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D" sz="1800" spc="-1" strike="noStrike">
                <a:latin typeface="Arial"/>
              </a:rPr>
              <a:t>Click to edit the title text format</a:t>
            </a:r>
            <a:endParaRPr b="0" lang="en-ID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latin typeface="Arial"/>
              </a:rPr>
              <a:t>Click to edit the outline text format</a:t>
            </a:r>
            <a:endParaRPr b="0" lang="en-ID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1800" spc="-1" strike="noStrike">
                <a:latin typeface="Arial"/>
              </a:rPr>
              <a:t>Second Outline Level</a:t>
            </a:r>
            <a:endParaRPr b="0" lang="en-ID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latin typeface="Arial"/>
              </a:rPr>
              <a:t>Third Outline Level</a:t>
            </a:r>
            <a:endParaRPr b="0" lang="en-ID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1800" spc="-1" strike="noStrike">
                <a:latin typeface="Arial"/>
              </a:rPr>
              <a:t>Fourth Outline Level</a:t>
            </a:r>
            <a:endParaRPr b="0" lang="en-ID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latin typeface="Arial"/>
              </a:rPr>
              <a:t>Fifth Outline Level</a:t>
            </a:r>
            <a:endParaRPr b="0" lang="en-ID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latin typeface="Arial"/>
              </a:rPr>
              <a:t>Sixth Outline Level</a:t>
            </a:r>
            <a:endParaRPr b="0" lang="en-ID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latin typeface="Arial"/>
              </a:rPr>
              <a:t>Seventh Outline Level</a:t>
            </a:r>
            <a:endParaRPr b="0" lang="en-ID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226080"/>
            <a:ext cx="9026280" cy="26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VISUALISASI POSISI RISET BEBERAPA PERGURUAN TINGGI DI INDONESIA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48640" y="2834640"/>
            <a:ext cx="9071640" cy="24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latin typeface="Arial"/>
              </a:rPr>
              <a:t>Berdasarkan Scopus, search affiliation, limit to 2019</a:t>
            </a:r>
            <a:endParaRPr b="0" lang="en-ID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latin typeface="Arial"/>
              </a:rPr>
              <a:t>Tanggal pengunduhan 25-26 Agt 2020</a:t>
            </a:r>
            <a:endParaRPr b="0" lang="en-ID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latin typeface="Arial"/>
              </a:rPr>
              <a:t>Dasapta Erwin Irawan</a:t>
            </a:r>
            <a:endParaRPr b="0" lang="en-ID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226080"/>
            <a:ext cx="907092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CO-AUTHORSHIP BERDASARKAN NEGARA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226080"/>
            <a:ext cx="907092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COCITATION BERDASARKAN AFILIASI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26080"/>
            <a:ext cx="9070920" cy="31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COCITATION BERDASARKAN NAMA PENULIS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LibreOffice/6.4.5.2$MacOSX_X86_64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2020-09-05T05:10:30Z</dcterms:created>
  <dc:creator/>
  <dc:description/>
  <dc:language>en-ID</dc:language>
  <cp:lastModifiedBy/>
  <dcterms:modified xsi:type="dcterms:W3CDTF">2020-09-05T06:49:43Z</dcterms:modified>
  <cp:revision>13</cp:revision>
  <dc:subject/>
  <dc:title/>
</cp:coreProperties>
</file>