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226080"/>
            <a:ext cx="9025920" cy="26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VISUALISASI POSISI RISET BEBERAPA PERGURUAN TINGGI DI INDONESIA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8640" y="2834640"/>
            <a:ext cx="907128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Berdasarkan Scopus, search affiliation, limit to 2019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Tanggal pengunduhan 25-26 Agt 2020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Dasapta Erwin Irawan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MAP TEXT DATA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Menggunakan Vosviewer</a:t>
            </a:r>
            <a:endParaRPr b="0" lang="en-ID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 map based on text data &gt; Title and abstract &gt; Full counting &gt; Min number of occurences (5) &gt; Show all network</a:t>
            </a:r>
            <a:endParaRPr b="0" lang="en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531880" y="1554480"/>
            <a:ext cx="5513760" cy="348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547640" y="1028520"/>
            <a:ext cx="7034400" cy="365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035040" y="21960"/>
            <a:ext cx="33616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892680" y="219600"/>
            <a:ext cx="5159160" cy="526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984480" y="151920"/>
            <a:ext cx="4817520" cy="521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909240" y="484200"/>
            <a:ext cx="5211360" cy="501588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9225000" cy="322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LibreOffice/6.4.5.2$MacOSX_X86_64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2020-09-05T05:10:30Z</dcterms:created>
  <dc:creator/>
  <dc:description/>
  <dc:language>en-ID</dc:language>
  <cp:lastModifiedBy/>
  <dcterms:modified xsi:type="dcterms:W3CDTF">2020-09-05T06:45:29Z</dcterms:modified>
  <cp:revision>11</cp:revision>
  <dc:subject/>
  <dc:title/>
</cp:coreProperties>
</file>