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4.png" ContentType="image/png"/>
  <Override PartName="/ppt/media/image10.png" ContentType="image/png"/>
  <Override PartName="/ppt/media/image9.png" ContentType="image/png"/>
  <Override PartName="/ppt/media/image5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226080"/>
            <a:ext cx="9025920" cy="26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VISUALISASI POSISI RISET BEBERAPA PERGURUAN TINGGI DI INDONESIA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48640" y="2834640"/>
            <a:ext cx="907128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Berdasarkan Scopus, search affiliation, limit to 2019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Tanggal pengunduhan 25-26 Agt 2020</a:t>
            </a:r>
            <a:endParaRPr b="0" lang="en-ID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Dasapta Erwin Irawan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CITATION BERDASARKAN NEGARA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233080" y="-360"/>
            <a:ext cx="56023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156760" y="-360"/>
            <a:ext cx="575460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220480" y="-360"/>
            <a:ext cx="562716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237400" y="-360"/>
            <a:ext cx="559368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314080" y="-360"/>
            <a:ext cx="543996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414160" y="-360"/>
            <a:ext cx="523980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178000" y="-360"/>
            <a:ext cx="571248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226080"/>
            <a:ext cx="9070560" cy="35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CITATION BERDASARKAN AFILIASI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0560" cy="31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CITATION BERDASARKAN NAMA PENULIS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283480" y="-360"/>
            <a:ext cx="614916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IPB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315520" y="-360"/>
            <a:ext cx="601308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069280" y="-360"/>
            <a:ext cx="59299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UNAIR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504520" y="-360"/>
            <a:ext cx="592344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UGM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284560" y="-360"/>
            <a:ext cx="585900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UI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10680" y="-360"/>
            <a:ext cx="58471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TEL-U</a:t>
            </a:r>
            <a:endParaRPr b="0" lang="en-ID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369880" y="-360"/>
            <a:ext cx="5976720" cy="56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LibreOffice/6.4.5.2$MacOSX_X86_64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2020-09-05T05:10:30Z</dcterms:created>
  <dc:creator/>
  <dc:description/>
  <dc:language>en-ID</dc:language>
  <cp:lastModifiedBy/>
  <dcterms:modified xsi:type="dcterms:W3CDTF">2020-09-07T04:43:13Z</dcterms:modified>
  <cp:revision>20</cp:revision>
  <dc:subject/>
  <dc:title/>
</cp:coreProperties>
</file>