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1800" spc="-1" strike="noStrike">
                <a:latin typeface="Arial"/>
              </a:rPr>
              <a:t>Click to edit the title text format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226080"/>
            <a:ext cx="9026640" cy="26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VISUALISASI POSISI RISET BEBERAPA PERGURUAN TINGGI DI INDONESIA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548640" y="2834640"/>
            <a:ext cx="9072000" cy="246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latin typeface="Arial"/>
              </a:rPr>
              <a:t>Berdasarkan Scopus, search affiliation, limit to 2019</a:t>
            </a:r>
            <a:endParaRPr b="0" lang="en-ID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latin typeface="Arial"/>
              </a:rPr>
              <a:t>Tanggal pengunduhan 25-26 Agt 2020</a:t>
            </a:r>
            <a:endParaRPr b="0" lang="en-ID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latin typeface="Arial"/>
              </a:rPr>
              <a:t>Dasapta Erwin Irawan</a:t>
            </a:r>
            <a:endParaRPr b="0" lang="en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CO-AUTHORSHIP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Menggunakan Vosviewer</a:t>
            </a:r>
            <a:endParaRPr b="0" lang="en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Create map based on bibliometric data &gt; Co-authorship &gt; Full counting &gt; ... &gt; ...</a:t>
            </a:r>
            <a:endParaRPr b="0" lang="en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MAP TEXT DATA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Menggunakan Vosviewer</a:t>
            </a:r>
            <a:endParaRPr b="0" lang="en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Create map based on text data &gt; Title and abstract &gt; Full counting &gt; Min number of occurences (5) &gt; Show all network</a:t>
            </a:r>
            <a:endParaRPr b="0" lang="en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531880" y="1554480"/>
            <a:ext cx="5514480" cy="348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547640" y="1028520"/>
            <a:ext cx="7035120" cy="36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035040" y="21960"/>
            <a:ext cx="336240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892680" y="219600"/>
            <a:ext cx="5159880" cy="52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984480" y="151920"/>
            <a:ext cx="4818240" cy="521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909240" y="484200"/>
            <a:ext cx="5212080" cy="50166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9225720" cy="322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LibreOffice/6.4.5.2$MacOSX_X86_64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2020-09-05T05:10:30Z</dcterms:created>
  <dc:creator/>
  <dc:description/>
  <dc:language>en-ID</dc:language>
  <cp:lastModifiedBy/>
  <dcterms:modified xsi:type="dcterms:W3CDTF">2020-09-05T06:13:02Z</dcterms:modified>
  <cp:revision>9</cp:revision>
  <dc:subject/>
  <dc:title/>
</cp:coreProperties>
</file>