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5920" cy="26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128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NEGARA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COCITATION BERDASARKAN AFILIASI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560" cy="31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CITATION BERDASARKAN NAMA PENULIS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283480" y="-360"/>
            <a:ext cx="614916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2020-09-06T23:39:22Z</dcterms:modified>
  <cp:revision>14</cp:revision>
  <dc:subject/>
  <dc:title/>
</cp:coreProperties>
</file>