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5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27242-7A60-4CAF-8941-5C796C15B2C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8D6F6-B94A-4BAF-8E62-6EDB3C368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8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D6F6-B94A-4BAF-8E62-6EDB3C368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5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333" y="1306519"/>
            <a:ext cx="11387667" cy="927927"/>
          </a:xfrm>
          <a:ln w="44450" cap="rnd">
            <a:noFill/>
          </a:ln>
        </p:spPr>
        <p:txBody>
          <a:bodyPr anchor="ctr" anchorCtr="0">
            <a:no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333" y="2602190"/>
            <a:ext cx="11387667" cy="520240"/>
          </a:xfrm>
          <a:ln w="44450" cap="rnd"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37" y="3183383"/>
            <a:ext cx="3029930" cy="3033713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/>
          <p:cNvSpPr txBox="1"/>
          <p:nvPr userDrawn="1"/>
        </p:nvSpPr>
        <p:spPr>
          <a:xfrm>
            <a:off x="3434244" y="4123690"/>
            <a:ext cx="6306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0" dirty="0" smtClean="0">
                <a:solidFill>
                  <a:schemeClr val="bg1"/>
                </a:solidFill>
              </a:rPr>
              <a:t>Mario Simaremare, </a:t>
            </a:r>
            <a:r>
              <a:rPr lang="en-US" sz="3200" b="0" dirty="0" err="1" smtClean="0">
                <a:solidFill>
                  <a:schemeClr val="bg1"/>
                </a:solidFill>
              </a:rPr>
              <a:t>S.Kom</a:t>
            </a:r>
            <a:r>
              <a:rPr lang="en-US" sz="3200" b="0" dirty="0" smtClean="0">
                <a:solidFill>
                  <a:schemeClr val="bg1"/>
                </a:solidFill>
              </a:rPr>
              <a:t>., M.Sc.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995049" y="4655427"/>
            <a:ext cx="576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Program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Studi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Sarjana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Sistem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Informasi</a:t>
            </a:r>
            <a:endParaRPr lang="en-US" sz="2400" b="0" baseline="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Institut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Teknologi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Del</a:t>
            </a:r>
            <a:endParaRPr lang="en-US" sz="2400" b="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13" y="4088159"/>
            <a:ext cx="1395987" cy="150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9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5AAE-4FD2-42F5-B697-1FF732C76FFC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51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B5A3-0705-47C9-9318-5E18A6189F0E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95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21DE-D543-49C2-A472-7F094C932147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8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7863-6134-46CB-8256-FF1687E2718D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1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269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28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819276" y="2524265"/>
            <a:ext cx="28574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0" dirty="0" smtClean="0">
                <a:solidFill>
                  <a:schemeClr val="bg1"/>
                </a:solidFill>
              </a:rPr>
              <a:t>Thank</a:t>
            </a:r>
            <a:br>
              <a:rPr lang="en-US" sz="6000" b="0" dirty="0" smtClean="0">
                <a:solidFill>
                  <a:schemeClr val="bg1"/>
                </a:solidFill>
              </a:rPr>
            </a:br>
            <a:r>
              <a:rPr lang="en-US" sz="6000" b="0" dirty="0" smtClean="0">
                <a:solidFill>
                  <a:schemeClr val="bg1"/>
                </a:solidFill>
              </a:rPr>
              <a:t>you</a:t>
            </a:r>
            <a:endParaRPr lang="en-US" sz="6000" b="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166" y="2741515"/>
            <a:ext cx="1395987" cy="150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768" y="908136"/>
            <a:ext cx="5416464" cy="541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43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43204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9" y="177059"/>
            <a:ext cx="6503882" cy="650388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58127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72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0B9B-BA90-4C2F-B65A-0321CB8ED519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71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1B5A-FCF6-4141-8482-36B9AFCCC7C2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26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581A-88C5-4507-91F4-25B0A7724578}" type="datetime1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57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ADF7-D0A6-43A9-A607-0DA6C8DB2722}" type="datetime1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12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C78E-76DF-4934-934C-939C7D3C6215}" type="datetime1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1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81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732A270-5527-4E55-BF67-E19F55CA4F96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785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0500" y="6356350"/>
            <a:ext cx="1003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6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ario@del.ac.i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 Programming and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Name: 12S3101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Web</a:t>
            </a:r>
          </a:p>
          <a:p>
            <a:r>
              <a:rPr lang="en-US" dirty="0" smtClean="0"/>
              <a:t>Credits: 4 </a:t>
            </a:r>
            <a:r>
              <a:rPr lang="en-US" dirty="0" err="1" smtClean="0"/>
              <a:t>sks</a:t>
            </a:r>
            <a:r>
              <a:rPr lang="en-US" dirty="0" smtClean="0"/>
              <a:t> (~12 hours/week)</a:t>
            </a:r>
          </a:p>
          <a:p>
            <a:r>
              <a:rPr lang="en-US" dirty="0" smtClean="0"/>
              <a:t>Lecturer: MSS (</a:t>
            </a:r>
            <a:r>
              <a:rPr lang="en-US" dirty="0" smtClean="0">
                <a:hlinkClick r:id="rId2"/>
              </a:rPr>
              <a:t>mario@del.ac.id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Course delivery method: </a:t>
            </a:r>
            <a:r>
              <a:rPr lang="en-US" dirty="0" smtClean="0"/>
              <a:t>project-based learning (</a:t>
            </a:r>
            <a:r>
              <a:rPr lang="en-US" dirty="0" err="1" smtClean="0"/>
              <a:t>PjBL</a:t>
            </a:r>
            <a:r>
              <a:rPr lang="en-US" dirty="0" smtClean="0"/>
              <a:t>).</a:t>
            </a: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For detailed description, please read the course study plan.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Information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extensively utilize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Familiarize yourself with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Register yourself to </a:t>
            </a:r>
            <a:r>
              <a:rPr lang="en-US" b="1" dirty="0" err="1" smtClean="0"/>
              <a:t>GitHub</a:t>
            </a:r>
            <a:r>
              <a:rPr lang="en-US" b="1" dirty="0" smtClean="0"/>
              <a:t> Student Developer Pack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3200400"/>
            <a:ext cx="5621073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to use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r>
              <a:rPr lang="en-US" dirty="0" smtClean="0"/>
              <a:t> effectively.</a:t>
            </a:r>
          </a:p>
          <a:p>
            <a:pPr lvl="1"/>
            <a:r>
              <a:rPr lang="en-US" dirty="0" smtClean="0"/>
              <a:t>Register yourself to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b="1" dirty="0" smtClean="0"/>
              <a:t>Learning Lab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Finish the </a:t>
            </a:r>
            <a:r>
              <a:rPr lang="en-US" b="1" dirty="0" smtClean="0"/>
              <a:t>Introduction to </a:t>
            </a:r>
            <a:r>
              <a:rPr lang="en-US" b="1" dirty="0" err="1" smtClean="0"/>
              <a:t>GitHub</a:t>
            </a:r>
            <a:r>
              <a:rPr lang="en-US" dirty="0" smtClean="0"/>
              <a:t> course.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200400"/>
            <a:ext cx="593124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0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don’t teach you the technical.</a:t>
            </a:r>
          </a:p>
          <a:p>
            <a:pPr lvl="1"/>
            <a:r>
              <a:rPr lang="en-US" dirty="0" smtClean="0"/>
              <a:t>Make use of </a:t>
            </a:r>
            <a:r>
              <a:rPr lang="en-US" dirty="0" smtClean="0"/>
              <a:t>“uncle” </a:t>
            </a:r>
            <a:r>
              <a:rPr lang="en-US" dirty="0" smtClean="0"/>
              <a:t>Google.</a:t>
            </a:r>
          </a:p>
          <a:p>
            <a:pPr lvl="1"/>
            <a:r>
              <a:rPr lang="en-US" dirty="0" smtClean="0"/>
              <a:t>Find the relevant documentations.</a:t>
            </a:r>
          </a:p>
          <a:p>
            <a:pPr lvl="1"/>
            <a:r>
              <a:rPr lang="en-US" dirty="0" smtClean="0"/>
              <a:t>Try it yourself.</a:t>
            </a:r>
          </a:p>
          <a:p>
            <a:pPr lvl="1"/>
            <a:r>
              <a:rPr lang="en-US" dirty="0" smtClean="0"/>
              <a:t>Collaborate.</a:t>
            </a:r>
          </a:p>
          <a:p>
            <a:pPr lvl="1"/>
            <a:r>
              <a:rPr lang="en-US" dirty="0" smtClean="0"/>
              <a:t>Discuss.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Mentality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6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350500" y="6356350"/>
            <a:ext cx="1003300" cy="365125"/>
          </a:xfrm>
        </p:spPr>
        <p:txBody>
          <a:bodyPr/>
          <a:lstStyle/>
          <a:p>
            <a:fld id="{F6BFDFCA-CC14-49D8-9F95-F40523FD57F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153</Words>
  <Application>Microsoft Office PowerPoint</Application>
  <PresentationFormat>Widescreen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Segoe UI</vt:lpstr>
      <vt:lpstr>Office Theme</vt:lpstr>
      <vt:lpstr>Course Introduction</vt:lpstr>
      <vt:lpstr>General Information</vt:lpstr>
      <vt:lpstr>Requirements: GitHub</vt:lpstr>
      <vt:lpstr>Requirements: GitHub</vt:lpstr>
      <vt:lpstr>Exploring Mentality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PPW - Course Introduction</dc:title>
  <dc:creator>Mario Simaremare</dc:creator>
  <cp:keywords>IT Del, S1SI</cp:keywords>
  <cp:lastModifiedBy>Microsoft account</cp:lastModifiedBy>
  <cp:revision>59</cp:revision>
  <dcterms:created xsi:type="dcterms:W3CDTF">2020-08-10T12:54:37Z</dcterms:created>
  <dcterms:modified xsi:type="dcterms:W3CDTF">2022-08-29T21:57:02Z</dcterms:modified>
</cp:coreProperties>
</file>