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9" r:id="rId4"/>
    <p:sldId id="382" r:id="rId5"/>
    <p:sldId id="383" r:id="rId6"/>
    <p:sldId id="384" r:id="rId7"/>
    <p:sldId id="282" r:id="rId8"/>
    <p:sldId id="386" r:id="rId9"/>
    <p:sldId id="387" r:id="rId10"/>
    <p:sldId id="385" r:id="rId11"/>
    <p:sldId id="388" r:id="rId12"/>
    <p:sldId id="389" r:id="rId13"/>
    <p:sldId id="390" r:id="rId14"/>
    <p:sldId id="378" r:id="rId15"/>
    <p:sldId id="391" r:id="rId16"/>
    <p:sldId id="392" r:id="rId17"/>
    <p:sldId id="393" r:id="rId18"/>
    <p:sldId id="394" r:id="rId19"/>
    <p:sldId id="264" r:id="rId20"/>
    <p:sldId id="28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97BED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can be achieved via three approaches: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ative driver, plainly using the vendor’s library.</a:t>
            </a:r>
          </a:p>
          <a:p>
            <a:pPr lvl="1"/>
            <a:r>
              <a:rPr lang="en-US" dirty="0" smtClean="0"/>
              <a:t>PDO (PHP Data Object), a standard interfaces.</a:t>
            </a:r>
          </a:p>
          <a:p>
            <a:pPr lvl="1"/>
            <a:r>
              <a:rPr lang="en-US" dirty="0" smtClean="0"/>
              <a:t>ORM (Object-Relational Mapping), will be discussed later.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database vendor provides its own APIs.</a:t>
            </a:r>
          </a:p>
          <a:p>
            <a:pPr lvl="1"/>
            <a:r>
              <a:rPr lang="en-US" dirty="0" smtClean="0"/>
              <a:t>Different vendor might provide different set of APIs.</a:t>
            </a:r>
          </a:p>
          <a:p>
            <a:pPr lvl="1"/>
            <a:endParaRPr lang="en-US" dirty="0"/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Plain with less abstraction layer.</a:t>
            </a:r>
          </a:p>
          <a:p>
            <a:pPr lvl="1"/>
            <a:r>
              <a:rPr lang="en-US" dirty="0" smtClean="0"/>
              <a:t>Faster over any other options.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Moving from one to another vendor is hard.</a:t>
            </a:r>
          </a:p>
          <a:p>
            <a:pPr lvl="1"/>
            <a:r>
              <a:rPr lang="en-US" dirty="0" smtClean="0"/>
              <a:t>More time to learn specific vendor APIs.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Driver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PDO provides a generic set of standard APIs running on top </a:t>
            </a:r>
            <a:br>
              <a:rPr lang="en-US" dirty="0" smtClean="0"/>
            </a:br>
            <a:r>
              <a:rPr lang="en-US" dirty="0" smtClean="0"/>
              <a:t>of vendor PDO implementations.</a:t>
            </a:r>
          </a:p>
          <a:p>
            <a:pPr lvl="1"/>
            <a:endParaRPr lang="en-US" dirty="0"/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An extra abstraction layer hides complexity down the road.</a:t>
            </a:r>
          </a:p>
          <a:p>
            <a:pPr lvl="1"/>
            <a:r>
              <a:rPr lang="en-US" dirty="0"/>
              <a:t>Moving from one to another vendor </a:t>
            </a:r>
            <a:r>
              <a:rPr lang="en-US" dirty="0" smtClean="0"/>
              <a:t>is easy.</a:t>
            </a:r>
          </a:p>
          <a:p>
            <a:pPr lvl="1"/>
            <a:r>
              <a:rPr lang="en-US" dirty="0" smtClean="0"/>
              <a:t>Less time </a:t>
            </a:r>
            <a:r>
              <a:rPr lang="en-US" dirty="0"/>
              <a:t>to learn </a:t>
            </a:r>
            <a:r>
              <a:rPr lang="en-US" dirty="0" smtClean="0"/>
              <a:t>since PDO gives standard.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An extra abstraction increase processing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(PHP Data Object)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on top of PDO, proposing a specific point of view.</a:t>
            </a:r>
          </a:p>
          <a:p>
            <a:pPr lvl="1"/>
            <a:r>
              <a:rPr lang="en-US" dirty="0" smtClean="0"/>
              <a:t>Active record, data mapper, etc.</a:t>
            </a:r>
          </a:p>
          <a:p>
            <a:pPr lvl="1"/>
            <a:endParaRPr lang="en-US" dirty="0"/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Everything PDO has.</a:t>
            </a:r>
          </a:p>
          <a:p>
            <a:pPr lvl="1"/>
            <a:r>
              <a:rPr lang="en-US" dirty="0" smtClean="0"/>
              <a:t>Seeing data in object-oriented sense.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An extra abstraction increases processing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(Object-Relational Mapping)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2557"/>
          <a:stretch/>
        </p:blipFill>
        <p:spPr>
          <a:xfrm>
            <a:off x="399842" y="2871533"/>
            <a:ext cx="11392316" cy="19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66092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660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86050"/>
            <a:ext cx="12192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60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database connectivity into your project.</a:t>
            </a:r>
          </a:p>
          <a:p>
            <a:pPr lvl="1"/>
            <a:r>
              <a:rPr lang="en-US" dirty="0" smtClean="0"/>
              <a:t>Always use PDO whenever possible.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questions:</a:t>
            </a:r>
          </a:p>
          <a:p>
            <a:pPr lvl="1"/>
            <a:r>
              <a:rPr lang="en-US" dirty="0" smtClean="0"/>
              <a:t>Is it possible to have multiple connections to different </a:t>
            </a:r>
            <a:br>
              <a:rPr lang="en-US" dirty="0" smtClean="0"/>
            </a:br>
            <a:r>
              <a:rPr lang="en-US" dirty="0" smtClean="0"/>
              <a:t>database vendors in a single file?</a:t>
            </a:r>
          </a:p>
          <a:p>
            <a:pPr lvl="1"/>
            <a:r>
              <a:rPr lang="en-US" dirty="0" smtClean="0"/>
              <a:t>And, could you read tuples from one of the two and </a:t>
            </a:r>
            <a:br>
              <a:rPr lang="en-US" dirty="0" smtClean="0"/>
            </a:br>
            <a:r>
              <a:rPr lang="en-US" dirty="0" smtClean="0"/>
              <a:t>write them to the other?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ORM will be discussed in another time.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the role of persistent </a:t>
            </a:r>
            <a:br>
              <a:rPr lang="en-US" dirty="0" smtClean="0"/>
            </a:br>
            <a:r>
              <a:rPr lang="en-US" dirty="0" smtClean="0"/>
              <a:t>data storage in a web application.</a:t>
            </a:r>
          </a:p>
          <a:p>
            <a:pPr lvl="1"/>
            <a:r>
              <a:rPr lang="en-US" dirty="0" smtClean="0"/>
              <a:t>The students are able to interact with relational database.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Tatroe</a:t>
            </a:r>
            <a:r>
              <a:rPr lang="en-US" dirty="0"/>
              <a:t>, K., et. al. (2020). Programming PHP. O'Reilly.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PHP Manual https://www.php.net/manual/en</a:t>
            </a:r>
            <a:r>
              <a:rPr lang="en-US" dirty="0" smtClean="0"/>
              <a:t>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Persistence data storage</a:t>
            </a:r>
          </a:p>
          <a:p>
            <a:pPr lvl="1"/>
            <a:r>
              <a:rPr lang="en-US" dirty="0" smtClean="0"/>
              <a:t>Examples in PHP: native and PDO-based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2.0 is minimal: dynamic content.</a:t>
            </a:r>
          </a:p>
          <a:p>
            <a:pPr lvl="1"/>
            <a:r>
              <a:rPr lang="en-US" dirty="0" smtClean="0"/>
              <a:t>User should be able to contribute.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processing is needed.</a:t>
            </a:r>
          </a:p>
          <a:p>
            <a:pPr lvl="1"/>
            <a:r>
              <a:rPr lang="en-US" dirty="0" smtClean="0"/>
              <a:t>+ persistence data storage.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Interactivity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24830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5" y="1773860"/>
            <a:ext cx="11600589" cy="4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Data Storage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storage that store data emerges from user and</a:t>
            </a:r>
            <a:br>
              <a:rPr lang="en-US" dirty="0" smtClean="0"/>
            </a:br>
            <a:r>
              <a:rPr lang="en-US" dirty="0" smtClean="0"/>
              <a:t>application interactivity.</a:t>
            </a:r>
          </a:p>
          <a:p>
            <a:pPr lvl="1"/>
            <a:endParaRPr lang="en-US" dirty="0"/>
          </a:p>
          <a:p>
            <a:r>
              <a:rPr lang="en-US" dirty="0" smtClean="0"/>
              <a:t>Forms of persistence data storage:</a:t>
            </a:r>
          </a:p>
          <a:p>
            <a:pPr lvl="1"/>
            <a:r>
              <a:rPr lang="en-US" dirty="0" smtClean="0"/>
              <a:t>Database (relational or non-relational).</a:t>
            </a:r>
          </a:p>
          <a:p>
            <a:pPr lvl="1"/>
            <a:r>
              <a:rPr lang="en-US" dirty="0" smtClean="0"/>
              <a:t>Plain-text (XML, JSON).</a:t>
            </a:r>
          </a:p>
          <a:p>
            <a:pPr lvl="1"/>
            <a:endParaRPr lang="en-US" dirty="0"/>
          </a:p>
          <a:p>
            <a:r>
              <a:rPr lang="en-US" dirty="0" smtClean="0"/>
              <a:t>We could do DDL and DML.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Data Storage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relational database as the primary data storage.</a:t>
            </a:r>
          </a:p>
          <a:p>
            <a:pPr lvl="1"/>
            <a:endParaRPr lang="en-US" dirty="0"/>
          </a:p>
          <a:p>
            <a:r>
              <a:rPr lang="en-US" dirty="0" smtClean="0"/>
              <a:t>PHP is the platform used as our vehicle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This Point Forward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431</Words>
  <Application>Microsoft Office PowerPoint</Application>
  <PresentationFormat>Widescreen</PresentationFormat>
  <Paragraphs>121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</vt:lpstr>
      <vt:lpstr>Office Theme</vt:lpstr>
      <vt:lpstr>Database Connectivity</vt:lpstr>
      <vt:lpstr>Objectives</vt:lpstr>
      <vt:lpstr>Outlines</vt:lpstr>
      <vt:lpstr>Motivation</vt:lpstr>
      <vt:lpstr>Web 2.0: Interactivity</vt:lpstr>
      <vt:lpstr>General Workflow</vt:lpstr>
      <vt:lpstr>Persistence Data Storage</vt:lpstr>
      <vt:lpstr>Persistence Data Storage</vt:lpstr>
      <vt:lpstr>From This Point Forward</vt:lpstr>
      <vt:lpstr>Database Connectivity</vt:lpstr>
      <vt:lpstr>Native Driver</vt:lpstr>
      <vt:lpstr>PDO (PHP Data Object)</vt:lpstr>
      <vt:lpstr>ORM (Object-Relational Mapping)</vt:lpstr>
      <vt:lpstr>Comparison</vt:lpstr>
      <vt:lpstr>PowerPoint Presentation</vt:lpstr>
      <vt:lpstr>PowerPoint Presentation</vt:lpstr>
      <vt:lpstr>PowerPoint Presentation</vt:lpstr>
      <vt:lpstr>PowerPoint Presentation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948</cp:revision>
  <dcterms:created xsi:type="dcterms:W3CDTF">2020-08-10T12:54:37Z</dcterms:created>
  <dcterms:modified xsi:type="dcterms:W3CDTF">2020-10-12T14:30:44Z</dcterms:modified>
</cp:coreProperties>
</file>