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FE37B-9A4B-4F5C-9867-3F04DAFEC85D}" v="70" dt="2024-10-24T14:12:03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DASARAJU" userId="1f101e34de7bd834" providerId="LiveId" clId="{03EFE37B-9A4B-4F5C-9867-3F04DAFEC85D}"/>
    <pc:docChg chg="undo custSel modSld">
      <pc:chgData name="AISHWARYA DASARAJU" userId="1f101e34de7bd834" providerId="LiveId" clId="{03EFE37B-9A4B-4F5C-9867-3F04DAFEC85D}" dt="2024-10-24T14:12:02.032" v="133" actId="20577"/>
      <pc:docMkLst>
        <pc:docMk/>
      </pc:docMkLst>
      <pc:sldChg chg="addSp delSp modSp mod">
        <pc:chgData name="AISHWARYA DASARAJU" userId="1f101e34de7bd834" providerId="LiveId" clId="{03EFE37B-9A4B-4F5C-9867-3F04DAFEC85D}" dt="2024-10-24T14:12:02.032" v="133" actId="20577"/>
        <pc:sldMkLst>
          <pc:docMk/>
          <pc:sldMk cId="1807076168" sldId="256"/>
        </pc:sldMkLst>
        <pc:spChg chg="mod">
          <ac:chgData name="AISHWARYA DASARAJU" userId="1f101e34de7bd834" providerId="LiveId" clId="{03EFE37B-9A4B-4F5C-9867-3F04DAFEC85D}" dt="2024-10-24T14:12:02.032" v="133" actId="20577"/>
          <ac:spMkLst>
            <pc:docMk/>
            <pc:sldMk cId="1807076168" sldId="256"/>
            <ac:spMk id="2" creationId="{295859F5-17A8-F6E1-684A-E640A97509C0}"/>
          </ac:spMkLst>
        </pc:spChg>
        <pc:spChg chg="del">
          <ac:chgData name="AISHWARYA DASARAJU" userId="1f101e34de7bd834" providerId="LiveId" clId="{03EFE37B-9A4B-4F5C-9867-3F04DAFEC85D}" dt="2024-10-24T13:26:51.005" v="36" actId="21"/>
          <ac:spMkLst>
            <pc:docMk/>
            <pc:sldMk cId="1807076168" sldId="256"/>
            <ac:spMk id="3" creationId="{0282B9CF-1614-2076-1DA1-775ED9C390D6}"/>
          </ac:spMkLst>
        </pc:spChg>
        <pc:spChg chg="add del mod">
          <ac:chgData name="AISHWARYA DASARAJU" userId="1f101e34de7bd834" providerId="LiveId" clId="{03EFE37B-9A4B-4F5C-9867-3F04DAFEC85D}" dt="2024-10-24T14:09:08.584" v="45"/>
          <ac:spMkLst>
            <pc:docMk/>
            <pc:sldMk cId="1807076168" sldId="256"/>
            <ac:spMk id="5" creationId="{F0AA64E3-E3C8-AE6C-83DC-378790FD0FD4}"/>
          </ac:spMkLst>
        </pc:spChg>
        <pc:spChg chg="add del mod">
          <ac:chgData name="AISHWARYA DASARAJU" userId="1f101e34de7bd834" providerId="LiveId" clId="{03EFE37B-9A4B-4F5C-9867-3F04DAFEC85D}" dt="2024-10-24T14:09:08.565" v="43" actId="21"/>
          <ac:spMkLst>
            <pc:docMk/>
            <pc:sldMk cId="1807076168" sldId="256"/>
            <ac:spMk id="6" creationId="{8CD6E35F-67AB-58D9-93E0-81203DC01536}"/>
          </ac:spMkLst>
        </pc:spChg>
        <pc:spChg chg="add del mod">
          <ac:chgData name="AISHWARYA DASARAJU" userId="1f101e34de7bd834" providerId="LiveId" clId="{03EFE37B-9A4B-4F5C-9867-3F04DAFEC85D}" dt="2024-10-24T14:10:51.126" v="68" actId="21"/>
          <ac:spMkLst>
            <pc:docMk/>
            <pc:sldMk cId="1807076168" sldId="256"/>
            <ac:spMk id="7" creationId="{78F7B646-A8B4-835E-F92C-3E7D5045DB19}"/>
          </ac:spMkLst>
        </pc:spChg>
      </pc:sldChg>
      <pc:sldChg chg="addSp delSp modSp mod">
        <pc:chgData name="AISHWARYA DASARAJU" userId="1f101e34de7bd834" providerId="LiveId" clId="{03EFE37B-9A4B-4F5C-9867-3F04DAFEC85D}" dt="2024-10-23T22:39:42.988" v="6" actId="14100"/>
        <pc:sldMkLst>
          <pc:docMk/>
          <pc:sldMk cId="2403829836" sldId="260"/>
        </pc:sldMkLst>
        <pc:spChg chg="del">
          <ac:chgData name="AISHWARYA DASARAJU" userId="1f101e34de7bd834" providerId="LiveId" clId="{03EFE37B-9A4B-4F5C-9867-3F04DAFEC85D}" dt="2024-10-23T22:39:34.757" v="4" actId="21"/>
          <ac:spMkLst>
            <pc:docMk/>
            <pc:sldMk cId="2403829836" sldId="260"/>
            <ac:spMk id="2" creationId="{47C71737-E927-FAF6-225B-BB4A1035806D}"/>
          </ac:spMkLst>
        </pc:spChg>
        <pc:spChg chg="del">
          <ac:chgData name="AISHWARYA DASARAJU" userId="1f101e34de7bd834" providerId="LiveId" clId="{03EFE37B-9A4B-4F5C-9867-3F04DAFEC85D}" dt="2024-10-23T22:39:11.453" v="0" actId="22"/>
          <ac:spMkLst>
            <pc:docMk/>
            <pc:sldMk cId="2403829836" sldId="260"/>
            <ac:spMk id="3" creationId="{9B2BA49C-0E6D-0E54-6643-46E4FAE240DE}"/>
          </ac:spMkLst>
        </pc:spChg>
        <pc:picChg chg="add mod ord">
          <ac:chgData name="AISHWARYA DASARAJU" userId="1f101e34de7bd834" providerId="LiveId" clId="{03EFE37B-9A4B-4F5C-9867-3F04DAFEC85D}" dt="2024-10-23T22:39:42.988" v="6" actId="14100"/>
          <ac:picMkLst>
            <pc:docMk/>
            <pc:sldMk cId="2403829836" sldId="260"/>
            <ac:picMk id="5" creationId="{E35872FB-A4F0-04B7-75EF-4D81C3E85B96}"/>
          </ac:picMkLst>
        </pc:picChg>
      </pc:sldChg>
      <pc:sldChg chg="addSp delSp modSp mod delAnim modAnim">
        <pc:chgData name="AISHWARYA DASARAJU" userId="1f101e34de7bd834" providerId="LiveId" clId="{03EFE37B-9A4B-4F5C-9867-3F04DAFEC85D}" dt="2024-10-24T02:35:16.492" v="20" actId="14100"/>
        <pc:sldMkLst>
          <pc:docMk/>
          <pc:sldMk cId="4071815774" sldId="261"/>
        </pc:sldMkLst>
        <pc:spChg chg="del">
          <ac:chgData name="AISHWARYA DASARAJU" userId="1f101e34de7bd834" providerId="LiveId" clId="{03EFE37B-9A4B-4F5C-9867-3F04DAFEC85D}" dt="2024-10-24T02:30:21.879" v="7" actId="21"/>
          <ac:spMkLst>
            <pc:docMk/>
            <pc:sldMk cId="4071815774" sldId="261"/>
            <ac:spMk id="2" creationId="{47C71737-E927-FAF6-225B-BB4A1035806D}"/>
          </ac:spMkLst>
        </pc:spChg>
        <pc:spChg chg="del">
          <ac:chgData name="AISHWARYA DASARAJU" userId="1f101e34de7bd834" providerId="LiveId" clId="{03EFE37B-9A4B-4F5C-9867-3F04DAFEC85D}" dt="2024-10-24T02:31:34.375" v="8"/>
          <ac:spMkLst>
            <pc:docMk/>
            <pc:sldMk cId="4071815774" sldId="261"/>
            <ac:spMk id="3" creationId="{9B2BA49C-0E6D-0E54-6643-46E4FAE240DE}"/>
          </ac:spMkLst>
        </pc:spChg>
        <pc:spChg chg="add del mod">
          <ac:chgData name="AISHWARYA DASARAJU" userId="1f101e34de7bd834" providerId="LiveId" clId="{03EFE37B-9A4B-4F5C-9867-3F04DAFEC85D}" dt="2024-10-24T02:35:07.772" v="17"/>
          <ac:spMkLst>
            <pc:docMk/>
            <pc:sldMk cId="4071815774" sldId="261"/>
            <ac:spMk id="6" creationId="{09436DF3-5CF8-9BE1-7AD8-7BD7A6E592FE}"/>
          </ac:spMkLst>
        </pc:spChg>
        <pc:picChg chg="add del mod">
          <ac:chgData name="AISHWARYA DASARAJU" userId="1f101e34de7bd834" providerId="LiveId" clId="{03EFE37B-9A4B-4F5C-9867-3F04DAFEC85D}" dt="2024-10-24T02:34:52.475" v="16" actId="21"/>
          <ac:picMkLst>
            <pc:docMk/>
            <pc:sldMk cId="4071815774" sldId="261"/>
            <ac:picMk id="4" creationId="{4203DF3A-B09E-A66D-9409-178F49190698}"/>
          </ac:picMkLst>
        </pc:picChg>
        <pc:picChg chg="add mod">
          <ac:chgData name="AISHWARYA DASARAJU" userId="1f101e34de7bd834" providerId="LiveId" clId="{03EFE37B-9A4B-4F5C-9867-3F04DAFEC85D}" dt="2024-10-24T02:35:16.492" v="20" actId="14100"/>
          <ac:picMkLst>
            <pc:docMk/>
            <pc:sldMk cId="4071815774" sldId="261"/>
            <ac:picMk id="7" creationId="{0675DE15-B9C8-A76B-2ABC-127ED44F58D1}"/>
          </ac:picMkLst>
        </pc:picChg>
      </pc:sldChg>
      <pc:sldChg chg="addSp delSp modSp mod setBg setClrOvrMap">
        <pc:chgData name="AISHWARYA DASARAJU" userId="1f101e34de7bd834" providerId="LiveId" clId="{03EFE37B-9A4B-4F5C-9867-3F04DAFEC85D}" dt="2024-10-24T02:36:31.068" v="35" actId="27636"/>
        <pc:sldMkLst>
          <pc:docMk/>
          <pc:sldMk cId="3289485681" sldId="262"/>
        </pc:sldMkLst>
        <pc:spChg chg="mod">
          <ac:chgData name="AISHWARYA DASARAJU" userId="1f101e34de7bd834" providerId="LiveId" clId="{03EFE37B-9A4B-4F5C-9867-3F04DAFEC85D}" dt="2024-10-24T02:36:31.068" v="35" actId="27636"/>
          <ac:spMkLst>
            <pc:docMk/>
            <pc:sldMk cId="3289485681" sldId="262"/>
            <ac:spMk id="2" creationId="{47C71737-E927-FAF6-225B-BB4A1035806D}"/>
          </ac:spMkLst>
        </pc:spChg>
        <pc:spChg chg="del">
          <ac:chgData name="AISHWARYA DASARAJU" userId="1f101e34de7bd834" providerId="LiveId" clId="{03EFE37B-9A4B-4F5C-9867-3F04DAFEC85D}" dt="2024-10-24T02:36:05.394" v="30" actId="21"/>
          <ac:spMkLst>
            <pc:docMk/>
            <pc:sldMk cId="3289485681" sldId="262"/>
            <ac:spMk id="3" creationId="{9B2BA49C-0E6D-0E54-6643-46E4FAE240DE}"/>
          </ac:spMkLst>
        </pc:spChg>
        <pc:spChg chg="add del">
          <ac:chgData name="AISHWARYA DASARAJU" userId="1f101e34de7bd834" providerId="LiveId" clId="{03EFE37B-9A4B-4F5C-9867-3F04DAFEC85D}" dt="2024-10-24T02:36:19.900" v="32" actId="26606"/>
          <ac:spMkLst>
            <pc:docMk/>
            <pc:sldMk cId="3289485681" sldId="262"/>
            <ac:spMk id="35" creationId="{4EFE82FE-7465-AE46-88DF-34D347E83B84}"/>
          </ac:spMkLst>
        </pc:spChg>
        <pc:spChg chg="add">
          <ac:chgData name="AISHWARYA DASARAJU" userId="1f101e34de7bd834" providerId="LiveId" clId="{03EFE37B-9A4B-4F5C-9867-3F04DAFEC85D}" dt="2024-10-24T02:36:19.919" v="33" actId="26606"/>
          <ac:spMkLst>
            <pc:docMk/>
            <pc:sldMk cId="3289485681" sldId="262"/>
            <ac:spMk id="80" creationId="{4EFE82FE-7465-AE46-88DF-34D347E83B84}"/>
          </ac:spMkLst>
        </pc:spChg>
        <pc:grpChg chg="add del">
          <ac:chgData name="AISHWARYA DASARAJU" userId="1f101e34de7bd834" providerId="LiveId" clId="{03EFE37B-9A4B-4F5C-9867-3F04DAFEC85D}" dt="2024-10-24T02:36:19.900" v="32" actId="26606"/>
          <ac:grpSpMkLst>
            <pc:docMk/>
            <pc:sldMk cId="3289485681" sldId="262"/>
            <ac:grpSpMk id="7" creationId="{EB46B8FB-F6A2-5F47-A6CD-A7E17E69270F}"/>
          </ac:grpSpMkLst>
        </pc:grpChg>
        <pc:grpChg chg="add del">
          <ac:chgData name="AISHWARYA DASARAJU" userId="1f101e34de7bd834" providerId="LiveId" clId="{03EFE37B-9A4B-4F5C-9867-3F04DAFEC85D}" dt="2024-10-24T02:36:19.900" v="32" actId="26606"/>
          <ac:grpSpMkLst>
            <pc:docMk/>
            <pc:sldMk cId="3289485681" sldId="262"/>
            <ac:grpSpMk id="39" creationId="{1714268B-8C50-CA4E-9D9C-553429034296}"/>
          </ac:grpSpMkLst>
        </pc:grpChg>
        <pc:grpChg chg="add">
          <ac:chgData name="AISHWARYA DASARAJU" userId="1f101e34de7bd834" providerId="LiveId" clId="{03EFE37B-9A4B-4F5C-9867-3F04DAFEC85D}" dt="2024-10-24T02:36:19.919" v="33" actId="26606"/>
          <ac:grpSpMkLst>
            <pc:docMk/>
            <pc:sldMk cId="3289485681" sldId="262"/>
            <ac:grpSpMk id="54" creationId="{EB46B8FB-F6A2-5F47-A6CD-A7E17E69270F}"/>
          </ac:grpSpMkLst>
        </pc:grpChg>
        <pc:grpChg chg="add">
          <ac:chgData name="AISHWARYA DASARAJU" userId="1f101e34de7bd834" providerId="LiveId" clId="{03EFE37B-9A4B-4F5C-9867-3F04DAFEC85D}" dt="2024-10-24T02:36:19.919" v="33" actId="26606"/>
          <ac:grpSpMkLst>
            <pc:docMk/>
            <pc:sldMk cId="3289485681" sldId="262"/>
            <ac:grpSpMk id="82" creationId="{1C054FC3-922A-EC40-AC25-A59AF5378B18}"/>
          </ac:grpSpMkLst>
        </pc:grpChg>
        <pc:cxnChg chg="add del">
          <ac:chgData name="AISHWARYA DASARAJU" userId="1f101e34de7bd834" providerId="LiveId" clId="{03EFE37B-9A4B-4F5C-9867-3F04DAFEC85D}" dt="2024-10-24T02:36:19.900" v="32" actId="26606"/>
          <ac:cxnSpMkLst>
            <pc:docMk/>
            <pc:sldMk cId="3289485681" sldId="262"/>
            <ac:cxnSpMk id="33" creationId="{D33A3282-0389-C547-8CA6-7F3E7F27B34D}"/>
          </ac:cxnSpMkLst>
        </pc:cxnChg>
        <pc:cxnChg chg="add del">
          <ac:chgData name="AISHWARYA DASARAJU" userId="1f101e34de7bd834" providerId="LiveId" clId="{03EFE37B-9A4B-4F5C-9867-3F04DAFEC85D}" dt="2024-10-24T02:36:19.900" v="32" actId="26606"/>
          <ac:cxnSpMkLst>
            <pc:docMk/>
            <pc:sldMk cId="3289485681" sldId="262"/>
            <ac:cxnSpMk id="37" creationId="{2DDDFCEF-D5C9-BE40-9979-57040F021F96}"/>
          </ac:cxnSpMkLst>
        </pc:cxnChg>
        <pc:cxnChg chg="add">
          <ac:chgData name="AISHWARYA DASARAJU" userId="1f101e34de7bd834" providerId="LiveId" clId="{03EFE37B-9A4B-4F5C-9867-3F04DAFEC85D}" dt="2024-10-24T02:36:19.919" v="33" actId="26606"/>
          <ac:cxnSpMkLst>
            <pc:docMk/>
            <pc:sldMk cId="3289485681" sldId="262"/>
            <ac:cxnSpMk id="79" creationId="{D33A3282-0389-C547-8CA6-7F3E7F27B34D}"/>
          </ac:cxnSpMkLst>
        </pc:cxnChg>
        <pc:cxnChg chg="add">
          <ac:chgData name="AISHWARYA DASARAJU" userId="1f101e34de7bd834" providerId="LiveId" clId="{03EFE37B-9A4B-4F5C-9867-3F04DAFEC85D}" dt="2024-10-24T02:36:19.919" v="33" actId="26606"/>
          <ac:cxnSpMkLst>
            <pc:docMk/>
            <pc:sldMk cId="3289485681" sldId="262"/>
            <ac:cxnSpMk id="81" creationId="{BA7C2670-8081-9C42-82A1-23BBFAEAAAB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6B375-0058-487E-8FDF-358DC332F6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06A6C-7CD7-41E8-A4A6-8B4B7322A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Purpose: </a:t>
          </a:r>
          <a:r>
            <a:rPr lang="en-US" b="0" i="0"/>
            <a:t>A web tool for effective money management.</a:t>
          </a:r>
          <a:endParaRPr lang="en-US"/>
        </a:p>
      </dgm:t>
    </dgm:pt>
    <dgm:pt modelId="{081C9E65-1541-4CF6-8F92-68F9AD3C4FE2}" type="parTrans" cxnId="{4CC3AB18-90B9-4751-982F-3F17C61FD725}">
      <dgm:prSet/>
      <dgm:spPr/>
      <dgm:t>
        <a:bodyPr/>
        <a:lstStyle/>
        <a:p>
          <a:endParaRPr lang="en-US"/>
        </a:p>
      </dgm:t>
    </dgm:pt>
    <dgm:pt modelId="{471BCF4C-4099-4BD4-9EA0-9B6433943D51}" type="sibTrans" cxnId="{4CC3AB18-90B9-4751-982F-3F17C61FD725}">
      <dgm:prSet/>
      <dgm:spPr/>
      <dgm:t>
        <a:bodyPr/>
        <a:lstStyle/>
        <a:p>
          <a:endParaRPr lang="en-US"/>
        </a:p>
      </dgm:t>
    </dgm:pt>
    <dgm:pt modelId="{1E0FD0F0-537C-4CC5-9B10-473849490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Goal: </a:t>
          </a:r>
          <a:r>
            <a:rPr lang="en-US" b="0" i="0"/>
            <a:t>To enable users to track, categorize and analyze their expenses.</a:t>
          </a:r>
          <a:endParaRPr lang="en-US"/>
        </a:p>
      </dgm:t>
    </dgm:pt>
    <dgm:pt modelId="{5A4B8368-A2D7-4004-BAE3-B2CE070833D8}" type="parTrans" cxnId="{82228CB2-4241-4047-9828-52126D39FF22}">
      <dgm:prSet/>
      <dgm:spPr/>
      <dgm:t>
        <a:bodyPr/>
        <a:lstStyle/>
        <a:p>
          <a:endParaRPr lang="en-US"/>
        </a:p>
      </dgm:t>
    </dgm:pt>
    <dgm:pt modelId="{4B66DDCD-054E-4A13-B47C-6DDEC1029026}" type="sibTrans" cxnId="{82228CB2-4241-4047-9828-52126D39FF22}">
      <dgm:prSet/>
      <dgm:spPr/>
      <dgm:t>
        <a:bodyPr/>
        <a:lstStyle/>
        <a:p>
          <a:endParaRPr lang="en-US"/>
        </a:p>
      </dgm:t>
    </dgm:pt>
    <dgm:pt modelId="{33925EB8-853D-463A-ADA0-5A37030D5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Features: </a:t>
          </a:r>
          <a:r>
            <a:rPr lang="en-US" b="0" i="0"/>
            <a:t>Budget setting and reporting, analytics of expenses.</a:t>
          </a:r>
          <a:endParaRPr lang="en-US"/>
        </a:p>
      </dgm:t>
    </dgm:pt>
    <dgm:pt modelId="{2FFD4E83-C37D-42D1-A003-6F680CE69012}" type="parTrans" cxnId="{8B922A88-4988-4606-ADCF-FC7F0CF92C99}">
      <dgm:prSet/>
      <dgm:spPr/>
      <dgm:t>
        <a:bodyPr/>
        <a:lstStyle/>
        <a:p>
          <a:endParaRPr lang="en-US"/>
        </a:p>
      </dgm:t>
    </dgm:pt>
    <dgm:pt modelId="{3F24895D-882F-4499-BF04-70B66E1F1CFC}" type="sibTrans" cxnId="{8B922A88-4988-4606-ADCF-FC7F0CF92C99}">
      <dgm:prSet/>
      <dgm:spPr/>
      <dgm:t>
        <a:bodyPr/>
        <a:lstStyle/>
        <a:p>
          <a:endParaRPr lang="en-US"/>
        </a:p>
      </dgm:t>
    </dgm:pt>
    <dgm:pt modelId="{9CB8FA2C-CD1E-412B-A310-6C7C617B12E1}" type="pres">
      <dgm:prSet presAssocID="{CB26B375-0058-487E-8FDF-358DC332F6C6}" presName="root" presStyleCnt="0">
        <dgm:presLayoutVars>
          <dgm:dir/>
          <dgm:resizeHandles val="exact"/>
        </dgm:presLayoutVars>
      </dgm:prSet>
      <dgm:spPr/>
    </dgm:pt>
    <dgm:pt modelId="{7F775769-5714-4AC1-91F0-9540CD4DA5FF}" type="pres">
      <dgm:prSet presAssocID="{90706A6C-7CD7-41E8-A4A6-8B4B7322A6B8}" presName="compNode" presStyleCnt="0"/>
      <dgm:spPr/>
    </dgm:pt>
    <dgm:pt modelId="{A35B29E2-ACD7-4CDF-BC61-9753E5E95A11}" type="pres">
      <dgm:prSet presAssocID="{90706A6C-7CD7-41E8-A4A6-8B4B7322A6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704EEC9B-9A45-435F-9D3A-0A734CCC0D3C}" type="pres">
      <dgm:prSet presAssocID="{90706A6C-7CD7-41E8-A4A6-8B4B7322A6B8}" presName="spaceRect" presStyleCnt="0"/>
      <dgm:spPr/>
    </dgm:pt>
    <dgm:pt modelId="{B968A99E-D2FD-45EF-86C9-A9AB0DCB9A59}" type="pres">
      <dgm:prSet presAssocID="{90706A6C-7CD7-41E8-A4A6-8B4B7322A6B8}" presName="textRect" presStyleLbl="revTx" presStyleIdx="0" presStyleCnt="3">
        <dgm:presLayoutVars>
          <dgm:chMax val="1"/>
          <dgm:chPref val="1"/>
        </dgm:presLayoutVars>
      </dgm:prSet>
      <dgm:spPr/>
    </dgm:pt>
    <dgm:pt modelId="{8D49D7D1-A178-4F29-A0B8-C9FBC8552C36}" type="pres">
      <dgm:prSet presAssocID="{471BCF4C-4099-4BD4-9EA0-9B6433943D51}" presName="sibTrans" presStyleCnt="0"/>
      <dgm:spPr/>
    </dgm:pt>
    <dgm:pt modelId="{BF429DDB-B17F-4DF7-9358-BD2FF690E777}" type="pres">
      <dgm:prSet presAssocID="{1E0FD0F0-537C-4CC5-9B10-4738494905D5}" presName="compNode" presStyleCnt="0"/>
      <dgm:spPr/>
    </dgm:pt>
    <dgm:pt modelId="{027FCB2A-4280-4692-A864-1E71D828D9EC}" type="pres">
      <dgm:prSet presAssocID="{1E0FD0F0-537C-4CC5-9B10-4738494905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CE7EDDA-CA08-46B1-880E-C59DB4422C3F}" type="pres">
      <dgm:prSet presAssocID="{1E0FD0F0-537C-4CC5-9B10-4738494905D5}" presName="spaceRect" presStyleCnt="0"/>
      <dgm:spPr/>
    </dgm:pt>
    <dgm:pt modelId="{10195FFC-BC9B-4ABB-BC38-4A25D5E82D5A}" type="pres">
      <dgm:prSet presAssocID="{1E0FD0F0-537C-4CC5-9B10-4738494905D5}" presName="textRect" presStyleLbl="revTx" presStyleIdx="1" presStyleCnt="3">
        <dgm:presLayoutVars>
          <dgm:chMax val="1"/>
          <dgm:chPref val="1"/>
        </dgm:presLayoutVars>
      </dgm:prSet>
      <dgm:spPr/>
    </dgm:pt>
    <dgm:pt modelId="{534D1C23-A5C1-470B-A0A4-DAF33533503B}" type="pres">
      <dgm:prSet presAssocID="{4B66DDCD-054E-4A13-B47C-6DDEC1029026}" presName="sibTrans" presStyleCnt="0"/>
      <dgm:spPr/>
    </dgm:pt>
    <dgm:pt modelId="{4EE2CE65-A6C2-4481-9DE5-0A471606EA86}" type="pres">
      <dgm:prSet presAssocID="{33925EB8-853D-463A-ADA0-5A37030D5DE5}" presName="compNode" presStyleCnt="0"/>
      <dgm:spPr/>
    </dgm:pt>
    <dgm:pt modelId="{72EA2B55-9658-484E-ABF2-D7F32700C172}" type="pres">
      <dgm:prSet presAssocID="{33925EB8-853D-463A-ADA0-5A37030D5D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68CB6AA-BE05-4480-B298-5BD5D03E50F5}" type="pres">
      <dgm:prSet presAssocID="{33925EB8-853D-463A-ADA0-5A37030D5DE5}" presName="spaceRect" presStyleCnt="0"/>
      <dgm:spPr/>
    </dgm:pt>
    <dgm:pt modelId="{8020667A-EE97-4A6F-BFCC-8C474495BF41}" type="pres">
      <dgm:prSet presAssocID="{33925EB8-853D-463A-ADA0-5A37030D5D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C3AB18-90B9-4751-982F-3F17C61FD725}" srcId="{CB26B375-0058-487E-8FDF-358DC332F6C6}" destId="{90706A6C-7CD7-41E8-A4A6-8B4B7322A6B8}" srcOrd="0" destOrd="0" parTransId="{081C9E65-1541-4CF6-8F92-68F9AD3C4FE2}" sibTransId="{471BCF4C-4099-4BD4-9EA0-9B6433943D51}"/>
    <dgm:cxn modelId="{264CC065-F07A-4633-84B2-2E7685DA1444}" type="presOf" srcId="{CB26B375-0058-487E-8FDF-358DC332F6C6}" destId="{9CB8FA2C-CD1E-412B-A310-6C7C617B12E1}" srcOrd="0" destOrd="0" presId="urn:microsoft.com/office/officeart/2018/2/layout/IconLabelList"/>
    <dgm:cxn modelId="{4F11954D-CE41-4F8E-ABCD-FD6D554987A7}" type="presOf" srcId="{33925EB8-853D-463A-ADA0-5A37030D5DE5}" destId="{8020667A-EE97-4A6F-BFCC-8C474495BF41}" srcOrd="0" destOrd="0" presId="urn:microsoft.com/office/officeart/2018/2/layout/IconLabelList"/>
    <dgm:cxn modelId="{1E50EC73-3481-4ECB-B250-F59C830F69F9}" type="presOf" srcId="{1E0FD0F0-537C-4CC5-9B10-4738494905D5}" destId="{10195FFC-BC9B-4ABB-BC38-4A25D5E82D5A}" srcOrd="0" destOrd="0" presId="urn:microsoft.com/office/officeart/2018/2/layout/IconLabelList"/>
    <dgm:cxn modelId="{8B922A88-4988-4606-ADCF-FC7F0CF92C99}" srcId="{CB26B375-0058-487E-8FDF-358DC332F6C6}" destId="{33925EB8-853D-463A-ADA0-5A37030D5DE5}" srcOrd="2" destOrd="0" parTransId="{2FFD4E83-C37D-42D1-A003-6F680CE69012}" sibTransId="{3F24895D-882F-4499-BF04-70B66E1F1CFC}"/>
    <dgm:cxn modelId="{15857289-AD74-4AD8-AF02-CCFBF7F2F84F}" type="presOf" srcId="{90706A6C-7CD7-41E8-A4A6-8B4B7322A6B8}" destId="{B968A99E-D2FD-45EF-86C9-A9AB0DCB9A59}" srcOrd="0" destOrd="0" presId="urn:microsoft.com/office/officeart/2018/2/layout/IconLabelList"/>
    <dgm:cxn modelId="{82228CB2-4241-4047-9828-52126D39FF22}" srcId="{CB26B375-0058-487E-8FDF-358DC332F6C6}" destId="{1E0FD0F0-537C-4CC5-9B10-4738494905D5}" srcOrd="1" destOrd="0" parTransId="{5A4B8368-A2D7-4004-BAE3-B2CE070833D8}" sibTransId="{4B66DDCD-054E-4A13-B47C-6DDEC1029026}"/>
    <dgm:cxn modelId="{9C1532DD-8E2B-4555-AF94-400F4C3E7659}" type="presParOf" srcId="{9CB8FA2C-CD1E-412B-A310-6C7C617B12E1}" destId="{7F775769-5714-4AC1-91F0-9540CD4DA5FF}" srcOrd="0" destOrd="0" presId="urn:microsoft.com/office/officeart/2018/2/layout/IconLabelList"/>
    <dgm:cxn modelId="{10F90A3C-6700-44A6-AAFB-9E697ED8AD0C}" type="presParOf" srcId="{7F775769-5714-4AC1-91F0-9540CD4DA5FF}" destId="{A35B29E2-ACD7-4CDF-BC61-9753E5E95A11}" srcOrd="0" destOrd="0" presId="urn:microsoft.com/office/officeart/2018/2/layout/IconLabelList"/>
    <dgm:cxn modelId="{BEA578E0-E12D-4349-A136-39A837C2A8ED}" type="presParOf" srcId="{7F775769-5714-4AC1-91F0-9540CD4DA5FF}" destId="{704EEC9B-9A45-435F-9D3A-0A734CCC0D3C}" srcOrd="1" destOrd="0" presId="urn:microsoft.com/office/officeart/2018/2/layout/IconLabelList"/>
    <dgm:cxn modelId="{9495553A-3E7D-463C-B695-3DDE51F2950C}" type="presParOf" srcId="{7F775769-5714-4AC1-91F0-9540CD4DA5FF}" destId="{B968A99E-D2FD-45EF-86C9-A9AB0DCB9A59}" srcOrd="2" destOrd="0" presId="urn:microsoft.com/office/officeart/2018/2/layout/IconLabelList"/>
    <dgm:cxn modelId="{008AB2F2-372C-4DFC-BFAA-5FA4BAF90CD0}" type="presParOf" srcId="{9CB8FA2C-CD1E-412B-A310-6C7C617B12E1}" destId="{8D49D7D1-A178-4F29-A0B8-C9FBC8552C36}" srcOrd="1" destOrd="0" presId="urn:microsoft.com/office/officeart/2018/2/layout/IconLabelList"/>
    <dgm:cxn modelId="{19BD57DC-0119-41A0-AE35-A6BB27EC1C8C}" type="presParOf" srcId="{9CB8FA2C-CD1E-412B-A310-6C7C617B12E1}" destId="{BF429DDB-B17F-4DF7-9358-BD2FF690E777}" srcOrd="2" destOrd="0" presId="urn:microsoft.com/office/officeart/2018/2/layout/IconLabelList"/>
    <dgm:cxn modelId="{1FC6D4A7-BD70-47FC-B3E3-F1CCFB84DA7F}" type="presParOf" srcId="{BF429DDB-B17F-4DF7-9358-BD2FF690E777}" destId="{027FCB2A-4280-4692-A864-1E71D828D9EC}" srcOrd="0" destOrd="0" presId="urn:microsoft.com/office/officeart/2018/2/layout/IconLabelList"/>
    <dgm:cxn modelId="{99A2FAA3-FCA5-43B8-A107-4285FD1A0765}" type="presParOf" srcId="{BF429DDB-B17F-4DF7-9358-BD2FF690E777}" destId="{6CE7EDDA-CA08-46B1-880E-C59DB4422C3F}" srcOrd="1" destOrd="0" presId="urn:microsoft.com/office/officeart/2018/2/layout/IconLabelList"/>
    <dgm:cxn modelId="{CDE045A8-8038-4F1E-BC9F-337017340224}" type="presParOf" srcId="{BF429DDB-B17F-4DF7-9358-BD2FF690E777}" destId="{10195FFC-BC9B-4ABB-BC38-4A25D5E82D5A}" srcOrd="2" destOrd="0" presId="urn:microsoft.com/office/officeart/2018/2/layout/IconLabelList"/>
    <dgm:cxn modelId="{96D4CE93-50D2-4C30-8C4E-2ED89777C507}" type="presParOf" srcId="{9CB8FA2C-CD1E-412B-A310-6C7C617B12E1}" destId="{534D1C23-A5C1-470B-A0A4-DAF33533503B}" srcOrd="3" destOrd="0" presId="urn:microsoft.com/office/officeart/2018/2/layout/IconLabelList"/>
    <dgm:cxn modelId="{F11231F7-5360-4304-8EFD-D8C867C73F77}" type="presParOf" srcId="{9CB8FA2C-CD1E-412B-A310-6C7C617B12E1}" destId="{4EE2CE65-A6C2-4481-9DE5-0A471606EA86}" srcOrd="4" destOrd="0" presId="urn:microsoft.com/office/officeart/2018/2/layout/IconLabelList"/>
    <dgm:cxn modelId="{4E0E54C9-FF26-46C3-B07B-048F073EA546}" type="presParOf" srcId="{4EE2CE65-A6C2-4481-9DE5-0A471606EA86}" destId="{72EA2B55-9658-484E-ABF2-D7F32700C172}" srcOrd="0" destOrd="0" presId="urn:microsoft.com/office/officeart/2018/2/layout/IconLabelList"/>
    <dgm:cxn modelId="{D3750138-6F59-4FD2-A414-78EA787CC4FB}" type="presParOf" srcId="{4EE2CE65-A6C2-4481-9DE5-0A471606EA86}" destId="{568CB6AA-BE05-4480-B298-5BD5D03E50F5}" srcOrd="1" destOrd="0" presId="urn:microsoft.com/office/officeart/2018/2/layout/IconLabelList"/>
    <dgm:cxn modelId="{1EE2F318-AF37-4A2A-A5E4-3C9A1741221D}" type="presParOf" srcId="{4EE2CE65-A6C2-4481-9DE5-0A471606EA86}" destId="{8020667A-EE97-4A6F-BFCC-8C474495BF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951D6-4FCC-479F-8CC4-69A9426448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A19F10-4770-4A88-9AD5-97DD738FF2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Expense Logging: </a:t>
          </a:r>
          <a:r>
            <a:rPr lang="en-US" b="0" i="0"/>
            <a:t>Tracks daily expenses</a:t>
          </a:r>
          <a:endParaRPr lang="en-US"/>
        </a:p>
      </dgm:t>
    </dgm:pt>
    <dgm:pt modelId="{B8029262-F43B-4F3A-8560-0195A99A659B}" type="parTrans" cxnId="{D46462C2-F5B8-417C-9E40-90FEB4E45559}">
      <dgm:prSet/>
      <dgm:spPr/>
      <dgm:t>
        <a:bodyPr/>
        <a:lstStyle/>
        <a:p>
          <a:endParaRPr lang="en-US"/>
        </a:p>
      </dgm:t>
    </dgm:pt>
    <dgm:pt modelId="{9521DD0C-CAEF-42F2-9C72-3C593AC2F73C}" type="sibTrans" cxnId="{D46462C2-F5B8-417C-9E40-90FEB4E45559}">
      <dgm:prSet/>
      <dgm:spPr/>
      <dgm:t>
        <a:bodyPr/>
        <a:lstStyle/>
        <a:p>
          <a:endParaRPr lang="en-US"/>
        </a:p>
      </dgm:t>
    </dgm:pt>
    <dgm:pt modelId="{2FC3A198-A0BB-46DD-9863-568E9FDD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Budget management: </a:t>
          </a:r>
          <a:r>
            <a:rPr lang="en-US" b="0" i="0"/>
            <a:t>Set and manage budgets for each category</a:t>
          </a:r>
          <a:endParaRPr lang="en-US"/>
        </a:p>
      </dgm:t>
    </dgm:pt>
    <dgm:pt modelId="{EB6E4BF4-8F91-4FA3-BE65-3046A9973A5C}" type="parTrans" cxnId="{F5401D2A-7385-44CA-98A5-D5529F8519B1}">
      <dgm:prSet/>
      <dgm:spPr/>
      <dgm:t>
        <a:bodyPr/>
        <a:lstStyle/>
        <a:p>
          <a:endParaRPr lang="en-US"/>
        </a:p>
      </dgm:t>
    </dgm:pt>
    <dgm:pt modelId="{4930757C-7C06-4FA3-95BF-9F5FD052514F}" type="sibTrans" cxnId="{F5401D2A-7385-44CA-98A5-D5529F8519B1}">
      <dgm:prSet/>
      <dgm:spPr/>
      <dgm:t>
        <a:bodyPr/>
        <a:lstStyle/>
        <a:p>
          <a:endParaRPr lang="en-US"/>
        </a:p>
      </dgm:t>
    </dgm:pt>
    <dgm:pt modelId="{B19EEF9E-1C1C-4377-991D-93FC4BD7B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Analytics and Reporting: </a:t>
          </a:r>
          <a:r>
            <a:rPr lang="en-US" b="0" i="0"/>
            <a:t>Visualizing spending patterns</a:t>
          </a:r>
          <a:endParaRPr lang="en-US"/>
        </a:p>
      </dgm:t>
    </dgm:pt>
    <dgm:pt modelId="{7F1C28FF-6DB9-4923-9D40-C48C45105498}" type="parTrans" cxnId="{6DC68883-C3EF-4E52-B74B-80D0B84A275C}">
      <dgm:prSet/>
      <dgm:spPr/>
      <dgm:t>
        <a:bodyPr/>
        <a:lstStyle/>
        <a:p>
          <a:endParaRPr lang="en-US"/>
        </a:p>
      </dgm:t>
    </dgm:pt>
    <dgm:pt modelId="{7A6D0CED-BF65-47B2-8416-429A3BE4C47F}" type="sibTrans" cxnId="{6DC68883-C3EF-4E52-B74B-80D0B84A275C}">
      <dgm:prSet/>
      <dgm:spPr/>
      <dgm:t>
        <a:bodyPr/>
        <a:lstStyle/>
        <a:p>
          <a:endParaRPr lang="en-US"/>
        </a:p>
      </dgm:t>
    </dgm:pt>
    <dgm:pt modelId="{70605A8B-36A8-4C3B-BFEE-92CA32308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Mobile and web access: </a:t>
          </a:r>
          <a:r>
            <a:rPr lang="en-US" b="0" i="0"/>
            <a:t>Accessible on desktop and mobile platforms</a:t>
          </a:r>
          <a:endParaRPr lang="en-US"/>
        </a:p>
      </dgm:t>
    </dgm:pt>
    <dgm:pt modelId="{99DF2EF6-7EF7-4472-879E-656CCC34655F}" type="parTrans" cxnId="{05F8C56C-5FAE-4B5D-82B5-08ADBB3EA480}">
      <dgm:prSet/>
      <dgm:spPr/>
      <dgm:t>
        <a:bodyPr/>
        <a:lstStyle/>
        <a:p>
          <a:endParaRPr lang="en-US"/>
        </a:p>
      </dgm:t>
    </dgm:pt>
    <dgm:pt modelId="{14C1E733-7D8C-446C-BD41-C1C8F6E9241D}" type="sibTrans" cxnId="{05F8C56C-5FAE-4B5D-82B5-08ADBB3EA480}">
      <dgm:prSet/>
      <dgm:spPr/>
      <dgm:t>
        <a:bodyPr/>
        <a:lstStyle/>
        <a:p>
          <a:endParaRPr lang="en-US"/>
        </a:p>
      </dgm:t>
    </dgm:pt>
    <dgm:pt modelId="{E60CA1A8-5C5C-4A58-8AA9-176A1D039FA8}" type="pres">
      <dgm:prSet presAssocID="{94B951D6-4FCC-479F-8CC4-69A94264484A}" presName="root" presStyleCnt="0">
        <dgm:presLayoutVars>
          <dgm:dir/>
          <dgm:resizeHandles val="exact"/>
        </dgm:presLayoutVars>
      </dgm:prSet>
      <dgm:spPr/>
    </dgm:pt>
    <dgm:pt modelId="{33D988A3-D1D7-43B5-88A4-9A150A6DCF3D}" type="pres">
      <dgm:prSet presAssocID="{3EA19F10-4770-4A88-9AD5-97DD738FF2D8}" presName="compNode" presStyleCnt="0"/>
      <dgm:spPr/>
    </dgm:pt>
    <dgm:pt modelId="{6EFE69F2-1F0F-4A93-9259-BC065D622B71}" type="pres">
      <dgm:prSet presAssocID="{3EA19F10-4770-4A88-9AD5-97DD738FF2D8}" presName="bgRect" presStyleLbl="bgShp" presStyleIdx="0" presStyleCnt="4"/>
      <dgm:spPr/>
    </dgm:pt>
    <dgm:pt modelId="{A2B4FA54-9925-4D36-964B-74162877C8D2}" type="pres">
      <dgm:prSet presAssocID="{3EA19F10-4770-4A88-9AD5-97DD738FF2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984E4F0-3294-4F27-8651-B0BD3A3C9A72}" type="pres">
      <dgm:prSet presAssocID="{3EA19F10-4770-4A88-9AD5-97DD738FF2D8}" presName="spaceRect" presStyleCnt="0"/>
      <dgm:spPr/>
    </dgm:pt>
    <dgm:pt modelId="{07733556-E4AA-4DE9-94AB-B42DA7BEED15}" type="pres">
      <dgm:prSet presAssocID="{3EA19F10-4770-4A88-9AD5-97DD738FF2D8}" presName="parTx" presStyleLbl="revTx" presStyleIdx="0" presStyleCnt="4">
        <dgm:presLayoutVars>
          <dgm:chMax val="0"/>
          <dgm:chPref val="0"/>
        </dgm:presLayoutVars>
      </dgm:prSet>
      <dgm:spPr/>
    </dgm:pt>
    <dgm:pt modelId="{51264505-1896-4B61-BB8B-B729AECB2C25}" type="pres">
      <dgm:prSet presAssocID="{9521DD0C-CAEF-42F2-9C72-3C593AC2F73C}" presName="sibTrans" presStyleCnt="0"/>
      <dgm:spPr/>
    </dgm:pt>
    <dgm:pt modelId="{DED5720C-0480-4201-9295-DAFC812BEA89}" type="pres">
      <dgm:prSet presAssocID="{2FC3A198-A0BB-46DD-9863-568E9FDD45D6}" presName="compNode" presStyleCnt="0"/>
      <dgm:spPr/>
    </dgm:pt>
    <dgm:pt modelId="{29DD2E90-450E-43BF-BDFA-873993613D70}" type="pres">
      <dgm:prSet presAssocID="{2FC3A198-A0BB-46DD-9863-568E9FDD45D6}" presName="bgRect" presStyleLbl="bgShp" presStyleIdx="1" presStyleCnt="4"/>
      <dgm:spPr/>
    </dgm:pt>
    <dgm:pt modelId="{77D76E3A-D70D-4E6D-9A79-908AD587804F}" type="pres">
      <dgm:prSet presAssocID="{2FC3A198-A0BB-46DD-9863-568E9FDD45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A3E29C5-7086-44AD-93CA-94E1F71131CA}" type="pres">
      <dgm:prSet presAssocID="{2FC3A198-A0BB-46DD-9863-568E9FDD45D6}" presName="spaceRect" presStyleCnt="0"/>
      <dgm:spPr/>
    </dgm:pt>
    <dgm:pt modelId="{C267DCF6-4098-4B91-A56A-77D22ED1200B}" type="pres">
      <dgm:prSet presAssocID="{2FC3A198-A0BB-46DD-9863-568E9FDD45D6}" presName="parTx" presStyleLbl="revTx" presStyleIdx="1" presStyleCnt="4">
        <dgm:presLayoutVars>
          <dgm:chMax val="0"/>
          <dgm:chPref val="0"/>
        </dgm:presLayoutVars>
      </dgm:prSet>
      <dgm:spPr/>
    </dgm:pt>
    <dgm:pt modelId="{35037615-D47E-4491-B4FF-BADEBFDC3BAA}" type="pres">
      <dgm:prSet presAssocID="{4930757C-7C06-4FA3-95BF-9F5FD052514F}" presName="sibTrans" presStyleCnt="0"/>
      <dgm:spPr/>
    </dgm:pt>
    <dgm:pt modelId="{E054B09A-C1EB-4F15-B6DF-6542FF641E40}" type="pres">
      <dgm:prSet presAssocID="{B19EEF9E-1C1C-4377-991D-93FC4BD7B7B7}" presName="compNode" presStyleCnt="0"/>
      <dgm:spPr/>
    </dgm:pt>
    <dgm:pt modelId="{F44989C8-4537-4423-A033-0B0B074D3066}" type="pres">
      <dgm:prSet presAssocID="{B19EEF9E-1C1C-4377-991D-93FC4BD7B7B7}" presName="bgRect" presStyleLbl="bgShp" presStyleIdx="2" presStyleCnt="4"/>
      <dgm:spPr/>
    </dgm:pt>
    <dgm:pt modelId="{C2B246E0-53A4-45D6-AB48-B27EBC252944}" type="pres">
      <dgm:prSet presAssocID="{B19EEF9E-1C1C-4377-991D-93FC4BD7B7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EE112A8-9933-4451-ACA7-900DA7503512}" type="pres">
      <dgm:prSet presAssocID="{B19EEF9E-1C1C-4377-991D-93FC4BD7B7B7}" presName="spaceRect" presStyleCnt="0"/>
      <dgm:spPr/>
    </dgm:pt>
    <dgm:pt modelId="{438DBFA3-8664-47F7-85EC-C2C5CEB80424}" type="pres">
      <dgm:prSet presAssocID="{B19EEF9E-1C1C-4377-991D-93FC4BD7B7B7}" presName="parTx" presStyleLbl="revTx" presStyleIdx="2" presStyleCnt="4">
        <dgm:presLayoutVars>
          <dgm:chMax val="0"/>
          <dgm:chPref val="0"/>
        </dgm:presLayoutVars>
      </dgm:prSet>
      <dgm:spPr/>
    </dgm:pt>
    <dgm:pt modelId="{F3741732-C518-4E2F-BEF4-55C9DB5BB150}" type="pres">
      <dgm:prSet presAssocID="{7A6D0CED-BF65-47B2-8416-429A3BE4C47F}" presName="sibTrans" presStyleCnt="0"/>
      <dgm:spPr/>
    </dgm:pt>
    <dgm:pt modelId="{F698C213-F880-4585-83C7-1997A34015B7}" type="pres">
      <dgm:prSet presAssocID="{70605A8B-36A8-4C3B-BFEE-92CA32308E07}" presName="compNode" presStyleCnt="0"/>
      <dgm:spPr/>
    </dgm:pt>
    <dgm:pt modelId="{BCC1D62C-84AA-44D5-9C5B-5251264F75C0}" type="pres">
      <dgm:prSet presAssocID="{70605A8B-36A8-4C3B-BFEE-92CA32308E07}" presName="bgRect" presStyleLbl="bgShp" presStyleIdx="3" presStyleCnt="4"/>
      <dgm:spPr/>
    </dgm:pt>
    <dgm:pt modelId="{B9616286-AC52-4E71-A708-4490BEC6D7A5}" type="pres">
      <dgm:prSet presAssocID="{70605A8B-36A8-4C3B-BFEE-92CA32308E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08393C3-CCD4-4BC8-AEFF-A70771BCBCC9}" type="pres">
      <dgm:prSet presAssocID="{70605A8B-36A8-4C3B-BFEE-92CA32308E07}" presName="spaceRect" presStyleCnt="0"/>
      <dgm:spPr/>
    </dgm:pt>
    <dgm:pt modelId="{FB535EF5-0796-459F-8B97-E87BF557092E}" type="pres">
      <dgm:prSet presAssocID="{70605A8B-36A8-4C3B-BFEE-92CA32308E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3A0327-6909-407A-A0D3-9FD5759F4C57}" type="presOf" srcId="{3EA19F10-4770-4A88-9AD5-97DD738FF2D8}" destId="{07733556-E4AA-4DE9-94AB-B42DA7BEED15}" srcOrd="0" destOrd="0" presId="urn:microsoft.com/office/officeart/2018/2/layout/IconVerticalSolidList"/>
    <dgm:cxn modelId="{F5401D2A-7385-44CA-98A5-D5529F8519B1}" srcId="{94B951D6-4FCC-479F-8CC4-69A94264484A}" destId="{2FC3A198-A0BB-46DD-9863-568E9FDD45D6}" srcOrd="1" destOrd="0" parTransId="{EB6E4BF4-8F91-4FA3-BE65-3046A9973A5C}" sibTransId="{4930757C-7C06-4FA3-95BF-9F5FD052514F}"/>
    <dgm:cxn modelId="{05F8C56C-5FAE-4B5D-82B5-08ADBB3EA480}" srcId="{94B951D6-4FCC-479F-8CC4-69A94264484A}" destId="{70605A8B-36A8-4C3B-BFEE-92CA32308E07}" srcOrd="3" destOrd="0" parTransId="{99DF2EF6-7EF7-4472-879E-656CCC34655F}" sibTransId="{14C1E733-7D8C-446C-BD41-C1C8F6E9241D}"/>
    <dgm:cxn modelId="{99428251-7278-4DB3-A7E8-82DDA616A6A3}" type="presOf" srcId="{2FC3A198-A0BB-46DD-9863-568E9FDD45D6}" destId="{C267DCF6-4098-4B91-A56A-77D22ED1200B}" srcOrd="0" destOrd="0" presId="urn:microsoft.com/office/officeart/2018/2/layout/IconVerticalSolidList"/>
    <dgm:cxn modelId="{CD6D7E78-DE88-40FF-A045-4663BB461BC1}" type="presOf" srcId="{94B951D6-4FCC-479F-8CC4-69A94264484A}" destId="{E60CA1A8-5C5C-4A58-8AA9-176A1D039FA8}" srcOrd="0" destOrd="0" presId="urn:microsoft.com/office/officeart/2018/2/layout/IconVerticalSolidList"/>
    <dgm:cxn modelId="{B5B5A359-7809-4A9F-998F-A3E9FCEB7C9D}" type="presOf" srcId="{70605A8B-36A8-4C3B-BFEE-92CA32308E07}" destId="{FB535EF5-0796-459F-8B97-E87BF557092E}" srcOrd="0" destOrd="0" presId="urn:microsoft.com/office/officeart/2018/2/layout/IconVerticalSolidList"/>
    <dgm:cxn modelId="{6DC68883-C3EF-4E52-B74B-80D0B84A275C}" srcId="{94B951D6-4FCC-479F-8CC4-69A94264484A}" destId="{B19EEF9E-1C1C-4377-991D-93FC4BD7B7B7}" srcOrd="2" destOrd="0" parTransId="{7F1C28FF-6DB9-4923-9D40-C48C45105498}" sibTransId="{7A6D0CED-BF65-47B2-8416-429A3BE4C47F}"/>
    <dgm:cxn modelId="{D46462C2-F5B8-417C-9E40-90FEB4E45559}" srcId="{94B951D6-4FCC-479F-8CC4-69A94264484A}" destId="{3EA19F10-4770-4A88-9AD5-97DD738FF2D8}" srcOrd="0" destOrd="0" parTransId="{B8029262-F43B-4F3A-8560-0195A99A659B}" sibTransId="{9521DD0C-CAEF-42F2-9C72-3C593AC2F73C}"/>
    <dgm:cxn modelId="{81B35CD3-F3EA-4A8A-A35B-C05C913B018E}" type="presOf" srcId="{B19EEF9E-1C1C-4377-991D-93FC4BD7B7B7}" destId="{438DBFA3-8664-47F7-85EC-C2C5CEB80424}" srcOrd="0" destOrd="0" presId="urn:microsoft.com/office/officeart/2018/2/layout/IconVerticalSolidList"/>
    <dgm:cxn modelId="{B318C140-5FA3-4845-B3AA-18619E3AEC09}" type="presParOf" srcId="{E60CA1A8-5C5C-4A58-8AA9-176A1D039FA8}" destId="{33D988A3-D1D7-43B5-88A4-9A150A6DCF3D}" srcOrd="0" destOrd="0" presId="urn:microsoft.com/office/officeart/2018/2/layout/IconVerticalSolidList"/>
    <dgm:cxn modelId="{45485A1F-39A5-4D87-8BF4-9822380A999D}" type="presParOf" srcId="{33D988A3-D1D7-43B5-88A4-9A150A6DCF3D}" destId="{6EFE69F2-1F0F-4A93-9259-BC065D622B71}" srcOrd="0" destOrd="0" presId="urn:microsoft.com/office/officeart/2018/2/layout/IconVerticalSolidList"/>
    <dgm:cxn modelId="{FFAE3A1A-E839-4C55-BC83-2F141D35E42F}" type="presParOf" srcId="{33D988A3-D1D7-43B5-88A4-9A150A6DCF3D}" destId="{A2B4FA54-9925-4D36-964B-74162877C8D2}" srcOrd="1" destOrd="0" presId="urn:microsoft.com/office/officeart/2018/2/layout/IconVerticalSolidList"/>
    <dgm:cxn modelId="{7719F9DB-18AC-4FAC-BB59-62C727598EAE}" type="presParOf" srcId="{33D988A3-D1D7-43B5-88A4-9A150A6DCF3D}" destId="{1984E4F0-3294-4F27-8651-B0BD3A3C9A72}" srcOrd="2" destOrd="0" presId="urn:microsoft.com/office/officeart/2018/2/layout/IconVerticalSolidList"/>
    <dgm:cxn modelId="{C810C842-E901-461F-82C1-787A96F7E54F}" type="presParOf" srcId="{33D988A3-D1D7-43B5-88A4-9A150A6DCF3D}" destId="{07733556-E4AA-4DE9-94AB-B42DA7BEED15}" srcOrd="3" destOrd="0" presId="urn:microsoft.com/office/officeart/2018/2/layout/IconVerticalSolidList"/>
    <dgm:cxn modelId="{0A69CC74-1785-414C-8769-0767B9BE473C}" type="presParOf" srcId="{E60CA1A8-5C5C-4A58-8AA9-176A1D039FA8}" destId="{51264505-1896-4B61-BB8B-B729AECB2C25}" srcOrd="1" destOrd="0" presId="urn:microsoft.com/office/officeart/2018/2/layout/IconVerticalSolidList"/>
    <dgm:cxn modelId="{08EC0774-AAAC-4057-96F0-8E80EBD0E079}" type="presParOf" srcId="{E60CA1A8-5C5C-4A58-8AA9-176A1D039FA8}" destId="{DED5720C-0480-4201-9295-DAFC812BEA89}" srcOrd="2" destOrd="0" presId="urn:microsoft.com/office/officeart/2018/2/layout/IconVerticalSolidList"/>
    <dgm:cxn modelId="{227708E4-2BB3-40E9-BA85-1A09632FA2A8}" type="presParOf" srcId="{DED5720C-0480-4201-9295-DAFC812BEA89}" destId="{29DD2E90-450E-43BF-BDFA-873993613D70}" srcOrd="0" destOrd="0" presId="urn:microsoft.com/office/officeart/2018/2/layout/IconVerticalSolidList"/>
    <dgm:cxn modelId="{C9BD879E-F17B-4169-8BF0-ED5AB6E38D21}" type="presParOf" srcId="{DED5720C-0480-4201-9295-DAFC812BEA89}" destId="{77D76E3A-D70D-4E6D-9A79-908AD587804F}" srcOrd="1" destOrd="0" presId="urn:microsoft.com/office/officeart/2018/2/layout/IconVerticalSolidList"/>
    <dgm:cxn modelId="{3FEEF0E5-A123-4C9F-BA59-E788F1D2700E}" type="presParOf" srcId="{DED5720C-0480-4201-9295-DAFC812BEA89}" destId="{5A3E29C5-7086-44AD-93CA-94E1F71131CA}" srcOrd="2" destOrd="0" presId="urn:microsoft.com/office/officeart/2018/2/layout/IconVerticalSolidList"/>
    <dgm:cxn modelId="{733C3272-F9D7-4E60-954D-DB4EB1686DEE}" type="presParOf" srcId="{DED5720C-0480-4201-9295-DAFC812BEA89}" destId="{C267DCF6-4098-4B91-A56A-77D22ED1200B}" srcOrd="3" destOrd="0" presId="urn:microsoft.com/office/officeart/2018/2/layout/IconVerticalSolidList"/>
    <dgm:cxn modelId="{BE7F8608-BBF9-4042-A0A3-03203146EB67}" type="presParOf" srcId="{E60CA1A8-5C5C-4A58-8AA9-176A1D039FA8}" destId="{35037615-D47E-4491-B4FF-BADEBFDC3BAA}" srcOrd="3" destOrd="0" presId="urn:microsoft.com/office/officeart/2018/2/layout/IconVerticalSolidList"/>
    <dgm:cxn modelId="{0F4A4DF8-B971-49DD-851F-72F71A9DB4D2}" type="presParOf" srcId="{E60CA1A8-5C5C-4A58-8AA9-176A1D039FA8}" destId="{E054B09A-C1EB-4F15-B6DF-6542FF641E40}" srcOrd="4" destOrd="0" presId="urn:microsoft.com/office/officeart/2018/2/layout/IconVerticalSolidList"/>
    <dgm:cxn modelId="{2CB6CC73-F222-4AC3-956D-5F4B49846ABC}" type="presParOf" srcId="{E054B09A-C1EB-4F15-B6DF-6542FF641E40}" destId="{F44989C8-4537-4423-A033-0B0B074D3066}" srcOrd="0" destOrd="0" presId="urn:microsoft.com/office/officeart/2018/2/layout/IconVerticalSolidList"/>
    <dgm:cxn modelId="{40E542CF-3C94-44A8-9058-CE69CD8BF622}" type="presParOf" srcId="{E054B09A-C1EB-4F15-B6DF-6542FF641E40}" destId="{C2B246E0-53A4-45D6-AB48-B27EBC252944}" srcOrd="1" destOrd="0" presId="urn:microsoft.com/office/officeart/2018/2/layout/IconVerticalSolidList"/>
    <dgm:cxn modelId="{A85BED42-14D2-424C-8146-C83329E675DA}" type="presParOf" srcId="{E054B09A-C1EB-4F15-B6DF-6542FF641E40}" destId="{3EE112A8-9933-4451-ACA7-900DA7503512}" srcOrd="2" destOrd="0" presId="urn:microsoft.com/office/officeart/2018/2/layout/IconVerticalSolidList"/>
    <dgm:cxn modelId="{B1F4BB13-DE3E-40A5-819E-4B8EBF01D791}" type="presParOf" srcId="{E054B09A-C1EB-4F15-B6DF-6542FF641E40}" destId="{438DBFA3-8664-47F7-85EC-C2C5CEB80424}" srcOrd="3" destOrd="0" presId="urn:microsoft.com/office/officeart/2018/2/layout/IconVerticalSolidList"/>
    <dgm:cxn modelId="{7F58DBCB-F26D-4B68-8065-93CA8D42FA47}" type="presParOf" srcId="{E60CA1A8-5C5C-4A58-8AA9-176A1D039FA8}" destId="{F3741732-C518-4E2F-BEF4-55C9DB5BB150}" srcOrd="5" destOrd="0" presId="urn:microsoft.com/office/officeart/2018/2/layout/IconVerticalSolidList"/>
    <dgm:cxn modelId="{1D524581-426D-4FFC-86BB-B2CE856FE6CF}" type="presParOf" srcId="{E60CA1A8-5C5C-4A58-8AA9-176A1D039FA8}" destId="{F698C213-F880-4585-83C7-1997A34015B7}" srcOrd="6" destOrd="0" presId="urn:microsoft.com/office/officeart/2018/2/layout/IconVerticalSolidList"/>
    <dgm:cxn modelId="{FA54B5B2-9057-4DB3-A60D-262D4ADF38C5}" type="presParOf" srcId="{F698C213-F880-4585-83C7-1997A34015B7}" destId="{BCC1D62C-84AA-44D5-9C5B-5251264F75C0}" srcOrd="0" destOrd="0" presId="urn:microsoft.com/office/officeart/2018/2/layout/IconVerticalSolidList"/>
    <dgm:cxn modelId="{97F6B63A-DBD2-44A2-AE94-E36A359E8B9E}" type="presParOf" srcId="{F698C213-F880-4585-83C7-1997A34015B7}" destId="{B9616286-AC52-4E71-A708-4490BEC6D7A5}" srcOrd="1" destOrd="0" presId="urn:microsoft.com/office/officeart/2018/2/layout/IconVerticalSolidList"/>
    <dgm:cxn modelId="{4867B9DF-4DDB-4AAC-885A-13DF763D3050}" type="presParOf" srcId="{F698C213-F880-4585-83C7-1997A34015B7}" destId="{908393C3-CCD4-4BC8-AEFF-A70771BCBCC9}" srcOrd="2" destOrd="0" presId="urn:microsoft.com/office/officeart/2018/2/layout/IconVerticalSolidList"/>
    <dgm:cxn modelId="{616E690C-135A-43AB-B78A-071D9AFCE067}" type="presParOf" srcId="{F698C213-F880-4585-83C7-1997A34015B7}" destId="{FB535EF5-0796-459F-8B97-E87BF55709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D83F46-7291-441E-8F40-A442A6D40C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06C94B-EBC9-4680-AD49-84E3EBC6B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Frontend:</a:t>
          </a:r>
          <a:r>
            <a:rPr lang="en-US" b="0" i="0" dirty="0"/>
            <a:t> HTML, CSS, JavaScript, React.js for a dynamic user interface</a:t>
          </a:r>
          <a:endParaRPr lang="en-US" dirty="0"/>
        </a:p>
      </dgm:t>
    </dgm:pt>
    <dgm:pt modelId="{EB26345E-09F7-42D8-B875-D3A0FBA53A28}" type="parTrans" cxnId="{2E8E40CA-6A9F-4C0B-8A14-1A5FB3B3AF86}">
      <dgm:prSet/>
      <dgm:spPr/>
      <dgm:t>
        <a:bodyPr/>
        <a:lstStyle/>
        <a:p>
          <a:endParaRPr lang="en-US"/>
        </a:p>
      </dgm:t>
    </dgm:pt>
    <dgm:pt modelId="{CAEC997A-5F41-4410-AFE2-64A9576FC196}" type="sibTrans" cxnId="{2E8E40CA-6A9F-4C0B-8A14-1A5FB3B3AF86}">
      <dgm:prSet/>
      <dgm:spPr/>
      <dgm:t>
        <a:bodyPr/>
        <a:lstStyle/>
        <a:p>
          <a:endParaRPr lang="en-US"/>
        </a:p>
      </dgm:t>
    </dgm:pt>
    <dgm:pt modelId="{476E3EA3-7000-4B6A-A4D2-3564416CA8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Backend:</a:t>
          </a:r>
          <a:r>
            <a:rPr lang="en-US" b="0" i="0" dirty="0"/>
            <a:t> Node.js, Express or Flask/Django, JWT Authentication for server-side logic</a:t>
          </a:r>
          <a:endParaRPr lang="en-US" dirty="0"/>
        </a:p>
      </dgm:t>
    </dgm:pt>
    <dgm:pt modelId="{104C7B53-F4C6-4B03-AFBE-758CCEAA857C}" type="parTrans" cxnId="{0C58EF45-E534-4720-AA83-6B3B3DB9F433}">
      <dgm:prSet/>
      <dgm:spPr/>
      <dgm:t>
        <a:bodyPr/>
        <a:lstStyle/>
        <a:p>
          <a:endParaRPr lang="en-US"/>
        </a:p>
      </dgm:t>
    </dgm:pt>
    <dgm:pt modelId="{8B66CCD4-374A-4A32-BBBA-8C823F83A2D4}" type="sibTrans" cxnId="{0C58EF45-E534-4720-AA83-6B3B3DB9F433}">
      <dgm:prSet/>
      <dgm:spPr/>
      <dgm:t>
        <a:bodyPr/>
        <a:lstStyle/>
        <a:p>
          <a:endParaRPr lang="en-US"/>
        </a:p>
      </dgm:t>
    </dgm:pt>
    <dgm:pt modelId="{33467F98-224B-4B07-AEB8-921A2192C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Visualization: </a:t>
          </a:r>
          <a:r>
            <a:rPr lang="en-US" b="0" i="0"/>
            <a:t>Chart.js or D3.js for spending patterns</a:t>
          </a:r>
          <a:endParaRPr lang="en-US"/>
        </a:p>
      </dgm:t>
    </dgm:pt>
    <dgm:pt modelId="{B38F2EAF-1D51-48BB-A984-5CDCBAC165F8}" type="parTrans" cxnId="{FB538261-8B01-4DC0-96A4-83D50B7EA4FB}">
      <dgm:prSet/>
      <dgm:spPr/>
      <dgm:t>
        <a:bodyPr/>
        <a:lstStyle/>
        <a:p>
          <a:endParaRPr lang="en-US"/>
        </a:p>
      </dgm:t>
    </dgm:pt>
    <dgm:pt modelId="{C870BB69-E59E-4875-A078-38585E9928DB}" type="sibTrans" cxnId="{FB538261-8B01-4DC0-96A4-83D50B7EA4FB}">
      <dgm:prSet/>
      <dgm:spPr/>
      <dgm:t>
        <a:bodyPr/>
        <a:lstStyle/>
        <a:p>
          <a:endParaRPr lang="en-US"/>
        </a:p>
      </dgm:t>
    </dgm:pt>
    <dgm:pt modelId="{D20F262A-9315-4AE4-8416-8CB691595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Hosting:</a:t>
          </a:r>
          <a:r>
            <a:rPr lang="en-US" b="0" i="0"/>
            <a:t> AWS, Heroku</a:t>
          </a:r>
          <a:endParaRPr lang="en-US"/>
        </a:p>
      </dgm:t>
    </dgm:pt>
    <dgm:pt modelId="{FF145135-FFC8-4F3C-9312-F73E2A612D3A}" type="parTrans" cxnId="{EDBD7E7A-48D6-4AE2-96A1-734257718FC7}">
      <dgm:prSet/>
      <dgm:spPr/>
      <dgm:t>
        <a:bodyPr/>
        <a:lstStyle/>
        <a:p>
          <a:endParaRPr lang="en-US"/>
        </a:p>
      </dgm:t>
    </dgm:pt>
    <dgm:pt modelId="{D1C8018E-0B50-42F4-8382-5D1319C616FA}" type="sibTrans" cxnId="{EDBD7E7A-48D6-4AE2-96A1-734257718FC7}">
      <dgm:prSet/>
      <dgm:spPr/>
      <dgm:t>
        <a:bodyPr/>
        <a:lstStyle/>
        <a:p>
          <a:endParaRPr lang="en-US"/>
        </a:p>
      </dgm:t>
    </dgm:pt>
    <dgm:pt modelId="{F1EC5C0C-AE7E-4BD9-BB96-5238743289EE}" type="pres">
      <dgm:prSet presAssocID="{A2D83F46-7291-441E-8F40-A442A6D40C6E}" presName="root" presStyleCnt="0">
        <dgm:presLayoutVars>
          <dgm:dir/>
          <dgm:resizeHandles val="exact"/>
        </dgm:presLayoutVars>
      </dgm:prSet>
      <dgm:spPr/>
    </dgm:pt>
    <dgm:pt modelId="{D843570F-4B2D-42EA-A2AF-47AFF74F4D0A}" type="pres">
      <dgm:prSet presAssocID="{E106C94B-EBC9-4680-AD49-84E3EBC6B8EC}" presName="compNode" presStyleCnt="0"/>
      <dgm:spPr/>
    </dgm:pt>
    <dgm:pt modelId="{08D91A57-1ACD-47C4-B97F-47EE26DCC88E}" type="pres">
      <dgm:prSet presAssocID="{E106C94B-EBC9-4680-AD49-84E3EBC6B8EC}" presName="bgRect" presStyleLbl="bgShp" presStyleIdx="0" presStyleCnt="4"/>
      <dgm:spPr/>
    </dgm:pt>
    <dgm:pt modelId="{07FE1030-583D-456D-BE82-0ED431C14756}" type="pres">
      <dgm:prSet presAssocID="{E106C94B-EBC9-4680-AD49-84E3EBC6B8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CED8AC-E852-4791-823E-6B528B3329E8}" type="pres">
      <dgm:prSet presAssocID="{E106C94B-EBC9-4680-AD49-84E3EBC6B8EC}" presName="spaceRect" presStyleCnt="0"/>
      <dgm:spPr/>
    </dgm:pt>
    <dgm:pt modelId="{18E68759-832F-4BD0-B96B-F5FF863AD8E5}" type="pres">
      <dgm:prSet presAssocID="{E106C94B-EBC9-4680-AD49-84E3EBC6B8EC}" presName="parTx" presStyleLbl="revTx" presStyleIdx="0" presStyleCnt="4">
        <dgm:presLayoutVars>
          <dgm:chMax val="0"/>
          <dgm:chPref val="0"/>
        </dgm:presLayoutVars>
      </dgm:prSet>
      <dgm:spPr/>
    </dgm:pt>
    <dgm:pt modelId="{3DD44035-EE8F-4FEE-AC76-53259F16ECDB}" type="pres">
      <dgm:prSet presAssocID="{CAEC997A-5F41-4410-AFE2-64A9576FC196}" presName="sibTrans" presStyleCnt="0"/>
      <dgm:spPr/>
    </dgm:pt>
    <dgm:pt modelId="{9CD78E6E-0629-46B1-BDF0-7AFCC5402444}" type="pres">
      <dgm:prSet presAssocID="{476E3EA3-7000-4B6A-A4D2-3564416CA8F8}" presName="compNode" presStyleCnt="0"/>
      <dgm:spPr/>
    </dgm:pt>
    <dgm:pt modelId="{206BFD1F-4432-468D-B0F5-3F7A37F4175D}" type="pres">
      <dgm:prSet presAssocID="{476E3EA3-7000-4B6A-A4D2-3564416CA8F8}" presName="bgRect" presStyleLbl="bgShp" presStyleIdx="1" presStyleCnt="4"/>
      <dgm:spPr/>
    </dgm:pt>
    <dgm:pt modelId="{B27AD205-7A3C-48DE-A60C-B6D43D3BC0B9}" type="pres">
      <dgm:prSet presAssocID="{476E3EA3-7000-4B6A-A4D2-3564416CA8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D607564-396D-4FEA-A724-639616E9931A}" type="pres">
      <dgm:prSet presAssocID="{476E3EA3-7000-4B6A-A4D2-3564416CA8F8}" presName="spaceRect" presStyleCnt="0"/>
      <dgm:spPr/>
    </dgm:pt>
    <dgm:pt modelId="{671EB6E1-CD1B-40D0-835C-6B9955B2BDA6}" type="pres">
      <dgm:prSet presAssocID="{476E3EA3-7000-4B6A-A4D2-3564416CA8F8}" presName="parTx" presStyleLbl="revTx" presStyleIdx="1" presStyleCnt="4">
        <dgm:presLayoutVars>
          <dgm:chMax val="0"/>
          <dgm:chPref val="0"/>
        </dgm:presLayoutVars>
      </dgm:prSet>
      <dgm:spPr/>
    </dgm:pt>
    <dgm:pt modelId="{3B435A17-2F4C-413A-B8A0-8EBD63ECFAC7}" type="pres">
      <dgm:prSet presAssocID="{8B66CCD4-374A-4A32-BBBA-8C823F83A2D4}" presName="sibTrans" presStyleCnt="0"/>
      <dgm:spPr/>
    </dgm:pt>
    <dgm:pt modelId="{73CC36FF-FC72-4993-8C47-B9F61051CF50}" type="pres">
      <dgm:prSet presAssocID="{33467F98-224B-4B07-AEB8-921A2192CCC9}" presName="compNode" presStyleCnt="0"/>
      <dgm:spPr/>
    </dgm:pt>
    <dgm:pt modelId="{B0BF98B7-B73C-4B19-9199-BFD2CB627395}" type="pres">
      <dgm:prSet presAssocID="{33467F98-224B-4B07-AEB8-921A2192CCC9}" presName="bgRect" presStyleLbl="bgShp" presStyleIdx="2" presStyleCnt="4"/>
      <dgm:spPr/>
    </dgm:pt>
    <dgm:pt modelId="{644CDB1B-8AC7-4FF5-B275-95D6477FD249}" type="pres">
      <dgm:prSet presAssocID="{33467F98-224B-4B07-AEB8-921A2192CC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E8CDC78-8539-42A2-A201-037C7F16D433}" type="pres">
      <dgm:prSet presAssocID="{33467F98-224B-4B07-AEB8-921A2192CCC9}" presName="spaceRect" presStyleCnt="0"/>
      <dgm:spPr/>
    </dgm:pt>
    <dgm:pt modelId="{01ABF1B2-E90A-4A97-9CA1-F38E087E08DC}" type="pres">
      <dgm:prSet presAssocID="{33467F98-224B-4B07-AEB8-921A2192CCC9}" presName="parTx" presStyleLbl="revTx" presStyleIdx="2" presStyleCnt="4">
        <dgm:presLayoutVars>
          <dgm:chMax val="0"/>
          <dgm:chPref val="0"/>
        </dgm:presLayoutVars>
      </dgm:prSet>
      <dgm:spPr/>
    </dgm:pt>
    <dgm:pt modelId="{038F3BC6-0CCE-45A2-AE34-8527FD0019B1}" type="pres">
      <dgm:prSet presAssocID="{C870BB69-E59E-4875-A078-38585E9928DB}" presName="sibTrans" presStyleCnt="0"/>
      <dgm:spPr/>
    </dgm:pt>
    <dgm:pt modelId="{1FE6E693-BF6B-4E8D-BEEF-6C92063E0697}" type="pres">
      <dgm:prSet presAssocID="{D20F262A-9315-4AE4-8416-8CB691595D23}" presName="compNode" presStyleCnt="0"/>
      <dgm:spPr/>
    </dgm:pt>
    <dgm:pt modelId="{33D3DB3A-AED0-451F-8BE0-11DB43ED9673}" type="pres">
      <dgm:prSet presAssocID="{D20F262A-9315-4AE4-8416-8CB691595D23}" presName="bgRect" presStyleLbl="bgShp" presStyleIdx="3" presStyleCnt="4"/>
      <dgm:spPr/>
    </dgm:pt>
    <dgm:pt modelId="{929176A5-FFFE-47E7-8994-3FB8139DAF24}" type="pres">
      <dgm:prSet presAssocID="{D20F262A-9315-4AE4-8416-8CB691595D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60CE569-52DE-48DF-A8EB-33424C401C03}" type="pres">
      <dgm:prSet presAssocID="{D20F262A-9315-4AE4-8416-8CB691595D23}" presName="spaceRect" presStyleCnt="0"/>
      <dgm:spPr/>
    </dgm:pt>
    <dgm:pt modelId="{2087C332-B100-4F20-9EE6-E13A549413A7}" type="pres">
      <dgm:prSet presAssocID="{D20F262A-9315-4AE4-8416-8CB691595D2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B538261-8B01-4DC0-96A4-83D50B7EA4FB}" srcId="{A2D83F46-7291-441E-8F40-A442A6D40C6E}" destId="{33467F98-224B-4B07-AEB8-921A2192CCC9}" srcOrd="2" destOrd="0" parTransId="{B38F2EAF-1D51-48BB-A984-5CDCBAC165F8}" sibTransId="{C870BB69-E59E-4875-A078-38585E9928DB}"/>
    <dgm:cxn modelId="{F0C2BA45-97DE-4900-A6BC-3AD51B26584B}" type="presOf" srcId="{A2D83F46-7291-441E-8F40-A442A6D40C6E}" destId="{F1EC5C0C-AE7E-4BD9-BB96-5238743289EE}" srcOrd="0" destOrd="0" presId="urn:microsoft.com/office/officeart/2018/2/layout/IconVerticalSolidList"/>
    <dgm:cxn modelId="{0C58EF45-E534-4720-AA83-6B3B3DB9F433}" srcId="{A2D83F46-7291-441E-8F40-A442A6D40C6E}" destId="{476E3EA3-7000-4B6A-A4D2-3564416CA8F8}" srcOrd="1" destOrd="0" parTransId="{104C7B53-F4C6-4B03-AFBE-758CCEAA857C}" sibTransId="{8B66CCD4-374A-4A32-BBBA-8C823F83A2D4}"/>
    <dgm:cxn modelId="{EDBD7E7A-48D6-4AE2-96A1-734257718FC7}" srcId="{A2D83F46-7291-441E-8F40-A442A6D40C6E}" destId="{D20F262A-9315-4AE4-8416-8CB691595D23}" srcOrd="3" destOrd="0" parTransId="{FF145135-FFC8-4F3C-9312-F73E2A612D3A}" sibTransId="{D1C8018E-0B50-42F4-8382-5D1319C616FA}"/>
    <dgm:cxn modelId="{9B7C588E-333A-4141-84DE-FB82F61B72BF}" type="presOf" srcId="{E106C94B-EBC9-4680-AD49-84E3EBC6B8EC}" destId="{18E68759-832F-4BD0-B96B-F5FF863AD8E5}" srcOrd="0" destOrd="0" presId="urn:microsoft.com/office/officeart/2018/2/layout/IconVerticalSolidList"/>
    <dgm:cxn modelId="{D207F0B3-6094-4901-A20D-8649D68BE45B}" type="presOf" srcId="{476E3EA3-7000-4B6A-A4D2-3564416CA8F8}" destId="{671EB6E1-CD1B-40D0-835C-6B9955B2BDA6}" srcOrd="0" destOrd="0" presId="urn:microsoft.com/office/officeart/2018/2/layout/IconVerticalSolidList"/>
    <dgm:cxn modelId="{2E8E40CA-6A9F-4C0B-8A14-1A5FB3B3AF86}" srcId="{A2D83F46-7291-441E-8F40-A442A6D40C6E}" destId="{E106C94B-EBC9-4680-AD49-84E3EBC6B8EC}" srcOrd="0" destOrd="0" parTransId="{EB26345E-09F7-42D8-B875-D3A0FBA53A28}" sibTransId="{CAEC997A-5F41-4410-AFE2-64A9576FC196}"/>
    <dgm:cxn modelId="{10ABD5CA-FE6A-4122-8530-2C3326F8017B}" type="presOf" srcId="{33467F98-224B-4B07-AEB8-921A2192CCC9}" destId="{01ABF1B2-E90A-4A97-9CA1-F38E087E08DC}" srcOrd="0" destOrd="0" presId="urn:microsoft.com/office/officeart/2018/2/layout/IconVerticalSolidList"/>
    <dgm:cxn modelId="{A29131CC-4F8D-4636-BAA2-5924C4653068}" type="presOf" srcId="{D20F262A-9315-4AE4-8416-8CB691595D23}" destId="{2087C332-B100-4F20-9EE6-E13A549413A7}" srcOrd="0" destOrd="0" presId="urn:microsoft.com/office/officeart/2018/2/layout/IconVerticalSolidList"/>
    <dgm:cxn modelId="{EDF66A29-6212-4FD7-96C9-C58D37E95878}" type="presParOf" srcId="{F1EC5C0C-AE7E-4BD9-BB96-5238743289EE}" destId="{D843570F-4B2D-42EA-A2AF-47AFF74F4D0A}" srcOrd="0" destOrd="0" presId="urn:microsoft.com/office/officeart/2018/2/layout/IconVerticalSolidList"/>
    <dgm:cxn modelId="{54CFFA90-9D57-4644-A78A-9B9D5BB27C13}" type="presParOf" srcId="{D843570F-4B2D-42EA-A2AF-47AFF74F4D0A}" destId="{08D91A57-1ACD-47C4-B97F-47EE26DCC88E}" srcOrd="0" destOrd="0" presId="urn:microsoft.com/office/officeart/2018/2/layout/IconVerticalSolidList"/>
    <dgm:cxn modelId="{BE9101C6-A37F-4A3C-B87C-49630D2FF074}" type="presParOf" srcId="{D843570F-4B2D-42EA-A2AF-47AFF74F4D0A}" destId="{07FE1030-583D-456D-BE82-0ED431C14756}" srcOrd="1" destOrd="0" presId="urn:microsoft.com/office/officeart/2018/2/layout/IconVerticalSolidList"/>
    <dgm:cxn modelId="{46EFD1D3-849D-4917-9DCF-1E4B551CCC9A}" type="presParOf" srcId="{D843570F-4B2D-42EA-A2AF-47AFF74F4D0A}" destId="{40CED8AC-E852-4791-823E-6B528B3329E8}" srcOrd="2" destOrd="0" presId="urn:microsoft.com/office/officeart/2018/2/layout/IconVerticalSolidList"/>
    <dgm:cxn modelId="{1BDADE15-13A4-4EFC-8288-C709D17FA208}" type="presParOf" srcId="{D843570F-4B2D-42EA-A2AF-47AFF74F4D0A}" destId="{18E68759-832F-4BD0-B96B-F5FF863AD8E5}" srcOrd="3" destOrd="0" presId="urn:microsoft.com/office/officeart/2018/2/layout/IconVerticalSolidList"/>
    <dgm:cxn modelId="{59D71ABE-D99D-42F5-B60C-2102BA7876BC}" type="presParOf" srcId="{F1EC5C0C-AE7E-4BD9-BB96-5238743289EE}" destId="{3DD44035-EE8F-4FEE-AC76-53259F16ECDB}" srcOrd="1" destOrd="0" presId="urn:microsoft.com/office/officeart/2018/2/layout/IconVerticalSolidList"/>
    <dgm:cxn modelId="{26C6F1DD-0DFA-46E9-AC5B-C7B4174FB40E}" type="presParOf" srcId="{F1EC5C0C-AE7E-4BD9-BB96-5238743289EE}" destId="{9CD78E6E-0629-46B1-BDF0-7AFCC5402444}" srcOrd="2" destOrd="0" presId="urn:microsoft.com/office/officeart/2018/2/layout/IconVerticalSolidList"/>
    <dgm:cxn modelId="{ABB285A2-155B-420A-A02F-6F6F128C8A6E}" type="presParOf" srcId="{9CD78E6E-0629-46B1-BDF0-7AFCC5402444}" destId="{206BFD1F-4432-468D-B0F5-3F7A37F4175D}" srcOrd="0" destOrd="0" presId="urn:microsoft.com/office/officeart/2018/2/layout/IconVerticalSolidList"/>
    <dgm:cxn modelId="{7B74B446-A30A-4EBA-9A9B-D20034CB64AE}" type="presParOf" srcId="{9CD78E6E-0629-46B1-BDF0-7AFCC5402444}" destId="{B27AD205-7A3C-48DE-A60C-B6D43D3BC0B9}" srcOrd="1" destOrd="0" presId="urn:microsoft.com/office/officeart/2018/2/layout/IconVerticalSolidList"/>
    <dgm:cxn modelId="{CD6B65FB-AE00-4F57-AC9F-662FB677ED39}" type="presParOf" srcId="{9CD78E6E-0629-46B1-BDF0-7AFCC5402444}" destId="{1D607564-396D-4FEA-A724-639616E9931A}" srcOrd="2" destOrd="0" presId="urn:microsoft.com/office/officeart/2018/2/layout/IconVerticalSolidList"/>
    <dgm:cxn modelId="{250FB420-4B22-442C-957F-305A13F764C2}" type="presParOf" srcId="{9CD78E6E-0629-46B1-BDF0-7AFCC5402444}" destId="{671EB6E1-CD1B-40D0-835C-6B9955B2BDA6}" srcOrd="3" destOrd="0" presId="urn:microsoft.com/office/officeart/2018/2/layout/IconVerticalSolidList"/>
    <dgm:cxn modelId="{DCA07925-D9CC-49BB-8275-05DD06931F91}" type="presParOf" srcId="{F1EC5C0C-AE7E-4BD9-BB96-5238743289EE}" destId="{3B435A17-2F4C-413A-B8A0-8EBD63ECFAC7}" srcOrd="3" destOrd="0" presId="urn:microsoft.com/office/officeart/2018/2/layout/IconVerticalSolidList"/>
    <dgm:cxn modelId="{71924202-05EB-491E-8BE8-1427FC041F09}" type="presParOf" srcId="{F1EC5C0C-AE7E-4BD9-BB96-5238743289EE}" destId="{73CC36FF-FC72-4993-8C47-B9F61051CF50}" srcOrd="4" destOrd="0" presId="urn:microsoft.com/office/officeart/2018/2/layout/IconVerticalSolidList"/>
    <dgm:cxn modelId="{88158F4F-02B9-4FE6-912E-45027A281137}" type="presParOf" srcId="{73CC36FF-FC72-4993-8C47-B9F61051CF50}" destId="{B0BF98B7-B73C-4B19-9199-BFD2CB627395}" srcOrd="0" destOrd="0" presId="urn:microsoft.com/office/officeart/2018/2/layout/IconVerticalSolidList"/>
    <dgm:cxn modelId="{C8F30DFF-1EEC-4987-B554-E4B14A89AA5A}" type="presParOf" srcId="{73CC36FF-FC72-4993-8C47-B9F61051CF50}" destId="{644CDB1B-8AC7-4FF5-B275-95D6477FD249}" srcOrd="1" destOrd="0" presId="urn:microsoft.com/office/officeart/2018/2/layout/IconVerticalSolidList"/>
    <dgm:cxn modelId="{F59A2C5E-C178-442C-AFD4-B7BEA1C8F806}" type="presParOf" srcId="{73CC36FF-FC72-4993-8C47-B9F61051CF50}" destId="{FE8CDC78-8539-42A2-A201-037C7F16D433}" srcOrd="2" destOrd="0" presId="urn:microsoft.com/office/officeart/2018/2/layout/IconVerticalSolidList"/>
    <dgm:cxn modelId="{98419C6E-435A-45CA-88BB-5830FCC47FBB}" type="presParOf" srcId="{73CC36FF-FC72-4993-8C47-B9F61051CF50}" destId="{01ABF1B2-E90A-4A97-9CA1-F38E087E08DC}" srcOrd="3" destOrd="0" presId="urn:microsoft.com/office/officeart/2018/2/layout/IconVerticalSolidList"/>
    <dgm:cxn modelId="{84B12C1C-E276-4ECD-865D-DAAAFAB80466}" type="presParOf" srcId="{F1EC5C0C-AE7E-4BD9-BB96-5238743289EE}" destId="{038F3BC6-0CCE-45A2-AE34-8527FD0019B1}" srcOrd="5" destOrd="0" presId="urn:microsoft.com/office/officeart/2018/2/layout/IconVerticalSolidList"/>
    <dgm:cxn modelId="{2BE601A6-408A-4377-A0E4-E7BA84FDB695}" type="presParOf" srcId="{F1EC5C0C-AE7E-4BD9-BB96-5238743289EE}" destId="{1FE6E693-BF6B-4E8D-BEEF-6C92063E0697}" srcOrd="6" destOrd="0" presId="urn:microsoft.com/office/officeart/2018/2/layout/IconVerticalSolidList"/>
    <dgm:cxn modelId="{8E51CDEC-81E2-425E-8C6D-09B2D12FB026}" type="presParOf" srcId="{1FE6E693-BF6B-4E8D-BEEF-6C92063E0697}" destId="{33D3DB3A-AED0-451F-8BE0-11DB43ED9673}" srcOrd="0" destOrd="0" presId="urn:microsoft.com/office/officeart/2018/2/layout/IconVerticalSolidList"/>
    <dgm:cxn modelId="{817998A3-757D-4300-911A-1BC21C4E251C}" type="presParOf" srcId="{1FE6E693-BF6B-4E8D-BEEF-6C92063E0697}" destId="{929176A5-FFFE-47E7-8994-3FB8139DAF24}" srcOrd="1" destOrd="0" presId="urn:microsoft.com/office/officeart/2018/2/layout/IconVerticalSolidList"/>
    <dgm:cxn modelId="{94E6701D-6611-45C6-862B-2AA4617E335E}" type="presParOf" srcId="{1FE6E693-BF6B-4E8D-BEEF-6C92063E0697}" destId="{060CE569-52DE-48DF-A8EB-33424C401C03}" srcOrd="2" destOrd="0" presId="urn:microsoft.com/office/officeart/2018/2/layout/IconVerticalSolidList"/>
    <dgm:cxn modelId="{6FBE64DF-01CD-4DE5-AE0E-899776B079E7}" type="presParOf" srcId="{1FE6E693-BF6B-4E8D-BEEF-6C92063E0697}" destId="{2087C332-B100-4F20-9EE6-E13A54941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B29E2-ACD7-4CDF-BC61-9753E5E95A11}">
      <dsp:nvSpPr>
        <dsp:cNvPr id="0" name=""/>
        <dsp:cNvSpPr/>
      </dsp:nvSpPr>
      <dsp:spPr>
        <a:xfrm>
          <a:off x="663531" y="808997"/>
          <a:ext cx="965695" cy="965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8A99E-D2FD-45EF-86C9-A9AB0DCB9A59}">
      <dsp:nvSpPr>
        <dsp:cNvPr id="0" name=""/>
        <dsp:cNvSpPr/>
      </dsp:nvSpPr>
      <dsp:spPr>
        <a:xfrm>
          <a:off x="73384" y="2072214"/>
          <a:ext cx="21459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Purpose: </a:t>
          </a:r>
          <a:r>
            <a:rPr lang="en-US" sz="1500" b="0" i="0" kern="1200"/>
            <a:t>A web tool for effective money management.</a:t>
          </a:r>
          <a:endParaRPr lang="en-US" sz="1500" kern="1200"/>
        </a:p>
      </dsp:txBody>
      <dsp:txXfrm>
        <a:off x="73384" y="2072214"/>
        <a:ext cx="2145989" cy="720000"/>
      </dsp:txXfrm>
    </dsp:sp>
    <dsp:sp modelId="{027FCB2A-4280-4692-A864-1E71D828D9EC}">
      <dsp:nvSpPr>
        <dsp:cNvPr id="0" name=""/>
        <dsp:cNvSpPr/>
      </dsp:nvSpPr>
      <dsp:spPr>
        <a:xfrm>
          <a:off x="3185069" y="808997"/>
          <a:ext cx="965695" cy="965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95FFC-BC9B-4ABB-BC38-4A25D5E82D5A}">
      <dsp:nvSpPr>
        <dsp:cNvPr id="0" name=""/>
        <dsp:cNvSpPr/>
      </dsp:nvSpPr>
      <dsp:spPr>
        <a:xfrm>
          <a:off x="2594922" y="2072214"/>
          <a:ext cx="21459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Goal: </a:t>
          </a:r>
          <a:r>
            <a:rPr lang="en-US" sz="1500" b="0" i="0" kern="1200"/>
            <a:t>To enable users to track, categorize and analyze their expenses.</a:t>
          </a:r>
          <a:endParaRPr lang="en-US" sz="1500" kern="1200"/>
        </a:p>
      </dsp:txBody>
      <dsp:txXfrm>
        <a:off x="2594922" y="2072214"/>
        <a:ext cx="2145989" cy="720000"/>
      </dsp:txXfrm>
    </dsp:sp>
    <dsp:sp modelId="{72EA2B55-9658-484E-ABF2-D7F32700C172}">
      <dsp:nvSpPr>
        <dsp:cNvPr id="0" name=""/>
        <dsp:cNvSpPr/>
      </dsp:nvSpPr>
      <dsp:spPr>
        <a:xfrm>
          <a:off x="5706607" y="808997"/>
          <a:ext cx="965695" cy="965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0667A-EE97-4A6F-BFCC-8C474495BF41}">
      <dsp:nvSpPr>
        <dsp:cNvPr id="0" name=""/>
        <dsp:cNvSpPr/>
      </dsp:nvSpPr>
      <dsp:spPr>
        <a:xfrm>
          <a:off x="5116460" y="2072214"/>
          <a:ext cx="21459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Key Features: </a:t>
          </a:r>
          <a:r>
            <a:rPr lang="en-US" sz="1500" b="0" i="0" kern="1200"/>
            <a:t>Budget setting and reporting, analytics of expenses.</a:t>
          </a:r>
          <a:endParaRPr lang="en-US" sz="1500" kern="1200"/>
        </a:p>
      </dsp:txBody>
      <dsp:txXfrm>
        <a:off x="5116460" y="2072214"/>
        <a:ext cx="21459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E69F2-1F0F-4A93-9259-BC065D622B71}">
      <dsp:nvSpPr>
        <dsp:cNvPr id="0" name=""/>
        <dsp:cNvSpPr/>
      </dsp:nvSpPr>
      <dsp:spPr>
        <a:xfrm>
          <a:off x="0" y="1494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4FA54-9925-4D36-964B-74162877C8D2}">
      <dsp:nvSpPr>
        <dsp:cNvPr id="0" name=""/>
        <dsp:cNvSpPr/>
      </dsp:nvSpPr>
      <dsp:spPr>
        <a:xfrm>
          <a:off x="229149" y="171936"/>
          <a:ext cx="416636" cy="41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33556-E4AA-4DE9-94AB-B42DA7BEED15}">
      <dsp:nvSpPr>
        <dsp:cNvPr id="0" name=""/>
        <dsp:cNvSpPr/>
      </dsp:nvSpPr>
      <dsp:spPr>
        <a:xfrm>
          <a:off x="874936" y="1494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Expense Logging: </a:t>
          </a:r>
          <a:r>
            <a:rPr lang="en-US" sz="1800" b="0" i="0" kern="1200"/>
            <a:t>Tracks daily expenses</a:t>
          </a:r>
          <a:endParaRPr lang="en-US" sz="1800" kern="1200"/>
        </a:p>
      </dsp:txBody>
      <dsp:txXfrm>
        <a:off x="874936" y="1494"/>
        <a:ext cx="6460898" cy="757520"/>
      </dsp:txXfrm>
    </dsp:sp>
    <dsp:sp modelId="{29DD2E90-450E-43BF-BDFA-873993613D70}">
      <dsp:nvSpPr>
        <dsp:cNvPr id="0" name=""/>
        <dsp:cNvSpPr/>
      </dsp:nvSpPr>
      <dsp:spPr>
        <a:xfrm>
          <a:off x="0" y="948395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76E3A-D70D-4E6D-9A79-908AD587804F}">
      <dsp:nvSpPr>
        <dsp:cNvPr id="0" name=""/>
        <dsp:cNvSpPr/>
      </dsp:nvSpPr>
      <dsp:spPr>
        <a:xfrm>
          <a:off x="229149" y="1118837"/>
          <a:ext cx="416636" cy="41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DCF6-4098-4B91-A56A-77D22ED1200B}">
      <dsp:nvSpPr>
        <dsp:cNvPr id="0" name=""/>
        <dsp:cNvSpPr/>
      </dsp:nvSpPr>
      <dsp:spPr>
        <a:xfrm>
          <a:off x="874936" y="948395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Budget management: </a:t>
          </a:r>
          <a:r>
            <a:rPr lang="en-US" sz="1800" b="0" i="0" kern="1200"/>
            <a:t>Set and manage budgets for each category</a:t>
          </a:r>
          <a:endParaRPr lang="en-US" sz="1800" kern="1200"/>
        </a:p>
      </dsp:txBody>
      <dsp:txXfrm>
        <a:off x="874936" y="948395"/>
        <a:ext cx="6460898" cy="757520"/>
      </dsp:txXfrm>
    </dsp:sp>
    <dsp:sp modelId="{F44989C8-4537-4423-A033-0B0B074D3066}">
      <dsp:nvSpPr>
        <dsp:cNvPr id="0" name=""/>
        <dsp:cNvSpPr/>
      </dsp:nvSpPr>
      <dsp:spPr>
        <a:xfrm>
          <a:off x="0" y="1895296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246E0-53A4-45D6-AB48-B27EBC252944}">
      <dsp:nvSpPr>
        <dsp:cNvPr id="0" name=""/>
        <dsp:cNvSpPr/>
      </dsp:nvSpPr>
      <dsp:spPr>
        <a:xfrm>
          <a:off x="229149" y="2065738"/>
          <a:ext cx="416636" cy="41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DBFA3-8664-47F7-85EC-C2C5CEB80424}">
      <dsp:nvSpPr>
        <dsp:cNvPr id="0" name=""/>
        <dsp:cNvSpPr/>
      </dsp:nvSpPr>
      <dsp:spPr>
        <a:xfrm>
          <a:off x="874936" y="1895296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Analytics and Reporting: </a:t>
          </a:r>
          <a:r>
            <a:rPr lang="en-US" sz="1800" b="0" i="0" kern="1200"/>
            <a:t>Visualizing spending patterns</a:t>
          </a:r>
          <a:endParaRPr lang="en-US" sz="1800" kern="1200"/>
        </a:p>
      </dsp:txBody>
      <dsp:txXfrm>
        <a:off x="874936" y="1895296"/>
        <a:ext cx="6460898" cy="757520"/>
      </dsp:txXfrm>
    </dsp:sp>
    <dsp:sp modelId="{BCC1D62C-84AA-44D5-9C5B-5251264F75C0}">
      <dsp:nvSpPr>
        <dsp:cNvPr id="0" name=""/>
        <dsp:cNvSpPr/>
      </dsp:nvSpPr>
      <dsp:spPr>
        <a:xfrm>
          <a:off x="0" y="2842196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16286-AC52-4E71-A708-4490BEC6D7A5}">
      <dsp:nvSpPr>
        <dsp:cNvPr id="0" name=""/>
        <dsp:cNvSpPr/>
      </dsp:nvSpPr>
      <dsp:spPr>
        <a:xfrm>
          <a:off x="229149" y="3012638"/>
          <a:ext cx="416636" cy="416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35EF5-0796-459F-8B97-E87BF557092E}">
      <dsp:nvSpPr>
        <dsp:cNvPr id="0" name=""/>
        <dsp:cNvSpPr/>
      </dsp:nvSpPr>
      <dsp:spPr>
        <a:xfrm>
          <a:off x="874936" y="2842196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Mobile and web access: </a:t>
          </a:r>
          <a:r>
            <a:rPr lang="en-US" sz="1800" b="0" i="0" kern="1200"/>
            <a:t>Accessible on desktop and mobile platforms</a:t>
          </a:r>
          <a:endParaRPr lang="en-US" sz="1800" kern="1200"/>
        </a:p>
      </dsp:txBody>
      <dsp:txXfrm>
        <a:off x="874936" y="2842196"/>
        <a:ext cx="6460898" cy="757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91A57-1ACD-47C4-B97F-47EE26DCC88E}">
      <dsp:nvSpPr>
        <dsp:cNvPr id="0" name=""/>
        <dsp:cNvSpPr/>
      </dsp:nvSpPr>
      <dsp:spPr>
        <a:xfrm>
          <a:off x="0" y="1494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E1030-583D-456D-BE82-0ED431C14756}">
      <dsp:nvSpPr>
        <dsp:cNvPr id="0" name=""/>
        <dsp:cNvSpPr/>
      </dsp:nvSpPr>
      <dsp:spPr>
        <a:xfrm>
          <a:off x="229149" y="171936"/>
          <a:ext cx="416636" cy="41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8759-832F-4BD0-B96B-F5FF863AD8E5}">
      <dsp:nvSpPr>
        <dsp:cNvPr id="0" name=""/>
        <dsp:cNvSpPr/>
      </dsp:nvSpPr>
      <dsp:spPr>
        <a:xfrm>
          <a:off x="874936" y="1494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Frontend:</a:t>
          </a:r>
          <a:r>
            <a:rPr lang="en-US" sz="1800" b="0" i="0" kern="1200" dirty="0"/>
            <a:t> HTML, CSS, JavaScript, React.js for a dynamic user interface</a:t>
          </a:r>
          <a:endParaRPr lang="en-US" sz="1800" kern="1200" dirty="0"/>
        </a:p>
      </dsp:txBody>
      <dsp:txXfrm>
        <a:off x="874936" y="1494"/>
        <a:ext cx="6460898" cy="757520"/>
      </dsp:txXfrm>
    </dsp:sp>
    <dsp:sp modelId="{206BFD1F-4432-468D-B0F5-3F7A37F4175D}">
      <dsp:nvSpPr>
        <dsp:cNvPr id="0" name=""/>
        <dsp:cNvSpPr/>
      </dsp:nvSpPr>
      <dsp:spPr>
        <a:xfrm>
          <a:off x="0" y="948395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AD205-7A3C-48DE-A60C-B6D43D3BC0B9}">
      <dsp:nvSpPr>
        <dsp:cNvPr id="0" name=""/>
        <dsp:cNvSpPr/>
      </dsp:nvSpPr>
      <dsp:spPr>
        <a:xfrm>
          <a:off x="229149" y="1118837"/>
          <a:ext cx="416636" cy="41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EB6E1-CD1B-40D0-835C-6B9955B2BDA6}">
      <dsp:nvSpPr>
        <dsp:cNvPr id="0" name=""/>
        <dsp:cNvSpPr/>
      </dsp:nvSpPr>
      <dsp:spPr>
        <a:xfrm>
          <a:off x="874936" y="948395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Backend:</a:t>
          </a:r>
          <a:r>
            <a:rPr lang="en-US" sz="1800" b="0" i="0" kern="1200" dirty="0"/>
            <a:t> Node.js, Express or Flask/Django, JWT Authentication for server-side logic</a:t>
          </a:r>
          <a:endParaRPr lang="en-US" sz="1800" kern="1200" dirty="0"/>
        </a:p>
      </dsp:txBody>
      <dsp:txXfrm>
        <a:off x="874936" y="948395"/>
        <a:ext cx="6460898" cy="757520"/>
      </dsp:txXfrm>
    </dsp:sp>
    <dsp:sp modelId="{B0BF98B7-B73C-4B19-9199-BFD2CB627395}">
      <dsp:nvSpPr>
        <dsp:cNvPr id="0" name=""/>
        <dsp:cNvSpPr/>
      </dsp:nvSpPr>
      <dsp:spPr>
        <a:xfrm>
          <a:off x="0" y="1895296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CDB1B-8AC7-4FF5-B275-95D6477FD249}">
      <dsp:nvSpPr>
        <dsp:cNvPr id="0" name=""/>
        <dsp:cNvSpPr/>
      </dsp:nvSpPr>
      <dsp:spPr>
        <a:xfrm>
          <a:off x="229149" y="2065738"/>
          <a:ext cx="416636" cy="41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BF1B2-E90A-4A97-9CA1-F38E087E08DC}">
      <dsp:nvSpPr>
        <dsp:cNvPr id="0" name=""/>
        <dsp:cNvSpPr/>
      </dsp:nvSpPr>
      <dsp:spPr>
        <a:xfrm>
          <a:off x="874936" y="1895296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Data Visualization: </a:t>
          </a:r>
          <a:r>
            <a:rPr lang="en-US" sz="1800" b="0" i="0" kern="1200"/>
            <a:t>Chart.js or D3.js for spending patterns</a:t>
          </a:r>
          <a:endParaRPr lang="en-US" sz="1800" kern="1200"/>
        </a:p>
      </dsp:txBody>
      <dsp:txXfrm>
        <a:off x="874936" y="1895296"/>
        <a:ext cx="6460898" cy="757520"/>
      </dsp:txXfrm>
    </dsp:sp>
    <dsp:sp modelId="{33D3DB3A-AED0-451F-8BE0-11DB43ED9673}">
      <dsp:nvSpPr>
        <dsp:cNvPr id="0" name=""/>
        <dsp:cNvSpPr/>
      </dsp:nvSpPr>
      <dsp:spPr>
        <a:xfrm>
          <a:off x="0" y="2842196"/>
          <a:ext cx="7335835" cy="757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176A5-FFFE-47E7-8994-3FB8139DAF24}">
      <dsp:nvSpPr>
        <dsp:cNvPr id="0" name=""/>
        <dsp:cNvSpPr/>
      </dsp:nvSpPr>
      <dsp:spPr>
        <a:xfrm>
          <a:off x="229149" y="3012638"/>
          <a:ext cx="416636" cy="416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7C332-B100-4F20-9EE6-E13A549413A7}">
      <dsp:nvSpPr>
        <dsp:cNvPr id="0" name=""/>
        <dsp:cNvSpPr/>
      </dsp:nvSpPr>
      <dsp:spPr>
        <a:xfrm>
          <a:off x="874936" y="2842196"/>
          <a:ext cx="6460898" cy="75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71" tIns="80171" rIns="80171" bIns="80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Hosting:</a:t>
          </a:r>
          <a:r>
            <a:rPr lang="en-US" sz="1800" b="0" i="0" kern="1200"/>
            <a:t> AWS, Heroku</a:t>
          </a:r>
          <a:endParaRPr lang="en-US" sz="1800" kern="1200"/>
        </a:p>
      </dsp:txBody>
      <dsp:txXfrm>
        <a:off x="874936" y="2842196"/>
        <a:ext cx="6460898" cy="7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7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4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8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7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1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adhesive taps and pen on open notebook">
            <a:extLst>
              <a:ext uri="{FF2B5EF4-FFF2-40B4-BE49-F238E27FC236}">
                <a16:creationId xmlns:a16="http://schemas.microsoft.com/office/drawing/2014/main" id="{A0CBC87F-81C5-7DCC-0905-579DD48A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859F5-17A8-F6E1-684A-E640A9750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2743204"/>
            <a:ext cx="6969505" cy="295305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Personal Expense Tracker </a:t>
            </a:r>
            <a:br>
              <a:rPr lang="en-US" sz="6600" dirty="0"/>
            </a:br>
            <a:br>
              <a:rPr lang="en-US" sz="6600" dirty="0"/>
            </a:br>
            <a:r>
              <a:rPr lang="en-US" sz="1600" b="0" dirty="0"/>
              <a:t>-Aishwarya </a:t>
            </a:r>
            <a:r>
              <a:rPr lang="en-US" sz="1600" b="0" dirty="0" err="1"/>
              <a:t>Dasaraju</a:t>
            </a:r>
            <a:endParaRPr lang="en-US" sz="1600" b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707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2B6-088D-55D2-3E17-7DA7384B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141B4D-C4C4-5B10-5061-EB6BAC5124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25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EBC2-FBEA-8072-BA8C-76B01B5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3DA1F6-817E-91BA-7F65-6AA7D15384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4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1737-E927-FAF6-225B-BB4A103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8FFE87-1D59-E1A8-8E0D-CD86F495C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607508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9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872FB-A4F0-04B7-75EF-4D81C3E85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704539"/>
            <a:ext cx="7724411" cy="5382572"/>
          </a:xfrm>
        </p:spPr>
      </p:pic>
    </p:spTree>
    <p:extLst>
      <p:ext uri="{BB962C8B-B14F-4D97-AF65-F5344CB8AC3E}">
        <p14:creationId xmlns:p14="http://schemas.microsoft.com/office/powerpoint/2010/main" val="240382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emo video">
            <a:hlinkClick r:id="" action="ppaction://media"/>
            <a:extLst>
              <a:ext uri="{FF2B5EF4-FFF2-40B4-BE49-F238E27FC236}">
                <a16:creationId xmlns:a16="http://schemas.microsoft.com/office/drawing/2014/main" id="{0675DE15-B9C8-A76B-2ABC-127ED44F58D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5150" y="704538"/>
            <a:ext cx="7889302" cy="5040625"/>
          </a:xfrm>
        </p:spPr>
      </p:pic>
    </p:spTree>
    <p:extLst>
      <p:ext uri="{BB962C8B-B14F-4D97-AF65-F5344CB8AC3E}">
        <p14:creationId xmlns:p14="http://schemas.microsoft.com/office/powerpoint/2010/main" val="40718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21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71737-E927-FAF6-225B-BB4A1035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04015"/>
            <a:ext cx="7335835" cy="11307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THANK YOU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48568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8E4"/>
      </a:lt2>
      <a:accent1>
        <a:srgbClr val="E7299E"/>
      </a:accent1>
      <a:accent2>
        <a:srgbClr val="D5173D"/>
      </a:accent2>
      <a:accent3>
        <a:srgbClr val="E75229"/>
      </a:accent3>
      <a:accent4>
        <a:srgbClr val="D58F17"/>
      </a:accent4>
      <a:accent5>
        <a:srgbClr val="A2A91E"/>
      </a:accent5>
      <a:accent6>
        <a:srgbClr val="6BB714"/>
      </a:accent6>
      <a:hlink>
        <a:srgbClr val="319356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137</Words>
  <Application>Microsoft Office PowerPoint</Application>
  <PresentationFormat>Widescreen</PresentationFormat>
  <Paragraphs>16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</vt:lpstr>
      <vt:lpstr>Neue Haas Grotesk Text Pro</vt:lpstr>
      <vt:lpstr>PunchcardVTI</vt:lpstr>
      <vt:lpstr>Personal Expense Tracker   -Aishwarya Dasaraju</vt:lpstr>
      <vt:lpstr>Project Overview</vt:lpstr>
      <vt:lpstr>Key Features</vt:lpstr>
      <vt:lpstr>Technologies used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DASARAJU</dc:creator>
  <cp:lastModifiedBy>AISHWARYA DASARAJU</cp:lastModifiedBy>
  <cp:revision>1</cp:revision>
  <dcterms:created xsi:type="dcterms:W3CDTF">2024-10-23T14:40:57Z</dcterms:created>
  <dcterms:modified xsi:type="dcterms:W3CDTF">2024-10-24T14:12:04Z</dcterms:modified>
</cp:coreProperties>
</file>