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56" r:id="rId5"/>
    <p:sldId id="257" r:id="rId6"/>
    <p:sldId id="272" r:id="rId7"/>
    <p:sldId id="273" r:id="rId8"/>
    <p:sldId id="284" r:id="rId9"/>
    <p:sldId id="288" r:id="rId10"/>
    <p:sldId id="258" r:id="rId11"/>
    <p:sldId id="279" r:id="rId12"/>
    <p:sldId id="280" r:id="rId13"/>
    <p:sldId id="281" r:id="rId14"/>
    <p:sldId id="282" r:id="rId15"/>
    <p:sldId id="283" r:id="rId16"/>
    <p:sldId id="277" r:id="rId17"/>
    <p:sldId id="285" r:id="rId18"/>
    <p:sldId id="286" r:id="rId19"/>
    <p:sldId id="289"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6" autoAdjust="0"/>
    <p:restoredTop sz="94645" autoAdjust="0"/>
  </p:normalViewPr>
  <p:slideViewPr>
    <p:cSldViewPr snapToGrid="0">
      <p:cViewPr>
        <p:scale>
          <a:sx n="66" d="100"/>
          <a:sy n="66" d="100"/>
        </p:scale>
        <p:origin x="-870" y="-156"/>
      </p:cViewPr>
      <p:guideLst>
        <p:guide orient="horz" pos="2160"/>
        <p:guide pos="3840"/>
      </p:guideLst>
    </p:cSldViewPr>
  </p:slideViewPr>
  <p:outlineViewPr>
    <p:cViewPr>
      <p:scale>
        <a:sx n="33" d="100"/>
        <a:sy n="33" d="100"/>
      </p:scale>
      <p:origin x="0" y="-7421"/>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8" d="100"/>
          <a:sy n="58" d="100"/>
        </p:scale>
        <p:origin x="2386"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2B61F67-4219-82BD-D357-355AA7591C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654FE2BF-AD88-9811-C6DD-79DABAC5595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4DDA53-17BB-4810-91A8-94FE944ADC38}" type="datetimeFigureOut">
              <a:rPr lang="en-US" smtClean="0"/>
              <a:t>5/1/2025</a:t>
            </a:fld>
            <a:endParaRPr lang="en-US" dirty="0"/>
          </a:p>
        </p:txBody>
      </p:sp>
      <p:sp>
        <p:nvSpPr>
          <p:cNvPr id="4" name="Footer Placeholder 3">
            <a:extLst>
              <a:ext uri="{FF2B5EF4-FFF2-40B4-BE49-F238E27FC236}">
                <a16:creationId xmlns:a16="http://schemas.microsoft.com/office/drawing/2014/main" xmlns="" id="{F18F7338-476F-59A1-B752-865882DA12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AB9C2ED2-F5D9-8398-9B1F-9E1D760B074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8BCF56-022D-4E84-9600-36794E4DE26E}" type="slidenum">
              <a:rPr lang="en-US" smtClean="0"/>
              <a:t>‹#›</a:t>
            </a:fld>
            <a:endParaRPr lang="en-US" dirty="0"/>
          </a:p>
        </p:txBody>
      </p:sp>
    </p:spTree>
    <p:extLst>
      <p:ext uri="{BB962C8B-B14F-4D97-AF65-F5344CB8AC3E}">
        <p14:creationId xmlns:p14="http://schemas.microsoft.com/office/powerpoint/2010/main" val="10455058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08D30-F807-4561-A81E-6E077448AA00}" type="datetimeFigureOut">
              <a:rPr lang="en-US" smtClean="0"/>
              <a:t>5/1/2025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82C05A-7A07-4286-AA18-B883C0AF9A3B}" type="slidenum">
              <a:rPr lang="en-US" smtClean="0"/>
              <a:t>‹#›</a:t>
            </a:fld>
            <a:endParaRPr lang="en-US" dirty="0"/>
          </a:p>
        </p:txBody>
      </p:sp>
    </p:spTree>
    <p:extLst>
      <p:ext uri="{BB962C8B-B14F-4D97-AF65-F5344CB8AC3E}">
        <p14:creationId xmlns:p14="http://schemas.microsoft.com/office/powerpoint/2010/main" val="51318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a:t>
            </a:fld>
            <a:endParaRPr lang="en-US" dirty="0"/>
          </a:p>
        </p:txBody>
      </p:sp>
    </p:spTree>
    <p:extLst>
      <p:ext uri="{BB962C8B-B14F-4D97-AF65-F5344CB8AC3E}">
        <p14:creationId xmlns:p14="http://schemas.microsoft.com/office/powerpoint/2010/main" val="618507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2</a:t>
            </a:fld>
            <a:endParaRPr lang="en-US" dirty="0"/>
          </a:p>
        </p:txBody>
      </p:sp>
    </p:spTree>
    <p:extLst>
      <p:ext uri="{BB962C8B-B14F-4D97-AF65-F5344CB8AC3E}">
        <p14:creationId xmlns:p14="http://schemas.microsoft.com/office/powerpoint/2010/main" val="109506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3</a:t>
            </a:fld>
            <a:endParaRPr lang="en-US" dirty="0"/>
          </a:p>
        </p:txBody>
      </p:sp>
    </p:spTree>
    <p:extLst>
      <p:ext uri="{BB962C8B-B14F-4D97-AF65-F5344CB8AC3E}">
        <p14:creationId xmlns:p14="http://schemas.microsoft.com/office/powerpoint/2010/main" val="391055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4</a:t>
            </a:fld>
            <a:endParaRPr lang="en-US" dirty="0"/>
          </a:p>
        </p:txBody>
      </p:sp>
    </p:spTree>
    <p:extLst>
      <p:ext uri="{BB962C8B-B14F-4D97-AF65-F5344CB8AC3E}">
        <p14:creationId xmlns:p14="http://schemas.microsoft.com/office/powerpoint/2010/main" val="3977851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7</a:t>
            </a:fld>
            <a:endParaRPr lang="en-US" dirty="0"/>
          </a:p>
        </p:txBody>
      </p:sp>
    </p:spTree>
    <p:extLst>
      <p:ext uri="{BB962C8B-B14F-4D97-AF65-F5344CB8AC3E}">
        <p14:creationId xmlns:p14="http://schemas.microsoft.com/office/powerpoint/2010/main" val="3390528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13</a:t>
            </a:fld>
            <a:endParaRPr lang="en-US" dirty="0"/>
          </a:p>
        </p:txBody>
      </p:sp>
    </p:spTree>
    <p:extLst>
      <p:ext uri="{BB962C8B-B14F-4D97-AF65-F5344CB8AC3E}">
        <p14:creationId xmlns:p14="http://schemas.microsoft.com/office/powerpoint/2010/main" val="1279995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17</a:t>
            </a:fld>
            <a:endParaRPr lang="en-US" dirty="0"/>
          </a:p>
        </p:txBody>
      </p:sp>
    </p:spTree>
    <p:extLst>
      <p:ext uri="{BB962C8B-B14F-4D97-AF65-F5344CB8AC3E}">
        <p14:creationId xmlns:p14="http://schemas.microsoft.com/office/powerpoint/2010/main" val="19787430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2.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93.svg"/><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2.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93.sv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25.svg"/><Relationship Id="rId7" Type="http://schemas.openxmlformats.org/officeDocument/2006/relationships/image" Target="../media/image93.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7.svg"/><Relationship Id="rId4" Type="http://schemas.openxmlformats.org/officeDocument/2006/relationships/image" Target="../media/image4.png"/><Relationship Id="rId9" Type="http://schemas.openxmlformats.org/officeDocument/2006/relationships/image" Target="../media/image112.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2.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93.sv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25.svg"/><Relationship Id="rId7" Type="http://schemas.openxmlformats.org/officeDocument/2006/relationships/image" Target="../media/image93.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7.svg"/><Relationship Id="rId4" Type="http://schemas.openxmlformats.org/officeDocument/2006/relationships/image" Target="../media/image4.png"/><Relationship Id="rId9" Type="http://schemas.openxmlformats.org/officeDocument/2006/relationships/image" Target="../media/image11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2.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93.sv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6.svg"/><Relationship Id="rId7" Type="http://schemas.openxmlformats.org/officeDocument/2006/relationships/image" Target="../media/image93.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7.svg"/><Relationship Id="rId4" Type="http://schemas.openxmlformats.org/officeDocument/2006/relationships/image" Target="../media/image4.png"/><Relationship Id="rId9" Type="http://schemas.openxmlformats.org/officeDocument/2006/relationships/image" Target="../media/image112.sv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3.sv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hemeOverride" Target="../theme/themeOverride1.xml"/><Relationship Id="rId6" Type="http://schemas.openxmlformats.org/officeDocument/2006/relationships/image" Target="../media/image7.svg"/><Relationship Id="rId5" Type="http://schemas.openxmlformats.org/officeDocument/2006/relationships/image" Target="../media/image4.png"/><Relationship Id="rId10" Type="http://schemas.openxmlformats.org/officeDocument/2006/relationships/image" Target="../media/image112.svg"/><Relationship Id="rId4" Type="http://schemas.openxmlformats.org/officeDocument/2006/relationships/image" Target="../media/image34.svg"/><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93.sv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hemeOverride" Target="../theme/themeOverride2.xml"/><Relationship Id="rId6" Type="http://schemas.openxmlformats.org/officeDocument/2006/relationships/image" Target="../media/image7.svg"/><Relationship Id="rId5" Type="http://schemas.openxmlformats.org/officeDocument/2006/relationships/image" Target="../media/image4.png"/><Relationship Id="rId10" Type="http://schemas.openxmlformats.org/officeDocument/2006/relationships/image" Target="../media/image112.svg"/><Relationship Id="rId4" Type="http://schemas.openxmlformats.org/officeDocument/2006/relationships/image" Target="../media/image34.svg"/><Relationship Id="rId9"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2.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93.sv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2.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93.svg"/><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2.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93.sv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2.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93.sv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xmlns="" id="{327CAC6E-6513-EFEF-80DD-DC09D9C4B1CD}"/>
              </a:ext>
              <a:ext uri="{C183D7F6-B498-43B3-948B-1728B52AA6E4}">
                <adec:decorative xmlns:adec="http://schemas.microsoft.com/office/drawing/2017/decorative" xmlns=""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15939"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4" name="Graphic 13">
            <a:extLst>
              <a:ext uri="{FF2B5EF4-FFF2-40B4-BE49-F238E27FC236}">
                <a16:creationId xmlns:a16="http://schemas.microsoft.com/office/drawing/2014/main" xmlns="" id="{39D0D1EA-36A7-6453-1FD4-3D8EDB9E322A}"/>
              </a:ext>
              <a:ext uri="{C183D7F6-B498-43B3-948B-1728B52AA6E4}">
                <adec:decorative xmlns:adec="http://schemas.microsoft.com/office/drawing/2017/decorative" xmlns=""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xmlns="" r:embed="rId3"/>
              </a:ext>
            </a:extLst>
          </a:blip>
          <a:srcRect l="40898"/>
          <a:stretch/>
        </p:blipFill>
        <p:spPr>
          <a:xfrm>
            <a:off x="0" y="2536372"/>
            <a:ext cx="2197076" cy="3717471"/>
          </a:xfrm>
          <a:prstGeom prst="rect">
            <a:avLst/>
          </a:prstGeom>
        </p:spPr>
      </p:pic>
      <p:grpSp>
        <p:nvGrpSpPr>
          <p:cNvPr id="11" name="Group 10">
            <a:extLst>
              <a:ext uri="{FF2B5EF4-FFF2-40B4-BE49-F238E27FC236}">
                <a16:creationId xmlns:a16="http://schemas.microsoft.com/office/drawing/2014/main" xmlns="" id="{956C6AF7-C52F-0661-9756-4ACF5F53D270}"/>
              </a:ext>
              <a:ext uri="{C183D7F6-B498-43B3-948B-1728B52AA6E4}">
                <adec:decorative xmlns:adec="http://schemas.microsoft.com/office/drawing/2017/decorative" xmlns="" val="1"/>
              </a:ext>
            </a:extLst>
          </p:cNvPr>
          <p:cNvGrpSpPr/>
          <p:nvPr userDrawn="1"/>
        </p:nvGrpSpPr>
        <p:grpSpPr>
          <a:xfrm>
            <a:off x="1698171" y="691024"/>
            <a:ext cx="8795658" cy="5475954"/>
            <a:chOff x="1698171" y="691024"/>
            <a:chExt cx="8795658" cy="5475954"/>
          </a:xfrm>
        </p:grpSpPr>
        <p:grpSp>
          <p:nvGrpSpPr>
            <p:cNvPr id="6" name="Group 5">
              <a:extLst>
                <a:ext uri="{FF2B5EF4-FFF2-40B4-BE49-F238E27FC236}">
                  <a16:creationId xmlns:a16="http://schemas.microsoft.com/office/drawing/2014/main" xmlns="" id="{28E9A7E9-8102-96E8-3AFE-500CB362A1DC}"/>
                </a:ext>
              </a:extLst>
            </p:cNvPr>
            <p:cNvGrpSpPr/>
            <p:nvPr userDrawn="1"/>
          </p:nvGrpSpPr>
          <p:grpSpPr>
            <a:xfrm>
              <a:off x="1698171" y="691024"/>
              <a:ext cx="8795658" cy="5475954"/>
              <a:chOff x="1466850" y="380320"/>
              <a:chExt cx="9258300" cy="5763985"/>
            </a:xfrm>
          </p:grpSpPr>
          <p:sp>
            <p:nvSpPr>
              <p:cNvPr id="4" name="Rectangle 3">
                <a:extLst>
                  <a:ext uri="{FF2B5EF4-FFF2-40B4-BE49-F238E27FC236}">
                    <a16:creationId xmlns:a16="http://schemas.microsoft.com/office/drawing/2014/main" xmlns="" id="{053ECDAF-8D46-3B38-8636-403A9D6E1AE5}"/>
                  </a:ext>
                </a:extLst>
              </p:cNvPr>
              <p:cNvSpPr/>
              <p:nvPr userDrawn="1"/>
            </p:nvSpPr>
            <p:spPr>
              <a:xfrm>
                <a:off x="1466850" y="875620"/>
                <a:ext cx="9258300"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xmlns="" id="{CF9042C5-541D-EACD-1550-73F521EE58CE}"/>
                  </a:ext>
                </a:extLst>
              </p:cNvPr>
              <p:cNvSpPr/>
              <p:nvPr userDrawn="1"/>
            </p:nvSpPr>
            <p:spPr>
              <a:xfrm>
                <a:off x="1466850" y="380320"/>
                <a:ext cx="925830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xmlns="" id="{C316982B-45E5-11C7-13E9-FFB7118F3739}"/>
                </a:ext>
              </a:extLst>
            </p:cNvPr>
            <p:cNvGrpSpPr/>
            <p:nvPr userDrawn="1"/>
          </p:nvGrpSpPr>
          <p:grpSpPr>
            <a:xfrm>
              <a:off x="1839686" y="815293"/>
              <a:ext cx="810985" cy="212272"/>
              <a:chOff x="1883229" y="800099"/>
              <a:chExt cx="810985" cy="212272"/>
            </a:xfrm>
          </p:grpSpPr>
          <p:sp>
            <p:nvSpPr>
              <p:cNvPr id="7" name="Oval 6">
                <a:extLst>
                  <a:ext uri="{FF2B5EF4-FFF2-40B4-BE49-F238E27FC236}">
                    <a16:creationId xmlns:a16="http://schemas.microsoft.com/office/drawing/2014/main" xmlns="" id="{BAEAE856-A4AE-737F-5F25-C2D45CCF935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xmlns="" id="{1869E9B6-7A5C-6135-A347-B48DCD6D4E3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xmlns="" id="{04D07301-3180-6D7F-A1D1-2011E615007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xmlns="" id="{494248F2-5264-4601-AA0B-6C092F77F2DD}"/>
              </a:ext>
            </a:extLst>
          </p:cNvPr>
          <p:cNvSpPr>
            <a:spLocks noGrp="1"/>
          </p:cNvSpPr>
          <p:nvPr>
            <p:ph type="ctrTitle" hasCustomPrompt="1"/>
          </p:nvPr>
        </p:nvSpPr>
        <p:spPr>
          <a:xfrm>
            <a:off x="1839686" y="1209643"/>
            <a:ext cx="8508273" cy="4968000"/>
          </a:xfrm>
        </p:spPr>
        <p:txBody>
          <a:bodyPr anchor="ctr">
            <a:noAutofit/>
          </a:bodyPr>
          <a:lstStyle>
            <a:lvl1pPr algn="ctr">
              <a:defRPr sz="7200"/>
            </a:lvl1pPr>
          </a:lstStyle>
          <a:p>
            <a:r>
              <a:rPr lang="en-US" dirty="0"/>
              <a:t>Click to add title</a:t>
            </a:r>
          </a:p>
        </p:txBody>
      </p:sp>
    </p:spTree>
    <p:extLst>
      <p:ext uri="{BB962C8B-B14F-4D97-AF65-F5344CB8AC3E}">
        <p14:creationId xmlns:p14="http://schemas.microsoft.com/office/powerpoint/2010/main" val="2734992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xmlns="" id="{B8722D0A-E5E5-85E8-8A98-85D9705FC408}"/>
              </a:ext>
              <a:ext uri="{C183D7F6-B498-43B3-948B-1728B52AA6E4}">
                <adec:decorative xmlns:adec="http://schemas.microsoft.com/office/drawing/2017/decorative" xmlns="" val="1"/>
              </a:ext>
            </a:extLst>
          </p:cNvPr>
          <p:cNvGrpSpPr/>
          <p:nvPr userDrawn="1"/>
        </p:nvGrpSpPr>
        <p:grpSpPr>
          <a:xfrm>
            <a:off x="380999" y="380999"/>
            <a:ext cx="11430000" cy="1643137"/>
            <a:chOff x="1698170" y="691024"/>
            <a:chExt cx="11430000" cy="1643137"/>
          </a:xfrm>
        </p:grpSpPr>
        <p:grpSp>
          <p:nvGrpSpPr>
            <p:cNvPr id="23" name="Group 22">
              <a:extLst>
                <a:ext uri="{FF2B5EF4-FFF2-40B4-BE49-F238E27FC236}">
                  <a16:creationId xmlns:a16="http://schemas.microsoft.com/office/drawing/2014/main" xmlns="" id="{B6302B80-DDF6-B2B7-6559-5B19EDC98763}"/>
                </a:ext>
              </a:extLst>
            </p:cNvPr>
            <p:cNvGrpSpPr/>
            <p:nvPr userDrawn="1"/>
          </p:nvGrpSpPr>
          <p:grpSpPr>
            <a:xfrm>
              <a:off x="1698170" y="691024"/>
              <a:ext cx="11430000" cy="1643137"/>
              <a:chOff x="1466849" y="380320"/>
              <a:chExt cx="12031205" cy="1729565"/>
            </a:xfrm>
          </p:grpSpPr>
          <p:sp>
            <p:nvSpPr>
              <p:cNvPr id="28" name="Rectangle 27">
                <a:extLst>
                  <a:ext uri="{FF2B5EF4-FFF2-40B4-BE49-F238E27FC236}">
                    <a16:creationId xmlns:a16="http://schemas.microsoft.com/office/drawing/2014/main" xmlns="" id="{81CCE774-3C05-A473-EC2B-CC0477DD95B7}"/>
                  </a:ext>
                </a:extLst>
              </p:cNvPr>
              <p:cNvSpPr/>
              <p:nvPr userDrawn="1"/>
            </p:nvSpPr>
            <p:spPr>
              <a:xfrm>
                <a:off x="1466849" y="875621"/>
                <a:ext cx="12031204" cy="1234264"/>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xmlns="" id="{F2119DFF-8596-5767-9E16-1F5D2A0890B0}"/>
                  </a:ext>
                </a:extLst>
              </p:cNvPr>
              <p:cNvSpPr/>
              <p:nvPr userDrawn="1"/>
            </p:nvSpPr>
            <p:spPr>
              <a:xfrm>
                <a:off x="1466849" y="380320"/>
                <a:ext cx="12031205"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xmlns=""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xmlns=""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xmlns=""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xmlns=""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2" name="Group 31">
            <a:extLst>
              <a:ext uri="{FF2B5EF4-FFF2-40B4-BE49-F238E27FC236}">
                <a16:creationId xmlns:a16="http://schemas.microsoft.com/office/drawing/2014/main" xmlns="" id="{723D7900-A764-0B16-7BED-F9EBD836AC98}"/>
              </a:ext>
              <a:ext uri="{C183D7F6-B498-43B3-948B-1728B52AA6E4}">
                <adec:decorative xmlns:adec="http://schemas.microsoft.com/office/drawing/2017/decorative" xmlns="" val="1"/>
              </a:ext>
            </a:extLst>
          </p:cNvPr>
          <p:cNvGrpSpPr/>
          <p:nvPr userDrawn="1"/>
        </p:nvGrpSpPr>
        <p:grpSpPr>
          <a:xfrm>
            <a:off x="380999" y="2252872"/>
            <a:ext cx="11429999" cy="3635330"/>
            <a:chOff x="1698170" y="691024"/>
            <a:chExt cx="11429999" cy="3635330"/>
          </a:xfrm>
        </p:grpSpPr>
        <p:grpSp>
          <p:nvGrpSpPr>
            <p:cNvPr id="33" name="Group 32">
              <a:extLst>
                <a:ext uri="{FF2B5EF4-FFF2-40B4-BE49-F238E27FC236}">
                  <a16:creationId xmlns:a16="http://schemas.microsoft.com/office/drawing/2014/main" xmlns="" id="{C0DAD512-E415-2CBA-7F91-C6B058A5ADBD}"/>
                </a:ext>
              </a:extLst>
            </p:cNvPr>
            <p:cNvGrpSpPr/>
            <p:nvPr userDrawn="1"/>
          </p:nvGrpSpPr>
          <p:grpSpPr>
            <a:xfrm>
              <a:off x="1698170" y="691024"/>
              <a:ext cx="11429999" cy="3635330"/>
              <a:chOff x="1466849" y="380320"/>
              <a:chExt cx="12031203" cy="3826546"/>
            </a:xfrm>
          </p:grpSpPr>
          <p:sp>
            <p:nvSpPr>
              <p:cNvPr id="38" name="Rectangle 37">
                <a:extLst>
                  <a:ext uri="{FF2B5EF4-FFF2-40B4-BE49-F238E27FC236}">
                    <a16:creationId xmlns:a16="http://schemas.microsoft.com/office/drawing/2014/main" xmlns="" id="{921D068B-EDAE-2B09-0C52-3807110CD594}"/>
                  </a:ext>
                </a:extLst>
              </p:cNvPr>
              <p:cNvSpPr/>
              <p:nvPr userDrawn="1"/>
            </p:nvSpPr>
            <p:spPr>
              <a:xfrm>
                <a:off x="1466850" y="875621"/>
                <a:ext cx="12031202" cy="333124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xmlns="" id="{6825F6B8-7F31-9F6F-6F40-4446D62B0C09}"/>
                  </a:ext>
                </a:extLst>
              </p:cNvPr>
              <p:cNvSpPr/>
              <p:nvPr userDrawn="1"/>
            </p:nvSpPr>
            <p:spPr>
              <a:xfrm>
                <a:off x="1466849" y="380320"/>
                <a:ext cx="1203120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xmlns=""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xmlns=""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xmlns=""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xmlns=""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 name="Title 1">
            <a:extLst>
              <a:ext uri="{FF2B5EF4-FFF2-40B4-BE49-F238E27FC236}">
                <a16:creationId xmlns:a16="http://schemas.microsoft.com/office/drawing/2014/main" xmlns="" id="{DD7FB8EE-5B3A-2DFB-6FDF-44E5B3D93935}"/>
              </a:ext>
            </a:extLst>
          </p:cNvPr>
          <p:cNvSpPr>
            <a:spLocks noGrp="1"/>
          </p:cNvSpPr>
          <p:nvPr>
            <p:ph type="title" hasCustomPrompt="1"/>
          </p:nvPr>
        </p:nvSpPr>
        <p:spPr>
          <a:xfrm>
            <a:off x="641350" y="990005"/>
            <a:ext cx="10907016" cy="922516"/>
          </a:xfrm>
        </p:spPr>
        <p:txBody>
          <a:bodyPr tIns="182880"/>
          <a:lstStyle>
            <a:lvl1pPr algn="l">
              <a:defRPr sz="3200"/>
            </a:lvl1pPr>
          </a:lstStyle>
          <a:p>
            <a:r>
              <a:rPr lang="en-US" dirty="0"/>
              <a:t>Click to add title</a:t>
            </a:r>
          </a:p>
        </p:txBody>
      </p:sp>
      <p:sp>
        <p:nvSpPr>
          <p:cNvPr id="3" name="Content Placeholder 2">
            <a:extLst>
              <a:ext uri="{FF2B5EF4-FFF2-40B4-BE49-F238E27FC236}">
                <a16:creationId xmlns:a16="http://schemas.microsoft.com/office/drawing/2014/main" xmlns="" id="{4C3F06A0-63CE-4272-B90E-4F20296BFBEB}"/>
              </a:ext>
            </a:extLst>
          </p:cNvPr>
          <p:cNvSpPr>
            <a:spLocks noGrp="1"/>
          </p:cNvSpPr>
          <p:nvPr>
            <p:ph idx="1" hasCustomPrompt="1"/>
          </p:nvPr>
        </p:nvSpPr>
        <p:spPr>
          <a:xfrm>
            <a:off x="734786" y="3059961"/>
            <a:ext cx="3961039" cy="2467383"/>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xmlns="" id="{6539386C-EDE8-05CD-6687-DDB57EB0D55D}"/>
              </a:ext>
            </a:extLst>
          </p:cNvPr>
          <p:cNvSpPr>
            <a:spLocks noGrp="1"/>
          </p:cNvSpPr>
          <p:nvPr>
            <p:ph type="tbl" sz="quarter" idx="10" hasCustomPrompt="1"/>
          </p:nvPr>
        </p:nvSpPr>
        <p:spPr>
          <a:xfrm>
            <a:off x="5048250" y="3059960"/>
            <a:ext cx="6500116" cy="2467383"/>
          </a:xfrm>
        </p:spPr>
        <p:txBody>
          <a:bodyPr/>
          <a:lstStyle>
            <a:lvl1pPr>
              <a:defRPr sz="2000"/>
            </a:lvl1pPr>
          </a:lstStyle>
          <a:p>
            <a:pPr lvl="0"/>
            <a:r>
              <a:rPr lang="en-US" dirty="0"/>
              <a:t>Click to add table</a:t>
            </a:r>
          </a:p>
        </p:txBody>
      </p:sp>
      <p:sp>
        <p:nvSpPr>
          <p:cNvPr id="10" name="Rectangle 9">
            <a:extLst>
              <a:ext uri="{FF2B5EF4-FFF2-40B4-BE49-F238E27FC236}">
                <a16:creationId xmlns:a16="http://schemas.microsoft.com/office/drawing/2014/main" xmlns="" id="{1E150A47-3CDE-6A2F-544A-5F98134DFA4F}"/>
              </a:ext>
              <a:ext uri="{C183D7F6-B498-43B3-948B-1728B52AA6E4}">
                <adec:decorative xmlns:adec="http://schemas.microsoft.com/office/drawing/2017/decorative" xmlns=""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xmlns="" id="{50829F0F-DBDF-07B3-7893-FA37927FB30E}"/>
              </a:ext>
              <a:ext uri="{C183D7F6-B498-43B3-948B-1728B52AA6E4}">
                <adec:decorative xmlns:adec="http://schemas.microsoft.com/office/drawing/2017/decorative" xmlns=""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xmlns="" id="{48B8345A-1B48-25C5-67AE-D78987BEF15C}"/>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878FF980-7D74-4564-A0C9-19E560B51CB0}" type="datetime1">
              <a:rPr lang="en-US" smtClean="0"/>
              <a:t>5/1/2025</a:t>
            </a:fld>
            <a:endParaRPr lang="en-US" dirty="0"/>
          </a:p>
        </p:txBody>
      </p:sp>
      <p:pic>
        <p:nvPicPr>
          <p:cNvPr id="13" name="Graphic 12">
            <a:extLst>
              <a:ext uri="{FF2B5EF4-FFF2-40B4-BE49-F238E27FC236}">
                <a16:creationId xmlns:a16="http://schemas.microsoft.com/office/drawing/2014/main" xmlns="" id="{938A89FC-B8CA-14B7-D2D8-E768D99D863D}"/>
              </a:ext>
              <a:ext uri="{C183D7F6-B498-43B3-948B-1728B52AA6E4}">
                <adec:decorative xmlns:adec="http://schemas.microsoft.com/office/drawing/2017/decorative" xmlns=""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9542011" y="6405154"/>
            <a:ext cx="274320" cy="274320"/>
          </a:xfrm>
          <a:prstGeom prst="rect">
            <a:avLst/>
          </a:prstGeom>
        </p:spPr>
      </p:pic>
      <p:pic>
        <p:nvPicPr>
          <p:cNvPr id="14" name="Graphic 13">
            <a:extLst>
              <a:ext uri="{FF2B5EF4-FFF2-40B4-BE49-F238E27FC236}">
                <a16:creationId xmlns:a16="http://schemas.microsoft.com/office/drawing/2014/main" xmlns="" id="{3FF78B34-411F-1CA2-E7AE-72EE59FB9109}"/>
              </a:ext>
              <a:ext uri="{C183D7F6-B498-43B3-948B-1728B52AA6E4}">
                <adec:decorative xmlns:adec="http://schemas.microsoft.com/office/drawing/2017/decorative" xmlns=""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9168948" y="6405154"/>
            <a:ext cx="274320" cy="274320"/>
          </a:xfrm>
          <a:prstGeom prst="rect">
            <a:avLst/>
          </a:prstGeom>
        </p:spPr>
      </p:pic>
      <p:pic>
        <p:nvPicPr>
          <p:cNvPr id="19" name="Graphic 18">
            <a:extLst>
              <a:ext uri="{FF2B5EF4-FFF2-40B4-BE49-F238E27FC236}">
                <a16:creationId xmlns:a16="http://schemas.microsoft.com/office/drawing/2014/main" xmlns="" id="{3F0324D9-6571-4E22-7F05-EB7C4C25242C}"/>
              </a:ext>
              <a:ext uri="{C183D7F6-B498-43B3-948B-1728B52AA6E4}">
                <adec:decorative xmlns:adec="http://schemas.microsoft.com/office/drawing/2017/decorative" xmlns=""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xmlns="" r:embed="rId7"/>
              </a:ext>
            </a:extLst>
          </a:blip>
          <a:srcRect l="13558" t="13558" r="13558" b="13558"/>
          <a:stretch/>
        </p:blipFill>
        <p:spPr>
          <a:xfrm>
            <a:off x="8795884" y="6405154"/>
            <a:ext cx="274320" cy="274320"/>
          </a:xfrm>
          <a:prstGeom prst="rect">
            <a:avLst/>
          </a:prstGeom>
        </p:spPr>
      </p:pic>
      <p:sp>
        <p:nvSpPr>
          <p:cNvPr id="20" name="Slide Number Placeholder 5">
            <a:extLst>
              <a:ext uri="{FF2B5EF4-FFF2-40B4-BE49-F238E27FC236}">
                <a16:creationId xmlns:a16="http://schemas.microsoft.com/office/drawing/2014/main" xmlns="" id="{F5AD4638-F38E-56C0-D181-3C9488FAF123}"/>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1" name="Rectangle 20">
            <a:extLst>
              <a:ext uri="{FF2B5EF4-FFF2-40B4-BE49-F238E27FC236}">
                <a16:creationId xmlns:a16="http://schemas.microsoft.com/office/drawing/2014/main" xmlns="" id="{0E8BB575-A42F-625D-F8C0-71BACF904AFE}"/>
              </a:ext>
              <a:ext uri="{C183D7F6-B498-43B3-948B-1728B52AA6E4}">
                <adec:decorative xmlns:adec="http://schemas.microsoft.com/office/drawing/2017/decorative" xmlns=""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646543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4">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xmlns="" id="{7F2D7010-7DD7-3796-25B0-887F020FD7A5}"/>
              </a:ext>
              <a:ext uri="{C183D7F6-B498-43B3-948B-1728B52AA6E4}">
                <adec:decorative xmlns:adec="http://schemas.microsoft.com/office/drawing/2017/decorative" xmlns=""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xmlns="" id="{FE720C36-0F8D-D8C0-9900-9ABBBFF54324}"/>
              </a:ext>
              <a:ext uri="{C183D7F6-B498-43B3-948B-1728B52AA6E4}">
                <adec:decorative xmlns:adec="http://schemas.microsoft.com/office/drawing/2017/decorative" xmlns="" val="1"/>
              </a:ext>
            </a:extLst>
          </p:cNvPr>
          <p:cNvSpPr/>
          <p:nvPr userDrawn="1"/>
        </p:nvSpPr>
        <p:spPr>
          <a:xfrm>
            <a:off x="650494" y="1933575"/>
            <a:ext cx="3421255" cy="3661683"/>
          </a:xfrm>
          <a:prstGeom prst="roundRect">
            <a:avLst>
              <a:gd name="adj" fmla="val 9932"/>
            </a:avLst>
          </a:prstGeom>
          <a:solidFill>
            <a:schemeClr val="accent2">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xmlns="" id="{6CA4DA47-F1FE-347F-D205-7E5F76A50351}"/>
              </a:ext>
              <a:ext uri="{C183D7F6-B498-43B3-948B-1728B52AA6E4}">
                <adec:decorative xmlns:adec="http://schemas.microsoft.com/office/drawing/2017/decorative" xmlns="" val="1"/>
              </a:ext>
            </a:extLst>
          </p:cNvPr>
          <p:cNvSpPr/>
          <p:nvPr userDrawn="1"/>
        </p:nvSpPr>
        <p:spPr>
          <a:xfrm>
            <a:off x="4371976" y="1933575"/>
            <a:ext cx="7174103" cy="3661683"/>
          </a:xfrm>
          <a:prstGeom prst="roundRect">
            <a:avLst>
              <a:gd name="adj" fmla="val 9932"/>
            </a:avLst>
          </a:prstGeom>
          <a:solidFill>
            <a:schemeClr val="accent6">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xmlns="" id="{038E9543-72F0-3B98-EBDB-95F36BA54FA1}"/>
              </a:ext>
            </a:extLst>
          </p:cNvPr>
          <p:cNvSpPr>
            <a:spLocks noGrp="1"/>
          </p:cNvSpPr>
          <p:nvPr>
            <p:ph type="title" hasCustomPrompt="1"/>
          </p:nvPr>
        </p:nvSpPr>
        <p:spPr>
          <a:xfrm>
            <a:off x="641350" y="576292"/>
            <a:ext cx="10907016" cy="922516"/>
          </a:xfrm>
        </p:spPr>
        <p:txBody>
          <a:bodyPr tIns="182880"/>
          <a:lstStyle>
            <a:lvl1pPr algn="l">
              <a:defRPr sz="3200"/>
            </a:lvl1pPr>
          </a:lstStyle>
          <a:p>
            <a:r>
              <a:rPr lang="en-US" dirty="0"/>
              <a:t>Click to add title</a:t>
            </a:r>
          </a:p>
        </p:txBody>
      </p:sp>
      <p:sp>
        <p:nvSpPr>
          <p:cNvPr id="9" name="Content Placeholder 3">
            <a:extLst>
              <a:ext uri="{FF2B5EF4-FFF2-40B4-BE49-F238E27FC236}">
                <a16:creationId xmlns:a16="http://schemas.microsoft.com/office/drawing/2014/main" xmlns="" id="{EEF67B58-AA53-B48D-DD97-72B3116B22D2}"/>
              </a:ext>
            </a:extLst>
          </p:cNvPr>
          <p:cNvSpPr>
            <a:spLocks noGrp="1"/>
          </p:cNvSpPr>
          <p:nvPr>
            <p:ph sz="half" idx="13" hasCustomPrompt="1"/>
          </p:nvPr>
        </p:nvSpPr>
        <p:spPr>
          <a:xfrm>
            <a:off x="821945" y="2343150"/>
            <a:ext cx="3062967" cy="2990850"/>
          </a:xfrm>
        </p:spPr>
        <p:txBody>
          <a:bodyPr/>
          <a:lstStyle>
            <a:lvl1pPr marL="285750" indent="-285750">
              <a:lnSpc>
                <a:spcPts val="1900"/>
              </a:lnSpc>
              <a:buFont typeface="Arial" panose="020B0604020202020204" pitchFamily="34" charset="0"/>
              <a:buChar char="•"/>
              <a:defRPr sz="1800"/>
            </a:lvl1pPr>
            <a:lvl2pPr marL="742950" indent="-285750">
              <a:lnSpc>
                <a:spcPts val="1900"/>
              </a:lnSpc>
              <a:buFont typeface="Arial" panose="020B0604020202020204" pitchFamily="34" charset="0"/>
              <a:buChar char="•"/>
              <a:defRPr sz="1800"/>
            </a:lvl2pPr>
            <a:lvl3pPr marL="1200150" indent="-285750">
              <a:lnSpc>
                <a:spcPts val="1900"/>
              </a:lnSpc>
              <a:buFont typeface="Arial" panose="020B0604020202020204" pitchFamily="34" charset="0"/>
              <a:buChar char="•"/>
              <a:defRPr sz="1800"/>
            </a:lvl3pPr>
            <a:lvl4pPr marL="1657350" indent="-285750">
              <a:lnSpc>
                <a:spcPts val="1900"/>
              </a:lnSpc>
              <a:buFont typeface="Arial" panose="020B0604020202020204" pitchFamily="34" charset="0"/>
              <a:buChar char="•"/>
              <a:defRPr sz="1800"/>
            </a:lvl4pPr>
            <a:lvl5pPr marL="2114550" indent="-285750">
              <a:lnSpc>
                <a:spcPts val="1900"/>
              </a:lnSpc>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xmlns="" id="{56069ADF-8CD9-4E77-BB8D-70D8824C5AE3}"/>
              </a:ext>
            </a:extLst>
          </p:cNvPr>
          <p:cNvSpPr>
            <a:spLocks noGrp="1"/>
          </p:cNvSpPr>
          <p:nvPr>
            <p:ph sz="half" idx="1" hasCustomPrompt="1"/>
          </p:nvPr>
        </p:nvSpPr>
        <p:spPr>
          <a:xfrm>
            <a:off x="4619626" y="2343150"/>
            <a:ext cx="6626226" cy="2994868"/>
          </a:xfrm>
        </p:spPr>
        <p:txBody>
          <a:bodyPr/>
          <a:lstStyle>
            <a:lvl1pPr marL="0" indent="0">
              <a:lnSpc>
                <a:spcPts val="1900"/>
              </a:lnSpc>
              <a:buNone/>
              <a:defRPr sz="1800"/>
            </a:lvl1pPr>
            <a:lvl2pPr>
              <a:lnSpc>
                <a:spcPts val="1900"/>
              </a:lnSpc>
              <a:defRPr sz="1800"/>
            </a:lvl2pPr>
            <a:lvl3pPr>
              <a:lnSpc>
                <a:spcPts val="1900"/>
              </a:lnSpc>
              <a:defRPr sz="1800"/>
            </a:lvl3pPr>
            <a:lvl4pPr>
              <a:lnSpc>
                <a:spcPts val="1900"/>
              </a:lnSpc>
              <a:defRPr sz="1800"/>
            </a:lvl4pPr>
            <a:lvl5pPr>
              <a:lnSpc>
                <a:spcPts val="19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xmlns="" id="{E0299C66-96F4-78D6-A62C-38668D590AEB}"/>
              </a:ext>
              <a:ext uri="{C183D7F6-B498-43B3-948B-1728B52AA6E4}">
                <adec:decorative xmlns:adec="http://schemas.microsoft.com/office/drawing/2017/decorative" xmlns=""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xmlns="" id="{EC2A6D20-3BBC-4875-E1DD-C75389BF2676}"/>
              </a:ext>
              <a:ext uri="{C183D7F6-B498-43B3-948B-1728B52AA6E4}">
                <adec:decorative xmlns:adec="http://schemas.microsoft.com/office/drawing/2017/decorative" xmlns=""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Date Placeholder 3">
            <a:extLst>
              <a:ext uri="{FF2B5EF4-FFF2-40B4-BE49-F238E27FC236}">
                <a16:creationId xmlns:a16="http://schemas.microsoft.com/office/drawing/2014/main" xmlns="" id="{0375AD72-FEF2-7BD7-B33E-DE98FDD651EC}"/>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AD6A6A9F-0D32-429A-A1D1-F5896171D663}" type="datetime1">
              <a:rPr lang="en-US" smtClean="0"/>
              <a:t>5/1/2025</a:t>
            </a:fld>
            <a:endParaRPr lang="en-US" dirty="0"/>
          </a:p>
        </p:txBody>
      </p:sp>
      <p:pic>
        <p:nvPicPr>
          <p:cNvPr id="17" name="Graphic 16">
            <a:extLst>
              <a:ext uri="{FF2B5EF4-FFF2-40B4-BE49-F238E27FC236}">
                <a16:creationId xmlns:a16="http://schemas.microsoft.com/office/drawing/2014/main" xmlns="" id="{45C69E5E-6C22-57DA-0C62-9C6B32032229}"/>
              </a:ext>
              <a:ext uri="{C183D7F6-B498-43B3-948B-1728B52AA6E4}">
                <adec:decorative xmlns:adec="http://schemas.microsoft.com/office/drawing/2017/decorative" xmlns=""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9542011" y="6405154"/>
            <a:ext cx="274320" cy="274320"/>
          </a:xfrm>
          <a:prstGeom prst="rect">
            <a:avLst/>
          </a:prstGeom>
        </p:spPr>
      </p:pic>
      <p:pic>
        <p:nvPicPr>
          <p:cNvPr id="18" name="Graphic 17">
            <a:extLst>
              <a:ext uri="{FF2B5EF4-FFF2-40B4-BE49-F238E27FC236}">
                <a16:creationId xmlns:a16="http://schemas.microsoft.com/office/drawing/2014/main" xmlns="" id="{34542827-11B9-15CF-AB8E-86115BEF9FA8}"/>
              </a:ext>
              <a:ext uri="{C183D7F6-B498-43B3-948B-1728B52AA6E4}">
                <adec:decorative xmlns:adec="http://schemas.microsoft.com/office/drawing/2017/decorative" xmlns=""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9168948" y="6405154"/>
            <a:ext cx="274320" cy="274320"/>
          </a:xfrm>
          <a:prstGeom prst="rect">
            <a:avLst/>
          </a:prstGeom>
        </p:spPr>
      </p:pic>
      <p:pic>
        <p:nvPicPr>
          <p:cNvPr id="19" name="Graphic 18">
            <a:extLst>
              <a:ext uri="{FF2B5EF4-FFF2-40B4-BE49-F238E27FC236}">
                <a16:creationId xmlns:a16="http://schemas.microsoft.com/office/drawing/2014/main" xmlns="" id="{BEF1536F-20D9-1950-220E-4E6B881E9E50}"/>
              </a:ext>
              <a:ext uri="{C183D7F6-B498-43B3-948B-1728B52AA6E4}">
                <adec:decorative xmlns:adec="http://schemas.microsoft.com/office/drawing/2017/decorative" xmlns=""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xmlns="" r:embed="rId7"/>
              </a:ext>
            </a:extLst>
          </a:blip>
          <a:srcRect l="13558" t="13558" r="13558" b="13558"/>
          <a:stretch/>
        </p:blipFill>
        <p:spPr>
          <a:xfrm>
            <a:off x="8795884" y="6405154"/>
            <a:ext cx="274320" cy="274320"/>
          </a:xfrm>
          <a:prstGeom prst="rect">
            <a:avLst/>
          </a:prstGeom>
        </p:spPr>
      </p:pic>
      <p:sp>
        <p:nvSpPr>
          <p:cNvPr id="20" name="Slide Number Placeholder 5">
            <a:extLst>
              <a:ext uri="{FF2B5EF4-FFF2-40B4-BE49-F238E27FC236}">
                <a16:creationId xmlns:a16="http://schemas.microsoft.com/office/drawing/2014/main" xmlns="" id="{F8E904D7-AB01-FD2A-6191-37814CBD0829}"/>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1" name="Rectangle 20">
            <a:extLst>
              <a:ext uri="{FF2B5EF4-FFF2-40B4-BE49-F238E27FC236}">
                <a16:creationId xmlns:a16="http://schemas.microsoft.com/office/drawing/2014/main" xmlns="" id="{2E5DD3E5-31DE-DE3C-B506-E5AF1EC658CB}"/>
              </a:ext>
              <a:ext uri="{C183D7F6-B498-43B3-948B-1728B52AA6E4}">
                <adec:decorative xmlns:adec="http://schemas.microsoft.com/office/drawing/2017/decorative" xmlns=""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630598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pSp>
        <p:nvGrpSpPr>
          <p:cNvPr id="8" name="Graphic 4">
            <a:extLst>
              <a:ext uri="{FF2B5EF4-FFF2-40B4-BE49-F238E27FC236}">
                <a16:creationId xmlns:a16="http://schemas.microsoft.com/office/drawing/2014/main" xmlns="" id="{5C92998A-0580-8711-F2CD-BA025D3B492D}"/>
              </a:ext>
              <a:ext uri="{C183D7F6-B498-43B3-948B-1728B52AA6E4}">
                <adec:decorative xmlns:adec="http://schemas.microsoft.com/office/drawing/2017/decorative" xmlns="" val="1"/>
              </a:ext>
            </a:extLst>
          </p:cNvPr>
          <p:cNvGrpSpPr/>
          <p:nvPr/>
        </p:nvGrpSpPr>
        <p:grpSpPr>
          <a:xfrm>
            <a:off x="9573457" y="3490004"/>
            <a:ext cx="2760781" cy="2636487"/>
            <a:chOff x="9757762" y="3673334"/>
            <a:chExt cx="2760781" cy="2636487"/>
          </a:xfrm>
          <a:solidFill>
            <a:schemeClr val="bg1">
              <a:alpha val="50000"/>
            </a:schemeClr>
          </a:solidFill>
        </p:grpSpPr>
        <p:sp>
          <p:nvSpPr>
            <p:cNvPr id="9" name="Freeform: Shape 8">
              <a:extLst>
                <a:ext uri="{FF2B5EF4-FFF2-40B4-BE49-F238E27FC236}">
                  <a16:creationId xmlns:a16="http://schemas.microsoft.com/office/drawing/2014/main" xmlns="" id="{309E8E44-AD09-0DCB-79DA-F363143EB715}"/>
                </a:ext>
              </a:extLst>
            </p:cNvPr>
            <p:cNvSpPr/>
            <p:nvPr/>
          </p:nvSpPr>
          <p:spPr>
            <a:xfrm>
              <a:off x="9757762"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xmlns="" id="{F0C32798-3973-1B39-EA92-336F776B7AA7}"/>
                </a:ext>
              </a:extLst>
            </p:cNvPr>
            <p:cNvSpPr/>
            <p:nvPr/>
          </p:nvSpPr>
          <p:spPr>
            <a:xfrm>
              <a:off x="10777316"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xmlns="" id="{6F2D963B-D621-02DD-1619-684F4DC91490}"/>
                </a:ext>
              </a:extLst>
            </p:cNvPr>
            <p:cNvSpPr/>
            <p:nvPr/>
          </p:nvSpPr>
          <p:spPr>
            <a:xfrm>
              <a:off x="11796885"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xmlns="" id="{E491E75D-715D-B554-6983-B8D0F0FF7ECE}"/>
                </a:ext>
              </a:extLst>
            </p:cNvPr>
            <p:cNvSpPr/>
            <p:nvPr/>
          </p:nvSpPr>
          <p:spPr>
            <a:xfrm>
              <a:off x="9757762"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xmlns="" id="{80BE3828-09E2-3B37-DAF2-0F1EF6FBB447}"/>
                </a:ext>
              </a:extLst>
            </p:cNvPr>
            <p:cNvSpPr/>
            <p:nvPr/>
          </p:nvSpPr>
          <p:spPr>
            <a:xfrm>
              <a:off x="10777316"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xmlns="" id="{11BD5FBB-6BCD-9E17-CA4C-DA3621F258BF}"/>
                </a:ext>
              </a:extLst>
            </p:cNvPr>
            <p:cNvSpPr/>
            <p:nvPr/>
          </p:nvSpPr>
          <p:spPr>
            <a:xfrm>
              <a:off x="11796885"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xmlns="" id="{64AD5227-34EB-06BB-7D33-8014F2DE4711}"/>
                </a:ext>
              </a:extLst>
            </p:cNvPr>
            <p:cNvSpPr/>
            <p:nvPr/>
          </p:nvSpPr>
          <p:spPr>
            <a:xfrm>
              <a:off x="9757762" y="5788920"/>
              <a:ext cx="503603" cy="503606"/>
            </a:xfrm>
            <a:custGeom>
              <a:avLst/>
              <a:gdLst>
                <a:gd name="connsiteX0" fmla="*/ 0 w 503603"/>
                <a:gd name="connsiteY0" fmla="*/ 251798 h 503606"/>
                <a:gd name="connsiteX1" fmla="*/ 251802 w 503603"/>
                <a:gd name="connsiteY1" fmla="*/ 0 h 503606"/>
                <a:gd name="connsiteX2" fmla="*/ 503604 w 503603"/>
                <a:gd name="connsiteY2" fmla="*/ 251798 h 503606"/>
                <a:gd name="connsiteX3" fmla="*/ 251802 w 503603"/>
                <a:gd name="connsiteY3" fmla="*/ 503606 h 503606"/>
                <a:gd name="connsiteX4" fmla="*/ 0 w 503603"/>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6">
                  <a:moveTo>
                    <a:pt x="0" y="251798"/>
                  </a:moveTo>
                  <a:cubicBezTo>
                    <a:pt x="0" y="112736"/>
                    <a:pt x="112737" y="0"/>
                    <a:pt x="251802" y="0"/>
                  </a:cubicBezTo>
                  <a:cubicBezTo>
                    <a:pt x="390867" y="0"/>
                    <a:pt x="503604" y="112736"/>
                    <a:pt x="503604" y="251798"/>
                  </a:cubicBezTo>
                  <a:cubicBezTo>
                    <a:pt x="503604" y="390859"/>
                    <a:pt x="390869" y="503606"/>
                    <a:pt x="251802" y="503606"/>
                  </a:cubicBezTo>
                  <a:cubicBezTo>
                    <a:pt x="112734"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xmlns="" id="{8A22BFF6-8FC1-1C45-6065-DDBFC3366BC5}"/>
                </a:ext>
              </a:extLst>
            </p:cNvPr>
            <p:cNvSpPr/>
            <p:nvPr/>
          </p:nvSpPr>
          <p:spPr>
            <a:xfrm>
              <a:off x="10777320"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xmlns="" id="{A146F39A-3BE2-E627-E2A8-097C4BA7329F}"/>
                </a:ext>
              </a:extLst>
            </p:cNvPr>
            <p:cNvSpPr/>
            <p:nvPr/>
          </p:nvSpPr>
          <p:spPr>
            <a:xfrm>
              <a:off x="11796889"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grpSp>
      <p:grpSp>
        <p:nvGrpSpPr>
          <p:cNvPr id="22" name="Group 21">
            <a:extLst>
              <a:ext uri="{FF2B5EF4-FFF2-40B4-BE49-F238E27FC236}">
                <a16:creationId xmlns:a16="http://schemas.microsoft.com/office/drawing/2014/main" xmlns="" id="{B8722D0A-E5E5-85E8-8A98-85D9705FC408}"/>
              </a:ext>
              <a:ext uri="{C183D7F6-B498-43B3-948B-1728B52AA6E4}">
                <adec:decorative xmlns:adec="http://schemas.microsoft.com/office/drawing/2017/decorative" xmlns="" val="1"/>
              </a:ext>
            </a:extLst>
          </p:cNvPr>
          <p:cNvGrpSpPr/>
          <p:nvPr userDrawn="1"/>
        </p:nvGrpSpPr>
        <p:grpSpPr>
          <a:xfrm>
            <a:off x="381000" y="2282879"/>
            <a:ext cx="4269018" cy="3187700"/>
            <a:chOff x="1698171" y="691024"/>
            <a:chExt cx="4269018" cy="3187700"/>
          </a:xfrm>
        </p:grpSpPr>
        <p:grpSp>
          <p:nvGrpSpPr>
            <p:cNvPr id="23" name="Group 22">
              <a:extLst>
                <a:ext uri="{FF2B5EF4-FFF2-40B4-BE49-F238E27FC236}">
                  <a16:creationId xmlns:a16="http://schemas.microsoft.com/office/drawing/2014/main" xmlns="" id="{B6302B80-DDF6-B2B7-6559-5B19EDC98763}"/>
                </a:ext>
              </a:extLst>
            </p:cNvPr>
            <p:cNvGrpSpPr/>
            <p:nvPr userDrawn="1"/>
          </p:nvGrpSpPr>
          <p:grpSpPr>
            <a:xfrm>
              <a:off x="1698171" y="691024"/>
              <a:ext cx="4269018" cy="3187700"/>
              <a:chOff x="1466850" y="380320"/>
              <a:chExt cx="4493564" cy="3355370"/>
            </a:xfrm>
          </p:grpSpPr>
          <p:sp>
            <p:nvSpPr>
              <p:cNvPr id="28" name="Rectangle 27">
                <a:extLst>
                  <a:ext uri="{FF2B5EF4-FFF2-40B4-BE49-F238E27FC236}">
                    <a16:creationId xmlns:a16="http://schemas.microsoft.com/office/drawing/2014/main" xmlns="" id="{81CCE774-3C05-A473-EC2B-CC0477DD95B7}"/>
                  </a:ext>
                </a:extLst>
              </p:cNvPr>
              <p:cNvSpPr/>
              <p:nvPr userDrawn="1"/>
            </p:nvSpPr>
            <p:spPr>
              <a:xfrm>
                <a:off x="1466850" y="875619"/>
                <a:ext cx="4493564" cy="286007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xmlns="" id="{F2119DFF-8596-5767-9E16-1F5D2A0890B0}"/>
                  </a:ext>
                </a:extLst>
              </p:cNvPr>
              <p:cNvSpPr/>
              <p:nvPr userDrawn="1"/>
            </p:nvSpPr>
            <p:spPr>
              <a:xfrm>
                <a:off x="1466850" y="380320"/>
                <a:ext cx="4493564" cy="49530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xmlns=""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xmlns=""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xmlns=""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xmlns=""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xmlns="" id="{85C02728-7F58-1ED1-7B84-326CE837DE29}"/>
              </a:ext>
            </a:extLst>
          </p:cNvPr>
          <p:cNvSpPr>
            <a:spLocks noGrp="1"/>
          </p:cNvSpPr>
          <p:nvPr>
            <p:ph type="title" hasCustomPrompt="1"/>
          </p:nvPr>
        </p:nvSpPr>
        <p:spPr>
          <a:xfrm>
            <a:off x="381000" y="3077710"/>
            <a:ext cx="4269017" cy="2109186"/>
          </a:xfrm>
        </p:spPr>
        <p:txBody>
          <a:bodyPr/>
          <a:lstStyle>
            <a:lvl1pPr algn="ctr">
              <a:defRPr sz="3200"/>
            </a:lvl1pPr>
          </a:lstStyle>
          <a:p>
            <a:r>
              <a:rPr lang="en-US" dirty="0"/>
              <a:t>Click to add title</a:t>
            </a:r>
          </a:p>
        </p:txBody>
      </p:sp>
      <p:grpSp>
        <p:nvGrpSpPr>
          <p:cNvPr id="32" name="Group 31">
            <a:extLst>
              <a:ext uri="{FF2B5EF4-FFF2-40B4-BE49-F238E27FC236}">
                <a16:creationId xmlns:a16="http://schemas.microsoft.com/office/drawing/2014/main" xmlns="" id="{723D7900-A764-0B16-7BED-F9EBD836AC98}"/>
              </a:ext>
              <a:ext uri="{C183D7F6-B498-43B3-948B-1728B52AA6E4}">
                <adec:decorative xmlns:adec="http://schemas.microsoft.com/office/drawing/2017/decorative" xmlns="" val="1"/>
              </a:ext>
            </a:extLst>
          </p:cNvPr>
          <p:cNvGrpSpPr/>
          <p:nvPr userDrawn="1"/>
        </p:nvGrpSpPr>
        <p:grpSpPr>
          <a:xfrm>
            <a:off x="4934496" y="731509"/>
            <a:ext cx="6876503" cy="4739070"/>
            <a:chOff x="1698171" y="691024"/>
            <a:chExt cx="6876503" cy="4739070"/>
          </a:xfrm>
        </p:grpSpPr>
        <p:grpSp>
          <p:nvGrpSpPr>
            <p:cNvPr id="33" name="Group 32">
              <a:extLst>
                <a:ext uri="{FF2B5EF4-FFF2-40B4-BE49-F238E27FC236}">
                  <a16:creationId xmlns:a16="http://schemas.microsoft.com/office/drawing/2014/main" xmlns="" id="{C0DAD512-E415-2CBA-7F91-C6B058A5ADBD}"/>
                </a:ext>
              </a:extLst>
            </p:cNvPr>
            <p:cNvGrpSpPr/>
            <p:nvPr userDrawn="1"/>
          </p:nvGrpSpPr>
          <p:grpSpPr>
            <a:xfrm>
              <a:off x="1698171" y="691024"/>
              <a:ext cx="6876503" cy="4739070"/>
              <a:chOff x="1466850" y="380320"/>
              <a:chExt cx="7238199" cy="4988342"/>
            </a:xfrm>
          </p:grpSpPr>
          <p:sp>
            <p:nvSpPr>
              <p:cNvPr id="38" name="Rectangle 37">
                <a:extLst>
                  <a:ext uri="{FF2B5EF4-FFF2-40B4-BE49-F238E27FC236}">
                    <a16:creationId xmlns:a16="http://schemas.microsoft.com/office/drawing/2014/main" xmlns="" id="{921D068B-EDAE-2B09-0C52-3807110CD594}"/>
                  </a:ext>
                </a:extLst>
              </p:cNvPr>
              <p:cNvSpPr/>
              <p:nvPr userDrawn="1"/>
            </p:nvSpPr>
            <p:spPr>
              <a:xfrm>
                <a:off x="1466850" y="875621"/>
                <a:ext cx="7238199" cy="449304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xmlns="" id="{6825F6B8-7F31-9F6F-6F40-4446D62B0C09}"/>
                  </a:ext>
                </a:extLst>
              </p:cNvPr>
              <p:cNvSpPr/>
              <p:nvPr userDrawn="1"/>
            </p:nvSpPr>
            <p:spPr>
              <a:xfrm>
                <a:off x="1466850" y="380320"/>
                <a:ext cx="723819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xmlns=""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xmlns=""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xmlns=""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xmlns=""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 name="Table Placeholder 3">
            <a:extLst>
              <a:ext uri="{FF2B5EF4-FFF2-40B4-BE49-F238E27FC236}">
                <a16:creationId xmlns:a16="http://schemas.microsoft.com/office/drawing/2014/main" xmlns="" id="{18AADC3C-8146-4144-3ABA-28E1B1F4AADD}"/>
              </a:ext>
            </a:extLst>
          </p:cNvPr>
          <p:cNvSpPr>
            <a:spLocks noGrp="1"/>
          </p:cNvSpPr>
          <p:nvPr>
            <p:ph type="tbl" sz="quarter" idx="10"/>
          </p:nvPr>
        </p:nvSpPr>
        <p:spPr>
          <a:xfrm>
            <a:off x="4934493" y="1202058"/>
            <a:ext cx="6876504" cy="4270248"/>
          </a:xfrm>
        </p:spPr>
        <p:txBody>
          <a:bodyPr/>
          <a:lstStyle/>
          <a:p>
            <a:endParaRPr lang="en-US" dirty="0"/>
          </a:p>
        </p:txBody>
      </p:sp>
      <p:pic>
        <p:nvPicPr>
          <p:cNvPr id="6" name="Graphic 5">
            <a:extLst>
              <a:ext uri="{FF2B5EF4-FFF2-40B4-BE49-F238E27FC236}">
                <a16:creationId xmlns:a16="http://schemas.microsoft.com/office/drawing/2014/main" xmlns="" id="{C6DD2ED3-A6F4-FD7E-59F8-1FAE8FBBAC17}"/>
              </a:ext>
              <a:ext uri="{C183D7F6-B498-43B3-948B-1728B52AA6E4}">
                <adec:decorative xmlns:adec="http://schemas.microsoft.com/office/drawing/2017/decorative" xmlns=""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xmlns="" r:embed="rId3"/>
              </a:ext>
            </a:extLst>
          </a:blip>
          <a:srcRect r="15256"/>
          <a:stretch/>
        </p:blipFill>
        <p:spPr>
          <a:xfrm rot="16200000">
            <a:off x="1495710" y="-1028662"/>
            <a:ext cx="2029124" cy="4086444"/>
          </a:xfrm>
          <a:prstGeom prst="rect">
            <a:avLst/>
          </a:prstGeom>
        </p:spPr>
      </p:pic>
      <p:sp>
        <p:nvSpPr>
          <p:cNvPr id="40" name="Rectangle 39">
            <a:extLst>
              <a:ext uri="{FF2B5EF4-FFF2-40B4-BE49-F238E27FC236}">
                <a16:creationId xmlns:a16="http://schemas.microsoft.com/office/drawing/2014/main" xmlns="" id="{8D3D389B-1A71-78E3-E524-47DEFE36F4F5}"/>
              </a:ext>
              <a:ext uri="{C183D7F6-B498-43B3-948B-1728B52AA6E4}">
                <adec:decorative xmlns:adec="http://schemas.microsoft.com/office/drawing/2017/decorative" xmlns=""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a:extLst>
              <a:ext uri="{FF2B5EF4-FFF2-40B4-BE49-F238E27FC236}">
                <a16:creationId xmlns:a16="http://schemas.microsoft.com/office/drawing/2014/main" xmlns="" id="{63E7AF89-C0F4-4BB7-8B68-933CBF0B3839}"/>
              </a:ext>
              <a:ext uri="{C183D7F6-B498-43B3-948B-1728B52AA6E4}">
                <adec:decorative xmlns:adec="http://schemas.microsoft.com/office/drawing/2017/decorative" xmlns=""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Date Placeholder 3">
            <a:extLst>
              <a:ext uri="{FF2B5EF4-FFF2-40B4-BE49-F238E27FC236}">
                <a16:creationId xmlns:a16="http://schemas.microsoft.com/office/drawing/2014/main" xmlns="" id="{17933C8A-8E9F-F250-DAB7-5B1C82537C7F}"/>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5B21777A-95FC-45DC-96FA-58DCC4C7EAA1}" type="datetime1">
              <a:rPr lang="en-US" smtClean="0"/>
              <a:t>5/1/2025</a:t>
            </a:fld>
            <a:endParaRPr lang="en-US" dirty="0"/>
          </a:p>
        </p:txBody>
      </p:sp>
      <p:pic>
        <p:nvPicPr>
          <p:cNvPr id="43" name="Graphic 42">
            <a:extLst>
              <a:ext uri="{FF2B5EF4-FFF2-40B4-BE49-F238E27FC236}">
                <a16:creationId xmlns:a16="http://schemas.microsoft.com/office/drawing/2014/main" xmlns="" id="{824FC607-995F-898A-B4E2-47161383123B}"/>
              </a:ext>
              <a:ext uri="{C183D7F6-B498-43B3-948B-1728B52AA6E4}">
                <adec:decorative xmlns:adec="http://schemas.microsoft.com/office/drawing/2017/decorative" xmlns=""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9542011" y="6405154"/>
            <a:ext cx="274320" cy="274320"/>
          </a:xfrm>
          <a:prstGeom prst="rect">
            <a:avLst/>
          </a:prstGeom>
        </p:spPr>
      </p:pic>
      <p:pic>
        <p:nvPicPr>
          <p:cNvPr id="44" name="Graphic 43">
            <a:extLst>
              <a:ext uri="{FF2B5EF4-FFF2-40B4-BE49-F238E27FC236}">
                <a16:creationId xmlns:a16="http://schemas.microsoft.com/office/drawing/2014/main" xmlns="" id="{2D6615CA-D60B-84EA-CBF6-70186E3CF675}"/>
              </a:ext>
              <a:ext uri="{C183D7F6-B498-43B3-948B-1728B52AA6E4}">
                <adec:decorative xmlns:adec="http://schemas.microsoft.com/office/drawing/2017/decorative" xmlns="" val="1"/>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xmlns="" r:embed="rId7"/>
              </a:ext>
            </a:extLst>
          </a:blip>
          <a:srcRect/>
          <a:stretch/>
        </p:blipFill>
        <p:spPr>
          <a:xfrm>
            <a:off x="9168948" y="6405154"/>
            <a:ext cx="274320" cy="274320"/>
          </a:xfrm>
          <a:prstGeom prst="rect">
            <a:avLst/>
          </a:prstGeom>
        </p:spPr>
      </p:pic>
      <p:pic>
        <p:nvPicPr>
          <p:cNvPr id="45" name="Graphic 44">
            <a:extLst>
              <a:ext uri="{FF2B5EF4-FFF2-40B4-BE49-F238E27FC236}">
                <a16:creationId xmlns:a16="http://schemas.microsoft.com/office/drawing/2014/main" xmlns="" id="{88C02DF0-EBE4-4C6F-CE9A-61B39F1F7A18}"/>
              </a:ext>
              <a:ext uri="{C183D7F6-B498-43B3-948B-1728B52AA6E4}">
                <adec:decorative xmlns:adec="http://schemas.microsoft.com/office/drawing/2017/decorative" xmlns="" val="1"/>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xmlns="" r:embed="rId9"/>
              </a:ext>
            </a:extLst>
          </a:blip>
          <a:srcRect l="13558" t="13558" r="13558" b="13558"/>
          <a:stretch/>
        </p:blipFill>
        <p:spPr>
          <a:xfrm>
            <a:off x="8795884" y="6405154"/>
            <a:ext cx="274320" cy="274320"/>
          </a:xfrm>
          <a:prstGeom prst="rect">
            <a:avLst/>
          </a:prstGeom>
        </p:spPr>
      </p:pic>
      <p:sp>
        <p:nvSpPr>
          <p:cNvPr id="46" name="Slide Number Placeholder 5">
            <a:extLst>
              <a:ext uri="{FF2B5EF4-FFF2-40B4-BE49-F238E27FC236}">
                <a16:creationId xmlns:a16="http://schemas.microsoft.com/office/drawing/2014/main" xmlns="" id="{AFEE4071-4B5B-AFB4-B178-D09387257FA2}"/>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47" name="Rectangle 46">
            <a:extLst>
              <a:ext uri="{FF2B5EF4-FFF2-40B4-BE49-F238E27FC236}">
                <a16:creationId xmlns:a16="http://schemas.microsoft.com/office/drawing/2014/main" xmlns="" id="{F3023153-9A4E-D9D3-6DE0-2D3EA610BB11}"/>
              </a:ext>
              <a:ext uri="{C183D7F6-B498-43B3-948B-1728B52AA6E4}">
                <adec:decorative xmlns:adec="http://schemas.microsoft.com/office/drawing/2017/decorative" xmlns=""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4227521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xmlns="" id="{85477807-ECB9-BBC9-E832-2FE89AC328DD}"/>
              </a:ext>
              <a:ext uri="{C183D7F6-B498-43B3-948B-1728B52AA6E4}">
                <adec:decorative xmlns:adec="http://schemas.microsoft.com/office/drawing/2017/decorative" xmlns=""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3CD97974-B93C-4C96-B3F6-F69E3D6DE6CA}"/>
              </a:ext>
            </a:extLst>
          </p:cNvPr>
          <p:cNvSpPr>
            <a:spLocks noGrp="1"/>
          </p:cNvSpPr>
          <p:nvPr>
            <p:ph type="title" hasCustomPrompt="1"/>
          </p:nvPr>
        </p:nvSpPr>
        <p:spPr>
          <a:xfrm>
            <a:off x="964746" y="327023"/>
            <a:ext cx="5931354" cy="5561465"/>
          </a:xfrm>
        </p:spPr>
        <p:txBody>
          <a:bodyPr vert="horz" lIns="91440" tIns="45720" rIns="91440" bIns="45720" rtlCol="0" anchor="ctr">
            <a:noAutofit/>
          </a:bodyPr>
          <a:lstStyle>
            <a:lvl1pPr algn="ctr">
              <a:defRPr lang="en-US" sz="6000" dirty="0"/>
            </a:lvl1pPr>
          </a:lstStyle>
          <a:p>
            <a:pPr lvl="0" algn="ctr"/>
            <a:r>
              <a:rPr lang="en-US" dirty="0"/>
              <a:t>Click to add title</a:t>
            </a:r>
          </a:p>
        </p:txBody>
      </p:sp>
      <p:grpSp>
        <p:nvGrpSpPr>
          <p:cNvPr id="5" name="Group 4">
            <a:extLst>
              <a:ext uri="{FF2B5EF4-FFF2-40B4-BE49-F238E27FC236}">
                <a16:creationId xmlns:a16="http://schemas.microsoft.com/office/drawing/2014/main" xmlns="" id="{FB66CFD9-87C8-0968-9FB0-CF7AE4F612F0}"/>
              </a:ext>
              <a:ext uri="{C183D7F6-B498-43B3-948B-1728B52AA6E4}">
                <adec:decorative xmlns:adec="http://schemas.microsoft.com/office/drawing/2017/decorative" xmlns="" val="1"/>
              </a:ext>
            </a:extLst>
          </p:cNvPr>
          <p:cNvGrpSpPr/>
          <p:nvPr userDrawn="1"/>
        </p:nvGrpSpPr>
        <p:grpSpPr>
          <a:xfrm>
            <a:off x="7575684" y="1200589"/>
            <a:ext cx="3365366" cy="3804114"/>
            <a:chOff x="1698171" y="691024"/>
            <a:chExt cx="3365366" cy="3804114"/>
          </a:xfrm>
        </p:grpSpPr>
        <p:grpSp>
          <p:nvGrpSpPr>
            <p:cNvPr id="7" name="Group 6">
              <a:extLst>
                <a:ext uri="{FF2B5EF4-FFF2-40B4-BE49-F238E27FC236}">
                  <a16:creationId xmlns:a16="http://schemas.microsoft.com/office/drawing/2014/main" xmlns="" id="{5571AD75-22F7-E387-8455-0EE6231C2AA8}"/>
                </a:ext>
              </a:extLst>
            </p:cNvPr>
            <p:cNvGrpSpPr/>
            <p:nvPr userDrawn="1"/>
          </p:nvGrpSpPr>
          <p:grpSpPr>
            <a:xfrm>
              <a:off x="1698171" y="691024"/>
              <a:ext cx="3365366" cy="3804114"/>
              <a:chOff x="1466850" y="380320"/>
              <a:chExt cx="3542380" cy="4004209"/>
            </a:xfrm>
          </p:grpSpPr>
          <p:sp>
            <p:nvSpPr>
              <p:cNvPr id="25" name="Rectangle 24">
                <a:extLst>
                  <a:ext uri="{FF2B5EF4-FFF2-40B4-BE49-F238E27FC236}">
                    <a16:creationId xmlns:a16="http://schemas.microsoft.com/office/drawing/2014/main" xmlns="" id="{14EBD37B-479C-8610-9921-3DD1D3B53203}"/>
                  </a:ext>
                </a:extLst>
              </p:cNvPr>
              <p:cNvSpPr/>
              <p:nvPr userDrawn="1"/>
            </p:nvSpPr>
            <p:spPr>
              <a:xfrm>
                <a:off x="1466850" y="875620"/>
                <a:ext cx="3542380" cy="35089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xmlns="" id="{EE9DA007-4D12-4E50-8A2A-BFEB557D2755}"/>
                  </a:ext>
                </a:extLst>
              </p:cNvPr>
              <p:cNvSpPr/>
              <p:nvPr userDrawn="1"/>
            </p:nvSpPr>
            <p:spPr>
              <a:xfrm>
                <a:off x="1466850" y="380320"/>
                <a:ext cx="354238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xmlns="" id="{43696F41-7A57-6A71-48E0-57DC0FD1F45D}"/>
                </a:ext>
              </a:extLst>
            </p:cNvPr>
            <p:cNvGrpSpPr/>
            <p:nvPr userDrawn="1"/>
          </p:nvGrpSpPr>
          <p:grpSpPr>
            <a:xfrm>
              <a:off x="1839686" y="815293"/>
              <a:ext cx="810985" cy="212272"/>
              <a:chOff x="1883229" y="800099"/>
              <a:chExt cx="810985" cy="212272"/>
            </a:xfrm>
          </p:grpSpPr>
          <p:sp>
            <p:nvSpPr>
              <p:cNvPr id="10" name="Oval 9">
                <a:extLst>
                  <a:ext uri="{FF2B5EF4-FFF2-40B4-BE49-F238E27FC236}">
                    <a16:creationId xmlns:a16="http://schemas.microsoft.com/office/drawing/2014/main" xmlns="" id="{29B518BB-BA01-734C-8F35-C569614E32E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xmlns="" id="{20CA477C-B13C-EF0B-F67F-CF0F4D703D6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xmlns="" id="{5ADDCC6C-0428-0F66-95AF-F34D60323CEB}"/>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7717199" y="1788339"/>
            <a:ext cx="3103201" cy="3092539"/>
          </a:xfrm>
        </p:spPr>
        <p:txBody>
          <a:bodyPr tIns="0" bIns="0" anchor="ctr"/>
          <a:lstStyle>
            <a:lvl1pPr marL="342900" indent="-342900">
              <a:lnSpc>
                <a:spcPct val="150000"/>
              </a:lnSpc>
              <a:buFont typeface="Arial" panose="020B0604020202020204" pitchFamily="34" charset="0"/>
              <a:buChar char="•"/>
              <a:defRPr sz="18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dirty="0"/>
              <a:t>Click to edit Master text styles</a:t>
            </a:r>
          </a:p>
        </p:txBody>
      </p:sp>
      <p:sp>
        <p:nvSpPr>
          <p:cNvPr id="4" name="Rectangle 3">
            <a:extLst>
              <a:ext uri="{FF2B5EF4-FFF2-40B4-BE49-F238E27FC236}">
                <a16:creationId xmlns:a16="http://schemas.microsoft.com/office/drawing/2014/main" xmlns="" id="{5B5DDDB5-9047-790A-C8B0-D67E44B72323}"/>
              </a:ext>
              <a:ext uri="{C183D7F6-B498-43B3-948B-1728B52AA6E4}">
                <adec:decorative xmlns:adec="http://schemas.microsoft.com/office/drawing/2017/decorative" xmlns=""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xmlns="" id="{E29A5963-0FEC-D9BF-54CB-A3D6D118AF49}"/>
              </a:ext>
              <a:ext uri="{C183D7F6-B498-43B3-948B-1728B52AA6E4}">
                <adec:decorative xmlns:adec="http://schemas.microsoft.com/office/drawing/2017/decorative" xmlns=""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3">
            <a:extLst>
              <a:ext uri="{FF2B5EF4-FFF2-40B4-BE49-F238E27FC236}">
                <a16:creationId xmlns:a16="http://schemas.microsoft.com/office/drawing/2014/main" xmlns="" id="{427DBEC2-F0F7-1E8A-EDBA-2EB379509666}"/>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C3E48DB0-F654-4BF4-950A-98D782617B1C}" type="datetime1">
              <a:rPr lang="en-US" smtClean="0"/>
              <a:t>5/1/2025</a:t>
            </a:fld>
            <a:endParaRPr lang="en-US" dirty="0"/>
          </a:p>
        </p:txBody>
      </p:sp>
      <p:pic>
        <p:nvPicPr>
          <p:cNvPr id="11" name="Graphic 10">
            <a:extLst>
              <a:ext uri="{FF2B5EF4-FFF2-40B4-BE49-F238E27FC236}">
                <a16:creationId xmlns:a16="http://schemas.microsoft.com/office/drawing/2014/main" xmlns="" id="{3947C04A-7458-C36D-EE89-0C1F41AF32B2}"/>
              </a:ext>
              <a:ext uri="{C183D7F6-B498-43B3-948B-1728B52AA6E4}">
                <adec:decorative xmlns:adec="http://schemas.microsoft.com/office/drawing/2017/decorative" xmlns=""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9542011" y="6405154"/>
            <a:ext cx="274320" cy="274320"/>
          </a:xfrm>
          <a:prstGeom prst="rect">
            <a:avLst/>
          </a:prstGeom>
        </p:spPr>
      </p:pic>
      <p:pic>
        <p:nvPicPr>
          <p:cNvPr id="12" name="Graphic 11">
            <a:extLst>
              <a:ext uri="{FF2B5EF4-FFF2-40B4-BE49-F238E27FC236}">
                <a16:creationId xmlns:a16="http://schemas.microsoft.com/office/drawing/2014/main" xmlns="" id="{CC13B35D-F747-92EE-37C0-27E1CA8B5873}"/>
              </a:ext>
              <a:ext uri="{C183D7F6-B498-43B3-948B-1728B52AA6E4}">
                <adec:decorative xmlns:adec="http://schemas.microsoft.com/office/drawing/2017/decorative" xmlns=""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9168948" y="6405154"/>
            <a:ext cx="274320" cy="274320"/>
          </a:xfrm>
          <a:prstGeom prst="rect">
            <a:avLst/>
          </a:prstGeom>
        </p:spPr>
      </p:pic>
      <p:pic>
        <p:nvPicPr>
          <p:cNvPr id="13" name="Graphic 12">
            <a:extLst>
              <a:ext uri="{FF2B5EF4-FFF2-40B4-BE49-F238E27FC236}">
                <a16:creationId xmlns:a16="http://schemas.microsoft.com/office/drawing/2014/main" xmlns="" id="{5DD40548-01E2-C4C3-74D5-E53F4A1C3942}"/>
              </a:ext>
              <a:ext uri="{C183D7F6-B498-43B3-948B-1728B52AA6E4}">
                <adec:decorative xmlns:adec="http://schemas.microsoft.com/office/drawing/2017/decorative" xmlns=""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xmlns="" r:embed="rId7"/>
              </a:ext>
            </a:extLst>
          </a:blip>
          <a:srcRect l="13558" t="13558" r="13558" b="13558"/>
          <a:stretch/>
        </p:blipFill>
        <p:spPr>
          <a:xfrm>
            <a:off x="8795884" y="6405154"/>
            <a:ext cx="274320" cy="274320"/>
          </a:xfrm>
          <a:prstGeom prst="rect">
            <a:avLst/>
          </a:prstGeom>
        </p:spPr>
      </p:pic>
      <p:sp>
        <p:nvSpPr>
          <p:cNvPr id="14" name="Slide Number Placeholder 5">
            <a:extLst>
              <a:ext uri="{FF2B5EF4-FFF2-40B4-BE49-F238E27FC236}">
                <a16:creationId xmlns:a16="http://schemas.microsoft.com/office/drawing/2014/main" xmlns="" id="{F021946D-D90D-3F7E-3E92-78C7E120AFF5}"/>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7" name="Rectangle 26">
            <a:extLst>
              <a:ext uri="{FF2B5EF4-FFF2-40B4-BE49-F238E27FC236}">
                <a16:creationId xmlns:a16="http://schemas.microsoft.com/office/drawing/2014/main" xmlns="" id="{3797D881-DBBF-010E-A63C-99B4B0D412AA}"/>
              </a:ext>
              <a:ext uri="{C183D7F6-B498-43B3-948B-1728B52AA6E4}">
                <adec:decorative xmlns:adec="http://schemas.microsoft.com/office/drawing/2017/decorative" xmlns=""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4092057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8" name="Graphic 4">
            <a:extLst>
              <a:ext uri="{FF2B5EF4-FFF2-40B4-BE49-F238E27FC236}">
                <a16:creationId xmlns:a16="http://schemas.microsoft.com/office/drawing/2014/main" xmlns="" id="{5C92998A-0580-8711-F2CD-BA025D3B492D}"/>
              </a:ext>
              <a:ext uri="{C183D7F6-B498-43B3-948B-1728B52AA6E4}">
                <adec:decorative xmlns:adec="http://schemas.microsoft.com/office/drawing/2017/decorative" xmlns="" val="1"/>
              </a:ext>
            </a:extLst>
          </p:cNvPr>
          <p:cNvGrpSpPr/>
          <p:nvPr/>
        </p:nvGrpSpPr>
        <p:grpSpPr>
          <a:xfrm>
            <a:off x="9573457" y="3490004"/>
            <a:ext cx="2760781" cy="2636487"/>
            <a:chOff x="9757762" y="3673334"/>
            <a:chExt cx="2760781" cy="2636487"/>
          </a:xfrm>
          <a:solidFill>
            <a:schemeClr val="bg1">
              <a:alpha val="50000"/>
            </a:schemeClr>
          </a:solidFill>
        </p:grpSpPr>
        <p:sp>
          <p:nvSpPr>
            <p:cNvPr id="9" name="Freeform: Shape 8">
              <a:extLst>
                <a:ext uri="{FF2B5EF4-FFF2-40B4-BE49-F238E27FC236}">
                  <a16:creationId xmlns:a16="http://schemas.microsoft.com/office/drawing/2014/main" xmlns="" id="{309E8E44-AD09-0DCB-79DA-F363143EB715}"/>
                </a:ext>
              </a:extLst>
            </p:cNvPr>
            <p:cNvSpPr/>
            <p:nvPr/>
          </p:nvSpPr>
          <p:spPr>
            <a:xfrm>
              <a:off x="9757762"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xmlns="" id="{F0C32798-3973-1B39-EA92-336F776B7AA7}"/>
                </a:ext>
              </a:extLst>
            </p:cNvPr>
            <p:cNvSpPr/>
            <p:nvPr/>
          </p:nvSpPr>
          <p:spPr>
            <a:xfrm>
              <a:off x="10777316"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xmlns="" id="{6F2D963B-D621-02DD-1619-684F4DC91490}"/>
                </a:ext>
              </a:extLst>
            </p:cNvPr>
            <p:cNvSpPr/>
            <p:nvPr/>
          </p:nvSpPr>
          <p:spPr>
            <a:xfrm>
              <a:off x="11796885"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xmlns="" id="{E491E75D-715D-B554-6983-B8D0F0FF7ECE}"/>
                </a:ext>
              </a:extLst>
            </p:cNvPr>
            <p:cNvSpPr/>
            <p:nvPr/>
          </p:nvSpPr>
          <p:spPr>
            <a:xfrm>
              <a:off x="9757762"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xmlns="" id="{80BE3828-09E2-3B37-DAF2-0F1EF6FBB447}"/>
                </a:ext>
              </a:extLst>
            </p:cNvPr>
            <p:cNvSpPr/>
            <p:nvPr/>
          </p:nvSpPr>
          <p:spPr>
            <a:xfrm>
              <a:off x="10777316"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xmlns="" id="{11BD5FBB-6BCD-9E17-CA4C-DA3621F258BF}"/>
                </a:ext>
              </a:extLst>
            </p:cNvPr>
            <p:cNvSpPr/>
            <p:nvPr/>
          </p:nvSpPr>
          <p:spPr>
            <a:xfrm>
              <a:off x="11796885"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xmlns="" id="{64AD5227-34EB-06BB-7D33-8014F2DE4711}"/>
                </a:ext>
              </a:extLst>
            </p:cNvPr>
            <p:cNvSpPr/>
            <p:nvPr/>
          </p:nvSpPr>
          <p:spPr>
            <a:xfrm>
              <a:off x="9757762" y="5788920"/>
              <a:ext cx="503603" cy="503606"/>
            </a:xfrm>
            <a:custGeom>
              <a:avLst/>
              <a:gdLst>
                <a:gd name="connsiteX0" fmla="*/ 0 w 503603"/>
                <a:gd name="connsiteY0" fmla="*/ 251798 h 503606"/>
                <a:gd name="connsiteX1" fmla="*/ 251802 w 503603"/>
                <a:gd name="connsiteY1" fmla="*/ 0 h 503606"/>
                <a:gd name="connsiteX2" fmla="*/ 503604 w 503603"/>
                <a:gd name="connsiteY2" fmla="*/ 251798 h 503606"/>
                <a:gd name="connsiteX3" fmla="*/ 251802 w 503603"/>
                <a:gd name="connsiteY3" fmla="*/ 503606 h 503606"/>
                <a:gd name="connsiteX4" fmla="*/ 0 w 503603"/>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6">
                  <a:moveTo>
                    <a:pt x="0" y="251798"/>
                  </a:moveTo>
                  <a:cubicBezTo>
                    <a:pt x="0" y="112736"/>
                    <a:pt x="112737" y="0"/>
                    <a:pt x="251802" y="0"/>
                  </a:cubicBezTo>
                  <a:cubicBezTo>
                    <a:pt x="390867" y="0"/>
                    <a:pt x="503604" y="112736"/>
                    <a:pt x="503604" y="251798"/>
                  </a:cubicBezTo>
                  <a:cubicBezTo>
                    <a:pt x="503604" y="390859"/>
                    <a:pt x="390869" y="503606"/>
                    <a:pt x="251802" y="503606"/>
                  </a:cubicBezTo>
                  <a:cubicBezTo>
                    <a:pt x="112734"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xmlns="" id="{8A22BFF6-8FC1-1C45-6065-DDBFC3366BC5}"/>
                </a:ext>
              </a:extLst>
            </p:cNvPr>
            <p:cNvSpPr/>
            <p:nvPr/>
          </p:nvSpPr>
          <p:spPr>
            <a:xfrm>
              <a:off x="10777320"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xmlns="" id="{A146F39A-3BE2-E627-E2A8-097C4BA7329F}"/>
                </a:ext>
              </a:extLst>
            </p:cNvPr>
            <p:cNvSpPr/>
            <p:nvPr/>
          </p:nvSpPr>
          <p:spPr>
            <a:xfrm>
              <a:off x="11796889"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grpSp>
      <p:grpSp>
        <p:nvGrpSpPr>
          <p:cNvPr id="22" name="Group 21">
            <a:extLst>
              <a:ext uri="{FF2B5EF4-FFF2-40B4-BE49-F238E27FC236}">
                <a16:creationId xmlns:a16="http://schemas.microsoft.com/office/drawing/2014/main" xmlns="" id="{B8722D0A-E5E5-85E8-8A98-85D9705FC408}"/>
              </a:ext>
              <a:ext uri="{C183D7F6-B498-43B3-948B-1728B52AA6E4}">
                <adec:decorative xmlns:adec="http://schemas.microsoft.com/office/drawing/2017/decorative" xmlns="" val="1"/>
              </a:ext>
            </a:extLst>
          </p:cNvPr>
          <p:cNvGrpSpPr/>
          <p:nvPr userDrawn="1"/>
        </p:nvGrpSpPr>
        <p:grpSpPr>
          <a:xfrm>
            <a:off x="381000" y="2282879"/>
            <a:ext cx="4269018" cy="3187700"/>
            <a:chOff x="1698171" y="691024"/>
            <a:chExt cx="4269018" cy="3187700"/>
          </a:xfrm>
        </p:grpSpPr>
        <p:grpSp>
          <p:nvGrpSpPr>
            <p:cNvPr id="23" name="Group 22">
              <a:extLst>
                <a:ext uri="{FF2B5EF4-FFF2-40B4-BE49-F238E27FC236}">
                  <a16:creationId xmlns:a16="http://schemas.microsoft.com/office/drawing/2014/main" xmlns="" id="{B6302B80-DDF6-B2B7-6559-5B19EDC98763}"/>
                </a:ext>
              </a:extLst>
            </p:cNvPr>
            <p:cNvGrpSpPr/>
            <p:nvPr userDrawn="1"/>
          </p:nvGrpSpPr>
          <p:grpSpPr>
            <a:xfrm>
              <a:off x="1698171" y="691024"/>
              <a:ext cx="4269018" cy="3187700"/>
              <a:chOff x="1466850" y="380320"/>
              <a:chExt cx="4493564" cy="3355370"/>
            </a:xfrm>
          </p:grpSpPr>
          <p:sp>
            <p:nvSpPr>
              <p:cNvPr id="28" name="Rectangle 27">
                <a:extLst>
                  <a:ext uri="{FF2B5EF4-FFF2-40B4-BE49-F238E27FC236}">
                    <a16:creationId xmlns:a16="http://schemas.microsoft.com/office/drawing/2014/main" xmlns="" id="{81CCE774-3C05-A473-EC2B-CC0477DD95B7}"/>
                  </a:ext>
                </a:extLst>
              </p:cNvPr>
              <p:cNvSpPr/>
              <p:nvPr userDrawn="1"/>
            </p:nvSpPr>
            <p:spPr>
              <a:xfrm>
                <a:off x="1466850" y="875619"/>
                <a:ext cx="4493564" cy="286007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xmlns="" id="{F2119DFF-8596-5767-9E16-1F5D2A0890B0}"/>
                  </a:ext>
                </a:extLst>
              </p:cNvPr>
              <p:cNvSpPr/>
              <p:nvPr userDrawn="1"/>
            </p:nvSpPr>
            <p:spPr>
              <a:xfrm>
                <a:off x="1466850" y="380320"/>
                <a:ext cx="4493564" cy="49530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xmlns=""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xmlns=""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xmlns=""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xmlns=""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xmlns="" id="{85C02728-7F58-1ED1-7B84-326CE837DE29}"/>
              </a:ext>
            </a:extLst>
          </p:cNvPr>
          <p:cNvSpPr>
            <a:spLocks noGrp="1"/>
          </p:cNvSpPr>
          <p:nvPr>
            <p:ph type="title" hasCustomPrompt="1"/>
          </p:nvPr>
        </p:nvSpPr>
        <p:spPr>
          <a:xfrm>
            <a:off x="381000" y="3077710"/>
            <a:ext cx="4269017" cy="2109186"/>
          </a:xfrm>
        </p:spPr>
        <p:txBody>
          <a:bodyPr/>
          <a:lstStyle>
            <a:lvl1pPr algn="ctr">
              <a:defRPr sz="3200"/>
            </a:lvl1pPr>
          </a:lstStyle>
          <a:p>
            <a:r>
              <a:rPr lang="en-US" dirty="0"/>
              <a:t>Click to add title</a:t>
            </a:r>
          </a:p>
        </p:txBody>
      </p:sp>
      <p:grpSp>
        <p:nvGrpSpPr>
          <p:cNvPr id="32" name="Group 31">
            <a:extLst>
              <a:ext uri="{FF2B5EF4-FFF2-40B4-BE49-F238E27FC236}">
                <a16:creationId xmlns:a16="http://schemas.microsoft.com/office/drawing/2014/main" xmlns="" id="{723D7900-A764-0B16-7BED-F9EBD836AC98}"/>
              </a:ext>
              <a:ext uri="{C183D7F6-B498-43B3-948B-1728B52AA6E4}">
                <adec:decorative xmlns:adec="http://schemas.microsoft.com/office/drawing/2017/decorative" xmlns="" val="1"/>
              </a:ext>
            </a:extLst>
          </p:cNvPr>
          <p:cNvGrpSpPr/>
          <p:nvPr userDrawn="1"/>
        </p:nvGrpSpPr>
        <p:grpSpPr>
          <a:xfrm>
            <a:off x="4934496" y="731509"/>
            <a:ext cx="6876503" cy="4739070"/>
            <a:chOff x="1698171" y="691024"/>
            <a:chExt cx="6876503" cy="4739070"/>
          </a:xfrm>
        </p:grpSpPr>
        <p:grpSp>
          <p:nvGrpSpPr>
            <p:cNvPr id="33" name="Group 32">
              <a:extLst>
                <a:ext uri="{FF2B5EF4-FFF2-40B4-BE49-F238E27FC236}">
                  <a16:creationId xmlns:a16="http://schemas.microsoft.com/office/drawing/2014/main" xmlns="" id="{C0DAD512-E415-2CBA-7F91-C6B058A5ADBD}"/>
                </a:ext>
              </a:extLst>
            </p:cNvPr>
            <p:cNvGrpSpPr/>
            <p:nvPr userDrawn="1"/>
          </p:nvGrpSpPr>
          <p:grpSpPr>
            <a:xfrm>
              <a:off x="1698171" y="691024"/>
              <a:ext cx="6876503" cy="4739070"/>
              <a:chOff x="1466850" y="380320"/>
              <a:chExt cx="7238199" cy="4988342"/>
            </a:xfrm>
          </p:grpSpPr>
          <p:sp>
            <p:nvSpPr>
              <p:cNvPr id="38" name="Rectangle 37">
                <a:extLst>
                  <a:ext uri="{FF2B5EF4-FFF2-40B4-BE49-F238E27FC236}">
                    <a16:creationId xmlns:a16="http://schemas.microsoft.com/office/drawing/2014/main" xmlns="" id="{921D068B-EDAE-2B09-0C52-3807110CD594}"/>
                  </a:ext>
                </a:extLst>
              </p:cNvPr>
              <p:cNvSpPr/>
              <p:nvPr userDrawn="1"/>
            </p:nvSpPr>
            <p:spPr>
              <a:xfrm>
                <a:off x="1466850" y="875621"/>
                <a:ext cx="7238199" cy="449304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xmlns="" id="{6825F6B8-7F31-9F6F-6F40-4446D62B0C09}"/>
                  </a:ext>
                </a:extLst>
              </p:cNvPr>
              <p:cNvSpPr/>
              <p:nvPr userDrawn="1"/>
            </p:nvSpPr>
            <p:spPr>
              <a:xfrm>
                <a:off x="1466850" y="380320"/>
                <a:ext cx="723819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xmlns=""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xmlns=""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xmlns=""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xmlns=""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xmlns="" id="{4C3F06A0-63CE-4272-B90E-4F20296BFBEB}"/>
              </a:ext>
            </a:extLst>
          </p:cNvPr>
          <p:cNvSpPr>
            <a:spLocks noGrp="1"/>
          </p:cNvSpPr>
          <p:nvPr>
            <p:ph idx="1" hasCustomPrompt="1"/>
          </p:nvPr>
        </p:nvSpPr>
        <p:spPr>
          <a:xfrm>
            <a:off x="4934495" y="1202058"/>
            <a:ext cx="6876502" cy="42685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Graphic 5">
            <a:extLst>
              <a:ext uri="{FF2B5EF4-FFF2-40B4-BE49-F238E27FC236}">
                <a16:creationId xmlns:a16="http://schemas.microsoft.com/office/drawing/2014/main" xmlns="" id="{C6DD2ED3-A6F4-FD7E-59F8-1FAE8FBBAC17}"/>
              </a:ext>
              <a:ext uri="{C183D7F6-B498-43B3-948B-1728B52AA6E4}">
                <adec:decorative xmlns:adec="http://schemas.microsoft.com/office/drawing/2017/decorative" xmlns=""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xmlns="" r:embed="rId3"/>
              </a:ext>
            </a:extLst>
          </a:blip>
          <a:srcRect r="15256"/>
          <a:stretch/>
        </p:blipFill>
        <p:spPr>
          <a:xfrm rot="16200000">
            <a:off x="1495710" y="-1028662"/>
            <a:ext cx="2029124" cy="4086444"/>
          </a:xfrm>
          <a:prstGeom prst="rect">
            <a:avLst/>
          </a:prstGeom>
        </p:spPr>
      </p:pic>
      <p:sp>
        <p:nvSpPr>
          <p:cNvPr id="40" name="Rectangle 39">
            <a:extLst>
              <a:ext uri="{FF2B5EF4-FFF2-40B4-BE49-F238E27FC236}">
                <a16:creationId xmlns:a16="http://schemas.microsoft.com/office/drawing/2014/main" xmlns="" id="{8D3D389B-1A71-78E3-E524-47DEFE36F4F5}"/>
              </a:ext>
              <a:ext uri="{C183D7F6-B498-43B3-948B-1728B52AA6E4}">
                <adec:decorative xmlns:adec="http://schemas.microsoft.com/office/drawing/2017/decorative" xmlns=""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a:extLst>
              <a:ext uri="{FF2B5EF4-FFF2-40B4-BE49-F238E27FC236}">
                <a16:creationId xmlns:a16="http://schemas.microsoft.com/office/drawing/2014/main" xmlns="" id="{63E7AF89-C0F4-4BB7-8B68-933CBF0B3839}"/>
              </a:ext>
              <a:ext uri="{C183D7F6-B498-43B3-948B-1728B52AA6E4}">
                <adec:decorative xmlns:adec="http://schemas.microsoft.com/office/drawing/2017/decorative" xmlns=""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Date Placeholder 3">
            <a:extLst>
              <a:ext uri="{FF2B5EF4-FFF2-40B4-BE49-F238E27FC236}">
                <a16:creationId xmlns:a16="http://schemas.microsoft.com/office/drawing/2014/main" xmlns="" id="{17933C8A-8E9F-F250-DAB7-5B1C82537C7F}"/>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AF85D86F-FF8D-4B39-ADE9-8E47373FCD11}" type="datetime1">
              <a:rPr lang="en-US" smtClean="0"/>
              <a:t>5/1/2025</a:t>
            </a:fld>
            <a:endParaRPr lang="en-US" dirty="0"/>
          </a:p>
        </p:txBody>
      </p:sp>
      <p:pic>
        <p:nvPicPr>
          <p:cNvPr id="43" name="Graphic 42">
            <a:extLst>
              <a:ext uri="{FF2B5EF4-FFF2-40B4-BE49-F238E27FC236}">
                <a16:creationId xmlns:a16="http://schemas.microsoft.com/office/drawing/2014/main" xmlns="" id="{824FC607-995F-898A-B4E2-47161383123B}"/>
              </a:ext>
              <a:ext uri="{C183D7F6-B498-43B3-948B-1728B52AA6E4}">
                <adec:decorative xmlns:adec="http://schemas.microsoft.com/office/drawing/2017/decorative" xmlns=""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9542011" y="6405154"/>
            <a:ext cx="274320" cy="274320"/>
          </a:xfrm>
          <a:prstGeom prst="rect">
            <a:avLst/>
          </a:prstGeom>
        </p:spPr>
      </p:pic>
      <p:pic>
        <p:nvPicPr>
          <p:cNvPr id="44" name="Graphic 43">
            <a:extLst>
              <a:ext uri="{FF2B5EF4-FFF2-40B4-BE49-F238E27FC236}">
                <a16:creationId xmlns:a16="http://schemas.microsoft.com/office/drawing/2014/main" xmlns="" id="{2D6615CA-D60B-84EA-CBF6-70186E3CF675}"/>
              </a:ext>
              <a:ext uri="{C183D7F6-B498-43B3-948B-1728B52AA6E4}">
                <adec:decorative xmlns:adec="http://schemas.microsoft.com/office/drawing/2017/decorative" xmlns="" val="1"/>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xmlns="" r:embed="rId7"/>
              </a:ext>
            </a:extLst>
          </a:blip>
          <a:srcRect/>
          <a:stretch/>
        </p:blipFill>
        <p:spPr>
          <a:xfrm>
            <a:off x="9168948" y="6405154"/>
            <a:ext cx="274320" cy="274320"/>
          </a:xfrm>
          <a:prstGeom prst="rect">
            <a:avLst/>
          </a:prstGeom>
        </p:spPr>
      </p:pic>
      <p:pic>
        <p:nvPicPr>
          <p:cNvPr id="45" name="Graphic 44">
            <a:extLst>
              <a:ext uri="{FF2B5EF4-FFF2-40B4-BE49-F238E27FC236}">
                <a16:creationId xmlns:a16="http://schemas.microsoft.com/office/drawing/2014/main" xmlns="" id="{88C02DF0-EBE4-4C6F-CE9A-61B39F1F7A18}"/>
              </a:ext>
              <a:ext uri="{C183D7F6-B498-43B3-948B-1728B52AA6E4}">
                <adec:decorative xmlns:adec="http://schemas.microsoft.com/office/drawing/2017/decorative" xmlns="" val="1"/>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xmlns="" r:embed="rId9"/>
              </a:ext>
            </a:extLst>
          </a:blip>
          <a:srcRect l="13558" t="13558" r="13558" b="13558"/>
          <a:stretch/>
        </p:blipFill>
        <p:spPr>
          <a:xfrm>
            <a:off x="8795884" y="6405154"/>
            <a:ext cx="274320" cy="274320"/>
          </a:xfrm>
          <a:prstGeom prst="rect">
            <a:avLst/>
          </a:prstGeom>
        </p:spPr>
      </p:pic>
      <p:sp>
        <p:nvSpPr>
          <p:cNvPr id="46" name="Slide Number Placeholder 5">
            <a:extLst>
              <a:ext uri="{FF2B5EF4-FFF2-40B4-BE49-F238E27FC236}">
                <a16:creationId xmlns:a16="http://schemas.microsoft.com/office/drawing/2014/main" xmlns="" id="{AFEE4071-4B5B-AFB4-B178-D09387257FA2}"/>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47" name="Rectangle 46">
            <a:extLst>
              <a:ext uri="{FF2B5EF4-FFF2-40B4-BE49-F238E27FC236}">
                <a16:creationId xmlns:a16="http://schemas.microsoft.com/office/drawing/2014/main" xmlns="" id="{F3023153-9A4E-D9D3-6DE0-2D3EA610BB11}"/>
              </a:ext>
              <a:ext uri="{C183D7F6-B498-43B3-948B-1728B52AA6E4}">
                <adec:decorative xmlns:adec="http://schemas.microsoft.com/office/drawing/2017/decorative" xmlns=""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2907152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DD1964D-F9CA-9278-BD33-03FD979E6627}"/>
              </a:ext>
              <a:ext uri="{C183D7F6-B498-43B3-948B-1728B52AA6E4}">
                <adec:decorative xmlns:adec="http://schemas.microsoft.com/office/drawing/2017/decorative" xmlns=""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xmlns="" id="{AB9857CF-1C39-27BB-9B6B-6A0C1DD02B04}"/>
              </a:ext>
              <a:ext uri="{C183D7F6-B498-43B3-948B-1728B52AA6E4}">
                <adec:decorative xmlns:adec="http://schemas.microsoft.com/office/drawing/2017/decorative" xmlns=""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3">
            <a:extLst>
              <a:ext uri="{FF2B5EF4-FFF2-40B4-BE49-F238E27FC236}">
                <a16:creationId xmlns:a16="http://schemas.microsoft.com/office/drawing/2014/main" xmlns="" id="{F8B31A7E-FD72-B42E-26A8-319F776C10E0}"/>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0118B694-E5FD-4821-AEBA-5EEEF1B6D4E9}" type="datetime1">
              <a:rPr lang="en-US" smtClean="0"/>
              <a:t>5/1/2025</a:t>
            </a:fld>
            <a:endParaRPr lang="en-US" dirty="0"/>
          </a:p>
        </p:txBody>
      </p:sp>
      <p:pic>
        <p:nvPicPr>
          <p:cNvPr id="8" name="Graphic 7">
            <a:extLst>
              <a:ext uri="{FF2B5EF4-FFF2-40B4-BE49-F238E27FC236}">
                <a16:creationId xmlns:a16="http://schemas.microsoft.com/office/drawing/2014/main" xmlns="" id="{92487FC0-E254-7086-CC55-D7BFCEACEF0B}"/>
              </a:ext>
              <a:ext uri="{C183D7F6-B498-43B3-948B-1728B52AA6E4}">
                <adec:decorative xmlns:adec="http://schemas.microsoft.com/office/drawing/2017/decorative" xmlns=""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9542011" y="6405154"/>
            <a:ext cx="274320" cy="274320"/>
          </a:xfrm>
          <a:prstGeom prst="rect">
            <a:avLst/>
          </a:prstGeom>
        </p:spPr>
      </p:pic>
      <p:pic>
        <p:nvPicPr>
          <p:cNvPr id="9" name="Graphic 8">
            <a:extLst>
              <a:ext uri="{FF2B5EF4-FFF2-40B4-BE49-F238E27FC236}">
                <a16:creationId xmlns:a16="http://schemas.microsoft.com/office/drawing/2014/main" xmlns="" id="{2F41C3E4-FF61-A611-F912-98F344213661}"/>
              </a:ext>
              <a:ext uri="{C183D7F6-B498-43B3-948B-1728B52AA6E4}">
                <adec:decorative xmlns:adec="http://schemas.microsoft.com/office/drawing/2017/decorative" xmlns=""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9168948" y="6405154"/>
            <a:ext cx="274320" cy="274320"/>
          </a:xfrm>
          <a:prstGeom prst="rect">
            <a:avLst/>
          </a:prstGeom>
        </p:spPr>
      </p:pic>
      <p:pic>
        <p:nvPicPr>
          <p:cNvPr id="10" name="Graphic 9">
            <a:extLst>
              <a:ext uri="{FF2B5EF4-FFF2-40B4-BE49-F238E27FC236}">
                <a16:creationId xmlns:a16="http://schemas.microsoft.com/office/drawing/2014/main" xmlns="" id="{0B15F18C-70F5-E214-E8DA-4CFAE27FE301}"/>
              </a:ext>
              <a:ext uri="{C183D7F6-B498-43B3-948B-1728B52AA6E4}">
                <adec:decorative xmlns:adec="http://schemas.microsoft.com/office/drawing/2017/decorative" xmlns=""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xmlns="" r:embed="rId7"/>
              </a:ext>
            </a:extLst>
          </a:blip>
          <a:srcRect l="13558" t="13558" r="13558" b="13558"/>
          <a:stretch/>
        </p:blipFill>
        <p:spPr>
          <a:xfrm>
            <a:off x="8795884" y="6405154"/>
            <a:ext cx="274320" cy="274320"/>
          </a:xfrm>
          <a:prstGeom prst="rect">
            <a:avLst/>
          </a:prstGeom>
        </p:spPr>
      </p:pic>
      <p:sp>
        <p:nvSpPr>
          <p:cNvPr id="11" name="Slide Number Placeholder 5">
            <a:extLst>
              <a:ext uri="{FF2B5EF4-FFF2-40B4-BE49-F238E27FC236}">
                <a16:creationId xmlns:a16="http://schemas.microsoft.com/office/drawing/2014/main" xmlns="" id="{7A727095-DB42-91AA-4BB8-1CE63D89BCA2}"/>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17" name="Rectangle 16">
            <a:extLst>
              <a:ext uri="{FF2B5EF4-FFF2-40B4-BE49-F238E27FC236}">
                <a16:creationId xmlns:a16="http://schemas.microsoft.com/office/drawing/2014/main" xmlns="" id="{6E89DC3C-8238-2625-2CBD-974CA4F819FE}"/>
              </a:ext>
              <a:ext uri="{C183D7F6-B498-43B3-948B-1728B52AA6E4}">
                <adec:decorative xmlns:adec="http://schemas.microsoft.com/office/drawing/2017/decorative" xmlns=""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2875107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pic>
        <p:nvPicPr>
          <p:cNvPr id="46" name="Graphic 45">
            <a:extLst>
              <a:ext uri="{FF2B5EF4-FFF2-40B4-BE49-F238E27FC236}">
                <a16:creationId xmlns:a16="http://schemas.microsoft.com/office/drawing/2014/main" xmlns="" id="{FFDE191C-52DF-6A6D-EC88-18A052FFB290}"/>
              </a:ext>
              <a:ext uri="{C183D7F6-B498-43B3-948B-1728B52AA6E4}">
                <adec:decorative xmlns:adec="http://schemas.microsoft.com/office/drawing/2017/decorative" xmlns=""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xmlns="" r:embed="rId3"/>
              </a:ext>
            </a:extLst>
          </a:blip>
          <a:srcRect b="37716"/>
          <a:stretch/>
        </p:blipFill>
        <p:spPr>
          <a:xfrm rot="16200000">
            <a:off x="9722190" y="160175"/>
            <a:ext cx="2394401" cy="2545223"/>
          </a:xfrm>
          <a:prstGeom prst="rect">
            <a:avLst/>
          </a:prstGeom>
        </p:spPr>
      </p:pic>
      <p:pic>
        <p:nvPicPr>
          <p:cNvPr id="31" name="Graphic 30">
            <a:extLst>
              <a:ext uri="{FF2B5EF4-FFF2-40B4-BE49-F238E27FC236}">
                <a16:creationId xmlns:a16="http://schemas.microsoft.com/office/drawing/2014/main" xmlns="" id="{6D30DCAC-B495-853F-9921-FBA3901866A5}"/>
              </a:ext>
              <a:ext uri="{C183D7F6-B498-43B3-948B-1728B52AA6E4}">
                <adec:decorative xmlns:adec="http://schemas.microsoft.com/office/drawing/2017/decorative" xmlns=""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rot="5400000">
            <a:off x="1140620" y="2616531"/>
            <a:ext cx="2394401" cy="4086444"/>
          </a:xfrm>
          <a:prstGeom prst="rect">
            <a:avLst/>
          </a:prstGeom>
        </p:spPr>
      </p:pic>
      <p:grpSp>
        <p:nvGrpSpPr>
          <p:cNvPr id="32" name="Group 31">
            <a:extLst>
              <a:ext uri="{FF2B5EF4-FFF2-40B4-BE49-F238E27FC236}">
                <a16:creationId xmlns:a16="http://schemas.microsoft.com/office/drawing/2014/main" xmlns="" id="{8CB78A71-D8F9-12A2-1D4E-A2C2E4E15530}"/>
              </a:ext>
              <a:ext uri="{C183D7F6-B498-43B3-948B-1728B52AA6E4}">
                <adec:decorative xmlns:adec="http://schemas.microsoft.com/office/drawing/2017/decorative" xmlns="" val="1"/>
              </a:ext>
            </a:extLst>
          </p:cNvPr>
          <p:cNvGrpSpPr/>
          <p:nvPr userDrawn="1"/>
        </p:nvGrpSpPr>
        <p:grpSpPr>
          <a:xfrm>
            <a:off x="3594100" y="380999"/>
            <a:ext cx="4972050" cy="5475954"/>
            <a:chOff x="1698171" y="691024"/>
            <a:chExt cx="4972050" cy="5475954"/>
          </a:xfrm>
        </p:grpSpPr>
        <p:grpSp>
          <p:nvGrpSpPr>
            <p:cNvPr id="33" name="Group 32">
              <a:extLst>
                <a:ext uri="{FF2B5EF4-FFF2-40B4-BE49-F238E27FC236}">
                  <a16:creationId xmlns:a16="http://schemas.microsoft.com/office/drawing/2014/main" xmlns="" id="{D1FCBAB4-0CBD-A738-A058-100C35A0BDF1}"/>
                </a:ext>
              </a:extLst>
            </p:cNvPr>
            <p:cNvGrpSpPr/>
            <p:nvPr userDrawn="1"/>
          </p:nvGrpSpPr>
          <p:grpSpPr>
            <a:xfrm>
              <a:off x="1698171" y="691024"/>
              <a:ext cx="4972050" cy="5475954"/>
              <a:chOff x="1466850" y="380320"/>
              <a:chExt cx="5233574" cy="5763985"/>
            </a:xfrm>
          </p:grpSpPr>
          <p:sp>
            <p:nvSpPr>
              <p:cNvPr id="38" name="Rectangle 37">
                <a:extLst>
                  <a:ext uri="{FF2B5EF4-FFF2-40B4-BE49-F238E27FC236}">
                    <a16:creationId xmlns:a16="http://schemas.microsoft.com/office/drawing/2014/main" xmlns="" id="{A67098CE-4555-2BEE-5226-2E2F9EE1D5BB}"/>
                  </a:ext>
                </a:extLst>
              </p:cNvPr>
              <p:cNvSpPr/>
              <p:nvPr userDrawn="1"/>
            </p:nvSpPr>
            <p:spPr>
              <a:xfrm>
                <a:off x="1466850" y="875620"/>
                <a:ext cx="5233574"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xmlns="" id="{6A0CBAEB-0BE9-F75E-CB8D-A411C52E889A}"/>
                  </a:ext>
                </a:extLst>
              </p:cNvPr>
              <p:cNvSpPr/>
              <p:nvPr userDrawn="1"/>
            </p:nvSpPr>
            <p:spPr>
              <a:xfrm>
                <a:off x="1466850" y="380320"/>
                <a:ext cx="5233574"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xmlns="" id="{0EDFCBD7-3731-A5D1-BB82-218531D6BA6E}"/>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xmlns="" id="{AA6D4634-51B3-BE70-0479-199D811D75F3}"/>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xmlns="" id="{B2B1D16B-1A18-4890-4596-F24DD1C0BA94}"/>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xmlns="" id="{E98E60AF-0ABD-505A-4D5D-18B025CCA331}"/>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0" name="Title 1">
            <a:extLst>
              <a:ext uri="{FF2B5EF4-FFF2-40B4-BE49-F238E27FC236}">
                <a16:creationId xmlns:a16="http://schemas.microsoft.com/office/drawing/2014/main" xmlns="" id="{A048DF11-5712-A1DF-9E33-2C705AF54B80}"/>
              </a:ext>
            </a:extLst>
          </p:cNvPr>
          <p:cNvSpPr>
            <a:spLocks noGrp="1"/>
          </p:cNvSpPr>
          <p:nvPr>
            <p:ph type="title" hasCustomPrompt="1"/>
          </p:nvPr>
        </p:nvSpPr>
        <p:spPr>
          <a:xfrm>
            <a:off x="3957068" y="851547"/>
            <a:ext cx="4275364" cy="1979634"/>
          </a:xfrm>
        </p:spPr>
        <p:txBody>
          <a:bodyPr anchor="ctr"/>
          <a:lstStyle>
            <a:lvl1pPr>
              <a:defRPr sz="3200"/>
            </a:lvl1pPr>
          </a:lstStyle>
          <a:p>
            <a:r>
              <a:rPr lang="en-US" dirty="0"/>
              <a:t>Click to add title</a:t>
            </a:r>
          </a:p>
        </p:txBody>
      </p:sp>
      <p:sp>
        <p:nvSpPr>
          <p:cNvPr id="41" name="Content Placeholder 2">
            <a:extLst>
              <a:ext uri="{FF2B5EF4-FFF2-40B4-BE49-F238E27FC236}">
                <a16:creationId xmlns:a16="http://schemas.microsoft.com/office/drawing/2014/main" xmlns="" id="{5FC08F1C-3206-A42D-3BCD-F04FBA78394F}"/>
              </a:ext>
            </a:extLst>
          </p:cNvPr>
          <p:cNvSpPr>
            <a:spLocks noGrp="1"/>
          </p:cNvSpPr>
          <p:nvPr>
            <p:ph idx="1" hasCustomPrompt="1"/>
          </p:nvPr>
        </p:nvSpPr>
        <p:spPr>
          <a:xfrm>
            <a:off x="3947886" y="2831182"/>
            <a:ext cx="4275364" cy="2660213"/>
          </a:xfrm>
        </p:spPr>
        <p:txBody>
          <a:bodyPr tIns="0" bIns="0"/>
          <a:lstStyle>
            <a:lvl1pPr>
              <a:lnSpc>
                <a:spcPct val="150000"/>
              </a:lnSpc>
              <a:defRPr sz="18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Rectangle 41">
            <a:extLst>
              <a:ext uri="{FF2B5EF4-FFF2-40B4-BE49-F238E27FC236}">
                <a16:creationId xmlns:a16="http://schemas.microsoft.com/office/drawing/2014/main" xmlns="" id="{19671B5C-5A86-C6A6-2913-1F73F100E32C}"/>
              </a:ext>
              <a:ext uri="{C183D7F6-B498-43B3-948B-1728B52AA6E4}">
                <adec:decorative xmlns:adec="http://schemas.microsoft.com/office/drawing/2017/decorative" xmlns=""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Straight Connector 42">
            <a:extLst>
              <a:ext uri="{FF2B5EF4-FFF2-40B4-BE49-F238E27FC236}">
                <a16:creationId xmlns:a16="http://schemas.microsoft.com/office/drawing/2014/main" xmlns="" id="{542D9D8C-0E11-E268-D458-EC3BC4FD2425}"/>
              </a:ext>
              <a:ext uri="{C183D7F6-B498-43B3-948B-1728B52AA6E4}">
                <adec:decorative xmlns:adec="http://schemas.microsoft.com/office/drawing/2017/decorative" xmlns=""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Date Placeholder 3">
            <a:extLst>
              <a:ext uri="{FF2B5EF4-FFF2-40B4-BE49-F238E27FC236}">
                <a16:creationId xmlns:a16="http://schemas.microsoft.com/office/drawing/2014/main" xmlns="" id="{8E4CD02A-FF2F-864A-138B-368FE9BFDEE2}"/>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098D32CD-ECA8-47AD-935A-FF614E631B9F}" type="datetime1">
              <a:rPr lang="en-US" smtClean="0"/>
              <a:t>5/1/2025</a:t>
            </a:fld>
            <a:endParaRPr lang="en-US" dirty="0"/>
          </a:p>
        </p:txBody>
      </p:sp>
      <p:pic>
        <p:nvPicPr>
          <p:cNvPr id="47" name="Graphic 46">
            <a:extLst>
              <a:ext uri="{FF2B5EF4-FFF2-40B4-BE49-F238E27FC236}">
                <a16:creationId xmlns:a16="http://schemas.microsoft.com/office/drawing/2014/main" xmlns="" id="{5B0F505A-EE51-9D7A-42EA-2CD2CD432E72}"/>
              </a:ext>
              <a:ext uri="{C183D7F6-B498-43B3-948B-1728B52AA6E4}">
                <adec:decorative xmlns:adec="http://schemas.microsoft.com/office/drawing/2017/decorative" xmlns=""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9542011" y="6405154"/>
            <a:ext cx="274320" cy="274320"/>
          </a:xfrm>
          <a:prstGeom prst="rect">
            <a:avLst/>
          </a:prstGeom>
        </p:spPr>
      </p:pic>
      <p:pic>
        <p:nvPicPr>
          <p:cNvPr id="48" name="Graphic 47">
            <a:extLst>
              <a:ext uri="{FF2B5EF4-FFF2-40B4-BE49-F238E27FC236}">
                <a16:creationId xmlns:a16="http://schemas.microsoft.com/office/drawing/2014/main" xmlns="" id="{B4905353-8D75-B3E2-2489-1D6907755CF2}"/>
              </a:ext>
              <a:ext uri="{C183D7F6-B498-43B3-948B-1728B52AA6E4}">
                <adec:decorative xmlns:adec="http://schemas.microsoft.com/office/drawing/2017/decorative" xmlns="" val="1"/>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xmlns="" r:embed="rId7"/>
              </a:ext>
            </a:extLst>
          </a:blip>
          <a:srcRect/>
          <a:stretch/>
        </p:blipFill>
        <p:spPr>
          <a:xfrm>
            <a:off x="9168948" y="6405154"/>
            <a:ext cx="274320" cy="274320"/>
          </a:xfrm>
          <a:prstGeom prst="rect">
            <a:avLst/>
          </a:prstGeom>
        </p:spPr>
      </p:pic>
      <p:pic>
        <p:nvPicPr>
          <p:cNvPr id="49" name="Graphic 48">
            <a:extLst>
              <a:ext uri="{FF2B5EF4-FFF2-40B4-BE49-F238E27FC236}">
                <a16:creationId xmlns:a16="http://schemas.microsoft.com/office/drawing/2014/main" xmlns="" id="{4DBFD95C-0912-3222-EECA-8F84031BCDF4}"/>
              </a:ext>
              <a:ext uri="{C183D7F6-B498-43B3-948B-1728B52AA6E4}">
                <adec:decorative xmlns:adec="http://schemas.microsoft.com/office/drawing/2017/decorative" xmlns="" val="1"/>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xmlns="" r:embed="rId9"/>
              </a:ext>
            </a:extLst>
          </a:blip>
          <a:srcRect l="13558" t="13558" r="13558" b="13558"/>
          <a:stretch/>
        </p:blipFill>
        <p:spPr>
          <a:xfrm>
            <a:off x="8795884" y="6405154"/>
            <a:ext cx="274320" cy="274320"/>
          </a:xfrm>
          <a:prstGeom prst="rect">
            <a:avLst/>
          </a:prstGeom>
        </p:spPr>
      </p:pic>
      <p:sp>
        <p:nvSpPr>
          <p:cNvPr id="50" name="Slide Number Placeholder 5">
            <a:extLst>
              <a:ext uri="{FF2B5EF4-FFF2-40B4-BE49-F238E27FC236}">
                <a16:creationId xmlns:a16="http://schemas.microsoft.com/office/drawing/2014/main" xmlns="" id="{7F30B651-FA38-151D-A122-6186F222CA8C}"/>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51" name="Rectangle 50">
            <a:extLst>
              <a:ext uri="{FF2B5EF4-FFF2-40B4-BE49-F238E27FC236}">
                <a16:creationId xmlns:a16="http://schemas.microsoft.com/office/drawing/2014/main" xmlns="" id="{B343855C-EC70-E12C-3368-415B1AC40C1B}"/>
              </a:ext>
              <a:ext uri="{C183D7F6-B498-43B3-948B-1728B52AA6E4}">
                <adec:decorative xmlns:adec="http://schemas.microsoft.com/office/drawing/2017/decorative" xmlns=""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3529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xmlns="" id="{9B9D92F9-7505-2024-1DF6-10DB1241A72C}"/>
              </a:ext>
              <a:ext uri="{C183D7F6-B498-43B3-948B-1728B52AA6E4}">
                <adec:decorative xmlns:adec="http://schemas.microsoft.com/office/drawing/2017/decorative" xmlns="" val="1"/>
              </a:ext>
            </a:extLst>
          </p:cNvPr>
          <p:cNvPicPr>
            <a:picLocks noChangeAspect="1"/>
          </p:cNvPicPr>
          <p:nvPr userDrawn="1"/>
        </p:nvPicPr>
        <p:blipFill rotWithShape="1">
          <a:blip r:embed="rId3" cstate="hqprint">
            <a:extLst>
              <a:ext uri="{28A0092B-C50C-407E-A947-70E740481C1C}">
                <a14:useLocalDpi xmlns:a14="http://schemas.microsoft.com/office/drawing/2010/main"/>
              </a:ext>
              <a:ext uri="{96DAC541-7B7A-43D3-8B79-37D633B846F1}">
                <asvg:svgBlip xmlns:asvg="http://schemas.microsoft.com/office/drawing/2016/SVG/main" xmlns="" r:embed="rId4"/>
              </a:ext>
            </a:extLst>
          </a:blip>
          <a:srcRect l="40898"/>
          <a:stretch/>
        </p:blipFill>
        <p:spPr>
          <a:xfrm>
            <a:off x="0" y="1448221"/>
            <a:ext cx="2197076" cy="3717471"/>
          </a:xfrm>
          <a:prstGeom prst="rect">
            <a:avLst/>
          </a:prstGeom>
        </p:spPr>
      </p:pic>
      <p:sp>
        <p:nvSpPr>
          <p:cNvPr id="21" name="Rectangle 20">
            <a:extLst>
              <a:ext uri="{FF2B5EF4-FFF2-40B4-BE49-F238E27FC236}">
                <a16:creationId xmlns:a16="http://schemas.microsoft.com/office/drawing/2014/main" xmlns="" id="{7D296A0E-AA2F-B543-BCEA-D30C665A2BA2}"/>
              </a:ext>
              <a:ext uri="{C183D7F6-B498-43B3-948B-1728B52AA6E4}">
                <adec:decorative xmlns:adec="http://schemas.microsoft.com/office/drawing/2017/decorative" xmlns="" val="1"/>
              </a:ext>
            </a:extLst>
          </p:cNvPr>
          <p:cNvSpPr/>
          <p:nvPr userDrawn="1"/>
        </p:nvSpPr>
        <p:spPr>
          <a:xfrm>
            <a:off x="380999" y="851548"/>
            <a:ext cx="6687981"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xmlns="" id="{FF4E35C9-2754-CF70-29E7-27AC12CE482E}"/>
              </a:ext>
              <a:ext uri="{C183D7F6-B498-43B3-948B-1728B52AA6E4}">
                <adec:decorative xmlns:adec="http://schemas.microsoft.com/office/drawing/2017/decorative" xmlns="" val="1"/>
              </a:ext>
            </a:extLst>
          </p:cNvPr>
          <p:cNvSpPr/>
          <p:nvPr userDrawn="1"/>
        </p:nvSpPr>
        <p:spPr>
          <a:xfrm>
            <a:off x="380999" y="380999"/>
            <a:ext cx="6687981"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xmlns="" id="{69AAB6D3-CF07-3A44-F37A-9DEF7B82B56B}"/>
              </a:ext>
              <a:ext uri="{C183D7F6-B498-43B3-948B-1728B52AA6E4}">
                <adec:decorative xmlns:adec="http://schemas.microsoft.com/office/drawing/2017/decorative" xmlns="" val="1"/>
              </a:ext>
            </a:extLst>
          </p:cNvPr>
          <p:cNvGrpSpPr/>
          <p:nvPr userDrawn="1"/>
        </p:nvGrpSpPr>
        <p:grpSpPr>
          <a:xfrm>
            <a:off x="522515" y="505268"/>
            <a:ext cx="810985" cy="212272"/>
            <a:chOff x="1883229" y="800099"/>
            <a:chExt cx="810985" cy="212272"/>
          </a:xfrm>
        </p:grpSpPr>
        <p:sp>
          <p:nvSpPr>
            <p:cNvPr id="18" name="Oval 17">
              <a:extLst>
                <a:ext uri="{FF2B5EF4-FFF2-40B4-BE49-F238E27FC236}">
                  <a16:creationId xmlns:a16="http://schemas.microsoft.com/office/drawing/2014/main" xmlns="" id="{16E4DBAB-D882-5741-A690-F28CB547E05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xmlns="" id="{59414570-C554-43C4-DF59-67790E6DBEB8}"/>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xmlns="" id="{D9EC5277-EFEF-467F-A8E8-3AB6A62F3A0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3CD97974-B93C-4C96-B3F6-F69E3D6DE6CA}"/>
              </a:ext>
            </a:extLst>
          </p:cNvPr>
          <p:cNvSpPr>
            <a:spLocks noGrp="1"/>
          </p:cNvSpPr>
          <p:nvPr>
            <p:ph type="title" hasCustomPrompt="1"/>
          </p:nvPr>
        </p:nvSpPr>
        <p:spPr>
          <a:xfrm>
            <a:off x="734784" y="1059463"/>
            <a:ext cx="6008915" cy="4431932"/>
          </a:xfrm>
        </p:spPr>
        <p:txBody>
          <a:bodyPr/>
          <a:lstStyle>
            <a:lvl1pPr algn="ctr">
              <a:defRPr sz="6000"/>
            </a:lvl1pPr>
          </a:lstStyle>
          <a:p>
            <a:r>
              <a:rPr lang="en-US" dirty="0"/>
              <a:t>Click to add title</a:t>
            </a:r>
          </a:p>
        </p:txBody>
      </p:sp>
      <p:sp>
        <p:nvSpPr>
          <p:cNvPr id="31" name="Freeform: Shape 30">
            <a:extLst>
              <a:ext uri="{FF2B5EF4-FFF2-40B4-BE49-F238E27FC236}">
                <a16:creationId xmlns:a16="http://schemas.microsoft.com/office/drawing/2014/main" xmlns="" id="{A037F58E-633A-20EC-118A-2A3039E204FC}"/>
              </a:ext>
              <a:ext uri="{C183D7F6-B498-43B3-948B-1728B52AA6E4}">
                <adec:decorative xmlns:adec="http://schemas.microsoft.com/office/drawing/2017/decorative" xmlns=""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9400"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Rectangle 3">
            <a:extLst>
              <a:ext uri="{FF2B5EF4-FFF2-40B4-BE49-F238E27FC236}">
                <a16:creationId xmlns:a16="http://schemas.microsoft.com/office/drawing/2014/main" xmlns="" id="{683E7202-D4FD-97A5-44A7-EC8436DA2BFF}"/>
              </a:ext>
              <a:ext uri="{C183D7F6-B498-43B3-948B-1728B52AA6E4}">
                <adec:decorative xmlns:adec="http://schemas.microsoft.com/office/drawing/2017/decorative" xmlns="" val="1"/>
              </a:ext>
            </a:extLst>
          </p:cNvPr>
          <p:cNvSpPr/>
          <p:nvPr userDrawn="1"/>
        </p:nvSpPr>
        <p:spPr>
          <a:xfrm>
            <a:off x="7453932" y="851548"/>
            <a:ext cx="4353117"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C680E844-DC94-8DC4-9D32-BFCC7888727A}"/>
              </a:ext>
              <a:ext uri="{C183D7F6-B498-43B3-948B-1728B52AA6E4}">
                <adec:decorative xmlns:adec="http://schemas.microsoft.com/office/drawing/2017/decorative" xmlns="" val="1"/>
              </a:ext>
            </a:extLst>
          </p:cNvPr>
          <p:cNvSpPr/>
          <p:nvPr userDrawn="1"/>
        </p:nvSpPr>
        <p:spPr>
          <a:xfrm>
            <a:off x="7453932" y="380999"/>
            <a:ext cx="4353117"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xmlns="" id="{890C8A32-35EB-644B-4A78-F0837BB8C9A5}"/>
              </a:ext>
              <a:ext uri="{C183D7F6-B498-43B3-948B-1728B52AA6E4}">
                <adec:decorative xmlns:adec="http://schemas.microsoft.com/office/drawing/2017/decorative" xmlns="" val="1"/>
              </a:ext>
            </a:extLst>
          </p:cNvPr>
          <p:cNvGrpSpPr/>
          <p:nvPr userDrawn="1"/>
        </p:nvGrpSpPr>
        <p:grpSpPr>
          <a:xfrm>
            <a:off x="7595447" y="505268"/>
            <a:ext cx="810985" cy="212272"/>
            <a:chOff x="1883229" y="800099"/>
            <a:chExt cx="810985" cy="212272"/>
          </a:xfrm>
        </p:grpSpPr>
        <p:sp>
          <p:nvSpPr>
            <p:cNvPr id="29" name="Oval 28">
              <a:extLst>
                <a:ext uri="{FF2B5EF4-FFF2-40B4-BE49-F238E27FC236}">
                  <a16:creationId xmlns:a16="http://schemas.microsoft.com/office/drawing/2014/main" xmlns="" id="{7D61DD85-A825-A396-2A30-039913643826}"/>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xmlns="" id="{AE29ECB8-2561-5C06-11F4-9DAB13E88AF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xmlns="" id="{EAE27364-A704-A922-E89E-C44E9040E1E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Picture Placeholder 35">
            <a:extLst>
              <a:ext uri="{FF2B5EF4-FFF2-40B4-BE49-F238E27FC236}">
                <a16:creationId xmlns:a16="http://schemas.microsoft.com/office/drawing/2014/main" xmlns="" id="{E5704C24-F4AD-72DA-159C-32CBFB1AFD4B}"/>
              </a:ext>
            </a:extLst>
          </p:cNvPr>
          <p:cNvSpPr>
            <a:spLocks noGrp="1"/>
          </p:cNvSpPr>
          <p:nvPr>
            <p:ph type="pic" sz="quarter" idx="18"/>
          </p:nvPr>
        </p:nvSpPr>
        <p:spPr>
          <a:xfrm>
            <a:off x="7481871" y="881363"/>
            <a:ext cx="4297680" cy="4937760"/>
          </a:xfrm>
        </p:spPr>
        <p:txBody>
          <a:bodyPr/>
          <a:lstStyle>
            <a:lvl1pPr marL="0" indent="0" algn="ctr">
              <a:buNone/>
              <a:defRPr sz="2000"/>
            </a:lvl1pPr>
          </a:lstStyle>
          <a:p>
            <a:r>
              <a:rPr lang="en-US" dirty="0"/>
              <a:t>Click icon to add picture</a:t>
            </a:r>
          </a:p>
        </p:txBody>
      </p:sp>
      <p:sp>
        <p:nvSpPr>
          <p:cNvPr id="3" name="Rectangle 2">
            <a:extLst>
              <a:ext uri="{FF2B5EF4-FFF2-40B4-BE49-F238E27FC236}">
                <a16:creationId xmlns:a16="http://schemas.microsoft.com/office/drawing/2014/main" xmlns="" id="{2F8B87FB-2727-2ED0-7E72-76E55BE45CAA}"/>
              </a:ext>
              <a:ext uri="{C183D7F6-B498-43B3-948B-1728B52AA6E4}">
                <adec:decorative xmlns:adec="http://schemas.microsoft.com/office/drawing/2017/decorative" xmlns=""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xmlns="" id="{D9C4F77E-C259-1702-5FF7-B1EF4F060EAB}"/>
              </a:ext>
              <a:ext uri="{C183D7F6-B498-43B3-948B-1728B52AA6E4}">
                <adec:decorative xmlns:adec="http://schemas.microsoft.com/office/drawing/2017/decorative" xmlns=""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3">
            <a:extLst>
              <a:ext uri="{FF2B5EF4-FFF2-40B4-BE49-F238E27FC236}">
                <a16:creationId xmlns:a16="http://schemas.microsoft.com/office/drawing/2014/main" xmlns="" id="{BE4EF1CA-0713-F725-CD7A-054E12143376}"/>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AB066C26-EC61-4AF5-B950-A05F9B06BC7B}" type="datetime1">
              <a:rPr lang="en-US" smtClean="0"/>
              <a:t>5/1/2025</a:t>
            </a:fld>
            <a:endParaRPr lang="en-US" dirty="0"/>
          </a:p>
        </p:txBody>
      </p:sp>
      <p:pic>
        <p:nvPicPr>
          <p:cNvPr id="8" name="Graphic 7">
            <a:extLst>
              <a:ext uri="{FF2B5EF4-FFF2-40B4-BE49-F238E27FC236}">
                <a16:creationId xmlns:a16="http://schemas.microsoft.com/office/drawing/2014/main" xmlns="" id="{C7C27500-80A5-ACE3-E5FE-30B63950C8C1}"/>
              </a:ext>
              <a:ext uri="{C183D7F6-B498-43B3-948B-1728B52AA6E4}">
                <adec:decorative xmlns:adec="http://schemas.microsoft.com/office/drawing/2017/decorative" xmlns="" val="1"/>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9542011" y="6405154"/>
            <a:ext cx="274320" cy="274320"/>
          </a:xfrm>
          <a:prstGeom prst="rect">
            <a:avLst/>
          </a:prstGeom>
        </p:spPr>
      </p:pic>
      <p:pic>
        <p:nvPicPr>
          <p:cNvPr id="11" name="Graphic 10">
            <a:extLst>
              <a:ext uri="{FF2B5EF4-FFF2-40B4-BE49-F238E27FC236}">
                <a16:creationId xmlns:a16="http://schemas.microsoft.com/office/drawing/2014/main" xmlns="" id="{06256C1F-A548-F457-2753-E96A83E5E1B3}"/>
              </a:ext>
              <a:ext uri="{C183D7F6-B498-43B3-948B-1728B52AA6E4}">
                <adec:decorative xmlns:adec="http://schemas.microsoft.com/office/drawing/2017/decorative" xmlns="" val="1"/>
              </a:ext>
            </a:extLst>
          </p:cNvPr>
          <p:cNvPicPr>
            <a:picLocks noChangeAspect="1"/>
          </p:cNvPicPr>
          <p:nvPr userDrawn="1"/>
        </p:nvPicPr>
        <p:blipFill>
          <a:blip r:embed="rId7">
            <a:extLst>
              <a:ext uri="{28A0092B-C50C-407E-A947-70E740481C1C}">
                <a14:useLocalDpi xmlns:a14="http://schemas.microsoft.com/office/drawing/2010/main"/>
              </a:ext>
              <a:ext uri="{96DAC541-7B7A-43D3-8B79-37D633B846F1}">
                <asvg:svgBlip xmlns:asvg="http://schemas.microsoft.com/office/drawing/2016/SVG/main" xmlns="" r:embed="rId8"/>
              </a:ext>
            </a:extLst>
          </a:blip>
          <a:srcRect/>
          <a:stretch/>
        </p:blipFill>
        <p:spPr>
          <a:xfrm>
            <a:off x="9168948" y="6405154"/>
            <a:ext cx="274320" cy="274320"/>
          </a:xfrm>
          <a:prstGeom prst="rect">
            <a:avLst/>
          </a:prstGeom>
        </p:spPr>
      </p:pic>
      <p:pic>
        <p:nvPicPr>
          <p:cNvPr id="12" name="Graphic 11">
            <a:extLst>
              <a:ext uri="{FF2B5EF4-FFF2-40B4-BE49-F238E27FC236}">
                <a16:creationId xmlns:a16="http://schemas.microsoft.com/office/drawing/2014/main" xmlns="" id="{797F79C1-FB83-AC51-70F8-8E7305F7C8E1}"/>
              </a:ext>
              <a:ext uri="{C183D7F6-B498-43B3-948B-1728B52AA6E4}">
                <adec:decorative xmlns:adec="http://schemas.microsoft.com/office/drawing/2017/decorative" xmlns="" val="1"/>
              </a:ext>
            </a:extLst>
          </p:cNvPr>
          <p:cNvPicPr>
            <a:picLocks noChangeAspect="1"/>
          </p:cNvPicPr>
          <p:nvPr userDrawn="1"/>
        </p:nvPicPr>
        <p:blipFill rotWithShape="1">
          <a:blip r:embed="rId9" cstate="hqprint">
            <a:extLst>
              <a:ext uri="{28A0092B-C50C-407E-A947-70E740481C1C}">
                <a14:useLocalDpi xmlns:a14="http://schemas.microsoft.com/office/drawing/2010/main"/>
              </a:ext>
              <a:ext uri="{96DAC541-7B7A-43D3-8B79-37D633B846F1}">
                <asvg:svgBlip xmlns:asvg="http://schemas.microsoft.com/office/drawing/2016/SVG/main" xmlns="" r:embed="rId10"/>
              </a:ext>
            </a:extLst>
          </a:blip>
          <a:srcRect l="13558" t="13558" r="13558" b="13558"/>
          <a:stretch/>
        </p:blipFill>
        <p:spPr>
          <a:xfrm>
            <a:off x="8795884" y="6405154"/>
            <a:ext cx="274320" cy="274320"/>
          </a:xfrm>
          <a:prstGeom prst="rect">
            <a:avLst/>
          </a:prstGeom>
        </p:spPr>
      </p:pic>
      <p:sp>
        <p:nvSpPr>
          <p:cNvPr id="15" name="Slide Number Placeholder 5">
            <a:extLst>
              <a:ext uri="{FF2B5EF4-FFF2-40B4-BE49-F238E27FC236}">
                <a16:creationId xmlns:a16="http://schemas.microsoft.com/office/drawing/2014/main" xmlns="" id="{BBDD93F0-5136-93CB-0125-942AA638272F}"/>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16" name="Rectangle 15">
            <a:extLst>
              <a:ext uri="{FF2B5EF4-FFF2-40B4-BE49-F238E27FC236}">
                <a16:creationId xmlns:a16="http://schemas.microsoft.com/office/drawing/2014/main" xmlns="" id="{1FE7A212-2920-1971-09FB-8F2CF45120D7}"/>
              </a:ext>
              <a:ext uri="{C183D7F6-B498-43B3-948B-1728B52AA6E4}">
                <adec:decorative xmlns:adec="http://schemas.microsoft.com/office/drawing/2017/decorative" xmlns=""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104480642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xmlns="" id="{9B9D92F9-7505-2024-1DF6-10DB1241A72C}"/>
              </a:ext>
              <a:ext uri="{C183D7F6-B498-43B3-948B-1728B52AA6E4}">
                <adec:decorative xmlns:adec="http://schemas.microsoft.com/office/drawing/2017/decorative" xmlns="" val="1"/>
              </a:ext>
            </a:extLst>
          </p:cNvPr>
          <p:cNvPicPr>
            <a:picLocks noChangeAspect="1"/>
          </p:cNvPicPr>
          <p:nvPr userDrawn="1"/>
        </p:nvPicPr>
        <p:blipFill rotWithShape="1">
          <a:blip r:embed="rId3" cstate="hqprint">
            <a:extLst>
              <a:ext uri="{28A0092B-C50C-407E-A947-70E740481C1C}">
                <a14:useLocalDpi xmlns:a14="http://schemas.microsoft.com/office/drawing/2010/main"/>
              </a:ext>
              <a:ext uri="{96DAC541-7B7A-43D3-8B79-37D633B846F1}">
                <asvg:svgBlip xmlns:asvg="http://schemas.microsoft.com/office/drawing/2016/SVG/main" xmlns="" r:embed="rId4"/>
              </a:ext>
            </a:extLst>
          </a:blip>
          <a:srcRect l="40898"/>
          <a:stretch/>
        </p:blipFill>
        <p:spPr>
          <a:xfrm>
            <a:off x="0" y="1448221"/>
            <a:ext cx="2197076" cy="3717471"/>
          </a:xfrm>
          <a:prstGeom prst="rect">
            <a:avLst/>
          </a:prstGeom>
        </p:spPr>
      </p:pic>
      <p:sp>
        <p:nvSpPr>
          <p:cNvPr id="21" name="Rectangle 20">
            <a:extLst>
              <a:ext uri="{FF2B5EF4-FFF2-40B4-BE49-F238E27FC236}">
                <a16:creationId xmlns:a16="http://schemas.microsoft.com/office/drawing/2014/main" xmlns="" id="{7D296A0E-AA2F-B543-BCEA-D30C665A2BA2}"/>
              </a:ext>
              <a:ext uri="{C183D7F6-B498-43B3-948B-1728B52AA6E4}">
                <adec:decorative xmlns:adec="http://schemas.microsoft.com/office/drawing/2017/decorative" xmlns="" val="1"/>
              </a:ext>
            </a:extLst>
          </p:cNvPr>
          <p:cNvSpPr/>
          <p:nvPr userDrawn="1"/>
        </p:nvSpPr>
        <p:spPr>
          <a:xfrm>
            <a:off x="380999" y="851548"/>
            <a:ext cx="6687981"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 name="Rectangle 21">
            <a:extLst>
              <a:ext uri="{FF2B5EF4-FFF2-40B4-BE49-F238E27FC236}">
                <a16:creationId xmlns:a16="http://schemas.microsoft.com/office/drawing/2014/main" xmlns="" id="{FF4E35C9-2754-CF70-29E7-27AC12CE482E}"/>
              </a:ext>
              <a:ext uri="{C183D7F6-B498-43B3-948B-1728B52AA6E4}">
                <adec:decorative xmlns:adec="http://schemas.microsoft.com/office/drawing/2017/decorative" xmlns="" val="1"/>
              </a:ext>
            </a:extLst>
          </p:cNvPr>
          <p:cNvSpPr/>
          <p:nvPr userDrawn="1"/>
        </p:nvSpPr>
        <p:spPr>
          <a:xfrm>
            <a:off x="380999" y="380999"/>
            <a:ext cx="6687981"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xmlns="" id="{69AAB6D3-CF07-3A44-F37A-9DEF7B82B56B}"/>
              </a:ext>
              <a:ext uri="{C183D7F6-B498-43B3-948B-1728B52AA6E4}">
                <adec:decorative xmlns:adec="http://schemas.microsoft.com/office/drawing/2017/decorative" xmlns="" val="1"/>
              </a:ext>
            </a:extLst>
          </p:cNvPr>
          <p:cNvGrpSpPr/>
          <p:nvPr userDrawn="1"/>
        </p:nvGrpSpPr>
        <p:grpSpPr>
          <a:xfrm>
            <a:off x="522515" y="505268"/>
            <a:ext cx="810985" cy="212272"/>
            <a:chOff x="1883229" y="800099"/>
            <a:chExt cx="810985" cy="212272"/>
          </a:xfrm>
        </p:grpSpPr>
        <p:sp>
          <p:nvSpPr>
            <p:cNvPr id="18" name="Oval 17">
              <a:extLst>
                <a:ext uri="{FF2B5EF4-FFF2-40B4-BE49-F238E27FC236}">
                  <a16:creationId xmlns:a16="http://schemas.microsoft.com/office/drawing/2014/main" xmlns="" id="{16E4DBAB-D882-5741-A690-F28CB547E05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xmlns="" id="{59414570-C554-43C4-DF59-67790E6DBEB8}"/>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xmlns="" id="{D9EC5277-EFEF-467F-A8E8-3AB6A62F3A0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3CD97974-B93C-4C96-B3F6-F69E3D6DE6CA}"/>
              </a:ext>
            </a:extLst>
          </p:cNvPr>
          <p:cNvSpPr>
            <a:spLocks noGrp="1"/>
          </p:cNvSpPr>
          <p:nvPr>
            <p:ph type="title" hasCustomPrompt="1"/>
          </p:nvPr>
        </p:nvSpPr>
        <p:spPr>
          <a:xfrm>
            <a:off x="385644" y="841808"/>
            <a:ext cx="6712153" cy="4012867"/>
          </a:xfrm>
        </p:spPr>
        <p:txBody>
          <a:bodyPr anchor="ctr"/>
          <a:lstStyle>
            <a:lvl1pPr algn="ctr">
              <a:defRPr sz="5400"/>
            </a:lvl1pPr>
          </a:lstStyle>
          <a:p>
            <a:r>
              <a:rPr lang="en-US" dirty="0"/>
              <a:t>Click to add title</a:t>
            </a:r>
          </a:p>
        </p:txBody>
      </p:sp>
      <p:sp>
        <p:nvSpPr>
          <p:cNvPr id="3" name="Rectangle: Rounded Corners 2">
            <a:extLst>
              <a:ext uri="{FF2B5EF4-FFF2-40B4-BE49-F238E27FC236}">
                <a16:creationId xmlns:a16="http://schemas.microsoft.com/office/drawing/2014/main" xmlns="" id="{A63774F2-22B6-2050-1FA9-905E2B2B5FD4}"/>
              </a:ext>
              <a:ext uri="{C183D7F6-B498-43B3-948B-1728B52AA6E4}">
                <adec:decorative xmlns:adec="http://schemas.microsoft.com/office/drawing/2017/decorative" xmlns="" val="1"/>
              </a:ext>
            </a:extLst>
          </p:cNvPr>
          <p:cNvSpPr/>
          <p:nvPr userDrawn="1"/>
        </p:nvSpPr>
        <p:spPr>
          <a:xfrm>
            <a:off x="720532" y="4854677"/>
            <a:ext cx="6008915" cy="652923"/>
          </a:xfrm>
          <a:prstGeom prst="roundRect">
            <a:avLst>
              <a:gd name="adj" fmla="val 50000"/>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a:extLst>
              <a:ext uri="{FF2B5EF4-FFF2-40B4-BE49-F238E27FC236}">
                <a16:creationId xmlns:a16="http://schemas.microsoft.com/office/drawing/2014/main" xmlns="" id="{D406CD66-4AAA-6429-2E99-B4514373C2AE}"/>
              </a:ext>
            </a:extLst>
          </p:cNvPr>
          <p:cNvSpPr>
            <a:spLocks noGrp="1"/>
          </p:cNvSpPr>
          <p:nvPr>
            <p:ph type="subTitle" idx="1" hasCustomPrompt="1"/>
          </p:nvPr>
        </p:nvSpPr>
        <p:spPr>
          <a:xfrm>
            <a:off x="734784" y="4854677"/>
            <a:ext cx="6008915" cy="652923"/>
          </a:xfrm>
        </p:spPr>
        <p:txBody>
          <a:bodyPr anchor="ctr">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1" name="Freeform: Shape 30">
            <a:extLst>
              <a:ext uri="{FF2B5EF4-FFF2-40B4-BE49-F238E27FC236}">
                <a16:creationId xmlns:a16="http://schemas.microsoft.com/office/drawing/2014/main" xmlns="" id="{A037F58E-633A-20EC-118A-2A3039E204FC}"/>
              </a:ext>
              <a:ext uri="{C183D7F6-B498-43B3-948B-1728B52AA6E4}">
                <adec:decorative xmlns:adec="http://schemas.microsoft.com/office/drawing/2017/decorative" xmlns=""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9400"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Rectangle 3">
            <a:extLst>
              <a:ext uri="{FF2B5EF4-FFF2-40B4-BE49-F238E27FC236}">
                <a16:creationId xmlns:a16="http://schemas.microsoft.com/office/drawing/2014/main" xmlns="" id="{683E7202-D4FD-97A5-44A7-EC8436DA2BFF}"/>
              </a:ext>
              <a:ext uri="{C183D7F6-B498-43B3-948B-1728B52AA6E4}">
                <adec:decorative xmlns:adec="http://schemas.microsoft.com/office/drawing/2017/decorative" xmlns="" val="1"/>
              </a:ext>
            </a:extLst>
          </p:cNvPr>
          <p:cNvSpPr/>
          <p:nvPr userDrawn="1"/>
        </p:nvSpPr>
        <p:spPr>
          <a:xfrm>
            <a:off x="7453932" y="851548"/>
            <a:ext cx="4353117"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C680E844-DC94-8DC4-9D32-BFCC7888727A}"/>
              </a:ext>
              <a:ext uri="{C183D7F6-B498-43B3-948B-1728B52AA6E4}">
                <adec:decorative xmlns:adec="http://schemas.microsoft.com/office/drawing/2017/decorative" xmlns="" val="1"/>
              </a:ext>
            </a:extLst>
          </p:cNvPr>
          <p:cNvSpPr/>
          <p:nvPr userDrawn="1"/>
        </p:nvSpPr>
        <p:spPr>
          <a:xfrm>
            <a:off x="7453932" y="380999"/>
            <a:ext cx="4353117"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xmlns="" id="{890C8A32-35EB-644B-4A78-F0837BB8C9A5}"/>
              </a:ext>
              <a:ext uri="{C183D7F6-B498-43B3-948B-1728B52AA6E4}">
                <adec:decorative xmlns:adec="http://schemas.microsoft.com/office/drawing/2017/decorative" xmlns="" val="1"/>
              </a:ext>
            </a:extLst>
          </p:cNvPr>
          <p:cNvGrpSpPr/>
          <p:nvPr userDrawn="1"/>
        </p:nvGrpSpPr>
        <p:grpSpPr>
          <a:xfrm>
            <a:off x="7595447" y="505268"/>
            <a:ext cx="810985" cy="212272"/>
            <a:chOff x="1883229" y="800099"/>
            <a:chExt cx="810985" cy="212272"/>
          </a:xfrm>
        </p:grpSpPr>
        <p:sp>
          <p:nvSpPr>
            <p:cNvPr id="29" name="Oval 28">
              <a:extLst>
                <a:ext uri="{FF2B5EF4-FFF2-40B4-BE49-F238E27FC236}">
                  <a16:creationId xmlns:a16="http://schemas.microsoft.com/office/drawing/2014/main" xmlns="" id="{7D61DD85-A825-A396-2A30-039913643826}"/>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xmlns="" id="{AE29ECB8-2561-5C06-11F4-9DAB13E88AF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xmlns="" id="{EAE27364-A704-A922-E89E-C44E9040E1E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Picture Placeholder 35">
            <a:extLst>
              <a:ext uri="{FF2B5EF4-FFF2-40B4-BE49-F238E27FC236}">
                <a16:creationId xmlns:a16="http://schemas.microsoft.com/office/drawing/2014/main" xmlns="" id="{E5704C24-F4AD-72DA-159C-32CBFB1AFD4B}"/>
              </a:ext>
            </a:extLst>
          </p:cNvPr>
          <p:cNvSpPr>
            <a:spLocks noGrp="1"/>
          </p:cNvSpPr>
          <p:nvPr>
            <p:ph type="pic" sz="quarter" idx="18"/>
          </p:nvPr>
        </p:nvSpPr>
        <p:spPr>
          <a:xfrm>
            <a:off x="7466631" y="859509"/>
            <a:ext cx="4324485" cy="4983480"/>
          </a:xfrm>
        </p:spPr>
        <p:txBody>
          <a:bodyPr/>
          <a:lstStyle>
            <a:lvl1pPr marL="0" indent="0" algn="ctr">
              <a:buNone/>
              <a:defRPr sz="2000"/>
            </a:lvl1pPr>
          </a:lstStyle>
          <a:p>
            <a:r>
              <a:rPr lang="en-US" dirty="0"/>
              <a:t>Click icon to add picture</a:t>
            </a:r>
          </a:p>
        </p:txBody>
      </p:sp>
      <p:sp>
        <p:nvSpPr>
          <p:cNvPr id="7" name="Rectangle 6">
            <a:extLst>
              <a:ext uri="{FF2B5EF4-FFF2-40B4-BE49-F238E27FC236}">
                <a16:creationId xmlns:a16="http://schemas.microsoft.com/office/drawing/2014/main" xmlns="" id="{579CD2F2-6C1D-5B8C-C5CF-40222BAE8609}"/>
              </a:ext>
              <a:ext uri="{C183D7F6-B498-43B3-948B-1728B52AA6E4}">
                <adec:decorative xmlns:adec="http://schemas.microsoft.com/office/drawing/2017/decorative" xmlns=""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xmlns="" id="{B216551A-8E0E-2E51-2D2F-BD765A674C39}"/>
              </a:ext>
              <a:ext uri="{C183D7F6-B498-43B3-948B-1728B52AA6E4}">
                <adec:decorative xmlns:adec="http://schemas.microsoft.com/office/drawing/2017/decorative" xmlns=""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xmlns="" id="{B612F406-221C-DFC9-5B2E-A6B4A06FF4C7}"/>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8AE62FA2-23F2-405D-92E1-30A3B4768037}" type="datetime1">
              <a:rPr lang="en-US" smtClean="0"/>
              <a:t>5/1/2025</a:t>
            </a:fld>
            <a:endParaRPr lang="en-US" dirty="0"/>
          </a:p>
        </p:txBody>
      </p:sp>
      <p:pic>
        <p:nvPicPr>
          <p:cNvPr id="12" name="Graphic 11">
            <a:extLst>
              <a:ext uri="{FF2B5EF4-FFF2-40B4-BE49-F238E27FC236}">
                <a16:creationId xmlns:a16="http://schemas.microsoft.com/office/drawing/2014/main" xmlns="" id="{A08FB81D-7980-C91F-E68F-CA152DB4AD8D}"/>
              </a:ext>
              <a:ext uri="{C183D7F6-B498-43B3-948B-1728B52AA6E4}">
                <adec:decorative xmlns:adec="http://schemas.microsoft.com/office/drawing/2017/decorative" xmlns="" val="1"/>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9542011" y="6405154"/>
            <a:ext cx="274320" cy="274320"/>
          </a:xfrm>
          <a:prstGeom prst="rect">
            <a:avLst/>
          </a:prstGeom>
        </p:spPr>
      </p:pic>
      <p:pic>
        <p:nvPicPr>
          <p:cNvPr id="15" name="Graphic 14">
            <a:extLst>
              <a:ext uri="{FF2B5EF4-FFF2-40B4-BE49-F238E27FC236}">
                <a16:creationId xmlns:a16="http://schemas.microsoft.com/office/drawing/2014/main" xmlns="" id="{C790F93D-BC22-F46A-6921-211237434936}"/>
              </a:ext>
              <a:ext uri="{C183D7F6-B498-43B3-948B-1728B52AA6E4}">
                <adec:decorative xmlns:adec="http://schemas.microsoft.com/office/drawing/2017/decorative" xmlns="" val="1"/>
              </a:ext>
            </a:extLst>
          </p:cNvPr>
          <p:cNvPicPr>
            <a:picLocks noChangeAspect="1"/>
          </p:cNvPicPr>
          <p:nvPr userDrawn="1"/>
        </p:nvPicPr>
        <p:blipFill>
          <a:blip r:embed="rId7">
            <a:extLst>
              <a:ext uri="{28A0092B-C50C-407E-A947-70E740481C1C}">
                <a14:useLocalDpi xmlns:a14="http://schemas.microsoft.com/office/drawing/2010/main"/>
              </a:ext>
              <a:ext uri="{96DAC541-7B7A-43D3-8B79-37D633B846F1}">
                <asvg:svgBlip xmlns:asvg="http://schemas.microsoft.com/office/drawing/2016/SVG/main" xmlns="" r:embed="rId8"/>
              </a:ext>
            </a:extLst>
          </a:blip>
          <a:srcRect/>
          <a:stretch/>
        </p:blipFill>
        <p:spPr>
          <a:xfrm>
            <a:off x="9168948" y="6405154"/>
            <a:ext cx="274320" cy="274320"/>
          </a:xfrm>
          <a:prstGeom prst="rect">
            <a:avLst/>
          </a:prstGeom>
        </p:spPr>
      </p:pic>
      <p:pic>
        <p:nvPicPr>
          <p:cNvPr id="16" name="Graphic 15">
            <a:extLst>
              <a:ext uri="{FF2B5EF4-FFF2-40B4-BE49-F238E27FC236}">
                <a16:creationId xmlns:a16="http://schemas.microsoft.com/office/drawing/2014/main" xmlns="" id="{CBA151EE-A96C-A1AB-6996-3FF8F8AFA1D2}"/>
              </a:ext>
              <a:ext uri="{C183D7F6-B498-43B3-948B-1728B52AA6E4}">
                <adec:decorative xmlns:adec="http://schemas.microsoft.com/office/drawing/2017/decorative" xmlns="" val="1"/>
              </a:ext>
            </a:extLst>
          </p:cNvPr>
          <p:cNvPicPr>
            <a:picLocks noChangeAspect="1"/>
          </p:cNvPicPr>
          <p:nvPr userDrawn="1"/>
        </p:nvPicPr>
        <p:blipFill rotWithShape="1">
          <a:blip r:embed="rId9" cstate="hqprint">
            <a:extLst>
              <a:ext uri="{28A0092B-C50C-407E-A947-70E740481C1C}">
                <a14:useLocalDpi xmlns:a14="http://schemas.microsoft.com/office/drawing/2010/main"/>
              </a:ext>
              <a:ext uri="{96DAC541-7B7A-43D3-8B79-37D633B846F1}">
                <asvg:svgBlip xmlns:asvg="http://schemas.microsoft.com/office/drawing/2016/SVG/main" xmlns="" r:embed="rId10"/>
              </a:ext>
            </a:extLst>
          </a:blip>
          <a:srcRect l="13558" t="13558" r="13558" b="13558"/>
          <a:stretch/>
        </p:blipFill>
        <p:spPr>
          <a:xfrm>
            <a:off x="8795884" y="6405154"/>
            <a:ext cx="274320" cy="274320"/>
          </a:xfrm>
          <a:prstGeom prst="rect">
            <a:avLst/>
          </a:prstGeom>
        </p:spPr>
      </p:pic>
      <p:sp>
        <p:nvSpPr>
          <p:cNvPr id="33" name="Slide Number Placeholder 5">
            <a:extLst>
              <a:ext uri="{FF2B5EF4-FFF2-40B4-BE49-F238E27FC236}">
                <a16:creationId xmlns:a16="http://schemas.microsoft.com/office/drawing/2014/main" xmlns="" id="{0FBE0826-C479-F9B2-BE8C-B31F4CD98E4C}"/>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34" name="Rectangle 33">
            <a:extLst>
              <a:ext uri="{FF2B5EF4-FFF2-40B4-BE49-F238E27FC236}">
                <a16:creationId xmlns:a16="http://schemas.microsoft.com/office/drawing/2014/main" xmlns="" id="{62278FC6-6AA7-8092-6593-326853123591}"/>
              </a:ext>
              <a:ext uri="{C183D7F6-B498-43B3-948B-1728B52AA6E4}">
                <adec:decorative xmlns:adec="http://schemas.microsoft.com/office/drawing/2017/decorative" xmlns=""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38392265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Introduction">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xmlns="" id="{EA41A884-237A-64B6-32E7-217992605B35}"/>
              </a:ext>
              <a:ext uri="{C183D7F6-B498-43B3-948B-1728B52AA6E4}">
                <adec:decorative xmlns:adec="http://schemas.microsoft.com/office/drawing/2017/decorative" xmlns=""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xmlns="" id="{BA79ADB4-793B-694B-0F44-63AED5A3B60F}"/>
              </a:ext>
            </a:extLst>
          </p:cNvPr>
          <p:cNvSpPr>
            <a:spLocks noGrp="1"/>
          </p:cNvSpPr>
          <p:nvPr>
            <p:ph type="title" hasCustomPrompt="1"/>
          </p:nvPr>
        </p:nvSpPr>
        <p:spPr>
          <a:xfrm>
            <a:off x="641350" y="530572"/>
            <a:ext cx="10907016" cy="1162882"/>
          </a:xfrm>
        </p:spPr>
        <p:txBody>
          <a:bodyPr tIns="182880"/>
          <a:lstStyle>
            <a:lvl1pPr algn="l">
              <a:defRPr sz="3200"/>
            </a:lvl1pPr>
          </a:lstStyle>
          <a:p>
            <a:r>
              <a:rPr lang="en-US" dirty="0"/>
              <a:t>Click to add title</a:t>
            </a:r>
          </a:p>
        </p:txBody>
      </p:sp>
      <p:sp>
        <p:nvSpPr>
          <p:cNvPr id="15" name="Text Placeholder 14">
            <a:extLst>
              <a:ext uri="{FF2B5EF4-FFF2-40B4-BE49-F238E27FC236}">
                <a16:creationId xmlns:a16="http://schemas.microsoft.com/office/drawing/2014/main" xmlns="" id="{25D911D6-AEFE-1CA4-D41D-B9157575E483}"/>
              </a:ext>
            </a:extLst>
          </p:cNvPr>
          <p:cNvSpPr>
            <a:spLocks noGrp="1"/>
          </p:cNvSpPr>
          <p:nvPr>
            <p:ph type="body" sz="quarter" idx="10" hasCustomPrompt="1"/>
          </p:nvPr>
        </p:nvSpPr>
        <p:spPr>
          <a:xfrm>
            <a:off x="641350" y="1917700"/>
            <a:ext cx="10907016" cy="3340099"/>
          </a:xfrm>
        </p:spPr>
        <p:txBody>
          <a:bodyPr/>
          <a:lstStyle>
            <a:lvl1pPr marL="285750" indent="-285750">
              <a:lnSpc>
                <a:spcPts val="1900"/>
              </a:lnSpc>
              <a:buFont typeface="Arial" panose="020B0604020202020204" pitchFamily="34" charset="0"/>
              <a:buChar char="•"/>
              <a:defRPr sz="1800"/>
            </a:lvl1pPr>
            <a:lvl2pPr marL="742950" indent="-285750">
              <a:lnSpc>
                <a:spcPts val="1900"/>
              </a:lnSpc>
              <a:buFont typeface="Arial" panose="020B0604020202020204" pitchFamily="34" charset="0"/>
              <a:buChar char="•"/>
              <a:defRPr sz="1800"/>
            </a:lvl2pPr>
            <a:lvl3pPr marL="1200150" indent="-285750">
              <a:lnSpc>
                <a:spcPts val="1900"/>
              </a:lnSpc>
              <a:buFont typeface="Arial" panose="020B0604020202020204" pitchFamily="34" charset="0"/>
              <a:buChar char="•"/>
              <a:defRPr sz="1800"/>
            </a:lvl3pPr>
            <a:lvl4pPr marL="1657350" indent="-285750">
              <a:lnSpc>
                <a:spcPts val="1900"/>
              </a:lnSpc>
              <a:buFont typeface="Arial" panose="020B0604020202020204" pitchFamily="34" charset="0"/>
              <a:buChar char="•"/>
              <a:defRPr sz="1800"/>
            </a:lvl4pPr>
            <a:lvl5pPr marL="2114550" indent="-285750">
              <a:lnSpc>
                <a:spcPts val="1900"/>
              </a:lnSpc>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xmlns="" id="{874C63F8-081B-3D1E-1EC2-A59B7627A0FF}"/>
              </a:ext>
              <a:ext uri="{C183D7F6-B498-43B3-948B-1728B52AA6E4}">
                <adec:decorative xmlns:adec="http://schemas.microsoft.com/office/drawing/2017/decorative" xmlns=""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xmlns="" id="{80B6F8D9-3C25-DDB8-6C45-D06BF5D837DD}"/>
              </a:ext>
              <a:ext uri="{C183D7F6-B498-43B3-948B-1728B52AA6E4}">
                <adec:decorative xmlns:adec="http://schemas.microsoft.com/office/drawing/2017/decorative" xmlns=""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Date Placeholder 3">
            <a:extLst>
              <a:ext uri="{FF2B5EF4-FFF2-40B4-BE49-F238E27FC236}">
                <a16:creationId xmlns:a16="http://schemas.microsoft.com/office/drawing/2014/main" xmlns="" id="{BA069417-406B-7583-F175-EE9B3830EE82}"/>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EF4A04-4223-4A95-BA0C-3707227D0371}" type="datetime1">
              <a:rPr lang="en-US" smtClean="0"/>
              <a:t>5/1/2025</a:t>
            </a:fld>
            <a:endParaRPr lang="en-US" dirty="0"/>
          </a:p>
        </p:txBody>
      </p:sp>
      <p:pic>
        <p:nvPicPr>
          <p:cNvPr id="11" name="Graphic 10">
            <a:extLst>
              <a:ext uri="{FF2B5EF4-FFF2-40B4-BE49-F238E27FC236}">
                <a16:creationId xmlns:a16="http://schemas.microsoft.com/office/drawing/2014/main" xmlns="" id="{8DDC80A3-1127-C309-CCCF-459D4B365B06}"/>
              </a:ext>
              <a:ext uri="{C183D7F6-B498-43B3-948B-1728B52AA6E4}">
                <adec:decorative xmlns:adec="http://schemas.microsoft.com/office/drawing/2017/decorative" xmlns=""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9542011" y="6405154"/>
            <a:ext cx="274320" cy="274320"/>
          </a:xfrm>
          <a:prstGeom prst="rect">
            <a:avLst/>
          </a:prstGeom>
        </p:spPr>
      </p:pic>
      <p:pic>
        <p:nvPicPr>
          <p:cNvPr id="12" name="Graphic 11">
            <a:extLst>
              <a:ext uri="{FF2B5EF4-FFF2-40B4-BE49-F238E27FC236}">
                <a16:creationId xmlns:a16="http://schemas.microsoft.com/office/drawing/2014/main" xmlns="" id="{A7D4C341-6443-CB24-41AE-09E84AA6E894}"/>
              </a:ext>
              <a:ext uri="{C183D7F6-B498-43B3-948B-1728B52AA6E4}">
                <adec:decorative xmlns:adec="http://schemas.microsoft.com/office/drawing/2017/decorative" xmlns=""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9168948" y="6405154"/>
            <a:ext cx="274320" cy="274320"/>
          </a:xfrm>
          <a:prstGeom prst="rect">
            <a:avLst/>
          </a:prstGeom>
        </p:spPr>
      </p:pic>
      <p:pic>
        <p:nvPicPr>
          <p:cNvPr id="13" name="Graphic 12">
            <a:extLst>
              <a:ext uri="{FF2B5EF4-FFF2-40B4-BE49-F238E27FC236}">
                <a16:creationId xmlns:a16="http://schemas.microsoft.com/office/drawing/2014/main" xmlns="" id="{553FCF92-6C55-D212-BCA4-51709D62AC13}"/>
              </a:ext>
              <a:ext uri="{C183D7F6-B498-43B3-948B-1728B52AA6E4}">
                <adec:decorative xmlns:adec="http://schemas.microsoft.com/office/drawing/2017/decorative" xmlns=""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xmlns="" r:embed="rId7"/>
              </a:ext>
            </a:extLst>
          </a:blip>
          <a:srcRect l="13558" t="13558" r="13558" b="13558"/>
          <a:stretch/>
        </p:blipFill>
        <p:spPr>
          <a:xfrm>
            <a:off x="8795884" y="6405154"/>
            <a:ext cx="274320" cy="274320"/>
          </a:xfrm>
          <a:prstGeom prst="rect">
            <a:avLst/>
          </a:prstGeom>
        </p:spPr>
      </p:pic>
      <p:sp>
        <p:nvSpPr>
          <p:cNvPr id="16" name="Slide Number Placeholder 5">
            <a:extLst>
              <a:ext uri="{FF2B5EF4-FFF2-40B4-BE49-F238E27FC236}">
                <a16:creationId xmlns:a16="http://schemas.microsoft.com/office/drawing/2014/main" xmlns="" id="{25EF7369-613A-D7D3-3478-17904CF31D29}"/>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17" name="Rectangle 16">
            <a:extLst>
              <a:ext uri="{FF2B5EF4-FFF2-40B4-BE49-F238E27FC236}">
                <a16:creationId xmlns:a16="http://schemas.microsoft.com/office/drawing/2014/main" xmlns="" id="{72B5CA49-A7D8-662B-28C7-95B7B7AD441B}"/>
              </a:ext>
              <a:ext uri="{C183D7F6-B498-43B3-948B-1728B52AA6E4}">
                <adec:decorative xmlns:adec="http://schemas.microsoft.com/office/drawing/2017/decorative" xmlns=""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1705993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xmlns="" id="{327CAC6E-6513-EFEF-80DD-DC09D9C4B1CD}"/>
              </a:ext>
              <a:ext uri="{C183D7F6-B498-43B3-948B-1728B52AA6E4}">
                <adec:decorative xmlns:adec="http://schemas.microsoft.com/office/drawing/2017/decorative" xmlns=""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15939"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4" name="Graphic 13">
            <a:extLst>
              <a:ext uri="{FF2B5EF4-FFF2-40B4-BE49-F238E27FC236}">
                <a16:creationId xmlns:a16="http://schemas.microsoft.com/office/drawing/2014/main" xmlns="" id="{39D0D1EA-36A7-6453-1FD4-3D8EDB9E322A}"/>
              </a:ext>
              <a:ext uri="{C183D7F6-B498-43B3-948B-1728B52AA6E4}">
                <adec:decorative xmlns:adec="http://schemas.microsoft.com/office/drawing/2017/decorative" xmlns=""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xmlns="" r:embed="rId3"/>
              </a:ext>
            </a:extLst>
          </a:blip>
          <a:srcRect l="40898"/>
          <a:stretch/>
        </p:blipFill>
        <p:spPr>
          <a:xfrm>
            <a:off x="0" y="2536372"/>
            <a:ext cx="2197076" cy="3717471"/>
          </a:xfrm>
          <a:prstGeom prst="rect">
            <a:avLst/>
          </a:prstGeom>
        </p:spPr>
      </p:pic>
      <p:grpSp>
        <p:nvGrpSpPr>
          <p:cNvPr id="11" name="Group 10">
            <a:extLst>
              <a:ext uri="{FF2B5EF4-FFF2-40B4-BE49-F238E27FC236}">
                <a16:creationId xmlns:a16="http://schemas.microsoft.com/office/drawing/2014/main" xmlns="" id="{956C6AF7-C52F-0661-9756-4ACF5F53D270}"/>
              </a:ext>
              <a:ext uri="{C183D7F6-B498-43B3-948B-1728B52AA6E4}">
                <adec:decorative xmlns:adec="http://schemas.microsoft.com/office/drawing/2017/decorative" xmlns="" val="1"/>
              </a:ext>
            </a:extLst>
          </p:cNvPr>
          <p:cNvGrpSpPr/>
          <p:nvPr userDrawn="1"/>
        </p:nvGrpSpPr>
        <p:grpSpPr>
          <a:xfrm>
            <a:off x="1698171" y="691024"/>
            <a:ext cx="8795658" cy="5475954"/>
            <a:chOff x="1698171" y="691024"/>
            <a:chExt cx="8795658" cy="5475954"/>
          </a:xfrm>
        </p:grpSpPr>
        <p:grpSp>
          <p:nvGrpSpPr>
            <p:cNvPr id="6" name="Group 5">
              <a:extLst>
                <a:ext uri="{FF2B5EF4-FFF2-40B4-BE49-F238E27FC236}">
                  <a16:creationId xmlns:a16="http://schemas.microsoft.com/office/drawing/2014/main" xmlns="" id="{28E9A7E9-8102-96E8-3AFE-500CB362A1DC}"/>
                </a:ext>
              </a:extLst>
            </p:cNvPr>
            <p:cNvGrpSpPr/>
            <p:nvPr userDrawn="1"/>
          </p:nvGrpSpPr>
          <p:grpSpPr>
            <a:xfrm>
              <a:off x="1698171" y="691024"/>
              <a:ext cx="8795658" cy="5475954"/>
              <a:chOff x="1466850" y="380320"/>
              <a:chExt cx="9258300" cy="5763985"/>
            </a:xfrm>
          </p:grpSpPr>
          <p:sp>
            <p:nvSpPr>
              <p:cNvPr id="4" name="Rectangle 3">
                <a:extLst>
                  <a:ext uri="{FF2B5EF4-FFF2-40B4-BE49-F238E27FC236}">
                    <a16:creationId xmlns:a16="http://schemas.microsoft.com/office/drawing/2014/main" xmlns="" id="{053ECDAF-8D46-3B38-8636-403A9D6E1AE5}"/>
                  </a:ext>
                </a:extLst>
              </p:cNvPr>
              <p:cNvSpPr/>
              <p:nvPr userDrawn="1"/>
            </p:nvSpPr>
            <p:spPr>
              <a:xfrm>
                <a:off x="1466850" y="875620"/>
                <a:ext cx="9258300"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xmlns="" id="{CF9042C5-541D-EACD-1550-73F521EE58CE}"/>
                  </a:ext>
                </a:extLst>
              </p:cNvPr>
              <p:cNvSpPr/>
              <p:nvPr userDrawn="1"/>
            </p:nvSpPr>
            <p:spPr>
              <a:xfrm>
                <a:off x="1466850" y="380320"/>
                <a:ext cx="925830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xmlns="" id="{C316982B-45E5-11C7-13E9-FFB7118F3739}"/>
                </a:ext>
              </a:extLst>
            </p:cNvPr>
            <p:cNvGrpSpPr/>
            <p:nvPr userDrawn="1"/>
          </p:nvGrpSpPr>
          <p:grpSpPr>
            <a:xfrm>
              <a:off x="1839686" y="815293"/>
              <a:ext cx="810985" cy="212272"/>
              <a:chOff x="1883229" y="800099"/>
              <a:chExt cx="810985" cy="212272"/>
            </a:xfrm>
          </p:grpSpPr>
          <p:sp>
            <p:nvSpPr>
              <p:cNvPr id="7" name="Oval 6">
                <a:extLst>
                  <a:ext uri="{FF2B5EF4-FFF2-40B4-BE49-F238E27FC236}">
                    <a16:creationId xmlns:a16="http://schemas.microsoft.com/office/drawing/2014/main" xmlns="" id="{BAEAE856-A4AE-737F-5F25-C2D45CCF935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xmlns="" id="{1869E9B6-7A5C-6135-A347-B48DCD6D4E3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xmlns="" id="{04D07301-3180-6D7F-A1D1-2011E615007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xmlns="" id="{494248F2-5264-4601-AA0B-6C092F77F2DD}"/>
              </a:ext>
            </a:extLst>
          </p:cNvPr>
          <p:cNvSpPr>
            <a:spLocks noGrp="1"/>
          </p:cNvSpPr>
          <p:nvPr>
            <p:ph type="ctrTitle" hasCustomPrompt="1"/>
          </p:nvPr>
        </p:nvSpPr>
        <p:spPr>
          <a:xfrm>
            <a:off x="1626326" y="1224098"/>
            <a:ext cx="8939349" cy="3717472"/>
          </a:xfrm>
        </p:spPr>
        <p:txBody>
          <a:bodyPr anchor="ctr">
            <a:noAutofit/>
          </a:bodyPr>
          <a:lstStyle>
            <a:lvl1pPr algn="ctr">
              <a:defRPr sz="6000"/>
            </a:lvl1pPr>
          </a:lstStyle>
          <a:p>
            <a:r>
              <a:rPr lang="en-US" dirty="0"/>
              <a:t>Click to add title</a:t>
            </a:r>
          </a:p>
        </p:txBody>
      </p:sp>
      <p:sp>
        <p:nvSpPr>
          <p:cNvPr id="13" name="Rectangle: Rounded Corners 12">
            <a:extLst>
              <a:ext uri="{FF2B5EF4-FFF2-40B4-BE49-F238E27FC236}">
                <a16:creationId xmlns:a16="http://schemas.microsoft.com/office/drawing/2014/main" xmlns="" id="{CB0A1C84-853A-628A-A9BA-CA6C9B1A535E}"/>
              </a:ext>
              <a:ext uri="{C183D7F6-B498-43B3-948B-1728B52AA6E4}">
                <adec:decorative xmlns:adec="http://schemas.microsoft.com/office/drawing/2017/decorative" xmlns="" val="1"/>
              </a:ext>
            </a:extLst>
          </p:cNvPr>
          <p:cNvSpPr/>
          <p:nvPr userDrawn="1"/>
        </p:nvSpPr>
        <p:spPr>
          <a:xfrm>
            <a:off x="2460173" y="5017288"/>
            <a:ext cx="7271656" cy="652923"/>
          </a:xfrm>
          <a:prstGeom prst="roundRect">
            <a:avLst>
              <a:gd name="adj" fmla="val 50000"/>
            </a:avLst>
          </a:prstGeom>
          <a:solidFill>
            <a:schemeClr val="accent6"/>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hasCustomPrompt="1"/>
          </p:nvPr>
        </p:nvSpPr>
        <p:spPr>
          <a:xfrm>
            <a:off x="2460171" y="5017288"/>
            <a:ext cx="7271657" cy="652923"/>
          </a:xfrm>
        </p:spPr>
        <p:txBody>
          <a:bodyPr anchor="ctr">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xmlns="" id="{7F2D7010-7DD7-3796-25B0-887F020FD7A5}"/>
              </a:ext>
              <a:ext uri="{C183D7F6-B498-43B3-948B-1728B52AA6E4}">
                <adec:decorative xmlns:adec="http://schemas.microsoft.com/office/drawing/2017/decorative" xmlns=""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xmlns="" id="{FE720C36-0F8D-D8C0-9900-9ABBBFF54324}"/>
              </a:ext>
              <a:ext uri="{C183D7F6-B498-43B3-948B-1728B52AA6E4}">
                <adec:decorative xmlns:adec="http://schemas.microsoft.com/office/drawing/2017/decorative" xmlns="" val="1"/>
              </a:ext>
            </a:extLst>
          </p:cNvPr>
          <p:cNvSpPr/>
          <p:nvPr userDrawn="1"/>
        </p:nvSpPr>
        <p:spPr>
          <a:xfrm>
            <a:off x="6233416" y="1933575"/>
            <a:ext cx="5312664" cy="3661683"/>
          </a:xfrm>
          <a:prstGeom prst="roundRect">
            <a:avLst>
              <a:gd name="adj" fmla="val 9932"/>
            </a:avLst>
          </a:prstGeom>
          <a:solidFill>
            <a:schemeClr val="accent6">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xmlns="" id="{6CA4DA47-F1FE-347F-D205-7E5F76A50351}"/>
              </a:ext>
              <a:ext uri="{C183D7F6-B498-43B3-948B-1728B52AA6E4}">
                <adec:decorative xmlns:adec="http://schemas.microsoft.com/office/drawing/2017/decorative" xmlns="" val="1"/>
              </a:ext>
            </a:extLst>
          </p:cNvPr>
          <p:cNvSpPr/>
          <p:nvPr userDrawn="1"/>
        </p:nvSpPr>
        <p:spPr>
          <a:xfrm>
            <a:off x="641350" y="1933575"/>
            <a:ext cx="5314950" cy="3661683"/>
          </a:xfrm>
          <a:prstGeom prst="roundRect">
            <a:avLst>
              <a:gd name="adj" fmla="val 9932"/>
            </a:avLst>
          </a:prstGeom>
          <a:solidFill>
            <a:schemeClr val="accent5">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xmlns="" id="{7AB85A72-D42C-6248-9886-01A284D0AE4C}"/>
              </a:ext>
            </a:extLst>
          </p:cNvPr>
          <p:cNvSpPr>
            <a:spLocks noGrp="1"/>
          </p:cNvSpPr>
          <p:nvPr>
            <p:ph type="title" hasCustomPrompt="1"/>
          </p:nvPr>
        </p:nvSpPr>
        <p:spPr>
          <a:xfrm>
            <a:off x="641350" y="576292"/>
            <a:ext cx="10907016" cy="922516"/>
          </a:xfrm>
        </p:spPr>
        <p:txBody>
          <a:bodyPr tIns="182880"/>
          <a:lstStyle>
            <a:lvl1pPr algn="l">
              <a:defRPr sz="3200"/>
            </a:lvl1pPr>
          </a:lstStyle>
          <a:p>
            <a:r>
              <a:rPr lang="en-US" dirty="0"/>
              <a:t>Click to add title</a:t>
            </a:r>
          </a:p>
        </p:txBody>
      </p:sp>
      <p:sp>
        <p:nvSpPr>
          <p:cNvPr id="10" name="Rectangle 9">
            <a:extLst>
              <a:ext uri="{FF2B5EF4-FFF2-40B4-BE49-F238E27FC236}">
                <a16:creationId xmlns:a16="http://schemas.microsoft.com/office/drawing/2014/main" xmlns="" id="{A0C8E618-75F9-458D-3A62-1F2682AD94FB}"/>
              </a:ext>
              <a:ext uri="{C183D7F6-B498-43B3-948B-1728B52AA6E4}">
                <adec:decorative xmlns:adec="http://schemas.microsoft.com/office/drawing/2017/decorative" xmlns=""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xmlns="" id="{1A417590-A410-1B88-C23B-74EA0E7EA5A9}"/>
              </a:ext>
              <a:ext uri="{C183D7F6-B498-43B3-948B-1728B52AA6E4}">
                <adec:decorative xmlns:adec="http://schemas.microsoft.com/office/drawing/2017/decorative" xmlns=""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Content Placeholder 2">
            <a:extLst>
              <a:ext uri="{FF2B5EF4-FFF2-40B4-BE49-F238E27FC236}">
                <a16:creationId xmlns:a16="http://schemas.microsoft.com/office/drawing/2014/main" xmlns="" id="{20C0BEF1-6AFB-D9F2-2B8C-DF15558CAB57}"/>
              </a:ext>
            </a:extLst>
          </p:cNvPr>
          <p:cNvSpPr>
            <a:spLocks noGrp="1"/>
          </p:cNvSpPr>
          <p:nvPr>
            <p:ph sz="half" idx="14" hasCustomPrompt="1"/>
          </p:nvPr>
        </p:nvSpPr>
        <p:spPr>
          <a:xfrm>
            <a:off x="888999" y="2343150"/>
            <a:ext cx="4873446" cy="2994868"/>
          </a:xfrm>
        </p:spPr>
        <p:txBody>
          <a:bodyPr/>
          <a:lstStyle>
            <a:lvl1pPr marL="0" indent="0">
              <a:lnSpc>
                <a:spcPts val="1900"/>
              </a:lnSpc>
              <a:spcBef>
                <a:spcPts val="1000"/>
              </a:spcBef>
              <a:buNone/>
              <a:defRPr sz="1800"/>
            </a:lvl1pPr>
            <a:lvl2pPr marL="228600">
              <a:lnSpc>
                <a:spcPts val="1900"/>
              </a:lnSpc>
              <a:spcBef>
                <a:spcPts val="1000"/>
              </a:spcBef>
              <a:defRPr sz="1800"/>
            </a:lvl2pPr>
            <a:lvl3pPr marL="685800">
              <a:lnSpc>
                <a:spcPts val="1900"/>
              </a:lnSpc>
              <a:spcBef>
                <a:spcPts val="1000"/>
              </a:spcBef>
              <a:defRPr sz="1800"/>
            </a:lvl3pPr>
            <a:lvl4pPr marL="1143000">
              <a:lnSpc>
                <a:spcPts val="1900"/>
              </a:lnSpc>
              <a:spcBef>
                <a:spcPts val="1000"/>
              </a:spcBef>
              <a:defRPr sz="1800"/>
            </a:lvl4pPr>
            <a:lvl5pPr marL="1600200">
              <a:lnSpc>
                <a:spcPts val="1900"/>
              </a:lnSpc>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FF2B5EF4-FFF2-40B4-BE49-F238E27FC236}">
                <a16:creationId xmlns:a16="http://schemas.microsoft.com/office/drawing/2014/main" xmlns="" id="{F9B32CC6-748C-4CAB-2EAB-F498EBD8B32C}"/>
              </a:ext>
            </a:extLst>
          </p:cNvPr>
          <p:cNvSpPr>
            <a:spLocks noGrp="1"/>
          </p:cNvSpPr>
          <p:nvPr>
            <p:ph sz="half" idx="15" hasCustomPrompt="1"/>
          </p:nvPr>
        </p:nvSpPr>
        <p:spPr>
          <a:xfrm>
            <a:off x="6496321" y="2343150"/>
            <a:ext cx="4873446" cy="2990850"/>
          </a:xfrm>
        </p:spPr>
        <p:txBody>
          <a:bodyPr/>
          <a:lstStyle>
            <a:lvl1pPr marL="0" indent="0">
              <a:lnSpc>
                <a:spcPts val="1900"/>
              </a:lnSpc>
              <a:spcBef>
                <a:spcPts val="1000"/>
              </a:spcBef>
              <a:buNone/>
              <a:defRPr sz="1800"/>
            </a:lvl1pPr>
            <a:lvl2pPr marL="228600">
              <a:lnSpc>
                <a:spcPts val="1900"/>
              </a:lnSpc>
              <a:spcBef>
                <a:spcPts val="1000"/>
              </a:spcBef>
              <a:defRPr sz="1800"/>
            </a:lvl2pPr>
            <a:lvl3pPr marL="685800">
              <a:lnSpc>
                <a:spcPts val="1900"/>
              </a:lnSpc>
              <a:spcBef>
                <a:spcPts val="1000"/>
              </a:spcBef>
              <a:defRPr sz="1800"/>
            </a:lvl3pPr>
            <a:lvl4pPr marL="1143000">
              <a:lnSpc>
                <a:spcPts val="1900"/>
              </a:lnSpc>
              <a:spcBef>
                <a:spcPts val="1000"/>
              </a:spcBef>
              <a:defRPr sz="1800"/>
            </a:lvl4pPr>
            <a:lvl5pPr marL="1600200">
              <a:lnSpc>
                <a:spcPts val="1900"/>
              </a:lnSpc>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3">
            <a:extLst>
              <a:ext uri="{FF2B5EF4-FFF2-40B4-BE49-F238E27FC236}">
                <a16:creationId xmlns:a16="http://schemas.microsoft.com/office/drawing/2014/main" xmlns="" id="{95B39729-974D-AA19-321C-259F9E677498}"/>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E1A8D24E-1E42-49FF-ACA1-1FF455413C97}" type="datetime1">
              <a:rPr lang="en-US" smtClean="0"/>
              <a:t>5/1/2025</a:t>
            </a:fld>
            <a:endParaRPr lang="en-US" dirty="0"/>
          </a:p>
        </p:txBody>
      </p:sp>
      <p:pic>
        <p:nvPicPr>
          <p:cNvPr id="15" name="Graphic 14">
            <a:extLst>
              <a:ext uri="{FF2B5EF4-FFF2-40B4-BE49-F238E27FC236}">
                <a16:creationId xmlns:a16="http://schemas.microsoft.com/office/drawing/2014/main" xmlns="" id="{D0225ACC-FFD9-6B8F-F487-1D67910EA851}"/>
              </a:ext>
              <a:ext uri="{C183D7F6-B498-43B3-948B-1728B52AA6E4}">
                <adec:decorative xmlns:adec="http://schemas.microsoft.com/office/drawing/2017/decorative" xmlns=""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9542011" y="6405154"/>
            <a:ext cx="274320" cy="274320"/>
          </a:xfrm>
          <a:prstGeom prst="rect">
            <a:avLst/>
          </a:prstGeom>
        </p:spPr>
      </p:pic>
      <p:pic>
        <p:nvPicPr>
          <p:cNvPr id="17" name="Graphic 16">
            <a:extLst>
              <a:ext uri="{FF2B5EF4-FFF2-40B4-BE49-F238E27FC236}">
                <a16:creationId xmlns:a16="http://schemas.microsoft.com/office/drawing/2014/main" xmlns="" id="{61D0E68D-DD6F-159D-E995-52C3D7D5EAA7}"/>
              </a:ext>
              <a:ext uri="{C183D7F6-B498-43B3-948B-1728B52AA6E4}">
                <adec:decorative xmlns:adec="http://schemas.microsoft.com/office/drawing/2017/decorative" xmlns=""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9168948" y="6405154"/>
            <a:ext cx="274320" cy="274320"/>
          </a:xfrm>
          <a:prstGeom prst="rect">
            <a:avLst/>
          </a:prstGeom>
        </p:spPr>
      </p:pic>
      <p:pic>
        <p:nvPicPr>
          <p:cNvPr id="18" name="Graphic 17">
            <a:extLst>
              <a:ext uri="{FF2B5EF4-FFF2-40B4-BE49-F238E27FC236}">
                <a16:creationId xmlns:a16="http://schemas.microsoft.com/office/drawing/2014/main" xmlns="" id="{FB0E3525-56EE-84A4-2487-4BBC37B43DF1}"/>
              </a:ext>
              <a:ext uri="{C183D7F6-B498-43B3-948B-1728B52AA6E4}">
                <adec:decorative xmlns:adec="http://schemas.microsoft.com/office/drawing/2017/decorative" xmlns=""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xmlns="" r:embed="rId7"/>
              </a:ext>
            </a:extLst>
          </a:blip>
          <a:srcRect l="13558" t="13558" r="13558" b="13558"/>
          <a:stretch/>
        </p:blipFill>
        <p:spPr>
          <a:xfrm>
            <a:off x="8795884" y="6405154"/>
            <a:ext cx="274320" cy="274320"/>
          </a:xfrm>
          <a:prstGeom prst="rect">
            <a:avLst/>
          </a:prstGeom>
        </p:spPr>
      </p:pic>
      <p:sp>
        <p:nvSpPr>
          <p:cNvPr id="19" name="Slide Number Placeholder 5">
            <a:extLst>
              <a:ext uri="{FF2B5EF4-FFF2-40B4-BE49-F238E27FC236}">
                <a16:creationId xmlns:a16="http://schemas.microsoft.com/office/drawing/2014/main" xmlns="" id="{3F9CA93E-AA01-748E-065E-20F3E1A1A058}"/>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0" name="Rectangle 19">
            <a:extLst>
              <a:ext uri="{FF2B5EF4-FFF2-40B4-BE49-F238E27FC236}">
                <a16:creationId xmlns:a16="http://schemas.microsoft.com/office/drawing/2014/main" xmlns="" id="{0043D476-B609-7D5A-A9DF-7D73B31B13A5}"/>
              </a:ext>
              <a:ext uri="{C183D7F6-B498-43B3-948B-1728B52AA6E4}">
                <adec:decorative xmlns:adec="http://schemas.microsoft.com/office/drawing/2017/decorative" xmlns=""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2430898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xmlns="" id="{7F2D7010-7DD7-3796-25B0-887F020FD7A5}"/>
              </a:ext>
              <a:ext uri="{C183D7F6-B498-43B3-948B-1728B52AA6E4}">
                <adec:decorative xmlns:adec="http://schemas.microsoft.com/office/drawing/2017/decorative" xmlns=""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xmlns="" id="{FE720C36-0F8D-D8C0-9900-9ABBBFF54324}"/>
              </a:ext>
              <a:ext uri="{C183D7F6-B498-43B3-948B-1728B52AA6E4}">
                <adec:decorative xmlns:adec="http://schemas.microsoft.com/office/drawing/2017/decorative" xmlns="" val="1"/>
              </a:ext>
            </a:extLst>
          </p:cNvPr>
          <p:cNvSpPr/>
          <p:nvPr userDrawn="1"/>
        </p:nvSpPr>
        <p:spPr>
          <a:xfrm>
            <a:off x="8124824" y="1933575"/>
            <a:ext cx="3421255" cy="3661683"/>
          </a:xfrm>
          <a:prstGeom prst="roundRect">
            <a:avLst>
              <a:gd name="adj" fmla="val 9932"/>
            </a:avLst>
          </a:prstGeom>
          <a:solidFill>
            <a:schemeClr val="accent6">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xmlns="" id="{6CA4DA47-F1FE-347F-D205-7E5F76A50351}"/>
              </a:ext>
              <a:ext uri="{C183D7F6-B498-43B3-948B-1728B52AA6E4}">
                <adec:decorative xmlns:adec="http://schemas.microsoft.com/office/drawing/2017/decorative" xmlns="" val="1"/>
              </a:ext>
            </a:extLst>
          </p:cNvPr>
          <p:cNvSpPr/>
          <p:nvPr userDrawn="1"/>
        </p:nvSpPr>
        <p:spPr>
          <a:xfrm>
            <a:off x="641349" y="1933575"/>
            <a:ext cx="7174103" cy="3661683"/>
          </a:xfrm>
          <a:prstGeom prst="roundRect">
            <a:avLst>
              <a:gd name="adj" fmla="val 9932"/>
            </a:avLst>
          </a:prstGeom>
          <a:solidFill>
            <a:schemeClr val="accent3">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xmlns="" id="{48533775-BAF7-CC9D-D6AD-AD60D3BA94FD}"/>
              </a:ext>
            </a:extLst>
          </p:cNvPr>
          <p:cNvSpPr>
            <a:spLocks noGrp="1"/>
          </p:cNvSpPr>
          <p:nvPr>
            <p:ph type="title" hasCustomPrompt="1"/>
          </p:nvPr>
        </p:nvSpPr>
        <p:spPr>
          <a:xfrm>
            <a:off x="641350" y="576292"/>
            <a:ext cx="10907016" cy="922516"/>
          </a:xfrm>
        </p:spPr>
        <p:txBody>
          <a:bodyPr tIns="182880"/>
          <a:lstStyle>
            <a:lvl1pPr algn="l">
              <a:defRPr sz="3200"/>
            </a:lvl1pPr>
          </a:lstStyle>
          <a:p>
            <a:r>
              <a:rPr lang="en-US" dirty="0"/>
              <a:t>Click to add title</a:t>
            </a:r>
          </a:p>
        </p:txBody>
      </p:sp>
      <p:sp>
        <p:nvSpPr>
          <p:cNvPr id="3" name="Content Placeholder 2">
            <a:extLst>
              <a:ext uri="{FF2B5EF4-FFF2-40B4-BE49-F238E27FC236}">
                <a16:creationId xmlns:a16="http://schemas.microsoft.com/office/drawing/2014/main" xmlns="" id="{56069ADF-8CD9-4E77-BB8D-70D8824C5AE3}"/>
              </a:ext>
            </a:extLst>
          </p:cNvPr>
          <p:cNvSpPr>
            <a:spLocks noGrp="1"/>
          </p:cNvSpPr>
          <p:nvPr>
            <p:ph sz="half" idx="1" hasCustomPrompt="1"/>
          </p:nvPr>
        </p:nvSpPr>
        <p:spPr>
          <a:xfrm>
            <a:off x="888998" y="2343150"/>
            <a:ext cx="6762631" cy="2994868"/>
          </a:xfrm>
        </p:spPr>
        <p:txBody>
          <a:bodyPr/>
          <a:lstStyle>
            <a:lvl1pPr marL="0" indent="0">
              <a:lnSpc>
                <a:spcPts val="1900"/>
              </a:lnSpc>
              <a:spcBef>
                <a:spcPts val="1000"/>
              </a:spcBef>
              <a:buNone/>
              <a:defRPr sz="1800"/>
            </a:lvl1pPr>
            <a:lvl2pPr marL="228600">
              <a:lnSpc>
                <a:spcPts val="1900"/>
              </a:lnSpc>
              <a:spcBef>
                <a:spcPts val="1000"/>
              </a:spcBef>
              <a:defRPr sz="1800"/>
            </a:lvl2pPr>
            <a:lvl3pPr marL="685800">
              <a:lnSpc>
                <a:spcPts val="1900"/>
              </a:lnSpc>
              <a:spcBef>
                <a:spcPts val="1000"/>
              </a:spcBef>
              <a:defRPr sz="1800"/>
            </a:lvl3pPr>
            <a:lvl4pPr marL="1143000">
              <a:lnSpc>
                <a:spcPts val="1900"/>
              </a:lnSpc>
              <a:spcBef>
                <a:spcPts val="1000"/>
              </a:spcBef>
              <a:defRPr sz="1800"/>
            </a:lvl4pPr>
            <a:lvl5pPr marL="1600200">
              <a:lnSpc>
                <a:spcPts val="1900"/>
              </a:lnSpc>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a:extLst>
              <a:ext uri="{FF2B5EF4-FFF2-40B4-BE49-F238E27FC236}">
                <a16:creationId xmlns:a16="http://schemas.microsoft.com/office/drawing/2014/main" xmlns="" id="{EEF67B58-AA53-B48D-DD97-72B3116B22D2}"/>
              </a:ext>
            </a:extLst>
          </p:cNvPr>
          <p:cNvSpPr>
            <a:spLocks noGrp="1"/>
          </p:cNvSpPr>
          <p:nvPr>
            <p:ph sz="half" idx="13" hasCustomPrompt="1"/>
          </p:nvPr>
        </p:nvSpPr>
        <p:spPr>
          <a:xfrm>
            <a:off x="8296275" y="2343150"/>
            <a:ext cx="3062967" cy="2990850"/>
          </a:xfrm>
        </p:spPr>
        <p:txBody>
          <a:bodyPr/>
          <a:lstStyle>
            <a:lvl1pPr>
              <a:lnSpc>
                <a:spcPts val="1900"/>
              </a:lnSpc>
              <a:defRPr sz="1800"/>
            </a:lvl1pPr>
            <a:lvl2pPr>
              <a:lnSpc>
                <a:spcPts val="1900"/>
              </a:lnSpc>
              <a:defRPr sz="1800"/>
            </a:lvl2pPr>
            <a:lvl3pPr>
              <a:lnSpc>
                <a:spcPts val="1900"/>
              </a:lnSpc>
              <a:defRPr sz="1800"/>
            </a:lvl3pPr>
            <a:lvl4pPr>
              <a:lnSpc>
                <a:spcPts val="1900"/>
              </a:lnSpc>
              <a:defRPr sz="1800"/>
            </a:lvl4pPr>
            <a:lvl5pPr>
              <a:lnSpc>
                <a:spcPts val="19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xmlns="" id="{7E94BBE0-379D-0165-CAC7-1F8B11D76D17}"/>
              </a:ext>
              <a:ext uri="{C183D7F6-B498-43B3-948B-1728B52AA6E4}">
                <adec:decorative xmlns:adec="http://schemas.microsoft.com/office/drawing/2017/decorative" xmlns=""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xmlns="" id="{F202F7C8-DEF9-7613-2C2E-1BE67CDD0A47}"/>
              </a:ext>
              <a:ext uri="{C183D7F6-B498-43B3-948B-1728B52AA6E4}">
                <adec:decorative xmlns:adec="http://schemas.microsoft.com/office/drawing/2017/decorative" xmlns=""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xmlns="" id="{160EE65A-711D-F38D-9188-D4EAE00310C9}"/>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5F399DE0-A284-4ADD-9698-ABC08B5B4920}" type="datetime1">
              <a:rPr lang="en-US" smtClean="0"/>
              <a:t>5/1/2025</a:t>
            </a:fld>
            <a:endParaRPr lang="en-US" dirty="0"/>
          </a:p>
        </p:txBody>
      </p:sp>
      <p:pic>
        <p:nvPicPr>
          <p:cNvPr id="18" name="Graphic 17">
            <a:extLst>
              <a:ext uri="{FF2B5EF4-FFF2-40B4-BE49-F238E27FC236}">
                <a16:creationId xmlns:a16="http://schemas.microsoft.com/office/drawing/2014/main" xmlns="" id="{528D3B9C-A39A-B7F4-9EF1-8DACD6392DB0}"/>
              </a:ext>
              <a:ext uri="{C183D7F6-B498-43B3-948B-1728B52AA6E4}">
                <adec:decorative xmlns:adec="http://schemas.microsoft.com/office/drawing/2017/decorative" xmlns=""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9542011" y="6405154"/>
            <a:ext cx="274320" cy="274320"/>
          </a:xfrm>
          <a:prstGeom prst="rect">
            <a:avLst/>
          </a:prstGeom>
        </p:spPr>
      </p:pic>
      <p:pic>
        <p:nvPicPr>
          <p:cNvPr id="19" name="Graphic 18">
            <a:extLst>
              <a:ext uri="{FF2B5EF4-FFF2-40B4-BE49-F238E27FC236}">
                <a16:creationId xmlns:a16="http://schemas.microsoft.com/office/drawing/2014/main" xmlns="" id="{025BC426-76D2-E6A7-7ACC-B430676DC17A}"/>
              </a:ext>
              <a:ext uri="{C183D7F6-B498-43B3-948B-1728B52AA6E4}">
                <adec:decorative xmlns:adec="http://schemas.microsoft.com/office/drawing/2017/decorative" xmlns=""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9168948" y="6405154"/>
            <a:ext cx="274320" cy="274320"/>
          </a:xfrm>
          <a:prstGeom prst="rect">
            <a:avLst/>
          </a:prstGeom>
        </p:spPr>
      </p:pic>
      <p:pic>
        <p:nvPicPr>
          <p:cNvPr id="20" name="Graphic 19">
            <a:extLst>
              <a:ext uri="{FF2B5EF4-FFF2-40B4-BE49-F238E27FC236}">
                <a16:creationId xmlns:a16="http://schemas.microsoft.com/office/drawing/2014/main" xmlns="" id="{BEC2F84A-080B-721D-C47A-BA27BCE90CA7}"/>
              </a:ext>
              <a:ext uri="{C183D7F6-B498-43B3-948B-1728B52AA6E4}">
                <adec:decorative xmlns:adec="http://schemas.microsoft.com/office/drawing/2017/decorative" xmlns=""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xmlns="" r:embed="rId7"/>
              </a:ext>
            </a:extLst>
          </a:blip>
          <a:srcRect l="13558" t="13558" r="13558" b="13558"/>
          <a:stretch/>
        </p:blipFill>
        <p:spPr>
          <a:xfrm>
            <a:off x="8795884" y="6405154"/>
            <a:ext cx="274320" cy="274320"/>
          </a:xfrm>
          <a:prstGeom prst="rect">
            <a:avLst/>
          </a:prstGeom>
        </p:spPr>
      </p:pic>
      <p:sp>
        <p:nvSpPr>
          <p:cNvPr id="21" name="Slide Number Placeholder 5">
            <a:extLst>
              <a:ext uri="{FF2B5EF4-FFF2-40B4-BE49-F238E27FC236}">
                <a16:creationId xmlns:a16="http://schemas.microsoft.com/office/drawing/2014/main" xmlns="" id="{AEAD915F-02B9-E376-AEE8-C9188A70E1AA}"/>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2" name="Rectangle 21">
            <a:extLst>
              <a:ext uri="{FF2B5EF4-FFF2-40B4-BE49-F238E27FC236}">
                <a16:creationId xmlns:a16="http://schemas.microsoft.com/office/drawing/2014/main" xmlns="" id="{2991E374-28A1-DAB0-74F1-E14DD4733741}"/>
              </a:ext>
              <a:ext uri="{C183D7F6-B498-43B3-948B-1728B52AA6E4}">
                <adec:decorative xmlns:adec="http://schemas.microsoft.com/office/drawing/2017/decorative" xmlns=""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49354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xmlns="" id="{EA41A884-237A-64B6-32E7-217992605B35}"/>
              </a:ext>
              <a:ext uri="{C183D7F6-B498-43B3-948B-1728B52AA6E4}">
                <adec:decorative xmlns:adec="http://schemas.microsoft.com/office/drawing/2017/decorative" xmlns=""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0C245F31-81CB-7608-A735-BE1B508EC03F}"/>
              </a:ext>
            </a:extLst>
          </p:cNvPr>
          <p:cNvSpPr>
            <a:spLocks noGrp="1"/>
          </p:cNvSpPr>
          <p:nvPr>
            <p:ph type="title" hasCustomPrompt="1"/>
          </p:nvPr>
        </p:nvSpPr>
        <p:spPr>
          <a:xfrm>
            <a:off x="641349" y="403224"/>
            <a:ext cx="5946389" cy="2219552"/>
          </a:xfrm>
        </p:spPr>
        <p:txBody>
          <a:bodyPr anchor="b"/>
          <a:lstStyle>
            <a:lvl1pPr>
              <a:defRPr sz="3200"/>
            </a:lvl1pPr>
          </a:lstStyle>
          <a:p>
            <a:r>
              <a:rPr lang="en-US" dirty="0"/>
              <a:t>Click to add title</a:t>
            </a:r>
          </a:p>
        </p:txBody>
      </p:sp>
      <p:sp>
        <p:nvSpPr>
          <p:cNvPr id="15" name="Text Placeholder 14">
            <a:extLst>
              <a:ext uri="{FF2B5EF4-FFF2-40B4-BE49-F238E27FC236}">
                <a16:creationId xmlns:a16="http://schemas.microsoft.com/office/drawing/2014/main" xmlns="" id="{25D911D6-AEFE-1CA4-D41D-B9157575E483}"/>
              </a:ext>
            </a:extLst>
          </p:cNvPr>
          <p:cNvSpPr>
            <a:spLocks noGrp="1"/>
          </p:cNvSpPr>
          <p:nvPr>
            <p:ph type="body" sz="quarter" idx="10" hasCustomPrompt="1"/>
          </p:nvPr>
        </p:nvSpPr>
        <p:spPr>
          <a:xfrm>
            <a:off x="641349" y="2884714"/>
            <a:ext cx="5946389" cy="1997530"/>
          </a:xfrm>
        </p:spPr>
        <p:txBody>
          <a:bodyPr/>
          <a:lstStyle>
            <a:lvl1pPr marL="285750" indent="-285750">
              <a:lnSpc>
                <a:spcPts val="1900"/>
              </a:lnSpc>
              <a:buFont typeface="Arial" panose="020B0604020202020204" pitchFamily="34" charset="0"/>
              <a:buChar char="•"/>
              <a:defRPr sz="1800"/>
            </a:lvl1pPr>
            <a:lvl2pPr marL="742950" indent="-285750">
              <a:lnSpc>
                <a:spcPts val="1900"/>
              </a:lnSpc>
              <a:buFont typeface="Arial" panose="020B0604020202020204" pitchFamily="34" charset="0"/>
              <a:buChar char="•"/>
              <a:defRPr sz="1800"/>
            </a:lvl2pPr>
            <a:lvl3pPr marL="1200150" indent="-285750">
              <a:lnSpc>
                <a:spcPts val="1900"/>
              </a:lnSpc>
              <a:buFont typeface="Arial" panose="020B0604020202020204" pitchFamily="34" charset="0"/>
              <a:buChar char="•"/>
              <a:defRPr sz="1800"/>
            </a:lvl3pPr>
            <a:lvl4pPr marL="1657350" indent="-285750">
              <a:lnSpc>
                <a:spcPts val="1900"/>
              </a:lnSpc>
              <a:buFont typeface="Arial" panose="020B0604020202020204" pitchFamily="34" charset="0"/>
              <a:buChar char="•"/>
              <a:defRPr sz="1800"/>
            </a:lvl4pPr>
            <a:lvl5pPr marL="2114550" indent="-285750">
              <a:lnSpc>
                <a:spcPts val="1900"/>
              </a:lnSpc>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6" name="Group 15">
            <a:extLst>
              <a:ext uri="{FF2B5EF4-FFF2-40B4-BE49-F238E27FC236}">
                <a16:creationId xmlns:a16="http://schemas.microsoft.com/office/drawing/2014/main" xmlns="" id="{C9D8C8DC-9BBB-5079-F2BB-7AFCEF6C3AED}"/>
              </a:ext>
              <a:ext uri="{C183D7F6-B498-43B3-948B-1728B52AA6E4}">
                <adec:decorative xmlns:adec="http://schemas.microsoft.com/office/drawing/2017/decorative" xmlns="" val="1"/>
              </a:ext>
            </a:extLst>
          </p:cNvPr>
          <p:cNvGrpSpPr/>
          <p:nvPr userDrawn="1"/>
        </p:nvGrpSpPr>
        <p:grpSpPr>
          <a:xfrm>
            <a:off x="7357061" y="1320978"/>
            <a:ext cx="3550424" cy="3561705"/>
            <a:chOff x="1698171" y="691024"/>
            <a:chExt cx="3550424" cy="3561705"/>
          </a:xfrm>
        </p:grpSpPr>
        <p:grpSp>
          <p:nvGrpSpPr>
            <p:cNvPr id="17" name="Group 16">
              <a:extLst>
                <a:ext uri="{FF2B5EF4-FFF2-40B4-BE49-F238E27FC236}">
                  <a16:creationId xmlns:a16="http://schemas.microsoft.com/office/drawing/2014/main" xmlns="" id="{58853234-6427-C6E9-934B-8E3D20680399}"/>
                </a:ext>
              </a:extLst>
            </p:cNvPr>
            <p:cNvGrpSpPr/>
            <p:nvPr userDrawn="1"/>
          </p:nvGrpSpPr>
          <p:grpSpPr>
            <a:xfrm>
              <a:off x="1698171" y="691024"/>
              <a:ext cx="3550424" cy="3561705"/>
              <a:chOff x="1466850" y="380319"/>
              <a:chExt cx="3737172" cy="3749048"/>
            </a:xfrm>
          </p:grpSpPr>
          <p:sp>
            <p:nvSpPr>
              <p:cNvPr id="22" name="Rectangle 21">
                <a:extLst>
                  <a:ext uri="{FF2B5EF4-FFF2-40B4-BE49-F238E27FC236}">
                    <a16:creationId xmlns:a16="http://schemas.microsoft.com/office/drawing/2014/main" xmlns="" id="{24A333EF-A4E5-C14C-30ED-1D0431BF42BD}"/>
                  </a:ext>
                </a:extLst>
              </p:cNvPr>
              <p:cNvSpPr/>
              <p:nvPr userDrawn="1"/>
            </p:nvSpPr>
            <p:spPr>
              <a:xfrm>
                <a:off x="1466850" y="875621"/>
                <a:ext cx="3737172" cy="32537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xmlns="" id="{E7DA7D0A-FCD9-8D61-7756-4D154DAE693F}"/>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xmlns="" id="{FAAD6121-8E16-380C-3CEE-AA15587ABCCA}"/>
                </a:ext>
              </a:extLst>
            </p:cNvPr>
            <p:cNvGrpSpPr/>
            <p:nvPr userDrawn="1"/>
          </p:nvGrpSpPr>
          <p:grpSpPr>
            <a:xfrm>
              <a:off x="1839686" y="815293"/>
              <a:ext cx="810985" cy="212272"/>
              <a:chOff x="1883229" y="800099"/>
              <a:chExt cx="810985" cy="212272"/>
            </a:xfrm>
          </p:grpSpPr>
          <p:sp>
            <p:nvSpPr>
              <p:cNvPr id="19" name="Oval 18">
                <a:extLst>
                  <a:ext uri="{FF2B5EF4-FFF2-40B4-BE49-F238E27FC236}">
                    <a16:creationId xmlns:a16="http://schemas.microsoft.com/office/drawing/2014/main" xmlns="" id="{FB5606C5-9513-E7A1-2E78-26147F56380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xmlns="" id="{57FCFA69-6517-C9E2-41E5-851F0B39E300}"/>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xmlns="" id="{71DB0373-9CE8-0C17-DC5D-A761A9680A7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9" name="Rectangle 8">
            <a:extLst>
              <a:ext uri="{FF2B5EF4-FFF2-40B4-BE49-F238E27FC236}">
                <a16:creationId xmlns:a16="http://schemas.microsoft.com/office/drawing/2014/main" xmlns="" id="{8208C6DE-C3F7-D9D8-5020-CC917762A357}"/>
              </a:ext>
              <a:ext uri="{C183D7F6-B498-43B3-948B-1728B52AA6E4}">
                <adec:decorative xmlns:adec="http://schemas.microsoft.com/office/drawing/2017/decorative" xmlns=""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xmlns="" id="{BAD6D2E6-00C3-DFC4-E3CC-F7667A4CF42A}"/>
              </a:ext>
              <a:ext uri="{C183D7F6-B498-43B3-948B-1728B52AA6E4}">
                <adec:decorative xmlns:adec="http://schemas.microsoft.com/office/drawing/2017/decorative" xmlns=""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xmlns="" id="{A1250816-70E6-472B-5427-B70F068971C2}"/>
              </a:ext>
              <a:ext uri="{C183D7F6-B498-43B3-948B-1728B52AA6E4}">
                <adec:decorative xmlns:adec="http://schemas.microsoft.com/office/drawing/2017/decorative" xmlns=""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9542011" y="6405154"/>
            <a:ext cx="274320" cy="274320"/>
          </a:xfrm>
          <a:prstGeom prst="rect">
            <a:avLst/>
          </a:prstGeom>
        </p:spPr>
      </p:pic>
      <p:pic>
        <p:nvPicPr>
          <p:cNvPr id="28" name="Graphic 27">
            <a:extLst>
              <a:ext uri="{FF2B5EF4-FFF2-40B4-BE49-F238E27FC236}">
                <a16:creationId xmlns:a16="http://schemas.microsoft.com/office/drawing/2014/main" xmlns="" id="{843018F2-43DC-265A-AC49-91D41C8BF00C}"/>
              </a:ext>
              <a:ext uri="{C183D7F6-B498-43B3-948B-1728B52AA6E4}">
                <adec:decorative xmlns:adec="http://schemas.microsoft.com/office/drawing/2017/decorative" xmlns=""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9168948" y="6405154"/>
            <a:ext cx="274320" cy="274320"/>
          </a:xfrm>
          <a:prstGeom prst="rect">
            <a:avLst/>
          </a:prstGeom>
        </p:spPr>
      </p:pic>
      <p:pic>
        <p:nvPicPr>
          <p:cNvPr id="29" name="Graphic 28">
            <a:extLst>
              <a:ext uri="{FF2B5EF4-FFF2-40B4-BE49-F238E27FC236}">
                <a16:creationId xmlns:a16="http://schemas.microsoft.com/office/drawing/2014/main" xmlns="" id="{42402DB9-1860-2811-AF1D-2D4273F21768}"/>
              </a:ext>
              <a:ext uri="{C183D7F6-B498-43B3-948B-1728B52AA6E4}">
                <adec:decorative xmlns:adec="http://schemas.microsoft.com/office/drawing/2017/decorative" xmlns=""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xmlns="" r:embed="rId7"/>
              </a:ext>
            </a:extLst>
          </a:blip>
          <a:srcRect l="13558" t="13558" r="13558" b="13558"/>
          <a:stretch/>
        </p:blipFill>
        <p:spPr>
          <a:xfrm>
            <a:off x="8795884" y="6405154"/>
            <a:ext cx="274320" cy="274320"/>
          </a:xfrm>
          <a:prstGeom prst="rect">
            <a:avLst/>
          </a:prstGeom>
        </p:spPr>
      </p:pic>
      <p:sp>
        <p:nvSpPr>
          <p:cNvPr id="5" name="Picture Placeholder 4">
            <a:extLst>
              <a:ext uri="{FF2B5EF4-FFF2-40B4-BE49-F238E27FC236}">
                <a16:creationId xmlns:a16="http://schemas.microsoft.com/office/drawing/2014/main" xmlns="" id="{62D499E7-F68F-77A3-7384-16F7358B1FAF}"/>
              </a:ext>
            </a:extLst>
          </p:cNvPr>
          <p:cNvSpPr>
            <a:spLocks noGrp="1"/>
          </p:cNvSpPr>
          <p:nvPr>
            <p:ph type="pic" sz="quarter" idx="11"/>
          </p:nvPr>
        </p:nvSpPr>
        <p:spPr>
          <a:xfrm>
            <a:off x="7377033" y="1809865"/>
            <a:ext cx="3520440" cy="3063240"/>
          </a:xfrm>
          <a:ln w="38100">
            <a:noFill/>
          </a:ln>
        </p:spPr>
        <p:txBody>
          <a:bodyPr/>
          <a:lstStyle>
            <a:lvl1pPr marL="0" indent="0" algn="ctr">
              <a:buNone/>
              <a:defRPr sz="2000"/>
            </a:lvl1pPr>
          </a:lstStyle>
          <a:p>
            <a:r>
              <a:rPr lang="en-US" dirty="0"/>
              <a:t>Click icon to add picture</a:t>
            </a:r>
          </a:p>
        </p:txBody>
      </p:sp>
      <p:sp>
        <p:nvSpPr>
          <p:cNvPr id="12" name="Date Placeholder 3">
            <a:extLst>
              <a:ext uri="{FF2B5EF4-FFF2-40B4-BE49-F238E27FC236}">
                <a16:creationId xmlns:a16="http://schemas.microsoft.com/office/drawing/2014/main" xmlns="" id="{3215DAD2-571F-6D7B-15E5-224268BDE287}"/>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6892F81D-D28A-4571-BF69-DA48A85FC04B}" type="datetime1">
              <a:rPr lang="en-US" smtClean="0"/>
              <a:t>5/1/2025</a:t>
            </a:fld>
            <a:endParaRPr lang="en-US" dirty="0"/>
          </a:p>
        </p:txBody>
      </p:sp>
      <p:sp>
        <p:nvSpPr>
          <p:cNvPr id="31" name="Rectangle 30">
            <a:extLst>
              <a:ext uri="{FF2B5EF4-FFF2-40B4-BE49-F238E27FC236}">
                <a16:creationId xmlns:a16="http://schemas.microsoft.com/office/drawing/2014/main" xmlns="" id="{FE724EE9-07D6-911A-3D7F-82EBAF5605E3}"/>
              </a:ext>
              <a:ext uri="{C183D7F6-B498-43B3-948B-1728B52AA6E4}">
                <adec:decorative xmlns:adec="http://schemas.microsoft.com/office/drawing/2017/decorative" xmlns=""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
        <p:nvSpPr>
          <p:cNvPr id="30" name="Slide Number Placeholder 5">
            <a:extLst>
              <a:ext uri="{FF2B5EF4-FFF2-40B4-BE49-F238E27FC236}">
                <a16:creationId xmlns:a16="http://schemas.microsoft.com/office/drawing/2014/main" xmlns="" id="{6DE1CF9C-D85F-CED5-1FFF-902538AAD6D5}"/>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80362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xmlns=""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CEE75D-28C9-46D4-85A2-0F7BCFF1DE23}" type="datetime1">
              <a:rPr lang="en-US" smtClean="0"/>
              <a:t>5/1/2025</a:t>
            </a:fld>
            <a:endParaRPr lang="en-US" dirty="0"/>
          </a:p>
        </p:txBody>
      </p:sp>
      <p:sp>
        <p:nvSpPr>
          <p:cNvPr id="5" name="Footer Placeholder 4">
            <a:extLst>
              <a:ext uri="{FF2B5EF4-FFF2-40B4-BE49-F238E27FC236}">
                <a16:creationId xmlns:a16="http://schemas.microsoft.com/office/drawing/2014/main" xmlns=""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1" r:id="rId1"/>
    <p:sldLayoutId id="2147483680" r:id="rId2"/>
    <p:sldLayoutId id="2147483672" r:id="rId3"/>
    <p:sldLayoutId id="2147483673" r:id="rId4"/>
    <p:sldLayoutId id="2147483674" r:id="rId5"/>
    <p:sldLayoutId id="2147483649" r:id="rId6"/>
    <p:sldLayoutId id="2147483675" r:id="rId7"/>
    <p:sldLayoutId id="2147483676" r:id="rId8"/>
    <p:sldLayoutId id="2147483664" r:id="rId9"/>
    <p:sldLayoutId id="2147483677" r:id="rId10"/>
    <p:sldLayoutId id="2147483678" r:id="rId11"/>
    <p:sldLayoutId id="2147483681" r:id="rId12"/>
    <p:sldLayoutId id="2147483679" r:id="rId13"/>
    <p:sldLayoutId id="2147483662" r:id="rId14"/>
    <p:sldLayoutId id="2147483655"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kaggle.com/datasets/usdot/flight-delays/data"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hqprint">
            <a:alphaModFix amt="8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DF3D98-3C30-4CFC-8643-C81E829C8C25}"/>
              </a:ext>
            </a:extLst>
          </p:cNvPr>
          <p:cNvSpPr>
            <a:spLocks noGrp="1"/>
          </p:cNvSpPr>
          <p:nvPr>
            <p:ph type="ctrTitle"/>
          </p:nvPr>
        </p:nvSpPr>
        <p:spPr>
          <a:xfrm>
            <a:off x="1784525" y="2283699"/>
            <a:ext cx="8508273" cy="1490015"/>
          </a:xfrm>
        </p:spPr>
        <p:txBody>
          <a:bodyPr/>
          <a:lstStyle/>
          <a:p>
            <a:r>
              <a:rPr lang="en-US" sz="4000" b="1" dirty="0" smtClean="0">
                <a:solidFill>
                  <a:schemeClr val="bg2">
                    <a:lumMod val="10000"/>
                  </a:schemeClr>
                </a:solidFill>
                <a:latin typeface="Times New Roman" pitchFamily="18" charset="0"/>
                <a:cs typeface="Times New Roman" pitchFamily="18" charset="0"/>
              </a:rPr>
              <a:t>Flight </a:t>
            </a:r>
            <a:r>
              <a:rPr lang="en-US" sz="4000" b="1" dirty="0">
                <a:solidFill>
                  <a:schemeClr val="bg2">
                    <a:lumMod val="10000"/>
                  </a:schemeClr>
                </a:solidFill>
                <a:latin typeface="Times New Roman" pitchFamily="18" charset="0"/>
                <a:cs typeface="Times New Roman" pitchFamily="18" charset="0"/>
              </a:rPr>
              <a:t>Delay Prediction Using Machine </a:t>
            </a:r>
            <a:r>
              <a:rPr lang="en-US" sz="4000" b="1" dirty="0" smtClean="0">
                <a:solidFill>
                  <a:schemeClr val="bg2">
                    <a:lumMod val="10000"/>
                  </a:schemeClr>
                </a:solidFill>
                <a:latin typeface="Times New Roman" pitchFamily="18" charset="0"/>
                <a:cs typeface="Times New Roman" pitchFamily="18" charset="0"/>
              </a:rPr>
              <a:t>Learning</a:t>
            </a:r>
            <a:endParaRPr lang="en-US" dirty="0">
              <a:solidFill>
                <a:schemeClr val="bg2">
                  <a:lumMod val="10000"/>
                </a:schemeClr>
              </a:solidFill>
            </a:endParaRPr>
          </a:p>
        </p:txBody>
      </p:sp>
      <p:sp>
        <p:nvSpPr>
          <p:cNvPr id="3" name="TextBox 2"/>
          <p:cNvSpPr txBox="1"/>
          <p:nvPr/>
        </p:nvSpPr>
        <p:spPr>
          <a:xfrm>
            <a:off x="4397828" y="4441372"/>
            <a:ext cx="3281668" cy="1200329"/>
          </a:xfrm>
          <a:prstGeom prst="rect">
            <a:avLst/>
          </a:prstGeom>
          <a:noFill/>
        </p:spPr>
        <p:txBody>
          <a:bodyPr wrap="none" rtlCol="0">
            <a:spAutoFit/>
          </a:bodyPr>
          <a:lstStyle/>
          <a:p>
            <a:pPr algn="ctr"/>
            <a:r>
              <a:rPr lang="en-US" dirty="0" smtClean="0">
                <a:solidFill>
                  <a:srgbClr val="C00000"/>
                </a:solidFill>
              </a:rPr>
              <a:t>Name: N. </a:t>
            </a:r>
            <a:r>
              <a:rPr lang="en-US" dirty="0" err="1" smtClean="0">
                <a:solidFill>
                  <a:srgbClr val="C00000"/>
                </a:solidFill>
              </a:rPr>
              <a:t>Dasaratha</a:t>
            </a:r>
            <a:r>
              <a:rPr lang="en-US" dirty="0" smtClean="0">
                <a:solidFill>
                  <a:srgbClr val="C00000"/>
                </a:solidFill>
              </a:rPr>
              <a:t> Reddy</a:t>
            </a:r>
          </a:p>
          <a:p>
            <a:pPr algn="ctr"/>
            <a:r>
              <a:rPr lang="en-US" dirty="0" smtClean="0">
                <a:solidFill>
                  <a:srgbClr val="C00000"/>
                </a:solidFill>
              </a:rPr>
              <a:t>Roll No : 21691A0528</a:t>
            </a:r>
          </a:p>
          <a:p>
            <a:pPr algn="ctr"/>
            <a:r>
              <a:rPr lang="en-US" dirty="0" smtClean="0">
                <a:solidFill>
                  <a:srgbClr val="C00000"/>
                </a:solidFill>
              </a:rPr>
              <a:t> 4</a:t>
            </a:r>
            <a:r>
              <a:rPr lang="en-US" baseline="30000" dirty="0" smtClean="0">
                <a:solidFill>
                  <a:srgbClr val="C00000"/>
                </a:solidFill>
              </a:rPr>
              <a:t>th</a:t>
            </a:r>
            <a:r>
              <a:rPr lang="en-US" dirty="0" smtClean="0">
                <a:solidFill>
                  <a:srgbClr val="C00000"/>
                </a:solidFill>
              </a:rPr>
              <a:t> Year </a:t>
            </a:r>
          </a:p>
          <a:p>
            <a:pPr algn="ctr"/>
            <a:r>
              <a:rPr lang="en-US" dirty="0" smtClean="0">
                <a:solidFill>
                  <a:srgbClr val="C00000"/>
                </a:solidFill>
              </a:rPr>
              <a:t>CSE-A</a:t>
            </a:r>
            <a:endParaRPr lang="en-IN" dirty="0">
              <a:solidFill>
                <a:srgbClr val="C00000"/>
              </a:solidFill>
            </a:endParaRPr>
          </a:p>
        </p:txBody>
      </p:sp>
    </p:spTree>
    <p:extLst>
      <p:ext uri="{BB962C8B-B14F-4D97-AF65-F5344CB8AC3E}">
        <p14:creationId xmlns:p14="http://schemas.microsoft.com/office/powerpoint/2010/main" val="2259308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itchFamily="18" charset="0"/>
                <a:cs typeface="Times New Roman" pitchFamily="18" charset="0"/>
              </a:rPr>
              <a:t>ABOUT </a:t>
            </a:r>
            <a:r>
              <a:rPr lang="en-US" b="1" dirty="0" smtClean="0">
                <a:solidFill>
                  <a:srgbClr val="FF0000"/>
                </a:solidFill>
                <a:latin typeface="Times New Roman" pitchFamily="18" charset="0"/>
                <a:cs typeface="Times New Roman" pitchFamily="18" charset="0"/>
              </a:rPr>
              <a:t>RANDOM FOREST</a:t>
            </a:r>
            <a:endParaRPr lang="en-IN" b="1" dirty="0">
              <a:solidFill>
                <a:srgbClr val="FF0000"/>
              </a:solidFill>
            </a:endParaRPr>
          </a:p>
        </p:txBody>
      </p:sp>
      <p:sp>
        <p:nvSpPr>
          <p:cNvPr id="3" name="Text Placeholder 2"/>
          <p:cNvSpPr>
            <a:spLocks noGrp="1"/>
          </p:cNvSpPr>
          <p:nvPr>
            <p:ph type="body" sz="quarter" idx="10"/>
          </p:nvPr>
        </p:nvSpPr>
        <p:spPr>
          <a:xfrm>
            <a:off x="551543" y="1627414"/>
            <a:ext cx="10938766" cy="4120243"/>
          </a:xfrm>
        </p:spPr>
        <p:txBody>
          <a:bodyPr/>
          <a:lstStyle/>
          <a:p>
            <a:pPr marL="0" indent="0" algn="just">
              <a:buNone/>
            </a:pPr>
            <a:r>
              <a:rPr lang="en-US" b="1" dirty="0">
                <a:latin typeface="Times New Roman" pitchFamily="18" charset="0"/>
                <a:cs typeface="Times New Roman" pitchFamily="18" charset="0"/>
              </a:rPr>
              <a:t>Random Forest</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Random Forest is an ensemble learning method that builds multiple decision trees and combines their outputs for more accurate and stable predictions.</a:t>
            </a:r>
          </a:p>
          <a:p>
            <a:pPr algn="just"/>
            <a:r>
              <a:rPr lang="en-US" dirty="0">
                <a:latin typeface="Times New Roman" pitchFamily="18" charset="0"/>
                <a:cs typeface="Times New Roman" pitchFamily="18" charset="0"/>
              </a:rPr>
              <a:t>It handles both regression and classification tasks and reduces </a:t>
            </a:r>
            <a:r>
              <a:rPr lang="en-US" dirty="0" err="1">
                <a:latin typeface="Times New Roman" pitchFamily="18" charset="0"/>
                <a:cs typeface="Times New Roman" pitchFamily="18" charset="0"/>
              </a:rPr>
              <a:t>overfitting</a:t>
            </a:r>
            <a:r>
              <a:rPr lang="en-US" dirty="0">
                <a:latin typeface="Times New Roman" pitchFamily="18" charset="0"/>
                <a:cs typeface="Times New Roman" pitchFamily="18" charset="0"/>
              </a:rPr>
              <a:t> by averaging the results of many trees.</a:t>
            </a:r>
          </a:p>
          <a:p>
            <a:pPr algn="just"/>
            <a:r>
              <a:rPr lang="en-US" dirty="0">
                <a:latin typeface="Times New Roman" pitchFamily="18" charset="0"/>
                <a:cs typeface="Times New Roman" pitchFamily="18" charset="0"/>
              </a:rPr>
              <a:t>In our project, Random Forest is used to predict flight delays more robustly by capturing complex, non-linear relationships between flight features.</a:t>
            </a:r>
          </a:p>
          <a:p>
            <a:pPr marL="0" indent="0" algn="just">
              <a:buNone/>
            </a:pPr>
            <a:r>
              <a:rPr lang="en-US" b="1" dirty="0">
                <a:latin typeface="Times New Roman" pitchFamily="18" charset="0"/>
                <a:cs typeface="Times New Roman" pitchFamily="18" charset="0"/>
              </a:rPr>
              <a:t>Metrics Used:</a:t>
            </a:r>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MAE (Mean Absolute Error):</a:t>
            </a:r>
            <a:r>
              <a:rPr lang="en-US" dirty="0">
                <a:latin typeface="Times New Roman" pitchFamily="18" charset="0"/>
                <a:cs typeface="Times New Roman" pitchFamily="18" charset="0"/>
              </a:rPr>
              <a:t> Helps understand the average error in predicted delay time.</a:t>
            </a:r>
          </a:p>
          <a:p>
            <a:pPr algn="just"/>
            <a:r>
              <a:rPr lang="en-US" b="1" dirty="0">
                <a:latin typeface="Times New Roman" pitchFamily="18" charset="0"/>
                <a:cs typeface="Times New Roman" pitchFamily="18" charset="0"/>
              </a:rPr>
              <a:t>MSE (Mean Squared Error):</a:t>
            </a:r>
            <a:r>
              <a:rPr lang="en-US" dirty="0">
                <a:latin typeface="Times New Roman" pitchFamily="18" charset="0"/>
                <a:cs typeface="Times New Roman" pitchFamily="18" charset="0"/>
              </a:rPr>
              <a:t> Emphasizes larger errors and is useful for optimization.</a:t>
            </a:r>
          </a:p>
          <a:p>
            <a:pPr algn="just"/>
            <a:r>
              <a:rPr lang="en-US" b="1" dirty="0">
                <a:latin typeface="Times New Roman" pitchFamily="18" charset="0"/>
                <a:cs typeface="Times New Roman" pitchFamily="18" charset="0"/>
              </a:rPr>
              <a:t>RMSE (Root Mean Squared Error):</a:t>
            </a:r>
            <a:r>
              <a:rPr lang="en-US" dirty="0">
                <a:latin typeface="Times New Roman" pitchFamily="18" charset="0"/>
                <a:cs typeface="Times New Roman" pitchFamily="18" charset="0"/>
              </a:rPr>
              <a:t> Indicates prediction error magnitude in real units (minutes).</a:t>
            </a:r>
          </a:p>
          <a:p>
            <a:pPr algn="just"/>
            <a:r>
              <a:rPr lang="en-US" b="1" dirty="0">
                <a:latin typeface="Times New Roman" pitchFamily="18" charset="0"/>
                <a:cs typeface="Times New Roman" pitchFamily="18" charset="0"/>
              </a:rPr>
              <a:t>R² Score:</a:t>
            </a:r>
            <a:r>
              <a:rPr lang="en-US" dirty="0">
                <a:latin typeface="Times New Roman" pitchFamily="18" charset="0"/>
                <a:cs typeface="Times New Roman" pitchFamily="18" charset="0"/>
              </a:rPr>
              <a:t> Shows how well the ensemble model explains the variability in delay outcomes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153237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smtClean="0">
                <a:solidFill>
                  <a:srgbClr val="FF0000"/>
                </a:solidFill>
                <a:latin typeface="Times New Roman" pitchFamily="18" charset="0"/>
                <a:cs typeface="Times New Roman" pitchFamily="18" charset="0"/>
              </a:rPr>
              <a:t>ABOUT BOOSTED LINEAR REGRESSION</a:t>
            </a:r>
            <a:endParaRPr lang="en-IN" sz="3000" b="1" dirty="0">
              <a:solidFill>
                <a:srgbClr val="FF0000"/>
              </a:solidFill>
              <a:latin typeface="Times New Roman" pitchFamily="18" charset="0"/>
              <a:cs typeface="Times New Roman" pitchFamily="18" charset="0"/>
            </a:endParaRPr>
          </a:p>
        </p:txBody>
      </p:sp>
      <p:sp>
        <p:nvSpPr>
          <p:cNvPr id="3" name="Text Placeholder 2"/>
          <p:cNvSpPr>
            <a:spLocks noGrp="1"/>
          </p:cNvSpPr>
          <p:nvPr>
            <p:ph type="body" sz="quarter" idx="10"/>
          </p:nvPr>
        </p:nvSpPr>
        <p:spPr>
          <a:xfrm>
            <a:off x="641350" y="1917700"/>
            <a:ext cx="10907016" cy="3800929"/>
          </a:xfrm>
        </p:spPr>
        <p:txBody>
          <a:bodyPr/>
          <a:lstStyle/>
          <a:p>
            <a:pPr algn="just"/>
            <a:r>
              <a:rPr lang="en-US" sz="1700" b="1" dirty="0">
                <a:latin typeface="Times New Roman" pitchFamily="18" charset="0"/>
                <a:cs typeface="Times New Roman" pitchFamily="18" charset="0"/>
              </a:rPr>
              <a:t>Boosted Linear Regression</a:t>
            </a:r>
            <a:endParaRPr lang="en-US" sz="1700" dirty="0">
              <a:latin typeface="Times New Roman" pitchFamily="18" charset="0"/>
              <a:cs typeface="Times New Roman" pitchFamily="18" charset="0"/>
            </a:endParaRPr>
          </a:p>
          <a:p>
            <a:pPr algn="just"/>
            <a:r>
              <a:rPr lang="en-US" sz="1700" dirty="0">
                <a:latin typeface="Times New Roman" pitchFamily="18" charset="0"/>
                <a:cs typeface="Times New Roman" pitchFamily="18" charset="0"/>
              </a:rPr>
              <a:t>Boosted Linear Regression is an ensemble method where multiple weak linear models are combined sequentially to form a stronger predictive model.</a:t>
            </a:r>
          </a:p>
          <a:p>
            <a:pPr algn="just"/>
            <a:r>
              <a:rPr lang="en-US" sz="1700" dirty="0">
                <a:latin typeface="Times New Roman" pitchFamily="18" charset="0"/>
                <a:cs typeface="Times New Roman" pitchFamily="18" charset="0"/>
              </a:rPr>
              <a:t>Each new model tries to correct the errors made by the previous one, improving overall performance with each iteration.</a:t>
            </a:r>
          </a:p>
          <a:p>
            <a:pPr algn="just"/>
            <a:r>
              <a:rPr lang="en-US" sz="1700" dirty="0">
                <a:latin typeface="Times New Roman" pitchFamily="18" charset="0"/>
                <a:cs typeface="Times New Roman" pitchFamily="18" charset="0"/>
              </a:rPr>
              <a:t>In our project, it enhances the basic linear regression model's accuracy in predicting flight delays by focusing on harder-to-predict cases.</a:t>
            </a:r>
          </a:p>
          <a:p>
            <a:pPr algn="just"/>
            <a:r>
              <a:rPr lang="en-US" sz="1700" b="1" dirty="0">
                <a:latin typeface="Times New Roman" pitchFamily="18" charset="0"/>
                <a:cs typeface="Times New Roman" pitchFamily="18" charset="0"/>
              </a:rPr>
              <a:t>Metrics Used:</a:t>
            </a:r>
            <a:endParaRPr lang="en-US" sz="1700" dirty="0">
              <a:latin typeface="Times New Roman" pitchFamily="18" charset="0"/>
              <a:cs typeface="Times New Roman" pitchFamily="18" charset="0"/>
            </a:endParaRPr>
          </a:p>
          <a:p>
            <a:pPr algn="just"/>
            <a:r>
              <a:rPr lang="en-US" sz="1700" b="1" dirty="0">
                <a:latin typeface="Times New Roman" pitchFamily="18" charset="0"/>
                <a:cs typeface="Times New Roman" pitchFamily="18" charset="0"/>
              </a:rPr>
              <a:t>MAE (Mean Absolute Error):</a:t>
            </a:r>
            <a:r>
              <a:rPr lang="en-US" sz="1700" dirty="0">
                <a:latin typeface="Times New Roman" pitchFamily="18" charset="0"/>
                <a:cs typeface="Times New Roman" pitchFamily="18" charset="0"/>
              </a:rPr>
              <a:t> Measures the average magnitude of prediction errors.</a:t>
            </a:r>
          </a:p>
          <a:p>
            <a:pPr algn="just"/>
            <a:r>
              <a:rPr lang="en-US" sz="1700" b="1" dirty="0">
                <a:latin typeface="Times New Roman" pitchFamily="18" charset="0"/>
                <a:cs typeface="Times New Roman" pitchFamily="18" charset="0"/>
              </a:rPr>
              <a:t>MSE (Mean Squared Error):</a:t>
            </a:r>
            <a:r>
              <a:rPr lang="en-US" sz="1700" dirty="0">
                <a:latin typeface="Times New Roman" pitchFamily="18" charset="0"/>
                <a:cs typeface="Times New Roman" pitchFamily="18" charset="0"/>
              </a:rPr>
              <a:t> Captures how large the errors are, squaring them to penalize larger deviations.</a:t>
            </a:r>
          </a:p>
          <a:p>
            <a:pPr algn="just"/>
            <a:r>
              <a:rPr lang="en-US" sz="1700" b="1" dirty="0">
                <a:latin typeface="Times New Roman" pitchFamily="18" charset="0"/>
                <a:cs typeface="Times New Roman" pitchFamily="18" charset="0"/>
              </a:rPr>
              <a:t>RMSE (Root Mean Squared Error):</a:t>
            </a:r>
            <a:r>
              <a:rPr lang="en-US" sz="1700" dirty="0">
                <a:latin typeface="Times New Roman" pitchFamily="18" charset="0"/>
                <a:cs typeface="Times New Roman" pitchFamily="18" charset="0"/>
              </a:rPr>
              <a:t> Helps interpret the average error in terms of actual delay minutes.</a:t>
            </a:r>
          </a:p>
          <a:p>
            <a:pPr algn="just"/>
            <a:r>
              <a:rPr lang="en-US" sz="1700" b="1" dirty="0">
                <a:latin typeface="Times New Roman" pitchFamily="18" charset="0"/>
                <a:cs typeface="Times New Roman" pitchFamily="18" charset="0"/>
              </a:rPr>
              <a:t>R² Score:</a:t>
            </a:r>
            <a:r>
              <a:rPr lang="en-US" sz="1700" dirty="0">
                <a:latin typeface="Times New Roman" pitchFamily="18" charset="0"/>
                <a:cs typeface="Times New Roman" pitchFamily="18" charset="0"/>
              </a:rPr>
              <a:t> Evaluates how well the boosted model fits the flight delay data</a:t>
            </a:r>
            <a:r>
              <a:rPr lang="en-US" sz="1700" dirty="0" smtClean="0">
                <a:latin typeface="Times New Roman" pitchFamily="18" charset="0"/>
                <a:cs typeface="Times New Roman" pitchFamily="18" charset="0"/>
              </a:rPr>
              <a:t>.</a:t>
            </a:r>
            <a:endParaRPr lang="en-US" sz="1700" dirty="0">
              <a:latin typeface="Times New Roman" pitchFamily="18" charset="0"/>
              <a:cs typeface="Times New Roman" pitchFamily="18" charset="0"/>
            </a:endParaRPr>
          </a:p>
        </p:txBody>
      </p:sp>
      <p:sp>
        <p:nvSpPr>
          <p:cNvPr id="4" name="Slide Number Placeholder 3"/>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4147231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smtClean="0">
                <a:solidFill>
                  <a:srgbClr val="FF0000"/>
                </a:solidFill>
                <a:latin typeface="Times New Roman" pitchFamily="18" charset="0"/>
                <a:cs typeface="Times New Roman" pitchFamily="18" charset="0"/>
              </a:rPr>
              <a:t>ABOUT MLP REGRESSOR</a:t>
            </a:r>
            <a:endParaRPr lang="en-IN" sz="3000" b="1" dirty="0">
              <a:solidFill>
                <a:srgbClr val="FF0000"/>
              </a:solidFill>
              <a:latin typeface="Times New Roman" pitchFamily="18" charset="0"/>
              <a:cs typeface="Times New Roman" pitchFamily="18" charset="0"/>
            </a:endParaRPr>
          </a:p>
        </p:txBody>
      </p:sp>
      <p:sp>
        <p:nvSpPr>
          <p:cNvPr id="3" name="Text Placeholder 2"/>
          <p:cNvSpPr>
            <a:spLocks noGrp="1"/>
          </p:cNvSpPr>
          <p:nvPr>
            <p:ph type="body" sz="quarter" idx="10"/>
          </p:nvPr>
        </p:nvSpPr>
        <p:spPr>
          <a:xfrm>
            <a:off x="641350" y="1612900"/>
            <a:ext cx="10907016" cy="3829957"/>
          </a:xfrm>
        </p:spPr>
        <p:txBody>
          <a:bodyPr/>
          <a:lstStyle/>
          <a:p>
            <a:pPr marL="0" indent="0" algn="just">
              <a:buNone/>
            </a:pPr>
            <a:r>
              <a:rPr lang="en-US" sz="1700" b="1" dirty="0">
                <a:latin typeface="Times New Roman" pitchFamily="18" charset="0"/>
                <a:cs typeface="Times New Roman" pitchFamily="18" charset="0"/>
              </a:rPr>
              <a:t>MLP </a:t>
            </a:r>
            <a:r>
              <a:rPr lang="en-US" sz="1700" b="1" dirty="0" err="1">
                <a:latin typeface="Times New Roman" pitchFamily="18" charset="0"/>
                <a:cs typeface="Times New Roman" pitchFamily="18" charset="0"/>
              </a:rPr>
              <a:t>Regressor</a:t>
            </a:r>
            <a:r>
              <a:rPr lang="en-US" sz="1700" b="1" dirty="0">
                <a:latin typeface="Times New Roman" pitchFamily="18" charset="0"/>
                <a:cs typeface="Times New Roman" pitchFamily="18" charset="0"/>
              </a:rPr>
              <a:t> (Multi-Layer Perceptron </a:t>
            </a:r>
            <a:r>
              <a:rPr lang="en-US" sz="1700" b="1" dirty="0" err="1">
                <a:latin typeface="Times New Roman" pitchFamily="18" charset="0"/>
                <a:cs typeface="Times New Roman" pitchFamily="18" charset="0"/>
              </a:rPr>
              <a:t>Regressor</a:t>
            </a:r>
            <a:r>
              <a:rPr lang="en-US" sz="1700" b="1" dirty="0">
                <a:latin typeface="Times New Roman" pitchFamily="18" charset="0"/>
                <a:cs typeface="Times New Roman" pitchFamily="18" charset="0"/>
              </a:rPr>
              <a:t>)</a:t>
            </a:r>
            <a:endParaRPr lang="en-US" sz="1700" dirty="0">
              <a:latin typeface="Times New Roman" pitchFamily="18" charset="0"/>
              <a:cs typeface="Times New Roman" pitchFamily="18" charset="0"/>
            </a:endParaRPr>
          </a:p>
          <a:p>
            <a:pPr algn="just"/>
            <a:r>
              <a:rPr lang="en-US" sz="1700" dirty="0">
                <a:latin typeface="Times New Roman" pitchFamily="18" charset="0"/>
                <a:cs typeface="Times New Roman" pitchFamily="18" charset="0"/>
              </a:rPr>
              <a:t>MLP </a:t>
            </a:r>
            <a:r>
              <a:rPr lang="en-US" sz="1700" dirty="0" err="1">
                <a:latin typeface="Times New Roman" pitchFamily="18" charset="0"/>
                <a:cs typeface="Times New Roman" pitchFamily="18" charset="0"/>
              </a:rPr>
              <a:t>Regressor</a:t>
            </a:r>
            <a:r>
              <a:rPr lang="en-US" sz="1700" dirty="0">
                <a:latin typeface="Times New Roman" pitchFamily="18" charset="0"/>
                <a:cs typeface="Times New Roman" pitchFamily="18" charset="0"/>
              </a:rPr>
              <a:t> is a type of neural network that consists of input, hidden, and output layers, capable of learning complex nonlinear relationships in the data.</a:t>
            </a:r>
          </a:p>
          <a:p>
            <a:pPr algn="just"/>
            <a:r>
              <a:rPr lang="en-US" sz="1700" dirty="0">
                <a:latin typeface="Times New Roman" pitchFamily="18" charset="0"/>
                <a:cs typeface="Times New Roman" pitchFamily="18" charset="0"/>
              </a:rPr>
              <a:t>It uses </a:t>
            </a:r>
            <a:r>
              <a:rPr lang="en-US" sz="1700" dirty="0" smtClean="0">
                <a:latin typeface="Times New Roman" pitchFamily="18" charset="0"/>
                <a:cs typeface="Times New Roman" pitchFamily="18" charset="0"/>
              </a:rPr>
              <a:t>back propagation </a:t>
            </a:r>
            <a:r>
              <a:rPr lang="en-US" sz="1700" dirty="0">
                <a:latin typeface="Times New Roman" pitchFamily="18" charset="0"/>
                <a:cs typeface="Times New Roman" pitchFamily="18" charset="0"/>
              </a:rPr>
              <a:t>to minimize error and improve prediction accuracy across multiple layers of computation.</a:t>
            </a:r>
          </a:p>
          <a:p>
            <a:pPr algn="just"/>
            <a:r>
              <a:rPr lang="en-US" sz="1700" dirty="0">
                <a:latin typeface="Times New Roman" pitchFamily="18" charset="0"/>
                <a:cs typeface="Times New Roman" pitchFamily="18" charset="0"/>
              </a:rPr>
              <a:t>In our project, it helps model the nonlinear patterns between flight features and delays, leading to more accurate delay predictions.</a:t>
            </a:r>
          </a:p>
          <a:p>
            <a:pPr marL="0" indent="0" algn="just">
              <a:buNone/>
            </a:pPr>
            <a:r>
              <a:rPr lang="en-US" sz="1700" b="1" dirty="0">
                <a:latin typeface="Times New Roman" pitchFamily="18" charset="0"/>
                <a:cs typeface="Times New Roman" pitchFamily="18" charset="0"/>
              </a:rPr>
              <a:t>Metrics Used:</a:t>
            </a:r>
            <a:endParaRPr lang="en-US" sz="1700" dirty="0">
              <a:latin typeface="Times New Roman" pitchFamily="18" charset="0"/>
              <a:cs typeface="Times New Roman" pitchFamily="18" charset="0"/>
            </a:endParaRPr>
          </a:p>
          <a:p>
            <a:pPr algn="just"/>
            <a:r>
              <a:rPr lang="en-US" sz="1700" b="1" dirty="0">
                <a:latin typeface="Times New Roman" pitchFamily="18" charset="0"/>
                <a:cs typeface="Times New Roman" pitchFamily="18" charset="0"/>
              </a:rPr>
              <a:t>MAE (Mean Absolute Error):</a:t>
            </a:r>
            <a:r>
              <a:rPr lang="en-US" sz="1700" dirty="0">
                <a:latin typeface="Times New Roman" pitchFamily="18" charset="0"/>
                <a:cs typeface="Times New Roman" pitchFamily="18" charset="0"/>
              </a:rPr>
              <a:t> Shows the average difference between actual and predicted delays.</a:t>
            </a:r>
          </a:p>
          <a:p>
            <a:pPr algn="just"/>
            <a:r>
              <a:rPr lang="en-US" sz="1700" b="1" dirty="0">
                <a:latin typeface="Times New Roman" pitchFamily="18" charset="0"/>
                <a:cs typeface="Times New Roman" pitchFamily="18" charset="0"/>
              </a:rPr>
              <a:t>MSE (Mean Squared Error):</a:t>
            </a:r>
            <a:r>
              <a:rPr lang="en-US" sz="1700" dirty="0">
                <a:latin typeface="Times New Roman" pitchFamily="18" charset="0"/>
                <a:cs typeface="Times New Roman" pitchFamily="18" charset="0"/>
              </a:rPr>
              <a:t> Emphasizes larger errors by squaring the differences.</a:t>
            </a:r>
          </a:p>
          <a:p>
            <a:pPr algn="just"/>
            <a:r>
              <a:rPr lang="en-US" sz="1700" b="1" dirty="0">
                <a:latin typeface="Times New Roman" pitchFamily="18" charset="0"/>
                <a:cs typeface="Times New Roman" pitchFamily="18" charset="0"/>
              </a:rPr>
              <a:t>RMSE (Root Mean Squared Error):</a:t>
            </a:r>
            <a:r>
              <a:rPr lang="en-US" sz="1700" dirty="0">
                <a:latin typeface="Times New Roman" pitchFamily="18" charset="0"/>
                <a:cs typeface="Times New Roman" pitchFamily="18" charset="0"/>
              </a:rPr>
              <a:t> Makes the error scale interpretable in the same units as delay.</a:t>
            </a:r>
          </a:p>
          <a:p>
            <a:pPr algn="just"/>
            <a:r>
              <a:rPr lang="en-US" sz="1700" b="1" dirty="0">
                <a:latin typeface="Times New Roman" pitchFamily="18" charset="0"/>
                <a:cs typeface="Times New Roman" pitchFamily="18" charset="0"/>
              </a:rPr>
              <a:t>R² Score:</a:t>
            </a:r>
            <a:r>
              <a:rPr lang="en-US" sz="1700" dirty="0">
                <a:latin typeface="Times New Roman" pitchFamily="18" charset="0"/>
                <a:cs typeface="Times New Roman" pitchFamily="18" charset="0"/>
              </a:rPr>
              <a:t> Tells us how well the model captures the variance in the flight delay data</a:t>
            </a:r>
            <a:r>
              <a:rPr lang="en-US" sz="1700" dirty="0" smtClean="0">
                <a:latin typeface="Times New Roman" pitchFamily="18" charset="0"/>
                <a:cs typeface="Times New Roman" pitchFamily="18" charset="0"/>
              </a:rPr>
              <a:t>.</a:t>
            </a:r>
            <a:endParaRPr lang="en-US" sz="1700" dirty="0">
              <a:latin typeface="Times New Roman" pitchFamily="18" charset="0"/>
              <a:cs typeface="Times New Roman" pitchFamily="18" charset="0"/>
            </a:endParaRPr>
          </a:p>
        </p:txBody>
      </p:sp>
      <p:sp>
        <p:nvSpPr>
          <p:cNvPr id="4" name="Slide Number Placeholder 3"/>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0183156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EB4F4095-BDED-C078-22D5-1BF1E3AAF3FC}"/>
              </a:ext>
            </a:extLst>
          </p:cNvPr>
          <p:cNvSpPr>
            <a:spLocks noGrp="1"/>
          </p:cNvSpPr>
          <p:nvPr>
            <p:ph type="title"/>
          </p:nvPr>
        </p:nvSpPr>
        <p:spPr>
          <a:xfrm>
            <a:off x="641350" y="990005"/>
            <a:ext cx="4148364" cy="922516"/>
          </a:xfrm>
        </p:spPr>
        <p:txBody>
          <a:bodyPr/>
          <a:lstStyle/>
          <a:p>
            <a:r>
              <a:rPr lang="en-US" sz="3000" b="1" dirty="0" smtClean="0">
                <a:solidFill>
                  <a:srgbClr val="FF0000"/>
                </a:solidFill>
                <a:latin typeface="Times New Roman" pitchFamily="18" charset="0"/>
                <a:cs typeface="Times New Roman" pitchFamily="18" charset="0"/>
              </a:rPr>
              <a:t>RESULTS AND INSIGHTS</a:t>
            </a:r>
            <a:endParaRPr lang="en-US" sz="3000" b="1" dirty="0">
              <a:solidFill>
                <a:srgbClr val="FF0000"/>
              </a:solidFill>
              <a:latin typeface="Times New Roman" pitchFamily="18" charset="0"/>
              <a:cs typeface="Times New Roman" pitchFamily="18" charset="0"/>
            </a:endParaRPr>
          </a:p>
        </p:txBody>
      </p:sp>
      <p:sp>
        <p:nvSpPr>
          <p:cNvPr id="2" name="Content Placeholder 1">
            <a:extLst>
              <a:ext uri="{FF2B5EF4-FFF2-40B4-BE49-F238E27FC236}">
                <a16:creationId xmlns:a16="http://schemas.microsoft.com/office/drawing/2014/main" xmlns="" id="{6C2BF529-2BDD-94C0-202F-CA0D13A190E6}"/>
              </a:ext>
            </a:extLst>
          </p:cNvPr>
          <p:cNvSpPr>
            <a:spLocks noGrp="1"/>
          </p:cNvSpPr>
          <p:nvPr>
            <p:ph idx="1"/>
          </p:nvPr>
        </p:nvSpPr>
        <p:spPr>
          <a:xfrm>
            <a:off x="647700" y="2784190"/>
            <a:ext cx="3961039" cy="3036037"/>
          </a:xfrm>
        </p:spPr>
        <p:txBody>
          <a:bodyPr/>
          <a:lstStyle/>
          <a:p>
            <a:pPr algn="just"/>
            <a:r>
              <a:rPr lang="en-US" sz="1600" b="1" dirty="0" smtClean="0">
                <a:latin typeface="Times New Roman" pitchFamily="18" charset="0"/>
                <a:cs typeface="Times New Roman" pitchFamily="18" charset="0"/>
              </a:rPr>
              <a:t>Linear </a:t>
            </a:r>
            <a:r>
              <a:rPr lang="en-US" sz="1600" b="1" dirty="0">
                <a:latin typeface="Times New Roman" pitchFamily="18" charset="0"/>
                <a:cs typeface="Times New Roman" pitchFamily="18" charset="0"/>
              </a:rPr>
              <a:t>Regression outperformed all regression models</a:t>
            </a:r>
            <a:r>
              <a:rPr lang="en-US" sz="1600" dirty="0">
                <a:latin typeface="Times New Roman" pitchFamily="18" charset="0"/>
                <a:cs typeface="Times New Roman" pitchFamily="18" charset="0"/>
              </a:rPr>
              <a:t> with nearly perfect R² and lowest error values.</a:t>
            </a:r>
          </a:p>
          <a:p>
            <a:pPr algn="just"/>
            <a:r>
              <a:rPr lang="en-US" sz="1600" b="1" dirty="0">
                <a:latin typeface="Times New Roman" pitchFamily="18" charset="0"/>
                <a:cs typeface="Times New Roman" pitchFamily="18" charset="0"/>
              </a:rPr>
              <a:t>Logistic Regression gave perfect classification results</a:t>
            </a:r>
            <a:r>
              <a:rPr lang="en-US" sz="1600" dirty="0">
                <a:latin typeface="Times New Roman" pitchFamily="18" charset="0"/>
                <a:cs typeface="Times New Roman" pitchFamily="18" charset="0"/>
              </a:rPr>
              <a:t> after applying SMOTE to balance the dataset.</a:t>
            </a:r>
          </a:p>
          <a:p>
            <a:pPr algn="just"/>
            <a:r>
              <a:rPr lang="en-US" sz="1600" b="1" dirty="0">
                <a:latin typeface="Times New Roman" pitchFamily="18" charset="0"/>
                <a:cs typeface="Times New Roman" pitchFamily="18" charset="0"/>
              </a:rPr>
              <a:t>Removing key correlated features</a:t>
            </a:r>
            <a:r>
              <a:rPr lang="en-US" sz="1600" dirty="0">
                <a:latin typeface="Times New Roman" pitchFamily="18" charset="0"/>
                <a:cs typeface="Times New Roman" pitchFamily="18" charset="0"/>
              </a:rPr>
              <a:t> like departure delay significantly reduced model accuracy.</a:t>
            </a:r>
          </a:p>
          <a:p>
            <a:pPr algn="just"/>
            <a:r>
              <a:rPr lang="en-US" sz="1600" b="1" dirty="0">
                <a:latin typeface="Times New Roman" pitchFamily="18" charset="0"/>
                <a:cs typeface="Times New Roman" pitchFamily="18" charset="0"/>
              </a:rPr>
              <a:t>Simple models performed better than complex ones</a:t>
            </a:r>
            <a:r>
              <a:rPr lang="en-US" sz="1600" dirty="0">
                <a:latin typeface="Times New Roman" pitchFamily="18" charset="0"/>
                <a:cs typeface="Times New Roman" pitchFamily="18" charset="0"/>
              </a:rPr>
              <a:t> in both regression and classification tasks.</a:t>
            </a:r>
          </a:p>
        </p:txBody>
      </p:sp>
      <p:sp>
        <p:nvSpPr>
          <p:cNvPr id="5" name="Slide Number Placeholder 4">
            <a:extLst>
              <a:ext uri="{FF2B5EF4-FFF2-40B4-BE49-F238E27FC236}">
                <a16:creationId xmlns:a16="http://schemas.microsoft.com/office/drawing/2014/main" xmlns="" id="{D1531C35-FB2E-F9F7-8D1E-64ACCC0E74A8}"/>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13</a:t>
            </a:fld>
            <a:endParaRPr lang="en-US" dirty="0"/>
          </a:p>
        </p:txBody>
      </p:sp>
      <p:graphicFrame>
        <p:nvGraphicFramePr>
          <p:cNvPr id="9" name="Table Placeholder 8"/>
          <p:cNvGraphicFramePr>
            <a:graphicFrameLocks noGrp="1"/>
          </p:cNvGraphicFramePr>
          <p:nvPr>
            <p:ph type="tbl" sz="quarter" idx="10"/>
            <p:extLst>
              <p:ext uri="{D42A27DB-BD31-4B8C-83A1-F6EECF244321}">
                <p14:modId xmlns:p14="http://schemas.microsoft.com/office/powerpoint/2010/main" val="1531460241"/>
              </p:ext>
            </p:extLst>
          </p:nvPr>
        </p:nvGraphicFramePr>
        <p:xfrm>
          <a:off x="5077277" y="928914"/>
          <a:ext cx="6766379" cy="4960501"/>
        </p:xfrm>
        <a:graphic>
          <a:graphicData uri="http://schemas.openxmlformats.org/drawingml/2006/table">
            <a:tbl>
              <a:tblPr firstRow="1" bandRow="1">
                <a:tableStyleId>{16D9F66E-5EB9-4882-86FB-DCBF35E3C3E4}</a:tableStyleId>
              </a:tblPr>
              <a:tblGrid>
                <a:gridCol w="863946"/>
                <a:gridCol w="755361"/>
                <a:gridCol w="619396"/>
                <a:gridCol w="604289"/>
                <a:gridCol w="634503"/>
                <a:gridCol w="679824"/>
                <a:gridCol w="589183"/>
                <a:gridCol w="815789"/>
                <a:gridCol w="634503"/>
                <a:gridCol w="569585"/>
              </a:tblGrid>
              <a:tr h="423064">
                <a:tc>
                  <a:txBody>
                    <a:bodyPr/>
                    <a:lstStyle/>
                    <a:p>
                      <a:r>
                        <a:rPr lang="en-IN" sz="1000" dirty="0"/>
                        <a:t>Model</a:t>
                      </a:r>
                    </a:p>
                  </a:txBody>
                  <a:tcPr anchor="ctr"/>
                </a:tc>
                <a:tc>
                  <a:txBody>
                    <a:bodyPr/>
                    <a:lstStyle/>
                    <a:p>
                      <a:r>
                        <a:rPr lang="en-IN" sz="1000"/>
                        <a:t>Type</a:t>
                      </a:r>
                    </a:p>
                  </a:txBody>
                  <a:tcPr anchor="ctr"/>
                </a:tc>
                <a:tc>
                  <a:txBody>
                    <a:bodyPr/>
                    <a:lstStyle/>
                    <a:p>
                      <a:r>
                        <a:rPr lang="en-IN" sz="1000"/>
                        <a:t>MAE</a:t>
                      </a:r>
                    </a:p>
                  </a:txBody>
                  <a:tcPr anchor="ctr"/>
                </a:tc>
                <a:tc>
                  <a:txBody>
                    <a:bodyPr/>
                    <a:lstStyle/>
                    <a:p>
                      <a:r>
                        <a:rPr lang="en-IN" sz="1000"/>
                        <a:t>MSE</a:t>
                      </a:r>
                    </a:p>
                  </a:txBody>
                  <a:tcPr anchor="ctr"/>
                </a:tc>
                <a:tc>
                  <a:txBody>
                    <a:bodyPr/>
                    <a:lstStyle/>
                    <a:p>
                      <a:r>
                        <a:rPr lang="en-IN" sz="1000"/>
                        <a:t>RMSE</a:t>
                      </a:r>
                    </a:p>
                  </a:txBody>
                  <a:tcPr anchor="ctr"/>
                </a:tc>
                <a:tc>
                  <a:txBody>
                    <a:bodyPr/>
                    <a:lstStyle/>
                    <a:p>
                      <a:r>
                        <a:rPr lang="en-IN" sz="1000"/>
                        <a:t>R² Score</a:t>
                      </a:r>
                    </a:p>
                  </a:txBody>
                  <a:tcPr anchor="ctr"/>
                </a:tc>
                <a:tc>
                  <a:txBody>
                    <a:bodyPr/>
                    <a:lstStyle/>
                    <a:p>
                      <a:r>
                        <a:rPr lang="en-IN" sz="1000"/>
                        <a:t>F1 Score</a:t>
                      </a:r>
                    </a:p>
                  </a:txBody>
                  <a:tcPr anchor="ctr"/>
                </a:tc>
                <a:tc>
                  <a:txBody>
                    <a:bodyPr/>
                    <a:lstStyle/>
                    <a:p>
                      <a:r>
                        <a:rPr lang="en-IN" sz="1000"/>
                        <a:t>Precision</a:t>
                      </a:r>
                    </a:p>
                  </a:txBody>
                  <a:tcPr anchor="ctr"/>
                </a:tc>
                <a:tc>
                  <a:txBody>
                    <a:bodyPr/>
                    <a:lstStyle/>
                    <a:p>
                      <a:r>
                        <a:rPr lang="en-IN" sz="1000"/>
                        <a:t>Recall</a:t>
                      </a:r>
                    </a:p>
                  </a:txBody>
                  <a:tcPr anchor="ctr"/>
                </a:tc>
                <a:tc>
                  <a:txBody>
                    <a:bodyPr/>
                    <a:lstStyle/>
                    <a:p>
                      <a:r>
                        <a:rPr lang="en-IN" sz="1000" dirty="0"/>
                        <a:t>Accuracy</a:t>
                      </a:r>
                    </a:p>
                  </a:txBody>
                  <a:tcPr anchor="ctr"/>
                </a:tc>
              </a:tr>
              <a:tr h="585780">
                <a:tc>
                  <a:txBody>
                    <a:bodyPr/>
                    <a:lstStyle/>
                    <a:p>
                      <a:r>
                        <a:rPr lang="en-IN" sz="1000"/>
                        <a:t>Linear Regression</a:t>
                      </a:r>
                    </a:p>
                  </a:txBody>
                  <a:tcPr anchor="ctr"/>
                </a:tc>
                <a:tc>
                  <a:txBody>
                    <a:bodyPr/>
                    <a:lstStyle/>
                    <a:p>
                      <a:r>
                        <a:rPr lang="en-IN" sz="1000"/>
                        <a:t>Regression</a:t>
                      </a:r>
                    </a:p>
                  </a:txBody>
                  <a:tcPr anchor="ctr"/>
                </a:tc>
                <a:tc>
                  <a:txBody>
                    <a:bodyPr/>
                    <a:lstStyle/>
                    <a:p>
                      <a:r>
                        <a:rPr lang="en-IN" sz="1000"/>
                        <a:t>0.0000015</a:t>
                      </a:r>
                    </a:p>
                  </a:txBody>
                  <a:tcPr anchor="ctr"/>
                </a:tc>
                <a:tc>
                  <a:txBody>
                    <a:bodyPr/>
                    <a:lstStyle/>
                    <a:p>
                      <a:r>
                        <a:rPr lang="en-IN" sz="1000"/>
                        <a:t>0.0000031</a:t>
                      </a:r>
                    </a:p>
                  </a:txBody>
                  <a:tcPr anchor="ctr"/>
                </a:tc>
                <a:tc>
                  <a:txBody>
                    <a:bodyPr/>
                    <a:lstStyle/>
                    <a:p>
                      <a:r>
                        <a:rPr lang="en-IN" sz="1000"/>
                        <a:t>0.00175</a:t>
                      </a:r>
                    </a:p>
                  </a:txBody>
                  <a:tcPr anchor="ctr"/>
                </a:tc>
                <a:tc>
                  <a:txBody>
                    <a:bodyPr/>
                    <a:lstStyle/>
                    <a:p>
                      <a:r>
                        <a:rPr lang="en-IN" sz="1000" b="1"/>
                        <a:t>0.99999</a:t>
                      </a:r>
                      <a:endParaRPr lang="en-IN" sz="1000"/>
                    </a:p>
                  </a:txBody>
                  <a:tcPr anchor="ctr"/>
                </a:tc>
                <a:tc>
                  <a:txBody>
                    <a:bodyPr/>
                    <a:lstStyle/>
                    <a:p>
                      <a:r>
                        <a:rPr lang="en-IN" sz="1000"/>
                        <a:t>–</a:t>
                      </a:r>
                    </a:p>
                  </a:txBody>
                  <a:tcPr anchor="ctr"/>
                </a:tc>
                <a:tc>
                  <a:txBody>
                    <a:bodyPr/>
                    <a:lstStyle/>
                    <a:p>
                      <a:r>
                        <a:rPr lang="en-IN" sz="1000"/>
                        <a:t>–</a:t>
                      </a:r>
                    </a:p>
                  </a:txBody>
                  <a:tcPr anchor="ctr"/>
                </a:tc>
                <a:tc>
                  <a:txBody>
                    <a:bodyPr/>
                    <a:lstStyle/>
                    <a:p>
                      <a:r>
                        <a:rPr lang="en-IN" sz="1000"/>
                        <a:t>–</a:t>
                      </a:r>
                    </a:p>
                  </a:txBody>
                  <a:tcPr anchor="ctr"/>
                </a:tc>
                <a:tc>
                  <a:txBody>
                    <a:bodyPr/>
                    <a:lstStyle/>
                    <a:p>
                      <a:r>
                        <a:rPr lang="en-IN" sz="1000"/>
                        <a:t>–</a:t>
                      </a:r>
                    </a:p>
                  </a:txBody>
                  <a:tcPr anchor="ctr"/>
                </a:tc>
              </a:tr>
              <a:tr h="585780">
                <a:tc>
                  <a:txBody>
                    <a:bodyPr/>
                    <a:lstStyle/>
                    <a:p>
                      <a:r>
                        <a:rPr lang="en-IN" sz="1000" dirty="0"/>
                        <a:t>Random Forest </a:t>
                      </a:r>
                      <a:r>
                        <a:rPr lang="en-IN" sz="1000" dirty="0" err="1"/>
                        <a:t>Regressor</a:t>
                      </a:r>
                      <a:endParaRPr lang="en-IN" sz="1000" dirty="0"/>
                    </a:p>
                  </a:txBody>
                  <a:tcPr anchor="ctr"/>
                </a:tc>
                <a:tc>
                  <a:txBody>
                    <a:bodyPr/>
                    <a:lstStyle/>
                    <a:p>
                      <a:r>
                        <a:rPr lang="en-IN" sz="1000"/>
                        <a:t>Regression</a:t>
                      </a:r>
                    </a:p>
                  </a:txBody>
                  <a:tcPr anchor="ctr"/>
                </a:tc>
                <a:tc>
                  <a:txBody>
                    <a:bodyPr/>
                    <a:lstStyle/>
                    <a:p>
                      <a:r>
                        <a:rPr lang="en-IN" sz="1000"/>
                        <a:t>0.6129</a:t>
                      </a:r>
                    </a:p>
                  </a:txBody>
                  <a:tcPr anchor="ctr"/>
                </a:tc>
                <a:tc>
                  <a:txBody>
                    <a:bodyPr/>
                    <a:lstStyle/>
                    <a:p>
                      <a:r>
                        <a:rPr lang="en-IN" sz="1000"/>
                        <a:t>4.127</a:t>
                      </a:r>
                    </a:p>
                  </a:txBody>
                  <a:tcPr anchor="ctr"/>
                </a:tc>
                <a:tc>
                  <a:txBody>
                    <a:bodyPr/>
                    <a:lstStyle/>
                    <a:p>
                      <a:r>
                        <a:rPr lang="en-IN" sz="1000"/>
                        <a:t>2.0315</a:t>
                      </a:r>
                    </a:p>
                  </a:txBody>
                  <a:tcPr anchor="ctr"/>
                </a:tc>
                <a:tc>
                  <a:txBody>
                    <a:bodyPr/>
                    <a:lstStyle/>
                    <a:p>
                      <a:r>
                        <a:rPr lang="en-IN" sz="1000" dirty="0"/>
                        <a:t>0.9974</a:t>
                      </a:r>
                    </a:p>
                  </a:txBody>
                  <a:tcPr anchor="ctr"/>
                </a:tc>
                <a:tc>
                  <a:txBody>
                    <a:bodyPr/>
                    <a:lstStyle/>
                    <a:p>
                      <a:r>
                        <a:rPr lang="en-IN" sz="1000"/>
                        <a:t>–</a:t>
                      </a:r>
                    </a:p>
                  </a:txBody>
                  <a:tcPr anchor="ctr"/>
                </a:tc>
                <a:tc>
                  <a:txBody>
                    <a:bodyPr/>
                    <a:lstStyle/>
                    <a:p>
                      <a:r>
                        <a:rPr lang="en-IN" sz="1000"/>
                        <a:t>–</a:t>
                      </a:r>
                    </a:p>
                  </a:txBody>
                  <a:tcPr anchor="ctr"/>
                </a:tc>
                <a:tc>
                  <a:txBody>
                    <a:bodyPr/>
                    <a:lstStyle/>
                    <a:p>
                      <a:r>
                        <a:rPr lang="en-IN" sz="1000"/>
                        <a:t>–</a:t>
                      </a:r>
                    </a:p>
                  </a:txBody>
                  <a:tcPr anchor="ctr"/>
                </a:tc>
                <a:tc>
                  <a:txBody>
                    <a:bodyPr/>
                    <a:lstStyle/>
                    <a:p>
                      <a:r>
                        <a:rPr lang="en-IN" sz="1000"/>
                        <a:t>–</a:t>
                      </a:r>
                    </a:p>
                  </a:txBody>
                  <a:tcPr anchor="ctr"/>
                </a:tc>
              </a:tr>
              <a:tr h="585780">
                <a:tc>
                  <a:txBody>
                    <a:bodyPr/>
                    <a:lstStyle/>
                    <a:p>
                      <a:r>
                        <a:rPr lang="en-IN" sz="1000"/>
                        <a:t>Decision Tree Regressor</a:t>
                      </a:r>
                    </a:p>
                  </a:txBody>
                  <a:tcPr anchor="ctr"/>
                </a:tc>
                <a:tc>
                  <a:txBody>
                    <a:bodyPr/>
                    <a:lstStyle/>
                    <a:p>
                      <a:r>
                        <a:rPr lang="en-IN" sz="1000"/>
                        <a:t>Regression</a:t>
                      </a:r>
                    </a:p>
                  </a:txBody>
                  <a:tcPr anchor="ctr"/>
                </a:tc>
                <a:tc>
                  <a:txBody>
                    <a:bodyPr/>
                    <a:lstStyle/>
                    <a:p>
                      <a:r>
                        <a:rPr lang="en-IN" sz="1000"/>
                        <a:t>21.26</a:t>
                      </a:r>
                    </a:p>
                  </a:txBody>
                  <a:tcPr anchor="ctr"/>
                </a:tc>
                <a:tc>
                  <a:txBody>
                    <a:bodyPr/>
                    <a:lstStyle/>
                    <a:p>
                      <a:r>
                        <a:rPr lang="en-IN" sz="1000"/>
                        <a:t>1619.6</a:t>
                      </a:r>
                    </a:p>
                  </a:txBody>
                  <a:tcPr anchor="ctr"/>
                </a:tc>
                <a:tc>
                  <a:txBody>
                    <a:bodyPr/>
                    <a:lstStyle/>
                    <a:p>
                      <a:r>
                        <a:rPr lang="en-IN" sz="1000"/>
                        <a:t>40.24</a:t>
                      </a:r>
                    </a:p>
                  </a:txBody>
                  <a:tcPr anchor="ctr"/>
                </a:tc>
                <a:tc>
                  <a:txBody>
                    <a:bodyPr/>
                    <a:lstStyle/>
                    <a:p>
                      <a:r>
                        <a:rPr lang="en-IN" sz="1000" dirty="0" smtClean="0"/>
                        <a:t>0.16 </a:t>
                      </a:r>
                      <a:endParaRPr lang="en-IN" sz="1000" dirty="0"/>
                    </a:p>
                  </a:txBody>
                  <a:tcPr anchor="ctr"/>
                </a:tc>
                <a:tc>
                  <a:txBody>
                    <a:bodyPr/>
                    <a:lstStyle/>
                    <a:p>
                      <a:r>
                        <a:rPr lang="en-IN" sz="1000"/>
                        <a:t>–</a:t>
                      </a:r>
                    </a:p>
                  </a:txBody>
                  <a:tcPr anchor="ctr"/>
                </a:tc>
                <a:tc>
                  <a:txBody>
                    <a:bodyPr/>
                    <a:lstStyle/>
                    <a:p>
                      <a:r>
                        <a:rPr lang="en-IN" sz="1000"/>
                        <a:t>–</a:t>
                      </a:r>
                    </a:p>
                  </a:txBody>
                  <a:tcPr anchor="ctr"/>
                </a:tc>
                <a:tc>
                  <a:txBody>
                    <a:bodyPr/>
                    <a:lstStyle/>
                    <a:p>
                      <a:r>
                        <a:rPr lang="en-IN" sz="1000"/>
                        <a:t>–</a:t>
                      </a:r>
                    </a:p>
                  </a:txBody>
                  <a:tcPr anchor="ctr"/>
                </a:tc>
                <a:tc>
                  <a:txBody>
                    <a:bodyPr/>
                    <a:lstStyle/>
                    <a:p>
                      <a:r>
                        <a:rPr lang="en-IN" sz="1000"/>
                        <a:t>–</a:t>
                      </a:r>
                    </a:p>
                  </a:txBody>
                  <a:tcPr anchor="ctr"/>
                </a:tc>
              </a:tr>
              <a:tr h="748497">
                <a:tc>
                  <a:txBody>
                    <a:bodyPr/>
                    <a:lstStyle/>
                    <a:p>
                      <a:r>
                        <a:rPr lang="en-IN" sz="1000"/>
                        <a:t>Boosted Linear Regression</a:t>
                      </a:r>
                    </a:p>
                  </a:txBody>
                  <a:tcPr anchor="ctr"/>
                </a:tc>
                <a:tc>
                  <a:txBody>
                    <a:bodyPr/>
                    <a:lstStyle/>
                    <a:p>
                      <a:r>
                        <a:rPr lang="en-IN" sz="1000"/>
                        <a:t>Regression</a:t>
                      </a:r>
                    </a:p>
                  </a:txBody>
                  <a:tcPr anchor="ctr"/>
                </a:tc>
                <a:tc>
                  <a:txBody>
                    <a:bodyPr/>
                    <a:lstStyle/>
                    <a:p>
                      <a:r>
                        <a:rPr lang="en-IN" sz="1000"/>
                        <a:t>0.0000015</a:t>
                      </a:r>
                    </a:p>
                  </a:txBody>
                  <a:tcPr anchor="ctr"/>
                </a:tc>
                <a:tc>
                  <a:txBody>
                    <a:bodyPr/>
                    <a:lstStyle/>
                    <a:p>
                      <a:r>
                        <a:rPr lang="en-IN" sz="1000"/>
                        <a:t>0.0000031</a:t>
                      </a:r>
                    </a:p>
                  </a:txBody>
                  <a:tcPr anchor="ctr"/>
                </a:tc>
                <a:tc>
                  <a:txBody>
                    <a:bodyPr/>
                    <a:lstStyle/>
                    <a:p>
                      <a:r>
                        <a:rPr lang="en-IN" sz="1000"/>
                        <a:t>0.00175</a:t>
                      </a:r>
                    </a:p>
                  </a:txBody>
                  <a:tcPr anchor="ctr"/>
                </a:tc>
                <a:tc>
                  <a:txBody>
                    <a:bodyPr/>
                    <a:lstStyle/>
                    <a:p>
                      <a:r>
                        <a:rPr lang="en-IN" sz="1000"/>
                        <a:t>0.99999</a:t>
                      </a:r>
                    </a:p>
                  </a:txBody>
                  <a:tcPr anchor="ctr"/>
                </a:tc>
                <a:tc>
                  <a:txBody>
                    <a:bodyPr/>
                    <a:lstStyle/>
                    <a:p>
                      <a:r>
                        <a:rPr lang="en-IN" sz="1000"/>
                        <a:t>–</a:t>
                      </a:r>
                    </a:p>
                  </a:txBody>
                  <a:tcPr anchor="ctr"/>
                </a:tc>
                <a:tc>
                  <a:txBody>
                    <a:bodyPr/>
                    <a:lstStyle/>
                    <a:p>
                      <a:r>
                        <a:rPr lang="en-IN" sz="1000"/>
                        <a:t>–</a:t>
                      </a:r>
                    </a:p>
                  </a:txBody>
                  <a:tcPr anchor="ctr"/>
                </a:tc>
                <a:tc>
                  <a:txBody>
                    <a:bodyPr/>
                    <a:lstStyle/>
                    <a:p>
                      <a:r>
                        <a:rPr lang="en-IN" sz="1000"/>
                        <a:t>–</a:t>
                      </a:r>
                    </a:p>
                  </a:txBody>
                  <a:tcPr anchor="ctr"/>
                </a:tc>
                <a:tc>
                  <a:txBody>
                    <a:bodyPr/>
                    <a:lstStyle/>
                    <a:p>
                      <a:r>
                        <a:rPr lang="en-IN" sz="1000"/>
                        <a:t>–</a:t>
                      </a:r>
                    </a:p>
                  </a:txBody>
                  <a:tcPr anchor="ctr"/>
                </a:tc>
              </a:tr>
              <a:tr h="423064">
                <a:tc>
                  <a:txBody>
                    <a:bodyPr/>
                    <a:lstStyle/>
                    <a:p>
                      <a:r>
                        <a:rPr lang="en-IN" sz="1000"/>
                        <a:t>MLP Regressor</a:t>
                      </a:r>
                    </a:p>
                  </a:txBody>
                  <a:tcPr anchor="ctr"/>
                </a:tc>
                <a:tc>
                  <a:txBody>
                    <a:bodyPr/>
                    <a:lstStyle/>
                    <a:p>
                      <a:r>
                        <a:rPr lang="en-IN" sz="1000"/>
                        <a:t>Regression</a:t>
                      </a:r>
                    </a:p>
                  </a:txBody>
                  <a:tcPr anchor="ctr"/>
                </a:tc>
                <a:tc>
                  <a:txBody>
                    <a:bodyPr/>
                    <a:lstStyle/>
                    <a:p>
                      <a:r>
                        <a:rPr lang="en-IN" sz="1000"/>
                        <a:t>18</a:t>
                      </a:r>
                    </a:p>
                  </a:txBody>
                  <a:tcPr anchor="ctr"/>
                </a:tc>
                <a:tc>
                  <a:txBody>
                    <a:bodyPr/>
                    <a:lstStyle/>
                    <a:p>
                      <a:r>
                        <a:rPr lang="en-IN" sz="1000"/>
                        <a:t>1376</a:t>
                      </a:r>
                    </a:p>
                  </a:txBody>
                  <a:tcPr anchor="ctr"/>
                </a:tc>
                <a:tc>
                  <a:txBody>
                    <a:bodyPr/>
                    <a:lstStyle/>
                    <a:p>
                      <a:r>
                        <a:rPr lang="en-IN" sz="1000"/>
                        <a:t>37</a:t>
                      </a:r>
                    </a:p>
                  </a:txBody>
                  <a:tcPr anchor="ctr"/>
                </a:tc>
                <a:tc>
                  <a:txBody>
                    <a:bodyPr/>
                    <a:lstStyle/>
                    <a:p>
                      <a:r>
                        <a:rPr lang="en-IN" sz="1000"/>
                        <a:t>~0.0</a:t>
                      </a:r>
                    </a:p>
                  </a:txBody>
                  <a:tcPr anchor="ctr"/>
                </a:tc>
                <a:tc>
                  <a:txBody>
                    <a:bodyPr/>
                    <a:lstStyle/>
                    <a:p>
                      <a:r>
                        <a:rPr lang="en-IN" sz="1000"/>
                        <a:t>–</a:t>
                      </a:r>
                    </a:p>
                  </a:txBody>
                  <a:tcPr anchor="ctr"/>
                </a:tc>
                <a:tc>
                  <a:txBody>
                    <a:bodyPr/>
                    <a:lstStyle/>
                    <a:p>
                      <a:r>
                        <a:rPr lang="en-IN" sz="1000"/>
                        <a:t>–</a:t>
                      </a:r>
                    </a:p>
                  </a:txBody>
                  <a:tcPr anchor="ctr"/>
                </a:tc>
                <a:tc>
                  <a:txBody>
                    <a:bodyPr/>
                    <a:lstStyle/>
                    <a:p>
                      <a:r>
                        <a:rPr lang="en-IN" sz="1000"/>
                        <a:t>–</a:t>
                      </a:r>
                    </a:p>
                  </a:txBody>
                  <a:tcPr anchor="ctr"/>
                </a:tc>
                <a:tc>
                  <a:txBody>
                    <a:bodyPr/>
                    <a:lstStyle/>
                    <a:p>
                      <a:r>
                        <a:rPr lang="en-IN" sz="1000"/>
                        <a:t>–</a:t>
                      </a:r>
                    </a:p>
                  </a:txBody>
                  <a:tcPr anchor="ctr"/>
                </a:tc>
              </a:tr>
              <a:tr h="585780">
                <a:tc>
                  <a:txBody>
                    <a:bodyPr/>
                    <a:lstStyle/>
                    <a:p>
                      <a:r>
                        <a:rPr lang="en-IN" sz="1000"/>
                        <a:t>Logistic Regression</a:t>
                      </a:r>
                    </a:p>
                  </a:txBody>
                  <a:tcPr anchor="ctr"/>
                </a:tc>
                <a:tc>
                  <a:txBody>
                    <a:bodyPr/>
                    <a:lstStyle/>
                    <a:p>
                      <a:r>
                        <a:rPr lang="en-IN" sz="1000"/>
                        <a:t>Classification</a:t>
                      </a:r>
                    </a:p>
                  </a:txBody>
                  <a:tcPr anchor="ctr"/>
                </a:tc>
                <a:tc>
                  <a:txBody>
                    <a:bodyPr/>
                    <a:lstStyle/>
                    <a:p>
                      <a:r>
                        <a:rPr lang="en-IN" sz="1000"/>
                        <a:t>–</a:t>
                      </a:r>
                    </a:p>
                  </a:txBody>
                  <a:tcPr anchor="ctr"/>
                </a:tc>
                <a:tc>
                  <a:txBody>
                    <a:bodyPr/>
                    <a:lstStyle/>
                    <a:p>
                      <a:r>
                        <a:rPr lang="en-IN" sz="1000"/>
                        <a:t>–</a:t>
                      </a:r>
                    </a:p>
                  </a:txBody>
                  <a:tcPr anchor="ctr"/>
                </a:tc>
                <a:tc>
                  <a:txBody>
                    <a:bodyPr/>
                    <a:lstStyle/>
                    <a:p>
                      <a:r>
                        <a:rPr lang="en-IN" sz="1000"/>
                        <a:t>–</a:t>
                      </a:r>
                    </a:p>
                  </a:txBody>
                  <a:tcPr anchor="ctr"/>
                </a:tc>
                <a:tc>
                  <a:txBody>
                    <a:bodyPr/>
                    <a:lstStyle/>
                    <a:p>
                      <a:r>
                        <a:rPr lang="en-IN" sz="1000"/>
                        <a:t>–</a:t>
                      </a:r>
                    </a:p>
                  </a:txBody>
                  <a:tcPr anchor="ctr"/>
                </a:tc>
                <a:tc>
                  <a:txBody>
                    <a:bodyPr/>
                    <a:lstStyle/>
                    <a:p>
                      <a:r>
                        <a:rPr lang="en-IN" sz="1000" b="1"/>
                        <a:t>1.0</a:t>
                      </a:r>
                      <a:endParaRPr lang="en-IN" sz="1000"/>
                    </a:p>
                  </a:txBody>
                  <a:tcPr anchor="ctr"/>
                </a:tc>
                <a:tc>
                  <a:txBody>
                    <a:bodyPr/>
                    <a:lstStyle/>
                    <a:p>
                      <a:r>
                        <a:rPr lang="en-IN" sz="1000" b="1"/>
                        <a:t>1.0</a:t>
                      </a:r>
                      <a:endParaRPr lang="en-IN" sz="1000"/>
                    </a:p>
                  </a:txBody>
                  <a:tcPr anchor="ctr"/>
                </a:tc>
                <a:tc>
                  <a:txBody>
                    <a:bodyPr/>
                    <a:lstStyle/>
                    <a:p>
                      <a:r>
                        <a:rPr lang="en-IN" sz="1000" b="1"/>
                        <a:t>1.0</a:t>
                      </a:r>
                      <a:endParaRPr lang="en-IN" sz="1000"/>
                    </a:p>
                  </a:txBody>
                  <a:tcPr anchor="ctr"/>
                </a:tc>
                <a:tc>
                  <a:txBody>
                    <a:bodyPr/>
                    <a:lstStyle/>
                    <a:p>
                      <a:r>
                        <a:rPr lang="en-IN" sz="1000" b="1"/>
                        <a:t>1.0</a:t>
                      </a:r>
                      <a:endParaRPr lang="en-IN" sz="1000"/>
                    </a:p>
                  </a:txBody>
                  <a:tcPr anchor="ctr"/>
                </a:tc>
              </a:tr>
              <a:tr h="436976">
                <a:tc>
                  <a:txBody>
                    <a:bodyPr/>
                    <a:lstStyle/>
                    <a:p>
                      <a:r>
                        <a:rPr lang="en-IN" sz="1000"/>
                        <a:t>K-Nearest Neighbors</a:t>
                      </a:r>
                    </a:p>
                  </a:txBody>
                  <a:tcPr anchor="ctr"/>
                </a:tc>
                <a:tc>
                  <a:txBody>
                    <a:bodyPr/>
                    <a:lstStyle/>
                    <a:p>
                      <a:r>
                        <a:rPr lang="en-IN" sz="1000"/>
                        <a:t>Classification</a:t>
                      </a:r>
                    </a:p>
                  </a:txBody>
                  <a:tcPr anchor="ctr"/>
                </a:tc>
                <a:tc>
                  <a:txBody>
                    <a:bodyPr/>
                    <a:lstStyle/>
                    <a:p>
                      <a:r>
                        <a:rPr lang="en-IN" sz="1000"/>
                        <a:t>–</a:t>
                      </a:r>
                    </a:p>
                  </a:txBody>
                  <a:tcPr anchor="ctr"/>
                </a:tc>
                <a:tc>
                  <a:txBody>
                    <a:bodyPr/>
                    <a:lstStyle/>
                    <a:p>
                      <a:r>
                        <a:rPr lang="en-IN" sz="1000"/>
                        <a:t>–</a:t>
                      </a:r>
                    </a:p>
                  </a:txBody>
                  <a:tcPr anchor="ctr"/>
                </a:tc>
                <a:tc>
                  <a:txBody>
                    <a:bodyPr/>
                    <a:lstStyle/>
                    <a:p>
                      <a:r>
                        <a:rPr lang="en-IN" sz="1000"/>
                        <a:t>–</a:t>
                      </a:r>
                    </a:p>
                  </a:txBody>
                  <a:tcPr anchor="ctr"/>
                </a:tc>
                <a:tc>
                  <a:txBody>
                    <a:bodyPr/>
                    <a:lstStyle/>
                    <a:p>
                      <a:r>
                        <a:rPr lang="en-IN" sz="1000"/>
                        <a:t>–</a:t>
                      </a:r>
                    </a:p>
                  </a:txBody>
                  <a:tcPr anchor="ctr"/>
                </a:tc>
                <a:tc>
                  <a:txBody>
                    <a:bodyPr/>
                    <a:lstStyle/>
                    <a:p>
                      <a:r>
                        <a:rPr lang="en-IN" sz="1000"/>
                        <a:t>0</a:t>
                      </a:r>
                    </a:p>
                  </a:txBody>
                  <a:tcPr anchor="ctr"/>
                </a:tc>
                <a:tc>
                  <a:txBody>
                    <a:bodyPr/>
                    <a:lstStyle/>
                    <a:p>
                      <a:r>
                        <a:rPr lang="en-IN" sz="1000"/>
                        <a:t>0</a:t>
                      </a:r>
                    </a:p>
                  </a:txBody>
                  <a:tcPr anchor="ctr"/>
                </a:tc>
                <a:tc>
                  <a:txBody>
                    <a:bodyPr/>
                    <a:lstStyle/>
                    <a:p>
                      <a:r>
                        <a:rPr lang="en-IN" sz="1000"/>
                        <a:t>0</a:t>
                      </a:r>
                    </a:p>
                  </a:txBody>
                  <a:tcPr anchor="ctr"/>
                </a:tc>
                <a:tc>
                  <a:txBody>
                    <a:bodyPr/>
                    <a:lstStyle/>
                    <a:p>
                      <a:r>
                        <a:rPr lang="en-IN" sz="1000"/>
                        <a:t>0</a:t>
                      </a:r>
                    </a:p>
                  </a:txBody>
                  <a:tcPr anchor="ctr"/>
                </a:tc>
              </a:tr>
              <a:tr h="585780">
                <a:tc>
                  <a:txBody>
                    <a:bodyPr/>
                    <a:lstStyle/>
                    <a:p>
                      <a:r>
                        <a:rPr lang="en-IN" sz="1000"/>
                        <a:t>Decision Tree Classifier</a:t>
                      </a:r>
                    </a:p>
                  </a:txBody>
                  <a:tcPr anchor="ctr"/>
                </a:tc>
                <a:tc>
                  <a:txBody>
                    <a:bodyPr/>
                    <a:lstStyle/>
                    <a:p>
                      <a:r>
                        <a:rPr lang="en-IN" sz="1000"/>
                        <a:t>Classification</a:t>
                      </a:r>
                    </a:p>
                  </a:txBody>
                  <a:tcPr anchor="ctr"/>
                </a:tc>
                <a:tc>
                  <a:txBody>
                    <a:bodyPr/>
                    <a:lstStyle/>
                    <a:p>
                      <a:r>
                        <a:rPr lang="en-IN" sz="1000"/>
                        <a:t>–</a:t>
                      </a:r>
                    </a:p>
                  </a:txBody>
                  <a:tcPr anchor="ctr"/>
                </a:tc>
                <a:tc>
                  <a:txBody>
                    <a:bodyPr/>
                    <a:lstStyle/>
                    <a:p>
                      <a:r>
                        <a:rPr lang="en-IN" sz="1000"/>
                        <a:t>–</a:t>
                      </a:r>
                    </a:p>
                  </a:txBody>
                  <a:tcPr anchor="ctr"/>
                </a:tc>
                <a:tc>
                  <a:txBody>
                    <a:bodyPr/>
                    <a:lstStyle/>
                    <a:p>
                      <a:r>
                        <a:rPr lang="en-IN" sz="1000" dirty="0"/>
                        <a:t>–</a:t>
                      </a:r>
                    </a:p>
                  </a:txBody>
                  <a:tcPr anchor="ctr"/>
                </a:tc>
                <a:tc>
                  <a:txBody>
                    <a:bodyPr/>
                    <a:lstStyle/>
                    <a:p>
                      <a:r>
                        <a:rPr lang="en-IN" sz="1000"/>
                        <a:t>–</a:t>
                      </a:r>
                    </a:p>
                  </a:txBody>
                  <a:tcPr anchor="ctr"/>
                </a:tc>
                <a:tc>
                  <a:txBody>
                    <a:bodyPr/>
                    <a:lstStyle/>
                    <a:p>
                      <a:r>
                        <a:rPr lang="en-IN" sz="1000"/>
                        <a:t>0</a:t>
                      </a:r>
                    </a:p>
                  </a:txBody>
                  <a:tcPr anchor="ctr"/>
                </a:tc>
                <a:tc>
                  <a:txBody>
                    <a:bodyPr/>
                    <a:lstStyle/>
                    <a:p>
                      <a:r>
                        <a:rPr lang="en-IN" sz="1000"/>
                        <a:t>0</a:t>
                      </a:r>
                    </a:p>
                  </a:txBody>
                  <a:tcPr anchor="ctr"/>
                </a:tc>
                <a:tc>
                  <a:txBody>
                    <a:bodyPr/>
                    <a:lstStyle/>
                    <a:p>
                      <a:r>
                        <a:rPr lang="en-IN" sz="1000"/>
                        <a:t>0</a:t>
                      </a:r>
                    </a:p>
                  </a:txBody>
                  <a:tcPr anchor="ctr"/>
                </a:tc>
                <a:tc>
                  <a:txBody>
                    <a:bodyPr/>
                    <a:lstStyle/>
                    <a:p>
                      <a:r>
                        <a:rPr lang="en-IN" sz="1000" dirty="0"/>
                        <a:t>0</a:t>
                      </a:r>
                    </a:p>
                  </a:txBody>
                  <a:tcPr anchor="ctr"/>
                </a:tc>
              </a:tr>
            </a:tbl>
          </a:graphicData>
        </a:graphic>
      </p:graphicFrame>
    </p:spTree>
    <p:extLst>
      <p:ext uri="{BB962C8B-B14F-4D97-AF65-F5344CB8AC3E}">
        <p14:creationId xmlns:p14="http://schemas.microsoft.com/office/powerpoint/2010/main" val="36413618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smtClean="0">
                <a:solidFill>
                  <a:srgbClr val="FF0000"/>
                </a:solidFill>
                <a:latin typeface="Times New Roman" pitchFamily="18" charset="0"/>
                <a:cs typeface="Times New Roman" pitchFamily="18" charset="0"/>
              </a:rPr>
              <a:t>CONCLUSION</a:t>
            </a:r>
            <a:endParaRPr lang="en-IN" sz="3000" b="1" dirty="0">
              <a:solidFill>
                <a:srgbClr val="FF0000"/>
              </a:solidFill>
              <a:latin typeface="Times New Roman" pitchFamily="18" charset="0"/>
              <a:cs typeface="Times New Roman" pitchFamily="18" charset="0"/>
            </a:endParaRPr>
          </a:p>
        </p:txBody>
      </p:sp>
      <p:sp>
        <p:nvSpPr>
          <p:cNvPr id="3" name="Text Placeholder 2"/>
          <p:cNvSpPr>
            <a:spLocks noGrp="1"/>
          </p:cNvSpPr>
          <p:nvPr>
            <p:ph type="body" sz="quarter" idx="10"/>
          </p:nvPr>
        </p:nvSpPr>
        <p:spPr>
          <a:xfrm>
            <a:off x="641350" y="1917700"/>
            <a:ext cx="10907016" cy="3858986"/>
          </a:xfrm>
        </p:spPr>
        <p:txBody>
          <a:bodyPr/>
          <a:lstStyle/>
          <a:p>
            <a:pPr algn="just"/>
            <a:r>
              <a:rPr lang="en-US" sz="2100" dirty="0">
                <a:latin typeface="Times New Roman" pitchFamily="18" charset="0"/>
                <a:cs typeface="Times New Roman" pitchFamily="18" charset="0"/>
              </a:rPr>
              <a:t>The project successfully demonstrated the use of various </a:t>
            </a:r>
            <a:r>
              <a:rPr lang="en-US" sz="2100" b="1" dirty="0">
                <a:latin typeface="Times New Roman" pitchFamily="18" charset="0"/>
                <a:cs typeface="Times New Roman" pitchFamily="18" charset="0"/>
              </a:rPr>
              <a:t>machine learning algorithms</a:t>
            </a:r>
            <a:r>
              <a:rPr lang="en-US" sz="2100" dirty="0">
                <a:latin typeface="Times New Roman" pitchFamily="18" charset="0"/>
                <a:cs typeface="Times New Roman" pitchFamily="18" charset="0"/>
              </a:rPr>
              <a:t> to predict flight arrival delays using historical flight data.</a:t>
            </a:r>
          </a:p>
          <a:p>
            <a:pPr algn="just"/>
            <a:r>
              <a:rPr lang="en-US" sz="2100" dirty="0">
                <a:latin typeface="Times New Roman" pitchFamily="18" charset="0"/>
                <a:cs typeface="Times New Roman" pitchFamily="18" charset="0"/>
              </a:rPr>
              <a:t>Among all models, </a:t>
            </a:r>
            <a:r>
              <a:rPr lang="en-US" sz="2100" b="1" dirty="0">
                <a:latin typeface="Times New Roman" pitchFamily="18" charset="0"/>
                <a:cs typeface="Times New Roman" pitchFamily="18" charset="0"/>
              </a:rPr>
              <a:t>Linear Regression</a:t>
            </a:r>
            <a:r>
              <a:rPr lang="en-US" sz="2100" dirty="0">
                <a:latin typeface="Times New Roman" pitchFamily="18" charset="0"/>
                <a:cs typeface="Times New Roman" pitchFamily="18" charset="0"/>
              </a:rPr>
              <a:t> and </a:t>
            </a:r>
            <a:r>
              <a:rPr lang="en-US" sz="2100" b="1" dirty="0">
                <a:latin typeface="Times New Roman" pitchFamily="18" charset="0"/>
                <a:cs typeface="Times New Roman" pitchFamily="18" charset="0"/>
              </a:rPr>
              <a:t>Logistic Regression</a:t>
            </a:r>
            <a:r>
              <a:rPr lang="en-US" sz="2100" dirty="0">
                <a:latin typeface="Times New Roman" pitchFamily="18" charset="0"/>
                <a:cs typeface="Times New Roman" pitchFamily="18" charset="0"/>
              </a:rPr>
              <a:t> delivered the best performance, indicating that the data exhibits </a:t>
            </a:r>
            <a:r>
              <a:rPr lang="en-US" sz="2100" b="1" dirty="0">
                <a:latin typeface="Times New Roman" pitchFamily="18" charset="0"/>
                <a:cs typeface="Times New Roman" pitchFamily="18" charset="0"/>
              </a:rPr>
              <a:t>strong linear relationships</a:t>
            </a:r>
            <a:r>
              <a:rPr lang="en-US" sz="2100" dirty="0">
                <a:latin typeface="Times New Roman" pitchFamily="18" charset="0"/>
                <a:cs typeface="Times New Roman" pitchFamily="18" charset="0"/>
              </a:rPr>
              <a:t>.</a:t>
            </a:r>
          </a:p>
          <a:p>
            <a:pPr algn="just"/>
            <a:r>
              <a:rPr lang="en-US" sz="2100" dirty="0">
                <a:latin typeface="Times New Roman" pitchFamily="18" charset="0"/>
                <a:cs typeface="Times New Roman" pitchFamily="18" charset="0"/>
              </a:rPr>
              <a:t>The variable </a:t>
            </a:r>
            <a:r>
              <a:rPr lang="en-US" sz="2100" b="1" dirty="0">
                <a:latin typeface="Times New Roman" pitchFamily="18" charset="0"/>
                <a:cs typeface="Times New Roman" pitchFamily="18" charset="0"/>
              </a:rPr>
              <a:t>'departure delay'</a:t>
            </a:r>
            <a:r>
              <a:rPr lang="en-US" sz="2100" dirty="0">
                <a:latin typeface="Times New Roman" pitchFamily="18" charset="0"/>
                <a:cs typeface="Times New Roman" pitchFamily="18" charset="0"/>
              </a:rPr>
              <a:t> was found to have a high correlation with </a:t>
            </a:r>
            <a:r>
              <a:rPr lang="en-US" sz="2100" b="1" dirty="0">
                <a:latin typeface="Times New Roman" pitchFamily="18" charset="0"/>
                <a:cs typeface="Times New Roman" pitchFamily="18" charset="0"/>
              </a:rPr>
              <a:t>'arrival delay'</a:t>
            </a:r>
            <a:r>
              <a:rPr lang="en-US" sz="2100" dirty="0">
                <a:latin typeface="Times New Roman" pitchFamily="18" charset="0"/>
                <a:cs typeface="Times New Roman" pitchFamily="18" charset="0"/>
              </a:rPr>
              <a:t>, making it a key feature in achieving high accuracy.</a:t>
            </a:r>
          </a:p>
          <a:p>
            <a:pPr algn="just"/>
            <a:r>
              <a:rPr lang="en-US" sz="2100" dirty="0">
                <a:latin typeface="Times New Roman" pitchFamily="18" charset="0"/>
                <a:cs typeface="Times New Roman" pitchFamily="18" charset="0"/>
              </a:rPr>
              <a:t>Handling data imbalance using </a:t>
            </a:r>
            <a:r>
              <a:rPr lang="en-US" sz="2100" b="1" dirty="0">
                <a:latin typeface="Times New Roman" pitchFamily="18" charset="0"/>
                <a:cs typeface="Times New Roman" pitchFamily="18" charset="0"/>
              </a:rPr>
              <a:t>SMOTE</a:t>
            </a:r>
            <a:r>
              <a:rPr lang="en-US" sz="2100" dirty="0">
                <a:latin typeface="Times New Roman" pitchFamily="18" charset="0"/>
                <a:cs typeface="Times New Roman" pitchFamily="18" charset="0"/>
              </a:rPr>
              <a:t> proved crucial in improving the performance of classification models.</a:t>
            </a:r>
          </a:p>
          <a:p>
            <a:pPr algn="just"/>
            <a:r>
              <a:rPr lang="en-US" sz="2100" dirty="0">
                <a:latin typeface="Times New Roman" pitchFamily="18" charset="0"/>
                <a:cs typeface="Times New Roman" pitchFamily="18" charset="0"/>
              </a:rPr>
              <a:t>Overall, even </a:t>
            </a:r>
            <a:r>
              <a:rPr lang="en-US" sz="2100" b="1" dirty="0">
                <a:latin typeface="Times New Roman" pitchFamily="18" charset="0"/>
                <a:cs typeface="Times New Roman" pitchFamily="18" charset="0"/>
              </a:rPr>
              <a:t>simple models</a:t>
            </a:r>
            <a:r>
              <a:rPr lang="en-US" sz="2100" dirty="0">
                <a:latin typeface="Times New Roman" pitchFamily="18" charset="0"/>
                <a:cs typeface="Times New Roman" pitchFamily="18" charset="0"/>
              </a:rPr>
              <a:t> provided highly accurate predictions when the dataset was properly cleaned, preprocessed, and features were well-selected</a:t>
            </a:r>
            <a:r>
              <a:rPr lang="en-US" sz="2100" dirty="0" smtClean="0">
                <a:latin typeface="Times New Roman" pitchFamily="18" charset="0"/>
                <a:cs typeface="Times New Roman" pitchFamily="18" charset="0"/>
              </a:rPr>
              <a:t>.</a:t>
            </a:r>
            <a:endParaRPr lang="en-US" sz="2100" dirty="0">
              <a:latin typeface="Times New Roman" pitchFamily="18" charset="0"/>
              <a:cs typeface="Times New Roman" pitchFamily="18" charset="0"/>
            </a:endParaRPr>
          </a:p>
        </p:txBody>
      </p:sp>
      <p:sp>
        <p:nvSpPr>
          <p:cNvPr id="4" name="Slide Number Placeholder 3"/>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25841233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smtClean="0">
                <a:solidFill>
                  <a:srgbClr val="FF0000"/>
                </a:solidFill>
                <a:latin typeface="Times New Roman" pitchFamily="18" charset="0"/>
                <a:cs typeface="Times New Roman" pitchFamily="18" charset="0"/>
              </a:rPr>
              <a:t>FUTURE SCOPE</a:t>
            </a:r>
            <a:endParaRPr lang="en-IN" sz="3000" b="1" dirty="0">
              <a:solidFill>
                <a:srgbClr val="FF0000"/>
              </a:solidFill>
              <a:latin typeface="Times New Roman" pitchFamily="18" charset="0"/>
              <a:cs typeface="Times New Roman" pitchFamily="18" charset="0"/>
            </a:endParaRPr>
          </a:p>
        </p:txBody>
      </p:sp>
      <p:sp>
        <p:nvSpPr>
          <p:cNvPr id="3" name="Text Placeholder 2"/>
          <p:cNvSpPr>
            <a:spLocks noGrp="1"/>
          </p:cNvSpPr>
          <p:nvPr>
            <p:ph type="body" sz="quarter" idx="10"/>
          </p:nvPr>
        </p:nvSpPr>
        <p:spPr/>
        <p:txBody>
          <a:bodyPr/>
          <a:lstStyle/>
          <a:p>
            <a:pPr algn="just"/>
            <a:r>
              <a:rPr lang="en-US" sz="2000" dirty="0">
                <a:latin typeface="Times New Roman" pitchFamily="18" charset="0"/>
                <a:cs typeface="Times New Roman" pitchFamily="18" charset="0"/>
              </a:rPr>
              <a:t>Incorporating </a:t>
            </a:r>
            <a:r>
              <a:rPr lang="en-US" sz="2000" b="1" dirty="0">
                <a:latin typeface="Times New Roman" pitchFamily="18" charset="0"/>
                <a:cs typeface="Times New Roman" pitchFamily="18" charset="0"/>
              </a:rPr>
              <a:t>weather-related data</a:t>
            </a:r>
            <a:r>
              <a:rPr lang="en-US" sz="2000" dirty="0">
                <a:latin typeface="Times New Roman" pitchFamily="18" charset="0"/>
                <a:cs typeface="Times New Roman" pitchFamily="18" charset="0"/>
              </a:rPr>
              <a:t> such as snow, rain, and storms can enhance the prediction of flight delays and cancellations.</a:t>
            </a:r>
          </a:p>
          <a:p>
            <a:pPr algn="just"/>
            <a:r>
              <a:rPr lang="en-US" sz="2000" b="1" dirty="0">
                <a:latin typeface="Times New Roman" pitchFamily="18" charset="0"/>
                <a:cs typeface="Times New Roman" pitchFamily="18" charset="0"/>
              </a:rPr>
              <a:t>Air traffic control data</a:t>
            </a:r>
            <a:r>
              <a:rPr lang="en-US" sz="2000" dirty="0">
                <a:latin typeface="Times New Roman" pitchFamily="18" charset="0"/>
                <a:cs typeface="Times New Roman" pitchFamily="18" charset="0"/>
              </a:rPr>
              <a:t> can be utilized to make delay predictions more reliable, even without using departure delay as a feature.</a:t>
            </a:r>
          </a:p>
          <a:p>
            <a:pPr algn="just"/>
            <a:r>
              <a:rPr lang="en-US" sz="2000" dirty="0">
                <a:latin typeface="Times New Roman" pitchFamily="18" charset="0"/>
                <a:cs typeface="Times New Roman" pitchFamily="18" charset="0"/>
              </a:rPr>
              <a:t>The project can be expanded to </a:t>
            </a:r>
            <a:r>
              <a:rPr lang="en-US" sz="2000" b="1" dirty="0">
                <a:latin typeface="Times New Roman" pitchFamily="18" charset="0"/>
                <a:cs typeface="Times New Roman" pitchFamily="18" charset="0"/>
              </a:rPr>
              <a:t>predict flight cancellations</a:t>
            </a:r>
            <a:r>
              <a:rPr lang="en-US" sz="2000" dirty="0">
                <a:latin typeface="Times New Roman" pitchFamily="18" charset="0"/>
                <a:cs typeface="Times New Roman" pitchFamily="18" charset="0"/>
              </a:rPr>
              <a:t>, offering greater insights to both passengers and airlines.</a:t>
            </a:r>
          </a:p>
          <a:p>
            <a:pPr algn="just"/>
            <a:r>
              <a:rPr lang="en-US" sz="2000" dirty="0">
                <a:latin typeface="Times New Roman" pitchFamily="18" charset="0"/>
                <a:cs typeface="Times New Roman" pitchFamily="18" charset="0"/>
              </a:rPr>
              <a:t>Exploring </a:t>
            </a:r>
            <a:r>
              <a:rPr lang="en-US" sz="2000" b="1" dirty="0">
                <a:latin typeface="Times New Roman" pitchFamily="18" charset="0"/>
                <a:cs typeface="Times New Roman" pitchFamily="18" charset="0"/>
              </a:rPr>
              <a:t>more advanced models</a:t>
            </a:r>
            <a:r>
              <a:rPr lang="en-US" sz="2000" dirty="0">
                <a:latin typeface="Times New Roman" pitchFamily="18" charset="0"/>
                <a:cs typeface="Times New Roman" pitchFamily="18" charset="0"/>
              </a:rPr>
              <a:t> or ensemble learning techniques may improve performance for more complex datasets.</a:t>
            </a:r>
          </a:p>
          <a:p>
            <a:pPr algn="just"/>
            <a:r>
              <a:rPr lang="en-US" sz="2000" dirty="0">
                <a:latin typeface="Times New Roman" pitchFamily="18" charset="0"/>
                <a:cs typeface="Times New Roman" pitchFamily="18" charset="0"/>
              </a:rPr>
              <a:t>Real-time data integration and </a:t>
            </a:r>
            <a:r>
              <a:rPr lang="en-US" sz="2000" b="1" dirty="0">
                <a:latin typeface="Times New Roman" pitchFamily="18" charset="0"/>
                <a:cs typeface="Times New Roman" pitchFamily="18" charset="0"/>
              </a:rPr>
              <a:t>deployment of a predictive system</a:t>
            </a:r>
            <a:r>
              <a:rPr lang="en-US" sz="2000" dirty="0">
                <a:latin typeface="Times New Roman" pitchFamily="18" charset="0"/>
                <a:cs typeface="Times New Roman" pitchFamily="18" charset="0"/>
              </a:rPr>
              <a:t> could support airports and airlines in operational decision-making</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36862591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solidFill>
                  <a:srgbClr val="FF0000"/>
                </a:solidFill>
                <a:latin typeface="Times New Roman" pitchFamily="18" charset="0"/>
                <a:cs typeface="Times New Roman" pitchFamily="18" charset="0"/>
              </a:rPr>
              <a:t>REFERENCES</a:t>
            </a:r>
            <a:endParaRPr lang="en-IN" sz="3000" dirty="0">
              <a:solidFill>
                <a:srgbClr val="FF0000"/>
              </a:solidFill>
              <a:latin typeface="Times New Roman" pitchFamily="18" charset="0"/>
              <a:cs typeface="Times New Roman" pitchFamily="18" charset="0"/>
            </a:endParaRPr>
          </a:p>
        </p:txBody>
      </p:sp>
      <p:sp>
        <p:nvSpPr>
          <p:cNvPr id="3" name="Text Placeholder 2"/>
          <p:cNvSpPr>
            <a:spLocks noGrp="1"/>
          </p:cNvSpPr>
          <p:nvPr>
            <p:ph type="body" sz="quarter" idx="10"/>
          </p:nvPr>
        </p:nvSpPr>
        <p:spPr>
          <a:xfrm>
            <a:off x="568778" y="2351315"/>
            <a:ext cx="10907016" cy="3588656"/>
          </a:xfrm>
        </p:spPr>
        <p:txBody>
          <a:bodyPr/>
          <a:lstStyle/>
          <a:p>
            <a:pPr lvl="0" algn="just"/>
            <a:r>
              <a:rPr lang="en-IN" sz="2500" b="1" dirty="0">
                <a:latin typeface="Times New Roman" pitchFamily="18" charset="0"/>
                <a:cs typeface="Times New Roman" pitchFamily="18" charset="0"/>
              </a:rPr>
              <a:t>Wang, H., &amp; Lee, S. (2024).</a:t>
            </a:r>
            <a:r>
              <a:rPr lang="en-IN" sz="2500" dirty="0">
                <a:latin typeface="Times New Roman" pitchFamily="18" charset="0"/>
                <a:cs typeface="Times New Roman" pitchFamily="18" charset="0"/>
              </a:rPr>
              <a:t> </a:t>
            </a:r>
            <a:r>
              <a:rPr lang="en-IN" sz="2500" i="1" dirty="0">
                <a:latin typeface="Times New Roman" pitchFamily="18" charset="0"/>
                <a:cs typeface="Times New Roman" pitchFamily="18" charset="0"/>
              </a:rPr>
              <a:t>Machine Learning Applications for Flight Delay Prediction in Modern Air Transportation Systems</a:t>
            </a:r>
            <a:r>
              <a:rPr lang="en-IN" sz="2500" dirty="0">
                <a:latin typeface="Times New Roman" pitchFamily="18" charset="0"/>
                <a:cs typeface="Times New Roman" pitchFamily="18" charset="0"/>
              </a:rPr>
              <a:t>. Journal of Air Transport Management.</a:t>
            </a:r>
          </a:p>
          <a:p>
            <a:pPr lvl="0" algn="just"/>
            <a:r>
              <a:rPr lang="en-IN" sz="2500" b="1" dirty="0">
                <a:latin typeface="Times New Roman" pitchFamily="18" charset="0"/>
                <a:cs typeface="Times New Roman" pitchFamily="18" charset="0"/>
              </a:rPr>
              <a:t>Kim &amp; </a:t>
            </a:r>
            <a:r>
              <a:rPr lang="en-IN" sz="2500" b="1" dirty="0" err="1">
                <a:latin typeface="Times New Roman" pitchFamily="18" charset="0"/>
                <a:cs typeface="Times New Roman" pitchFamily="18" charset="0"/>
              </a:rPr>
              <a:t>Bae</a:t>
            </a:r>
            <a:r>
              <a:rPr lang="en-IN" sz="2500" b="1" dirty="0">
                <a:latin typeface="Times New Roman" pitchFamily="18" charset="0"/>
                <a:cs typeface="Times New Roman" pitchFamily="18" charset="0"/>
              </a:rPr>
              <a:t> (2024)</a:t>
            </a:r>
            <a:r>
              <a:rPr lang="en-IN" sz="2500" dirty="0">
                <a:latin typeface="Times New Roman" pitchFamily="18" charset="0"/>
                <a:cs typeface="Times New Roman" pitchFamily="18" charset="0"/>
              </a:rPr>
              <a:t>: Compares </a:t>
            </a:r>
            <a:r>
              <a:rPr lang="en-IN" sz="2500" b="1" dirty="0">
                <a:latin typeface="Times New Roman" pitchFamily="18" charset="0"/>
                <a:cs typeface="Times New Roman" pitchFamily="18" charset="0"/>
              </a:rPr>
              <a:t>different ML techniques</a:t>
            </a:r>
            <a:r>
              <a:rPr lang="en-IN" sz="2500" dirty="0">
                <a:latin typeface="Times New Roman" pitchFamily="18" charset="0"/>
                <a:cs typeface="Times New Roman" pitchFamily="18" charset="0"/>
              </a:rPr>
              <a:t> (Random Forest, Gradient Boosting, Neural Networks) specifically for flight delays.</a:t>
            </a:r>
          </a:p>
          <a:p>
            <a:pPr lvl="0" algn="just"/>
            <a:r>
              <a:rPr lang="en-IN" sz="2500" b="1" dirty="0">
                <a:latin typeface="Times New Roman" pitchFamily="18" charset="0"/>
                <a:cs typeface="Times New Roman" pitchFamily="18" charset="0"/>
              </a:rPr>
              <a:t>Sharma &amp; </a:t>
            </a:r>
            <a:r>
              <a:rPr lang="en-IN" sz="2500" b="1" dirty="0" err="1">
                <a:latin typeface="Times New Roman" pitchFamily="18" charset="0"/>
                <a:cs typeface="Times New Roman" pitchFamily="18" charset="0"/>
              </a:rPr>
              <a:t>Verma</a:t>
            </a:r>
            <a:r>
              <a:rPr lang="en-IN" sz="2500" b="1" dirty="0">
                <a:latin typeface="Times New Roman" pitchFamily="18" charset="0"/>
                <a:cs typeface="Times New Roman" pitchFamily="18" charset="0"/>
              </a:rPr>
              <a:t> (2023)</a:t>
            </a:r>
            <a:r>
              <a:rPr lang="en-IN" sz="2500" dirty="0">
                <a:latin typeface="Times New Roman" pitchFamily="18" charset="0"/>
                <a:cs typeface="Times New Roman" pitchFamily="18" charset="0"/>
              </a:rPr>
              <a:t>: Highlights </a:t>
            </a:r>
            <a:r>
              <a:rPr lang="en-IN" sz="2500" b="1" dirty="0">
                <a:latin typeface="Times New Roman" pitchFamily="18" charset="0"/>
                <a:cs typeface="Times New Roman" pitchFamily="18" charset="0"/>
              </a:rPr>
              <a:t>feature engineering</a:t>
            </a:r>
            <a:r>
              <a:rPr lang="en-IN" sz="2500" dirty="0">
                <a:latin typeface="Times New Roman" pitchFamily="18" charset="0"/>
                <a:cs typeface="Times New Roman" pitchFamily="18" charset="0"/>
              </a:rPr>
              <a:t> and feature selection which ties back to your project's pre-processing  phase.</a:t>
            </a:r>
          </a:p>
          <a:p>
            <a:pPr lvl="0" algn="just"/>
            <a:r>
              <a:rPr lang="en-IN" sz="2500" b="1" dirty="0" err="1">
                <a:latin typeface="Times New Roman" pitchFamily="18" charset="0"/>
                <a:cs typeface="Times New Roman" pitchFamily="18" charset="0"/>
              </a:rPr>
              <a:t>Breiman</a:t>
            </a:r>
            <a:r>
              <a:rPr lang="en-IN" sz="2500" b="1" dirty="0">
                <a:latin typeface="Times New Roman" pitchFamily="18" charset="0"/>
                <a:cs typeface="Times New Roman" pitchFamily="18" charset="0"/>
              </a:rPr>
              <a:t>, L. (2001).</a:t>
            </a:r>
            <a:r>
              <a:rPr lang="en-IN" sz="2500" dirty="0">
                <a:latin typeface="Times New Roman" pitchFamily="18" charset="0"/>
                <a:cs typeface="Times New Roman" pitchFamily="18" charset="0"/>
              </a:rPr>
              <a:t> </a:t>
            </a:r>
            <a:r>
              <a:rPr lang="en-IN" sz="2500" i="1" dirty="0">
                <a:latin typeface="Times New Roman" pitchFamily="18" charset="0"/>
                <a:cs typeface="Times New Roman" pitchFamily="18" charset="0"/>
              </a:rPr>
              <a:t>Random Forests</a:t>
            </a:r>
            <a:r>
              <a:rPr lang="en-IN" sz="2500" dirty="0">
                <a:latin typeface="Times New Roman" pitchFamily="18" charset="0"/>
                <a:cs typeface="Times New Roman" pitchFamily="18" charset="0"/>
              </a:rPr>
              <a:t>. Machine Learning</a:t>
            </a:r>
            <a:r>
              <a:rPr lang="en-IN" sz="2500" dirty="0" smtClean="0">
                <a:latin typeface="Times New Roman" pitchFamily="18" charset="0"/>
                <a:cs typeface="Times New Roman" pitchFamily="18" charset="0"/>
              </a:rPr>
              <a:t>.</a:t>
            </a:r>
            <a:endParaRPr lang="en-IN" sz="2500" dirty="0">
              <a:latin typeface="Times New Roman" pitchFamily="18" charset="0"/>
              <a:cs typeface="Times New Roman" pitchFamily="18" charset="0"/>
            </a:endParaRPr>
          </a:p>
        </p:txBody>
      </p:sp>
      <p:sp>
        <p:nvSpPr>
          <p:cNvPr id="4" name="Slide Number Placeholder 3"/>
          <p:cNvSpPr>
            <a:spLocks noGrp="1"/>
          </p:cNvSpPr>
          <p:nvPr>
            <p:ph type="sldNum" sz="quarter" idx="4"/>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453200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FAE308-3076-43DB-B834-DA0B0AE19AF9}"/>
              </a:ext>
            </a:extLst>
          </p:cNvPr>
          <p:cNvSpPr>
            <a:spLocks noGrp="1"/>
          </p:cNvSpPr>
          <p:nvPr>
            <p:ph type="title"/>
          </p:nvPr>
        </p:nvSpPr>
        <p:spPr>
          <a:xfrm>
            <a:off x="964746" y="327023"/>
            <a:ext cx="5931354" cy="5561465"/>
          </a:xfrm>
        </p:spPr>
        <p:txBody>
          <a:bodyPr/>
          <a:lstStyle/>
          <a:p>
            <a:r>
              <a:rPr lang="en-US" dirty="0"/>
              <a:t>Thank you</a:t>
            </a:r>
          </a:p>
        </p:txBody>
      </p:sp>
      <p:sp>
        <p:nvSpPr>
          <p:cNvPr id="3" name="Content Placeholder 2">
            <a:extLst>
              <a:ext uri="{FF2B5EF4-FFF2-40B4-BE49-F238E27FC236}">
                <a16:creationId xmlns:a16="http://schemas.microsoft.com/office/drawing/2014/main" xmlns="" id="{BABC2CE0-8806-4B2A-A10A-32984D317434}"/>
              </a:ext>
            </a:extLst>
          </p:cNvPr>
          <p:cNvSpPr>
            <a:spLocks noGrp="1"/>
          </p:cNvSpPr>
          <p:nvPr>
            <p:ph idx="1"/>
          </p:nvPr>
        </p:nvSpPr>
        <p:spPr>
          <a:xfrm>
            <a:off x="7717199" y="1788339"/>
            <a:ext cx="3103201" cy="3092539"/>
          </a:xfrm>
        </p:spPr>
        <p:txBody>
          <a:bodyPr/>
          <a:lstStyle/>
          <a:p>
            <a:r>
              <a:rPr lang="en-US" dirty="0" smtClean="0"/>
              <a:t>N.DASARATHA REDDY</a:t>
            </a:r>
          </a:p>
          <a:p>
            <a:r>
              <a:rPr lang="en-US" dirty="0" smtClean="0"/>
              <a:t>21691A0528</a:t>
            </a:r>
          </a:p>
          <a:p>
            <a:r>
              <a:rPr lang="en-US" dirty="0" smtClean="0"/>
              <a:t>4</a:t>
            </a:r>
            <a:r>
              <a:rPr lang="en-US" baseline="30000" dirty="0" smtClean="0"/>
              <a:t>TH</a:t>
            </a:r>
            <a:r>
              <a:rPr lang="en-US" dirty="0" smtClean="0"/>
              <a:t> CSE - A</a:t>
            </a:r>
            <a:endParaRPr lang="en-US" dirty="0"/>
          </a:p>
        </p:txBody>
      </p:sp>
      <p:sp>
        <p:nvSpPr>
          <p:cNvPr id="5" name="Slide Number Placeholder 4">
            <a:extLst>
              <a:ext uri="{FF2B5EF4-FFF2-40B4-BE49-F238E27FC236}">
                <a16:creationId xmlns:a16="http://schemas.microsoft.com/office/drawing/2014/main" xmlns="" id="{511D134F-4AA5-8D65-F269-E8A1D90CBFCC}"/>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3103683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2DF434-28DB-4621-A497-D62C41CE0419}"/>
              </a:ext>
            </a:extLst>
          </p:cNvPr>
          <p:cNvSpPr>
            <a:spLocks noGrp="1"/>
          </p:cNvSpPr>
          <p:nvPr>
            <p:ph type="title"/>
          </p:nvPr>
        </p:nvSpPr>
        <p:spPr>
          <a:xfrm>
            <a:off x="3957068" y="851547"/>
            <a:ext cx="4275364" cy="875653"/>
          </a:xfrm>
        </p:spPr>
        <p:txBody>
          <a:bodyPr anchor="ctr"/>
          <a:lstStyle/>
          <a:p>
            <a:r>
              <a:rPr lang="en-US" dirty="0"/>
              <a:t>Agenda</a:t>
            </a:r>
          </a:p>
        </p:txBody>
      </p:sp>
      <p:sp>
        <p:nvSpPr>
          <p:cNvPr id="3" name="Content Placeholder 2">
            <a:extLst>
              <a:ext uri="{FF2B5EF4-FFF2-40B4-BE49-F238E27FC236}">
                <a16:creationId xmlns:a16="http://schemas.microsoft.com/office/drawing/2014/main" xmlns="" id="{22788C46-D0BC-4307-AE55-7601A139E7CB}"/>
              </a:ext>
            </a:extLst>
          </p:cNvPr>
          <p:cNvSpPr>
            <a:spLocks noGrp="1"/>
          </p:cNvSpPr>
          <p:nvPr>
            <p:ph idx="1"/>
          </p:nvPr>
        </p:nvSpPr>
        <p:spPr>
          <a:xfrm>
            <a:off x="3962401" y="1553028"/>
            <a:ext cx="4275364" cy="4397829"/>
          </a:xfrm>
        </p:spPr>
        <p:txBody>
          <a:bodyPr vert="horz" lIns="91440" tIns="45720" rIns="91440" bIns="45720" rtlCol="0" anchor="t">
            <a:normAutofit fontScale="85000" lnSpcReduction="20000"/>
          </a:bodyPr>
          <a:lstStyle/>
          <a:p>
            <a:r>
              <a:rPr lang="en-US" dirty="0" smtClean="0"/>
              <a:t>Project Overview</a:t>
            </a:r>
          </a:p>
          <a:p>
            <a:r>
              <a:rPr lang="en-US" dirty="0" smtClean="0"/>
              <a:t>Introduction</a:t>
            </a:r>
            <a:endParaRPr lang="en-US" dirty="0"/>
          </a:p>
          <a:p>
            <a:r>
              <a:rPr lang="en-US" dirty="0" smtClean="0"/>
              <a:t>Dataset Overview</a:t>
            </a:r>
          </a:p>
          <a:p>
            <a:r>
              <a:rPr lang="en-US" dirty="0" smtClean="0"/>
              <a:t>Methodology</a:t>
            </a:r>
            <a:endParaRPr lang="en-US" dirty="0"/>
          </a:p>
          <a:p>
            <a:r>
              <a:rPr lang="en-US" dirty="0" smtClean="0"/>
              <a:t>About the Domain</a:t>
            </a:r>
            <a:endParaRPr lang="en-US" dirty="0"/>
          </a:p>
          <a:p>
            <a:r>
              <a:rPr lang="en-US" dirty="0" smtClean="0"/>
              <a:t>Algorithms Used</a:t>
            </a:r>
            <a:endParaRPr lang="en-US" dirty="0"/>
          </a:p>
          <a:p>
            <a:r>
              <a:rPr lang="en-US" dirty="0" smtClean="0"/>
              <a:t>Results and Insights</a:t>
            </a:r>
          </a:p>
          <a:p>
            <a:r>
              <a:rPr lang="en-US" dirty="0" smtClean="0"/>
              <a:t>Conclusion </a:t>
            </a:r>
          </a:p>
          <a:p>
            <a:r>
              <a:rPr lang="en-US" dirty="0" smtClean="0"/>
              <a:t>Future </a:t>
            </a:r>
            <a:r>
              <a:rPr lang="en-US" dirty="0" smtClean="0"/>
              <a:t>Scope</a:t>
            </a:r>
          </a:p>
          <a:p>
            <a:r>
              <a:rPr lang="en-US" dirty="0" smtClean="0"/>
              <a:t>References</a:t>
            </a:r>
            <a:endParaRPr lang="en-US" dirty="0" smtClean="0"/>
          </a:p>
          <a:p>
            <a:endParaRPr lang="en-US" dirty="0" smtClean="0"/>
          </a:p>
          <a:p>
            <a:endParaRPr lang="en-US" dirty="0"/>
          </a:p>
          <a:p>
            <a:endParaRPr lang="en-US" dirty="0"/>
          </a:p>
        </p:txBody>
      </p:sp>
      <p:sp>
        <p:nvSpPr>
          <p:cNvPr id="5" name="Slide Number Placeholder 4">
            <a:extLst>
              <a:ext uri="{FF2B5EF4-FFF2-40B4-BE49-F238E27FC236}">
                <a16:creationId xmlns:a16="http://schemas.microsoft.com/office/drawing/2014/main" xmlns="" id="{E6EEA9E7-F506-729E-13CF-D685FEBDB6E0}"/>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ADE968-F0ED-3582-74DC-29D7D72EE833}"/>
              </a:ext>
            </a:extLst>
          </p:cNvPr>
          <p:cNvSpPr>
            <a:spLocks noGrp="1"/>
          </p:cNvSpPr>
          <p:nvPr>
            <p:ph type="title"/>
          </p:nvPr>
        </p:nvSpPr>
        <p:spPr>
          <a:xfrm>
            <a:off x="734784" y="1059463"/>
            <a:ext cx="6008915" cy="682251"/>
          </a:xfrm>
        </p:spPr>
        <p:txBody>
          <a:bodyPr/>
          <a:lstStyle/>
          <a:p>
            <a:r>
              <a:rPr lang="en-US" sz="3000" b="1" dirty="0" smtClean="0">
                <a:solidFill>
                  <a:srgbClr val="FF0000"/>
                </a:solidFill>
                <a:latin typeface="Times New Roman" pitchFamily="18" charset="0"/>
                <a:cs typeface="Times New Roman" pitchFamily="18" charset="0"/>
              </a:rPr>
              <a:t>PROJECT OVERVIEW</a:t>
            </a:r>
            <a:endParaRPr lang="en-US" sz="3000" b="1" dirty="0">
              <a:solidFill>
                <a:srgbClr val="FF0000"/>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xmlns="" id="{AF121FCD-5305-D1B4-B045-E971883A6D18}"/>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3</a:t>
            </a:fld>
            <a:endParaRPr lang="en-US" dirty="0"/>
          </a:p>
        </p:txBody>
      </p:sp>
      <p:sp>
        <p:nvSpPr>
          <p:cNvPr id="3" name="TextBox 2"/>
          <p:cNvSpPr txBox="1"/>
          <p:nvPr/>
        </p:nvSpPr>
        <p:spPr>
          <a:xfrm>
            <a:off x="609600" y="1582057"/>
            <a:ext cx="6313713" cy="4462760"/>
          </a:xfrm>
          <a:prstGeom prst="rect">
            <a:avLst/>
          </a:prstGeom>
          <a:noFill/>
        </p:spPr>
        <p:txBody>
          <a:bodyPr wrap="square" rtlCol="0">
            <a:spAutoFit/>
          </a:bodyPr>
          <a:lstStyle/>
          <a:p>
            <a:pPr marL="342900" indent="-342900" algn="just">
              <a:buFont typeface="Arial" pitchFamily="34" charset="0"/>
              <a:buChar char="•"/>
            </a:pPr>
            <a:r>
              <a:rPr lang="en-US" sz="1900" dirty="0">
                <a:latin typeface="Times New Roman" pitchFamily="18" charset="0"/>
                <a:cs typeface="Times New Roman" pitchFamily="18" charset="0"/>
              </a:rPr>
              <a:t>This project aims to predict flight delays using a </a:t>
            </a:r>
            <a:r>
              <a:rPr lang="en-US" sz="1900" dirty="0" err="1">
                <a:latin typeface="Times New Roman" pitchFamily="18" charset="0"/>
                <a:cs typeface="Times New Roman" pitchFamily="18" charset="0"/>
              </a:rPr>
              <a:t>Kaggle</a:t>
            </a:r>
            <a:r>
              <a:rPr lang="en-US" sz="1900" dirty="0">
                <a:latin typeface="Times New Roman" pitchFamily="18" charset="0"/>
                <a:cs typeface="Times New Roman" pitchFamily="18" charset="0"/>
              </a:rPr>
              <a:t> dataset containing comprehensive flight information such as departure and arrival times, airline carriers, and airport details. The primary objective is to build an accurate predictive model that helps understand patterns and causes of delays in the U.S. domestic flight network.</a:t>
            </a:r>
          </a:p>
          <a:p>
            <a:pPr marL="342900" indent="-342900" algn="just">
              <a:buFont typeface="Arial" pitchFamily="34" charset="0"/>
              <a:buChar char="•"/>
            </a:pPr>
            <a:r>
              <a:rPr lang="en-US" sz="1900" dirty="0">
                <a:latin typeface="Times New Roman" pitchFamily="18" charset="0"/>
                <a:cs typeface="Times New Roman" pitchFamily="18" charset="0"/>
              </a:rPr>
              <a:t>Various machine learning models were implemented, including Linear Regression, Random Forest, and Boosted Regression. Both regression and classification approaches were evaluated using metrics like MAE, RMSE, R², Precision, Recall, and F1 Score. Among the models tested, Random Forest delivered high accuracy, making it effective for identifying significant factors contributing to flight delays.</a:t>
            </a:r>
          </a:p>
          <a:p>
            <a:endParaRPr lang="en-IN" dirty="0"/>
          </a:p>
        </p:txBody>
      </p:sp>
      <p:pic>
        <p:nvPicPr>
          <p:cNvPr id="6" name="Picture Placeholder 5"/>
          <p:cNvPicPr>
            <a:picLocks noGrp="1" noChangeAspect="1"/>
          </p:cNvPicPr>
          <p:nvPr>
            <p:ph type="pic" sz="quarter" idx="18"/>
          </p:nvPr>
        </p:nvPicPr>
        <p:blipFill>
          <a:blip r:embed="rId3">
            <a:extLst>
              <a:ext uri="{28A0092B-C50C-407E-A947-70E740481C1C}">
                <a14:useLocalDpi xmlns:a14="http://schemas.microsoft.com/office/drawing/2010/main" val="0"/>
              </a:ext>
            </a:extLst>
          </a:blip>
          <a:srcRect l="26165" r="26165"/>
          <a:stretch>
            <a:fillRect/>
          </a:stretch>
        </p:blipFill>
        <p:spPr>
          <a:xfrm>
            <a:off x="7481871" y="881363"/>
            <a:ext cx="4303729" cy="4937760"/>
          </a:xfrm>
        </p:spPr>
      </p:pic>
    </p:spTree>
    <p:extLst>
      <p:ext uri="{BB962C8B-B14F-4D97-AF65-F5344CB8AC3E}">
        <p14:creationId xmlns:p14="http://schemas.microsoft.com/office/powerpoint/2010/main" val="25010415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5268553-56F5-C0FF-9A78-9ED72306E3B3}"/>
            </a:ext>
          </a:extLst>
        </p:cNvPr>
        <p:cNvGrpSpPr/>
        <p:nvPr/>
      </p:nvGrpSpPr>
      <p:grpSpPr>
        <a:xfrm>
          <a:off x="0" y="0"/>
          <a:ext cx="0" cy="0"/>
          <a:chOff x="0" y="0"/>
          <a:chExt cx="0" cy="0"/>
        </a:xfrm>
      </p:grpSpPr>
      <p:sp>
        <p:nvSpPr>
          <p:cNvPr id="51" name="Title 50">
            <a:extLst>
              <a:ext uri="{FF2B5EF4-FFF2-40B4-BE49-F238E27FC236}">
                <a16:creationId xmlns:a16="http://schemas.microsoft.com/office/drawing/2014/main" xmlns="" id="{BC1C6AA9-DC5B-EF9C-8A42-5F7467D89A18}"/>
              </a:ext>
            </a:extLst>
          </p:cNvPr>
          <p:cNvSpPr>
            <a:spLocks noGrp="1"/>
          </p:cNvSpPr>
          <p:nvPr>
            <p:ph type="title"/>
          </p:nvPr>
        </p:nvSpPr>
        <p:spPr>
          <a:xfrm>
            <a:off x="475694" y="783752"/>
            <a:ext cx="6712153" cy="551562"/>
          </a:xfrm>
        </p:spPr>
        <p:txBody>
          <a:bodyPr/>
          <a:lstStyle/>
          <a:p>
            <a:r>
              <a:rPr lang="en-US" sz="3000" b="1" dirty="0" smtClean="0">
                <a:solidFill>
                  <a:srgbClr val="FF0000"/>
                </a:solidFill>
                <a:latin typeface="Times New Roman" pitchFamily="18" charset="0"/>
                <a:cs typeface="Times New Roman" pitchFamily="18" charset="0"/>
              </a:rPr>
              <a:t>INTRODUCTION</a:t>
            </a:r>
            <a:endParaRPr lang="en-US" sz="3000" b="1" dirty="0">
              <a:solidFill>
                <a:srgbClr val="FF0000"/>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xmlns="" id="{2C2BE199-5107-8B06-F593-6C56B0D8CBB3}"/>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4</a:t>
            </a:fld>
            <a:endParaRPr lang="en-US" dirty="0"/>
          </a:p>
        </p:txBody>
      </p:sp>
      <p:sp>
        <p:nvSpPr>
          <p:cNvPr id="6" name="TextBox 5"/>
          <p:cNvSpPr txBox="1"/>
          <p:nvPr/>
        </p:nvSpPr>
        <p:spPr>
          <a:xfrm>
            <a:off x="936171" y="1193362"/>
            <a:ext cx="5791200" cy="3647152"/>
          </a:xfrm>
          <a:prstGeom prst="rect">
            <a:avLst/>
          </a:prstGeom>
          <a:noFill/>
        </p:spPr>
        <p:txBody>
          <a:bodyPr wrap="square" rtlCol="0">
            <a:spAutoFit/>
          </a:bodyPr>
          <a:lstStyle/>
          <a:p>
            <a:pPr marL="285750" indent="-285750" algn="just">
              <a:buFont typeface="Arial" pitchFamily="34" charset="0"/>
              <a:buChar char="•"/>
            </a:pPr>
            <a:r>
              <a:rPr lang="en-US" sz="1650" dirty="0">
                <a:latin typeface="Times New Roman" pitchFamily="18" charset="0"/>
                <a:cs typeface="Times New Roman" pitchFamily="18" charset="0"/>
              </a:rPr>
              <a:t>In today's world, time is money. Flight delays inconvenience passengers, disrupt airline operations, and lead to financial losses for airports and carriers. Predicting flight delays can help passengers plan better, avoid missed connections or meetings, and reduce stress. This project aims to build machine learning models to accurately predict flight delays based on features such as the airline, route, distance, and departure schedule.</a:t>
            </a:r>
          </a:p>
          <a:p>
            <a:pPr marL="285750" indent="-285750" algn="just">
              <a:buFont typeface="Arial" pitchFamily="34" charset="0"/>
              <a:buChar char="•"/>
            </a:pPr>
            <a:r>
              <a:rPr lang="en-US" sz="1650" dirty="0" smtClean="0">
                <a:latin typeface="Times New Roman" pitchFamily="18" charset="0"/>
                <a:cs typeface="Times New Roman" pitchFamily="18" charset="0"/>
              </a:rPr>
              <a:t> The </a:t>
            </a:r>
            <a:r>
              <a:rPr lang="en-US" sz="1650" dirty="0">
                <a:latin typeface="Times New Roman" pitchFamily="18" charset="0"/>
                <a:cs typeface="Times New Roman" pitchFamily="18" charset="0"/>
              </a:rPr>
              <a:t>objective is to perform an in-depth analysis of the dataset, evaluate how different features impact prediction accuracy, and compare multiple machine learning models. Due to the complex and stochastic nature of air transport systems, building robust models is a challenging but worthwhile endeavor</a:t>
            </a:r>
            <a:r>
              <a:rPr lang="en-US" sz="1650" dirty="0" smtClean="0">
                <a:latin typeface="Times New Roman" pitchFamily="18" charset="0"/>
                <a:cs typeface="Times New Roman" pitchFamily="18" charset="0"/>
              </a:rPr>
              <a:t>.</a:t>
            </a:r>
            <a:endParaRPr lang="en-US" sz="1650" dirty="0">
              <a:latin typeface="Times New Roman" pitchFamily="18" charset="0"/>
              <a:cs typeface="Times New Roman" pitchFamily="18" charset="0"/>
            </a:endParaRPr>
          </a:p>
        </p:txBody>
      </p:sp>
      <p:sp>
        <p:nvSpPr>
          <p:cNvPr id="7" name="Rectangle 6"/>
          <p:cNvSpPr/>
          <p:nvPr/>
        </p:nvSpPr>
        <p:spPr>
          <a:xfrm>
            <a:off x="9202057" y="435428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Placeholder 8"/>
          <p:cNvPicPr>
            <a:picLocks noGrp="1" noChangeAspect="1"/>
          </p:cNvPicPr>
          <p:nvPr>
            <p:ph type="pic" sz="quarter" idx="18"/>
          </p:nvPr>
        </p:nvPicPr>
        <p:blipFill>
          <a:blip r:embed="rId3">
            <a:extLst>
              <a:ext uri="{28A0092B-C50C-407E-A947-70E740481C1C}">
                <a14:useLocalDpi xmlns:a14="http://schemas.microsoft.com/office/drawing/2010/main" val="0"/>
              </a:ext>
            </a:extLst>
          </a:blip>
          <a:srcRect l="5647" r="5647"/>
          <a:stretch>
            <a:fillRect/>
          </a:stretch>
        </p:blipFill>
        <p:spPr>
          <a:xfrm>
            <a:off x="7460343" y="859509"/>
            <a:ext cx="4330773" cy="4983480"/>
          </a:xfrm>
        </p:spPr>
      </p:pic>
    </p:spTree>
    <p:extLst>
      <p:ext uri="{BB962C8B-B14F-4D97-AF65-F5344CB8AC3E}">
        <p14:creationId xmlns:p14="http://schemas.microsoft.com/office/powerpoint/2010/main" val="2819577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smtClean="0">
                <a:solidFill>
                  <a:srgbClr val="FF0000"/>
                </a:solidFill>
                <a:latin typeface="Times New Roman" pitchFamily="18" charset="0"/>
                <a:cs typeface="Times New Roman" pitchFamily="18" charset="0"/>
              </a:rPr>
              <a:t>DATASET OVERVIEW</a:t>
            </a:r>
            <a:endParaRPr lang="en-IN" sz="3000" b="1" dirty="0">
              <a:solidFill>
                <a:srgbClr val="FF0000"/>
              </a:solidFill>
              <a:latin typeface="Times New Roman" pitchFamily="18" charset="0"/>
              <a:cs typeface="Times New Roman" pitchFamily="18" charset="0"/>
            </a:endParaRPr>
          </a:p>
        </p:txBody>
      </p:sp>
      <p:sp>
        <p:nvSpPr>
          <p:cNvPr id="3" name="Text Placeholder 2"/>
          <p:cNvSpPr>
            <a:spLocks noGrp="1"/>
          </p:cNvSpPr>
          <p:nvPr>
            <p:ph type="body" sz="quarter" idx="10"/>
          </p:nvPr>
        </p:nvSpPr>
        <p:spPr>
          <a:xfrm>
            <a:off x="641350" y="1598385"/>
            <a:ext cx="7210879" cy="3931558"/>
          </a:xfrm>
        </p:spPr>
        <p:txBody>
          <a:bodyPr/>
          <a:lstStyle/>
          <a:p>
            <a:pPr algn="just"/>
            <a:r>
              <a:rPr lang="en-US" dirty="0">
                <a:latin typeface="Times New Roman" pitchFamily="18" charset="0"/>
                <a:cs typeface="Times New Roman" pitchFamily="18" charset="0"/>
              </a:rPr>
              <a:t>Link: </a:t>
            </a:r>
            <a:r>
              <a:rPr lang="en-US" dirty="0">
                <a:solidFill>
                  <a:srgbClr val="FF0000"/>
                </a:solidFill>
                <a:latin typeface="Times New Roman" pitchFamily="18" charset="0"/>
                <a:cs typeface="Times New Roman" pitchFamily="18" charset="0"/>
                <a:hlinkClick r:id="rId2"/>
              </a:rPr>
              <a:t>https://</a:t>
            </a:r>
            <a:r>
              <a:rPr lang="en-US" dirty="0" smtClean="0">
                <a:solidFill>
                  <a:srgbClr val="FF0000"/>
                </a:solidFill>
                <a:latin typeface="Times New Roman" pitchFamily="18" charset="0"/>
                <a:cs typeface="Times New Roman" pitchFamily="18" charset="0"/>
                <a:hlinkClick r:id="rId2"/>
              </a:rPr>
              <a:t>www.kaggle.com/datasets/usdot/flight-delays/data</a:t>
            </a:r>
            <a:endParaRPr lang="en-US" dirty="0" smtClean="0">
              <a:solidFill>
                <a:srgbClr val="FF0000"/>
              </a:solidFill>
              <a:latin typeface="Times New Roman" pitchFamily="18" charset="0"/>
              <a:cs typeface="Times New Roman" pitchFamily="18" charset="0"/>
            </a:endParaRPr>
          </a:p>
          <a:p>
            <a:pPr algn="just"/>
            <a:r>
              <a:rPr lang="en-US" dirty="0">
                <a:latin typeface="Times New Roman" pitchFamily="18" charset="0"/>
                <a:cs typeface="Times New Roman" pitchFamily="18" charset="0"/>
              </a:rPr>
              <a:t>The dataset is provided by the US Department of Transportation (USDOT) and is available on </a:t>
            </a:r>
            <a:r>
              <a:rPr lang="en-US" dirty="0" err="1">
                <a:latin typeface="Times New Roman" pitchFamily="18" charset="0"/>
                <a:cs typeface="Times New Roman" pitchFamily="18" charset="0"/>
              </a:rPr>
              <a:t>Kaggle</a:t>
            </a:r>
            <a:r>
              <a:rPr lang="en-US" dirty="0">
                <a:latin typeface="Times New Roman" pitchFamily="18" charset="0"/>
                <a:cs typeface="Times New Roman" pitchFamily="18" charset="0"/>
              </a:rPr>
              <a:t>. It contains historical flight data on delays and cancellations in the United States</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Here we are using 3 types of .</a:t>
            </a:r>
            <a:r>
              <a:rPr lang="en-US" dirty="0" err="1" smtClean="0">
                <a:latin typeface="Times New Roman" pitchFamily="18" charset="0"/>
                <a:cs typeface="Times New Roman" pitchFamily="18" charset="0"/>
              </a:rPr>
              <a:t>csv</a:t>
            </a:r>
            <a:r>
              <a:rPr lang="en-US" dirty="0" smtClean="0">
                <a:latin typeface="Times New Roman" pitchFamily="18" charset="0"/>
                <a:cs typeface="Times New Roman" pitchFamily="18" charset="0"/>
              </a:rPr>
              <a:t> Files.</a:t>
            </a:r>
          </a:p>
          <a:p>
            <a:pPr marL="342900" indent="-342900" algn="just">
              <a:buFont typeface="+mj-lt"/>
              <a:buAutoNum type="arabicParenR"/>
            </a:pPr>
            <a:r>
              <a:rPr lang="en-US" b="1" dirty="0" smtClean="0">
                <a:latin typeface="Times New Roman" pitchFamily="18" charset="0"/>
                <a:cs typeface="Times New Roman" pitchFamily="18" charset="0"/>
              </a:rPr>
              <a:t>airlines.csv: </a:t>
            </a:r>
            <a:r>
              <a:rPr lang="en-US" dirty="0" smtClean="0">
                <a:latin typeface="Times New Roman" pitchFamily="18" charset="0"/>
                <a:cs typeface="Times New Roman" pitchFamily="18" charset="0"/>
              </a:rPr>
              <a:t>Contains 2 of 2 columns and it contains </a:t>
            </a:r>
            <a:r>
              <a:rPr lang="en-IN" dirty="0" smtClean="0">
                <a:latin typeface="Times New Roman" pitchFamily="18" charset="0"/>
                <a:cs typeface="Times New Roman" pitchFamily="18" charset="0"/>
              </a:rPr>
              <a:t>IATA </a:t>
            </a:r>
            <a:r>
              <a:rPr lang="en-IN" dirty="0">
                <a:latin typeface="Times New Roman" pitchFamily="18" charset="0"/>
                <a:cs typeface="Times New Roman" pitchFamily="18" charset="0"/>
              </a:rPr>
              <a:t>airline </a:t>
            </a:r>
            <a:r>
              <a:rPr lang="en-IN" dirty="0" smtClean="0">
                <a:latin typeface="Times New Roman" pitchFamily="18" charset="0"/>
                <a:cs typeface="Times New Roman" pitchFamily="18" charset="0"/>
              </a:rPr>
              <a:t>   codes </a:t>
            </a:r>
            <a:r>
              <a:rPr lang="en-IN" dirty="0">
                <a:latin typeface="Times New Roman" pitchFamily="18" charset="0"/>
                <a:cs typeface="Times New Roman" pitchFamily="18" charset="0"/>
              </a:rPr>
              <a:t>and </a:t>
            </a:r>
            <a:r>
              <a:rPr lang="en-IN" dirty="0" smtClean="0">
                <a:latin typeface="Times New Roman" pitchFamily="18" charset="0"/>
                <a:cs typeface="Times New Roman" pitchFamily="18" charset="0"/>
              </a:rPr>
              <a:t>names.</a:t>
            </a:r>
          </a:p>
          <a:p>
            <a:pPr marL="342900" indent="-342900" algn="just">
              <a:buFont typeface="+mj-lt"/>
              <a:buAutoNum type="arabicParenR"/>
            </a:pPr>
            <a:r>
              <a:rPr lang="en-US" b="1" dirty="0" smtClean="0">
                <a:latin typeface="Times New Roman" pitchFamily="18" charset="0"/>
                <a:cs typeface="Times New Roman" pitchFamily="18" charset="0"/>
              </a:rPr>
              <a:t>airports.csv: </a:t>
            </a:r>
            <a:r>
              <a:rPr lang="en-US" dirty="0" smtClean="0">
                <a:latin typeface="Times New Roman" pitchFamily="18" charset="0"/>
                <a:cs typeface="Times New Roman" pitchFamily="18" charset="0"/>
              </a:rPr>
              <a:t>Contains 7 of 7 columns and it contains IATA codes, airport’s name, city, state, country, latitude and longitude.</a:t>
            </a:r>
          </a:p>
          <a:p>
            <a:pPr marL="342900" indent="-342900" algn="just">
              <a:buFont typeface="+mj-lt"/>
              <a:buAutoNum type="arabicParenR"/>
            </a:pPr>
            <a:r>
              <a:rPr lang="en-US" b="1" dirty="0" smtClean="0">
                <a:latin typeface="Times New Roman" pitchFamily="18" charset="0"/>
                <a:cs typeface="Times New Roman" pitchFamily="18" charset="0"/>
              </a:rPr>
              <a:t>flights.csv: </a:t>
            </a:r>
            <a:r>
              <a:rPr lang="en-US" dirty="0" smtClean="0">
                <a:latin typeface="Times New Roman" pitchFamily="18" charset="0"/>
                <a:cs typeface="Times New Roman" pitchFamily="18" charset="0"/>
              </a:rPr>
              <a:t>Contains 31 of 31 columns and it contains year, month, day, day of week, airline identifier, flight number and so on.</a:t>
            </a:r>
          </a:p>
          <a:p>
            <a:pPr marL="0" indent="0" algn="just">
              <a:buNone/>
            </a:pPr>
            <a:endParaRPr lang="en-US" dirty="0" smtClean="0">
              <a:latin typeface="Times New Roman" pitchFamily="18" charset="0"/>
              <a:cs typeface="Times New Roman" pitchFamily="18" charset="0"/>
            </a:endParaRPr>
          </a:p>
          <a:p>
            <a:pPr algn="just"/>
            <a:endParaRPr lang="en-US" dirty="0" smtClean="0">
              <a:solidFill>
                <a:srgbClr val="FF0000"/>
              </a:solidFill>
              <a:latin typeface="Times New Roman" pitchFamily="18" charset="0"/>
              <a:cs typeface="Times New Roman" pitchFamily="18" charset="0"/>
            </a:endParaRPr>
          </a:p>
          <a:p>
            <a:endParaRPr lang="en-IN" dirty="0"/>
          </a:p>
        </p:txBody>
      </p:sp>
      <p:sp>
        <p:nvSpPr>
          <p:cNvPr id="4" name="Slide Number Placeholder 3"/>
          <p:cNvSpPr>
            <a:spLocks noGrp="1"/>
          </p:cNvSpPr>
          <p:nvPr>
            <p:ph type="sldNum" sz="quarter" idx="4"/>
          </p:nvPr>
        </p:nvSpPr>
        <p:spPr/>
        <p:txBody>
          <a:bodyPr/>
          <a:lstStyle/>
          <a:p>
            <a:fld id="{294A09A9-5501-47C1-A89A-A340965A2BE2}" type="slidenum">
              <a:rPr lang="en-US" smtClean="0"/>
              <a:pPr/>
              <a:t>5</a:t>
            </a:fld>
            <a:endParaRPr lang="en-US" dirty="0"/>
          </a:p>
        </p:txBody>
      </p:sp>
      <p:pic>
        <p:nvPicPr>
          <p:cNvPr id="1024" name="Picture 10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3829" y="1335314"/>
            <a:ext cx="3719286" cy="4020457"/>
          </a:xfrm>
          <a:prstGeom prst="rect">
            <a:avLst/>
          </a:prstGeom>
        </p:spPr>
      </p:pic>
    </p:spTree>
    <p:extLst>
      <p:ext uri="{BB962C8B-B14F-4D97-AF65-F5344CB8AC3E}">
        <p14:creationId xmlns:p14="http://schemas.microsoft.com/office/powerpoint/2010/main" val="36811300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133" y="899805"/>
            <a:ext cx="6008915" cy="624194"/>
          </a:xfrm>
        </p:spPr>
        <p:txBody>
          <a:bodyPr/>
          <a:lstStyle/>
          <a:p>
            <a:r>
              <a:rPr lang="en-US" sz="3000" dirty="0" smtClean="0">
                <a:solidFill>
                  <a:srgbClr val="FF0000"/>
                </a:solidFill>
                <a:latin typeface="Times New Roman" pitchFamily="18" charset="0"/>
                <a:cs typeface="Times New Roman" pitchFamily="18" charset="0"/>
              </a:rPr>
              <a:t>METHODOLOGY</a:t>
            </a:r>
            <a:endParaRPr lang="en-IN" sz="3000"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4"/>
          </p:nvPr>
        </p:nvSpPr>
        <p:spPr/>
        <p:txBody>
          <a:bodyPr/>
          <a:lstStyle/>
          <a:p>
            <a:fld id="{294A09A9-5501-47C1-A89A-A340965A2BE2}" type="slidenum">
              <a:rPr lang="en-US" smtClean="0"/>
              <a:pPr/>
              <a:t>6</a:t>
            </a:fld>
            <a:endParaRPr lang="en-US" dirty="0"/>
          </a:p>
        </p:txBody>
      </p:sp>
      <p:sp>
        <p:nvSpPr>
          <p:cNvPr id="5" name="Title 1"/>
          <p:cNvSpPr txBox="1">
            <a:spLocks/>
          </p:cNvSpPr>
          <p:nvPr/>
        </p:nvSpPr>
        <p:spPr>
          <a:xfrm>
            <a:off x="887183" y="1886857"/>
            <a:ext cx="6008915" cy="62419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3000" dirty="0">
              <a:latin typeface="Times New Roman" pitchFamily="18" charset="0"/>
              <a:cs typeface="Times New Roman" pitchFamily="18" charset="0"/>
            </a:endParaRPr>
          </a:p>
        </p:txBody>
      </p:sp>
      <p:pic>
        <p:nvPicPr>
          <p:cNvPr id="6" name="Content Placeholder 4"/>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2891" r="2891"/>
          <a:stretch>
            <a:fillRect/>
          </a:stretch>
        </p:blipFill>
        <p:spPr/>
      </p:pic>
      <p:sp>
        <p:nvSpPr>
          <p:cNvPr id="7" name="Title 1"/>
          <p:cNvSpPr txBox="1">
            <a:spLocks/>
          </p:cNvSpPr>
          <p:nvPr/>
        </p:nvSpPr>
        <p:spPr>
          <a:xfrm>
            <a:off x="887182" y="1886857"/>
            <a:ext cx="6008915" cy="62419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3000" dirty="0">
              <a:latin typeface="Times New Roman" pitchFamily="18" charset="0"/>
              <a:cs typeface="Times New Roman" pitchFamily="18" charset="0"/>
            </a:endParaRPr>
          </a:p>
        </p:txBody>
      </p:sp>
      <p:sp>
        <p:nvSpPr>
          <p:cNvPr id="8" name="Title 1"/>
          <p:cNvSpPr txBox="1">
            <a:spLocks/>
          </p:cNvSpPr>
          <p:nvPr/>
        </p:nvSpPr>
        <p:spPr>
          <a:xfrm>
            <a:off x="595085" y="1378857"/>
            <a:ext cx="6301011" cy="429622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85750" indent="-285750" algn="just">
              <a:buFont typeface="Wingdings" pitchFamily="2" charset="2"/>
              <a:buChar char="Ø"/>
            </a:pPr>
            <a:r>
              <a:rPr lang="en-US" sz="1750" b="1" dirty="0">
                <a:latin typeface="Times New Roman" pitchFamily="18" charset="0"/>
                <a:cs typeface="Times New Roman" pitchFamily="18" charset="0"/>
              </a:rPr>
              <a:t>Data Collection:</a:t>
            </a:r>
            <a:r>
              <a:rPr lang="en-US" sz="1750" dirty="0">
                <a:latin typeface="Times New Roman" pitchFamily="18" charset="0"/>
                <a:cs typeface="Times New Roman" pitchFamily="18" charset="0"/>
              </a:rPr>
              <a:t> Collect flight data from </a:t>
            </a:r>
            <a:r>
              <a:rPr lang="en-US" sz="1750" dirty="0" err="1">
                <a:latin typeface="Times New Roman" pitchFamily="18" charset="0"/>
                <a:cs typeface="Times New Roman" pitchFamily="18" charset="0"/>
              </a:rPr>
              <a:t>Kaggle</a:t>
            </a:r>
            <a:r>
              <a:rPr lang="en-US" sz="1750" dirty="0">
                <a:latin typeface="Times New Roman" pitchFamily="18" charset="0"/>
                <a:cs typeface="Times New Roman" pitchFamily="18" charset="0"/>
              </a:rPr>
              <a:t> including airline, origin, destination, and delay information.</a:t>
            </a:r>
          </a:p>
          <a:p>
            <a:pPr marL="285750" indent="-285750" algn="just">
              <a:buFont typeface="Wingdings" pitchFamily="2" charset="2"/>
              <a:buChar char="Ø"/>
            </a:pPr>
            <a:r>
              <a:rPr lang="en-US" sz="1750" b="1" dirty="0">
                <a:latin typeface="Times New Roman" pitchFamily="18" charset="0"/>
                <a:cs typeface="Times New Roman" pitchFamily="18" charset="0"/>
              </a:rPr>
              <a:t>Data Preprocessing:</a:t>
            </a:r>
            <a:r>
              <a:rPr lang="en-US" sz="1750" dirty="0">
                <a:latin typeface="Times New Roman" pitchFamily="18" charset="0"/>
                <a:cs typeface="Times New Roman" pitchFamily="18" charset="0"/>
              </a:rPr>
              <a:t> Clean and prepare data by handling missing values, encoding categorical features, and normalizing numerical values.</a:t>
            </a:r>
          </a:p>
          <a:p>
            <a:pPr marL="285750" indent="-285750" algn="just">
              <a:buFont typeface="Wingdings" pitchFamily="2" charset="2"/>
              <a:buChar char="Ø"/>
            </a:pPr>
            <a:r>
              <a:rPr lang="en-US" sz="1750" b="1" dirty="0">
                <a:latin typeface="Times New Roman" pitchFamily="18" charset="0"/>
                <a:cs typeface="Times New Roman" pitchFamily="18" charset="0"/>
              </a:rPr>
              <a:t>Model Development:</a:t>
            </a:r>
            <a:r>
              <a:rPr lang="en-US" sz="1750" dirty="0">
                <a:latin typeface="Times New Roman" pitchFamily="18" charset="0"/>
                <a:cs typeface="Times New Roman" pitchFamily="18" charset="0"/>
              </a:rPr>
              <a:t> Develop regression (Linear, Random Forest, MLP) and classification (KNN, Logistic Regression, Decision Tree) models.</a:t>
            </a:r>
          </a:p>
          <a:p>
            <a:pPr marL="285750" indent="-285750" algn="just">
              <a:buFont typeface="Wingdings" pitchFamily="2" charset="2"/>
              <a:buChar char="Ø"/>
            </a:pPr>
            <a:r>
              <a:rPr lang="en-US" sz="1750" b="1" dirty="0">
                <a:latin typeface="Times New Roman" pitchFamily="18" charset="0"/>
                <a:cs typeface="Times New Roman" pitchFamily="18" charset="0"/>
              </a:rPr>
              <a:t>Training &amp; Testing:</a:t>
            </a:r>
            <a:r>
              <a:rPr lang="en-US" sz="1750" dirty="0">
                <a:latin typeface="Times New Roman" pitchFamily="18" charset="0"/>
                <a:cs typeface="Times New Roman" pitchFamily="18" charset="0"/>
              </a:rPr>
              <a:t> Split the data into 80% training and 20% testing sets and train/test the models accordingly.</a:t>
            </a:r>
          </a:p>
          <a:p>
            <a:pPr marL="285750" indent="-285750" algn="just">
              <a:buFont typeface="Wingdings" pitchFamily="2" charset="2"/>
              <a:buChar char="Ø"/>
            </a:pPr>
            <a:r>
              <a:rPr lang="en-US" sz="1750" b="1" dirty="0">
                <a:latin typeface="Times New Roman" pitchFamily="18" charset="0"/>
                <a:cs typeface="Times New Roman" pitchFamily="18" charset="0"/>
              </a:rPr>
              <a:t>Evaluation Metrics:</a:t>
            </a:r>
            <a:r>
              <a:rPr lang="en-US" sz="1750" dirty="0">
                <a:latin typeface="Times New Roman" pitchFamily="18" charset="0"/>
                <a:cs typeface="Times New Roman" pitchFamily="18" charset="0"/>
              </a:rPr>
              <a:t> Evaluate model performance using MAE, MSE, RMSE, accuracy, precision, recall, and F1 score.</a:t>
            </a:r>
          </a:p>
          <a:p>
            <a:pPr marL="285750" indent="-285750" algn="just">
              <a:buFont typeface="Wingdings" pitchFamily="2" charset="2"/>
              <a:buChar char="Ø"/>
            </a:pPr>
            <a:r>
              <a:rPr lang="en-US" sz="1750" b="1" dirty="0">
                <a:latin typeface="Times New Roman" pitchFamily="18" charset="0"/>
                <a:cs typeface="Times New Roman" pitchFamily="18" charset="0"/>
              </a:rPr>
              <a:t>Feature Impact Study:</a:t>
            </a:r>
            <a:r>
              <a:rPr lang="en-US" sz="1750" dirty="0">
                <a:latin typeface="Times New Roman" pitchFamily="18" charset="0"/>
                <a:cs typeface="Times New Roman" pitchFamily="18" charset="0"/>
              </a:rPr>
              <a:t> Analyze the impact of key features, such as 'departure delay', on model performance.</a:t>
            </a:r>
          </a:p>
          <a:p>
            <a:pPr marL="285750" indent="-285750" algn="just">
              <a:buFont typeface="Wingdings" pitchFamily="2" charset="2"/>
              <a:buChar char="Ø"/>
            </a:pPr>
            <a:r>
              <a:rPr lang="en-US" sz="1750" b="1" dirty="0">
                <a:latin typeface="Times New Roman" pitchFamily="18" charset="0"/>
                <a:cs typeface="Times New Roman" pitchFamily="18" charset="0"/>
              </a:rPr>
              <a:t>Result Analysis &amp; Conclusion:</a:t>
            </a:r>
            <a:r>
              <a:rPr lang="en-US" sz="1750" dirty="0">
                <a:latin typeface="Times New Roman" pitchFamily="18" charset="0"/>
                <a:cs typeface="Times New Roman" pitchFamily="18" charset="0"/>
              </a:rPr>
              <a:t> Analyze results to identify the best models and suggest future improvements for the system.</a:t>
            </a:r>
          </a:p>
        </p:txBody>
      </p:sp>
    </p:spTree>
    <p:extLst>
      <p:ext uri="{BB962C8B-B14F-4D97-AF65-F5344CB8AC3E}">
        <p14:creationId xmlns:p14="http://schemas.microsoft.com/office/powerpoint/2010/main" val="31334078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543F67-9C70-4748-8C0C-3A7863422F99}"/>
              </a:ext>
            </a:extLst>
          </p:cNvPr>
          <p:cNvSpPr>
            <a:spLocks noGrp="1"/>
          </p:cNvSpPr>
          <p:nvPr>
            <p:ph type="title"/>
          </p:nvPr>
        </p:nvSpPr>
        <p:spPr>
          <a:xfrm>
            <a:off x="641350" y="530572"/>
            <a:ext cx="10907016" cy="703142"/>
          </a:xfrm>
        </p:spPr>
        <p:txBody>
          <a:bodyPr/>
          <a:lstStyle/>
          <a:p>
            <a:r>
              <a:rPr lang="en-US" sz="3000" b="1" dirty="0" smtClean="0">
                <a:solidFill>
                  <a:srgbClr val="FF0000"/>
                </a:solidFill>
                <a:latin typeface="Times New Roman" pitchFamily="18" charset="0"/>
                <a:cs typeface="Times New Roman" pitchFamily="18" charset="0"/>
              </a:rPr>
              <a:t>ABOUT THE DOMAIN</a:t>
            </a:r>
            <a:endParaRPr lang="en-US" sz="30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95B371F2-DBA5-415A-82C8-651F587B857A}"/>
              </a:ext>
            </a:extLst>
          </p:cNvPr>
          <p:cNvSpPr>
            <a:spLocks noGrp="1"/>
          </p:cNvSpPr>
          <p:nvPr>
            <p:ph type="body" sz="quarter" idx="10"/>
          </p:nvPr>
        </p:nvSpPr>
        <p:spPr>
          <a:xfrm>
            <a:off x="597807" y="1277257"/>
            <a:ext cx="6383564" cy="4310743"/>
          </a:xfrm>
        </p:spPr>
        <p:txBody>
          <a:bodyPr vert="horz" lIns="91440" tIns="45720" rIns="91440" bIns="45720" rtlCol="0" anchor="t">
            <a:noAutofit/>
          </a:bodyPr>
          <a:lstStyle/>
          <a:p>
            <a:pPr algn="just"/>
            <a:r>
              <a:rPr lang="en-US" sz="2000" dirty="0" smtClean="0">
                <a:latin typeface="Times New Roman" pitchFamily="18" charset="0"/>
                <a:cs typeface="Times New Roman" pitchFamily="18" charset="0"/>
              </a:rPr>
              <a:t>Machine </a:t>
            </a:r>
            <a:r>
              <a:rPr lang="en-US" sz="2000" dirty="0">
                <a:latin typeface="Times New Roman" pitchFamily="18" charset="0"/>
                <a:cs typeface="Times New Roman" pitchFamily="18" charset="0"/>
              </a:rPr>
              <a:t>Learning (ML) is a subset of artificial intelligence that allows systems to learn from data and improve over time. It helps predict outcomes and recognize patterns without explicit programming. In the context of flight delay prediction, ML algorithms analyze historical data such as weather conditions, air traffic, and past delays to make accurate real-time predictions.</a:t>
            </a:r>
          </a:p>
          <a:p>
            <a:pPr algn="just"/>
            <a:r>
              <a:rPr lang="en-US" sz="2000" dirty="0">
                <a:latin typeface="Times New Roman" pitchFamily="18" charset="0"/>
                <a:cs typeface="Times New Roman" pitchFamily="18" charset="0"/>
              </a:rPr>
              <a:t>ML models, like Random Forests and Neural Networks, excel at handling complex, non-linear relationships between multiple variables. This ability enables more precise predictions about delays caused by factors like weather disruptions, airport congestion, or flight scheduling. By predicting delays accurately, airlines can optimize schedules, improve customer satisfaction, and reduce operational costs.</a:t>
            </a:r>
          </a:p>
        </p:txBody>
      </p:sp>
      <p:sp>
        <p:nvSpPr>
          <p:cNvPr id="5" name="Slide Number Placeholder 4">
            <a:extLst>
              <a:ext uri="{FF2B5EF4-FFF2-40B4-BE49-F238E27FC236}">
                <a16:creationId xmlns:a16="http://schemas.microsoft.com/office/drawing/2014/main" xmlns="" id="{E1420634-75FC-1021-C59D-6A615E04CCB7}"/>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7</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8114" y="1146629"/>
            <a:ext cx="4553858" cy="4296228"/>
          </a:xfrm>
          <a:prstGeom prst="rect">
            <a:avLst/>
          </a:prstGeom>
        </p:spPr>
      </p:pic>
    </p:spTree>
    <p:extLst>
      <p:ext uri="{BB962C8B-B14F-4D97-AF65-F5344CB8AC3E}">
        <p14:creationId xmlns:p14="http://schemas.microsoft.com/office/powerpoint/2010/main" val="16397991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784" y="1059463"/>
            <a:ext cx="6008915" cy="566137"/>
          </a:xfrm>
        </p:spPr>
        <p:txBody>
          <a:bodyPr/>
          <a:lstStyle/>
          <a:p>
            <a:r>
              <a:rPr lang="en-US" sz="3000" b="1" dirty="0" smtClean="0">
                <a:solidFill>
                  <a:srgbClr val="FF0000"/>
                </a:solidFill>
                <a:latin typeface="Times New Roman" pitchFamily="18" charset="0"/>
                <a:cs typeface="Times New Roman" pitchFamily="18" charset="0"/>
              </a:rPr>
              <a:t>ALGORITHMS USED</a:t>
            </a:r>
            <a:endParaRPr lang="en-IN" sz="3000" b="1" dirty="0">
              <a:solidFill>
                <a:srgbClr val="FF0000"/>
              </a:solidFill>
              <a:latin typeface="Times New Roman" pitchFamily="18" charset="0"/>
              <a:cs typeface="Times New Roman" pitchFamily="18" charset="0"/>
            </a:endParaRPr>
          </a:p>
        </p:txBody>
      </p:sp>
      <p:pic>
        <p:nvPicPr>
          <p:cNvPr id="6" name="Picture Placeholder 5"/>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6493" r="6493"/>
          <a:stretch>
            <a:fillRect/>
          </a:stretch>
        </p:blipFill>
        <p:spPr>
          <a:xfrm>
            <a:off x="7547429" y="910392"/>
            <a:ext cx="4203093" cy="4937760"/>
          </a:xfrm>
        </p:spPr>
      </p:pic>
      <p:sp>
        <p:nvSpPr>
          <p:cNvPr id="4" name="Slide Number Placeholder 3"/>
          <p:cNvSpPr>
            <a:spLocks noGrp="1"/>
          </p:cNvSpPr>
          <p:nvPr>
            <p:ph type="sldNum" sz="quarter" idx="4"/>
          </p:nvPr>
        </p:nvSpPr>
        <p:spPr/>
        <p:txBody>
          <a:bodyPr/>
          <a:lstStyle/>
          <a:p>
            <a:fld id="{294A09A9-5501-47C1-A89A-A340965A2BE2}" type="slidenum">
              <a:rPr lang="en-US" smtClean="0"/>
              <a:pPr/>
              <a:t>8</a:t>
            </a:fld>
            <a:endParaRPr lang="en-US" dirty="0"/>
          </a:p>
        </p:txBody>
      </p:sp>
      <p:sp>
        <p:nvSpPr>
          <p:cNvPr id="5" name="Title 1"/>
          <p:cNvSpPr txBox="1">
            <a:spLocks/>
          </p:cNvSpPr>
          <p:nvPr/>
        </p:nvSpPr>
        <p:spPr>
          <a:xfrm>
            <a:off x="887181" y="1944914"/>
            <a:ext cx="6008915" cy="300445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14350" indent="-514350" algn="l">
              <a:buFont typeface="+mj-lt"/>
              <a:buAutoNum type="arabicPeriod"/>
            </a:pPr>
            <a:r>
              <a:rPr lang="en-US" sz="2800" dirty="0">
                <a:latin typeface="Times New Roman" pitchFamily="18" charset="0"/>
                <a:cs typeface="Times New Roman" pitchFamily="18" charset="0"/>
              </a:rPr>
              <a:t>Linear Regression</a:t>
            </a:r>
          </a:p>
          <a:p>
            <a:pPr marL="514350" indent="-514350" algn="l">
              <a:buFont typeface="+mj-lt"/>
              <a:buAutoNum type="arabicPeriod"/>
            </a:pPr>
            <a:r>
              <a:rPr lang="en-US" sz="2800" dirty="0">
                <a:latin typeface="Times New Roman" pitchFamily="18" charset="0"/>
                <a:cs typeface="Times New Roman" pitchFamily="18" charset="0"/>
              </a:rPr>
              <a:t>Random Forest</a:t>
            </a:r>
          </a:p>
          <a:p>
            <a:pPr marL="514350" indent="-514350" algn="l">
              <a:buFont typeface="+mj-lt"/>
              <a:buAutoNum type="arabicPeriod"/>
            </a:pPr>
            <a:r>
              <a:rPr lang="en-US" sz="2800" dirty="0">
                <a:latin typeface="Times New Roman" pitchFamily="18" charset="0"/>
                <a:cs typeface="Times New Roman" pitchFamily="18" charset="0"/>
              </a:rPr>
              <a:t>Boosted Linear Regression</a:t>
            </a:r>
          </a:p>
          <a:p>
            <a:pPr marL="514350" indent="-514350" algn="l">
              <a:buFont typeface="+mj-lt"/>
              <a:buAutoNum type="arabicPeriod"/>
            </a:pPr>
            <a:r>
              <a:rPr lang="en-US" sz="2800" dirty="0">
                <a:latin typeface="Times New Roman" pitchFamily="18" charset="0"/>
                <a:cs typeface="Times New Roman" pitchFamily="18" charset="0"/>
              </a:rPr>
              <a:t>MLP </a:t>
            </a:r>
            <a:r>
              <a:rPr lang="en-US" sz="2800" dirty="0" err="1">
                <a:latin typeface="Times New Roman" pitchFamily="18" charset="0"/>
                <a:cs typeface="Times New Roman" pitchFamily="18" charset="0"/>
              </a:rPr>
              <a:t>Regressor</a:t>
            </a:r>
            <a:r>
              <a:rPr lang="en-US" sz="2800" dirty="0">
                <a:latin typeface="Times New Roman" pitchFamily="18" charset="0"/>
                <a:cs typeface="Times New Roman" pitchFamily="18" charset="0"/>
              </a:rPr>
              <a:t> (Multi-layer Perceptron</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234534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smtClean="0">
                <a:solidFill>
                  <a:srgbClr val="FF0000"/>
                </a:solidFill>
                <a:latin typeface="Times New Roman" pitchFamily="18" charset="0"/>
                <a:cs typeface="Times New Roman" pitchFamily="18" charset="0"/>
              </a:rPr>
              <a:t>ABOUT LINEAR REGRESSION </a:t>
            </a:r>
            <a:endParaRPr lang="en-IN" sz="3000" b="1" dirty="0">
              <a:solidFill>
                <a:srgbClr val="FF0000"/>
              </a:solidFill>
              <a:latin typeface="Times New Roman" pitchFamily="18" charset="0"/>
              <a:cs typeface="Times New Roman" pitchFamily="18" charset="0"/>
            </a:endParaRPr>
          </a:p>
        </p:txBody>
      </p:sp>
      <p:sp>
        <p:nvSpPr>
          <p:cNvPr id="3" name="Text Placeholder 2"/>
          <p:cNvSpPr>
            <a:spLocks noGrp="1"/>
          </p:cNvSpPr>
          <p:nvPr>
            <p:ph type="body" sz="quarter" idx="10"/>
          </p:nvPr>
        </p:nvSpPr>
        <p:spPr>
          <a:xfrm>
            <a:off x="566057" y="1670956"/>
            <a:ext cx="10938766" cy="4221843"/>
          </a:xfrm>
        </p:spPr>
        <p:txBody>
          <a:bodyPr/>
          <a:lstStyle/>
          <a:p>
            <a:pPr marL="0" indent="0" algn="just">
              <a:buNone/>
            </a:pPr>
            <a:r>
              <a:rPr lang="en-US" sz="1700" b="1" dirty="0">
                <a:latin typeface="Times New Roman" pitchFamily="18" charset="0"/>
                <a:cs typeface="Times New Roman" pitchFamily="18" charset="0"/>
              </a:rPr>
              <a:t>Linear Regression</a:t>
            </a:r>
            <a:endParaRPr lang="en-US" sz="1700" dirty="0">
              <a:latin typeface="Times New Roman" pitchFamily="18" charset="0"/>
              <a:cs typeface="Times New Roman" pitchFamily="18" charset="0"/>
            </a:endParaRPr>
          </a:p>
          <a:p>
            <a:pPr algn="just"/>
            <a:r>
              <a:rPr lang="en-US" sz="1700" dirty="0">
                <a:latin typeface="Times New Roman" pitchFamily="18" charset="0"/>
                <a:cs typeface="Times New Roman" pitchFamily="18" charset="0"/>
              </a:rPr>
              <a:t>Linear Regression is a supervised learning algorithm that models the relationship between input variables and a continuous target by fitting a straight line.</a:t>
            </a:r>
          </a:p>
          <a:p>
            <a:pPr algn="just"/>
            <a:r>
              <a:rPr lang="en-US" sz="1700" dirty="0">
                <a:latin typeface="Times New Roman" pitchFamily="18" charset="0"/>
                <a:cs typeface="Times New Roman" pitchFamily="18" charset="0"/>
              </a:rPr>
              <a:t>It predicts the expected flight delay time based on features like scheduled departure, airline, and distance.</a:t>
            </a:r>
          </a:p>
          <a:p>
            <a:pPr algn="just"/>
            <a:r>
              <a:rPr lang="en-US" sz="1700" dirty="0">
                <a:latin typeface="Times New Roman" pitchFamily="18" charset="0"/>
                <a:cs typeface="Times New Roman" pitchFamily="18" charset="0"/>
              </a:rPr>
              <a:t>In our project, it is used to estimate flight delays and evaluate how well the linear trend captures the variations in delay.</a:t>
            </a:r>
          </a:p>
          <a:p>
            <a:pPr marL="0" indent="0" algn="just">
              <a:buNone/>
            </a:pPr>
            <a:r>
              <a:rPr lang="en-US" sz="1700" b="1" dirty="0">
                <a:latin typeface="Times New Roman" pitchFamily="18" charset="0"/>
                <a:cs typeface="Times New Roman" pitchFamily="18" charset="0"/>
              </a:rPr>
              <a:t>Metrics Used:</a:t>
            </a:r>
            <a:endParaRPr lang="en-US" sz="1700" dirty="0">
              <a:latin typeface="Times New Roman" pitchFamily="18" charset="0"/>
              <a:cs typeface="Times New Roman" pitchFamily="18" charset="0"/>
            </a:endParaRPr>
          </a:p>
          <a:p>
            <a:pPr algn="just"/>
            <a:r>
              <a:rPr lang="en-US" sz="1700" b="1" dirty="0">
                <a:latin typeface="Times New Roman" pitchFamily="18" charset="0"/>
                <a:cs typeface="Times New Roman" pitchFamily="18" charset="0"/>
              </a:rPr>
              <a:t>MAE (Mean Absolute Error):</a:t>
            </a:r>
            <a:r>
              <a:rPr lang="en-US" sz="1700" dirty="0">
                <a:latin typeface="Times New Roman" pitchFamily="18" charset="0"/>
                <a:cs typeface="Times New Roman" pitchFamily="18" charset="0"/>
              </a:rPr>
              <a:t> Measures the average magnitude of errors in predictions, without considering their direction.</a:t>
            </a:r>
          </a:p>
          <a:p>
            <a:pPr algn="just"/>
            <a:r>
              <a:rPr lang="en-US" sz="1700" b="1" dirty="0">
                <a:latin typeface="Times New Roman" pitchFamily="18" charset="0"/>
                <a:cs typeface="Times New Roman" pitchFamily="18" charset="0"/>
              </a:rPr>
              <a:t>MSE (Mean Squared Error):</a:t>
            </a:r>
            <a:r>
              <a:rPr lang="en-US" sz="1700" dirty="0">
                <a:latin typeface="Times New Roman" pitchFamily="18" charset="0"/>
                <a:cs typeface="Times New Roman" pitchFamily="18" charset="0"/>
              </a:rPr>
              <a:t> Squares the errors to penalize larger deviations more heavily.</a:t>
            </a:r>
          </a:p>
          <a:p>
            <a:pPr algn="just"/>
            <a:r>
              <a:rPr lang="en-US" sz="1700" b="1" dirty="0">
                <a:latin typeface="Times New Roman" pitchFamily="18" charset="0"/>
                <a:cs typeface="Times New Roman" pitchFamily="18" charset="0"/>
              </a:rPr>
              <a:t>RMSE (Root Mean Squared Error):</a:t>
            </a:r>
            <a:r>
              <a:rPr lang="en-US" sz="1700" dirty="0">
                <a:latin typeface="Times New Roman" pitchFamily="18" charset="0"/>
                <a:cs typeface="Times New Roman" pitchFamily="18" charset="0"/>
              </a:rPr>
              <a:t> The square root of MSE, interpretable in the same units as the target variable.</a:t>
            </a:r>
          </a:p>
          <a:p>
            <a:pPr algn="just"/>
            <a:r>
              <a:rPr lang="en-US" sz="1700" b="1" dirty="0">
                <a:latin typeface="Times New Roman" pitchFamily="18" charset="0"/>
                <a:cs typeface="Times New Roman" pitchFamily="18" charset="0"/>
              </a:rPr>
              <a:t>R² Score (Coefficient of Determination):</a:t>
            </a:r>
            <a:r>
              <a:rPr lang="en-US" sz="1700" dirty="0">
                <a:latin typeface="Times New Roman" pitchFamily="18" charset="0"/>
                <a:cs typeface="Times New Roman" pitchFamily="18" charset="0"/>
              </a:rPr>
              <a:t> Indicates how well the independent variables explain the variation in the dependent variable</a:t>
            </a:r>
            <a:r>
              <a:rPr lang="en-US" sz="1700" dirty="0" smtClean="0">
                <a:latin typeface="Times New Roman" pitchFamily="18" charset="0"/>
                <a:cs typeface="Times New Roman" pitchFamily="18" charset="0"/>
              </a:rPr>
              <a:t>.</a:t>
            </a:r>
            <a:endParaRPr lang="en-US" sz="1700" dirty="0">
              <a:latin typeface="Times New Roman" pitchFamily="18" charset="0"/>
              <a:cs typeface="Times New Roman" pitchFamily="18" charset="0"/>
            </a:endParaRPr>
          </a:p>
        </p:txBody>
      </p:sp>
      <p:sp>
        <p:nvSpPr>
          <p:cNvPr id="4" name="Slide Number Placeholder 3"/>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2620656792"/>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fontScheme name="Custom 74">
      <a:majorFont>
        <a:latin typeface="Jumble"/>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M56596226_Win32_SL_V6" id="{D9DA734B-CC3F-4DBB-B6FE-0BB140309365}" vid="{69AD8D68-423B-4DFD-8A07-EF38EEF8EB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themeOverride>
</file>

<file path=ppt/theme/themeOverride2.xml><?xml version="1.0" encoding="utf-8"?>
<a:themeOverride xmlns:a="http://schemas.openxmlformats.org/drawingml/2006/main">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81AD4F-527A-4A88-9D9F-EFDB01771BD4}">
  <ds:schemaRefs>
    <ds:schemaRef ds:uri="http://schemas.microsoft.com/sharepoint/v3"/>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purl.org/dc/elements/1.1/"/>
    <ds:schemaRef ds:uri="http://schemas.microsoft.com/office/2006/metadata/properties"/>
    <ds:schemaRef ds:uri="230e9df3-be65-4c73-a93b-d1236ebd677e"/>
    <ds:schemaRef ds:uri="16c05727-aa75-4e4a-9b5f-8a80a1165891"/>
    <ds:schemaRef ds:uri="71af3243-3dd4-4a8d-8c0d-dd76da1f02a5"/>
    <ds:schemaRef ds:uri="http://www.w3.org/XML/1998/namespace"/>
    <ds:schemaRef ds:uri="http://purl.org/dc/terms/"/>
  </ds:schemaRefs>
</ds:datastoreItem>
</file>

<file path=customXml/itemProps2.xml><?xml version="1.0" encoding="utf-8"?>
<ds:datastoreItem xmlns:ds="http://schemas.openxmlformats.org/officeDocument/2006/customXml" ds:itemID="{46239674-1887-41DB-914A-BD2B863063CE}">
  <ds:schemaRefs>
    <ds:schemaRef ds:uri="http://schemas.microsoft.com/sharepoint/v3/contenttype/forms"/>
  </ds:schemaRefs>
</ds:datastoreItem>
</file>

<file path=customXml/itemProps3.xml><?xml version="1.0" encoding="utf-8"?>
<ds:datastoreItem xmlns:ds="http://schemas.openxmlformats.org/officeDocument/2006/customXml" ds:itemID="{9D1CFE71-3FEB-410F-B4FF-3D986B4B64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324</TotalTime>
  <Words>1783</Words>
  <Application>Microsoft Office PowerPoint</Application>
  <PresentationFormat>Custom</PresentationFormat>
  <Paragraphs>226</Paragraphs>
  <Slides>17</Slides>
  <Notes>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Custom</vt:lpstr>
      <vt:lpstr>Flight Delay Prediction Using Machine Learning</vt:lpstr>
      <vt:lpstr>Agenda</vt:lpstr>
      <vt:lpstr>PROJECT OVERVIEW</vt:lpstr>
      <vt:lpstr>INTRODUCTION</vt:lpstr>
      <vt:lpstr>DATASET OVERVIEW</vt:lpstr>
      <vt:lpstr>METHODOLOGY</vt:lpstr>
      <vt:lpstr>ABOUT THE DOMAIN</vt:lpstr>
      <vt:lpstr>ALGORITHMS USED</vt:lpstr>
      <vt:lpstr>ABOUT LINEAR REGRESSION </vt:lpstr>
      <vt:lpstr>ABOUT RANDOM FOREST</vt:lpstr>
      <vt:lpstr>ABOUT BOOSTED LINEAR REGRESSION</vt:lpstr>
      <vt:lpstr>ABOUT MLP REGRESSOR</vt:lpstr>
      <vt:lpstr>RESULTS AND INSIGHTS</vt:lpstr>
      <vt:lpstr>CONCLUSION</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N.Dasaratha Reddy</dc:creator>
  <cp:lastModifiedBy>lenovo</cp:lastModifiedBy>
  <cp:revision>23</cp:revision>
  <dcterms:created xsi:type="dcterms:W3CDTF">2024-01-28T15:41:30Z</dcterms:created>
  <dcterms:modified xsi:type="dcterms:W3CDTF">2025-05-01T04:41:25Z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