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61" r:id="rId5"/>
    <p:sldId id="302" r:id="rId6"/>
    <p:sldId id="303" r:id="rId7"/>
    <p:sldId id="304" r:id="rId8"/>
    <p:sldId id="292" r:id="rId9"/>
    <p:sldId id="262" r:id="rId10"/>
    <p:sldId id="305" r:id="rId11"/>
    <p:sldId id="306" r:id="rId12"/>
    <p:sldId id="307" r:id="rId13"/>
    <p:sldId id="308" r:id="rId14"/>
    <p:sldId id="309" r:id="rId15"/>
    <p:sldId id="310" r:id="rId16"/>
    <p:sldId id="311" r:id="rId17"/>
    <p:sldId id="265" r:id="rId18"/>
    <p:sldId id="258" r:id="rId19"/>
  </p:sldIdLst>
  <p:sldSz cx="9144000" cy="5143500" type="screen16x9"/>
  <p:notesSz cx="6858000" cy="9144000"/>
  <p:embeddedFontLst>
    <p:embeddedFont>
      <p:font typeface="Raleway Thin"/>
      <p:bold r:id="rId23"/>
      <p:boldItalic r:id="rId24"/>
    </p:embeddedFont>
    <p:embeddedFont>
      <p:font typeface="Barlow Light" panose="00000400000000000000"/>
      <p:regular r:id="rId25"/>
    </p:embeddedFont>
    <p:embeddedFont>
      <p:font typeface="Bahnschrift Light" panose="020B0502040204020203" charset="0"/>
      <p:regular r:id="rId26"/>
    </p:embeddedFont>
    <p:embeddedFont>
      <p:font typeface="Arial Narrow" panose="020B060602020203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14"/>
        <p:cNvGrpSpPr/>
        <p:nvPr/>
      </p:nvGrpSpPr>
      <p:grpSpPr>
        <a:xfrm>
          <a:off x="0" y="0"/>
          <a:ext cx="0" cy="0"/>
          <a:chOff x="0" y="0"/>
          <a:chExt cx="0" cy="0"/>
        </a:xfrm>
      </p:grpSpPr>
      <p:sp>
        <p:nvSpPr>
          <p:cNvPr id="3815" name="Google Shape;3815;g70b9f856d4_0_3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6" name="Google Shape;3816;g70b9f856d4_0_3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1pPr>
            <a:lvl2pPr marL="914400" lvl="1" indent="-342900">
              <a:lnSpc>
                <a:spcPct val="110000"/>
              </a:lnSpc>
              <a:spcBef>
                <a:spcPts val="600"/>
              </a:spcBef>
              <a:spcAft>
                <a:spcPts val="0"/>
              </a:spcAft>
              <a:buClr>
                <a:schemeClr val="accent1"/>
              </a:buClr>
              <a:buSzPts val="18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2pPr>
            <a:lvl3pPr marL="1371600" lvl="2" indent="-342900">
              <a:lnSpc>
                <a:spcPct val="110000"/>
              </a:lnSpc>
              <a:spcBef>
                <a:spcPts val="600"/>
              </a:spcBef>
              <a:spcAft>
                <a:spcPts val="0"/>
              </a:spcAft>
              <a:buClr>
                <a:schemeClr val="accent1"/>
              </a:buClr>
              <a:buSzPts val="18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3pPr>
            <a:lvl4pPr marL="1828800" lvl="3"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4pPr>
            <a:lvl5pPr marL="2286000" lvl="4"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5pPr>
            <a:lvl6pPr marL="2743200" lvl="5"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6pPr>
            <a:lvl7pPr marL="3200400" lvl="6"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7pPr>
            <a:lvl8pPr marL="3657600" lvl="7"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8pPr>
            <a:lvl9pPr marL="4114800" lvl="8" indent="-355600">
              <a:lnSpc>
                <a:spcPct val="110000"/>
              </a:lnSpc>
              <a:spcBef>
                <a:spcPts val="600"/>
              </a:spcBef>
              <a:spcAft>
                <a:spcPts val="0"/>
              </a:spcAft>
              <a:buClr>
                <a:schemeClr val="dk1"/>
              </a:buClr>
              <a:buSzPts val="2000"/>
              <a:buFont typeface="Barlow Light" panose="00000400000000000000"/>
              <a:buChar char="▹"/>
              <a:defRPr sz="2000">
                <a:solidFill>
                  <a:schemeClr val="dk1"/>
                </a:solidFill>
                <a:latin typeface="Barlow Light" panose="00000400000000000000"/>
                <a:ea typeface="Barlow Light" panose="00000400000000000000"/>
                <a:cs typeface="Barlow Light" panose="00000400000000000000"/>
                <a:sym typeface="Barlow Light" panose="00000400000000000000"/>
              </a:defRPr>
            </a:lvl9pPr>
          </a:lstStyle>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1pPr>
            <a:lvl2pPr lvl="1"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2pPr>
            <a:lvl3pPr lvl="2"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3pPr>
            <a:lvl4pPr lvl="3"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4pPr>
            <a:lvl5pPr lvl="4"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5pPr>
            <a:lvl6pPr lvl="5"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6pPr>
            <a:lvl7pPr lvl="6"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7pPr>
            <a:lvl8pPr lvl="7"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8pPr>
            <a:lvl9pPr lvl="8" algn="r">
              <a:buNone/>
              <a:defRPr sz="1200">
                <a:solidFill>
                  <a:schemeClr val="lt1"/>
                </a:solidFill>
                <a:latin typeface="Barlow Light" panose="00000400000000000000"/>
                <a:ea typeface="Barlow Light" panose="00000400000000000000"/>
                <a:cs typeface="Barlow Light" panose="00000400000000000000"/>
                <a:sym typeface="Barlow Light" panose="000004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338" name="Google Shape;338;p12"/>
          <p:cNvSpPr txBox="1">
            <a:spLocks noGrp="1"/>
          </p:cNvSpPr>
          <p:nvPr>
            <p:ph type="ctrTitle"/>
          </p:nvPr>
        </p:nvSpPr>
        <p:spPr>
          <a:xfrm>
            <a:off x="204840" y="813559"/>
            <a:ext cx="543275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4000" b="1" dirty="0">
                <a:solidFill>
                  <a:schemeClr val="accent1"/>
                </a:solidFill>
              </a:rPr>
              <a:t>Plagiarism detector</a:t>
            </a:r>
            <a:endParaRPr lang="en-GB" sz="4000" b="1" dirty="0">
              <a:solidFill>
                <a:schemeClr val="accent1"/>
              </a:solidFill>
            </a:endParaRPr>
          </a:p>
        </p:txBody>
      </p:sp>
      <p:sp>
        <p:nvSpPr>
          <p:cNvPr id="2" name="Text Box 1"/>
          <p:cNvSpPr txBox="1"/>
          <p:nvPr/>
        </p:nvSpPr>
        <p:spPr>
          <a:xfrm>
            <a:off x="3848100" y="4007485"/>
            <a:ext cx="3048000" cy="962660"/>
          </a:xfrm>
          <a:prstGeom prst="rect">
            <a:avLst/>
          </a:prstGeom>
          <a:noFill/>
        </p:spPr>
        <p:txBody>
          <a:bodyPr wrap="square" rtlCol="0">
            <a:noAutofit/>
          </a:bodyPr>
          <a:p>
            <a:r>
              <a:rPr lang="en-IN" altLang="en-US">
                <a:solidFill>
                  <a:schemeClr val="accent3"/>
                </a:solidFill>
                <a:latin typeface="Arial Narrow" panose="020B0606020202030204" charset="0"/>
                <a:cs typeface="Arial Narrow" panose="020B0606020202030204" charset="0"/>
              </a:rPr>
              <a:t>D.Anuradha</a:t>
            </a:r>
            <a:endParaRPr lang="en-IN" altLang="en-US">
              <a:solidFill>
                <a:schemeClr val="accent3"/>
              </a:solidFill>
              <a:latin typeface="Arial Narrow" panose="020B0606020202030204" charset="0"/>
              <a:cs typeface="Arial Narrow" panose="020B0606020202030204" charset="0"/>
            </a:endParaRPr>
          </a:p>
          <a:p>
            <a:r>
              <a:rPr lang="en-IN" altLang="en-US">
                <a:solidFill>
                  <a:schemeClr val="accent3"/>
                </a:solidFill>
                <a:latin typeface="Arial Narrow" panose="020B0606020202030204" charset="0"/>
                <a:cs typeface="Arial Narrow" panose="020B0606020202030204" charset="0"/>
              </a:rPr>
              <a:t>21671A0583</a:t>
            </a:r>
            <a:endParaRPr lang="en-IN" altLang="en-US">
              <a:solidFill>
                <a:schemeClr val="accent3"/>
              </a:solidFill>
              <a:latin typeface="Arial Narrow" panose="020B0606020202030204" charset="0"/>
              <a:cs typeface="Arial Narrow" panose="020B0606020202030204" charset="0"/>
            </a:endParaRPr>
          </a:p>
          <a:p>
            <a:r>
              <a:rPr lang="en-IN" altLang="en-US">
                <a:solidFill>
                  <a:schemeClr val="accent3"/>
                </a:solidFill>
                <a:latin typeface="Arial Narrow" panose="020B0606020202030204" charset="0"/>
                <a:cs typeface="Arial Narrow" panose="020B0606020202030204" charset="0"/>
              </a:rPr>
              <a:t>IV Btech</a:t>
            </a:r>
            <a:endParaRPr lang="en-IN" altLang="en-US">
              <a:solidFill>
                <a:schemeClr val="accent3"/>
              </a:solidFill>
              <a:latin typeface="Arial Narrow" panose="020B0606020202030204" charset="0"/>
              <a:cs typeface="Arial Narrow" panose="020B0606020202030204" charset="0"/>
            </a:endParaRPr>
          </a:p>
          <a:p>
            <a:endParaRPr lang="en-IN" altLang="en-US">
              <a:solidFill>
                <a:schemeClr val="accent3"/>
              </a:solidFill>
              <a:latin typeface="Arial Narrow" panose="020B0606020202030204" charset="0"/>
              <a:cs typeface="Arial Narrow" panose="020B0606020202030204" charset="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1553845" y="515620"/>
            <a:ext cx="6632575" cy="4518025"/>
          </a:xfrm>
          <a:prstGeom prst="rect">
            <a:avLst/>
          </a:prstGeom>
        </p:spPr>
      </p:pic>
      <p:sp>
        <p:nvSpPr>
          <p:cNvPr id="6" name="Text Box 5"/>
          <p:cNvSpPr txBox="1"/>
          <p:nvPr/>
        </p:nvSpPr>
        <p:spPr>
          <a:xfrm>
            <a:off x="471805" y="86995"/>
            <a:ext cx="4603750" cy="329565"/>
          </a:xfrm>
          <a:prstGeom prst="rect">
            <a:avLst/>
          </a:prstGeom>
          <a:noFill/>
        </p:spPr>
        <p:txBody>
          <a:bodyPr wrap="square" rtlCol="0" anchor="t">
            <a:noAutofit/>
          </a:bodyPr>
          <a:p>
            <a:r>
              <a:rPr lang="en-US" sz="1600">
                <a:solidFill>
                  <a:schemeClr val="accent1"/>
                </a:solidFill>
              </a:rPr>
              <a:t> Experimental Results</a:t>
            </a:r>
            <a:endParaRPr lang="en-US" sz="1600">
              <a:solidFill>
                <a:schemeClr val="accent1"/>
              </a:solidFil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947420" y="99695"/>
            <a:ext cx="7248525" cy="4943475"/>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937895" y="80645"/>
            <a:ext cx="7267575" cy="4981575"/>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1014095" y="284480"/>
            <a:ext cx="7115175" cy="4606290"/>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1338580" y="74930"/>
            <a:ext cx="7024370" cy="5033010"/>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01320" y="681800"/>
            <a:ext cx="3667200" cy="58701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3200" b="1" dirty="0"/>
              <a:t>Conclusion</a:t>
            </a:r>
            <a:endParaRPr sz="3200" b="1" dirty="0"/>
          </a:p>
        </p:txBody>
      </p:sp>
      <p:sp>
        <p:nvSpPr>
          <p:cNvPr id="1007" name="Google Shape;1007;p21"/>
          <p:cNvSpPr txBox="1">
            <a:spLocks noGrp="1"/>
          </p:cNvSpPr>
          <p:nvPr>
            <p:ph type="body" idx="1"/>
          </p:nvPr>
        </p:nvSpPr>
        <p:spPr>
          <a:xfrm>
            <a:off x="457200" y="1410586"/>
            <a:ext cx="3667200" cy="337846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dirty="0"/>
              <a:t>Using someone else’s text without attribution is plagiarism, whether you mean it or not. Unintentional plagiariam of even a sentence or two can have serious consequences.So avoiding Plagiarism is important. It shows the respect of their work.</a:t>
            </a:r>
            <a:endParaRPr lang="en-GB" dirty="0"/>
          </a:p>
          <a:p>
            <a:pPr marL="0" lvl="0" indent="0" algn="l" rtl="0">
              <a:spcBef>
                <a:spcPts val="0"/>
              </a:spcBef>
              <a:spcAft>
                <a:spcPts val="0"/>
              </a:spcAft>
              <a:buNone/>
            </a:pPr>
            <a:endParaRPr lang="en-GB" dirty="0"/>
          </a:p>
          <a:p>
            <a:pPr marL="0" lvl="0" indent="0" algn="l" rtl="0">
              <a:spcBef>
                <a:spcPts val="600"/>
              </a:spcBef>
              <a:spcAft>
                <a:spcPts val="0"/>
              </a:spcAft>
              <a:buNone/>
            </a:pPr>
            <a:endParaRPr dirty="0"/>
          </a:p>
        </p:txBody>
      </p:sp>
      <p:pic>
        <p:nvPicPr>
          <p:cNvPr id="1008" name="Google Shape;1008;p21"/>
          <p:cNvPicPr preferRelativeResize="0"/>
          <p:nvPr/>
        </p:nvPicPr>
        <p:blipFill rotWithShape="1">
          <a:blip r:embed="rId1"/>
          <a:srcRect l="3295" r="37860"/>
          <a:stretch>
            <a:fillRect/>
          </a:stretch>
        </p:blipFill>
        <p:spPr>
          <a:xfrm rot="10800000" flipH="1">
            <a:off x="4572000" y="0"/>
            <a:ext cx="4572000" cy="5143500"/>
          </a:xfrm>
          <a:prstGeom prst="snip1Rect">
            <a:avLst>
              <a:gd name="adj" fmla="val 9999"/>
            </a:avLst>
          </a:prstGeom>
          <a:noFill/>
          <a:ln>
            <a:noFill/>
          </a:ln>
        </p:spPr>
      </p:pic>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466060" y="684987"/>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7200" dirty="0"/>
              <a:t>DRAG  AND DROP</a:t>
            </a:r>
            <a:br>
              <a:rPr lang="en-US" sz="7200" dirty="0"/>
            </a:br>
            <a:endParaRPr sz="7200" dirty="0"/>
          </a:p>
        </p:txBody>
      </p:sp>
      <p:sp>
        <p:nvSpPr>
          <p:cNvPr id="380" name="Google Shape;380;p14"/>
          <p:cNvSpPr txBox="1">
            <a:spLocks noGrp="1"/>
          </p:cNvSpPr>
          <p:nvPr>
            <p:ph type="subTitle" idx="4294967295"/>
          </p:nvPr>
        </p:nvSpPr>
        <p:spPr>
          <a:xfrm>
            <a:off x="236764" y="0"/>
            <a:ext cx="8719457" cy="4597711"/>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lang="en-US" sz="3600" dirty="0">
              <a:latin typeface="Candara Light" panose="020E0502030303020204" pitchFamily="34" charset="0"/>
            </a:endParaRPr>
          </a:p>
          <a:p>
            <a:pPr marL="0" lvl="0" indent="0" algn="l" rtl="0">
              <a:spcBef>
                <a:spcPts val="600"/>
              </a:spcBef>
              <a:spcAft>
                <a:spcPts val="0"/>
              </a:spcAft>
              <a:buNone/>
            </a:pPr>
            <a:endParaRPr sz="3600" b="1" dirty="0"/>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383" name="Google Shape;383;p14"/>
          <p:cNvGrpSpPr/>
          <p:nvPr/>
        </p:nvGrpSpPr>
        <p:grpSpPr>
          <a:xfrm>
            <a:off x="7479302" y="1963085"/>
            <a:ext cx="885996" cy="2673675"/>
            <a:chOff x="5678143" y="1151382"/>
            <a:chExt cx="345795" cy="1043508"/>
          </a:xfrm>
        </p:grpSpPr>
        <p:sp>
          <p:nvSpPr>
            <p:cNvPr id="384" name="Google Shape;384;p14"/>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 name="Google Shape;385;p14"/>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 name="Google Shape;386;p14"/>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 name="Google Shape;387;p14"/>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 name="Google Shape;388;p14"/>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 name="Google Shape;389;p14"/>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 name="Google Shape;390;p14"/>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 name="Google Shape;391;p14"/>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 name="Google Shape;392;p14"/>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 name="Google Shape;393;p14"/>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 name="Google Shape;394;p14"/>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 name="Google Shape;395;p14"/>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 name="Google Shape;396;p14"/>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 name="Google Shape;397;p14"/>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 name="Google Shape;398;p14"/>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gradFill>
              <a:gsLst>
                <a:gs pos="0">
                  <a:schemeClr val="accent1"/>
                </a:gs>
                <a:gs pos="50000">
                  <a:schemeClr val="accent1"/>
                </a:gs>
                <a:gs pos="100000">
                  <a:schemeClr val="accen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 name="Google Shape;399;p14"/>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 name="Google Shape;400;p14"/>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81207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3600" b="1" dirty="0"/>
              <a:t>Abstract</a:t>
            </a:r>
            <a:endParaRPr sz="3600" b="1" dirty="0"/>
          </a:p>
        </p:txBody>
      </p:sp>
      <p:sp>
        <p:nvSpPr>
          <p:cNvPr id="595" name="Google Shape;595;p17"/>
          <p:cNvSpPr txBox="1">
            <a:spLocks noGrp="1"/>
          </p:cNvSpPr>
          <p:nvPr>
            <p:ph type="body" idx="1"/>
          </p:nvPr>
        </p:nvSpPr>
        <p:spPr>
          <a:xfrm>
            <a:off x="457200" y="1628032"/>
            <a:ext cx="5147138" cy="3008618"/>
          </a:xfrm>
          <a:prstGeom prst="rect">
            <a:avLst/>
          </a:prstGeom>
        </p:spPr>
        <p:txBody>
          <a:bodyPr spcFirstLastPara="1" wrap="square" lIns="0" tIns="0" rIns="0" bIns="0" anchor="t" anchorCtr="0">
            <a:noAutofit/>
          </a:bodyPr>
          <a:lstStyle/>
          <a:p>
            <a:pPr marL="342900" lvl="0" algn="l" rtl="0">
              <a:spcBef>
                <a:spcPts val="0"/>
              </a:spcBef>
              <a:spcAft>
                <a:spcPts val="0"/>
              </a:spcAft>
              <a:buFont typeface="Arial" panose="020B0604020202020204" pitchFamily="34" charset="0"/>
              <a:buChar char="•"/>
            </a:pPr>
            <a:r>
              <a:rPr lang="en-GB" dirty="0"/>
              <a:t>Plagiarism detector detects the plagiarism from the files ,calculates the percentage and displays it.</a:t>
            </a:r>
            <a:endParaRPr lang="en-GB" dirty="0"/>
          </a:p>
          <a:p>
            <a:pPr marL="342900" lvl="0" algn="l" rtl="0">
              <a:spcBef>
                <a:spcPts val="0"/>
              </a:spcBef>
              <a:spcAft>
                <a:spcPts val="0"/>
              </a:spcAft>
              <a:buFont typeface="Arial" panose="020B0604020202020204" pitchFamily="34" charset="0"/>
              <a:buChar char="•"/>
            </a:pPr>
            <a:r>
              <a:rPr lang="en-GB" dirty="0"/>
              <a:t>In this project we used sequence matcher module from difflib and used kivy to develop </a:t>
            </a:r>
            <a:endParaRPr lang="en-GB" dirty="0"/>
          </a:p>
          <a:p>
            <a:pPr marL="0" lvl="0" indent="0" algn="l" rtl="0">
              <a:spcBef>
                <a:spcPts val="0"/>
              </a:spcBef>
              <a:spcAft>
                <a:spcPts val="0"/>
              </a:spcAft>
              <a:buNone/>
            </a:pPr>
            <a:r>
              <a:rPr lang="en-GB" dirty="0"/>
              <a:t>      GUI.</a:t>
            </a:r>
            <a:endParaRPr lang="en-GB" dirty="0"/>
          </a:p>
          <a:p>
            <a:pPr marL="342900" lvl="0" algn="l" rtl="0">
              <a:spcBef>
                <a:spcPts val="0"/>
              </a:spcBef>
              <a:spcAft>
                <a:spcPts val="0"/>
              </a:spcAft>
              <a:buFont typeface="Arial" panose="020B0604020202020204" pitchFamily="34" charset="0"/>
              <a:buChar char="•"/>
            </a:pPr>
            <a:r>
              <a:rPr lang="en-GB" dirty="0"/>
              <a:t>Sequence Matcher is used to identify content matching from files to calculate percentage of plagiarism from files.</a:t>
            </a:r>
            <a:endParaRPr lang="en-GB"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5" name="Text Box 4"/>
          <p:cNvSpPr txBox="1"/>
          <p:nvPr/>
        </p:nvSpPr>
        <p:spPr>
          <a:xfrm>
            <a:off x="787400" y="931545"/>
            <a:ext cx="7357745" cy="3532505"/>
          </a:xfrm>
          <a:prstGeom prst="rect">
            <a:avLst/>
          </a:prstGeom>
        </p:spPr>
        <p:txBody>
          <a:bodyPr>
            <a:noAutofit/>
          </a:bodyPr>
          <a:p>
            <a:r>
              <a:rPr lang="en-IN" altLang="en-US" sz="1600" b="1">
                <a:solidFill>
                  <a:schemeClr val="accent1"/>
                </a:solidFill>
              </a:rPr>
              <a:t>INTRODUCTION</a:t>
            </a:r>
            <a:endParaRPr lang="en-IN" altLang="en-US" sz="1600" b="1">
              <a:solidFill>
                <a:schemeClr val="accent1"/>
              </a:solidFill>
            </a:endParaRPr>
          </a:p>
          <a:p>
            <a:endParaRPr lang="en-IN" altLang="en-US" sz="1600"/>
          </a:p>
          <a:p>
            <a:r>
              <a:rPr lang="en-US" altLang="zh-CN" sz="1800">
                <a:latin typeface="Bahnschrift Light" panose="020B0502040204020203" charset="0"/>
                <a:cs typeface="Bahnschrift Light" panose="020B0502040204020203" charset="0"/>
              </a:rPr>
              <a:t>Plagiarism is a act of using someone else ‘s work without proper attribution plagiarism analyzer ensures the originality and integrity of written content .It is included in various domains such as education, publishing, and reseach .The analyzer compares the input text with existing databases or reference materials . Identifies the similarities and highlights .Plagiarism analyzer is bulit using industry-standard tools and frame works such as HTML, CSS,Javascript for algorithm implementation .Our system employs a database to store reference materials and preprocessed data, ensuring efficient comparision and analysis. The analyzer prioritized data privacy security and responsibility for misuse or false accusations of plagiarism</a:t>
            </a:r>
            <a:endParaRPr lang="en-US" altLang="zh-CN" sz="1800">
              <a:latin typeface="Bahnschrift Light" panose="020B0502040204020203" charset="0"/>
              <a:cs typeface="Bahnschrift Light" panose="020B0502040204020203" charset="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5" name="Text Box 4"/>
          <p:cNvSpPr txBox="1"/>
          <p:nvPr/>
        </p:nvSpPr>
        <p:spPr>
          <a:xfrm>
            <a:off x="786765" y="727710"/>
            <a:ext cx="6324600" cy="2874645"/>
          </a:xfrm>
          <a:prstGeom prst="rect">
            <a:avLst/>
          </a:prstGeom>
        </p:spPr>
        <p:txBody>
          <a:bodyPr>
            <a:noAutofit/>
          </a:bodyPr>
          <a:p>
            <a:r>
              <a:rPr lang="en-US" altLang="zh-CN" sz="1600"/>
              <a:t> </a:t>
            </a:r>
            <a:r>
              <a:rPr lang="en-US" altLang="zh-CN" sz="2000">
                <a:solidFill>
                  <a:schemeClr val="accent1"/>
                </a:solidFill>
              </a:rPr>
              <a:t>Existing System</a:t>
            </a:r>
            <a:endParaRPr lang="en-US" altLang="zh-CN" sz="2000">
              <a:solidFill>
                <a:schemeClr val="accent1"/>
              </a:solidFill>
            </a:endParaRPr>
          </a:p>
          <a:p>
            <a:endParaRPr lang="en-US" altLang="zh-CN" sz="1600"/>
          </a:p>
          <a:p>
            <a:r>
              <a:rPr lang="en-US" altLang="zh-CN" sz="1600"/>
              <a:t> </a:t>
            </a:r>
            <a:r>
              <a:rPr lang="en-US" altLang="zh-CN" sz="1800"/>
              <a:t>A Synopsis of the Current Code Plagiarism Detection System Several significant flaws in the existing code plagiarism detection technique impair its effectiveness</a:t>
            </a:r>
            <a:r>
              <a:rPr lang="en-IN" altLang="en-US" sz="1800"/>
              <a:t>.</a:t>
            </a:r>
            <a:endParaRPr lang="en-US" altLang="zh-CN" sz="1800"/>
          </a:p>
          <a:p>
            <a:endParaRPr lang="en-US" altLang="zh-CN" sz="1600"/>
          </a:p>
          <a:p>
            <a:r>
              <a:rPr lang="en-US" altLang="zh-CN" sz="1600">
                <a:solidFill>
                  <a:schemeClr val="accent1"/>
                </a:solidFill>
              </a:rPr>
              <a:t> Error in the Obfuscated Code: </a:t>
            </a:r>
            <a:endParaRPr lang="en-US" altLang="zh-CN" sz="1600">
              <a:solidFill>
                <a:schemeClr val="accent1"/>
              </a:solidFill>
            </a:endParaRPr>
          </a:p>
          <a:p>
            <a:r>
              <a:rPr lang="en-US" altLang="zh-CN" sz="1600"/>
              <a:t>The system finds it difficult to correctly discover code similarities, particularly when the code is purposefully changed or obfuscated to avoid detection. Plagiarism that goes unnoticed may arise from this.</a:t>
            </a:r>
            <a:endParaRPr lang="en-US" altLang="zh-CN" sz="1600"/>
          </a:p>
          <a:p>
            <a:r>
              <a:rPr lang="en-US" altLang="zh-CN" sz="1600"/>
              <a:t>The system doesn't employ sophisticated methods to spot minute alterations in code or odd activity patterns. This implies that complex instances of plagiarism where the code has been </a:t>
            </a:r>
            <a:endParaRPr lang="en-US" altLang="zh-CN" sz="1600"/>
          </a:p>
          <a:p>
            <a:r>
              <a:rPr lang="en-US" altLang="zh-CN" sz="1600"/>
              <a:t>marginally altered or rearranged may go unnoticed. </a:t>
            </a:r>
            <a:endParaRPr lang="en-US" altLang="zh-CN" sz="160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5" name="Text Box 4"/>
          <p:cNvSpPr txBox="1"/>
          <p:nvPr/>
        </p:nvSpPr>
        <p:spPr>
          <a:xfrm>
            <a:off x="863600" y="447040"/>
            <a:ext cx="6309995" cy="2785745"/>
          </a:xfrm>
          <a:prstGeom prst="rect">
            <a:avLst/>
          </a:prstGeom>
        </p:spPr>
        <p:txBody>
          <a:bodyPr>
            <a:noAutofit/>
          </a:bodyPr>
          <a:p>
            <a:r>
              <a:rPr lang="en-IN" altLang="en-US" sz="1800"/>
              <a:t> </a:t>
            </a:r>
            <a:r>
              <a:rPr lang="en-US" altLang="zh-CN" sz="1800">
                <a:solidFill>
                  <a:schemeClr val="accent1"/>
                </a:solidFill>
              </a:rPr>
              <a:t>Proposed system:</a:t>
            </a:r>
            <a:endParaRPr lang="en-US" altLang="zh-CN" sz="1800">
              <a:solidFill>
                <a:schemeClr val="accent1"/>
              </a:solidFill>
            </a:endParaRPr>
          </a:p>
          <a:p>
            <a:endParaRPr lang="en-US" altLang="zh-CN" sz="1600"/>
          </a:p>
          <a:p>
            <a:r>
              <a:rPr lang="en-US" altLang="zh-CN" sz="1600"/>
              <a:t> </a:t>
            </a:r>
            <a:r>
              <a:rPr lang="en-US" altLang="zh-CN" sz="1800">
                <a:latin typeface="Arial Narrow" panose="020B0606020202030204" charset="0"/>
                <a:cs typeface="Arial Narrow" panose="020B0606020202030204" charset="0"/>
              </a:rPr>
              <a:t>An Overview of the Suggested Code Plagiarism Detection System The suggested approach uses cutting-edge deep learning models to greatly increase the efficacy and accuracy of code plagiarism detection.</a:t>
            </a:r>
            <a:endParaRPr lang="en-US" altLang="zh-CN" sz="1800">
              <a:latin typeface="Arial Narrow" panose="020B0606020202030204" charset="0"/>
              <a:cs typeface="Arial Narrow" panose="020B0606020202030204" charset="0"/>
            </a:endParaRPr>
          </a:p>
          <a:p>
            <a:endParaRPr lang="en-US" altLang="zh-CN" sz="1600">
              <a:latin typeface="Arial Narrow" panose="020B0606020202030204" charset="0"/>
              <a:cs typeface="Arial Narrow" panose="020B0606020202030204" charset="0"/>
            </a:endParaRPr>
          </a:p>
          <a:p>
            <a:r>
              <a:rPr lang="en-US" altLang="zh-CN" sz="1800">
                <a:solidFill>
                  <a:schemeClr val="accent1"/>
                </a:solidFill>
                <a:latin typeface="Arial Narrow" panose="020B0606020202030204" charset="0"/>
                <a:cs typeface="Arial Narrow" panose="020B0606020202030204" charset="0"/>
              </a:rPr>
              <a:t>Code Representation:</a:t>
            </a:r>
            <a:r>
              <a:rPr lang="en-US" altLang="zh-CN" sz="1600">
                <a:solidFill>
                  <a:schemeClr val="accent1"/>
                </a:solidFill>
                <a:latin typeface="Arial Narrow" panose="020B0606020202030204" charset="0"/>
                <a:cs typeface="Arial Narrow" panose="020B0606020202030204" charset="0"/>
              </a:rPr>
              <a:t> </a:t>
            </a:r>
            <a:r>
              <a:rPr lang="en-US" altLang="zh-CN" sz="1800">
                <a:latin typeface="Arial Narrow" panose="020B0606020202030204" charset="0"/>
                <a:cs typeface="Arial Narrow" panose="020B0606020202030204" charset="0"/>
              </a:rPr>
              <a:t>To represent and analyze code structures, CNNs will be employed. These networks are good at finding intricate connections and patterns in the code. </a:t>
            </a:r>
            <a:endParaRPr lang="en-US" altLang="zh-CN" sz="1800">
              <a:latin typeface="Arial Narrow" panose="020B0606020202030204" charset="0"/>
              <a:cs typeface="Arial Narrow" panose="020B0606020202030204" charset="0"/>
            </a:endParaRPr>
          </a:p>
          <a:p>
            <a:endParaRPr lang="en-US" altLang="zh-CN" sz="1600">
              <a:latin typeface="Arial Narrow" panose="020B0606020202030204" charset="0"/>
              <a:cs typeface="Arial Narrow" panose="020B0606020202030204" charset="0"/>
            </a:endParaRPr>
          </a:p>
          <a:p>
            <a:r>
              <a:rPr lang="en-US" altLang="zh-CN" sz="1800">
                <a:solidFill>
                  <a:schemeClr val="accent1"/>
                </a:solidFill>
                <a:latin typeface="Arial Narrow" panose="020B0606020202030204" charset="0"/>
                <a:cs typeface="Arial Narrow" panose="020B0606020202030204" charset="0"/>
              </a:rPr>
              <a:t>Similarity Detection:</a:t>
            </a:r>
            <a:r>
              <a:rPr lang="en-US" altLang="zh-CN" sz="1600">
                <a:latin typeface="Arial Narrow" panose="020B0606020202030204" charset="0"/>
                <a:cs typeface="Arial Narrow" panose="020B0606020202030204" charset="0"/>
              </a:rPr>
              <a:t> </a:t>
            </a:r>
            <a:r>
              <a:rPr lang="en-US" altLang="zh-CN" sz="1800">
                <a:latin typeface="Arial Narrow" panose="020B0606020202030204" charset="0"/>
                <a:cs typeface="Arial Narrow" panose="020B0606020202030204" charset="0"/>
              </a:rPr>
              <a:t>The system uses CNNs to identify complex types of plagiarism, such as those in which the code has been changed or obscured. </a:t>
            </a:r>
            <a:endParaRPr lang="en-US" altLang="zh-CN" sz="1800">
              <a:latin typeface="Arial Narrow" panose="020B0606020202030204" charset="0"/>
              <a:cs typeface="Arial Narrow" panose="020B0606020202030204" charset="0"/>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17"/>
        <p:cNvGrpSpPr/>
        <p:nvPr/>
      </p:nvGrpSpPr>
      <p:grpSpPr>
        <a:xfrm>
          <a:off x="0" y="0"/>
          <a:ext cx="0" cy="0"/>
          <a:chOff x="0" y="0"/>
          <a:chExt cx="0" cy="0"/>
        </a:xfrm>
      </p:grpSpPr>
      <p:sp>
        <p:nvSpPr>
          <p:cNvPr id="3818" name="Google Shape;3818;p4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3819" name="Google Shape;3819;p48"/>
          <p:cNvGrpSpPr/>
          <p:nvPr/>
        </p:nvGrpSpPr>
        <p:grpSpPr>
          <a:xfrm>
            <a:off x="2824328" y="371579"/>
            <a:ext cx="1459675" cy="1782539"/>
            <a:chOff x="2473900" y="225896"/>
            <a:chExt cx="3899746" cy="4762328"/>
          </a:xfrm>
        </p:grpSpPr>
        <p:sp>
          <p:nvSpPr>
            <p:cNvPr id="3820" name="Google Shape;3820;p48"/>
            <p:cNvSpPr/>
            <p:nvPr/>
          </p:nvSpPr>
          <p:spPr>
            <a:xfrm>
              <a:off x="3961606" y="3558431"/>
              <a:ext cx="1029717" cy="605511"/>
            </a:xfrm>
            <a:custGeom>
              <a:avLst/>
              <a:gdLst/>
              <a:ahLst/>
              <a:cxnLst/>
              <a:rect l="l" t="t" r="r" b="b"/>
              <a:pathLst>
                <a:path w="1029717" h="605511" extrusionOk="0">
                  <a:moveTo>
                    <a:pt x="850397" y="593403"/>
                  </a:moveTo>
                  <a:lnTo>
                    <a:pt x="15367" y="111819"/>
                  </a:lnTo>
                  <a:cubicBezTo>
                    <a:pt x="618" y="103218"/>
                    <a:pt x="-4384" y="84273"/>
                    <a:pt x="4193" y="69490"/>
                  </a:cubicBezTo>
                  <a:cubicBezTo>
                    <a:pt x="7132" y="64442"/>
                    <a:pt x="11430" y="60327"/>
                    <a:pt x="16603" y="57622"/>
                  </a:cubicBezTo>
                  <a:lnTo>
                    <a:pt x="121683" y="3425"/>
                  </a:lnTo>
                  <a:cubicBezTo>
                    <a:pt x="130993" y="-1366"/>
                    <a:pt x="142081" y="-1118"/>
                    <a:pt x="151163" y="4092"/>
                  </a:cubicBezTo>
                  <a:lnTo>
                    <a:pt x="1014246" y="501868"/>
                  </a:lnTo>
                  <a:cubicBezTo>
                    <a:pt x="1029005" y="510355"/>
                    <a:pt x="1034092" y="529214"/>
                    <a:pt x="1025619" y="543997"/>
                  </a:cubicBezTo>
                  <a:cubicBezTo>
                    <a:pt x="1022662" y="549150"/>
                    <a:pt x="1018287" y="553341"/>
                    <a:pt x="1013010" y="556065"/>
                  </a:cubicBezTo>
                  <a:lnTo>
                    <a:pt x="936934" y="595404"/>
                  </a:lnTo>
                  <a:cubicBezTo>
                    <a:pt x="909632" y="609558"/>
                    <a:pt x="877014" y="608805"/>
                    <a:pt x="850397" y="593403"/>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1" name="Google Shape;3821;p48"/>
            <p:cNvSpPr/>
            <p:nvPr/>
          </p:nvSpPr>
          <p:spPr>
            <a:xfrm>
              <a:off x="4042969" y="1357120"/>
              <a:ext cx="929840" cy="2717164"/>
            </a:xfrm>
            <a:custGeom>
              <a:avLst/>
              <a:gdLst/>
              <a:ahLst/>
              <a:cxnLst/>
              <a:rect l="l" t="t" r="r" b="b"/>
              <a:pathLst>
                <a:path w="929840" h="2717164" extrusionOk="0">
                  <a:moveTo>
                    <a:pt x="820195" y="2704036"/>
                  </a:moveTo>
                  <a:lnTo>
                    <a:pt x="108694" y="2292556"/>
                  </a:lnTo>
                  <a:cubicBezTo>
                    <a:pt x="48403" y="2257695"/>
                    <a:pt x="0" y="2164254"/>
                    <a:pt x="0" y="2083768"/>
                  </a:cubicBezTo>
                  <a:lnTo>
                    <a:pt x="0" y="95710"/>
                  </a:lnTo>
                  <a:cubicBezTo>
                    <a:pt x="0" y="15224"/>
                    <a:pt x="48879" y="-21733"/>
                    <a:pt x="109169" y="13128"/>
                  </a:cubicBezTo>
                  <a:lnTo>
                    <a:pt x="820671" y="424608"/>
                  </a:lnTo>
                  <a:cubicBezTo>
                    <a:pt x="880961" y="459470"/>
                    <a:pt x="929840" y="552910"/>
                    <a:pt x="929840" y="633396"/>
                  </a:cubicBezTo>
                  <a:lnTo>
                    <a:pt x="929840" y="2621454"/>
                  </a:lnTo>
                  <a:cubicBezTo>
                    <a:pt x="929365" y="2701941"/>
                    <a:pt x="880486" y="2738897"/>
                    <a:pt x="820195" y="270403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2" name="Google Shape;3822;p48"/>
            <p:cNvSpPr/>
            <p:nvPr/>
          </p:nvSpPr>
          <p:spPr>
            <a:xfrm>
              <a:off x="4875432" y="3975622"/>
              <a:ext cx="56391" cy="121443"/>
            </a:xfrm>
            <a:custGeom>
              <a:avLst/>
              <a:gdLst/>
              <a:ahLst/>
              <a:cxnLst/>
              <a:rect l="l" t="t" r="r" b="b"/>
              <a:pathLst>
                <a:path w="56391" h="121443" extrusionOk="0">
                  <a:moveTo>
                    <a:pt x="0" y="121444"/>
                  </a:moveTo>
                  <a:lnTo>
                    <a:pt x="56391" y="92869"/>
                  </a:lnTo>
                  <a:lnTo>
                    <a:pt x="2282" y="0"/>
                  </a:lnTo>
                  <a:lnTo>
                    <a:pt x="0" y="12144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3" name="Google Shape;3823;p48"/>
            <p:cNvSpPr/>
            <p:nvPr/>
          </p:nvSpPr>
          <p:spPr>
            <a:xfrm>
              <a:off x="4031462" y="1362819"/>
              <a:ext cx="51922" cy="76581"/>
            </a:xfrm>
            <a:custGeom>
              <a:avLst/>
              <a:gdLst/>
              <a:ahLst/>
              <a:cxnLst/>
              <a:rect l="l" t="t" r="r" b="b"/>
              <a:pathLst>
                <a:path w="51922" h="76581" extrusionOk="0">
                  <a:moveTo>
                    <a:pt x="0" y="27242"/>
                  </a:moveTo>
                  <a:lnTo>
                    <a:pt x="51922" y="0"/>
                  </a:lnTo>
                  <a:lnTo>
                    <a:pt x="41461" y="76581"/>
                  </a:lnTo>
                  <a:lnTo>
                    <a:pt x="0" y="272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4" name="Google Shape;3824;p48"/>
            <p:cNvSpPr/>
            <p:nvPr/>
          </p:nvSpPr>
          <p:spPr>
            <a:xfrm>
              <a:off x="3997133" y="1379805"/>
              <a:ext cx="929842" cy="2717228"/>
            </a:xfrm>
            <a:custGeom>
              <a:avLst/>
              <a:gdLst/>
              <a:ahLst/>
              <a:cxnLst/>
              <a:rect l="l" t="t" r="r" b="b"/>
              <a:pathLst>
                <a:path w="929842" h="2717228" extrusionOk="0">
                  <a:moveTo>
                    <a:pt x="820671" y="2704116"/>
                  </a:moveTo>
                  <a:lnTo>
                    <a:pt x="109169" y="2292636"/>
                  </a:lnTo>
                  <a:cubicBezTo>
                    <a:pt x="48879" y="2257774"/>
                    <a:pt x="0" y="2164239"/>
                    <a:pt x="0" y="2083752"/>
                  </a:cubicBezTo>
                  <a:lnTo>
                    <a:pt x="0" y="95790"/>
                  </a:lnTo>
                  <a:cubicBezTo>
                    <a:pt x="0" y="15303"/>
                    <a:pt x="48879" y="-21749"/>
                    <a:pt x="109169" y="13113"/>
                  </a:cubicBezTo>
                  <a:lnTo>
                    <a:pt x="820671" y="424593"/>
                  </a:lnTo>
                  <a:cubicBezTo>
                    <a:pt x="880961" y="459454"/>
                    <a:pt x="929840" y="552990"/>
                    <a:pt x="929840" y="633476"/>
                  </a:cubicBezTo>
                  <a:lnTo>
                    <a:pt x="929840" y="2621439"/>
                  </a:lnTo>
                  <a:cubicBezTo>
                    <a:pt x="930221" y="2701925"/>
                    <a:pt x="880961" y="2738977"/>
                    <a:pt x="820671" y="270411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5" name="Google Shape;3825;p48"/>
            <p:cNvSpPr/>
            <p:nvPr/>
          </p:nvSpPr>
          <p:spPr>
            <a:xfrm>
              <a:off x="3989621" y="1384880"/>
              <a:ext cx="929745" cy="2717215"/>
            </a:xfrm>
            <a:custGeom>
              <a:avLst/>
              <a:gdLst/>
              <a:ahLst/>
              <a:cxnLst/>
              <a:rect l="l" t="t" r="r" b="b"/>
              <a:pathLst>
                <a:path w="929745" h="2717215" extrusionOk="0">
                  <a:moveTo>
                    <a:pt x="929745" y="633449"/>
                  </a:moveTo>
                  <a:lnTo>
                    <a:pt x="929745" y="2621412"/>
                  </a:lnTo>
                  <a:cubicBezTo>
                    <a:pt x="929745" y="2701994"/>
                    <a:pt x="880961" y="2738951"/>
                    <a:pt x="820671" y="2704089"/>
                  </a:cubicBezTo>
                  <a:lnTo>
                    <a:pt x="541567" y="2542736"/>
                  </a:lnTo>
                  <a:lnTo>
                    <a:pt x="454840" y="2492539"/>
                  </a:lnTo>
                  <a:lnTo>
                    <a:pt x="109074" y="2292514"/>
                  </a:lnTo>
                  <a:cubicBezTo>
                    <a:pt x="48784" y="2257653"/>
                    <a:pt x="0" y="2164212"/>
                    <a:pt x="0" y="2083631"/>
                  </a:cubicBezTo>
                  <a:lnTo>
                    <a:pt x="0" y="95763"/>
                  </a:lnTo>
                  <a:cubicBezTo>
                    <a:pt x="0" y="15182"/>
                    <a:pt x="48784" y="-21680"/>
                    <a:pt x="109074" y="13086"/>
                  </a:cubicBezTo>
                  <a:lnTo>
                    <a:pt x="820671" y="424566"/>
                  </a:lnTo>
                  <a:cubicBezTo>
                    <a:pt x="880676" y="459428"/>
                    <a:pt x="929745" y="552868"/>
                    <a:pt x="929745" y="633449"/>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6" name="Google Shape;3826;p48"/>
            <p:cNvSpPr/>
            <p:nvPr/>
          </p:nvSpPr>
          <p:spPr>
            <a:xfrm>
              <a:off x="4041162" y="1465160"/>
              <a:ext cx="826947" cy="2523815"/>
            </a:xfrm>
            <a:custGeom>
              <a:avLst/>
              <a:gdLst/>
              <a:ahLst/>
              <a:cxnLst/>
              <a:rect l="l" t="t" r="r" b="b"/>
              <a:pathLst>
                <a:path w="826947" h="2523815" extrusionOk="0">
                  <a:moveTo>
                    <a:pt x="826947" y="532977"/>
                  </a:moveTo>
                  <a:lnTo>
                    <a:pt x="826947" y="2469219"/>
                  </a:lnTo>
                  <a:cubicBezTo>
                    <a:pt x="826947" y="2517987"/>
                    <a:pt x="792808" y="2537799"/>
                    <a:pt x="750871" y="2513319"/>
                  </a:cubicBezTo>
                  <a:lnTo>
                    <a:pt x="528444" y="2384732"/>
                  </a:lnTo>
                  <a:lnTo>
                    <a:pt x="508759" y="2373397"/>
                  </a:lnTo>
                  <a:lnTo>
                    <a:pt x="502197" y="2369492"/>
                  </a:lnTo>
                  <a:lnTo>
                    <a:pt x="453889" y="2341965"/>
                  </a:lnTo>
                  <a:lnTo>
                    <a:pt x="314670" y="2261669"/>
                  </a:lnTo>
                  <a:lnTo>
                    <a:pt x="314670" y="2261669"/>
                  </a:lnTo>
                  <a:lnTo>
                    <a:pt x="256947" y="2228332"/>
                  </a:lnTo>
                  <a:lnTo>
                    <a:pt x="233744" y="2214901"/>
                  </a:lnTo>
                  <a:lnTo>
                    <a:pt x="76076" y="2123747"/>
                  </a:lnTo>
                  <a:cubicBezTo>
                    <a:pt x="33949" y="2099363"/>
                    <a:pt x="0" y="2040022"/>
                    <a:pt x="0" y="1991159"/>
                  </a:cubicBezTo>
                  <a:lnTo>
                    <a:pt x="0" y="54631"/>
                  </a:lnTo>
                  <a:cubicBezTo>
                    <a:pt x="0" y="5863"/>
                    <a:pt x="34139" y="-13949"/>
                    <a:pt x="76076" y="10435"/>
                  </a:cubicBezTo>
                  <a:lnTo>
                    <a:pt x="353659" y="171122"/>
                  </a:lnTo>
                  <a:lnTo>
                    <a:pt x="353659" y="171884"/>
                  </a:lnTo>
                  <a:cubicBezTo>
                    <a:pt x="355979" y="213822"/>
                    <a:pt x="378127" y="252141"/>
                    <a:pt x="413283" y="275040"/>
                  </a:cubicBezTo>
                  <a:cubicBezTo>
                    <a:pt x="446186" y="294090"/>
                    <a:pt x="472813" y="278564"/>
                    <a:pt x="472813" y="240654"/>
                  </a:cubicBezTo>
                  <a:cubicBezTo>
                    <a:pt x="472813" y="240654"/>
                    <a:pt x="472813" y="240083"/>
                    <a:pt x="472813" y="239797"/>
                  </a:cubicBezTo>
                  <a:lnTo>
                    <a:pt x="750681" y="400484"/>
                  </a:lnTo>
                  <a:cubicBezTo>
                    <a:pt x="792808" y="424868"/>
                    <a:pt x="826947" y="484590"/>
                    <a:pt x="826947" y="5329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7" name="Google Shape;3827;p48"/>
            <p:cNvSpPr/>
            <p:nvPr/>
          </p:nvSpPr>
          <p:spPr>
            <a:xfrm rot="-1790023">
              <a:off x="4443891" y="1666407"/>
              <a:ext cx="37024" cy="64039"/>
            </a:xfrm>
            <a:custGeom>
              <a:avLst/>
              <a:gdLst/>
              <a:ahLst/>
              <a:cxnLst/>
              <a:rect l="l" t="t" r="r" b="b"/>
              <a:pathLst>
                <a:path w="37023" h="64037" extrusionOk="0">
                  <a:moveTo>
                    <a:pt x="37025" y="32019"/>
                  </a:moveTo>
                  <a:cubicBezTo>
                    <a:pt x="37025" y="49703"/>
                    <a:pt x="28737" y="64038"/>
                    <a:pt x="18513" y="64038"/>
                  </a:cubicBezTo>
                  <a:cubicBezTo>
                    <a:pt x="8289" y="64038"/>
                    <a:pt x="1" y="49703"/>
                    <a:pt x="1" y="32019"/>
                  </a:cubicBezTo>
                  <a:cubicBezTo>
                    <a:pt x="1" y="14336"/>
                    <a:pt x="8289" y="1"/>
                    <a:pt x="18513" y="1"/>
                  </a:cubicBezTo>
                  <a:cubicBezTo>
                    <a:pt x="28737" y="1"/>
                    <a:pt x="37025" y="14336"/>
                    <a:pt x="37025" y="3201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8" name="Google Shape;3828;p48"/>
            <p:cNvSpPr/>
            <p:nvPr/>
          </p:nvSpPr>
          <p:spPr>
            <a:xfrm>
              <a:off x="4445031" y="1680263"/>
              <a:ext cx="19019" cy="24476"/>
            </a:xfrm>
            <a:custGeom>
              <a:avLst/>
              <a:gdLst/>
              <a:ahLst/>
              <a:cxnLst/>
              <a:rect l="l" t="t" r="r" b="b"/>
              <a:pathLst>
                <a:path w="19019" h="24476" extrusionOk="0">
                  <a:moveTo>
                    <a:pt x="9510" y="23170"/>
                  </a:moveTo>
                  <a:cubicBezTo>
                    <a:pt x="3927" y="19532"/>
                    <a:pt x="399" y="13445"/>
                    <a:pt x="0" y="6787"/>
                  </a:cubicBezTo>
                  <a:cubicBezTo>
                    <a:pt x="0" y="691"/>
                    <a:pt x="4279" y="-1690"/>
                    <a:pt x="9510" y="1263"/>
                  </a:cubicBezTo>
                  <a:cubicBezTo>
                    <a:pt x="15130" y="4911"/>
                    <a:pt x="18667" y="11035"/>
                    <a:pt x="19019" y="17741"/>
                  </a:cubicBezTo>
                  <a:cubicBezTo>
                    <a:pt x="18924" y="23742"/>
                    <a:pt x="14740" y="26218"/>
                    <a:pt x="9510" y="23170"/>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29" name="Google Shape;3829;p48"/>
            <p:cNvSpPr/>
            <p:nvPr/>
          </p:nvSpPr>
          <p:spPr>
            <a:xfrm>
              <a:off x="4937719" y="2165784"/>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2"/>
                    <a:pt x="4042" y="5964"/>
                    <a:pt x="10556" y="1326"/>
                  </a:cubicBezTo>
                  <a:lnTo>
                    <a:pt x="10556" y="1326"/>
                  </a:lnTo>
                  <a:cubicBezTo>
                    <a:pt x="16356" y="-2103"/>
                    <a:pt x="21016" y="1326"/>
                    <a:pt x="21016" y="9231"/>
                  </a:cubicBezTo>
                  <a:lnTo>
                    <a:pt x="21016" y="94004"/>
                  </a:lnTo>
                  <a:cubicBezTo>
                    <a:pt x="20930" y="101986"/>
                    <a:pt x="17041" y="109453"/>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0" name="Google Shape;3830;p48"/>
            <p:cNvSpPr/>
            <p:nvPr/>
          </p:nvSpPr>
          <p:spPr>
            <a:xfrm>
              <a:off x="4937719" y="2304659"/>
              <a:ext cx="21015" cy="115427"/>
            </a:xfrm>
            <a:custGeom>
              <a:avLst/>
              <a:gdLst/>
              <a:ahLst/>
              <a:cxnLst/>
              <a:rect l="l" t="t" r="r" b="b"/>
              <a:pathLst>
                <a:path w="21015" h="115427" extrusionOk="0">
                  <a:moveTo>
                    <a:pt x="10556" y="114102"/>
                  </a:moveTo>
                  <a:lnTo>
                    <a:pt x="10556" y="114102"/>
                  </a:lnTo>
                  <a:cubicBezTo>
                    <a:pt x="4755" y="117531"/>
                    <a:pt x="0" y="114102"/>
                    <a:pt x="0" y="106196"/>
                  </a:cubicBezTo>
                  <a:lnTo>
                    <a:pt x="0" y="21423"/>
                  </a:lnTo>
                  <a:cubicBezTo>
                    <a:pt x="124" y="13423"/>
                    <a:pt x="4042" y="5964"/>
                    <a:pt x="10556" y="1326"/>
                  </a:cubicBezTo>
                  <a:lnTo>
                    <a:pt x="10556" y="1326"/>
                  </a:lnTo>
                  <a:cubicBezTo>
                    <a:pt x="16356" y="-2103"/>
                    <a:pt x="21016" y="1326"/>
                    <a:pt x="21016" y="9232"/>
                  </a:cubicBezTo>
                  <a:lnTo>
                    <a:pt x="21016" y="94004"/>
                  </a:lnTo>
                  <a:cubicBezTo>
                    <a:pt x="20930" y="101986"/>
                    <a:pt x="17041" y="109454"/>
                    <a:pt x="10556" y="114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1" name="Google Shape;3831;p48"/>
            <p:cNvSpPr/>
            <p:nvPr/>
          </p:nvSpPr>
          <p:spPr>
            <a:xfrm>
              <a:off x="4126748" y="1626823"/>
              <a:ext cx="636661" cy="579135"/>
            </a:xfrm>
            <a:custGeom>
              <a:avLst/>
              <a:gdLst/>
              <a:ahLst/>
              <a:cxnLst/>
              <a:rect l="l" t="t" r="r" b="b"/>
              <a:pathLst>
                <a:path w="636661" h="579135" extrusionOk="0">
                  <a:moveTo>
                    <a:pt x="607277" y="575624"/>
                  </a:moveTo>
                  <a:lnTo>
                    <a:pt x="29384" y="241392"/>
                  </a:lnTo>
                  <a:cubicBezTo>
                    <a:pt x="11231" y="228400"/>
                    <a:pt x="323" y="207540"/>
                    <a:pt x="0" y="185195"/>
                  </a:cubicBezTo>
                  <a:lnTo>
                    <a:pt x="0" y="25746"/>
                  </a:lnTo>
                  <a:cubicBezTo>
                    <a:pt x="0" y="4124"/>
                    <a:pt x="13123" y="-5877"/>
                    <a:pt x="29384" y="3553"/>
                  </a:cubicBezTo>
                  <a:lnTo>
                    <a:pt x="607277" y="337690"/>
                  </a:lnTo>
                  <a:cubicBezTo>
                    <a:pt x="625403" y="350749"/>
                    <a:pt x="636301" y="371618"/>
                    <a:pt x="636662" y="393983"/>
                  </a:cubicBezTo>
                  <a:lnTo>
                    <a:pt x="636662" y="553336"/>
                  </a:lnTo>
                  <a:cubicBezTo>
                    <a:pt x="636662" y="575053"/>
                    <a:pt x="623444" y="584959"/>
                    <a:pt x="607277" y="57562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2" name="Google Shape;3832;p48"/>
            <p:cNvSpPr/>
            <p:nvPr/>
          </p:nvSpPr>
          <p:spPr>
            <a:xfrm>
              <a:off x="4126748" y="1794587"/>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3" name="Google Shape;3833;p48"/>
            <p:cNvSpPr/>
            <p:nvPr/>
          </p:nvSpPr>
          <p:spPr>
            <a:xfrm>
              <a:off x="4244285" y="1743629"/>
              <a:ext cx="435820" cy="297370"/>
            </a:xfrm>
            <a:custGeom>
              <a:avLst/>
              <a:gdLst/>
              <a:ahLst/>
              <a:cxnLst/>
              <a:rect l="l" t="t" r="r" b="b"/>
              <a:pathLst>
                <a:path w="435820" h="297370" extrusionOk="0">
                  <a:moveTo>
                    <a:pt x="435821" y="297371"/>
                  </a:moveTo>
                  <a:lnTo>
                    <a:pt x="0" y="45339"/>
                  </a:lnTo>
                  <a:lnTo>
                    <a:pt x="0" y="0"/>
                  </a:lnTo>
                  <a:lnTo>
                    <a:pt x="435821" y="252032"/>
                  </a:lnTo>
                  <a:lnTo>
                    <a:pt x="435821" y="297371"/>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4" name="Google Shape;3834;p48"/>
            <p:cNvSpPr/>
            <p:nvPr/>
          </p:nvSpPr>
          <p:spPr>
            <a:xfrm>
              <a:off x="4244285" y="1811637"/>
              <a:ext cx="215485" cy="169925"/>
            </a:xfrm>
            <a:custGeom>
              <a:avLst/>
              <a:gdLst/>
              <a:ahLst/>
              <a:cxnLst/>
              <a:rect l="l" t="t" r="r" b="b"/>
              <a:pathLst>
                <a:path w="215485" h="169925" extrusionOk="0">
                  <a:moveTo>
                    <a:pt x="215486" y="169926"/>
                  </a:moveTo>
                  <a:lnTo>
                    <a:pt x="0" y="45244"/>
                  </a:lnTo>
                  <a:lnTo>
                    <a:pt x="0" y="0"/>
                  </a:lnTo>
                  <a:lnTo>
                    <a:pt x="215486" y="124587"/>
                  </a:lnTo>
                  <a:lnTo>
                    <a:pt x="215486" y="169926"/>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5" name="Google Shape;3835;p48"/>
            <p:cNvSpPr/>
            <p:nvPr/>
          </p:nvSpPr>
          <p:spPr>
            <a:xfrm>
              <a:off x="4213149" y="2600486"/>
              <a:ext cx="479944" cy="412012"/>
            </a:xfrm>
            <a:custGeom>
              <a:avLst/>
              <a:gdLst/>
              <a:ahLst/>
              <a:cxnLst/>
              <a:rect l="l" t="t" r="r" b="b"/>
              <a:pathLst>
                <a:path w="479945" h="412011" extrusionOk="0">
                  <a:moveTo>
                    <a:pt x="450561" y="408461"/>
                  </a:moveTo>
                  <a:lnTo>
                    <a:pt x="29384" y="164906"/>
                  </a:lnTo>
                  <a:cubicBezTo>
                    <a:pt x="11231" y="151914"/>
                    <a:pt x="323" y="131054"/>
                    <a:pt x="0" y="108709"/>
                  </a:cubicBezTo>
                  <a:lnTo>
                    <a:pt x="0" y="25746"/>
                  </a:lnTo>
                  <a:cubicBezTo>
                    <a:pt x="0" y="4124"/>
                    <a:pt x="13123" y="-5877"/>
                    <a:pt x="29384" y="3553"/>
                  </a:cubicBezTo>
                  <a:lnTo>
                    <a:pt x="450561" y="247107"/>
                  </a:lnTo>
                  <a:cubicBezTo>
                    <a:pt x="468686" y="260128"/>
                    <a:pt x="479584" y="280968"/>
                    <a:pt x="479945" y="303304"/>
                  </a:cubicBezTo>
                  <a:lnTo>
                    <a:pt x="479945" y="386172"/>
                  </a:lnTo>
                  <a:cubicBezTo>
                    <a:pt x="479945" y="407889"/>
                    <a:pt x="466727" y="417890"/>
                    <a:pt x="450561" y="40846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6" name="Google Shape;3836;p48"/>
            <p:cNvSpPr/>
            <p:nvPr/>
          </p:nvSpPr>
          <p:spPr>
            <a:xfrm>
              <a:off x="4126748" y="2604593"/>
              <a:ext cx="81591" cy="147256"/>
            </a:xfrm>
            <a:custGeom>
              <a:avLst/>
              <a:gdLst/>
              <a:ahLst/>
              <a:cxnLst/>
              <a:rect l="l" t="t" r="r" b="b"/>
              <a:pathLst>
                <a:path w="81591" h="147256" extrusionOk="0">
                  <a:moveTo>
                    <a:pt x="0" y="0"/>
                  </a:moveTo>
                  <a:lnTo>
                    <a:pt x="0" y="147256"/>
                  </a:lnTo>
                  <a:lnTo>
                    <a:pt x="81592" y="103822"/>
                  </a:lnTo>
                  <a:lnTo>
                    <a:pt x="0"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7" name="Google Shape;3837;p48"/>
            <p:cNvSpPr/>
            <p:nvPr/>
          </p:nvSpPr>
          <p:spPr>
            <a:xfrm>
              <a:off x="4215377" y="2616119"/>
              <a:ext cx="328553" cy="235362"/>
            </a:xfrm>
            <a:custGeom>
              <a:avLst/>
              <a:gdLst/>
              <a:ahLst/>
              <a:cxnLst/>
              <a:rect l="l" t="t" r="r" b="b"/>
              <a:pathLst>
                <a:path w="328553" h="235362" extrusionOk="0">
                  <a:moveTo>
                    <a:pt x="328554" y="235363"/>
                  </a:moveTo>
                  <a:lnTo>
                    <a:pt x="0" y="45339"/>
                  </a:lnTo>
                  <a:lnTo>
                    <a:pt x="0" y="0"/>
                  </a:lnTo>
                  <a:lnTo>
                    <a:pt x="328554" y="190024"/>
                  </a:lnTo>
                  <a:lnTo>
                    <a:pt x="328554" y="235363"/>
                  </a:lnTo>
                  <a:close/>
                </a:path>
              </a:pathLst>
            </a:custGeom>
            <a:solidFill>
              <a:srgbClr val="D9DA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8" name="Google Shape;3838;p48"/>
            <p:cNvSpPr/>
            <p:nvPr/>
          </p:nvSpPr>
          <p:spPr>
            <a:xfrm>
              <a:off x="4331202" y="2188583"/>
              <a:ext cx="432207" cy="461037"/>
            </a:xfrm>
            <a:custGeom>
              <a:avLst/>
              <a:gdLst/>
              <a:ahLst/>
              <a:cxnLst/>
              <a:rect l="l" t="t" r="r" b="b"/>
              <a:pathLst>
                <a:path w="432207" h="461037" extrusionOk="0">
                  <a:moveTo>
                    <a:pt x="29384" y="241512"/>
                  </a:moveTo>
                  <a:lnTo>
                    <a:pt x="402823" y="457444"/>
                  </a:lnTo>
                  <a:cubicBezTo>
                    <a:pt x="418989" y="466969"/>
                    <a:pt x="432207" y="456873"/>
                    <a:pt x="432207" y="435251"/>
                  </a:cubicBezTo>
                  <a:lnTo>
                    <a:pt x="432207" y="275517"/>
                  </a:lnTo>
                  <a:cubicBezTo>
                    <a:pt x="431856" y="253180"/>
                    <a:pt x="420958" y="232330"/>
                    <a:pt x="402823" y="219319"/>
                  </a:cubicBezTo>
                  <a:lnTo>
                    <a:pt x="29384" y="3578"/>
                  </a:lnTo>
                  <a:cubicBezTo>
                    <a:pt x="13123" y="-5947"/>
                    <a:pt x="0" y="4245"/>
                    <a:pt x="0" y="25866"/>
                  </a:cubicBezTo>
                  <a:lnTo>
                    <a:pt x="0" y="185315"/>
                  </a:lnTo>
                  <a:cubicBezTo>
                    <a:pt x="352" y="207651"/>
                    <a:pt x="11250" y="228501"/>
                    <a:pt x="29384" y="24151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9" name="Google Shape;3839;p48"/>
            <p:cNvSpPr/>
            <p:nvPr/>
          </p:nvSpPr>
          <p:spPr>
            <a:xfrm>
              <a:off x="4681723" y="2606403"/>
              <a:ext cx="81686" cy="147256"/>
            </a:xfrm>
            <a:custGeom>
              <a:avLst/>
              <a:gdLst/>
              <a:ahLst/>
              <a:cxnLst/>
              <a:rect l="l" t="t" r="r" b="b"/>
              <a:pathLst>
                <a:path w="81686" h="147256" extrusionOk="0">
                  <a:moveTo>
                    <a:pt x="81687" y="0"/>
                  </a:moveTo>
                  <a:lnTo>
                    <a:pt x="81687" y="147256"/>
                  </a:lnTo>
                  <a:lnTo>
                    <a:pt x="0" y="9430"/>
                  </a:lnTo>
                  <a:lnTo>
                    <a:pt x="81687"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0" name="Google Shape;3840;p48"/>
            <p:cNvSpPr/>
            <p:nvPr/>
          </p:nvSpPr>
          <p:spPr>
            <a:xfrm>
              <a:off x="4408324" y="2282172"/>
              <a:ext cx="246676" cy="187928"/>
            </a:xfrm>
            <a:custGeom>
              <a:avLst/>
              <a:gdLst/>
              <a:ahLst/>
              <a:cxnLst/>
              <a:rect l="l" t="t" r="r" b="b"/>
              <a:pathLst>
                <a:path w="246676" h="187928" extrusionOk="0">
                  <a:moveTo>
                    <a:pt x="0" y="45244"/>
                  </a:moveTo>
                  <a:lnTo>
                    <a:pt x="246677" y="187928"/>
                  </a:lnTo>
                  <a:lnTo>
                    <a:pt x="246677" y="142589"/>
                  </a:lnTo>
                  <a:lnTo>
                    <a:pt x="0" y="0"/>
                  </a:lnTo>
                  <a:lnTo>
                    <a:pt x="0" y="452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1" name="Google Shape;3841;p48"/>
            <p:cNvSpPr/>
            <p:nvPr/>
          </p:nvSpPr>
          <p:spPr>
            <a:xfrm>
              <a:off x="4408324" y="2350085"/>
              <a:ext cx="132182" cy="121824"/>
            </a:xfrm>
            <a:custGeom>
              <a:avLst/>
              <a:gdLst/>
              <a:ahLst/>
              <a:cxnLst/>
              <a:rect l="l" t="t" r="r" b="b"/>
              <a:pathLst>
                <a:path w="132182" h="121824" extrusionOk="0">
                  <a:moveTo>
                    <a:pt x="0" y="45339"/>
                  </a:moveTo>
                  <a:lnTo>
                    <a:pt x="132182" y="121825"/>
                  </a:lnTo>
                  <a:lnTo>
                    <a:pt x="132182" y="76486"/>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2" name="Google Shape;3842;p48"/>
            <p:cNvSpPr/>
            <p:nvPr/>
          </p:nvSpPr>
          <p:spPr>
            <a:xfrm>
              <a:off x="4126748" y="2914279"/>
              <a:ext cx="633238" cy="577349"/>
            </a:xfrm>
            <a:custGeom>
              <a:avLst/>
              <a:gdLst/>
              <a:ahLst/>
              <a:cxnLst/>
              <a:rect l="l" t="t" r="r" b="b"/>
              <a:pathLst>
                <a:path w="633238" h="577349" extrusionOk="0">
                  <a:moveTo>
                    <a:pt x="29384" y="241526"/>
                  </a:moveTo>
                  <a:lnTo>
                    <a:pt x="603854" y="573758"/>
                  </a:lnTo>
                  <a:cubicBezTo>
                    <a:pt x="620115" y="583283"/>
                    <a:pt x="633238" y="573187"/>
                    <a:pt x="633238" y="551470"/>
                  </a:cubicBezTo>
                  <a:lnTo>
                    <a:pt x="633238" y="392116"/>
                  </a:lnTo>
                  <a:cubicBezTo>
                    <a:pt x="632915" y="369742"/>
                    <a:pt x="622017" y="348854"/>
                    <a:pt x="603854" y="335823"/>
                  </a:cubicBezTo>
                  <a:lnTo>
                    <a:pt x="29384" y="3592"/>
                  </a:lnTo>
                  <a:cubicBezTo>
                    <a:pt x="13123" y="-5933"/>
                    <a:pt x="0" y="4163"/>
                    <a:pt x="0" y="25880"/>
                  </a:cubicBezTo>
                  <a:lnTo>
                    <a:pt x="0" y="185329"/>
                  </a:lnTo>
                  <a:cubicBezTo>
                    <a:pt x="352" y="207665"/>
                    <a:pt x="11250" y="228515"/>
                    <a:pt x="29384" y="24152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3" name="Google Shape;3843;p48"/>
            <p:cNvSpPr/>
            <p:nvPr/>
          </p:nvSpPr>
          <p:spPr>
            <a:xfrm>
              <a:off x="4678395" y="3448413"/>
              <a:ext cx="81591" cy="147256"/>
            </a:xfrm>
            <a:custGeom>
              <a:avLst/>
              <a:gdLst/>
              <a:ahLst/>
              <a:cxnLst/>
              <a:rect l="l" t="t" r="r" b="b"/>
              <a:pathLst>
                <a:path w="81591" h="147256" extrusionOk="0">
                  <a:moveTo>
                    <a:pt x="81591" y="0"/>
                  </a:moveTo>
                  <a:lnTo>
                    <a:pt x="81591" y="147256"/>
                  </a:lnTo>
                  <a:lnTo>
                    <a:pt x="0" y="9430"/>
                  </a:lnTo>
                  <a:lnTo>
                    <a:pt x="81591" y="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4" name="Google Shape;3844;p48"/>
            <p:cNvSpPr/>
            <p:nvPr/>
          </p:nvSpPr>
          <p:spPr>
            <a:xfrm>
              <a:off x="4214901" y="3014168"/>
              <a:ext cx="406436" cy="280416"/>
            </a:xfrm>
            <a:custGeom>
              <a:avLst/>
              <a:gdLst/>
              <a:ahLst/>
              <a:cxnLst/>
              <a:rect l="l" t="t" r="r" b="b"/>
              <a:pathLst>
                <a:path w="406436" h="280416" extrusionOk="0">
                  <a:moveTo>
                    <a:pt x="0" y="45339"/>
                  </a:moveTo>
                  <a:lnTo>
                    <a:pt x="406437" y="280416"/>
                  </a:lnTo>
                  <a:lnTo>
                    <a:pt x="406437" y="235077"/>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5" name="Google Shape;3845;p48"/>
            <p:cNvSpPr/>
            <p:nvPr/>
          </p:nvSpPr>
          <p:spPr>
            <a:xfrm>
              <a:off x="4214901" y="3082177"/>
              <a:ext cx="378668" cy="264318"/>
            </a:xfrm>
            <a:custGeom>
              <a:avLst/>
              <a:gdLst/>
              <a:ahLst/>
              <a:cxnLst/>
              <a:rect l="l" t="t" r="r" b="b"/>
              <a:pathLst>
                <a:path w="378668" h="264318" extrusionOk="0">
                  <a:moveTo>
                    <a:pt x="0" y="45339"/>
                  </a:moveTo>
                  <a:lnTo>
                    <a:pt x="378669" y="264319"/>
                  </a:lnTo>
                  <a:lnTo>
                    <a:pt x="378669" y="218980"/>
                  </a:lnTo>
                  <a:lnTo>
                    <a:pt x="0" y="0"/>
                  </a:lnTo>
                  <a:lnTo>
                    <a:pt x="0" y="4533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6" name="Google Shape;3846;p48"/>
            <p:cNvSpPr/>
            <p:nvPr/>
          </p:nvSpPr>
          <p:spPr>
            <a:xfrm>
              <a:off x="4121803" y="3338085"/>
              <a:ext cx="646456" cy="502188"/>
            </a:xfrm>
            <a:custGeom>
              <a:avLst/>
              <a:gdLst/>
              <a:ahLst/>
              <a:cxnLst/>
              <a:rect l="l" t="t" r="r" b="b"/>
              <a:pathLst>
                <a:path w="646456" h="502188" extrusionOk="0">
                  <a:moveTo>
                    <a:pt x="612222" y="497615"/>
                  </a:moveTo>
                  <a:lnTo>
                    <a:pt x="34329" y="163287"/>
                  </a:lnTo>
                  <a:cubicBezTo>
                    <a:pt x="14093" y="150038"/>
                    <a:pt x="1350" y="127940"/>
                    <a:pt x="0" y="103756"/>
                  </a:cubicBezTo>
                  <a:lnTo>
                    <a:pt x="0" y="24508"/>
                  </a:lnTo>
                  <a:cubicBezTo>
                    <a:pt x="0" y="2601"/>
                    <a:pt x="15406" y="-6258"/>
                    <a:pt x="34329" y="4696"/>
                  </a:cubicBezTo>
                  <a:lnTo>
                    <a:pt x="612222" y="338833"/>
                  </a:lnTo>
                  <a:cubicBezTo>
                    <a:pt x="632421" y="352101"/>
                    <a:pt x="645135" y="374199"/>
                    <a:pt x="646457" y="398364"/>
                  </a:cubicBezTo>
                  <a:lnTo>
                    <a:pt x="646457" y="477612"/>
                  </a:lnTo>
                  <a:cubicBezTo>
                    <a:pt x="646457" y="499520"/>
                    <a:pt x="631051" y="508378"/>
                    <a:pt x="612222" y="497615"/>
                  </a:cubicBezTo>
                  <a:close/>
                  <a:moveTo>
                    <a:pt x="34329" y="16031"/>
                  </a:moveTo>
                  <a:cubicBezTo>
                    <a:pt x="20826" y="8220"/>
                    <a:pt x="9795" y="14507"/>
                    <a:pt x="9795" y="30128"/>
                  </a:cubicBezTo>
                  <a:lnTo>
                    <a:pt x="9795" y="109471"/>
                  </a:lnTo>
                  <a:cubicBezTo>
                    <a:pt x="10755" y="126740"/>
                    <a:pt x="19865" y="142513"/>
                    <a:pt x="34329" y="151953"/>
                  </a:cubicBezTo>
                  <a:lnTo>
                    <a:pt x="612222" y="486090"/>
                  </a:lnTo>
                  <a:cubicBezTo>
                    <a:pt x="625726" y="493900"/>
                    <a:pt x="636662" y="487614"/>
                    <a:pt x="636662" y="471993"/>
                  </a:cubicBezTo>
                  <a:lnTo>
                    <a:pt x="636662" y="392840"/>
                  </a:lnTo>
                  <a:cubicBezTo>
                    <a:pt x="635740" y="375590"/>
                    <a:pt x="626667" y="359807"/>
                    <a:pt x="612222" y="35035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7" name="Google Shape;3847;p48"/>
            <p:cNvSpPr/>
            <p:nvPr/>
          </p:nvSpPr>
          <p:spPr>
            <a:xfrm>
              <a:off x="4169160" y="3393740"/>
              <a:ext cx="9794" cy="81152"/>
            </a:xfrm>
            <a:custGeom>
              <a:avLst/>
              <a:gdLst/>
              <a:ahLst/>
              <a:cxnLst/>
              <a:rect l="l" t="t" r="r" b="b"/>
              <a:pathLst>
                <a:path w="9794" h="81152" extrusionOk="0">
                  <a:moveTo>
                    <a:pt x="9795" y="81153"/>
                  </a:moveTo>
                  <a:lnTo>
                    <a:pt x="0" y="75533"/>
                  </a:lnTo>
                  <a:lnTo>
                    <a:pt x="0" y="0"/>
                  </a:lnTo>
                  <a:lnTo>
                    <a:pt x="9795" y="5620"/>
                  </a:lnTo>
                  <a:lnTo>
                    <a:pt x="9795" y="811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8" name="Google Shape;3848;p48"/>
            <p:cNvSpPr/>
            <p:nvPr/>
          </p:nvSpPr>
          <p:spPr>
            <a:xfrm>
              <a:off x="5586458" y="2808047"/>
              <a:ext cx="658819" cy="381000"/>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9" name="Google Shape;3849;p48"/>
            <p:cNvSpPr/>
            <p:nvPr/>
          </p:nvSpPr>
          <p:spPr>
            <a:xfrm>
              <a:off x="5921101" y="2949869"/>
              <a:ext cx="191092" cy="147874"/>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0" name="Google Shape;3850;p48"/>
            <p:cNvSpPr/>
            <p:nvPr/>
          </p:nvSpPr>
          <p:spPr>
            <a:xfrm>
              <a:off x="5922144" y="2998547"/>
              <a:ext cx="190145" cy="993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1" name="Google Shape;3851;p48"/>
            <p:cNvSpPr/>
            <p:nvPr/>
          </p:nvSpPr>
          <p:spPr>
            <a:xfrm>
              <a:off x="5725279" y="2875668"/>
              <a:ext cx="190969" cy="142446"/>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2" name="Google Shape;3852;p48"/>
            <p:cNvSpPr/>
            <p:nvPr/>
          </p:nvSpPr>
          <p:spPr>
            <a:xfrm>
              <a:off x="5725677" y="2921300"/>
              <a:ext cx="190145" cy="993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3" name="Google Shape;3853;p48"/>
            <p:cNvSpPr/>
            <p:nvPr/>
          </p:nvSpPr>
          <p:spPr>
            <a:xfrm>
              <a:off x="5773415" y="2020234"/>
              <a:ext cx="328490" cy="94353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4" name="Google Shape;3854;p48"/>
            <p:cNvSpPr/>
            <p:nvPr/>
          </p:nvSpPr>
          <p:spPr>
            <a:xfrm>
              <a:off x="5847677" y="1431875"/>
              <a:ext cx="210314" cy="204988"/>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5" name="Google Shape;3855;p48"/>
            <p:cNvSpPr/>
            <p:nvPr/>
          </p:nvSpPr>
          <p:spPr>
            <a:xfrm>
              <a:off x="5515422" y="1497214"/>
              <a:ext cx="317332" cy="453297"/>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6" name="Google Shape;3856;p48"/>
            <p:cNvSpPr/>
            <p:nvPr/>
          </p:nvSpPr>
          <p:spPr>
            <a:xfrm>
              <a:off x="5490085" y="1875271"/>
              <a:ext cx="151441" cy="9911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7" name="Google Shape;3857;p48"/>
            <p:cNvSpPr/>
            <p:nvPr/>
          </p:nvSpPr>
          <p:spPr>
            <a:xfrm>
              <a:off x="5494480" y="1896496"/>
              <a:ext cx="98885" cy="82426"/>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8" name="Google Shape;3858;p48"/>
            <p:cNvSpPr/>
            <p:nvPr/>
          </p:nvSpPr>
          <p:spPr>
            <a:xfrm>
              <a:off x="5773193" y="1460583"/>
              <a:ext cx="342080" cy="688737"/>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9" name="Google Shape;3859;p48"/>
            <p:cNvSpPr/>
            <p:nvPr/>
          </p:nvSpPr>
          <p:spPr>
            <a:xfrm>
              <a:off x="6052262" y="1601698"/>
              <a:ext cx="132559" cy="60842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0" name="Google Shape;3860;p48"/>
            <p:cNvSpPr/>
            <p:nvPr/>
          </p:nvSpPr>
          <p:spPr>
            <a:xfrm>
              <a:off x="5838983" y="1219006"/>
              <a:ext cx="226927" cy="276849"/>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1" name="Google Shape;3861;p48"/>
            <p:cNvSpPr/>
            <p:nvPr/>
          </p:nvSpPr>
          <p:spPr>
            <a:xfrm>
              <a:off x="5847630" y="1194850"/>
              <a:ext cx="239905" cy="237025"/>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2" name="Google Shape;3862;p48"/>
            <p:cNvSpPr/>
            <p:nvPr/>
          </p:nvSpPr>
          <p:spPr>
            <a:xfrm>
              <a:off x="6035307" y="1564524"/>
              <a:ext cx="148633" cy="20233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3" name="Google Shape;3863;p48"/>
            <p:cNvSpPr/>
            <p:nvPr/>
          </p:nvSpPr>
          <p:spPr>
            <a:xfrm>
              <a:off x="5727199" y="1461212"/>
              <a:ext cx="120770" cy="194746"/>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4" name="Google Shape;3864;p48"/>
            <p:cNvSpPr/>
            <p:nvPr/>
          </p:nvSpPr>
          <p:spPr>
            <a:xfrm>
              <a:off x="2473900" y="4607987"/>
              <a:ext cx="657677" cy="380237"/>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5" name="Google Shape;3865;p48"/>
            <p:cNvSpPr/>
            <p:nvPr/>
          </p:nvSpPr>
          <p:spPr>
            <a:xfrm>
              <a:off x="2526860" y="3374023"/>
              <a:ext cx="157580" cy="343757"/>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6" name="Google Shape;3866;p48"/>
            <p:cNvSpPr/>
            <p:nvPr/>
          </p:nvSpPr>
          <p:spPr>
            <a:xfrm>
              <a:off x="2548930" y="3232673"/>
              <a:ext cx="113353" cy="218341"/>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7" name="Google Shape;3867;p48"/>
            <p:cNvSpPr/>
            <p:nvPr/>
          </p:nvSpPr>
          <p:spPr>
            <a:xfrm>
              <a:off x="2798668" y="4744252"/>
              <a:ext cx="244333" cy="137739"/>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8" name="Google Shape;3868;p48"/>
            <p:cNvSpPr/>
            <p:nvPr/>
          </p:nvSpPr>
          <p:spPr>
            <a:xfrm>
              <a:off x="2802738" y="4767054"/>
              <a:ext cx="240222" cy="115414"/>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9" name="Google Shape;3869;p48"/>
            <p:cNvSpPr/>
            <p:nvPr/>
          </p:nvSpPr>
          <p:spPr>
            <a:xfrm>
              <a:off x="2619879" y="4663861"/>
              <a:ext cx="244438" cy="137739"/>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0" name="Google Shape;3870;p48"/>
            <p:cNvSpPr/>
            <p:nvPr/>
          </p:nvSpPr>
          <p:spPr>
            <a:xfrm>
              <a:off x="2624340" y="4686663"/>
              <a:ext cx="240317" cy="115414"/>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1" name="Google Shape;3871;p48"/>
            <p:cNvSpPr/>
            <p:nvPr/>
          </p:nvSpPr>
          <p:spPr>
            <a:xfrm>
              <a:off x="2619947" y="3772263"/>
              <a:ext cx="357956" cy="1010624"/>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2" name="Google Shape;3872;p48"/>
            <p:cNvSpPr/>
            <p:nvPr/>
          </p:nvSpPr>
          <p:spPr>
            <a:xfrm>
              <a:off x="2665909" y="2943080"/>
              <a:ext cx="259735" cy="415919"/>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3" name="Google Shape;3873;p48"/>
            <p:cNvSpPr/>
            <p:nvPr/>
          </p:nvSpPr>
          <p:spPr>
            <a:xfrm>
              <a:off x="2581088" y="3237593"/>
              <a:ext cx="399004" cy="661684"/>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4" name="Google Shape;3874;p48"/>
            <p:cNvSpPr/>
            <p:nvPr/>
          </p:nvSpPr>
          <p:spPr>
            <a:xfrm>
              <a:off x="2863826" y="3320377"/>
              <a:ext cx="503069" cy="394810"/>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5" name="Google Shape;3875;p48"/>
            <p:cNvSpPr/>
            <p:nvPr/>
          </p:nvSpPr>
          <p:spPr>
            <a:xfrm>
              <a:off x="2845723" y="3311820"/>
              <a:ext cx="154147" cy="225876"/>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6" name="Google Shape;3876;p48"/>
            <p:cNvSpPr/>
            <p:nvPr/>
          </p:nvSpPr>
          <p:spPr>
            <a:xfrm>
              <a:off x="2673955" y="2924805"/>
              <a:ext cx="251532" cy="277898"/>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7" name="Google Shape;3877;p48"/>
            <p:cNvSpPr/>
            <p:nvPr/>
          </p:nvSpPr>
          <p:spPr>
            <a:xfrm>
              <a:off x="3214730" y="3494025"/>
              <a:ext cx="76119" cy="66973"/>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878" name="Google Shape;3878;p48"/>
            <p:cNvGrpSpPr/>
            <p:nvPr/>
          </p:nvGrpSpPr>
          <p:grpSpPr>
            <a:xfrm>
              <a:off x="3192914" y="3470000"/>
              <a:ext cx="220130" cy="132120"/>
              <a:chOff x="4865564" y="4292025"/>
              <a:chExt cx="220130" cy="132120"/>
            </a:xfrm>
          </p:grpSpPr>
          <p:sp>
            <p:nvSpPr>
              <p:cNvPr id="3879" name="Google Shape;3879;p48"/>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0" name="Google Shape;3880;p48"/>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1" name="Google Shape;3881;p48"/>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2" name="Google Shape;3882;p48"/>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3" name="Google Shape;3883;p48"/>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4" name="Google Shape;3884;p48"/>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5" name="Google Shape;3885;p48"/>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6" name="Google Shape;3886;p48"/>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7" name="Google Shape;3887;p48"/>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8" name="Google Shape;3888;p48"/>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89" name="Google Shape;3889;p48"/>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0" name="Google Shape;3890;p48"/>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1" name="Google Shape;3891;p48"/>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2" name="Google Shape;3892;p48"/>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3" name="Google Shape;3893;p48"/>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4" name="Google Shape;3894;p48"/>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5" name="Google Shape;3895;p4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6" name="Google Shape;3896;p48"/>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7" name="Google Shape;3897;p48"/>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98" name="Google Shape;3898;p48"/>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899" name="Google Shape;3899;p48"/>
            <p:cNvSpPr/>
            <p:nvPr/>
          </p:nvSpPr>
          <p:spPr>
            <a:xfrm>
              <a:off x="3239891" y="3511325"/>
              <a:ext cx="129087" cy="107584"/>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0" name="Google Shape;3900;p48"/>
            <p:cNvSpPr/>
            <p:nvPr/>
          </p:nvSpPr>
          <p:spPr>
            <a:xfrm>
              <a:off x="2547598" y="1999349"/>
              <a:ext cx="711585" cy="787458"/>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1" name="Google Shape;3901;p48"/>
            <p:cNvSpPr/>
            <p:nvPr/>
          </p:nvSpPr>
          <p:spPr>
            <a:xfrm>
              <a:off x="2526963" y="2038199"/>
              <a:ext cx="663763" cy="751441"/>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2" name="Google Shape;3902;p48"/>
            <p:cNvSpPr/>
            <p:nvPr/>
          </p:nvSpPr>
          <p:spPr>
            <a:xfrm>
              <a:off x="5660632" y="225896"/>
              <a:ext cx="713014" cy="789165"/>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3" name="Google Shape;3903;p48"/>
            <p:cNvSpPr/>
            <p:nvPr/>
          </p:nvSpPr>
          <p:spPr>
            <a:xfrm>
              <a:off x="5639997" y="264856"/>
              <a:ext cx="665000" cy="752811"/>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4" name="Google Shape;3904;p48"/>
            <p:cNvSpPr/>
            <p:nvPr/>
          </p:nvSpPr>
          <p:spPr>
            <a:xfrm rot="-1801764">
              <a:off x="5761046" y="473959"/>
              <a:ext cx="64417" cy="111724"/>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5" name="Google Shape;3905;p48"/>
            <p:cNvSpPr/>
            <p:nvPr/>
          </p:nvSpPr>
          <p:spPr>
            <a:xfrm rot="-1790023">
              <a:off x="5938028" y="569955"/>
              <a:ext cx="64698" cy="11221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6" name="Google Shape;3906;p48"/>
            <p:cNvSpPr/>
            <p:nvPr/>
          </p:nvSpPr>
          <p:spPr>
            <a:xfrm rot="-1801764">
              <a:off x="6087772" y="663001"/>
              <a:ext cx="64417" cy="111724"/>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7" name="Google Shape;3907;p48"/>
            <p:cNvSpPr/>
            <p:nvPr/>
          </p:nvSpPr>
          <p:spPr>
            <a:xfrm>
              <a:off x="5152444" y="952333"/>
              <a:ext cx="216911" cy="289327"/>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8" name="Google Shape;3908;p48"/>
            <p:cNvSpPr/>
            <p:nvPr/>
          </p:nvSpPr>
          <p:spPr>
            <a:xfrm rot="-1801764">
              <a:off x="5140687" y="961623"/>
              <a:ext cx="170828" cy="296534"/>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09" name="Google Shape;3909;p48"/>
            <p:cNvSpPr/>
            <p:nvPr/>
          </p:nvSpPr>
          <p:spPr>
            <a:xfrm rot="-1801764">
              <a:off x="5172664" y="1037752"/>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0" name="Google Shape;3910;p48"/>
            <p:cNvSpPr/>
            <p:nvPr/>
          </p:nvSpPr>
          <p:spPr>
            <a:xfrm rot="-1801764">
              <a:off x="5253882" y="1084610"/>
              <a:ext cx="24322" cy="42252"/>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1" name="Google Shape;3911;p48"/>
            <p:cNvSpPr/>
            <p:nvPr/>
          </p:nvSpPr>
          <p:spPr>
            <a:xfrm>
              <a:off x="5184871" y="1123551"/>
              <a:ext cx="85015" cy="59542"/>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2" name="Google Shape;3912;p48"/>
            <p:cNvSpPr/>
            <p:nvPr/>
          </p:nvSpPr>
          <p:spPr>
            <a:xfrm>
              <a:off x="3424090" y="2990832"/>
              <a:ext cx="59149" cy="1868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3" name="Google Shape;3913;p48"/>
            <p:cNvSpPr/>
            <p:nvPr/>
          </p:nvSpPr>
          <p:spPr>
            <a:xfrm>
              <a:off x="3424090" y="2963209"/>
              <a:ext cx="109454" cy="62007"/>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4" name="Google Shape;3914;p48"/>
            <p:cNvSpPr/>
            <p:nvPr/>
          </p:nvSpPr>
          <p:spPr>
            <a:xfrm>
              <a:off x="3532974" y="2965813"/>
              <a:ext cx="174947" cy="282184"/>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5" name="Google Shape;3915;p48"/>
            <p:cNvSpPr/>
            <p:nvPr/>
          </p:nvSpPr>
          <p:spPr>
            <a:xfrm>
              <a:off x="3635011" y="3202477"/>
              <a:ext cx="34899" cy="63627"/>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6" name="Google Shape;3916;p48"/>
            <p:cNvSpPr/>
            <p:nvPr/>
          </p:nvSpPr>
          <p:spPr>
            <a:xfrm>
              <a:off x="3499691" y="2985265"/>
              <a:ext cx="174947" cy="281849"/>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917" name="Google Shape;3917;p48"/>
          <p:cNvGrpSpPr/>
          <p:nvPr/>
        </p:nvGrpSpPr>
        <p:grpSpPr>
          <a:xfrm>
            <a:off x="2671764" y="2863382"/>
            <a:ext cx="1550646" cy="1684920"/>
            <a:chOff x="2244025" y="145922"/>
            <a:chExt cx="4382832" cy="4762352"/>
          </a:xfrm>
        </p:grpSpPr>
        <p:grpSp>
          <p:nvGrpSpPr>
            <p:cNvPr id="3918" name="Google Shape;3918;p48"/>
            <p:cNvGrpSpPr/>
            <p:nvPr/>
          </p:nvGrpSpPr>
          <p:grpSpPr>
            <a:xfrm>
              <a:off x="4124355" y="330300"/>
              <a:ext cx="2502502" cy="3373185"/>
              <a:chOff x="5785580" y="1232275"/>
              <a:chExt cx="2502502" cy="3373185"/>
            </a:xfrm>
          </p:grpSpPr>
          <p:sp>
            <p:nvSpPr>
              <p:cNvPr id="3919" name="Google Shape;3919;p48"/>
              <p:cNvSpPr/>
              <p:nvPr/>
            </p:nvSpPr>
            <p:spPr>
              <a:xfrm>
                <a:off x="6314607" y="3851433"/>
                <a:ext cx="944490" cy="545783"/>
              </a:xfrm>
              <a:custGeom>
                <a:avLst/>
                <a:gdLst/>
                <a:ahLst/>
                <a:cxnLst/>
                <a:rect l="l" t="t" r="r" b="b"/>
                <a:pathLst>
                  <a:path w="944490" h="545783" extrusionOk="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0" name="Google Shape;3920;p48"/>
              <p:cNvSpPr/>
              <p:nvPr/>
            </p:nvSpPr>
            <p:spPr>
              <a:xfrm>
                <a:off x="6357717" y="3826573"/>
                <a:ext cx="944624" cy="545413"/>
              </a:xfrm>
              <a:custGeom>
                <a:avLst/>
                <a:gdLst/>
                <a:ahLst/>
                <a:cxnLst/>
                <a:rect l="l" t="t" r="r" b="b"/>
                <a:pathLst>
                  <a:path w="944624" h="545413" extrusionOk="0">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1" name="Google Shape;3921;p48"/>
              <p:cNvSpPr/>
              <p:nvPr/>
            </p:nvSpPr>
            <p:spPr>
              <a:xfrm>
                <a:off x="7274623" y="4156138"/>
                <a:ext cx="27813" cy="18192"/>
              </a:xfrm>
              <a:custGeom>
                <a:avLst/>
                <a:gdLst/>
                <a:ahLst/>
                <a:cxnLst/>
                <a:rect l="l" t="t" r="r" b="b"/>
                <a:pathLst>
                  <a:path w="27813" h="18192" extrusionOk="0">
                    <a:moveTo>
                      <a:pt x="27813" y="18193"/>
                    </a:moveTo>
                    <a:lnTo>
                      <a:pt x="27813" y="0"/>
                    </a:lnTo>
                    <a:lnTo>
                      <a:pt x="0" y="16002"/>
                    </a:lnTo>
                    <a:lnTo>
                      <a:pt x="27813" y="1819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2" name="Google Shape;3922;p48"/>
              <p:cNvSpPr/>
              <p:nvPr/>
            </p:nvSpPr>
            <p:spPr>
              <a:xfrm>
                <a:off x="6357747" y="4031456"/>
                <a:ext cx="28575" cy="18478"/>
              </a:xfrm>
              <a:custGeom>
                <a:avLst/>
                <a:gdLst/>
                <a:ahLst/>
                <a:cxnLst/>
                <a:rect l="l" t="t" r="r" b="b"/>
                <a:pathLst>
                  <a:path w="28575" h="18478" extrusionOk="0">
                    <a:moveTo>
                      <a:pt x="0" y="18479"/>
                    </a:moveTo>
                    <a:lnTo>
                      <a:pt x="0" y="0"/>
                    </a:lnTo>
                    <a:lnTo>
                      <a:pt x="28575" y="11811"/>
                    </a:lnTo>
                    <a:lnTo>
                      <a:pt x="0" y="1847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3" name="Google Shape;3923;p48"/>
              <p:cNvSpPr/>
              <p:nvPr/>
            </p:nvSpPr>
            <p:spPr>
              <a:xfrm>
                <a:off x="6357717" y="3808380"/>
                <a:ext cx="944624" cy="545381"/>
              </a:xfrm>
              <a:custGeom>
                <a:avLst/>
                <a:gdLst/>
                <a:ahLst/>
                <a:cxnLst/>
                <a:rect l="l" t="t" r="r" b="b"/>
                <a:pathLst>
                  <a:path w="944624" h="545381" extrusionOk="0">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4" name="Google Shape;3924;p48"/>
              <p:cNvSpPr/>
              <p:nvPr/>
            </p:nvSpPr>
            <p:spPr>
              <a:xfrm>
                <a:off x="6627114" y="3561873"/>
                <a:ext cx="675322" cy="594264"/>
              </a:xfrm>
              <a:custGeom>
                <a:avLst/>
                <a:gdLst/>
                <a:ahLst/>
                <a:cxnLst/>
                <a:rect l="l" t="t" r="r" b="b"/>
                <a:pathLst>
                  <a:path w="675322" h="594264" extrusionOk="0">
                    <a:moveTo>
                      <a:pt x="74581" y="247269"/>
                    </a:moveTo>
                    <a:lnTo>
                      <a:pt x="0" y="0"/>
                    </a:lnTo>
                    <a:lnTo>
                      <a:pt x="608933" y="349186"/>
                    </a:lnTo>
                    <a:lnTo>
                      <a:pt x="675322" y="594265"/>
                    </a:lnTo>
                    <a:lnTo>
                      <a:pt x="74581" y="24726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5" name="Google Shape;3925;p48"/>
              <p:cNvSpPr/>
              <p:nvPr/>
            </p:nvSpPr>
            <p:spPr>
              <a:xfrm>
                <a:off x="7276147" y="4135183"/>
                <a:ext cx="26289" cy="31146"/>
              </a:xfrm>
              <a:custGeom>
                <a:avLst/>
                <a:gdLst/>
                <a:ahLst/>
                <a:cxnLst/>
                <a:rect l="l" t="t" r="r" b="b"/>
                <a:pathLst>
                  <a:path w="26289" h="31146" extrusionOk="0">
                    <a:moveTo>
                      <a:pt x="8572" y="31147"/>
                    </a:moveTo>
                    <a:lnTo>
                      <a:pt x="26289" y="20955"/>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6" name="Google Shape;3926;p48"/>
              <p:cNvSpPr/>
              <p:nvPr/>
            </p:nvSpPr>
            <p:spPr>
              <a:xfrm>
                <a:off x="6607968" y="3571113"/>
                <a:ext cx="676751" cy="595217"/>
              </a:xfrm>
              <a:custGeom>
                <a:avLst/>
                <a:gdLst/>
                <a:ahLst/>
                <a:cxnLst/>
                <a:rect l="l" t="t" r="r" b="b"/>
                <a:pathLst>
                  <a:path w="676751" h="595217" extrusionOk="0">
                    <a:moveTo>
                      <a:pt x="74486" y="247364"/>
                    </a:moveTo>
                    <a:lnTo>
                      <a:pt x="0" y="0"/>
                    </a:lnTo>
                    <a:lnTo>
                      <a:pt x="608933" y="349282"/>
                    </a:lnTo>
                    <a:lnTo>
                      <a:pt x="676751" y="595217"/>
                    </a:lnTo>
                    <a:lnTo>
                      <a:pt x="74486" y="24736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7" name="Google Shape;3927;p48"/>
              <p:cNvSpPr/>
              <p:nvPr/>
            </p:nvSpPr>
            <p:spPr>
              <a:xfrm>
                <a:off x="5811392" y="1232275"/>
                <a:ext cx="2476690" cy="3358041"/>
              </a:xfrm>
              <a:custGeom>
                <a:avLst/>
                <a:gdLst/>
                <a:ahLst/>
                <a:cxnLst/>
                <a:rect l="l" t="t" r="r" b="b"/>
                <a:pathLst>
                  <a:path w="2476690" h="3358041" extrusionOk="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8" name="Google Shape;3928;p48"/>
              <p:cNvSpPr/>
              <p:nvPr/>
            </p:nvSpPr>
            <p:spPr>
              <a:xfrm>
                <a:off x="8240363" y="4509420"/>
                <a:ext cx="26098" cy="92487"/>
              </a:xfrm>
              <a:custGeom>
                <a:avLst/>
                <a:gdLst/>
                <a:ahLst/>
                <a:cxnLst/>
                <a:rect l="l" t="t" r="r" b="b"/>
                <a:pathLst>
                  <a:path w="26098" h="92487" extrusionOk="0">
                    <a:moveTo>
                      <a:pt x="0" y="92488"/>
                    </a:moveTo>
                    <a:lnTo>
                      <a:pt x="26098" y="77438"/>
                    </a:lnTo>
                    <a:lnTo>
                      <a:pt x="14859" y="0"/>
                    </a:lnTo>
                    <a:lnTo>
                      <a:pt x="0" y="9248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29" name="Google Shape;3929;p48"/>
              <p:cNvSpPr/>
              <p:nvPr/>
            </p:nvSpPr>
            <p:spPr>
              <a:xfrm>
                <a:off x="5807106" y="1235868"/>
                <a:ext cx="62674" cy="27245"/>
              </a:xfrm>
              <a:custGeom>
                <a:avLst/>
                <a:gdLst/>
                <a:ahLst/>
                <a:cxnLst/>
                <a:rect l="l" t="t" r="r" b="b"/>
                <a:pathLst>
                  <a:path w="62674" h="27245" extrusionOk="0">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0" name="Google Shape;3930;p48"/>
              <p:cNvSpPr/>
              <p:nvPr/>
            </p:nvSpPr>
            <p:spPr>
              <a:xfrm>
                <a:off x="5789771" y="1244753"/>
                <a:ext cx="2476690" cy="3358040"/>
              </a:xfrm>
              <a:custGeom>
                <a:avLst/>
                <a:gdLst/>
                <a:ahLst/>
                <a:cxnLst/>
                <a:rect l="l" t="t" r="r" b="b"/>
                <a:pathLst>
                  <a:path w="2476690" h="3358040" extrusionOk="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1" name="Google Shape;3931;p48"/>
              <p:cNvSpPr/>
              <p:nvPr/>
            </p:nvSpPr>
            <p:spPr>
              <a:xfrm>
                <a:off x="5785580" y="1247175"/>
                <a:ext cx="2476785" cy="3358285"/>
              </a:xfrm>
              <a:custGeom>
                <a:avLst/>
                <a:gdLst/>
                <a:ahLst/>
                <a:cxnLst/>
                <a:rect l="l" t="t" r="r" b="b"/>
                <a:pathLst>
                  <a:path w="2476785" h="3358285" extrusionOk="0">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2" name="Google Shape;3932;p48"/>
              <p:cNvSpPr/>
              <p:nvPr/>
            </p:nvSpPr>
            <p:spPr>
              <a:xfrm>
                <a:off x="5815488" y="1286421"/>
                <a:ext cx="2415539" cy="3200710"/>
              </a:xfrm>
              <a:custGeom>
                <a:avLst/>
                <a:gdLst/>
                <a:ahLst/>
                <a:cxnLst/>
                <a:rect l="l" t="t" r="r" b="b"/>
                <a:pathLst>
                  <a:path w="2415539" h="3200710" extrusionOk="0">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3" name="Google Shape;3933;p48"/>
              <p:cNvSpPr/>
              <p:nvPr/>
            </p:nvSpPr>
            <p:spPr>
              <a:xfrm>
                <a:off x="5915882" y="1476290"/>
                <a:ext cx="2188940" cy="1460906"/>
              </a:xfrm>
              <a:custGeom>
                <a:avLst/>
                <a:gdLst/>
                <a:ahLst/>
                <a:cxnLst/>
                <a:rect l="l" t="t" r="r" b="b"/>
                <a:pathLst>
                  <a:path w="2188940" h="1460906" extrusionOk="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4" name="Google Shape;3934;p48"/>
              <p:cNvSpPr/>
              <p:nvPr/>
            </p:nvSpPr>
            <p:spPr>
              <a:xfrm rot="-1801764">
                <a:off x="5975652" y="1564561"/>
                <a:ext cx="76512" cy="132469"/>
              </a:xfrm>
              <a:custGeom>
                <a:avLst/>
                <a:gdLst/>
                <a:ahLst/>
                <a:cxnLst/>
                <a:rect l="l" t="t" r="r" b="b"/>
                <a:pathLst>
                  <a:path w="76580" h="132587" extrusionOk="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5" name="Google Shape;3935;p48"/>
              <p:cNvSpPr/>
              <p:nvPr/>
            </p:nvSpPr>
            <p:spPr>
              <a:xfrm>
                <a:off x="6935438" y="2145169"/>
                <a:ext cx="197262" cy="149154"/>
              </a:xfrm>
              <a:custGeom>
                <a:avLst/>
                <a:gdLst/>
                <a:ahLst/>
                <a:cxnLst/>
                <a:rect l="l" t="t" r="r" b="b"/>
                <a:pathLst>
                  <a:path w="197262" h="149154" extrusionOk="0">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6" name="Google Shape;3936;p48"/>
              <p:cNvSpPr/>
              <p:nvPr/>
            </p:nvSpPr>
            <p:spPr>
              <a:xfrm>
                <a:off x="7235094" y="2318577"/>
                <a:ext cx="197262" cy="148968"/>
              </a:xfrm>
              <a:custGeom>
                <a:avLst/>
                <a:gdLst/>
                <a:ahLst/>
                <a:cxnLst/>
                <a:rect l="l" t="t" r="r" b="b"/>
                <a:pathLst>
                  <a:path w="197262" h="148968" extrusionOk="0">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7" name="Google Shape;3937;p48"/>
              <p:cNvSpPr/>
              <p:nvPr/>
            </p:nvSpPr>
            <p:spPr>
              <a:xfrm>
                <a:off x="7529798" y="2488369"/>
                <a:ext cx="197358" cy="149033"/>
              </a:xfrm>
              <a:custGeom>
                <a:avLst/>
                <a:gdLst/>
                <a:ahLst/>
                <a:cxnLst/>
                <a:rect l="l" t="t" r="r" b="b"/>
                <a:pathLst>
                  <a:path w="197358" h="149033" extrusionOk="0">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8" name="Google Shape;3938;p48"/>
              <p:cNvSpPr/>
              <p:nvPr/>
            </p:nvSpPr>
            <p:spPr>
              <a:xfrm>
                <a:off x="7829454" y="2661668"/>
                <a:ext cx="197358" cy="148943"/>
              </a:xfrm>
              <a:custGeom>
                <a:avLst/>
                <a:gdLst/>
                <a:ahLst/>
                <a:cxnLst/>
                <a:rect l="l" t="t" r="r" b="b"/>
                <a:pathLst>
                  <a:path w="197358" h="148943" extrusionOk="0">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39" name="Google Shape;3939;p48"/>
              <p:cNvSpPr/>
              <p:nvPr/>
            </p:nvSpPr>
            <p:spPr>
              <a:xfrm>
                <a:off x="7391400" y="2634856"/>
                <a:ext cx="551783" cy="685887"/>
              </a:xfrm>
              <a:custGeom>
                <a:avLst/>
                <a:gdLst/>
                <a:ahLst/>
                <a:cxnLst/>
                <a:rect l="l" t="t" r="r" b="b"/>
                <a:pathLst>
                  <a:path w="551783" h="685887" extrusionOk="0">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0" name="Google Shape;3940;p48"/>
              <p:cNvSpPr/>
              <p:nvPr/>
            </p:nvSpPr>
            <p:spPr>
              <a:xfrm>
                <a:off x="5981604" y="2604685"/>
                <a:ext cx="1286351" cy="820016"/>
              </a:xfrm>
              <a:custGeom>
                <a:avLst/>
                <a:gdLst/>
                <a:ahLst/>
                <a:cxnLst/>
                <a:rect l="l" t="t" r="r" b="b"/>
                <a:pathLst>
                  <a:path w="1286351" h="820016" extrusionOk="0">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1" name="Google Shape;3941;p48"/>
              <p:cNvSpPr/>
              <p:nvPr/>
            </p:nvSpPr>
            <p:spPr>
              <a:xfrm>
                <a:off x="5985319" y="2767047"/>
                <a:ext cx="1158430" cy="718178"/>
              </a:xfrm>
              <a:custGeom>
                <a:avLst/>
                <a:gdLst/>
                <a:ahLst/>
                <a:cxnLst/>
                <a:rect l="l" t="t" r="r" b="b"/>
                <a:pathLst>
                  <a:path w="1158430" h="718178" extrusionOk="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2" name="Google Shape;3942;p48"/>
              <p:cNvSpPr/>
              <p:nvPr/>
            </p:nvSpPr>
            <p:spPr>
              <a:xfrm>
                <a:off x="5985319" y="2872624"/>
                <a:ext cx="1158430" cy="718059"/>
              </a:xfrm>
              <a:custGeom>
                <a:avLst/>
                <a:gdLst/>
                <a:ahLst/>
                <a:cxnLst/>
                <a:rect l="l" t="t" r="r" b="b"/>
                <a:pathLst>
                  <a:path w="1158430" h="718059" extrusionOk="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3" name="Google Shape;3943;p48"/>
              <p:cNvSpPr/>
              <p:nvPr/>
            </p:nvSpPr>
            <p:spPr>
              <a:xfrm>
                <a:off x="5985319" y="2978121"/>
                <a:ext cx="868489" cy="550694"/>
              </a:xfrm>
              <a:custGeom>
                <a:avLst/>
                <a:gdLst/>
                <a:ahLst/>
                <a:cxnLst/>
                <a:rect l="l" t="t" r="r" b="b"/>
                <a:pathLst>
                  <a:path w="868489" h="550694" extrusionOk="0">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4" name="Google Shape;3944;p48"/>
              <p:cNvSpPr/>
              <p:nvPr/>
            </p:nvSpPr>
            <p:spPr>
              <a:xfrm>
                <a:off x="7391018" y="3086134"/>
                <a:ext cx="551783" cy="368151"/>
              </a:xfrm>
              <a:custGeom>
                <a:avLst/>
                <a:gdLst/>
                <a:ahLst/>
                <a:cxnLst/>
                <a:rect l="l" t="t" r="r" b="b"/>
                <a:pathLst>
                  <a:path w="551783" h="368151"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5" name="Google Shape;3945;p48"/>
              <p:cNvSpPr/>
              <p:nvPr/>
            </p:nvSpPr>
            <p:spPr>
              <a:xfrm>
                <a:off x="7391018" y="3191616"/>
                <a:ext cx="551783" cy="368230"/>
              </a:xfrm>
              <a:custGeom>
                <a:avLst/>
                <a:gdLst/>
                <a:ahLst/>
                <a:cxnLst/>
                <a:rect l="l" t="t" r="r" b="b"/>
                <a:pathLst>
                  <a:path w="551783" h="368230" extrusionOk="0">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6" name="Google Shape;3946;p48"/>
              <p:cNvSpPr/>
              <p:nvPr/>
            </p:nvSpPr>
            <p:spPr>
              <a:xfrm>
                <a:off x="7391018" y="3297399"/>
                <a:ext cx="413670" cy="288153"/>
              </a:xfrm>
              <a:custGeom>
                <a:avLst/>
                <a:gdLst/>
                <a:ahLst/>
                <a:cxnLst/>
                <a:rect l="l" t="t" r="r" b="b"/>
                <a:pathLst>
                  <a:path w="413670" h="288153" extrusionOk="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7" name="Google Shape;3947;p48"/>
              <p:cNvSpPr/>
              <p:nvPr/>
            </p:nvSpPr>
            <p:spPr>
              <a:xfrm>
                <a:off x="7391400" y="3447774"/>
                <a:ext cx="551783" cy="685927"/>
              </a:xfrm>
              <a:custGeom>
                <a:avLst/>
                <a:gdLst/>
                <a:ahLst/>
                <a:cxnLst/>
                <a:rect l="l" t="t" r="r" b="b"/>
                <a:pathLst>
                  <a:path w="551783" h="685927" extrusionOk="0">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8" name="Google Shape;3948;p48"/>
              <p:cNvSpPr/>
              <p:nvPr/>
            </p:nvSpPr>
            <p:spPr>
              <a:xfrm>
                <a:off x="7391018" y="3899093"/>
                <a:ext cx="551783" cy="368152"/>
              </a:xfrm>
              <a:custGeom>
                <a:avLst/>
                <a:gdLst/>
                <a:ahLst/>
                <a:cxnLst/>
                <a:rect l="l" t="t" r="r" b="b"/>
                <a:pathLst>
                  <a:path w="551783" h="368152"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9" name="Google Shape;3949;p48"/>
              <p:cNvSpPr/>
              <p:nvPr/>
            </p:nvSpPr>
            <p:spPr>
              <a:xfrm>
                <a:off x="7462456" y="2876264"/>
                <a:ext cx="257937" cy="241458"/>
              </a:xfrm>
              <a:custGeom>
                <a:avLst/>
                <a:gdLst/>
                <a:ahLst/>
                <a:cxnLst/>
                <a:rect l="l" t="t" r="r" b="b"/>
                <a:pathLst>
                  <a:path w="257937" h="241458" extrusionOk="0">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0" name="Google Shape;3950;p48"/>
              <p:cNvSpPr/>
              <p:nvPr/>
            </p:nvSpPr>
            <p:spPr>
              <a:xfrm rot="-1801764">
                <a:off x="7788337" y="2912905"/>
                <a:ext cx="68709" cy="119146"/>
              </a:xfrm>
              <a:custGeom>
                <a:avLst/>
                <a:gdLst/>
                <a:ahLst/>
                <a:cxnLst/>
                <a:rect l="l" t="t" r="r" b="b"/>
                <a:pathLst>
                  <a:path w="68770" h="119252" extrusionOk="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1" name="Google Shape;3951;p48"/>
              <p:cNvSpPr/>
              <p:nvPr/>
            </p:nvSpPr>
            <p:spPr>
              <a:xfrm>
                <a:off x="7466171" y="3701224"/>
                <a:ext cx="257936" cy="241363"/>
              </a:xfrm>
              <a:custGeom>
                <a:avLst/>
                <a:gdLst/>
                <a:ahLst/>
                <a:cxnLst/>
                <a:rect l="l" t="t" r="r" b="b"/>
                <a:pathLst>
                  <a:path w="257936" h="241363" extrusionOk="0">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2" name="Google Shape;3952;p48"/>
              <p:cNvSpPr/>
              <p:nvPr/>
            </p:nvSpPr>
            <p:spPr>
              <a:xfrm rot="-1790023">
                <a:off x="7807389" y="3748630"/>
                <a:ext cx="69009" cy="119667"/>
              </a:xfrm>
              <a:custGeom>
                <a:avLst/>
                <a:gdLst/>
                <a:ahLst/>
                <a:cxnLst/>
                <a:rect l="l" t="t" r="r" b="b"/>
                <a:pathLst>
                  <a:path w="69007" h="119663" extrusionOk="0">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3" name="Google Shape;3953;p48"/>
              <p:cNvSpPr/>
              <p:nvPr/>
            </p:nvSpPr>
            <p:spPr>
              <a:xfrm>
                <a:off x="5996654" y="1854288"/>
                <a:ext cx="1266348" cy="1335535"/>
              </a:xfrm>
              <a:custGeom>
                <a:avLst/>
                <a:gdLst/>
                <a:ahLst/>
                <a:cxnLst/>
                <a:rect l="l" t="t" r="r" b="b"/>
                <a:pathLst>
                  <a:path w="1266348" h="1335535" extrusionOk="0">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4" name="Google Shape;3954;p48"/>
              <p:cNvSpPr/>
              <p:nvPr/>
            </p:nvSpPr>
            <p:spPr>
              <a:xfrm>
                <a:off x="6187916" y="2312479"/>
                <a:ext cx="441007" cy="412813"/>
              </a:xfrm>
              <a:custGeom>
                <a:avLst/>
                <a:gdLst/>
                <a:ahLst/>
                <a:cxnLst/>
                <a:rect l="l" t="t" r="r" b="b"/>
                <a:pathLst>
                  <a:path w="441007" h="412813" extrusionOk="0">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5" name="Google Shape;3955;p48"/>
              <p:cNvSpPr/>
              <p:nvPr/>
            </p:nvSpPr>
            <p:spPr>
              <a:xfrm rot="-1801764">
                <a:off x="6969573" y="2537060"/>
                <a:ext cx="117623" cy="203653"/>
              </a:xfrm>
              <a:custGeom>
                <a:avLst/>
                <a:gdLst/>
                <a:ahLst/>
                <a:cxnLst/>
                <a:rect l="l" t="t" r="r" b="b"/>
                <a:pathLst>
                  <a:path w="117728" h="203834" extrusionOk="0">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3956" name="Google Shape;3956;p48"/>
            <p:cNvSpPr/>
            <p:nvPr/>
          </p:nvSpPr>
          <p:spPr>
            <a:xfrm>
              <a:off x="4124355" y="1157329"/>
              <a:ext cx="276891" cy="1108478"/>
            </a:xfrm>
            <a:custGeom>
              <a:avLst/>
              <a:gdLst/>
              <a:ahLst/>
              <a:cxnLst/>
              <a:rect l="l" t="t" r="r" b="b"/>
              <a:pathLst>
                <a:path w="276891" h="1108478" extrusionOk="0">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7" name="Google Shape;3957;p48"/>
            <p:cNvSpPr/>
            <p:nvPr/>
          </p:nvSpPr>
          <p:spPr>
            <a:xfrm>
              <a:off x="3407027" y="665933"/>
              <a:ext cx="814853" cy="1408939"/>
            </a:xfrm>
            <a:custGeom>
              <a:avLst/>
              <a:gdLst/>
              <a:ahLst/>
              <a:cxnLst/>
              <a:rect l="l" t="t" r="r" b="b"/>
              <a:pathLst>
                <a:path w="814853" h="1408939" extrusionOk="0">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8" name="Google Shape;3958;p48"/>
            <p:cNvSpPr/>
            <p:nvPr/>
          </p:nvSpPr>
          <p:spPr>
            <a:xfrm>
              <a:off x="3387120" y="682740"/>
              <a:ext cx="804386" cy="1393465"/>
            </a:xfrm>
            <a:custGeom>
              <a:avLst/>
              <a:gdLst/>
              <a:ahLst/>
              <a:cxnLst/>
              <a:rect l="l" t="t" r="r" b="b"/>
              <a:pathLst>
                <a:path w="804386" h="1393465" extrusionOk="0">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59" name="Google Shape;3959;p48"/>
            <p:cNvSpPr/>
            <p:nvPr/>
          </p:nvSpPr>
          <p:spPr>
            <a:xfrm>
              <a:off x="3499610" y="847672"/>
              <a:ext cx="17240" cy="769048"/>
            </a:xfrm>
            <a:custGeom>
              <a:avLst/>
              <a:gdLst/>
              <a:ahLst/>
              <a:cxnLst/>
              <a:rect l="l" t="t" r="r" b="b"/>
              <a:pathLst>
                <a:path w="17240" h="769048" extrusionOk="0">
                  <a:moveTo>
                    <a:pt x="0" y="759047"/>
                  </a:moveTo>
                  <a:lnTo>
                    <a:pt x="17240" y="769048"/>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0" name="Google Shape;3960;p48"/>
            <p:cNvSpPr/>
            <p:nvPr/>
          </p:nvSpPr>
          <p:spPr>
            <a:xfrm>
              <a:off x="3477988" y="1035502"/>
              <a:ext cx="60483" cy="177021"/>
            </a:xfrm>
            <a:custGeom>
              <a:avLst/>
              <a:gdLst/>
              <a:ahLst/>
              <a:cxnLst/>
              <a:rect l="l" t="t" r="r" b="b"/>
              <a:pathLst>
                <a:path w="60483" h="177021" extrusionOk="0">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1" name="Google Shape;3961;p48"/>
            <p:cNvSpPr/>
            <p:nvPr/>
          </p:nvSpPr>
          <p:spPr>
            <a:xfrm>
              <a:off x="3684776" y="951970"/>
              <a:ext cx="17335" cy="768953"/>
            </a:xfrm>
            <a:custGeom>
              <a:avLst/>
              <a:gdLst/>
              <a:ahLst/>
              <a:cxnLst/>
              <a:rect l="l" t="t" r="r" b="b"/>
              <a:pathLst>
                <a:path w="17335" h="768953" extrusionOk="0">
                  <a:moveTo>
                    <a:pt x="0" y="758952"/>
                  </a:moveTo>
                  <a:lnTo>
                    <a:pt x="17336" y="768953"/>
                  </a:lnTo>
                  <a:lnTo>
                    <a:pt x="17336" y="10001"/>
                  </a:lnTo>
                  <a:lnTo>
                    <a:pt x="0" y="0"/>
                  </a:lnTo>
                  <a:lnTo>
                    <a:pt x="0" y="75895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2" name="Google Shape;3962;p48"/>
            <p:cNvSpPr/>
            <p:nvPr/>
          </p:nvSpPr>
          <p:spPr>
            <a:xfrm>
              <a:off x="3663154" y="1389355"/>
              <a:ext cx="60579" cy="177060"/>
            </a:xfrm>
            <a:custGeom>
              <a:avLst/>
              <a:gdLst/>
              <a:ahLst/>
              <a:cxnLst/>
              <a:rect l="l" t="t" r="r" b="b"/>
              <a:pathLst>
                <a:path w="60579" h="177060" extrusionOk="0">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3" name="Google Shape;3963;p48"/>
            <p:cNvSpPr/>
            <p:nvPr/>
          </p:nvSpPr>
          <p:spPr>
            <a:xfrm>
              <a:off x="3870037" y="1058841"/>
              <a:ext cx="17335" cy="769048"/>
            </a:xfrm>
            <a:custGeom>
              <a:avLst/>
              <a:gdLst/>
              <a:ahLst/>
              <a:cxnLst/>
              <a:rect l="l" t="t" r="r" b="b"/>
              <a:pathLst>
                <a:path w="17335" h="769048" extrusionOk="0">
                  <a:moveTo>
                    <a:pt x="0" y="759047"/>
                  </a:moveTo>
                  <a:lnTo>
                    <a:pt x="17335" y="769049"/>
                  </a:lnTo>
                  <a:lnTo>
                    <a:pt x="17335"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4" name="Google Shape;3964;p48"/>
            <p:cNvSpPr/>
            <p:nvPr/>
          </p:nvSpPr>
          <p:spPr>
            <a:xfrm>
              <a:off x="3848416" y="1146769"/>
              <a:ext cx="60579" cy="177060"/>
            </a:xfrm>
            <a:custGeom>
              <a:avLst/>
              <a:gdLst/>
              <a:ahLst/>
              <a:cxnLst/>
              <a:rect l="l" t="t" r="r" b="b"/>
              <a:pathLst>
                <a:path w="60579" h="177060" extrusionOk="0">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5" name="Google Shape;3965;p48"/>
            <p:cNvSpPr/>
            <p:nvPr/>
          </p:nvSpPr>
          <p:spPr>
            <a:xfrm>
              <a:off x="4055299" y="1165807"/>
              <a:ext cx="17240" cy="768953"/>
            </a:xfrm>
            <a:custGeom>
              <a:avLst/>
              <a:gdLst/>
              <a:ahLst/>
              <a:cxnLst/>
              <a:rect l="l" t="t" r="r" b="b"/>
              <a:pathLst>
                <a:path w="17240" h="768953" extrusionOk="0">
                  <a:moveTo>
                    <a:pt x="0" y="759047"/>
                  </a:moveTo>
                  <a:lnTo>
                    <a:pt x="17240" y="768953"/>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6" name="Google Shape;3966;p48"/>
            <p:cNvSpPr/>
            <p:nvPr/>
          </p:nvSpPr>
          <p:spPr>
            <a:xfrm>
              <a:off x="4033677" y="1453459"/>
              <a:ext cx="60483" cy="177021"/>
            </a:xfrm>
            <a:custGeom>
              <a:avLst/>
              <a:gdLst/>
              <a:ahLst/>
              <a:cxnLst/>
              <a:rect l="l" t="t" r="r" b="b"/>
              <a:pathLst>
                <a:path w="60483" h="177021" extrusionOk="0">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967" name="Google Shape;3967;p48"/>
            <p:cNvGrpSpPr/>
            <p:nvPr/>
          </p:nvGrpSpPr>
          <p:grpSpPr>
            <a:xfrm>
              <a:off x="3457891" y="2611797"/>
              <a:ext cx="595122" cy="410622"/>
              <a:chOff x="5119116" y="3513772"/>
              <a:chExt cx="595122" cy="410622"/>
            </a:xfrm>
          </p:grpSpPr>
          <p:sp>
            <p:nvSpPr>
              <p:cNvPr id="3968" name="Google Shape;3968;p48"/>
              <p:cNvSpPr/>
              <p:nvPr/>
            </p:nvSpPr>
            <p:spPr>
              <a:xfrm>
                <a:off x="5119116" y="361864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69" name="Google Shape;3969;p48"/>
              <p:cNvSpPr/>
              <p:nvPr/>
            </p:nvSpPr>
            <p:spPr>
              <a:xfrm>
                <a:off x="5184648" y="357930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0" name="Google Shape;3970;p48"/>
              <p:cNvSpPr/>
              <p:nvPr/>
            </p:nvSpPr>
            <p:spPr>
              <a:xfrm>
                <a:off x="5184743" y="3664839"/>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1" name="Google Shape;3971;p48"/>
              <p:cNvSpPr/>
              <p:nvPr/>
            </p:nvSpPr>
            <p:spPr>
              <a:xfrm>
                <a:off x="5674423" y="3666648"/>
                <a:ext cx="39814" cy="93916"/>
              </a:xfrm>
              <a:custGeom>
                <a:avLst/>
                <a:gdLst/>
                <a:ahLst/>
                <a:cxnLst/>
                <a:rect l="l" t="t" r="r" b="b"/>
                <a:pathLst>
                  <a:path w="39814" h="93916" extrusionOk="0">
                    <a:moveTo>
                      <a:pt x="39814" y="0"/>
                    </a:moveTo>
                    <a:lnTo>
                      <a:pt x="39814" y="65532"/>
                    </a:lnTo>
                    <a:lnTo>
                      <a:pt x="13049" y="93916"/>
                    </a:lnTo>
                    <a:lnTo>
                      <a:pt x="0" y="18955"/>
                    </a:lnTo>
                    <a:lnTo>
                      <a:pt x="39814"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2" name="Google Shape;3972;p48"/>
              <p:cNvSpPr/>
              <p:nvPr/>
            </p:nvSpPr>
            <p:spPr>
              <a:xfrm>
                <a:off x="5184648" y="3513772"/>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3" name="Google Shape;3973;p48"/>
              <p:cNvSpPr/>
              <p:nvPr/>
            </p:nvSpPr>
            <p:spPr>
              <a:xfrm>
                <a:off x="5260027" y="3555420"/>
                <a:ext cx="379097" cy="218860"/>
              </a:xfrm>
              <a:custGeom>
                <a:avLst/>
                <a:gdLst/>
                <a:ahLst/>
                <a:cxnLst/>
                <a:rect l="l" t="t" r="r" b="b"/>
                <a:pathLst>
                  <a:path w="379097"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4" name="Google Shape;3974;p48"/>
              <p:cNvSpPr/>
              <p:nvPr/>
            </p:nvSpPr>
            <p:spPr>
              <a:xfrm>
                <a:off x="5260371" y="3568469"/>
                <a:ext cx="378428" cy="205811"/>
              </a:xfrm>
              <a:custGeom>
                <a:avLst/>
                <a:gdLst/>
                <a:ahLst/>
                <a:cxnLst/>
                <a:rect l="l" t="t" r="r" b="b"/>
                <a:pathLst>
                  <a:path w="378428" h="205811" extrusionOk="0">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5" name="Google Shape;3975;p48"/>
              <p:cNvSpPr/>
              <p:nvPr/>
            </p:nvSpPr>
            <p:spPr>
              <a:xfrm>
                <a:off x="5357145" y="3618071"/>
                <a:ext cx="176643" cy="110490"/>
              </a:xfrm>
              <a:custGeom>
                <a:avLst/>
                <a:gdLst/>
                <a:ahLst/>
                <a:cxnLst/>
                <a:rect l="l" t="t" r="r" b="b"/>
                <a:pathLst>
                  <a:path w="176643" h="110490" extrusionOk="0">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6" name="Google Shape;3976;p48"/>
              <p:cNvSpPr/>
              <p:nvPr/>
            </p:nvSpPr>
            <p:spPr>
              <a:xfrm>
                <a:off x="5430297" y="3699986"/>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7" name="Google Shape;3977;p48"/>
              <p:cNvSpPr/>
              <p:nvPr/>
            </p:nvSpPr>
            <p:spPr>
              <a:xfrm>
                <a:off x="5506497" y="3706463"/>
                <a:ext cx="25145" cy="11810"/>
              </a:xfrm>
              <a:custGeom>
                <a:avLst/>
                <a:gdLst/>
                <a:ahLst/>
                <a:cxnLst/>
                <a:rect l="l" t="t" r="r" b="b"/>
                <a:pathLst>
                  <a:path w="25145" h="11810" extrusionOk="0">
                    <a:moveTo>
                      <a:pt x="25146" y="10287"/>
                    </a:moveTo>
                    <a:lnTo>
                      <a:pt x="25146" y="0"/>
                    </a:lnTo>
                    <a:lnTo>
                      <a:pt x="0" y="2000"/>
                    </a:lnTo>
                    <a:lnTo>
                      <a:pt x="14478"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8" name="Google Shape;3978;p48"/>
              <p:cNvSpPr/>
              <p:nvPr/>
            </p:nvSpPr>
            <p:spPr>
              <a:xfrm>
                <a:off x="5514975" y="366874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9" name="Google Shape;3979;p48"/>
              <p:cNvSpPr/>
              <p:nvPr/>
            </p:nvSpPr>
            <p:spPr>
              <a:xfrm>
                <a:off x="5455729" y="3672554"/>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0" name="Google Shape;3980;p48"/>
              <p:cNvSpPr/>
              <p:nvPr/>
            </p:nvSpPr>
            <p:spPr>
              <a:xfrm>
                <a:off x="5397817" y="3639502"/>
                <a:ext cx="35337" cy="23336"/>
              </a:xfrm>
              <a:custGeom>
                <a:avLst/>
                <a:gdLst/>
                <a:ahLst/>
                <a:cxnLst/>
                <a:rect l="l" t="t" r="r" b="b"/>
                <a:pathLst>
                  <a:path w="35337" h="23336" extrusionOk="0">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1" name="Google Shape;3981;p48"/>
              <p:cNvSpPr/>
              <p:nvPr/>
            </p:nvSpPr>
            <p:spPr>
              <a:xfrm>
                <a:off x="5430297" y="3620928"/>
                <a:ext cx="16383" cy="14668"/>
              </a:xfrm>
              <a:custGeom>
                <a:avLst/>
                <a:gdLst/>
                <a:ahLst/>
                <a:cxnLst/>
                <a:rect l="l" t="t" r="r" b="b"/>
                <a:pathLst>
                  <a:path w="16383" h="14668" extrusionOk="0">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2" name="Google Shape;3982;p48"/>
              <p:cNvSpPr/>
              <p:nvPr/>
            </p:nvSpPr>
            <p:spPr>
              <a:xfrm>
                <a:off x="5357050" y="361788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3" name="Google Shape;3983;p48"/>
              <p:cNvSpPr/>
              <p:nvPr/>
            </p:nvSpPr>
            <p:spPr>
              <a:xfrm>
                <a:off x="5357621" y="3652361"/>
                <a:ext cx="18002" cy="18097"/>
              </a:xfrm>
              <a:custGeom>
                <a:avLst/>
                <a:gdLst/>
                <a:ahLst/>
                <a:cxnLst/>
                <a:rect l="l" t="t" r="r" b="b"/>
                <a:pathLst>
                  <a:path w="18002" h="18097" extrusionOk="0">
                    <a:moveTo>
                      <a:pt x="0" y="10668"/>
                    </a:moveTo>
                    <a:lnTo>
                      <a:pt x="0" y="0"/>
                    </a:lnTo>
                    <a:lnTo>
                      <a:pt x="18002" y="0"/>
                    </a:lnTo>
                    <a:lnTo>
                      <a:pt x="13621"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4" name="Google Shape;3984;p48"/>
              <p:cNvSpPr/>
              <p:nvPr/>
            </p:nvSpPr>
            <p:spPr>
              <a:xfrm>
                <a:off x="5357145" y="3607879"/>
                <a:ext cx="176643" cy="110394"/>
              </a:xfrm>
              <a:custGeom>
                <a:avLst/>
                <a:gdLst/>
                <a:ahLst/>
                <a:cxnLst/>
                <a:rect l="l" t="t" r="r" b="b"/>
                <a:pathLst>
                  <a:path w="176643" h="110394" extrusionOk="0">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985" name="Google Shape;3985;p48"/>
            <p:cNvGrpSpPr/>
            <p:nvPr/>
          </p:nvGrpSpPr>
          <p:grpSpPr>
            <a:xfrm>
              <a:off x="3545044" y="2530263"/>
              <a:ext cx="529590" cy="371284"/>
              <a:chOff x="5206269" y="3432238"/>
              <a:chExt cx="529590" cy="371284"/>
            </a:xfrm>
          </p:grpSpPr>
          <p:sp>
            <p:nvSpPr>
              <p:cNvPr id="3986" name="Google Shape;3986;p48"/>
              <p:cNvSpPr/>
              <p:nvPr/>
            </p:nvSpPr>
            <p:spPr>
              <a:xfrm>
                <a:off x="5206269" y="3497770"/>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7" name="Google Shape;3987;p48"/>
              <p:cNvSpPr/>
              <p:nvPr/>
            </p:nvSpPr>
            <p:spPr>
              <a:xfrm>
                <a:off x="5206365" y="3583305"/>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8" name="Google Shape;3988;p48"/>
              <p:cNvSpPr/>
              <p:nvPr/>
            </p:nvSpPr>
            <p:spPr>
              <a:xfrm>
                <a:off x="5696045" y="3585114"/>
                <a:ext cx="39814" cy="93916"/>
              </a:xfrm>
              <a:custGeom>
                <a:avLst/>
                <a:gdLst/>
                <a:ahLst/>
                <a:cxnLst/>
                <a:rect l="l" t="t" r="r" b="b"/>
                <a:pathLst>
                  <a:path w="39814" h="93916" extrusionOk="0">
                    <a:moveTo>
                      <a:pt x="39815" y="0"/>
                    </a:moveTo>
                    <a:lnTo>
                      <a:pt x="39815" y="65532"/>
                    </a:lnTo>
                    <a:lnTo>
                      <a:pt x="13049" y="93916"/>
                    </a:lnTo>
                    <a:lnTo>
                      <a:pt x="0" y="18955"/>
                    </a:lnTo>
                    <a:lnTo>
                      <a:pt x="3981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9" name="Google Shape;3989;p48"/>
              <p:cNvSpPr/>
              <p:nvPr/>
            </p:nvSpPr>
            <p:spPr>
              <a:xfrm>
                <a:off x="5206269" y="3432238"/>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0" name="Google Shape;3990;p48"/>
              <p:cNvSpPr/>
              <p:nvPr/>
            </p:nvSpPr>
            <p:spPr>
              <a:xfrm>
                <a:off x="5281554" y="3473886"/>
                <a:ext cx="379116" cy="218860"/>
              </a:xfrm>
              <a:custGeom>
                <a:avLst/>
                <a:gdLst/>
                <a:ahLst/>
                <a:cxnLst/>
                <a:rect l="l" t="t" r="r" b="b"/>
                <a:pathLst>
                  <a:path w="379116"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1" name="Google Shape;3991;p48"/>
              <p:cNvSpPr/>
              <p:nvPr/>
            </p:nvSpPr>
            <p:spPr>
              <a:xfrm>
                <a:off x="5281898" y="3486935"/>
                <a:ext cx="378428" cy="205811"/>
              </a:xfrm>
              <a:custGeom>
                <a:avLst/>
                <a:gdLst/>
                <a:ahLst/>
                <a:cxnLst/>
                <a:rect l="l" t="t" r="r" b="b"/>
                <a:pathLst>
                  <a:path w="378428" h="205811" extrusionOk="0">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2" name="Google Shape;3992;p48"/>
              <p:cNvSpPr/>
              <p:nvPr/>
            </p:nvSpPr>
            <p:spPr>
              <a:xfrm>
                <a:off x="5378767" y="3536823"/>
                <a:ext cx="177060" cy="109918"/>
              </a:xfrm>
              <a:custGeom>
                <a:avLst/>
                <a:gdLst/>
                <a:ahLst/>
                <a:cxnLst/>
                <a:rect l="l" t="t" r="r" b="b"/>
                <a:pathLst>
                  <a:path w="177060" h="109918" extrusionOk="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3" name="Google Shape;3993;p48"/>
              <p:cNvSpPr/>
              <p:nvPr/>
            </p:nvSpPr>
            <p:spPr>
              <a:xfrm>
                <a:off x="5451919" y="3618738"/>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4" name="Google Shape;3994;p48"/>
              <p:cNvSpPr/>
              <p:nvPr/>
            </p:nvSpPr>
            <p:spPr>
              <a:xfrm>
                <a:off x="5528119" y="3625024"/>
                <a:ext cx="25241" cy="11715"/>
              </a:xfrm>
              <a:custGeom>
                <a:avLst/>
                <a:gdLst/>
                <a:ahLst/>
                <a:cxnLst/>
                <a:rect l="l" t="t" r="r" b="b"/>
                <a:pathLst>
                  <a:path w="25241" h="11715" extrusionOk="0">
                    <a:moveTo>
                      <a:pt x="25241" y="10192"/>
                    </a:moveTo>
                    <a:lnTo>
                      <a:pt x="25241" y="0"/>
                    </a:lnTo>
                    <a:lnTo>
                      <a:pt x="0" y="1905"/>
                    </a:lnTo>
                    <a:lnTo>
                      <a:pt x="14478" y="11716"/>
                    </a:lnTo>
                    <a:lnTo>
                      <a:pt x="25241" y="1019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5" name="Google Shape;3995;p48"/>
              <p:cNvSpPr/>
              <p:nvPr/>
            </p:nvSpPr>
            <p:spPr>
              <a:xfrm>
                <a:off x="5536596" y="3587210"/>
                <a:ext cx="18859" cy="10382"/>
              </a:xfrm>
              <a:custGeom>
                <a:avLst/>
                <a:gdLst/>
                <a:ahLst/>
                <a:cxnLst/>
                <a:rect l="l" t="t" r="r" b="b"/>
                <a:pathLst>
                  <a:path w="18859" h="10382" extrusionOk="0">
                    <a:moveTo>
                      <a:pt x="18859" y="10383"/>
                    </a:moveTo>
                    <a:lnTo>
                      <a:pt x="18859" y="0"/>
                    </a:lnTo>
                    <a:lnTo>
                      <a:pt x="0" y="6763"/>
                    </a:lnTo>
                    <a:lnTo>
                      <a:pt x="18859" y="10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6" name="Google Shape;3996;p48"/>
              <p:cNvSpPr/>
              <p:nvPr/>
            </p:nvSpPr>
            <p:spPr>
              <a:xfrm>
                <a:off x="5477351" y="3591020"/>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7" name="Google Shape;3997;p48"/>
              <p:cNvSpPr/>
              <p:nvPr/>
            </p:nvSpPr>
            <p:spPr>
              <a:xfrm>
                <a:off x="5419725" y="3558063"/>
                <a:ext cx="35433" cy="23241"/>
              </a:xfrm>
              <a:custGeom>
                <a:avLst/>
                <a:gdLst/>
                <a:ahLst/>
                <a:cxnLst/>
                <a:rect l="l" t="t" r="r" b="b"/>
                <a:pathLst>
                  <a:path w="35433" h="23241" extrusionOk="0">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8" name="Google Shape;3998;p48"/>
              <p:cNvSpPr/>
              <p:nvPr/>
            </p:nvSpPr>
            <p:spPr>
              <a:xfrm>
                <a:off x="5451919" y="3539394"/>
                <a:ext cx="16383" cy="14668"/>
              </a:xfrm>
              <a:custGeom>
                <a:avLst/>
                <a:gdLst/>
                <a:ahLst/>
                <a:cxnLst/>
                <a:rect l="l" t="t" r="r" b="b"/>
                <a:pathLst>
                  <a:path w="16383" h="14668" extrusionOk="0">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9" name="Google Shape;3999;p48"/>
              <p:cNvSpPr/>
              <p:nvPr/>
            </p:nvSpPr>
            <p:spPr>
              <a:xfrm>
                <a:off x="5378672" y="3536346"/>
                <a:ext cx="15716" cy="11715"/>
              </a:xfrm>
              <a:custGeom>
                <a:avLst/>
                <a:gdLst/>
                <a:ahLst/>
                <a:cxnLst/>
                <a:rect l="l" t="t" r="r" b="b"/>
                <a:pathLst>
                  <a:path w="15716" h="11715" extrusionOk="0">
                    <a:moveTo>
                      <a:pt x="0" y="10287"/>
                    </a:moveTo>
                    <a:lnTo>
                      <a:pt x="0" y="0"/>
                    </a:lnTo>
                    <a:lnTo>
                      <a:pt x="15716" y="1715"/>
                    </a:lnTo>
                    <a:lnTo>
                      <a:pt x="10668" y="11716"/>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0" name="Google Shape;4000;p48"/>
              <p:cNvSpPr/>
              <p:nvPr/>
            </p:nvSpPr>
            <p:spPr>
              <a:xfrm>
                <a:off x="5379338" y="3570732"/>
                <a:ext cx="17907" cy="18097"/>
              </a:xfrm>
              <a:custGeom>
                <a:avLst/>
                <a:gdLst/>
                <a:ahLst/>
                <a:cxnLst/>
                <a:rect l="l" t="t" r="r" b="b"/>
                <a:pathLst>
                  <a:path w="17907" h="18097" extrusionOk="0">
                    <a:moveTo>
                      <a:pt x="0" y="10668"/>
                    </a:moveTo>
                    <a:lnTo>
                      <a:pt x="0" y="0"/>
                    </a:lnTo>
                    <a:lnTo>
                      <a:pt x="17907" y="0"/>
                    </a:lnTo>
                    <a:lnTo>
                      <a:pt x="13525" y="9525"/>
                    </a:lnTo>
                    <a:lnTo>
                      <a:pt x="5715"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1" name="Google Shape;4001;p48"/>
              <p:cNvSpPr/>
              <p:nvPr/>
            </p:nvSpPr>
            <p:spPr>
              <a:xfrm>
                <a:off x="5378958" y="3526345"/>
                <a:ext cx="176864" cy="110394"/>
              </a:xfrm>
              <a:custGeom>
                <a:avLst/>
                <a:gdLst/>
                <a:ahLst/>
                <a:cxnLst/>
                <a:rect l="l" t="t" r="r" b="b"/>
                <a:pathLst>
                  <a:path w="176864" h="110394" extrusionOk="0">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002" name="Google Shape;4002;p48"/>
            <p:cNvGrpSpPr/>
            <p:nvPr/>
          </p:nvGrpSpPr>
          <p:grpSpPr>
            <a:xfrm>
              <a:off x="3528852" y="2451777"/>
              <a:ext cx="529590" cy="371284"/>
              <a:chOff x="5190077" y="3353752"/>
              <a:chExt cx="529590" cy="371284"/>
            </a:xfrm>
          </p:grpSpPr>
          <p:sp>
            <p:nvSpPr>
              <p:cNvPr id="4003" name="Google Shape;4003;p48"/>
              <p:cNvSpPr/>
              <p:nvPr/>
            </p:nvSpPr>
            <p:spPr>
              <a:xfrm>
                <a:off x="5190077" y="341928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4" name="Google Shape;4004;p48"/>
              <p:cNvSpPr/>
              <p:nvPr/>
            </p:nvSpPr>
            <p:spPr>
              <a:xfrm>
                <a:off x="5190077" y="3504818"/>
                <a:ext cx="52387" cy="69627"/>
              </a:xfrm>
              <a:custGeom>
                <a:avLst/>
                <a:gdLst/>
                <a:ahLst/>
                <a:cxnLst/>
                <a:rect l="l" t="t" r="r" b="b"/>
                <a:pathLst>
                  <a:path w="52387" h="69627" extrusionOk="0">
                    <a:moveTo>
                      <a:pt x="0" y="69628"/>
                    </a:moveTo>
                    <a:lnTo>
                      <a:pt x="0" y="0"/>
                    </a:lnTo>
                    <a:lnTo>
                      <a:pt x="52388"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5" name="Google Shape;4005;p48"/>
              <p:cNvSpPr/>
              <p:nvPr/>
            </p:nvSpPr>
            <p:spPr>
              <a:xfrm>
                <a:off x="5679757" y="3506628"/>
                <a:ext cx="39909" cy="93916"/>
              </a:xfrm>
              <a:custGeom>
                <a:avLst/>
                <a:gdLst/>
                <a:ahLst/>
                <a:cxnLst/>
                <a:rect l="l" t="t" r="r" b="b"/>
                <a:pathLst>
                  <a:path w="39909" h="93916" extrusionOk="0">
                    <a:moveTo>
                      <a:pt x="39910" y="0"/>
                    </a:moveTo>
                    <a:lnTo>
                      <a:pt x="39910" y="65532"/>
                    </a:lnTo>
                    <a:lnTo>
                      <a:pt x="13144" y="93917"/>
                    </a:lnTo>
                    <a:lnTo>
                      <a:pt x="0" y="18955"/>
                    </a:lnTo>
                    <a:lnTo>
                      <a:pt x="3991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6" name="Google Shape;4006;p48"/>
              <p:cNvSpPr/>
              <p:nvPr/>
            </p:nvSpPr>
            <p:spPr>
              <a:xfrm>
                <a:off x="5190077" y="335375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7" name="Google Shape;4007;p48"/>
              <p:cNvSpPr/>
              <p:nvPr/>
            </p:nvSpPr>
            <p:spPr>
              <a:xfrm>
                <a:off x="5265341" y="3395400"/>
                <a:ext cx="379048" cy="218860"/>
              </a:xfrm>
              <a:custGeom>
                <a:avLst/>
                <a:gdLst/>
                <a:ahLst/>
                <a:cxnLst/>
                <a:rect l="l" t="t" r="r" b="b"/>
                <a:pathLst>
                  <a:path w="379048" h="218860" extrusionOk="0">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8" name="Google Shape;4008;p48"/>
              <p:cNvSpPr/>
              <p:nvPr/>
            </p:nvSpPr>
            <p:spPr>
              <a:xfrm>
                <a:off x="5265705" y="3408449"/>
                <a:ext cx="378333" cy="205811"/>
              </a:xfrm>
              <a:custGeom>
                <a:avLst/>
                <a:gdLst/>
                <a:ahLst/>
                <a:cxnLst/>
                <a:rect l="l" t="t" r="r" b="b"/>
                <a:pathLst>
                  <a:path w="378333" h="205811" extrusionOk="0">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9" name="Google Shape;4009;p48"/>
              <p:cNvSpPr/>
              <p:nvPr/>
            </p:nvSpPr>
            <p:spPr>
              <a:xfrm>
                <a:off x="5362575" y="3458051"/>
                <a:ext cx="176618" cy="110489"/>
              </a:xfrm>
              <a:custGeom>
                <a:avLst/>
                <a:gdLst/>
                <a:ahLst/>
                <a:cxnLst/>
                <a:rect l="l" t="t" r="r" b="b"/>
                <a:pathLst>
                  <a:path w="176618" h="110489" extrusionOk="0">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0" name="Google Shape;4010;p48"/>
              <p:cNvSpPr/>
              <p:nvPr/>
            </p:nvSpPr>
            <p:spPr>
              <a:xfrm>
                <a:off x="5435726" y="3539966"/>
                <a:ext cx="11620" cy="15240"/>
              </a:xfrm>
              <a:custGeom>
                <a:avLst/>
                <a:gdLst/>
                <a:ahLst/>
                <a:cxnLst/>
                <a:rect l="l" t="t" r="r" b="b"/>
                <a:pathLst>
                  <a:path w="11620" h="15240"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1" name="Google Shape;4011;p48"/>
              <p:cNvSpPr/>
              <p:nvPr/>
            </p:nvSpPr>
            <p:spPr>
              <a:xfrm>
                <a:off x="5511926" y="3546443"/>
                <a:ext cx="25146" cy="11811"/>
              </a:xfrm>
              <a:custGeom>
                <a:avLst/>
                <a:gdLst/>
                <a:ahLst/>
                <a:cxnLst/>
                <a:rect l="l" t="t" r="r" b="b"/>
                <a:pathLst>
                  <a:path w="25146" h="11811" extrusionOk="0">
                    <a:moveTo>
                      <a:pt x="25146" y="10287"/>
                    </a:moveTo>
                    <a:lnTo>
                      <a:pt x="25146" y="0"/>
                    </a:lnTo>
                    <a:lnTo>
                      <a:pt x="0" y="2000"/>
                    </a:lnTo>
                    <a:lnTo>
                      <a:pt x="14383"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2" name="Google Shape;4012;p48"/>
              <p:cNvSpPr/>
              <p:nvPr/>
            </p:nvSpPr>
            <p:spPr>
              <a:xfrm>
                <a:off x="5520308" y="350872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3" name="Google Shape;4013;p48"/>
              <p:cNvSpPr/>
              <p:nvPr/>
            </p:nvSpPr>
            <p:spPr>
              <a:xfrm>
                <a:off x="5461063" y="3512534"/>
                <a:ext cx="28479" cy="19812"/>
              </a:xfrm>
              <a:custGeom>
                <a:avLst/>
                <a:gdLst/>
                <a:ahLst/>
                <a:cxnLst/>
                <a:rect l="l" t="t" r="r" b="b"/>
                <a:pathLst>
                  <a:path w="28479" h="19812" extrusionOk="0">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4" name="Google Shape;4014;p48"/>
              <p:cNvSpPr/>
              <p:nvPr/>
            </p:nvSpPr>
            <p:spPr>
              <a:xfrm>
                <a:off x="5403246" y="3479482"/>
                <a:ext cx="35337" cy="23336"/>
              </a:xfrm>
              <a:custGeom>
                <a:avLst/>
                <a:gdLst/>
                <a:ahLst/>
                <a:cxnLst/>
                <a:rect l="l" t="t" r="r" b="b"/>
                <a:pathLst>
                  <a:path w="35337" h="23336" extrusionOk="0">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5" name="Google Shape;4015;p48"/>
              <p:cNvSpPr/>
              <p:nvPr/>
            </p:nvSpPr>
            <p:spPr>
              <a:xfrm>
                <a:off x="5435726" y="3460908"/>
                <a:ext cx="16383" cy="14668"/>
              </a:xfrm>
              <a:custGeom>
                <a:avLst/>
                <a:gdLst/>
                <a:ahLst/>
                <a:cxnLst/>
                <a:rect l="l" t="t" r="r" b="b"/>
                <a:pathLst>
                  <a:path w="16383" h="14668" extrusionOk="0">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6" name="Google Shape;4016;p48"/>
              <p:cNvSpPr/>
              <p:nvPr/>
            </p:nvSpPr>
            <p:spPr>
              <a:xfrm>
                <a:off x="5362479" y="345786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7" name="Google Shape;4017;p48"/>
              <p:cNvSpPr/>
              <p:nvPr/>
            </p:nvSpPr>
            <p:spPr>
              <a:xfrm>
                <a:off x="5363051" y="3492341"/>
                <a:ext cx="17906" cy="18097"/>
              </a:xfrm>
              <a:custGeom>
                <a:avLst/>
                <a:gdLst/>
                <a:ahLst/>
                <a:cxnLst/>
                <a:rect l="l" t="t" r="r" b="b"/>
                <a:pathLst>
                  <a:path w="17906" h="18097" extrusionOk="0">
                    <a:moveTo>
                      <a:pt x="0" y="10668"/>
                    </a:moveTo>
                    <a:lnTo>
                      <a:pt x="0" y="0"/>
                    </a:lnTo>
                    <a:lnTo>
                      <a:pt x="17907" y="0"/>
                    </a:lnTo>
                    <a:lnTo>
                      <a:pt x="13525"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8" name="Google Shape;4018;p48"/>
              <p:cNvSpPr/>
              <p:nvPr/>
            </p:nvSpPr>
            <p:spPr>
              <a:xfrm>
                <a:off x="5362575" y="3447573"/>
                <a:ext cx="176612" cy="110680"/>
              </a:xfrm>
              <a:custGeom>
                <a:avLst/>
                <a:gdLst/>
                <a:ahLst/>
                <a:cxnLst/>
                <a:rect l="l" t="t" r="r" b="b"/>
                <a:pathLst>
                  <a:path w="176612" h="110680" extrusionOk="0">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019" name="Google Shape;4019;p48"/>
            <p:cNvSpPr/>
            <p:nvPr/>
          </p:nvSpPr>
          <p:spPr>
            <a:xfrm>
              <a:off x="5771792" y="3977849"/>
              <a:ext cx="617525" cy="382903"/>
            </a:xfrm>
            <a:custGeom>
              <a:avLst/>
              <a:gdLst/>
              <a:ahLst/>
              <a:cxnLst/>
              <a:rect l="l" t="t" r="r" b="b"/>
              <a:pathLst>
                <a:path w="617525" h="382903" extrusionOk="0">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0" name="Google Shape;4020;p48"/>
            <p:cNvSpPr/>
            <p:nvPr/>
          </p:nvSpPr>
          <p:spPr>
            <a:xfrm>
              <a:off x="5742557" y="3281451"/>
              <a:ext cx="721042" cy="930362"/>
            </a:xfrm>
            <a:custGeom>
              <a:avLst/>
              <a:gdLst/>
              <a:ahLst/>
              <a:cxnLst/>
              <a:rect l="l" t="t" r="r" b="b"/>
              <a:pathLst>
                <a:path w="721042" h="930362" extrusionOk="0">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1" name="Google Shape;4021;p48"/>
            <p:cNvSpPr/>
            <p:nvPr/>
          </p:nvSpPr>
          <p:spPr>
            <a:xfrm>
              <a:off x="5798755" y="3297121"/>
              <a:ext cx="66103" cy="45243"/>
            </a:xfrm>
            <a:custGeom>
              <a:avLst/>
              <a:gdLst/>
              <a:ahLst/>
              <a:cxnLst/>
              <a:rect l="l" t="t" r="r" b="b"/>
              <a:pathLst>
                <a:path w="66103" h="45243" extrusionOk="0">
                  <a:moveTo>
                    <a:pt x="0" y="36004"/>
                  </a:moveTo>
                  <a:lnTo>
                    <a:pt x="66104" y="0"/>
                  </a:lnTo>
                  <a:lnTo>
                    <a:pt x="56197" y="45244"/>
                  </a:lnTo>
                  <a:lnTo>
                    <a:pt x="0" y="36004"/>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2" name="Google Shape;4022;p48"/>
            <p:cNvSpPr/>
            <p:nvPr/>
          </p:nvSpPr>
          <p:spPr>
            <a:xfrm>
              <a:off x="6296341" y="4172183"/>
              <a:ext cx="72199" cy="48958"/>
            </a:xfrm>
            <a:custGeom>
              <a:avLst/>
              <a:gdLst/>
              <a:ahLst/>
              <a:cxnLst/>
              <a:rect l="l" t="t" r="r" b="b"/>
              <a:pathLst>
                <a:path w="72199" h="48958" extrusionOk="0">
                  <a:moveTo>
                    <a:pt x="0" y="48958"/>
                  </a:moveTo>
                  <a:cubicBezTo>
                    <a:pt x="1619" y="48196"/>
                    <a:pt x="72199" y="8763"/>
                    <a:pt x="72199" y="8763"/>
                  </a:cubicBezTo>
                  <a:lnTo>
                    <a:pt x="17621"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3" name="Google Shape;4023;p48"/>
            <p:cNvSpPr/>
            <p:nvPr/>
          </p:nvSpPr>
          <p:spPr>
            <a:xfrm rot="-1801764">
              <a:off x="5788987" y="3308087"/>
              <a:ext cx="535400" cy="927291"/>
            </a:xfrm>
            <a:custGeom>
              <a:avLst/>
              <a:gdLst/>
              <a:ahLst/>
              <a:cxnLst/>
              <a:rect l="l" t="t" r="r" b="b"/>
              <a:pathLst>
                <a:path w="535876" h="928115" extrusionOk="0">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4" name="Google Shape;4024;p48"/>
            <p:cNvSpPr/>
            <p:nvPr/>
          </p:nvSpPr>
          <p:spPr>
            <a:xfrm>
              <a:off x="5696551" y="3306978"/>
              <a:ext cx="720756" cy="930362"/>
            </a:xfrm>
            <a:custGeom>
              <a:avLst/>
              <a:gdLst/>
              <a:ahLst/>
              <a:cxnLst/>
              <a:rect l="l" t="t" r="r" b="b"/>
              <a:pathLst>
                <a:path w="720756" h="930362" extrusionOk="0">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5" name="Google Shape;4025;p48"/>
            <p:cNvSpPr/>
            <p:nvPr/>
          </p:nvSpPr>
          <p:spPr>
            <a:xfrm>
              <a:off x="5833711" y="3483953"/>
              <a:ext cx="446532" cy="576393"/>
            </a:xfrm>
            <a:custGeom>
              <a:avLst/>
              <a:gdLst/>
              <a:ahLst/>
              <a:cxnLst/>
              <a:rect l="l" t="t" r="r" b="b"/>
              <a:pathLst>
                <a:path w="446532" h="576393" extrusionOk="0">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6" name="Google Shape;4026;p48"/>
            <p:cNvSpPr/>
            <p:nvPr/>
          </p:nvSpPr>
          <p:spPr>
            <a:xfrm>
              <a:off x="5968681" y="3658196"/>
              <a:ext cx="176593" cy="227948"/>
            </a:xfrm>
            <a:custGeom>
              <a:avLst/>
              <a:gdLst/>
              <a:ahLst/>
              <a:cxnLst/>
              <a:rect l="l" t="t" r="r" b="b"/>
              <a:pathLst>
                <a:path w="176593" h="227948" extrusionOk="0">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7" name="Google Shape;4027;p48"/>
            <p:cNvSpPr/>
            <p:nvPr/>
          </p:nvSpPr>
          <p:spPr>
            <a:xfrm>
              <a:off x="5409944" y="4076361"/>
              <a:ext cx="107251" cy="45529"/>
            </a:xfrm>
            <a:custGeom>
              <a:avLst/>
              <a:gdLst/>
              <a:ahLst/>
              <a:cxnLst/>
              <a:rect l="l" t="t" r="r" b="b"/>
              <a:pathLst>
                <a:path w="107251" h="45529" extrusionOk="0">
                  <a:moveTo>
                    <a:pt x="33052" y="45148"/>
                  </a:moveTo>
                  <a:lnTo>
                    <a:pt x="0" y="45529"/>
                  </a:lnTo>
                  <a:lnTo>
                    <a:pt x="107252" y="0"/>
                  </a:lnTo>
                  <a:lnTo>
                    <a:pt x="45053" y="38671"/>
                  </a:lnTo>
                  <a:lnTo>
                    <a:pt x="33052" y="4514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8" name="Google Shape;4028;p48"/>
            <p:cNvSpPr/>
            <p:nvPr/>
          </p:nvSpPr>
          <p:spPr>
            <a:xfrm rot="-1801764">
              <a:off x="5444439" y="4114607"/>
              <a:ext cx="13703" cy="23791"/>
            </a:xfrm>
            <a:custGeom>
              <a:avLst/>
              <a:gdLst/>
              <a:ahLst/>
              <a:cxnLst/>
              <a:rect l="l" t="t" r="r" b="b"/>
              <a:pathLst>
                <a:path w="13715" h="23812" extrusionOk="0">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9" name="Google Shape;4029;p48"/>
            <p:cNvSpPr/>
            <p:nvPr/>
          </p:nvSpPr>
          <p:spPr>
            <a:xfrm rot="-1801764">
              <a:off x="6051614" y="3763417"/>
              <a:ext cx="13703" cy="23791"/>
            </a:xfrm>
            <a:custGeom>
              <a:avLst/>
              <a:gdLst/>
              <a:ahLst/>
              <a:cxnLst/>
              <a:rect l="l" t="t" r="r" b="b"/>
              <a:pathLst>
                <a:path w="13715" h="23812" extrusionOk="0">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0" name="Google Shape;4030;p48"/>
            <p:cNvSpPr/>
            <p:nvPr/>
          </p:nvSpPr>
          <p:spPr>
            <a:xfrm>
              <a:off x="5457664" y="4081409"/>
              <a:ext cx="86296" cy="87915"/>
            </a:xfrm>
            <a:custGeom>
              <a:avLst/>
              <a:gdLst/>
              <a:ahLst/>
              <a:cxnLst/>
              <a:rect l="l" t="t" r="r" b="b"/>
              <a:pathLst>
                <a:path w="86296" h="87915" extrusionOk="0">
                  <a:moveTo>
                    <a:pt x="7906" y="87916"/>
                  </a:moveTo>
                  <a:lnTo>
                    <a:pt x="0" y="55054"/>
                  </a:lnTo>
                  <a:lnTo>
                    <a:pt x="86296" y="0"/>
                  </a:lnTo>
                  <a:lnTo>
                    <a:pt x="82582" y="7811"/>
                  </a:lnTo>
                  <a:lnTo>
                    <a:pt x="790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1" name="Google Shape;4031;p48"/>
            <p:cNvSpPr/>
            <p:nvPr/>
          </p:nvSpPr>
          <p:spPr>
            <a:xfrm>
              <a:off x="5445377" y="3764798"/>
              <a:ext cx="619125" cy="371951"/>
            </a:xfrm>
            <a:custGeom>
              <a:avLst/>
              <a:gdLst/>
              <a:ahLst/>
              <a:cxnLst/>
              <a:rect l="l" t="t" r="r" b="b"/>
              <a:pathLst>
                <a:path w="619125" h="371951" extrusionOk="0">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2" name="Google Shape;4032;p48"/>
            <p:cNvSpPr/>
            <p:nvPr/>
          </p:nvSpPr>
          <p:spPr>
            <a:xfrm>
              <a:off x="4826180" y="148719"/>
              <a:ext cx="204333" cy="298673"/>
            </a:xfrm>
            <a:custGeom>
              <a:avLst/>
              <a:gdLst/>
              <a:ahLst/>
              <a:cxnLst/>
              <a:rect l="l" t="t" r="r" b="b"/>
              <a:pathLst>
                <a:path w="204333" h="298673" extrusionOk="0">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3" name="Google Shape;4033;p48"/>
            <p:cNvSpPr/>
            <p:nvPr/>
          </p:nvSpPr>
          <p:spPr>
            <a:xfrm>
              <a:off x="4841878" y="145922"/>
              <a:ext cx="97721" cy="120542"/>
            </a:xfrm>
            <a:custGeom>
              <a:avLst/>
              <a:gdLst/>
              <a:ahLst/>
              <a:cxnLst/>
              <a:rect l="l" t="t" r="r" b="b"/>
              <a:pathLst>
                <a:path w="97721" h="120542" extrusionOk="0">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4" name="Google Shape;4034;p48"/>
            <p:cNvSpPr/>
            <p:nvPr/>
          </p:nvSpPr>
          <p:spPr>
            <a:xfrm>
              <a:off x="4860888" y="276839"/>
              <a:ext cx="120648" cy="135031"/>
            </a:xfrm>
            <a:custGeom>
              <a:avLst/>
              <a:gdLst/>
              <a:ahLst/>
              <a:cxnLst/>
              <a:rect l="l" t="t" r="r" b="b"/>
              <a:pathLst>
                <a:path w="120648" h="135031" extrusionOk="0">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5" name="Google Shape;4035;p48"/>
            <p:cNvSpPr/>
            <p:nvPr/>
          </p:nvSpPr>
          <p:spPr>
            <a:xfrm>
              <a:off x="4654628" y="329607"/>
              <a:ext cx="228170" cy="325384"/>
            </a:xfrm>
            <a:custGeom>
              <a:avLst/>
              <a:gdLst/>
              <a:ahLst/>
              <a:cxnLst/>
              <a:rect l="l" t="t" r="r" b="b"/>
              <a:pathLst>
                <a:path w="228170" h="325384" extrusionOk="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6" name="Google Shape;4036;p48"/>
            <p:cNvSpPr/>
            <p:nvPr/>
          </p:nvSpPr>
          <p:spPr>
            <a:xfrm>
              <a:off x="4825802" y="321035"/>
              <a:ext cx="175746" cy="232044"/>
            </a:xfrm>
            <a:custGeom>
              <a:avLst/>
              <a:gdLst/>
              <a:ahLst/>
              <a:cxnLst/>
              <a:rect l="l" t="t" r="r" b="b"/>
              <a:pathLst>
                <a:path w="175746" h="232044" extrusionOk="0">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7" name="Google Shape;4037;p48"/>
            <p:cNvSpPr/>
            <p:nvPr/>
          </p:nvSpPr>
          <p:spPr>
            <a:xfrm>
              <a:off x="4857002" y="155665"/>
              <a:ext cx="128729" cy="159467"/>
            </a:xfrm>
            <a:custGeom>
              <a:avLst/>
              <a:gdLst/>
              <a:ahLst/>
              <a:cxnLst/>
              <a:rect l="l" t="t" r="r" b="b"/>
              <a:pathLst>
                <a:path w="128729" h="159467" extrusionOk="0">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8" name="Google Shape;4038;p48"/>
            <p:cNvSpPr/>
            <p:nvPr/>
          </p:nvSpPr>
          <p:spPr>
            <a:xfrm>
              <a:off x="4862352" y="154515"/>
              <a:ext cx="129836" cy="122323"/>
            </a:xfrm>
            <a:custGeom>
              <a:avLst/>
              <a:gdLst/>
              <a:ahLst/>
              <a:cxnLst/>
              <a:rect l="l" t="t" r="r" b="b"/>
              <a:pathLst>
                <a:path w="129836" h="122323" extrusionOk="0">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9" name="Google Shape;4039;p48"/>
            <p:cNvSpPr/>
            <p:nvPr/>
          </p:nvSpPr>
          <p:spPr>
            <a:xfrm>
              <a:off x="4706279" y="957495"/>
              <a:ext cx="102161" cy="77983"/>
            </a:xfrm>
            <a:custGeom>
              <a:avLst/>
              <a:gdLst/>
              <a:ahLst/>
              <a:cxnLst/>
              <a:rect l="l" t="t" r="r" b="b"/>
              <a:pathLst>
                <a:path w="102161" h="77983" extrusionOk="0">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0" name="Google Shape;4040;p48"/>
            <p:cNvSpPr/>
            <p:nvPr/>
          </p:nvSpPr>
          <p:spPr>
            <a:xfrm>
              <a:off x="4706713" y="982355"/>
              <a:ext cx="101737" cy="53117"/>
            </a:xfrm>
            <a:custGeom>
              <a:avLst/>
              <a:gdLst/>
              <a:ahLst/>
              <a:cxnLst/>
              <a:rect l="l" t="t" r="r" b="b"/>
              <a:pathLst>
                <a:path w="101737" h="53117" extrusionOk="0">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1" name="Google Shape;4041;p48"/>
            <p:cNvSpPr/>
            <p:nvPr/>
          </p:nvSpPr>
          <p:spPr>
            <a:xfrm>
              <a:off x="4655133" y="923967"/>
              <a:ext cx="93585" cy="72574"/>
            </a:xfrm>
            <a:custGeom>
              <a:avLst/>
              <a:gdLst/>
              <a:ahLst/>
              <a:cxnLst/>
              <a:rect l="l" t="t" r="r" b="b"/>
              <a:pathLst>
                <a:path w="93585" h="72574" extrusionOk="0">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2" name="Google Shape;4042;p48"/>
            <p:cNvSpPr/>
            <p:nvPr/>
          </p:nvSpPr>
          <p:spPr>
            <a:xfrm>
              <a:off x="4655564" y="947875"/>
              <a:ext cx="93179" cy="48581"/>
            </a:xfrm>
            <a:custGeom>
              <a:avLst/>
              <a:gdLst/>
              <a:ahLst/>
              <a:cxnLst/>
              <a:rect l="l" t="t" r="r" b="b"/>
              <a:pathLst>
                <a:path w="93179" h="48581" extrusionOk="0">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3" name="Google Shape;4043;p48"/>
            <p:cNvSpPr/>
            <p:nvPr/>
          </p:nvSpPr>
          <p:spPr>
            <a:xfrm>
              <a:off x="4689759" y="550206"/>
              <a:ext cx="222664" cy="383543"/>
            </a:xfrm>
            <a:custGeom>
              <a:avLst/>
              <a:gdLst/>
              <a:ahLst/>
              <a:cxnLst/>
              <a:rect l="l" t="t" r="r" b="b"/>
              <a:pathLst>
                <a:path w="222664" h="383543" extrusionOk="0">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4" name="Google Shape;4044;p48"/>
            <p:cNvSpPr/>
            <p:nvPr/>
          </p:nvSpPr>
          <p:spPr>
            <a:xfrm>
              <a:off x="4750147" y="550873"/>
              <a:ext cx="221772" cy="415907"/>
            </a:xfrm>
            <a:custGeom>
              <a:avLst/>
              <a:gdLst/>
              <a:ahLst/>
              <a:cxnLst/>
              <a:rect l="l" t="t" r="r" b="b"/>
              <a:pathLst>
                <a:path w="221772" h="415907" extrusionOk="0">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5" name="Google Shape;4045;p48"/>
            <p:cNvSpPr/>
            <p:nvPr/>
          </p:nvSpPr>
          <p:spPr>
            <a:xfrm>
              <a:off x="4667800" y="524108"/>
              <a:ext cx="331739" cy="305664"/>
            </a:xfrm>
            <a:custGeom>
              <a:avLst/>
              <a:gdLst/>
              <a:ahLst/>
              <a:cxnLst/>
              <a:rect l="l" t="t" r="r" b="b"/>
              <a:pathLst>
                <a:path w="331739" h="305664" extrusionOk="0">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6" name="Google Shape;4046;p48"/>
            <p:cNvSpPr/>
            <p:nvPr/>
          </p:nvSpPr>
          <p:spPr>
            <a:xfrm>
              <a:off x="4934583" y="344330"/>
              <a:ext cx="115253" cy="404460"/>
            </a:xfrm>
            <a:custGeom>
              <a:avLst/>
              <a:gdLst/>
              <a:ahLst/>
              <a:cxnLst/>
              <a:rect l="l" t="t" r="r" b="b"/>
              <a:pathLst>
                <a:path w="115253" h="404460" extrusionOk="0">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7" name="Google Shape;4047;p48"/>
            <p:cNvSpPr/>
            <p:nvPr/>
          </p:nvSpPr>
          <p:spPr>
            <a:xfrm>
              <a:off x="4957330" y="339243"/>
              <a:ext cx="69518" cy="88698"/>
            </a:xfrm>
            <a:custGeom>
              <a:avLst/>
              <a:gdLst/>
              <a:ahLst/>
              <a:cxnLst/>
              <a:rect l="l" t="t" r="r" b="b"/>
              <a:pathLst>
                <a:path w="69518" h="88698" extrusionOk="0">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8" name="Google Shape;4048;p48"/>
            <p:cNvSpPr/>
            <p:nvPr/>
          </p:nvSpPr>
          <p:spPr>
            <a:xfrm>
              <a:off x="4820537" y="320915"/>
              <a:ext cx="59626" cy="62603"/>
            </a:xfrm>
            <a:custGeom>
              <a:avLst/>
              <a:gdLst/>
              <a:ahLst/>
              <a:cxnLst/>
              <a:rect l="l" t="t" r="r" b="b"/>
              <a:pathLst>
                <a:path w="59626" h="62603" extrusionOk="0">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9" name="Google Shape;4049;p48"/>
            <p:cNvSpPr/>
            <p:nvPr/>
          </p:nvSpPr>
          <p:spPr>
            <a:xfrm>
              <a:off x="2491198" y="3393133"/>
              <a:ext cx="385953" cy="222884"/>
            </a:xfrm>
            <a:custGeom>
              <a:avLst/>
              <a:gdLst/>
              <a:ahLst/>
              <a:cxnLst/>
              <a:rect l="l" t="t" r="r" b="b"/>
              <a:pathLst>
                <a:path w="385953" h="222884" extrusionOk="0">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0" name="Google Shape;4050;p48"/>
            <p:cNvSpPr/>
            <p:nvPr/>
          </p:nvSpPr>
          <p:spPr>
            <a:xfrm>
              <a:off x="2797046" y="3214634"/>
              <a:ext cx="385953" cy="222789"/>
            </a:xfrm>
            <a:custGeom>
              <a:avLst/>
              <a:gdLst/>
              <a:ahLst/>
              <a:cxnLst/>
              <a:rect l="l" t="t" r="r" b="b"/>
              <a:pathLst>
                <a:path w="385953" h="222789" extrusionOk="0">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1" name="Google Shape;4051;p48"/>
            <p:cNvSpPr/>
            <p:nvPr/>
          </p:nvSpPr>
          <p:spPr>
            <a:xfrm>
              <a:off x="2911632" y="2431203"/>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2" name="Google Shape;4052;p48"/>
            <p:cNvSpPr/>
            <p:nvPr/>
          </p:nvSpPr>
          <p:spPr>
            <a:xfrm>
              <a:off x="2911632" y="2542645"/>
              <a:ext cx="192976" cy="830294"/>
            </a:xfrm>
            <a:custGeom>
              <a:avLst/>
              <a:gdLst/>
              <a:ahLst/>
              <a:cxnLst/>
              <a:rect l="l" t="t" r="r" b="b"/>
              <a:pathLst>
                <a:path w="192976" h="830294" extrusionOk="0">
                  <a:moveTo>
                    <a:pt x="192977" y="830294"/>
                  </a:moveTo>
                  <a:lnTo>
                    <a:pt x="0" y="718852"/>
                  </a:lnTo>
                  <a:lnTo>
                    <a:pt x="0" y="0"/>
                  </a:lnTo>
                  <a:lnTo>
                    <a:pt x="192977" y="111442"/>
                  </a:lnTo>
                  <a:lnTo>
                    <a:pt x="192977" y="830294"/>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3" name="Google Shape;4053;p48"/>
            <p:cNvSpPr/>
            <p:nvPr/>
          </p:nvSpPr>
          <p:spPr>
            <a:xfrm>
              <a:off x="3104608" y="2542645"/>
              <a:ext cx="192976" cy="830294"/>
            </a:xfrm>
            <a:custGeom>
              <a:avLst/>
              <a:gdLst/>
              <a:ahLst/>
              <a:cxnLst/>
              <a:rect l="l" t="t" r="r" b="b"/>
              <a:pathLst>
                <a:path w="192976" h="830294" extrusionOk="0">
                  <a:moveTo>
                    <a:pt x="192977" y="718852"/>
                  </a:moveTo>
                  <a:lnTo>
                    <a:pt x="0" y="830294"/>
                  </a:lnTo>
                  <a:lnTo>
                    <a:pt x="0" y="111442"/>
                  </a:lnTo>
                  <a:lnTo>
                    <a:pt x="192977" y="0"/>
                  </a:lnTo>
                  <a:lnTo>
                    <a:pt x="192977" y="718852"/>
                  </a:lnTo>
                  <a:close/>
                </a:path>
              </a:pathLst>
            </a:custGeom>
            <a:solidFill>
              <a:srgbClr val="3E7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4" name="Google Shape;4054;p48"/>
            <p:cNvSpPr/>
            <p:nvPr/>
          </p:nvSpPr>
          <p:spPr>
            <a:xfrm>
              <a:off x="2622167" y="2797249"/>
              <a:ext cx="385953" cy="222789"/>
            </a:xfrm>
            <a:custGeom>
              <a:avLst/>
              <a:gdLst/>
              <a:ahLst/>
              <a:cxnLst/>
              <a:rect l="l" t="t" r="r" b="b"/>
              <a:pathLst>
                <a:path w="385953" h="222789" extrusionOk="0">
                  <a:moveTo>
                    <a:pt x="192976" y="222790"/>
                  </a:moveTo>
                  <a:lnTo>
                    <a:pt x="0" y="111347"/>
                  </a:lnTo>
                  <a:lnTo>
                    <a:pt x="192976" y="0"/>
                  </a:lnTo>
                  <a:lnTo>
                    <a:pt x="385953" y="111347"/>
                  </a:lnTo>
                  <a:lnTo>
                    <a:pt x="192976" y="222790"/>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5" name="Google Shape;4055;p4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6" name="Google Shape;4056;p4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7" name="Google Shape;4057;p48"/>
            <p:cNvSpPr/>
            <p:nvPr/>
          </p:nvSpPr>
          <p:spPr>
            <a:xfrm>
              <a:off x="2815143" y="2908596"/>
              <a:ext cx="192976" cy="630555"/>
            </a:xfrm>
            <a:custGeom>
              <a:avLst/>
              <a:gdLst/>
              <a:ahLst/>
              <a:cxnLst/>
              <a:rect l="l" t="t" r="r" b="b"/>
              <a:pathLst>
                <a:path w="192976" h="630555" extrusionOk="0">
                  <a:moveTo>
                    <a:pt x="192977" y="519113"/>
                  </a:moveTo>
                  <a:lnTo>
                    <a:pt x="0" y="630555"/>
                  </a:lnTo>
                  <a:lnTo>
                    <a:pt x="0" y="111443"/>
                  </a:lnTo>
                  <a:lnTo>
                    <a:pt x="192977" y="0"/>
                  </a:lnTo>
                  <a:lnTo>
                    <a:pt x="192977" y="519113"/>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8" name="Google Shape;4058;p48"/>
            <p:cNvSpPr/>
            <p:nvPr/>
          </p:nvSpPr>
          <p:spPr>
            <a:xfrm>
              <a:off x="2244025" y="3539151"/>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9" name="Google Shape;4059;p48"/>
            <p:cNvSpPr/>
            <p:nvPr/>
          </p:nvSpPr>
          <p:spPr>
            <a:xfrm>
              <a:off x="2313938" y="3177773"/>
              <a:ext cx="385953" cy="222789"/>
            </a:xfrm>
            <a:custGeom>
              <a:avLst/>
              <a:gdLst/>
              <a:ahLst/>
              <a:cxnLst/>
              <a:rect l="l" t="t" r="r" b="b"/>
              <a:pathLst>
                <a:path w="385953" h="222789" extrusionOk="0">
                  <a:moveTo>
                    <a:pt x="192977" y="222790"/>
                  </a:moveTo>
                  <a:lnTo>
                    <a:pt x="0" y="111347"/>
                  </a:lnTo>
                  <a:lnTo>
                    <a:pt x="192977" y="0"/>
                  </a:lnTo>
                  <a:lnTo>
                    <a:pt x="385953" y="111347"/>
                  </a:lnTo>
                  <a:lnTo>
                    <a:pt x="192977" y="222790"/>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0" name="Google Shape;4060;p4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1" name="Google Shape;4061;p4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2" name="Google Shape;4062;p4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3" name="Google Shape;4063;p4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4" name="Google Shape;4064;p48"/>
            <p:cNvSpPr/>
            <p:nvPr/>
          </p:nvSpPr>
          <p:spPr>
            <a:xfrm>
              <a:off x="3217241" y="3786325"/>
              <a:ext cx="1277540" cy="681323"/>
            </a:xfrm>
            <a:custGeom>
              <a:avLst/>
              <a:gdLst/>
              <a:ahLst/>
              <a:cxnLst/>
              <a:rect l="l" t="t" r="r" b="b"/>
              <a:pathLst>
                <a:path w="1277540" h="681323" extrusionOk="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5" name="Google Shape;4065;p48"/>
            <p:cNvSpPr/>
            <p:nvPr/>
          </p:nvSpPr>
          <p:spPr>
            <a:xfrm>
              <a:off x="4341906" y="4346681"/>
              <a:ext cx="972788" cy="561593"/>
            </a:xfrm>
            <a:custGeom>
              <a:avLst/>
              <a:gdLst/>
              <a:ahLst/>
              <a:cxnLst/>
              <a:rect l="l" t="t" r="r" b="b"/>
              <a:pathLst>
                <a:path w="972788" h="561593" extrusionOk="0">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6" name="Google Shape;4066;p48"/>
            <p:cNvSpPr/>
            <p:nvPr/>
          </p:nvSpPr>
          <p:spPr>
            <a:xfrm>
              <a:off x="3246959" y="3638497"/>
              <a:ext cx="1231677" cy="711112"/>
            </a:xfrm>
            <a:custGeom>
              <a:avLst/>
              <a:gdLst/>
              <a:ahLst/>
              <a:cxnLst/>
              <a:rect l="l" t="t" r="r" b="b"/>
              <a:pathLst>
                <a:path w="1231677" h="711112" extrusionOk="0">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7" name="Google Shape;4067;p48"/>
            <p:cNvSpPr/>
            <p:nvPr/>
          </p:nvSpPr>
          <p:spPr>
            <a:xfrm>
              <a:off x="3247293" y="3898053"/>
              <a:ext cx="108013" cy="106584"/>
            </a:xfrm>
            <a:custGeom>
              <a:avLst/>
              <a:gdLst/>
              <a:ahLst/>
              <a:cxnLst/>
              <a:rect l="l" t="t" r="r" b="b"/>
              <a:pathLst>
                <a:path w="108013" h="106584" extrusionOk="0">
                  <a:moveTo>
                    <a:pt x="0" y="106585"/>
                  </a:moveTo>
                  <a:lnTo>
                    <a:pt x="0" y="0"/>
                  </a:lnTo>
                  <a:lnTo>
                    <a:pt x="108013" y="53245"/>
                  </a:lnTo>
                  <a:lnTo>
                    <a:pt x="0" y="1065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8" name="Google Shape;4068;p48"/>
            <p:cNvSpPr/>
            <p:nvPr/>
          </p:nvSpPr>
          <p:spPr>
            <a:xfrm>
              <a:off x="3553141" y="4166849"/>
              <a:ext cx="622063" cy="123348"/>
            </a:xfrm>
            <a:custGeom>
              <a:avLst/>
              <a:gdLst/>
              <a:ahLst/>
              <a:cxnLst/>
              <a:rect l="l" t="t" r="r" b="b"/>
              <a:pathLst>
                <a:path w="622063" h="123348" extrusionOk="0">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69" name="Google Shape;4069;p48"/>
            <p:cNvSpPr/>
            <p:nvPr/>
          </p:nvSpPr>
          <p:spPr>
            <a:xfrm>
              <a:off x="4390007" y="3898053"/>
              <a:ext cx="88582" cy="95916"/>
            </a:xfrm>
            <a:custGeom>
              <a:avLst/>
              <a:gdLst/>
              <a:ahLst/>
              <a:cxnLst/>
              <a:rect l="l" t="t" r="r" b="b"/>
              <a:pathLst>
                <a:path w="88582" h="95916" extrusionOk="0">
                  <a:moveTo>
                    <a:pt x="88583" y="0"/>
                  </a:moveTo>
                  <a:lnTo>
                    <a:pt x="88583" y="95917"/>
                  </a:lnTo>
                  <a:lnTo>
                    <a:pt x="0" y="39433"/>
                  </a:lnTo>
                  <a:lnTo>
                    <a:pt x="88583"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0" name="Google Shape;4070;p48"/>
            <p:cNvSpPr/>
            <p:nvPr/>
          </p:nvSpPr>
          <p:spPr>
            <a:xfrm>
              <a:off x="3582763" y="3612208"/>
              <a:ext cx="550640" cy="90297"/>
            </a:xfrm>
            <a:custGeom>
              <a:avLst/>
              <a:gdLst/>
              <a:ahLst/>
              <a:cxnLst/>
              <a:rect l="l" t="t" r="r" b="b"/>
              <a:pathLst>
                <a:path w="550640" h="90297" extrusionOk="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1" name="Google Shape;4071;p48"/>
            <p:cNvSpPr/>
            <p:nvPr/>
          </p:nvSpPr>
          <p:spPr>
            <a:xfrm>
              <a:off x="3404265" y="3670120"/>
              <a:ext cx="917257" cy="529590"/>
            </a:xfrm>
            <a:custGeom>
              <a:avLst/>
              <a:gdLst/>
              <a:ahLst/>
              <a:cxnLst/>
              <a:rect l="l" t="t" r="r" b="b"/>
              <a:pathLst>
                <a:path w="917257" h="529590" extrusionOk="0">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2" name="Google Shape;4072;p48"/>
            <p:cNvSpPr/>
            <p:nvPr/>
          </p:nvSpPr>
          <p:spPr>
            <a:xfrm>
              <a:off x="3246959" y="3542485"/>
              <a:ext cx="1231677" cy="711136"/>
            </a:xfrm>
            <a:custGeom>
              <a:avLst/>
              <a:gdLst/>
              <a:ahLst/>
              <a:cxnLst/>
              <a:rect l="l" t="t" r="r" b="b"/>
              <a:pathLst>
                <a:path w="1231677" h="711136" extrusionOk="0">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3" name="Google Shape;4073;p48"/>
            <p:cNvSpPr/>
            <p:nvPr/>
          </p:nvSpPr>
          <p:spPr>
            <a:xfrm>
              <a:off x="4233892" y="4110556"/>
              <a:ext cx="329469" cy="191071"/>
            </a:xfrm>
            <a:custGeom>
              <a:avLst/>
              <a:gdLst/>
              <a:ahLst/>
              <a:cxnLst/>
              <a:rect l="l" t="t" r="r" b="b"/>
              <a:pathLst>
                <a:path w="329469" h="191071" extrusionOk="0">
                  <a:moveTo>
                    <a:pt x="208407" y="191071"/>
                  </a:moveTo>
                  <a:lnTo>
                    <a:pt x="0" y="69818"/>
                  </a:lnTo>
                  <a:lnTo>
                    <a:pt x="121063" y="0"/>
                  </a:lnTo>
                  <a:lnTo>
                    <a:pt x="329470" y="121158"/>
                  </a:lnTo>
                  <a:lnTo>
                    <a:pt x="208407" y="19107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4" name="Google Shape;4074;p48"/>
            <p:cNvSpPr/>
            <p:nvPr/>
          </p:nvSpPr>
          <p:spPr>
            <a:xfrm>
              <a:off x="4234083" y="4180469"/>
              <a:ext cx="208216" cy="217741"/>
            </a:xfrm>
            <a:custGeom>
              <a:avLst/>
              <a:gdLst/>
              <a:ahLst/>
              <a:cxnLst/>
              <a:rect l="l" t="t" r="r" b="b"/>
              <a:pathLst>
                <a:path w="208216" h="217741" extrusionOk="0">
                  <a:moveTo>
                    <a:pt x="208217" y="217742"/>
                  </a:moveTo>
                  <a:lnTo>
                    <a:pt x="0" y="97250"/>
                  </a:lnTo>
                  <a:lnTo>
                    <a:pt x="0" y="0"/>
                  </a:lnTo>
                  <a:lnTo>
                    <a:pt x="208217" y="120491"/>
                  </a:lnTo>
                  <a:lnTo>
                    <a:pt x="208217" y="2177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5" name="Google Shape;4075;p48"/>
            <p:cNvSpPr/>
            <p:nvPr/>
          </p:nvSpPr>
          <p:spPr>
            <a:xfrm>
              <a:off x="4368385" y="4248383"/>
              <a:ext cx="831437" cy="643127"/>
            </a:xfrm>
            <a:custGeom>
              <a:avLst/>
              <a:gdLst/>
              <a:ahLst/>
              <a:cxnLst/>
              <a:rect l="l" t="t" r="r" b="b"/>
              <a:pathLst>
                <a:path w="831437" h="643127" extrusionOk="0">
                  <a:moveTo>
                    <a:pt x="831437" y="643128"/>
                  </a:moveTo>
                  <a:lnTo>
                    <a:pt x="0" y="163068"/>
                  </a:lnTo>
                  <a:lnTo>
                    <a:pt x="0" y="0"/>
                  </a:lnTo>
                  <a:lnTo>
                    <a:pt x="831437" y="480060"/>
                  </a:lnTo>
                  <a:lnTo>
                    <a:pt x="831437" y="64312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6" name="Google Shape;4076;p48"/>
            <p:cNvSpPr/>
            <p:nvPr/>
          </p:nvSpPr>
          <p:spPr>
            <a:xfrm>
              <a:off x="4368385" y="4166944"/>
              <a:ext cx="972788" cy="561593"/>
            </a:xfrm>
            <a:custGeom>
              <a:avLst/>
              <a:gdLst/>
              <a:ahLst/>
              <a:cxnLst/>
              <a:rect l="l" t="t" r="r" b="b"/>
              <a:pathLst>
                <a:path w="972788" h="561593" extrusionOk="0">
                  <a:moveTo>
                    <a:pt x="831532" y="561594"/>
                  </a:moveTo>
                  <a:lnTo>
                    <a:pt x="0" y="81534"/>
                  </a:lnTo>
                  <a:lnTo>
                    <a:pt x="141256" y="0"/>
                  </a:lnTo>
                  <a:lnTo>
                    <a:pt x="972788" y="479965"/>
                  </a:lnTo>
                  <a:lnTo>
                    <a:pt x="831532" y="561594"/>
                  </a:lnTo>
                  <a:close/>
                </a:path>
              </a:pathLst>
            </a:custGeom>
            <a:solidFill>
              <a:srgbClr val="3940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7" name="Google Shape;4077;p48"/>
            <p:cNvSpPr/>
            <p:nvPr/>
          </p:nvSpPr>
          <p:spPr>
            <a:xfrm>
              <a:off x="5199823" y="4646908"/>
              <a:ext cx="141350" cy="244601"/>
            </a:xfrm>
            <a:custGeom>
              <a:avLst/>
              <a:gdLst/>
              <a:ahLst/>
              <a:cxnLst/>
              <a:rect l="l" t="t" r="r" b="b"/>
              <a:pathLst>
                <a:path w="141350" h="244601" extrusionOk="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8" name="Google Shape;4078;p48"/>
            <p:cNvSpPr/>
            <p:nvPr/>
          </p:nvSpPr>
          <p:spPr>
            <a:xfrm>
              <a:off x="2764672" y="2500358"/>
              <a:ext cx="158537" cy="311524"/>
            </a:xfrm>
            <a:custGeom>
              <a:avLst/>
              <a:gdLst/>
              <a:ahLst/>
              <a:cxnLst/>
              <a:rect l="l" t="t" r="r" b="b"/>
              <a:pathLst>
                <a:path w="158537" h="311524" extrusionOk="0">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79" name="Google Shape;4079;p48"/>
            <p:cNvSpPr/>
            <p:nvPr/>
          </p:nvSpPr>
          <p:spPr>
            <a:xfrm>
              <a:off x="2800168" y="3231875"/>
              <a:ext cx="108892" cy="84472"/>
            </a:xfrm>
            <a:custGeom>
              <a:avLst/>
              <a:gdLst/>
              <a:ahLst/>
              <a:cxnLst/>
              <a:rect l="l" t="t" r="r" b="b"/>
              <a:pathLst>
                <a:path w="108892" h="84472" extrusionOk="0">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0" name="Google Shape;4080;p48"/>
            <p:cNvSpPr/>
            <p:nvPr/>
          </p:nvSpPr>
          <p:spPr>
            <a:xfrm>
              <a:off x="2799603" y="3259783"/>
              <a:ext cx="108313" cy="56238"/>
            </a:xfrm>
            <a:custGeom>
              <a:avLst/>
              <a:gdLst/>
              <a:ahLst/>
              <a:cxnLst/>
              <a:rect l="l" t="t" r="r" b="b"/>
              <a:pathLst>
                <a:path w="108313" h="56238" extrusionOk="0">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1" name="Google Shape;4081;p48"/>
            <p:cNvSpPr/>
            <p:nvPr/>
          </p:nvSpPr>
          <p:spPr>
            <a:xfrm>
              <a:off x="2931444" y="3155618"/>
              <a:ext cx="108758" cy="81374"/>
            </a:xfrm>
            <a:custGeom>
              <a:avLst/>
              <a:gdLst/>
              <a:ahLst/>
              <a:cxnLst/>
              <a:rect l="l" t="t" r="r" b="b"/>
              <a:pathLst>
                <a:path w="108758" h="81374" extrusionOk="0">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2" name="Google Shape;4082;p48"/>
            <p:cNvSpPr/>
            <p:nvPr/>
          </p:nvSpPr>
          <p:spPr>
            <a:xfrm>
              <a:off x="2931020" y="3181773"/>
              <a:ext cx="108151" cy="56575"/>
            </a:xfrm>
            <a:custGeom>
              <a:avLst/>
              <a:gdLst/>
              <a:ahLst/>
              <a:cxnLst/>
              <a:rect l="l" t="t" r="r" b="b"/>
              <a:pathLst>
                <a:path w="108151" h="56575" extrusionOk="0">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3" name="Google Shape;4083;p48"/>
            <p:cNvSpPr/>
            <p:nvPr/>
          </p:nvSpPr>
          <p:spPr>
            <a:xfrm>
              <a:off x="2630424" y="2780976"/>
              <a:ext cx="382278" cy="462504"/>
            </a:xfrm>
            <a:custGeom>
              <a:avLst/>
              <a:gdLst/>
              <a:ahLst/>
              <a:cxnLst/>
              <a:rect l="l" t="t" r="r" b="b"/>
              <a:pathLst>
                <a:path w="382278" h="462504" extrusionOk="0">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4" name="Google Shape;4084;p48"/>
            <p:cNvSpPr/>
            <p:nvPr/>
          </p:nvSpPr>
          <p:spPr>
            <a:xfrm>
              <a:off x="2662372" y="2471875"/>
              <a:ext cx="120066" cy="117360"/>
            </a:xfrm>
            <a:custGeom>
              <a:avLst/>
              <a:gdLst/>
              <a:ahLst/>
              <a:cxnLst/>
              <a:rect l="l" t="t" r="r" b="b"/>
              <a:pathLst>
                <a:path w="120066" h="117360" extrusionOk="0">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5" name="Google Shape;4085;p48"/>
            <p:cNvSpPr/>
            <p:nvPr/>
          </p:nvSpPr>
          <p:spPr>
            <a:xfrm>
              <a:off x="2630208" y="2488280"/>
              <a:ext cx="194941" cy="380900"/>
            </a:xfrm>
            <a:custGeom>
              <a:avLst/>
              <a:gdLst/>
              <a:ahLst/>
              <a:cxnLst/>
              <a:rect l="l" t="t" r="r" b="b"/>
              <a:pathLst>
                <a:path w="194941" h="380900" extrusionOk="0">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6" name="Google Shape;4086;p48"/>
            <p:cNvSpPr/>
            <p:nvPr/>
          </p:nvSpPr>
          <p:spPr>
            <a:xfrm>
              <a:off x="2658361" y="2350349"/>
              <a:ext cx="128870" cy="157700"/>
            </a:xfrm>
            <a:custGeom>
              <a:avLst/>
              <a:gdLst/>
              <a:ahLst/>
              <a:cxnLst/>
              <a:rect l="l" t="t" r="r" b="b"/>
              <a:pathLst>
                <a:path w="128870" h="157700" extrusionOk="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7" name="Google Shape;4087;p48"/>
            <p:cNvSpPr/>
            <p:nvPr/>
          </p:nvSpPr>
          <p:spPr>
            <a:xfrm>
              <a:off x="2645583" y="2336673"/>
              <a:ext cx="136833" cy="135201"/>
            </a:xfrm>
            <a:custGeom>
              <a:avLst/>
              <a:gdLst/>
              <a:ahLst/>
              <a:cxnLst/>
              <a:rect l="l" t="t" r="r" b="b"/>
              <a:pathLst>
                <a:path w="136833" h="135201" extrusionOk="0">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8" name="Google Shape;4088;p48"/>
            <p:cNvSpPr/>
            <p:nvPr/>
          </p:nvSpPr>
          <p:spPr>
            <a:xfrm>
              <a:off x="2782568" y="2488639"/>
              <a:ext cx="62960" cy="91535"/>
            </a:xfrm>
            <a:custGeom>
              <a:avLst/>
              <a:gdLst/>
              <a:ahLst/>
              <a:cxnLst/>
              <a:rect l="l" t="t" r="r" b="b"/>
              <a:pathLst>
                <a:path w="62960" h="91535" extrusionOk="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089" name="Google Shape;4089;p48"/>
            <p:cNvGrpSpPr/>
            <p:nvPr/>
          </p:nvGrpSpPr>
          <p:grpSpPr>
            <a:xfrm flipH="1">
              <a:off x="2710663" y="2723583"/>
              <a:ext cx="319677" cy="242660"/>
              <a:chOff x="6621095" y="1452181"/>
              <a:chExt cx="330894" cy="250785"/>
            </a:xfrm>
          </p:grpSpPr>
          <p:sp>
            <p:nvSpPr>
              <p:cNvPr id="4090" name="Google Shape;4090;p4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1" name="Google Shape;4091;p4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2" name="Google Shape;4092;p4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3" name="Google Shape;4093;p4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4" name="Google Shape;4094;p4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095" name="Google Shape;4095;p48"/>
            <p:cNvSpPr/>
            <p:nvPr/>
          </p:nvSpPr>
          <p:spPr>
            <a:xfrm>
              <a:off x="2596421" y="2551548"/>
              <a:ext cx="147299" cy="413263"/>
            </a:xfrm>
            <a:custGeom>
              <a:avLst/>
              <a:gdLst/>
              <a:ahLst/>
              <a:cxnLst/>
              <a:rect l="l" t="t" r="r" b="b"/>
              <a:pathLst>
                <a:path w="147299" h="413263" extrusionOk="0">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6" name="Google Shape;4096;p48"/>
            <p:cNvSpPr/>
            <p:nvPr/>
          </p:nvSpPr>
          <p:spPr>
            <a:xfrm>
              <a:off x="2590449" y="2547578"/>
              <a:ext cx="84867" cy="115327"/>
            </a:xfrm>
            <a:custGeom>
              <a:avLst/>
              <a:gdLst/>
              <a:ahLst/>
              <a:cxnLst/>
              <a:rect l="l" t="t" r="r" b="b"/>
              <a:pathLst>
                <a:path w="84867" h="115327" extrusionOk="0">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097" name="Google Shape;4097;p48"/>
            <p:cNvGrpSpPr/>
            <p:nvPr/>
          </p:nvGrpSpPr>
          <p:grpSpPr>
            <a:xfrm>
              <a:off x="4651669" y="468299"/>
              <a:ext cx="319677" cy="242660"/>
              <a:chOff x="6621095" y="1452181"/>
              <a:chExt cx="330894" cy="250785"/>
            </a:xfrm>
          </p:grpSpPr>
          <p:sp>
            <p:nvSpPr>
              <p:cNvPr id="4098" name="Google Shape;4098;p4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9" name="Google Shape;4099;p4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0" name="Google Shape;4100;p4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1" name="Google Shape;4101;p4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2" name="Google Shape;4102;p4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4103" name="Google Shape;4103;p48"/>
          <p:cNvGrpSpPr/>
          <p:nvPr/>
        </p:nvGrpSpPr>
        <p:grpSpPr>
          <a:xfrm>
            <a:off x="4931603" y="542890"/>
            <a:ext cx="1572889" cy="1611229"/>
            <a:chOff x="2270525" y="117216"/>
            <a:chExt cx="4650765" cy="4762722"/>
          </a:xfrm>
        </p:grpSpPr>
        <p:sp>
          <p:nvSpPr>
            <p:cNvPr id="4104" name="Google Shape;4104;p48"/>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5" name="Google Shape;4105;p48"/>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6" name="Google Shape;4106;p48"/>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7" name="Google Shape;4107;p48"/>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8" name="Google Shape;4108;p48"/>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9" name="Google Shape;4109;p48"/>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0" name="Google Shape;4110;p48"/>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1" name="Google Shape;4111;p48"/>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2" name="Google Shape;4112;p48"/>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3" name="Google Shape;4113;p48"/>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4" name="Google Shape;4114;p48"/>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5" name="Google Shape;4115;p48"/>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6" name="Google Shape;4116;p48"/>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7" name="Google Shape;4117;p48"/>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8" name="Google Shape;4118;p48"/>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9" name="Google Shape;4119;p48"/>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0" name="Google Shape;4120;p48"/>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1" name="Google Shape;4121;p48"/>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2" name="Google Shape;4122;p48"/>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3" name="Google Shape;4123;p48"/>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4" name="Google Shape;4124;p48"/>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125" name="Google Shape;4125;p48"/>
            <p:cNvGrpSpPr/>
            <p:nvPr/>
          </p:nvGrpSpPr>
          <p:grpSpPr>
            <a:xfrm>
              <a:off x="4031993" y="117216"/>
              <a:ext cx="2889297" cy="3901793"/>
              <a:chOff x="5533368" y="1047716"/>
              <a:chExt cx="2889297" cy="3901793"/>
            </a:xfrm>
          </p:grpSpPr>
          <p:sp>
            <p:nvSpPr>
              <p:cNvPr id="4126" name="Google Shape;4126;p48"/>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7" name="Google Shape;4127;p48"/>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8" name="Google Shape;4128;p48"/>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29" name="Google Shape;4129;p48"/>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0" name="Google Shape;4130;p48"/>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1" name="Google Shape;4131;p48"/>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2" name="Google Shape;4132;p48"/>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3" name="Google Shape;4133;p48"/>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4" name="Google Shape;4134;p48"/>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5" name="Google Shape;4135;p48"/>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6" name="Google Shape;4136;p48"/>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7" name="Google Shape;4137;p48"/>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8" name="Google Shape;4138;p48"/>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9" name="Google Shape;4139;p48"/>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0" name="Google Shape;4140;p48"/>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1" name="Google Shape;4141;p48"/>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2" name="Google Shape;4142;p48"/>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3" name="Google Shape;4143;p48"/>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4" name="Google Shape;4144;p48"/>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5" name="Google Shape;4145;p48"/>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6" name="Google Shape;4146;p48"/>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7" name="Google Shape;4147;p48"/>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8" name="Google Shape;4148;p48"/>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9" name="Google Shape;4149;p48"/>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0" name="Google Shape;4150;p48"/>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1" name="Google Shape;4151;p48"/>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2" name="Google Shape;4152;p48"/>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3" name="Google Shape;4153;p48"/>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4" name="Google Shape;4154;p48"/>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5" name="Google Shape;4155;p48"/>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6" name="Google Shape;4156;p48"/>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7" name="Google Shape;4157;p48"/>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8" name="Google Shape;4158;p48"/>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9" name="Google Shape;4159;p48"/>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0" name="Google Shape;4160;p48"/>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1" name="Google Shape;4161;p48"/>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2" name="Google Shape;4162;p48"/>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3" name="Google Shape;4163;p48"/>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4" name="Google Shape;4164;p48"/>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5" name="Google Shape;4165;p48"/>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166" name="Google Shape;4166;p48"/>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7" name="Google Shape;4167;p48"/>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8" name="Google Shape;4168;p48"/>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9" name="Google Shape;4169;p48"/>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0" name="Google Shape;4170;p48"/>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1" name="Google Shape;4171;p48"/>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2" name="Google Shape;4172;p48"/>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3" name="Google Shape;4173;p48"/>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4" name="Google Shape;4174;p48"/>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5" name="Google Shape;4175;p48"/>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6" name="Google Shape;4176;p48"/>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7" name="Google Shape;4177;p48"/>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8" name="Google Shape;4178;p48"/>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9" name="Google Shape;4179;p48"/>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0" name="Google Shape;4180;p48"/>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1" name="Google Shape;4181;p48"/>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2" name="Google Shape;4182;p48"/>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3" name="Google Shape;4183;p48"/>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4" name="Google Shape;4184;p48"/>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5" name="Google Shape;4185;p48"/>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6" name="Google Shape;4186;p48"/>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7" name="Google Shape;4187;p48"/>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8" name="Google Shape;4188;p48"/>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9" name="Google Shape;4189;p48"/>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0" name="Google Shape;4190;p48"/>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1" name="Google Shape;4191;p48"/>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2" name="Google Shape;4192;p48"/>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3" name="Google Shape;4193;p48"/>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4" name="Google Shape;4194;p48"/>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195" name="Google Shape;4195;p48"/>
            <p:cNvGrpSpPr/>
            <p:nvPr/>
          </p:nvGrpSpPr>
          <p:grpSpPr>
            <a:xfrm flipH="1">
              <a:off x="2865273" y="3434801"/>
              <a:ext cx="598186" cy="1340314"/>
              <a:chOff x="4210728" y="4525714"/>
              <a:chExt cx="546438" cy="1224366"/>
            </a:xfrm>
          </p:grpSpPr>
          <p:sp>
            <p:nvSpPr>
              <p:cNvPr id="4196" name="Google Shape;4196;p48"/>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7" name="Google Shape;4197;p48"/>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8" name="Google Shape;4198;p48"/>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9" name="Google Shape;4199;p48"/>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0" name="Google Shape;4200;p48"/>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1" name="Google Shape;4201;p48"/>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2" name="Google Shape;4202;p48"/>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3" name="Google Shape;4203;p48"/>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4" name="Google Shape;4204;p48"/>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5" name="Google Shape;4205;p48"/>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6" name="Google Shape;4206;p48"/>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7" name="Google Shape;4207;p48"/>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08" name="Google Shape;4208;p48"/>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4209" name="Google Shape;4209;p48"/>
          <p:cNvGrpSpPr/>
          <p:nvPr/>
        </p:nvGrpSpPr>
        <p:grpSpPr>
          <a:xfrm>
            <a:off x="4873089" y="2520210"/>
            <a:ext cx="1891791" cy="2028092"/>
            <a:chOff x="2183550" y="65875"/>
            <a:chExt cx="4483981" cy="4807045"/>
          </a:xfrm>
        </p:grpSpPr>
        <p:sp>
          <p:nvSpPr>
            <p:cNvPr id="4210" name="Google Shape;4210;p48"/>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1" name="Google Shape;4211;p48"/>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2" name="Google Shape;4212;p48"/>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3" name="Google Shape;4213;p48"/>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4" name="Google Shape;4214;p48"/>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5" name="Google Shape;4215;p48"/>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6" name="Google Shape;4216;p48"/>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7" name="Google Shape;4217;p48"/>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8" name="Google Shape;4218;p48"/>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19" name="Google Shape;4219;p48"/>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0" name="Google Shape;4220;p48"/>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1" name="Google Shape;4221;p48"/>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2" name="Google Shape;4222;p48"/>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3" name="Google Shape;4223;p48"/>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4" name="Google Shape;4224;p48"/>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5" name="Google Shape;4225;p48"/>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6" name="Google Shape;4226;p48"/>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7" name="Google Shape;4227;p48"/>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8" name="Google Shape;4228;p48"/>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9" name="Google Shape;4229;p48"/>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0" name="Google Shape;4230;p48"/>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1" name="Google Shape;4231;p48"/>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232" name="Google Shape;4232;p48"/>
            <p:cNvGrpSpPr/>
            <p:nvPr/>
          </p:nvGrpSpPr>
          <p:grpSpPr>
            <a:xfrm>
              <a:off x="2428704" y="3970322"/>
              <a:ext cx="350131" cy="370523"/>
              <a:chOff x="4512354" y="4952197"/>
              <a:chExt cx="350131" cy="370523"/>
            </a:xfrm>
          </p:grpSpPr>
          <p:grpSp>
            <p:nvGrpSpPr>
              <p:cNvPr id="4233" name="Google Shape;4233;p48"/>
              <p:cNvGrpSpPr/>
              <p:nvPr/>
            </p:nvGrpSpPr>
            <p:grpSpPr>
              <a:xfrm>
                <a:off x="4512354" y="5116449"/>
                <a:ext cx="343196" cy="206271"/>
                <a:chOff x="4512354" y="5116449"/>
                <a:chExt cx="343196" cy="206271"/>
              </a:xfrm>
            </p:grpSpPr>
            <p:sp>
              <p:nvSpPr>
                <p:cNvPr id="4234" name="Google Shape;4234;p48"/>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5" name="Google Shape;4235;p48"/>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6" name="Google Shape;4236;p48"/>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237" name="Google Shape;4237;p48"/>
                <p:cNvGrpSpPr/>
                <p:nvPr/>
              </p:nvGrpSpPr>
              <p:grpSpPr>
                <a:xfrm>
                  <a:off x="4592868" y="5212556"/>
                  <a:ext cx="96807" cy="56007"/>
                  <a:chOff x="4592868" y="5212556"/>
                  <a:chExt cx="96807" cy="56007"/>
                </a:xfrm>
              </p:grpSpPr>
              <p:sp>
                <p:nvSpPr>
                  <p:cNvPr id="4238" name="Google Shape;4238;p48"/>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9" name="Google Shape;4239;p48"/>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240" name="Google Shape;4240;p48"/>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1" name="Google Shape;4241;p48"/>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2" name="Google Shape;4242;p48"/>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3" name="Google Shape;4243;p48"/>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4" name="Google Shape;4244;p48"/>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5" name="Google Shape;4245;p48"/>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6" name="Google Shape;4246;p48"/>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7" name="Google Shape;4247;p48"/>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8" name="Google Shape;4248;p48"/>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9" name="Google Shape;4249;p48"/>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0" name="Google Shape;4250;p48"/>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1" name="Google Shape;4251;p48"/>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2" name="Google Shape;4252;p48"/>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3" name="Google Shape;4253;p48"/>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4" name="Google Shape;4254;p48"/>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5" name="Google Shape;4255;p48"/>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6" name="Google Shape;4256;p48"/>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7" name="Google Shape;4257;p48"/>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8" name="Google Shape;4258;p48"/>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9" name="Google Shape;4259;p48"/>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0" name="Google Shape;4260;p48"/>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1" name="Google Shape;4261;p48"/>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2" name="Google Shape;4262;p48"/>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3" name="Google Shape;4263;p48"/>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4" name="Google Shape;4264;p48"/>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5" name="Google Shape;4265;p48"/>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6" name="Google Shape;4266;p48"/>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7" name="Google Shape;4267;p48"/>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8" name="Google Shape;4268;p48"/>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9" name="Google Shape;4269;p48"/>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0" name="Google Shape;4270;p48"/>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1" name="Google Shape;4271;p48"/>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2" name="Google Shape;4272;p48"/>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3" name="Google Shape;4273;p48"/>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4" name="Google Shape;4274;p48"/>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5" name="Google Shape;4275;p48"/>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6" name="Google Shape;4276;p48"/>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7" name="Google Shape;4277;p48"/>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8" name="Google Shape;4278;p48"/>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9" name="Google Shape;4279;p48"/>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0" name="Google Shape;4280;p48"/>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1" name="Google Shape;4281;p48"/>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2" name="Google Shape;4282;p48"/>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3" name="Google Shape;4283;p48"/>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4" name="Google Shape;4284;p48"/>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5" name="Google Shape;4285;p48"/>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6" name="Google Shape;4286;p48"/>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7" name="Google Shape;4287;p48"/>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8" name="Google Shape;4288;p48"/>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9" name="Google Shape;4289;p48"/>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0" name="Google Shape;4290;p48"/>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1" name="Google Shape;4291;p48"/>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2" name="Google Shape;4292;p48"/>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3" name="Google Shape;4293;p48"/>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4" name="Google Shape;4294;p48"/>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5" name="Google Shape;4295;p48"/>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6" name="Google Shape;4296;p48"/>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7" name="Google Shape;4297;p48"/>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8" name="Google Shape;4298;p48"/>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99" name="Google Shape;4299;p48"/>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0" name="Google Shape;4300;p48"/>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1" name="Google Shape;4301;p48"/>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2" name="Google Shape;4302;p48"/>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3" name="Google Shape;4303;p48"/>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304" name="Google Shape;4304;p48"/>
              <p:cNvGrpSpPr/>
              <p:nvPr/>
            </p:nvGrpSpPr>
            <p:grpSpPr>
              <a:xfrm>
                <a:off x="4655095" y="4952197"/>
                <a:ext cx="207390" cy="280361"/>
                <a:chOff x="4655095" y="4952197"/>
                <a:chExt cx="207390" cy="280361"/>
              </a:xfrm>
            </p:grpSpPr>
            <p:grpSp>
              <p:nvGrpSpPr>
                <p:cNvPr id="4305" name="Google Shape;4305;p48"/>
                <p:cNvGrpSpPr/>
                <p:nvPr/>
              </p:nvGrpSpPr>
              <p:grpSpPr>
                <a:xfrm>
                  <a:off x="4655095" y="4952197"/>
                  <a:ext cx="207390" cy="280361"/>
                  <a:chOff x="4655095" y="4952197"/>
                  <a:chExt cx="207390" cy="280361"/>
                </a:xfrm>
              </p:grpSpPr>
              <p:sp>
                <p:nvSpPr>
                  <p:cNvPr id="4306" name="Google Shape;4306;p48"/>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7" name="Google Shape;4307;p48"/>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8" name="Google Shape;4308;p48"/>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09" name="Google Shape;4309;p48"/>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0" name="Google Shape;4310;p48"/>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311" name="Google Shape;4311;p48"/>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2" name="Google Shape;4312;p48"/>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3" name="Google Shape;4313;p48"/>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4314" name="Google Shape;4314;p48"/>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5" name="Google Shape;4315;p48"/>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6" name="Google Shape;4316;p48"/>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7" name="Google Shape;4317;p48"/>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8" name="Google Shape;4318;p48"/>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19" name="Google Shape;4319;p48"/>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0" name="Google Shape;4320;p48"/>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1" name="Google Shape;4321;p48"/>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2" name="Google Shape;4322;p48"/>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3" name="Google Shape;4323;p48"/>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4" name="Google Shape;4324;p48"/>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5" name="Google Shape;4325;p48"/>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6" name="Google Shape;4326;p48"/>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7" name="Google Shape;4327;p48"/>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8" name="Google Shape;4328;p48"/>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29" name="Google Shape;4329;p48"/>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0" name="Google Shape;4330;p48"/>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1" name="Google Shape;4331;p48"/>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2" name="Google Shape;4332;p48"/>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3" name="Google Shape;4333;p48"/>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4" name="Google Shape;4334;p48"/>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5" name="Google Shape;4335;p48"/>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6" name="Google Shape;4336;p48"/>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7" name="Google Shape;4337;p48"/>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8" name="Google Shape;4338;p48"/>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39" name="Google Shape;4339;p48"/>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0" name="Google Shape;4340;p48"/>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1" name="Google Shape;4341;p48"/>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2" name="Google Shape;4342;p48"/>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343" name="Google Shape;4343;p48"/>
            <p:cNvGrpSpPr/>
            <p:nvPr/>
          </p:nvGrpSpPr>
          <p:grpSpPr>
            <a:xfrm>
              <a:off x="6161836" y="4215479"/>
              <a:ext cx="350682" cy="265782"/>
              <a:chOff x="6621095" y="1452181"/>
              <a:chExt cx="330894" cy="250785"/>
            </a:xfrm>
          </p:grpSpPr>
          <p:sp>
            <p:nvSpPr>
              <p:cNvPr id="4344" name="Google Shape;4344;p4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5" name="Google Shape;4345;p4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6" name="Google Shape;4346;p4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7" name="Google Shape;4347;p4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48" name="Google Shape;4348;p4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4349" name="Google Shape;4349;p48"/>
          <p:cNvGrpSpPr/>
          <p:nvPr/>
        </p:nvGrpSpPr>
        <p:grpSpPr>
          <a:xfrm>
            <a:off x="7307446" y="524392"/>
            <a:ext cx="1458674" cy="1629727"/>
            <a:chOff x="2181300" y="231400"/>
            <a:chExt cx="4262637" cy="4762499"/>
          </a:xfrm>
        </p:grpSpPr>
        <p:sp>
          <p:nvSpPr>
            <p:cNvPr id="4350" name="Google Shape;4350;p48"/>
            <p:cNvSpPr/>
            <p:nvPr/>
          </p:nvSpPr>
          <p:spPr>
            <a:xfrm>
              <a:off x="4504120" y="3382365"/>
              <a:ext cx="236644" cy="133254"/>
            </a:xfrm>
            <a:custGeom>
              <a:avLst/>
              <a:gdLst/>
              <a:ahLst/>
              <a:cxnLst/>
              <a:rect l="l" t="t" r="r" b="b"/>
              <a:pathLst>
                <a:path w="236644" h="133254" extrusionOk="0">
                  <a:moveTo>
                    <a:pt x="125355" y="133255"/>
                  </a:moveTo>
                  <a:lnTo>
                    <a:pt x="0" y="64389"/>
                  </a:lnTo>
                  <a:lnTo>
                    <a:pt x="111289" y="0"/>
                  </a:lnTo>
                  <a:lnTo>
                    <a:pt x="236644"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1" name="Google Shape;4351;p48"/>
            <p:cNvSpPr/>
            <p:nvPr/>
          </p:nvSpPr>
          <p:spPr>
            <a:xfrm>
              <a:off x="5178128" y="3780033"/>
              <a:ext cx="236549" cy="133254"/>
            </a:xfrm>
            <a:custGeom>
              <a:avLst/>
              <a:gdLst/>
              <a:ahLst/>
              <a:cxnLst/>
              <a:rect l="l" t="t" r="r" b="b"/>
              <a:pathLst>
                <a:path w="236549" h="133254" extrusionOk="0">
                  <a:moveTo>
                    <a:pt x="125355" y="133255"/>
                  </a:moveTo>
                  <a:lnTo>
                    <a:pt x="0" y="64294"/>
                  </a:lnTo>
                  <a:lnTo>
                    <a:pt x="111290" y="0"/>
                  </a:lnTo>
                  <a:lnTo>
                    <a:pt x="236549" y="68866"/>
                  </a:lnTo>
                  <a:lnTo>
                    <a:pt x="125355" y="13325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2" name="Google Shape;4352;p48"/>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3" name="Google Shape;4353;p48"/>
            <p:cNvSpPr/>
            <p:nvPr/>
          </p:nvSpPr>
          <p:spPr>
            <a:xfrm>
              <a:off x="4629475" y="2174500"/>
              <a:ext cx="494671" cy="1273873"/>
            </a:xfrm>
            <a:custGeom>
              <a:avLst/>
              <a:gdLst/>
              <a:ahLst/>
              <a:cxnLst/>
              <a:rect l="l" t="t" r="r" b="b"/>
              <a:pathLst>
                <a:path w="494671" h="1273873" extrusionOk="0">
                  <a:moveTo>
                    <a:pt x="118227" y="1273873"/>
                  </a:moveTo>
                  <a:lnTo>
                    <a:pt x="0" y="1205484"/>
                  </a:lnTo>
                  <a:lnTo>
                    <a:pt x="376540" y="0"/>
                  </a:lnTo>
                  <a:lnTo>
                    <a:pt x="494672" y="68389"/>
                  </a:lnTo>
                  <a:lnTo>
                    <a:pt x="118227" y="127387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4" name="Google Shape;4354;p48"/>
            <p:cNvSpPr/>
            <p:nvPr/>
          </p:nvSpPr>
          <p:spPr>
            <a:xfrm>
              <a:off x="4560192" y="2212790"/>
              <a:ext cx="494767" cy="1273873"/>
            </a:xfrm>
            <a:custGeom>
              <a:avLst/>
              <a:gdLst/>
              <a:ahLst/>
              <a:cxnLst/>
              <a:rect l="l" t="t" r="r" b="b"/>
              <a:pathLst>
                <a:path w="494767" h="1273873" extrusionOk="0">
                  <a:moveTo>
                    <a:pt x="118227" y="1273874"/>
                  </a:moveTo>
                  <a:lnTo>
                    <a:pt x="0" y="1205484"/>
                  </a:lnTo>
                  <a:lnTo>
                    <a:pt x="376540" y="0"/>
                  </a:lnTo>
                  <a:lnTo>
                    <a:pt x="494767" y="68389"/>
                  </a:lnTo>
                  <a:lnTo>
                    <a:pt x="118227" y="127387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5" name="Google Shape;4355;p48"/>
            <p:cNvSpPr/>
            <p:nvPr/>
          </p:nvSpPr>
          <p:spPr>
            <a:xfrm>
              <a:off x="5160832" y="2249175"/>
              <a:ext cx="281692" cy="1586388"/>
            </a:xfrm>
            <a:custGeom>
              <a:avLst/>
              <a:gdLst/>
              <a:ahLst/>
              <a:cxnLst/>
              <a:rect l="l" t="t" r="r" b="b"/>
              <a:pathLst>
                <a:path w="281692" h="1586388" extrusionOk="0">
                  <a:moveTo>
                    <a:pt x="281692" y="1586389"/>
                  </a:moveTo>
                  <a:lnTo>
                    <a:pt x="162610" y="1517428"/>
                  </a:lnTo>
                  <a:lnTo>
                    <a:pt x="0" y="0"/>
                  </a:lnTo>
                  <a:lnTo>
                    <a:pt x="118227" y="68485"/>
                  </a:lnTo>
                  <a:lnTo>
                    <a:pt x="281692" y="1586389"/>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6" name="Google Shape;4356;p48"/>
            <p:cNvSpPr/>
            <p:nvPr/>
          </p:nvSpPr>
          <p:spPr>
            <a:xfrm>
              <a:off x="5078053" y="2296515"/>
              <a:ext cx="281692" cy="1586388"/>
            </a:xfrm>
            <a:custGeom>
              <a:avLst/>
              <a:gdLst/>
              <a:ahLst/>
              <a:cxnLst/>
              <a:rect l="l" t="t" r="r" b="b"/>
              <a:pathLst>
                <a:path w="281692" h="1586388" extrusionOk="0">
                  <a:moveTo>
                    <a:pt x="281692" y="1586389"/>
                  </a:moveTo>
                  <a:lnTo>
                    <a:pt x="162610" y="1517428"/>
                  </a:lnTo>
                  <a:lnTo>
                    <a:pt x="0" y="0"/>
                  </a:lnTo>
                  <a:lnTo>
                    <a:pt x="118227" y="68390"/>
                  </a:lnTo>
                  <a:lnTo>
                    <a:pt x="281692" y="158638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7" name="Google Shape;4357;p48"/>
            <p:cNvSpPr/>
            <p:nvPr/>
          </p:nvSpPr>
          <p:spPr>
            <a:xfrm>
              <a:off x="4075404" y="1596713"/>
              <a:ext cx="2321774" cy="1343501"/>
            </a:xfrm>
            <a:custGeom>
              <a:avLst/>
              <a:gdLst/>
              <a:ahLst/>
              <a:cxnLst/>
              <a:rect l="l" t="t" r="r" b="b"/>
              <a:pathLst>
                <a:path w="2321774" h="1343501" extrusionOk="0">
                  <a:moveTo>
                    <a:pt x="2221415" y="1343501"/>
                  </a:moveTo>
                  <a:lnTo>
                    <a:pt x="0" y="58103"/>
                  </a:lnTo>
                  <a:lnTo>
                    <a:pt x="100360" y="0"/>
                  </a:lnTo>
                  <a:lnTo>
                    <a:pt x="2321775" y="1285399"/>
                  </a:lnTo>
                  <a:lnTo>
                    <a:pt x="2221415" y="134350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8" name="Google Shape;4358;p48"/>
            <p:cNvSpPr/>
            <p:nvPr/>
          </p:nvSpPr>
          <p:spPr>
            <a:xfrm>
              <a:off x="4075404" y="1654530"/>
              <a:ext cx="2221415" cy="1401603"/>
            </a:xfrm>
            <a:custGeom>
              <a:avLst/>
              <a:gdLst/>
              <a:ahLst/>
              <a:cxnLst/>
              <a:rect l="l" t="t" r="r" b="b"/>
              <a:pathLst>
                <a:path w="2221415" h="1401603" extrusionOk="0">
                  <a:moveTo>
                    <a:pt x="2221415" y="1401604"/>
                  </a:moveTo>
                  <a:lnTo>
                    <a:pt x="0" y="116205"/>
                  </a:lnTo>
                  <a:lnTo>
                    <a:pt x="0" y="0"/>
                  </a:lnTo>
                  <a:lnTo>
                    <a:pt x="2221415" y="1285399"/>
                  </a:lnTo>
                  <a:lnTo>
                    <a:pt x="2221415" y="140160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9" name="Google Shape;4359;p48"/>
            <p:cNvSpPr/>
            <p:nvPr/>
          </p:nvSpPr>
          <p:spPr>
            <a:xfrm>
              <a:off x="4206176" y="231400"/>
              <a:ext cx="2045689" cy="2621660"/>
            </a:xfrm>
            <a:custGeom>
              <a:avLst/>
              <a:gdLst/>
              <a:ahLst/>
              <a:cxnLst/>
              <a:rect l="l" t="t" r="r" b="b"/>
              <a:pathLst>
                <a:path w="2045689" h="2621660" extrusionOk="0">
                  <a:moveTo>
                    <a:pt x="2045690" y="2621661"/>
                  </a:moveTo>
                  <a:lnTo>
                    <a:pt x="0" y="1437894"/>
                  </a:lnTo>
                  <a:lnTo>
                    <a:pt x="0" y="0"/>
                  </a:lnTo>
                  <a:lnTo>
                    <a:pt x="2045690" y="1183767"/>
                  </a:lnTo>
                  <a:lnTo>
                    <a:pt x="2045690" y="262166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0" name="Google Shape;4360;p48"/>
            <p:cNvSpPr/>
            <p:nvPr/>
          </p:nvSpPr>
          <p:spPr>
            <a:xfrm>
              <a:off x="6296819" y="2879159"/>
              <a:ext cx="101975" cy="176974"/>
            </a:xfrm>
            <a:custGeom>
              <a:avLst/>
              <a:gdLst/>
              <a:ahLst/>
              <a:cxnLst/>
              <a:rect l="l" t="t" r="r" b="b"/>
              <a:pathLst>
                <a:path w="101975" h="176974" extrusionOk="0">
                  <a:moveTo>
                    <a:pt x="101975" y="118015"/>
                  </a:moveTo>
                  <a:lnTo>
                    <a:pt x="0" y="176974"/>
                  </a:lnTo>
                  <a:lnTo>
                    <a:pt x="0" y="58960"/>
                  </a:lnTo>
                  <a:lnTo>
                    <a:pt x="101975" y="0"/>
                  </a:lnTo>
                  <a:lnTo>
                    <a:pt x="101975" y="118015"/>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1" name="Google Shape;4361;p48"/>
            <p:cNvSpPr/>
            <p:nvPr/>
          </p:nvSpPr>
          <p:spPr>
            <a:xfrm>
              <a:off x="4356811" y="496480"/>
              <a:ext cx="169452" cy="163353"/>
            </a:xfrm>
            <a:custGeom>
              <a:avLst/>
              <a:gdLst/>
              <a:ahLst/>
              <a:cxnLst/>
              <a:rect l="l" t="t" r="r" b="b"/>
              <a:pathLst>
                <a:path w="169452" h="163353" extrusionOk="0">
                  <a:moveTo>
                    <a:pt x="169453" y="163354"/>
                  </a:moveTo>
                  <a:lnTo>
                    <a:pt x="0" y="65341"/>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2" name="Google Shape;4362;p48"/>
            <p:cNvSpPr/>
            <p:nvPr/>
          </p:nvSpPr>
          <p:spPr>
            <a:xfrm>
              <a:off x="4598397" y="636212"/>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3" name="Google Shape;4363;p48"/>
            <p:cNvSpPr/>
            <p:nvPr/>
          </p:nvSpPr>
          <p:spPr>
            <a:xfrm>
              <a:off x="4356811" y="619924"/>
              <a:ext cx="169452" cy="163353"/>
            </a:xfrm>
            <a:custGeom>
              <a:avLst/>
              <a:gdLst/>
              <a:ahLst/>
              <a:cxnLst/>
              <a:rect l="l" t="t" r="r" b="b"/>
              <a:pathLst>
                <a:path w="169452" h="163353" extrusionOk="0">
                  <a:moveTo>
                    <a:pt x="169453" y="163354"/>
                  </a:moveTo>
                  <a:lnTo>
                    <a:pt x="0" y="65342"/>
                  </a:lnTo>
                  <a:lnTo>
                    <a:pt x="0" y="0"/>
                  </a:lnTo>
                  <a:lnTo>
                    <a:pt x="169453" y="98012"/>
                  </a:lnTo>
                  <a:lnTo>
                    <a:pt x="169453" y="16335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4" name="Google Shape;4364;p48"/>
            <p:cNvSpPr/>
            <p:nvPr/>
          </p:nvSpPr>
          <p:spPr>
            <a:xfrm>
              <a:off x="4598397" y="759656"/>
              <a:ext cx="298038" cy="237839"/>
            </a:xfrm>
            <a:custGeom>
              <a:avLst/>
              <a:gdLst/>
              <a:ahLst/>
              <a:cxnLst/>
              <a:rect l="l" t="t" r="r" b="b"/>
              <a:pathLst>
                <a:path w="298038" h="237839" extrusionOk="0">
                  <a:moveTo>
                    <a:pt x="298039" y="237839"/>
                  </a:moveTo>
                  <a:lnTo>
                    <a:pt x="0" y="65437"/>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5" name="Google Shape;4365;p48"/>
            <p:cNvSpPr/>
            <p:nvPr/>
          </p:nvSpPr>
          <p:spPr>
            <a:xfrm>
              <a:off x="4356811" y="761466"/>
              <a:ext cx="169452" cy="163448"/>
            </a:xfrm>
            <a:custGeom>
              <a:avLst/>
              <a:gdLst/>
              <a:ahLst/>
              <a:cxnLst/>
              <a:rect l="l" t="t" r="r" b="b"/>
              <a:pathLst>
                <a:path w="169452" h="163448" extrusionOk="0">
                  <a:moveTo>
                    <a:pt x="169453" y="163449"/>
                  </a:moveTo>
                  <a:lnTo>
                    <a:pt x="0" y="65437"/>
                  </a:lnTo>
                  <a:lnTo>
                    <a:pt x="0" y="0"/>
                  </a:lnTo>
                  <a:lnTo>
                    <a:pt x="169453" y="98107"/>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6" name="Google Shape;4366;p48"/>
            <p:cNvSpPr/>
            <p:nvPr/>
          </p:nvSpPr>
          <p:spPr>
            <a:xfrm>
              <a:off x="4598397" y="901293"/>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7" name="Google Shape;4367;p48"/>
            <p:cNvSpPr/>
            <p:nvPr/>
          </p:nvSpPr>
          <p:spPr>
            <a:xfrm>
              <a:off x="4356811" y="903102"/>
              <a:ext cx="169452" cy="163449"/>
            </a:xfrm>
            <a:custGeom>
              <a:avLst/>
              <a:gdLst/>
              <a:ahLst/>
              <a:cxnLst/>
              <a:rect l="l" t="t" r="r" b="b"/>
              <a:pathLst>
                <a:path w="169452" h="163449" extrusionOk="0">
                  <a:moveTo>
                    <a:pt x="169453" y="163449"/>
                  </a:moveTo>
                  <a:lnTo>
                    <a:pt x="0" y="65342"/>
                  </a:lnTo>
                  <a:lnTo>
                    <a:pt x="0" y="0"/>
                  </a:lnTo>
                  <a:lnTo>
                    <a:pt x="169453" y="98012"/>
                  </a:lnTo>
                  <a:lnTo>
                    <a:pt x="169453" y="16344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8" name="Google Shape;4368;p48"/>
            <p:cNvSpPr/>
            <p:nvPr/>
          </p:nvSpPr>
          <p:spPr>
            <a:xfrm>
              <a:off x="4598397" y="1042929"/>
              <a:ext cx="298038" cy="237839"/>
            </a:xfrm>
            <a:custGeom>
              <a:avLst/>
              <a:gdLst/>
              <a:ahLst/>
              <a:cxnLst/>
              <a:rect l="l" t="t" r="r" b="b"/>
              <a:pathLst>
                <a:path w="298038" h="237839" extrusionOk="0">
                  <a:moveTo>
                    <a:pt x="298039" y="237839"/>
                  </a:moveTo>
                  <a:lnTo>
                    <a:pt x="0" y="65342"/>
                  </a:lnTo>
                  <a:lnTo>
                    <a:pt x="0" y="0"/>
                  </a:lnTo>
                  <a:lnTo>
                    <a:pt x="298039" y="172498"/>
                  </a:lnTo>
                  <a:lnTo>
                    <a:pt x="298039" y="2378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9" name="Google Shape;4369;p48"/>
            <p:cNvSpPr/>
            <p:nvPr/>
          </p:nvSpPr>
          <p:spPr>
            <a:xfrm>
              <a:off x="5115879" y="982814"/>
              <a:ext cx="204046" cy="276142"/>
            </a:xfrm>
            <a:custGeom>
              <a:avLst/>
              <a:gdLst/>
              <a:ahLst/>
              <a:cxnLst/>
              <a:rect l="l" t="t" r="r" b="b"/>
              <a:pathLst>
                <a:path w="204046" h="276142" extrusionOk="0">
                  <a:moveTo>
                    <a:pt x="665" y="41256"/>
                  </a:moveTo>
                  <a:cubicBezTo>
                    <a:pt x="38205" y="-7321"/>
                    <a:pt x="105207" y="-15132"/>
                    <a:pt x="182188" y="29255"/>
                  </a:cubicBezTo>
                  <a:cubicBezTo>
                    <a:pt x="189601" y="33541"/>
                    <a:pt x="196918" y="38208"/>
                    <a:pt x="204046" y="43161"/>
                  </a:cubicBezTo>
                  <a:lnTo>
                    <a:pt x="182663" y="276143"/>
                  </a:lnTo>
                  <a:lnTo>
                    <a:pt x="0" y="42209"/>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0" name="Google Shape;4370;p48"/>
            <p:cNvSpPr/>
            <p:nvPr/>
          </p:nvSpPr>
          <p:spPr>
            <a:xfrm>
              <a:off x="5297876" y="1025975"/>
              <a:ext cx="199579" cy="260699"/>
            </a:xfrm>
            <a:custGeom>
              <a:avLst/>
              <a:gdLst/>
              <a:ahLst/>
              <a:cxnLst/>
              <a:rect l="l" t="t" r="r" b="b"/>
              <a:pathLst>
                <a:path w="199579" h="260699" extrusionOk="0">
                  <a:moveTo>
                    <a:pt x="199580" y="260699"/>
                  </a:moveTo>
                  <a:lnTo>
                    <a:pt x="0" y="232981"/>
                  </a:lnTo>
                  <a:lnTo>
                    <a:pt x="21859" y="0"/>
                  </a:lnTo>
                  <a:cubicBezTo>
                    <a:pt x="103591" y="56864"/>
                    <a:pt x="171733" y="158972"/>
                    <a:pt x="199580" y="2606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1" name="Google Shape;4371;p48"/>
            <p:cNvSpPr/>
            <p:nvPr/>
          </p:nvSpPr>
          <p:spPr>
            <a:xfrm>
              <a:off x="5298541" y="1258956"/>
              <a:ext cx="212884" cy="276193"/>
            </a:xfrm>
            <a:custGeom>
              <a:avLst/>
              <a:gdLst/>
              <a:ahLst/>
              <a:cxnLst/>
              <a:rect l="l" t="t" r="r" b="b"/>
              <a:pathLst>
                <a:path w="212884" h="276193" extrusionOk="0">
                  <a:moveTo>
                    <a:pt x="212885" y="123444"/>
                  </a:moveTo>
                  <a:cubicBezTo>
                    <a:pt x="212885" y="228219"/>
                    <a:pt x="155862" y="285369"/>
                    <a:pt x="76315" y="274987"/>
                  </a:cubicBezTo>
                  <a:lnTo>
                    <a:pt x="0" y="0"/>
                  </a:lnTo>
                  <a:lnTo>
                    <a:pt x="199580" y="27718"/>
                  </a:lnTo>
                  <a:cubicBezTo>
                    <a:pt x="208332" y="58874"/>
                    <a:pt x="212809" y="91078"/>
                    <a:pt x="212885" y="123444"/>
                  </a:cubicBez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2" name="Google Shape;4372;p48"/>
            <p:cNvSpPr/>
            <p:nvPr/>
          </p:nvSpPr>
          <p:spPr>
            <a:xfrm>
              <a:off x="5084706" y="1024070"/>
              <a:ext cx="290055" cy="509778"/>
            </a:xfrm>
            <a:custGeom>
              <a:avLst/>
              <a:gdLst/>
              <a:ahLst/>
              <a:cxnLst/>
              <a:rect l="l" t="t" r="r" b="b"/>
              <a:pathLst>
                <a:path w="290055" h="509778" extrusionOk="0">
                  <a:moveTo>
                    <a:pt x="31172" y="952"/>
                  </a:moveTo>
                  <a:cubicBezTo>
                    <a:pt x="11405" y="26956"/>
                    <a:pt x="0" y="64389"/>
                    <a:pt x="0" y="111442"/>
                  </a:cubicBezTo>
                  <a:cubicBezTo>
                    <a:pt x="0" y="247840"/>
                    <a:pt x="95513" y="413575"/>
                    <a:pt x="213360" y="481775"/>
                  </a:cubicBezTo>
                  <a:cubicBezTo>
                    <a:pt x="236863" y="496024"/>
                    <a:pt x="262913" y="505539"/>
                    <a:pt x="290055" y="509778"/>
                  </a:cubicBezTo>
                  <a:lnTo>
                    <a:pt x="213835" y="234886"/>
                  </a:lnTo>
                  <a:lnTo>
                    <a:pt x="3231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3" name="Google Shape;4373;p48"/>
            <p:cNvSpPr/>
            <p:nvPr/>
          </p:nvSpPr>
          <p:spPr>
            <a:xfrm>
              <a:off x="5705494" y="1324174"/>
              <a:ext cx="204331" cy="276159"/>
            </a:xfrm>
            <a:custGeom>
              <a:avLst/>
              <a:gdLst/>
              <a:ahLst/>
              <a:cxnLst/>
              <a:rect l="l" t="t" r="r" b="b"/>
              <a:pathLst>
                <a:path w="204331" h="276159" extrusionOk="0">
                  <a:moveTo>
                    <a:pt x="950" y="41272"/>
                  </a:moveTo>
                  <a:cubicBezTo>
                    <a:pt x="38490" y="-7305"/>
                    <a:pt x="105492" y="-15116"/>
                    <a:pt x="182473" y="29176"/>
                  </a:cubicBezTo>
                  <a:cubicBezTo>
                    <a:pt x="189885" y="33462"/>
                    <a:pt x="197108" y="38129"/>
                    <a:pt x="204331" y="43178"/>
                  </a:cubicBezTo>
                  <a:lnTo>
                    <a:pt x="182283" y="276159"/>
                  </a:lnTo>
                  <a:lnTo>
                    <a:pt x="0" y="42130"/>
                  </a:lnTo>
                  <a:close/>
                </a:path>
              </a:pathLst>
            </a:custGeom>
            <a:solidFill>
              <a:srgbClr val="5435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4" name="Google Shape;4374;p48"/>
            <p:cNvSpPr/>
            <p:nvPr/>
          </p:nvSpPr>
          <p:spPr>
            <a:xfrm>
              <a:off x="5887776" y="1367351"/>
              <a:ext cx="199579" cy="260603"/>
            </a:xfrm>
            <a:custGeom>
              <a:avLst/>
              <a:gdLst/>
              <a:ahLst/>
              <a:cxnLst/>
              <a:rect l="l" t="t" r="r" b="b"/>
              <a:pathLst>
                <a:path w="199579" h="260603" extrusionOk="0">
                  <a:moveTo>
                    <a:pt x="199580" y="260604"/>
                  </a:moveTo>
                  <a:lnTo>
                    <a:pt x="0" y="232981"/>
                  </a:lnTo>
                  <a:lnTo>
                    <a:pt x="21859" y="0"/>
                  </a:lnTo>
                  <a:cubicBezTo>
                    <a:pt x="103591" y="56769"/>
                    <a:pt x="171638" y="158877"/>
                    <a:pt x="199580" y="260604"/>
                  </a:cubicBezTo>
                  <a:close/>
                </a:path>
              </a:pathLst>
            </a:custGeom>
            <a:solidFill>
              <a:srgbClr val="1B96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5" name="Google Shape;4375;p48"/>
            <p:cNvSpPr/>
            <p:nvPr/>
          </p:nvSpPr>
          <p:spPr>
            <a:xfrm>
              <a:off x="5887776" y="1600333"/>
              <a:ext cx="213550" cy="276118"/>
            </a:xfrm>
            <a:custGeom>
              <a:avLst/>
              <a:gdLst/>
              <a:ahLst/>
              <a:cxnLst/>
              <a:rect l="l" t="t" r="r" b="b"/>
              <a:pathLst>
                <a:path w="213550" h="276118" extrusionOk="0">
                  <a:moveTo>
                    <a:pt x="213550" y="123444"/>
                  </a:moveTo>
                  <a:cubicBezTo>
                    <a:pt x="213550" y="228219"/>
                    <a:pt x="156527" y="285369"/>
                    <a:pt x="76981" y="274892"/>
                  </a:cubicBezTo>
                  <a:lnTo>
                    <a:pt x="0" y="0"/>
                  </a:lnTo>
                  <a:lnTo>
                    <a:pt x="199580" y="27622"/>
                  </a:lnTo>
                  <a:cubicBezTo>
                    <a:pt x="208504" y="58788"/>
                    <a:pt x="213208" y="91021"/>
                    <a:pt x="213550" y="1234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6" name="Google Shape;4376;p48"/>
            <p:cNvSpPr/>
            <p:nvPr/>
          </p:nvSpPr>
          <p:spPr>
            <a:xfrm>
              <a:off x="5674606" y="1365446"/>
              <a:ext cx="290055" cy="509682"/>
            </a:xfrm>
            <a:custGeom>
              <a:avLst/>
              <a:gdLst/>
              <a:ahLst/>
              <a:cxnLst/>
              <a:rect l="l" t="t" r="r" b="b"/>
              <a:pathLst>
                <a:path w="290055" h="509682" extrusionOk="0">
                  <a:moveTo>
                    <a:pt x="31077" y="857"/>
                  </a:moveTo>
                  <a:cubicBezTo>
                    <a:pt x="11404" y="26956"/>
                    <a:pt x="0" y="64294"/>
                    <a:pt x="0" y="111347"/>
                  </a:cubicBezTo>
                  <a:cubicBezTo>
                    <a:pt x="0" y="247745"/>
                    <a:pt x="95513" y="413575"/>
                    <a:pt x="213360" y="481775"/>
                  </a:cubicBezTo>
                  <a:cubicBezTo>
                    <a:pt x="236844" y="496033"/>
                    <a:pt x="262913" y="505520"/>
                    <a:pt x="290055" y="509683"/>
                  </a:cubicBezTo>
                  <a:lnTo>
                    <a:pt x="213170" y="234887"/>
                  </a:lnTo>
                  <a:lnTo>
                    <a:pt x="31647" y="0"/>
                  </a:ln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7" name="Google Shape;4377;p48"/>
            <p:cNvSpPr/>
            <p:nvPr/>
          </p:nvSpPr>
          <p:spPr>
            <a:xfrm>
              <a:off x="5115879" y="1943808"/>
              <a:ext cx="971477" cy="359289"/>
            </a:xfrm>
            <a:custGeom>
              <a:avLst/>
              <a:gdLst/>
              <a:ahLst/>
              <a:cxnLst/>
              <a:rect l="l" t="t" r="r" b="b"/>
              <a:pathLst>
                <a:path w="971477" h="359289" extrusionOk="0">
                  <a:moveTo>
                    <a:pt x="0" y="102961"/>
                  </a:moveTo>
                  <a:cubicBezTo>
                    <a:pt x="0" y="102961"/>
                    <a:pt x="144553" y="-173264"/>
                    <a:pt x="511684" y="179161"/>
                  </a:cubicBezTo>
                  <a:cubicBezTo>
                    <a:pt x="878815" y="531586"/>
                    <a:pt x="971477" y="258218"/>
                    <a:pt x="971477" y="258218"/>
                  </a:cubicBezTo>
                </a:path>
              </a:pathLst>
            </a:custGeom>
            <a:noFill/>
            <a:ln w="13475" cap="flat" cmpd="sng">
              <a:solidFill>
                <a:srgbClr val="D6D8E5"/>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8" name="Google Shape;4378;p48"/>
            <p:cNvSpPr/>
            <p:nvPr/>
          </p:nvSpPr>
          <p:spPr>
            <a:xfrm rot="-1801764">
              <a:off x="5403245" y="1931037"/>
              <a:ext cx="49945" cy="86600"/>
            </a:xfrm>
            <a:custGeom>
              <a:avLst/>
              <a:gdLst/>
              <a:ahLst/>
              <a:cxnLst/>
              <a:rect l="l" t="t" r="r" b="b"/>
              <a:pathLst>
                <a:path w="49989" h="86677" extrusionOk="0">
                  <a:moveTo>
                    <a:pt x="49990" y="43339"/>
                  </a:moveTo>
                  <a:cubicBezTo>
                    <a:pt x="49990" y="67274"/>
                    <a:pt x="38799" y="86677"/>
                    <a:pt x="24995" y="86677"/>
                  </a:cubicBezTo>
                  <a:cubicBezTo>
                    <a:pt x="11191" y="86677"/>
                    <a:pt x="0" y="67274"/>
                    <a:pt x="0" y="43339"/>
                  </a:cubicBezTo>
                  <a:cubicBezTo>
                    <a:pt x="0" y="19403"/>
                    <a:pt x="11191"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9" name="Google Shape;4379;p48"/>
            <p:cNvSpPr/>
            <p:nvPr/>
          </p:nvSpPr>
          <p:spPr>
            <a:xfrm rot="-1801764">
              <a:off x="5143652" y="1930529"/>
              <a:ext cx="49945" cy="86600"/>
            </a:xfrm>
            <a:custGeom>
              <a:avLst/>
              <a:gdLst/>
              <a:ahLst/>
              <a:cxnLst/>
              <a:rect l="l" t="t" r="r" b="b"/>
              <a:pathLst>
                <a:path w="49989" h="86677" extrusionOk="0">
                  <a:moveTo>
                    <a:pt x="49990" y="43339"/>
                  </a:moveTo>
                  <a:cubicBezTo>
                    <a:pt x="49990" y="67274"/>
                    <a:pt x="38799" y="86677"/>
                    <a:pt x="24995" y="86677"/>
                  </a:cubicBezTo>
                  <a:cubicBezTo>
                    <a:pt x="11190" y="86677"/>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0" name="Google Shape;4380;p48"/>
            <p:cNvSpPr/>
            <p:nvPr/>
          </p:nvSpPr>
          <p:spPr>
            <a:xfrm rot="-1790023">
              <a:off x="5694653" y="2149239"/>
              <a:ext cx="50164" cy="86979"/>
            </a:xfrm>
            <a:custGeom>
              <a:avLst/>
              <a:gdLst/>
              <a:ahLst/>
              <a:cxnLst/>
              <a:rect l="l" t="t" r="r" b="b"/>
              <a:pathLst>
                <a:path w="50162" h="86976" extrusionOk="0">
                  <a:moveTo>
                    <a:pt x="50164" y="43489"/>
                  </a:moveTo>
                  <a:cubicBezTo>
                    <a:pt x="50164" y="67507"/>
                    <a:pt x="38934" y="86977"/>
                    <a:pt x="25082" y="86977"/>
                  </a:cubicBezTo>
                  <a:cubicBezTo>
                    <a:pt x="11231" y="86977"/>
                    <a:pt x="1" y="67507"/>
                    <a:pt x="1" y="43489"/>
                  </a:cubicBezTo>
                  <a:cubicBezTo>
                    <a:pt x="1" y="19471"/>
                    <a:pt x="11231" y="1"/>
                    <a:pt x="25082" y="1"/>
                  </a:cubicBezTo>
                  <a:cubicBezTo>
                    <a:pt x="38934" y="1"/>
                    <a:pt x="50164" y="19471"/>
                    <a:pt x="50164" y="4348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1" name="Google Shape;4381;p48"/>
            <p:cNvSpPr/>
            <p:nvPr/>
          </p:nvSpPr>
          <p:spPr>
            <a:xfrm rot="-1801764">
              <a:off x="5993267" y="2236949"/>
              <a:ext cx="49945" cy="86600"/>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2" name="Google Shape;4382;p48"/>
            <p:cNvSpPr/>
            <p:nvPr/>
          </p:nvSpPr>
          <p:spPr>
            <a:xfrm>
              <a:off x="4356811" y="1418691"/>
              <a:ext cx="57973" cy="235172"/>
            </a:xfrm>
            <a:custGeom>
              <a:avLst/>
              <a:gdLst/>
              <a:ahLst/>
              <a:cxnLst/>
              <a:rect l="l" t="t" r="r" b="b"/>
              <a:pathLst>
                <a:path w="57973" h="235172" extrusionOk="0">
                  <a:moveTo>
                    <a:pt x="57973" y="235172"/>
                  </a:moveTo>
                  <a:lnTo>
                    <a:pt x="0" y="201549"/>
                  </a:lnTo>
                  <a:lnTo>
                    <a:pt x="0" y="0"/>
                  </a:lnTo>
                  <a:lnTo>
                    <a:pt x="57973" y="33623"/>
                  </a:lnTo>
                  <a:lnTo>
                    <a:pt x="57973" y="23517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3" name="Google Shape;4383;p48"/>
            <p:cNvSpPr/>
            <p:nvPr/>
          </p:nvSpPr>
          <p:spPr>
            <a:xfrm>
              <a:off x="4517330" y="1440789"/>
              <a:ext cx="58068" cy="305942"/>
            </a:xfrm>
            <a:custGeom>
              <a:avLst/>
              <a:gdLst/>
              <a:ahLst/>
              <a:cxnLst/>
              <a:rect l="l" t="t" r="r" b="b"/>
              <a:pathLst>
                <a:path w="58068" h="305942" extrusionOk="0">
                  <a:moveTo>
                    <a:pt x="58068" y="305943"/>
                  </a:moveTo>
                  <a:lnTo>
                    <a:pt x="0" y="272320"/>
                  </a:lnTo>
                  <a:lnTo>
                    <a:pt x="0" y="0"/>
                  </a:lnTo>
                  <a:lnTo>
                    <a:pt x="58068" y="33623"/>
                  </a:lnTo>
                  <a:lnTo>
                    <a:pt x="58068" y="30594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4" name="Google Shape;4384;p48"/>
            <p:cNvSpPr/>
            <p:nvPr/>
          </p:nvSpPr>
          <p:spPr>
            <a:xfrm>
              <a:off x="4677849" y="1415738"/>
              <a:ext cx="58067" cy="423862"/>
            </a:xfrm>
            <a:custGeom>
              <a:avLst/>
              <a:gdLst/>
              <a:ahLst/>
              <a:cxnLst/>
              <a:rect l="l" t="t" r="r" b="b"/>
              <a:pathLst>
                <a:path w="58067" h="423862" extrusionOk="0">
                  <a:moveTo>
                    <a:pt x="58068" y="423863"/>
                  </a:moveTo>
                  <a:lnTo>
                    <a:pt x="0" y="390335"/>
                  </a:lnTo>
                  <a:lnTo>
                    <a:pt x="0" y="0"/>
                  </a:lnTo>
                  <a:lnTo>
                    <a:pt x="58068" y="33528"/>
                  </a:lnTo>
                  <a:lnTo>
                    <a:pt x="58068" y="423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5" name="Google Shape;4385;p48"/>
            <p:cNvSpPr/>
            <p:nvPr/>
          </p:nvSpPr>
          <p:spPr>
            <a:xfrm>
              <a:off x="4838368" y="1414214"/>
              <a:ext cx="58068" cy="518255"/>
            </a:xfrm>
            <a:custGeom>
              <a:avLst/>
              <a:gdLst/>
              <a:ahLst/>
              <a:cxnLst/>
              <a:rect l="l" t="t" r="r" b="b"/>
              <a:pathLst>
                <a:path w="58068" h="518255" extrusionOk="0">
                  <a:moveTo>
                    <a:pt x="58068" y="518255"/>
                  </a:moveTo>
                  <a:lnTo>
                    <a:pt x="0" y="484727"/>
                  </a:lnTo>
                  <a:lnTo>
                    <a:pt x="0" y="0"/>
                  </a:lnTo>
                  <a:lnTo>
                    <a:pt x="58068" y="33528"/>
                  </a:lnTo>
                  <a:lnTo>
                    <a:pt x="58068" y="518255"/>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6" name="Google Shape;4386;p48"/>
            <p:cNvSpPr/>
            <p:nvPr/>
          </p:nvSpPr>
          <p:spPr>
            <a:xfrm>
              <a:off x="5343399" y="3731361"/>
              <a:ext cx="99124" cy="151542"/>
            </a:xfrm>
            <a:custGeom>
              <a:avLst/>
              <a:gdLst/>
              <a:ahLst/>
              <a:cxnLst/>
              <a:rect l="l" t="t" r="r" b="b"/>
              <a:pathLst>
                <a:path w="99124" h="151542" extrusionOk="0">
                  <a:moveTo>
                    <a:pt x="16347" y="151543"/>
                  </a:moveTo>
                  <a:lnTo>
                    <a:pt x="99124" y="104204"/>
                  </a:lnTo>
                  <a:lnTo>
                    <a:pt x="0" y="0"/>
                  </a:lnTo>
                  <a:lnTo>
                    <a:pt x="16347" y="151543"/>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7" name="Google Shape;4387;p48"/>
            <p:cNvSpPr/>
            <p:nvPr/>
          </p:nvSpPr>
          <p:spPr>
            <a:xfrm>
              <a:off x="4678419" y="3350075"/>
              <a:ext cx="69282" cy="136588"/>
            </a:xfrm>
            <a:custGeom>
              <a:avLst/>
              <a:gdLst/>
              <a:ahLst/>
              <a:cxnLst/>
              <a:rect l="l" t="t" r="r" b="b"/>
              <a:pathLst>
                <a:path w="69282" h="136588" extrusionOk="0">
                  <a:moveTo>
                    <a:pt x="0" y="136588"/>
                  </a:moveTo>
                  <a:lnTo>
                    <a:pt x="69283" y="98298"/>
                  </a:lnTo>
                  <a:lnTo>
                    <a:pt x="42672" y="0"/>
                  </a:lnTo>
                  <a:lnTo>
                    <a:pt x="0" y="136588"/>
                  </a:lnTo>
                  <a:close/>
                </a:path>
              </a:pathLst>
            </a:custGeom>
            <a:solidFill>
              <a:srgbClr val="9EA2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388" name="Google Shape;4388;p48"/>
            <p:cNvGrpSpPr/>
            <p:nvPr/>
          </p:nvGrpSpPr>
          <p:grpSpPr>
            <a:xfrm>
              <a:off x="3103642" y="4105408"/>
              <a:ext cx="746807" cy="516445"/>
              <a:chOff x="4884742" y="4921758"/>
              <a:chExt cx="746807" cy="516445"/>
            </a:xfrm>
          </p:grpSpPr>
          <p:sp>
            <p:nvSpPr>
              <p:cNvPr id="4389" name="Google Shape;4389;p48"/>
              <p:cNvSpPr/>
              <p:nvPr/>
            </p:nvSpPr>
            <p:spPr>
              <a:xfrm>
                <a:off x="4884742" y="505358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0" name="Google Shape;4390;p48"/>
              <p:cNvSpPr/>
              <p:nvPr/>
            </p:nvSpPr>
            <p:spPr>
              <a:xfrm>
                <a:off x="4966950" y="5004149"/>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1" name="Google Shape;4391;p48"/>
              <p:cNvSpPr/>
              <p:nvPr/>
            </p:nvSpPr>
            <p:spPr>
              <a:xfrm>
                <a:off x="4967045" y="5111781"/>
                <a:ext cx="65671" cy="87534"/>
              </a:xfrm>
              <a:custGeom>
                <a:avLst/>
                <a:gdLst/>
                <a:ahLst/>
                <a:cxnLst/>
                <a:rect l="l" t="t" r="r" b="b"/>
                <a:pathLst>
                  <a:path w="65671" h="87534" extrusionOk="0">
                    <a:moveTo>
                      <a:pt x="0" y="87534"/>
                    </a:moveTo>
                    <a:lnTo>
                      <a:pt x="0" y="0"/>
                    </a:lnTo>
                    <a:lnTo>
                      <a:pt x="65671" y="58579"/>
                    </a:lnTo>
                    <a:lnTo>
                      <a:pt x="0" y="87534"/>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2" name="Google Shape;4392;p48"/>
              <p:cNvSpPr/>
              <p:nvPr/>
            </p:nvSpPr>
            <p:spPr>
              <a:xfrm>
                <a:off x="5581465" y="5114067"/>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3" name="Google Shape;4393;p48"/>
              <p:cNvSpPr/>
              <p:nvPr/>
            </p:nvSpPr>
            <p:spPr>
              <a:xfrm>
                <a:off x="4966950" y="4921758"/>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4" name="Google Shape;4394;p48"/>
              <p:cNvSpPr/>
              <p:nvPr/>
            </p:nvSpPr>
            <p:spPr>
              <a:xfrm>
                <a:off x="5061432" y="4974074"/>
                <a:ext cx="475691" cy="275248"/>
              </a:xfrm>
              <a:custGeom>
                <a:avLst/>
                <a:gdLst/>
                <a:ahLst/>
                <a:cxnLst/>
                <a:rect l="l" t="t" r="r" b="b"/>
                <a:pathLst>
                  <a:path w="475691" h="275248" extrusionOk="0">
                    <a:moveTo>
                      <a:pt x="475270" y="145899"/>
                    </a:moveTo>
                    <a:cubicBezTo>
                      <a:pt x="471849" y="178284"/>
                      <a:pt x="448849" y="210193"/>
                      <a:pt x="405987" y="234958"/>
                    </a:cubicBezTo>
                    <a:cubicBezTo>
                      <a:pt x="313135" y="288679"/>
                      <a:pt x="162500" y="288679"/>
                      <a:pt x="69553" y="234958"/>
                    </a:cubicBezTo>
                    <a:cubicBezTo>
                      <a:pt x="26786" y="210193"/>
                      <a:pt x="3692" y="178284"/>
                      <a:pt x="461" y="145899"/>
                    </a:cubicBezTo>
                    <a:cubicBezTo>
                      <a:pt x="-3626" y="107799"/>
                      <a:pt x="19468" y="69699"/>
                      <a:pt x="69553" y="40362"/>
                    </a:cubicBezTo>
                    <a:cubicBezTo>
                      <a:pt x="162500" y="-13454"/>
                      <a:pt x="313135" y="-13454"/>
                      <a:pt x="405987" y="40362"/>
                    </a:cubicBezTo>
                    <a:cubicBezTo>
                      <a:pt x="456072" y="69318"/>
                      <a:pt x="479167" y="107990"/>
                      <a:pt x="475270"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5" name="Google Shape;4395;p48"/>
              <p:cNvSpPr/>
              <p:nvPr/>
            </p:nvSpPr>
            <p:spPr>
              <a:xfrm>
                <a:off x="5061893" y="4990552"/>
                <a:ext cx="474809" cy="258770"/>
              </a:xfrm>
              <a:custGeom>
                <a:avLst/>
                <a:gdLst/>
                <a:ahLst/>
                <a:cxnLst/>
                <a:rect l="l" t="t" r="r" b="b"/>
                <a:pathLst>
                  <a:path w="474809" h="258770" extrusionOk="0">
                    <a:moveTo>
                      <a:pt x="474809" y="129421"/>
                    </a:moveTo>
                    <a:cubicBezTo>
                      <a:pt x="471388" y="161806"/>
                      <a:pt x="448389" y="193715"/>
                      <a:pt x="405527" y="218480"/>
                    </a:cubicBezTo>
                    <a:cubicBezTo>
                      <a:pt x="312675" y="272201"/>
                      <a:pt x="162040" y="272201"/>
                      <a:pt x="69092" y="218480"/>
                    </a:cubicBezTo>
                    <a:cubicBezTo>
                      <a:pt x="26325" y="193715"/>
                      <a:pt x="3231" y="161806"/>
                      <a:pt x="0" y="129421"/>
                    </a:cubicBezTo>
                    <a:cubicBezTo>
                      <a:pt x="3231" y="97036"/>
                      <a:pt x="26325" y="65127"/>
                      <a:pt x="69092" y="40362"/>
                    </a:cubicBezTo>
                    <a:cubicBezTo>
                      <a:pt x="162040" y="-13454"/>
                      <a:pt x="312675" y="-13454"/>
                      <a:pt x="405527" y="40362"/>
                    </a:cubicBezTo>
                    <a:cubicBezTo>
                      <a:pt x="448389" y="65127"/>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6" name="Google Shape;4396;p48"/>
              <p:cNvSpPr/>
              <p:nvPr/>
            </p:nvSpPr>
            <p:spPr>
              <a:xfrm>
                <a:off x="5183826" y="5052822"/>
                <a:ext cx="221040" cy="139064"/>
              </a:xfrm>
              <a:custGeom>
                <a:avLst/>
                <a:gdLst/>
                <a:ahLst/>
                <a:cxnLst/>
                <a:rect l="l" t="t" r="r" b="b"/>
                <a:pathLst>
                  <a:path w="221040" h="139064" extrusionOk="0">
                    <a:moveTo>
                      <a:pt x="111955" y="22098"/>
                    </a:moveTo>
                    <a:cubicBezTo>
                      <a:pt x="109027" y="22098"/>
                      <a:pt x="106100" y="22355"/>
                      <a:pt x="103211" y="22860"/>
                    </a:cubicBezTo>
                    <a:cubicBezTo>
                      <a:pt x="99315" y="23336"/>
                      <a:pt x="94943" y="24193"/>
                      <a:pt x="90096" y="25146"/>
                    </a:cubicBezTo>
                    <a:cubicBezTo>
                      <a:pt x="85249" y="26098"/>
                      <a:pt x="80117" y="27527"/>
                      <a:pt x="74890" y="29051"/>
                    </a:cubicBezTo>
                    <a:cubicBezTo>
                      <a:pt x="69796" y="30623"/>
                      <a:pt x="64816" y="32537"/>
                      <a:pt x="59969" y="34766"/>
                    </a:cubicBezTo>
                    <a:lnTo>
                      <a:pt x="97984" y="56864"/>
                    </a:lnTo>
                    <a:lnTo>
                      <a:pt x="104922" y="54483"/>
                    </a:lnTo>
                    <a:cubicBezTo>
                      <a:pt x="114426" y="51244"/>
                      <a:pt x="123929" y="48482"/>
                      <a:pt x="132388" y="46196"/>
                    </a:cubicBezTo>
                    <a:cubicBezTo>
                      <a:pt x="140466" y="44005"/>
                      <a:pt x="148744" y="42634"/>
                      <a:pt x="157098" y="42100"/>
                    </a:cubicBezTo>
                    <a:cubicBezTo>
                      <a:pt x="164739" y="41643"/>
                      <a:pt x="172399" y="42148"/>
                      <a:pt x="179907" y="43624"/>
                    </a:cubicBezTo>
                    <a:cubicBezTo>
                      <a:pt x="187548" y="45291"/>
                      <a:pt x="194856" y="48187"/>
                      <a:pt x="201575" y="52197"/>
                    </a:cubicBezTo>
                    <a:cubicBezTo>
                      <a:pt x="208237" y="55512"/>
                      <a:pt x="213940" y="60503"/>
                      <a:pt x="218112" y="66675"/>
                    </a:cubicBezTo>
                    <a:cubicBezTo>
                      <a:pt x="220868" y="71142"/>
                      <a:pt x="221723" y="76524"/>
                      <a:pt x="220488" y="81629"/>
                    </a:cubicBezTo>
                    <a:cubicBezTo>
                      <a:pt x="218872" y="87258"/>
                      <a:pt x="215793" y="92354"/>
                      <a:pt x="211554" y="96393"/>
                    </a:cubicBezTo>
                    <a:cubicBezTo>
                      <a:pt x="206280" y="101660"/>
                      <a:pt x="200416" y="106299"/>
                      <a:pt x="194067" y="110204"/>
                    </a:cubicBezTo>
                    <a:lnTo>
                      <a:pt x="218397" y="124206"/>
                    </a:lnTo>
                    <a:lnTo>
                      <a:pt x="205187" y="131921"/>
                    </a:lnTo>
                    <a:lnTo>
                      <a:pt x="180667" y="117729"/>
                    </a:lnTo>
                    <a:cubicBezTo>
                      <a:pt x="168968" y="123472"/>
                      <a:pt x="156746" y="128101"/>
                      <a:pt x="144172" y="131540"/>
                    </a:cubicBezTo>
                    <a:cubicBezTo>
                      <a:pt x="131010" y="135179"/>
                      <a:pt x="117562" y="137703"/>
                      <a:pt x="103971" y="139065"/>
                    </a:cubicBezTo>
                    <a:lnTo>
                      <a:pt x="91141" y="116014"/>
                    </a:lnTo>
                    <a:cubicBezTo>
                      <a:pt x="93517" y="116014"/>
                      <a:pt x="97129" y="116014"/>
                      <a:pt x="101881" y="115252"/>
                    </a:cubicBezTo>
                    <a:cubicBezTo>
                      <a:pt x="106632" y="114490"/>
                      <a:pt x="112050" y="113729"/>
                      <a:pt x="117942" y="112490"/>
                    </a:cubicBezTo>
                    <a:cubicBezTo>
                      <a:pt x="123834" y="111252"/>
                      <a:pt x="130012" y="109633"/>
                      <a:pt x="136949" y="107728"/>
                    </a:cubicBezTo>
                    <a:cubicBezTo>
                      <a:pt x="143450" y="105842"/>
                      <a:pt x="149799" y="103489"/>
                      <a:pt x="155957" y="100679"/>
                    </a:cubicBezTo>
                    <a:lnTo>
                      <a:pt x="117942" y="78772"/>
                    </a:lnTo>
                    <a:lnTo>
                      <a:pt x="112905" y="80486"/>
                    </a:lnTo>
                    <a:lnTo>
                      <a:pt x="107773" y="82010"/>
                    </a:lnTo>
                    <a:cubicBezTo>
                      <a:pt x="99143" y="84982"/>
                      <a:pt x="90352" y="87458"/>
                      <a:pt x="81447" y="89440"/>
                    </a:cubicBezTo>
                    <a:cubicBezTo>
                      <a:pt x="74091" y="91192"/>
                      <a:pt x="66574" y="92212"/>
                      <a:pt x="59018" y="92488"/>
                    </a:cubicBezTo>
                    <a:cubicBezTo>
                      <a:pt x="52375" y="92745"/>
                      <a:pt x="45723" y="92097"/>
                      <a:pt x="39251" y="90583"/>
                    </a:cubicBezTo>
                    <a:cubicBezTo>
                      <a:pt x="32845" y="89049"/>
                      <a:pt x="26696" y="86573"/>
                      <a:pt x="21003" y="83248"/>
                    </a:cubicBezTo>
                    <a:cubicBezTo>
                      <a:pt x="14712" y="79953"/>
                      <a:pt x="9257" y="75257"/>
                      <a:pt x="5037" y="69532"/>
                    </a:cubicBezTo>
                    <a:cubicBezTo>
                      <a:pt x="1977" y="65246"/>
                      <a:pt x="466" y="60036"/>
                      <a:pt x="760" y="54769"/>
                    </a:cubicBezTo>
                    <a:cubicBezTo>
                      <a:pt x="1350" y="49311"/>
                      <a:pt x="3535" y="44139"/>
                      <a:pt x="7033" y="39910"/>
                    </a:cubicBezTo>
                    <a:cubicBezTo>
                      <a:pt x="11443" y="34442"/>
                      <a:pt x="16670" y="29689"/>
                      <a:pt x="22524" y="25813"/>
                    </a:cubicBezTo>
                    <a:lnTo>
                      <a:pt x="0" y="12763"/>
                    </a:lnTo>
                    <a:lnTo>
                      <a:pt x="13210" y="5143"/>
                    </a:lnTo>
                    <a:lnTo>
                      <a:pt x="35544" y="18002"/>
                    </a:lnTo>
                    <a:cubicBezTo>
                      <a:pt x="45998" y="12811"/>
                      <a:pt x="56994" y="8782"/>
                      <a:pt x="68332" y="6001"/>
                    </a:cubicBezTo>
                    <a:cubicBezTo>
                      <a:pt x="79109" y="3257"/>
                      <a:pt x="90067" y="1248"/>
                      <a:pt x="101120" y="0"/>
                    </a:cubicBezTo>
                    <a:close/>
                    <a:moveTo>
                      <a:pt x="46949" y="62103"/>
                    </a:moveTo>
                    <a:cubicBezTo>
                      <a:pt x="52005" y="64941"/>
                      <a:pt x="57811" y="66170"/>
                      <a:pt x="63580" y="65627"/>
                    </a:cubicBezTo>
                    <a:cubicBezTo>
                      <a:pt x="71316" y="64770"/>
                      <a:pt x="78938" y="63036"/>
                      <a:pt x="86294" y="60484"/>
                    </a:cubicBezTo>
                    <a:lnTo>
                      <a:pt x="50560" y="39814"/>
                    </a:lnTo>
                    <a:cubicBezTo>
                      <a:pt x="37445" y="48320"/>
                      <a:pt x="36238" y="55750"/>
                      <a:pt x="46949" y="62103"/>
                    </a:cubicBezTo>
                    <a:close/>
                    <a:moveTo>
                      <a:pt x="172399" y="72580"/>
                    </a:moveTo>
                    <a:cubicBezTo>
                      <a:pt x="166953" y="69580"/>
                      <a:pt x="160680" y="68437"/>
                      <a:pt x="154532" y="69342"/>
                    </a:cubicBezTo>
                    <a:cubicBezTo>
                      <a:pt x="146083" y="70418"/>
                      <a:pt x="137748" y="72266"/>
                      <a:pt x="129632" y="74866"/>
                    </a:cubicBezTo>
                    <a:lnTo>
                      <a:pt x="165176" y="95440"/>
                    </a:lnTo>
                    <a:cubicBezTo>
                      <a:pt x="180287" y="86296"/>
                      <a:pt x="182758" y="78676"/>
                      <a:pt x="17239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7" name="Google Shape;4397;p48"/>
              <p:cNvSpPr/>
              <p:nvPr/>
            </p:nvSpPr>
            <p:spPr>
              <a:xfrm>
                <a:off x="5275158" y="5155977"/>
                <a:ext cx="14635" cy="19050"/>
              </a:xfrm>
              <a:custGeom>
                <a:avLst/>
                <a:gdLst/>
                <a:ahLst/>
                <a:cxnLst/>
                <a:rect l="l" t="t" r="r" b="b"/>
                <a:pathLst>
                  <a:path w="14635" h="19050" extrusionOk="0">
                    <a:moveTo>
                      <a:pt x="0" y="12859"/>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8" name="Google Shape;4398;p48"/>
              <p:cNvSpPr/>
              <p:nvPr/>
            </p:nvSpPr>
            <p:spPr>
              <a:xfrm>
                <a:off x="5370766" y="5164169"/>
                <a:ext cx="31647" cy="14763"/>
              </a:xfrm>
              <a:custGeom>
                <a:avLst/>
                <a:gdLst/>
                <a:ahLst/>
                <a:cxnLst/>
                <a:rect l="l" t="t" r="r" b="b"/>
                <a:pathLst>
                  <a:path w="31647" h="14763" extrusionOk="0">
                    <a:moveTo>
                      <a:pt x="31648" y="12859"/>
                    </a:moveTo>
                    <a:lnTo>
                      <a:pt x="31648" y="0"/>
                    </a:lnTo>
                    <a:lnTo>
                      <a:pt x="0" y="2381"/>
                    </a:lnTo>
                    <a:lnTo>
                      <a:pt x="18152" y="14764"/>
                    </a:lnTo>
                    <a:lnTo>
                      <a:pt x="31648"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99" name="Google Shape;4399;p48"/>
              <p:cNvSpPr/>
              <p:nvPr/>
            </p:nvSpPr>
            <p:spPr>
              <a:xfrm>
                <a:off x="5381410" y="5116639"/>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0" name="Google Shape;4400;p48"/>
              <p:cNvSpPr/>
              <p:nvPr/>
            </p:nvSpPr>
            <p:spPr>
              <a:xfrm>
                <a:off x="5307090" y="5121401"/>
                <a:ext cx="35639" cy="24669"/>
              </a:xfrm>
              <a:custGeom>
                <a:avLst/>
                <a:gdLst/>
                <a:ahLst/>
                <a:cxnLst/>
                <a:rect l="l" t="t" r="r" b="b"/>
                <a:pathLst>
                  <a:path w="35639" h="24669" extrusionOk="0">
                    <a:moveTo>
                      <a:pt x="0" y="7525"/>
                    </a:moveTo>
                    <a:lnTo>
                      <a:pt x="7888" y="0"/>
                    </a:lnTo>
                    <a:lnTo>
                      <a:pt x="35639" y="19050"/>
                    </a:lnTo>
                    <a:lnTo>
                      <a:pt x="33928" y="24670"/>
                    </a:lnTo>
                    <a:cubicBezTo>
                      <a:pt x="33928" y="24670"/>
                      <a:pt x="13210" y="15907"/>
                      <a:pt x="12545" y="15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1" name="Google Shape;4401;p48"/>
              <p:cNvSpPr/>
              <p:nvPr/>
            </p:nvSpPr>
            <p:spPr>
              <a:xfrm>
                <a:off x="5234481" y="5079968"/>
                <a:ext cx="44382" cy="29241"/>
              </a:xfrm>
              <a:custGeom>
                <a:avLst/>
                <a:gdLst/>
                <a:ahLst/>
                <a:cxnLst/>
                <a:rect l="l" t="t" r="r" b="b"/>
                <a:pathLst>
                  <a:path w="44382" h="29241" extrusionOk="0">
                    <a:moveTo>
                      <a:pt x="0" y="8287"/>
                    </a:moveTo>
                    <a:lnTo>
                      <a:pt x="36780" y="29242"/>
                    </a:lnTo>
                    <a:lnTo>
                      <a:pt x="44383" y="23717"/>
                    </a:lnTo>
                    <a:cubicBezTo>
                      <a:pt x="44383" y="23717"/>
                      <a:pt x="39726" y="18479"/>
                      <a:pt x="39346" y="17907"/>
                    </a:cubicBezTo>
                    <a:cubicBezTo>
                      <a:pt x="36029" y="14192"/>
                      <a:pt x="32189" y="10982"/>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2" name="Google Shape;4402;p48"/>
              <p:cNvSpPr/>
              <p:nvPr/>
            </p:nvSpPr>
            <p:spPr>
              <a:xfrm>
                <a:off x="5275158" y="5056536"/>
                <a:ext cx="20623" cy="18383"/>
              </a:xfrm>
              <a:custGeom>
                <a:avLst/>
                <a:gdLst/>
                <a:ahLst/>
                <a:cxnLst/>
                <a:rect l="l" t="t" r="r" b="b"/>
                <a:pathLst>
                  <a:path w="20623" h="18383" extrusionOk="0">
                    <a:moveTo>
                      <a:pt x="20623" y="18383"/>
                    </a:moveTo>
                    <a:lnTo>
                      <a:pt x="20623" y="5525"/>
                    </a:lnTo>
                    <a:lnTo>
                      <a:pt x="3706" y="0"/>
                    </a:lnTo>
                    <a:lnTo>
                      <a:pt x="0" y="10096"/>
                    </a:lnTo>
                    <a:lnTo>
                      <a:pt x="950" y="14764"/>
                    </a:lnTo>
                    <a:lnTo>
                      <a:pt x="20623"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3" name="Google Shape;4403;p48"/>
              <p:cNvSpPr/>
              <p:nvPr/>
            </p:nvSpPr>
            <p:spPr>
              <a:xfrm>
                <a:off x="5183351" y="5052726"/>
                <a:ext cx="19577" cy="14573"/>
              </a:xfrm>
              <a:custGeom>
                <a:avLst/>
                <a:gdLst/>
                <a:ahLst/>
                <a:cxnLst/>
                <a:rect l="l" t="t" r="r" b="b"/>
                <a:pathLst>
                  <a:path w="19577" h="14573" extrusionOk="0">
                    <a:moveTo>
                      <a:pt x="0" y="12859"/>
                    </a:moveTo>
                    <a:lnTo>
                      <a:pt x="0" y="0"/>
                    </a:lnTo>
                    <a:lnTo>
                      <a:pt x="19578" y="2096"/>
                    </a:lnTo>
                    <a:lnTo>
                      <a:pt x="13305" y="14573"/>
                    </a:lnTo>
                    <a:lnTo>
                      <a:pt x="0"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4" name="Google Shape;4404;p48"/>
              <p:cNvSpPr/>
              <p:nvPr/>
            </p:nvSpPr>
            <p:spPr>
              <a:xfrm>
                <a:off x="5184016" y="5095875"/>
                <a:ext cx="22524" cy="22764"/>
              </a:xfrm>
              <a:custGeom>
                <a:avLst/>
                <a:gdLst/>
                <a:ahLst/>
                <a:cxnLst/>
                <a:rect l="l" t="t" r="r" b="b"/>
                <a:pathLst>
                  <a:path w="22524" h="22764" extrusionOk="0">
                    <a:moveTo>
                      <a:pt x="0" y="13526"/>
                    </a:moveTo>
                    <a:lnTo>
                      <a:pt x="0" y="0"/>
                    </a:lnTo>
                    <a:lnTo>
                      <a:pt x="22524" y="0"/>
                    </a:lnTo>
                    <a:lnTo>
                      <a:pt x="17012" y="12097"/>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5" name="Google Shape;4405;p48"/>
              <p:cNvSpPr/>
              <p:nvPr/>
            </p:nvSpPr>
            <p:spPr>
              <a:xfrm>
                <a:off x="5183826" y="5039963"/>
                <a:ext cx="221034" cy="138969"/>
              </a:xfrm>
              <a:custGeom>
                <a:avLst/>
                <a:gdLst/>
                <a:ahLst/>
                <a:cxnLst/>
                <a:rect l="l" t="t" r="r" b="b"/>
                <a:pathLst>
                  <a:path w="221034" h="138969" extrusionOk="0">
                    <a:moveTo>
                      <a:pt x="111955" y="22098"/>
                    </a:moveTo>
                    <a:cubicBezTo>
                      <a:pt x="109027" y="22050"/>
                      <a:pt x="106100" y="22279"/>
                      <a:pt x="103211" y="22765"/>
                    </a:cubicBezTo>
                    <a:cubicBezTo>
                      <a:pt x="99315" y="23336"/>
                      <a:pt x="94943" y="24098"/>
                      <a:pt x="90096" y="25146"/>
                    </a:cubicBezTo>
                    <a:cubicBezTo>
                      <a:pt x="85249" y="26194"/>
                      <a:pt x="80117" y="27432"/>
                      <a:pt x="74890" y="29051"/>
                    </a:cubicBezTo>
                    <a:cubicBezTo>
                      <a:pt x="69786" y="30547"/>
                      <a:pt x="64797" y="32433"/>
                      <a:pt x="59969" y="34671"/>
                    </a:cubicBezTo>
                    <a:lnTo>
                      <a:pt x="97984" y="56864"/>
                    </a:lnTo>
                    <a:lnTo>
                      <a:pt x="104922" y="54388"/>
                    </a:lnTo>
                    <a:cubicBezTo>
                      <a:pt x="114426" y="51149"/>
                      <a:pt x="123929" y="48387"/>
                      <a:pt x="132388" y="46196"/>
                    </a:cubicBezTo>
                    <a:cubicBezTo>
                      <a:pt x="140466" y="44005"/>
                      <a:pt x="148744" y="42634"/>
                      <a:pt x="157098" y="42100"/>
                    </a:cubicBezTo>
                    <a:cubicBezTo>
                      <a:pt x="164739" y="41596"/>
                      <a:pt x="172408" y="42100"/>
                      <a:pt x="179907" y="43624"/>
                    </a:cubicBezTo>
                    <a:cubicBezTo>
                      <a:pt x="187548" y="45215"/>
                      <a:pt x="194875" y="48082"/>
                      <a:pt x="201575" y="52102"/>
                    </a:cubicBezTo>
                    <a:cubicBezTo>
                      <a:pt x="208218" y="55454"/>
                      <a:pt x="213911" y="60427"/>
                      <a:pt x="218112" y="66580"/>
                    </a:cubicBezTo>
                    <a:cubicBezTo>
                      <a:pt x="220858" y="71047"/>
                      <a:pt x="221714" y="76428"/>
                      <a:pt x="220488" y="81534"/>
                    </a:cubicBezTo>
                    <a:cubicBezTo>
                      <a:pt x="218901" y="87173"/>
                      <a:pt x="215812" y="92278"/>
                      <a:pt x="211554" y="96298"/>
                    </a:cubicBezTo>
                    <a:cubicBezTo>
                      <a:pt x="206280" y="101565"/>
                      <a:pt x="200416" y="106204"/>
                      <a:pt x="194067" y="110109"/>
                    </a:cubicBezTo>
                    <a:lnTo>
                      <a:pt x="218397" y="124206"/>
                    </a:lnTo>
                    <a:lnTo>
                      <a:pt x="205187" y="131826"/>
                    </a:lnTo>
                    <a:lnTo>
                      <a:pt x="180667" y="117634"/>
                    </a:lnTo>
                    <a:cubicBezTo>
                      <a:pt x="168977" y="123425"/>
                      <a:pt x="156755" y="128045"/>
                      <a:pt x="144172" y="131445"/>
                    </a:cubicBezTo>
                    <a:cubicBezTo>
                      <a:pt x="131019" y="135131"/>
                      <a:pt x="117562" y="137655"/>
                      <a:pt x="103971" y="138970"/>
                    </a:cubicBezTo>
                    <a:lnTo>
                      <a:pt x="91141" y="116014"/>
                    </a:lnTo>
                    <a:cubicBezTo>
                      <a:pt x="94734" y="115929"/>
                      <a:pt x="98317" y="115633"/>
                      <a:pt x="101881" y="115157"/>
                    </a:cubicBezTo>
                    <a:cubicBezTo>
                      <a:pt x="107279" y="114519"/>
                      <a:pt x="112639" y="113595"/>
                      <a:pt x="117942" y="112395"/>
                    </a:cubicBezTo>
                    <a:cubicBezTo>
                      <a:pt x="123834" y="111157"/>
                      <a:pt x="130012" y="109538"/>
                      <a:pt x="136949" y="107632"/>
                    </a:cubicBezTo>
                    <a:cubicBezTo>
                      <a:pt x="143441" y="105775"/>
                      <a:pt x="149799" y="103451"/>
                      <a:pt x="155957" y="100679"/>
                    </a:cubicBezTo>
                    <a:lnTo>
                      <a:pt x="117942" y="78677"/>
                    </a:lnTo>
                    <a:lnTo>
                      <a:pt x="112905" y="80391"/>
                    </a:lnTo>
                    <a:lnTo>
                      <a:pt x="107773" y="82010"/>
                    </a:lnTo>
                    <a:cubicBezTo>
                      <a:pt x="98269" y="85154"/>
                      <a:pt x="89431" y="87630"/>
                      <a:pt x="81447" y="89440"/>
                    </a:cubicBezTo>
                    <a:cubicBezTo>
                      <a:pt x="74082" y="91164"/>
                      <a:pt x="66574" y="92154"/>
                      <a:pt x="59018" y="92392"/>
                    </a:cubicBezTo>
                    <a:cubicBezTo>
                      <a:pt x="52375" y="92631"/>
                      <a:pt x="45732" y="92021"/>
                      <a:pt x="39251" y="90583"/>
                    </a:cubicBezTo>
                    <a:cubicBezTo>
                      <a:pt x="32826" y="89049"/>
                      <a:pt x="26668" y="86544"/>
                      <a:pt x="21003" y="83153"/>
                    </a:cubicBezTo>
                    <a:cubicBezTo>
                      <a:pt x="14712" y="79848"/>
                      <a:pt x="9257" y="75162"/>
                      <a:pt x="5037" y="69437"/>
                    </a:cubicBezTo>
                    <a:cubicBezTo>
                      <a:pt x="1958" y="65151"/>
                      <a:pt x="447" y="59941"/>
                      <a:pt x="760" y="54673"/>
                    </a:cubicBezTo>
                    <a:cubicBezTo>
                      <a:pt x="1350" y="49216"/>
                      <a:pt x="3535" y="44044"/>
                      <a:pt x="7033" y="39814"/>
                    </a:cubicBezTo>
                    <a:cubicBezTo>
                      <a:pt x="11424" y="34357"/>
                      <a:pt x="16651" y="29623"/>
                      <a:pt x="22524" y="25813"/>
                    </a:cubicBezTo>
                    <a:lnTo>
                      <a:pt x="0" y="12763"/>
                    </a:lnTo>
                    <a:lnTo>
                      <a:pt x="13210" y="5048"/>
                    </a:lnTo>
                    <a:lnTo>
                      <a:pt x="35544" y="18002"/>
                    </a:lnTo>
                    <a:cubicBezTo>
                      <a:pt x="45998" y="12782"/>
                      <a:pt x="56994" y="8725"/>
                      <a:pt x="68332" y="5905"/>
                    </a:cubicBezTo>
                    <a:cubicBezTo>
                      <a:pt x="79100" y="3143"/>
                      <a:pt x="90067" y="1171"/>
                      <a:pt x="101120" y="0"/>
                    </a:cubicBezTo>
                    <a:close/>
                    <a:moveTo>
                      <a:pt x="46949" y="62198"/>
                    </a:moveTo>
                    <a:cubicBezTo>
                      <a:pt x="51995" y="65075"/>
                      <a:pt x="57802" y="66332"/>
                      <a:pt x="63580" y="65818"/>
                    </a:cubicBezTo>
                    <a:cubicBezTo>
                      <a:pt x="71307" y="64865"/>
                      <a:pt x="78910" y="63141"/>
                      <a:pt x="86294" y="60674"/>
                    </a:cubicBezTo>
                    <a:lnTo>
                      <a:pt x="50560" y="39910"/>
                    </a:lnTo>
                    <a:cubicBezTo>
                      <a:pt x="37445" y="48606"/>
                      <a:pt x="36238" y="56036"/>
                      <a:pt x="46949" y="62198"/>
                    </a:cubicBezTo>
                    <a:close/>
                    <a:moveTo>
                      <a:pt x="172399" y="72676"/>
                    </a:moveTo>
                    <a:cubicBezTo>
                      <a:pt x="166953" y="69675"/>
                      <a:pt x="160680" y="68532"/>
                      <a:pt x="154532" y="69437"/>
                    </a:cubicBezTo>
                    <a:cubicBezTo>
                      <a:pt x="146092" y="70561"/>
                      <a:pt x="137757" y="72409"/>
                      <a:pt x="129632" y="74962"/>
                    </a:cubicBezTo>
                    <a:lnTo>
                      <a:pt x="165176" y="95536"/>
                    </a:lnTo>
                    <a:cubicBezTo>
                      <a:pt x="180287" y="86296"/>
                      <a:pt x="182758" y="78677"/>
                      <a:pt x="172399"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06" name="Google Shape;4406;p48"/>
            <p:cNvGrpSpPr/>
            <p:nvPr/>
          </p:nvGrpSpPr>
          <p:grpSpPr>
            <a:xfrm>
              <a:off x="3213031" y="4002823"/>
              <a:ext cx="664504" cy="467011"/>
              <a:chOff x="4994131" y="4819173"/>
              <a:chExt cx="664504" cy="467011"/>
            </a:xfrm>
          </p:grpSpPr>
          <p:sp>
            <p:nvSpPr>
              <p:cNvPr id="4407" name="Google Shape;4407;p48"/>
              <p:cNvSpPr/>
              <p:nvPr/>
            </p:nvSpPr>
            <p:spPr>
              <a:xfrm>
                <a:off x="4994131" y="4901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8" name="Google Shape;4408;p48"/>
              <p:cNvSpPr/>
              <p:nvPr/>
            </p:nvSpPr>
            <p:spPr>
              <a:xfrm>
                <a:off x="4994226" y="5009197"/>
                <a:ext cx="65576" cy="87630"/>
              </a:xfrm>
              <a:custGeom>
                <a:avLst/>
                <a:gdLst/>
                <a:ahLst/>
                <a:cxnLst/>
                <a:rect l="l" t="t" r="r" b="b"/>
                <a:pathLst>
                  <a:path w="65576" h="87630" extrusionOk="0">
                    <a:moveTo>
                      <a:pt x="0" y="87630"/>
                    </a:moveTo>
                    <a:lnTo>
                      <a:pt x="0" y="0"/>
                    </a:lnTo>
                    <a:lnTo>
                      <a:pt x="65576"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09" name="Google Shape;4409;p48"/>
              <p:cNvSpPr/>
              <p:nvPr/>
            </p:nvSpPr>
            <p:spPr>
              <a:xfrm>
                <a:off x="5608645" y="5011483"/>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0" name="Google Shape;4410;p48"/>
              <p:cNvSpPr/>
              <p:nvPr/>
            </p:nvSpPr>
            <p:spPr>
              <a:xfrm>
                <a:off x="4994131" y="4819173"/>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1" name="Google Shape;4411;p48"/>
              <p:cNvSpPr/>
              <p:nvPr/>
            </p:nvSpPr>
            <p:spPr>
              <a:xfrm>
                <a:off x="5088612" y="4871585"/>
                <a:ext cx="475616" cy="275248"/>
              </a:xfrm>
              <a:custGeom>
                <a:avLst/>
                <a:gdLst/>
                <a:ahLst/>
                <a:cxnLst/>
                <a:rect l="l" t="t" r="r" b="b"/>
                <a:pathLst>
                  <a:path w="475616" h="275248" extrusionOk="0">
                    <a:moveTo>
                      <a:pt x="475175" y="145899"/>
                    </a:moveTo>
                    <a:cubicBezTo>
                      <a:pt x="471849" y="178284"/>
                      <a:pt x="448849" y="210193"/>
                      <a:pt x="405987" y="234958"/>
                    </a:cubicBezTo>
                    <a:cubicBezTo>
                      <a:pt x="313040" y="288679"/>
                      <a:pt x="162500" y="288679"/>
                      <a:pt x="69553" y="234958"/>
                    </a:cubicBezTo>
                    <a:cubicBezTo>
                      <a:pt x="26691" y="210193"/>
                      <a:pt x="3692" y="178284"/>
                      <a:pt x="461" y="145899"/>
                    </a:cubicBezTo>
                    <a:cubicBezTo>
                      <a:pt x="-3626" y="107799"/>
                      <a:pt x="19468" y="69699"/>
                      <a:pt x="69553" y="40362"/>
                    </a:cubicBezTo>
                    <a:cubicBezTo>
                      <a:pt x="162500" y="-13454"/>
                      <a:pt x="313040" y="-13454"/>
                      <a:pt x="405987" y="40362"/>
                    </a:cubicBezTo>
                    <a:cubicBezTo>
                      <a:pt x="456072" y="69223"/>
                      <a:pt x="479167" y="107990"/>
                      <a:pt x="475175"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2" name="Google Shape;4412;p48"/>
              <p:cNvSpPr/>
              <p:nvPr/>
            </p:nvSpPr>
            <p:spPr>
              <a:xfrm>
                <a:off x="5089073" y="4888063"/>
                <a:ext cx="474714" cy="258770"/>
              </a:xfrm>
              <a:custGeom>
                <a:avLst/>
                <a:gdLst/>
                <a:ahLst/>
                <a:cxnLst/>
                <a:rect l="l" t="t" r="r" b="b"/>
                <a:pathLst>
                  <a:path w="474714" h="258770" extrusionOk="0">
                    <a:moveTo>
                      <a:pt x="474714" y="129421"/>
                    </a:moveTo>
                    <a:cubicBezTo>
                      <a:pt x="471388" y="161806"/>
                      <a:pt x="448389" y="193715"/>
                      <a:pt x="405527" y="218480"/>
                    </a:cubicBezTo>
                    <a:cubicBezTo>
                      <a:pt x="312580" y="272201"/>
                      <a:pt x="162040" y="272201"/>
                      <a:pt x="69092" y="218480"/>
                    </a:cubicBezTo>
                    <a:cubicBezTo>
                      <a:pt x="26230" y="193715"/>
                      <a:pt x="3231" y="161806"/>
                      <a:pt x="0" y="129421"/>
                    </a:cubicBezTo>
                    <a:cubicBezTo>
                      <a:pt x="3231" y="97036"/>
                      <a:pt x="26230" y="65127"/>
                      <a:pt x="69092" y="40362"/>
                    </a:cubicBezTo>
                    <a:cubicBezTo>
                      <a:pt x="162040" y="-13454"/>
                      <a:pt x="312580" y="-13454"/>
                      <a:pt x="405527" y="40362"/>
                    </a:cubicBezTo>
                    <a:cubicBezTo>
                      <a:pt x="448389" y="64937"/>
                      <a:pt x="471388" y="97036"/>
                      <a:pt x="474714"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3" name="Google Shape;4413;p48"/>
              <p:cNvSpPr/>
              <p:nvPr/>
            </p:nvSpPr>
            <p:spPr>
              <a:xfrm>
                <a:off x="5211197" y="4950333"/>
                <a:ext cx="220817" cy="138588"/>
              </a:xfrm>
              <a:custGeom>
                <a:avLst/>
                <a:gdLst/>
                <a:ahLst/>
                <a:cxnLst/>
                <a:rect l="l" t="t" r="r" b="b"/>
                <a:pathLst>
                  <a:path w="220817" h="138588" extrusionOk="0">
                    <a:moveTo>
                      <a:pt x="111669" y="21717"/>
                    </a:moveTo>
                    <a:cubicBezTo>
                      <a:pt x="108742" y="21679"/>
                      <a:pt x="105815" y="21898"/>
                      <a:pt x="102926" y="22384"/>
                    </a:cubicBezTo>
                    <a:cubicBezTo>
                      <a:pt x="99030" y="22955"/>
                      <a:pt x="94658" y="23717"/>
                      <a:pt x="89811" y="24765"/>
                    </a:cubicBezTo>
                    <a:cubicBezTo>
                      <a:pt x="84964" y="25813"/>
                      <a:pt x="80307" y="27051"/>
                      <a:pt x="74700" y="28670"/>
                    </a:cubicBezTo>
                    <a:cubicBezTo>
                      <a:pt x="69596" y="30204"/>
                      <a:pt x="64607" y="32109"/>
                      <a:pt x="59779" y="34385"/>
                    </a:cubicBezTo>
                    <a:lnTo>
                      <a:pt x="97794" y="56483"/>
                    </a:lnTo>
                    <a:lnTo>
                      <a:pt x="104637" y="54007"/>
                    </a:lnTo>
                    <a:cubicBezTo>
                      <a:pt x="114141" y="50768"/>
                      <a:pt x="123644" y="48006"/>
                      <a:pt x="132198" y="45815"/>
                    </a:cubicBezTo>
                    <a:cubicBezTo>
                      <a:pt x="140276" y="43624"/>
                      <a:pt x="148554" y="42253"/>
                      <a:pt x="156908" y="41720"/>
                    </a:cubicBezTo>
                    <a:cubicBezTo>
                      <a:pt x="164511" y="41215"/>
                      <a:pt x="172152" y="41720"/>
                      <a:pt x="179622" y="43244"/>
                    </a:cubicBezTo>
                    <a:cubicBezTo>
                      <a:pt x="187282" y="44872"/>
                      <a:pt x="194638" y="47739"/>
                      <a:pt x="201385" y="51721"/>
                    </a:cubicBezTo>
                    <a:cubicBezTo>
                      <a:pt x="208009" y="55064"/>
                      <a:pt x="213664" y="60045"/>
                      <a:pt x="217827" y="66199"/>
                    </a:cubicBezTo>
                    <a:cubicBezTo>
                      <a:pt x="220602" y="70656"/>
                      <a:pt x="221495" y="76038"/>
                      <a:pt x="220298" y="81153"/>
                    </a:cubicBezTo>
                    <a:cubicBezTo>
                      <a:pt x="218673" y="86773"/>
                      <a:pt x="215584" y="91869"/>
                      <a:pt x="211364" y="95917"/>
                    </a:cubicBezTo>
                    <a:cubicBezTo>
                      <a:pt x="206118" y="101213"/>
                      <a:pt x="200245" y="105851"/>
                      <a:pt x="193877" y="109728"/>
                    </a:cubicBezTo>
                    <a:lnTo>
                      <a:pt x="218207" y="123825"/>
                    </a:lnTo>
                    <a:lnTo>
                      <a:pt x="204902" y="131445"/>
                    </a:lnTo>
                    <a:lnTo>
                      <a:pt x="180382" y="117253"/>
                    </a:lnTo>
                    <a:cubicBezTo>
                      <a:pt x="168730" y="123044"/>
                      <a:pt x="156537" y="127663"/>
                      <a:pt x="143982" y="131064"/>
                    </a:cubicBezTo>
                    <a:cubicBezTo>
                      <a:pt x="130829" y="134731"/>
                      <a:pt x="117372" y="137255"/>
                      <a:pt x="103781" y="138589"/>
                    </a:cubicBezTo>
                    <a:lnTo>
                      <a:pt x="91236" y="116014"/>
                    </a:lnTo>
                    <a:cubicBezTo>
                      <a:pt x="94829" y="115919"/>
                      <a:pt x="98412" y="115633"/>
                      <a:pt x="101976" y="115157"/>
                    </a:cubicBezTo>
                    <a:cubicBezTo>
                      <a:pt x="107345" y="114510"/>
                      <a:pt x="112667" y="113586"/>
                      <a:pt x="117942" y="112395"/>
                    </a:cubicBezTo>
                    <a:cubicBezTo>
                      <a:pt x="123834" y="111157"/>
                      <a:pt x="130107" y="109538"/>
                      <a:pt x="136950" y="107632"/>
                    </a:cubicBezTo>
                    <a:cubicBezTo>
                      <a:pt x="143460" y="105823"/>
                      <a:pt x="149818" y="103499"/>
                      <a:pt x="155957" y="100679"/>
                    </a:cubicBezTo>
                    <a:lnTo>
                      <a:pt x="117942" y="78677"/>
                    </a:lnTo>
                    <a:lnTo>
                      <a:pt x="113000" y="80391"/>
                    </a:lnTo>
                    <a:lnTo>
                      <a:pt x="107773" y="82010"/>
                    </a:lnTo>
                    <a:cubicBezTo>
                      <a:pt x="98269" y="85182"/>
                      <a:pt x="89526" y="87659"/>
                      <a:pt x="81543" y="89440"/>
                    </a:cubicBezTo>
                    <a:cubicBezTo>
                      <a:pt x="74177" y="91154"/>
                      <a:pt x="66669" y="92145"/>
                      <a:pt x="59114" y="92393"/>
                    </a:cubicBezTo>
                    <a:cubicBezTo>
                      <a:pt x="52471" y="92678"/>
                      <a:pt x="45827" y="92069"/>
                      <a:pt x="39346" y="90583"/>
                    </a:cubicBezTo>
                    <a:cubicBezTo>
                      <a:pt x="32893" y="89040"/>
                      <a:pt x="26715" y="86535"/>
                      <a:pt x="21003" y="83153"/>
                    </a:cubicBezTo>
                    <a:cubicBezTo>
                      <a:pt x="14769" y="79848"/>
                      <a:pt x="9352" y="75200"/>
                      <a:pt x="5132" y="69532"/>
                    </a:cubicBezTo>
                    <a:cubicBezTo>
                      <a:pt x="2072" y="65246"/>
                      <a:pt x="561" y="60036"/>
                      <a:pt x="855" y="54769"/>
                    </a:cubicBezTo>
                    <a:cubicBezTo>
                      <a:pt x="1378" y="49263"/>
                      <a:pt x="3573" y="44044"/>
                      <a:pt x="7128" y="39814"/>
                    </a:cubicBezTo>
                    <a:cubicBezTo>
                      <a:pt x="11481" y="34357"/>
                      <a:pt x="16679" y="29623"/>
                      <a:pt x="22524" y="25813"/>
                    </a:cubicBezTo>
                    <a:lnTo>
                      <a:pt x="0" y="12763"/>
                    </a:lnTo>
                    <a:lnTo>
                      <a:pt x="13305" y="5048"/>
                    </a:lnTo>
                    <a:lnTo>
                      <a:pt x="35639" y="18002"/>
                    </a:lnTo>
                    <a:cubicBezTo>
                      <a:pt x="46093" y="12783"/>
                      <a:pt x="57089" y="8725"/>
                      <a:pt x="68427" y="5905"/>
                    </a:cubicBezTo>
                    <a:cubicBezTo>
                      <a:pt x="79195" y="3143"/>
                      <a:pt x="90162" y="1171"/>
                      <a:pt x="101215" y="0"/>
                    </a:cubicBezTo>
                    <a:close/>
                    <a:moveTo>
                      <a:pt x="46759" y="61817"/>
                    </a:moveTo>
                    <a:cubicBezTo>
                      <a:pt x="51758" y="64732"/>
                      <a:pt x="57546" y="65999"/>
                      <a:pt x="63295" y="65437"/>
                    </a:cubicBezTo>
                    <a:cubicBezTo>
                      <a:pt x="71050" y="64494"/>
                      <a:pt x="78691" y="62770"/>
                      <a:pt x="86104" y="60293"/>
                    </a:cubicBezTo>
                    <a:lnTo>
                      <a:pt x="50275" y="39624"/>
                    </a:lnTo>
                    <a:cubicBezTo>
                      <a:pt x="37160" y="48454"/>
                      <a:pt x="35991" y="55978"/>
                      <a:pt x="46759" y="62198"/>
                    </a:cubicBezTo>
                    <a:close/>
                    <a:moveTo>
                      <a:pt x="172209" y="72295"/>
                    </a:moveTo>
                    <a:cubicBezTo>
                      <a:pt x="166753" y="69323"/>
                      <a:pt x="160481" y="68218"/>
                      <a:pt x="154342" y="69152"/>
                    </a:cubicBezTo>
                    <a:cubicBezTo>
                      <a:pt x="145874" y="70237"/>
                      <a:pt x="137510" y="72057"/>
                      <a:pt x="129347" y="74581"/>
                    </a:cubicBezTo>
                    <a:lnTo>
                      <a:pt x="164891" y="95155"/>
                    </a:lnTo>
                    <a:cubicBezTo>
                      <a:pt x="180097" y="86296"/>
                      <a:pt x="182473" y="78867"/>
                      <a:pt x="17220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4" name="Google Shape;4414;p48"/>
              <p:cNvSpPr/>
              <p:nvPr/>
            </p:nvSpPr>
            <p:spPr>
              <a:xfrm>
                <a:off x="5302433" y="5053393"/>
                <a:ext cx="14635" cy="19050"/>
              </a:xfrm>
              <a:custGeom>
                <a:avLst/>
                <a:gdLst/>
                <a:ahLst/>
                <a:cxnLst/>
                <a:rect l="l" t="t" r="r" b="b"/>
                <a:pathLst>
                  <a:path w="14635" h="19050" extrusionOk="0">
                    <a:moveTo>
                      <a:pt x="0" y="12954"/>
                    </a:moveTo>
                    <a:cubicBezTo>
                      <a:pt x="0" y="12001"/>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5" name="Google Shape;4415;p48"/>
              <p:cNvSpPr/>
              <p:nvPr/>
            </p:nvSpPr>
            <p:spPr>
              <a:xfrm>
                <a:off x="5397946" y="5061584"/>
                <a:ext cx="31647" cy="14858"/>
              </a:xfrm>
              <a:custGeom>
                <a:avLst/>
                <a:gdLst/>
                <a:ahLst/>
                <a:cxnLst/>
                <a:rect l="l" t="t" r="r" b="b"/>
                <a:pathLst>
                  <a:path w="31647" h="14858" extrusionOk="0">
                    <a:moveTo>
                      <a:pt x="31648" y="12954"/>
                    </a:moveTo>
                    <a:lnTo>
                      <a:pt x="31648" y="0"/>
                    </a:lnTo>
                    <a:lnTo>
                      <a:pt x="0" y="2477"/>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6" name="Google Shape;4416;p48"/>
              <p:cNvSpPr/>
              <p:nvPr/>
            </p:nvSpPr>
            <p:spPr>
              <a:xfrm>
                <a:off x="5408591" y="5014055"/>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7" name="Google Shape;4417;p48"/>
              <p:cNvSpPr/>
              <p:nvPr/>
            </p:nvSpPr>
            <p:spPr>
              <a:xfrm>
                <a:off x="5334271" y="5018913"/>
                <a:ext cx="35639" cy="24669"/>
              </a:xfrm>
              <a:custGeom>
                <a:avLst/>
                <a:gdLst/>
                <a:ahLst/>
                <a:cxnLst/>
                <a:rect l="l" t="t" r="r" b="b"/>
                <a:pathLst>
                  <a:path w="35639" h="24669" extrusionOk="0">
                    <a:moveTo>
                      <a:pt x="0" y="7525"/>
                    </a:moveTo>
                    <a:lnTo>
                      <a:pt x="7888" y="0"/>
                    </a:lnTo>
                    <a:lnTo>
                      <a:pt x="35639" y="19050"/>
                    </a:lnTo>
                    <a:lnTo>
                      <a:pt x="33928" y="24670"/>
                    </a:lnTo>
                    <a:cubicBezTo>
                      <a:pt x="33928"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8" name="Google Shape;4418;p48"/>
              <p:cNvSpPr/>
              <p:nvPr/>
            </p:nvSpPr>
            <p:spPr>
              <a:xfrm>
                <a:off x="5261567" y="4977479"/>
                <a:ext cx="44382" cy="29146"/>
              </a:xfrm>
              <a:custGeom>
                <a:avLst/>
                <a:gdLst/>
                <a:ahLst/>
                <a:cxnLst/>
                <a:rect l="l" t="t" r="r" b="b"/>
                <a:pathLst>
                  <a:path w="44382" h="29146" extrusionOk="0">
                    <a:moveTo>
                      <a:pt x="0" y="8287"/>
                    </a:moveTo>
                    <a:lnTo>
                      <a:pt x="36875" y="29146"/>
                    </a:lnTo>
                    <a:lnTo>
                      <a:pt x="44383" y="23717"/>
                    </a:lnTo>
                    <a:lnTo>
                      <a:pt x="39441" y="17907"/>
                    </a:lnTo>
                    <a:cubicBezTo>
                      <a:pt x="36143" y="14135"/>
                      <a:pt x="32256" y="10925"/>
                      <a:pt x="27941" y="8382"/>
                    </a:cubicBezTo>
                    <a:cubicBezTo>
                      <a:pt x="25185" y="7811"/>
                      <a:pt x="7793" y="0"/>
                      <a:pt x="7793"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9" name="Google Shape;4419;p48"/>
              <p:cNvSpPr/>
              <p:nvPr/>
            </p:nvSpPr>
            <p:spPr>
              <a:xfrm>
                <a:off x="5302338" y="4953952"/>
                <a:ext cx="20528" cy="18478"/>
              </a:xfrm>
              <a:custGeom>
                <a:avLst/>
                <a:gdLst/>
                <a:ahLst/>
                <a:cxnLst/>
                <a:rect l="l" t="t" r="r" b="b"/>
                <a:pathLst>
                  <a:path w="20528" h="18478" extrusionOk="0">
                    <a:moveTo>
                      <a:pt x="20528" y="18479"/>
                    </a:moveTo>
                    <a:lnTo>
                      <a:pt x="20528" y="5524"/>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0" name="Google Shape;4420;p48"/>
              <p:cNvSpPr/>
              <p:nvPr/>
            </p:nvSpPr>
            <p:spPr>
              <a:xfrm>
                <a:off x="5210437" y="4950142"/>
                <a:ext cx="19672" cy="14668"/>
              </a:xfrm>
              <a:custGeom>
                <a:avLst/>
                <a:gdLst/>
                <a:ahLst/>
                <a:cxnLst/>
                <a:rect l="l" t="t" r="r" b="b"/>
                <a:pathLst>
                  <a:path w="19672" h="14668" extrusionOk="0">
                    <a:moveTo>
                      <a:pt x="0" y="12954"/>
                    </a:moveTo>
                    <a:lnTo>
                      <a:pt x="0" y="0"/>
                    </a:lnTo>
                    <a:lnTo>
                      <a:pt x="19673"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1" name="Google Shape;4421;p48"/>
              <p:cNvSpPr/>
              <p:nvPr/>
            </p:nvSpPr>
            <p:spPr>
              <a:xfrm>
                <a:off x="5211197" y="4993481"/>
                <a:ext cx="22524" cy="22764"/>
              </a:xfrm>
              <a:custGeom>
                <a:avLst/>
                <a:gdLst/>
                <a:ahLst/>
                <a:cxnLst/>
                <a:rect l="l" t="t" r="r" b="b"/>
                <a:pathLst>
                  <a:path w="22524" h="22764" extrusionOk="0">
                    <a:moveTo>
                      <a:pt x="0" y="13430"/>
                    </a:moveTo>
                    <a:lnTo>
                      <a:pt x="0" y="0"/>
                    </a:lnTo>
                    <a:lnTo>
                      <a:pt x="22524"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2" name="Google Shape;4422;p48"/>
              <p:cNvSpPr/>
              <p:nvPr/>
            </p:nvSpPr>
            <p:spPr>
              <a:xfrm>
                <a:off x="5211197" y="4937378"/>
                <a:ext cx="220817" cy="139065"/>
              </a:xfrm>
              <a:custGeom>
                <a:avLst/>
                <a:gdLst/>
                <a:ahLst/>
                <a:cxnLst/>
                <a:rect l="l" t="t" r="r" b="b"/>
                <a:pathLst>
                  <a:path w="220817" h="139065" extrusionOk="0">
                    <a:moveTo>
                      <a:pt x="111669" y="22098"/>
                    </a:moveTo>
                    <a:cubicBezTo>
                      <a:pt x="108742" y="22098"/>
                      <a:pt x="105815" y="22355"/>
                      <a:pt x="102926" y="22860"/>
                    </a:cubicBezTo>
                    <a:cubicBezTo>
                      <a:pt x="99030" y="23336"/>
                      <a:pt x="94658" y="24194"/>
                      <a:pt x="89811" y="25146"/>
                    </a:cubicBezTo>
                    <a:cubicBezTo>
                      <a:pt x="84964" y="26099"/>
                      <a:pt x="80307" y="27527"/>
                      <a:pt x="74700" y="29051"/>
                    </a:cubicBezTo>
                    <a:cubicBezTo>
                      <a:pt x="69606" y="30623"/>
                      <a:pt x="64626" y="32538"/>
                      <a:pt x="59779" y="34766"/>
                    </a:cubicBezTo>
                    <a:lnTo>
                      <a:pt x="97794" y="56864"/>
                    </a:lnTo>
                    <a:lnTo>
                      <a:pt x="104637" y="54483"/>
                    </a:lnTo>
                    <a:cubicBezTo>
                      <a:pt x="114141" y="51245"/>
                      <a:pt x="123644" y="48483"/>
                      <a:pt x="132198" y="46196"/>
                    </a:cubicBezTo>
                    <a:cubicBezTo>
                      <a:pt x="140276" y="44006"/>
                      <a:pt x="148554" y="42634"/>
                      <a:pt x="156908" y="42101"/>
                    </a:cubicBezTo>
                    <a:cubicBezTo>
                      <a:pt x="164511" y="41643"/>
                      <a:pt x="172142" y="42148"/>
                      <a:pt x="179622" y="43625"/>
                    </a:cubicBezTo>
                    <a:cubicBezTo>
                      <a:pt x="187291" y="45291"/>
                      <a:pt x="194638" y="48187"/>
                      <a:pt x="201385" y="52197"/>
                    </a:cubicBezTo>
                    <a:cubicBezTo>
                      <a:pt x="208028" y="55512"/>
                      <a:pt x="213693" y="60503"/>
                      <a:pt x="217827" y="66675"/>
                    </a:cubicBezTo>
                    <a:cubicBezTo>
                      <a:pt x="220602" y="71133"/>
                      <a:pt x="221495" y="76515"/>
                      <a:pt x="220298" y="81629"/>
                    </a:cubicBezTo>
                    <a:cubicBezTo>
                      <a:pt x="218644" y="87249"/>
                      <a:pt x="215574" y="92335"/>
                      <a:pt x="211364" y="96393"/>
                    </a:cubicBezTo>
                    <a:cubicBezTo>
                      <a:pt x="206090" y="101660"/>
                      <a:pt x="200226" y="106299"/>
                      <a:pt x="193877" y="110204"/>
                    </a:cubicBezTo>
                    <a:lnTo>
                      <a:pt x="218207" y="124206"/>
                    </a:lnTo>
                    <a:lnTo>
                      <a:pt x="204902" y="131921"/>
                    </a:lnTo>
                    <a:lnTo>
                      <a:pt x="180382" y="117729"/>
                    </a:lnTo>
                    <a:cubicBezTo>
                      <a:pt x="168711" y="123473"/>
                      <a:pt x="156527" y="128102"/>
                      <a:pt x="143982" y="131541"/>
                    </a:cubicBezTo>
                    <a:cubicBezTo>
                      <a:pt x="130810" y="135169"/>
                      <a:pt x="117372" y="137684"/>
                      <a:pt x="103781" y="139065"/>
                    </a:cubicBezTo>
                    <a:lnTo>
                      <a:pt x="91236" y="116015"/>
                    </a:lnTo>
                    <a:cubicBezTo>
                      <a:pt x="93612" y="116015"/>
                      <a:pt x="97129" y="116015"/>
                      <a:pt x="101976" y="115253"/>
                    </a:cubicBezTo>
                    <a:cubicBezTo>
                      <a:pt x="106823" y="114491"/>
                      <a:pt x="112050" y="113729"/>
                      <a:pt x="117942" y="112491"/>
                    </a:cubicBezTo>
                    <a:cubicBezTo>
                      <a:pt x="123834" y="111252"/>
                      <a:pt x="130107" y="109633"/>
                      <a:pt x="136950" y="107728"/>
                    </a:cubicBezTo>
                    <a:cubicBezTo>
                      <a:pt x="143450" y="105842"/>
                      <a:pt x="149799" y="103489"/>
                      <a:pt x="155957" y="100679"/>
                    </a:cubicBezTo>
                    <a:lnTo>
                      <a:pt x="117942" y="78772"/>
                    </a:lnTo>
                    <a:lnTo>
                      <a:pt x="113000" y="80486"/>
                    </a:lnTo>
                    <a:lnTo>
                      <a:pt x="107773" y="82106"/>
                    </a:lnTo>
                    <a:cubicBezTo>
                      <a:pt x="99163" y="85011"/>
                      <a:pt x="90410" y="87468"/>
                      <a:pt x="81543" y="89440"/>
                    </a:cubicBezTo>
                    <a:cubicBezTo>
                      <a:pt x="74187" y="91183"/>
                      <a:pt x="66669" y="92202"/>
                      <a:pt x="59114" y="92488"/>
                    </a:cubicBezTo>
                    <a:cubicBezTo>
                      <a:pt x="52471" y="92745"/>
                      <a:pt x="45818" y="92107"/>
                      <a:pt x="39346" y="90583"/>
                    </a:cubicBezTo>
                    <a:cubicBezTo>
                      <a:pt x="32912" y="89030"/>
                      <a:pt x="26734" y="86563"/>
                      <a:pt x="21003" y="83249"/>
                    </a:cubicBezTo>
                    <a:cubicBezTo>
                      <a:pt x="14759" y="79915"/>
                      <a:pt x="9342" y="75229"/>
                      <a:pt x="5132" y="69533"/>
                    </a:cubicBezTo>
                    <a:cubicBezTo>
                      <a:pt x="2072" y="65246"/>
                      <a:pt x="561" y="60036"/>
                      <a:pt x="855" y="54769"/>
                    </a:cubicBezTo>
                    <a:cubicBezTo>
                      <a:pt x="1397" y="49292"/>
                      <a:pt x="3592" y="44110"/>
                      <a:pt x="7128" y="39910"/>
                    </a:cubicBezTo>
                    <a:cubicBezTo>
                      <a:pt x="11500" y="34443"/>
                      <a:pt x="16698" y="29689"/>
                      <a:pt x="22524" y="25813"/>
                    </a:cubicBezTo>
                    <a:lnTo>
                      <a:pt x="0" y="12764"/>
                    </a:lnTo>
                    <a:lnTo>
                      <a:pt x="13305" y="5144"/>
                    </a:lnTo>
                    <a:lnTo>
                      <a:pt x="35639" y="18002"/>
                    </a:lnTo>
                    <a:cubicBezTo>
                      <a:pt x="46093" y="12811"/>
                      <a:pt x="57089" y="8782"/>
                      <a:pt x="68427" y="6001"/>
                    </a:cubicBezTo>
                    <a:cubicBezTo>
                      <a:pt x="79205" y="3258"/>
                      <a:pt x="90162" y="1248"/>
                      <a:pt x="101215" y="0"/>
                    </a:cubicBezTo>
                    <a:close/>
                    <a:moveTo>
                      <a:pt x="46759" y="62294"/>
                    </a:moveTo>
                    <a:cubicBezTo>
                      <a:pt x="51786" y="65113"/>
                      <a:pt x="57555" y="66342"/>
                      <a:pt x="63295" y="65818"/>
                    </a:cubicBezTo>
                    <a:cubicBezTo>
                      <a:pt x="71069" y="64970"/>
                      <a:pt x="78720" y="63246"/>
                      <a:pt x="86104" y="60674"/>
                    </a:cubicBezTo>
                    <a:lnTo>
                      <a:pt x="50275" y="40005"/>
                    </a:lnTo>
                    <a:cubicBezTo>
                      <a:pt x="37160" y="48578"/>
                      <a:pt x="35991" y="56007"/>
                      <a:pt x="46759" y="62294"/>
                    </a:cubicBezTo>
                    <a:close/>
                    <a:moveTo>
                      <a:pt x="172209" y="72771"/>
                    </a:moveTo>
                    <a:cubicBezTo>
                      <a:pt x="166763" y="69771"/>
                      <a:pt x="160491" y="68628"/>
                      <a:pt x="154342" y="69533"/>
                    </a:cubicBezTo>
                    <a:cubicBezTo>
                      <a:pt x="145864" y="70609"/>
                      <a:pt x="137491" y="72457"/>
                      <a:pt x="129347" y="75057"/>
                    </a:cubicBezTo>
                    <a:lnTo>
                      <a:pt x="164891" y="95631"/>
                    </a:lnTo>
                    <a:cubicBezTo>
                      <a:pt x="180097" y="86297"/>
                      <a:pt x="182473" y="78677"/>
                      <a:pt x="17220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23" name="Google Shape;4423;p48"/>
            <p:cNvGrpSpPr/>
            <p:nvPr/>
          </p:nvGrpSpPr>
          <p:grpSpPr>
            <a:xfrm>
              <a:off x="3192597" y="3904144"/>
              <a:ext cx="664599" cy="467011"/>
              <a:chOff x="4973697" y="4720494"/>
              <a:chExt cx="664599" cy="467011"/>
            </a:xfrm>
          </p:grpSpPr>
          <p:sp>
            <p:nvSpPr>
              <p:cNvPr id="4424" name="Google Shape;4424;p48"/>
              <p:cNvSpPr/>
              <p:nvPr/>
            </p:nvSpPr>
            <p:spPr>
              <a:xfrm>
                <a:off x="4973697" y="480288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5" name="Google Shape;4425;p48"/>
              <p:cNvSpPr/>
              <p:nvPr/>
            </p:nvSpPr>
            <p:spPr>
              <a:xfrm>
                <a:off x="4973792" y="491051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6" name="Google Shape;4426;p48"/>
              <p:cNvSpPr/>
              <p:nvPr/>
            </p:nvSpPr>
            <p:spPr>
              <a:xfrm>
                <a:off x="5588212" y="4912804"/>
                <a:ext cx="50084" cy="118109"/>
              </a:xfrm>
              <a:custGeom>
                <a:avLst/>
                <a:gdLst/>
                <a:ahLst/>
                <a:cxnLst/>
                <a:rect l="l" t="t" r="r" b="b"/>
                <a:pathLst>
                  <a:path w="50084" h="118109" extrusionOk="0">
                    <a:moveTo>
                      <a:pt x="50085" y="0"/>
                    </a:moveTo>
                    <a:lnTo>
                      <a:pt x="50085" y="82391"/>
                    </a:lnTo>
                    <a:lnTo>
                      <a:pt x="16536"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7" name="Google Shape;4427;p48"/>
              <p:cNvSpPr/>
              <p:nvPr/>
            </p:nvSpPr>
            <p:spPr>
              <a:xfrm>
                <a:off x="4973697" y="472049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8" name="Google Shape;4428;p48"/>
              <p:cNvSpPr/>
              <p:nvPr/>
            </p:nvSpPr>
            <p:spPr>
              <a:xfrm>
                <a:off x="5068198" y="4772810"/>
                <a:ext cx="475691" cy="275343"/>
              </a:xfrm>
              <a:custGeom>
                <a:avLst/>
                <a:gdLst/>
                <a:ahLst/>
                <a:cxnLst/>
                <a:rect l="l" t="t" r="r" b="b"/>
                <a:pathLst>
                  <a:path w="475691" h="275343" extrusionOk="0">
                    <a:moveTo>
                      <a:pt x="475252" y="145899"/>
                    </a:moveTo>
                    <a:cubicBezTo>
                      <a:pt x="471925" y="178284"/>
                      <a:pt x="448831" y="210193"/>
                      <a:pt x="406064" y="235053"/>
                    </a:cubicBezTo>
                    <a:cubicBezTo>
                      <a:pt x="313117" y="288774"/>
                      <a:pt x="162482" y="288774"/>
                      <a:pt x="69630" y="235053"/>
                    </a:cubicBezTo>
                    <a:cubicBezTo>
                      <a:pt x="26768" y="210193"/>
                      <a:pt x="3769" y="177903"/>
                      <a:pt x="443" y="145899"/>
                    </a:cubicBezTo>
                    <a:cubicBezTo>
                      <a:pt x="-3549" y="107799"/>
                      <a:pt x="19450" y="69699"/>
                      <a:pt x="69630" y="40362"/>
                    </a:cubicBezTo>
                    <a:cubicBezTo>
                      <a:pt x="162482" y="-13454"/>
                      <a:pt x="313117" y="-13454"/>
                      <a:pt x="406064" y="40362"/>
                    </a:cubicBezTo>
                    <a:cubicBezTo>
                      <a:pt x="456054" y="69318"/>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9" name="Google Shape;4429;p48"/>
              <p:cNvSpPr/>
              <p:nvPr/>
            </p:nvSpPr>
            <p:spPr>
              <a:xfrm>
                <a:off x="5068640" y="4789288"/>
                <a:ext cx="474809" cy="258865"/>
              </a:xfrm>
              <a:custGeom>
                <a:avLst/>
                <a:gdLst/>
                <a:ahLst/>
                <a:cxnLst/>
                <a:rect l="l" t="t" r="r" b="b"/>
                <a:pathLst>
                  <a:path w="474809" h="258865" extrusionOk="0">
                    <a:moveTo>
                      <a:pt x="474809" y="129421"/>
                    </a:moveTo>
                    <a:cubicBezTo>
                      <a:pt x="471483" y="161806"/>
                      <a:pt x="448389" y="193715"/>
                      <a:pt x="405622" y="218575"/>
                    </a:cubicBezTo>
                    <a:cubicBezTo>
                      <a:pt x="312675" y="272296"/>
                      <a:pt x="162040" y="272296"/>
                      <a:pt x="69188" y="218575"/>
                    </a:cubicBezTo>
                    <a:cubicBezTo>
                      <a:pt x="26325" y="193715"/>
                      <a:pt x="3326" y="161425"/>
                      <a:pt x="0" y="129421"/>
                    </a:cubicBezTo>
                    <a:cubicBezTo>
                      <a:pt x="3326" y="97036"/>
                      <a:pt x="26325" y="65223"/>
                      <a:pt x="69188" y="40362"/>
                    </a:cubicBezTo>
                    <a:cubicBezTo>
                      <a:pt x="162040" y="-13454"/>
                      <a:pt x="312675" y="-13454"/>
                      <a:pt x="405622" y="40362"/>
                    </a:cubicBezTo>
                    <a:cubicBezTo>
                      <a:pt x="448389" y="65223"/>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0" name="Google Shape;4430;p48"/>
              <p:cNvSpPr/>
              <p:nvPr/>
            </p:nvSpPr>
            <p:spPr>
              <a:xfrm>
                <a:off x="5190479" y="4851558"/>
                <a:ext cx="221040" cy="139065"/>
              </a:xfrm>
              <a:custGeom>
                <a:avLst/>
                <a:gdLst/>
                <a:ahLst/>
                <a:cxnLst/>
                <a:rect l="l" t="t" r="r" b="b"/>
                <a:pathLst>
                  <a:path w="221040" h="139065" extrusionOk="0">
                    <a:moveTo>
                      <a:pt x="111955" y="22193"/>
                    </a:moveTo>
                    <a:cubicBezTo>
                      <a:pt x="109027" y="22155"/>
                      <a:pt x="106100" y="22374"/>
                      <a:pt x="103211" y="22860"/>
                    </a:cubicBezTo>
                    <a:cubicBezTo>
                      <a:pt x="99315" y="23431"/>
                      <a:pt x="94943" y="24194"/>
                      <a:pt x="90096" y="25241"/>
                    </a:cubicBezTo>
                    <a:cubicBezTo>
                      <a:pt x="84992" y="26280"/>
                      <a:pt x="79946" y="27575"/>
                      <a:pt x="74985" y="29146"/>
                    </a:cubicBezTo>
                    <a:cubicBezTo>
                      <a:pt x="69872" y="30632"/>
                      <a:pt x="64882" y="32509"/>
                      <a:pt x="60064" y="34766"/>
                    </a:cubicBezTo>
                    <a:lnTo>
                      <a:pt x="98079" y="56864"/>
                    </a:lnTo>
                    <a:lnTo>
                      <a:pt x="104922" y="54483"/>
                    </a:lnTo>
                    <a:cubicBezTo>
                      <a:pt x="114426" y="51245"/>
                      <a:pt x="123929" y="48482"/>
                      <a:pt x="132388" y="46196"/>
                    </a:cubicBezTo>
                    <a:cubicBezTo>
                      <a:pt x="140476" y="44063"/>
                      <a:pt x="148753" y="42691"/>
                      <a:pt x="157098" y="42100"/>
                    </a:cubicBezTo>
                    <a:cubicBezTo>
                      <a:pt x="164739" y="41672"/>
                      <a:pt x="172399" y="42215"/>
                      <a:pt x="179907" y="43720"/>
                    </a:cubicBezTo>
                    <a:cubicBezTo>
                      <a:pt x="187576" y="45330"/>
                      <a:pt x="194932" y="48187"/>
                      <a:pt x="201670" y="52197"/>
                    </a:cubicBezTo>
                    <a:cubicBezTo>
                      <a:pt x="208294" y="55540"/>
                      <a:pt x="213949" y="60522"/>
                      <a:pt x="218112" y="66675"/>
                    </a:cubicBezTo>
                    <a:cubicBezTo>
                      <a:pt x="220868" y="71142"/>
                      <a:pt x="221723" y="76524"/>
                      <a:pt x="220488" y="81629"/>
                    </a:cubicBezTo>
                    <a:cubicBezTo>
                      <a:pt x="218872" y="87258"/>
                      <a:pt x="215793" y="92354"/>
                      <a:pt x="211554" y="96393"/>
                    </a:cubicBezTo>
                    <a:cubicBezTo>
                      <a:pt x="206318" y="101660"/>
                      <a:pt x="200473" y="106299"/>
                      <a:pt x="194162" y="110204"/>
                    </a:cubicBezTo>
                    <a:lnTo>
                      <a:pt x="218397" y="124206"/>
                    </a:lnTo>
                    <a:lnTo>
                      <a:pt x="205187" y="131921"/>
                    </a:lnTo>
                    <a:lnTo>
                      <a:pt x="180667" y="117729"/>
                    </a:lnTo>
                    <a:cubicBezTo>
                      <a:pt x="168987" y="123530"/>
                      <a:pt x="156765" y="128159"/>
                      <a:pt x="144172" y="131540"/>
                    </a:cubicBezTo>
                    <a:cubicBezTo>
                      <a:pt x="131010" y="135179"/>
                      <a:pt x="117562" y="137703"/>
                      <a:pt x="103971" y="139065"/>
                    </a:cubicBezTo>
                    <a:lnTo>
                      <a:pt x="91236" y="116110"/>
                    </a:lnTo>
                    <a:cubicBezTo>
                      <a:pt x="94800" y="116014"/>
                      <a:pt x="98355" y="115729"/>
                      <a:pt x="101881" y="115253"/>
                    </a:cubicBezTo>
                    <a:cubicBezTo>
                      <a:pt x="107279" y="114614"/>
                      <a:pt x="112639" y="113690"/>
                      <a:pt x="117942" y="112490"/>
                    </a:cubicBezTo>
                    <a:cubicBezTo>
                      <a:pt x="123834" y="111252"/>
                      <a:pt x="130012" y="109633"/>
                      <a:pt x="136950" y="107728"/>
                    </a:cubicBezTo>
                    <a:cubicBezTo>
                      <a:pt x="143441" y="105870"/>
                      <a:pt x="149799" y="103546"/>
                      <a:pt x="155957" y="100774"/>
                    </a:cubicBezTo>
                    <a:lnTo>
                      <a:pt x="117942" y="78772"/>
                    </a:lnTo>
                    <a:lnTo>
                      <a:pt x="113000" y="80486"/>
                    </a:lnTo>
                    <a:lnTo>
                      <a:pt x="107773" y="82105"/>
                    </a:lnTo>
                    <a:cubicBezTo>
                      <a:pt x="98269" y="85249"/>
                      <a:pt x="89431" y="87725"/>
                      <a:pt x="81447" y="89535"/>
                    </a:cubicBezTo>
                    <a:cubicBezTo>
                      <a:pt x="74111" y="91202"/>
                      <a:pt x="66631" y="92192"/>
                      <a:pt x="59114" y="92488"/>
                    </a:cubicBezTo>
                    <a:cubicBezTo>
                      <a:pt x="52470" y="92726"/>
                      <a:pt x="45827" y="92126"/>
                      <a:pt x="39346" y="90678"/>
                    </a:cubicBezTo>
                    <a:cubicBezTo>
                      <a:pt x="32902" y="89125"/>
                      <a:pt x="26715" y="86620"/>
                      <a:pt x="21003" y="83248"/>
                    </a:cubicBezTo>
                    <a:cubicBezTo>
                      <a:pt x="14712" y="79943"/>
                      <a:pt x="9257" y="75257"/>
                      <a:pt x="5037" y="69532"/>
                    </a:cubicBezTo>
                    <a:cubicBezTo>
                      <a:pt x="1958" y="65246"/>
                      <a:pt x="447" y="60036"/>
                      <a:pt x="760" y="54769"/>
                    </a:cubicBezTo>
                    <a:cubicBezTo>
                      <a:pt x="1350" y="49311"/>
                      <a:pt x="3535" y="44139"/>
                      <a:pt x="7033" y="39910"/>
                    </a:cubicBezTo>
                    <a:cubicBezTo>
                      <a:pt x="11471" y="34461"/>
                      <a:pt x="16689" y="29708"/>
                      <a:pt x="22524" y="25813"/>
                    </a:cubicBezTo>
                    <a:lnTo>
                      <a:pt x="0" y="12859"/>
                    </a:lnTo>
                    <a:lnTo>
                      <a:pt x="13210" y="5144"/>
                    </a:lnTo>
                    <a:lnTo>
                      <a:pt x="35544" y="18097"/>
                    </a:lnTo>
                    <a:cubicBezTo>
                      <a:pt x="45998" y="12878"/>
                      <a:pt x="56994" y="8820"/>
                      <a:pt x="68332" y="6001"/>
                    </a:cubicBezTo>
                    <a:cubicBezTo>
                      <a:pt x="79110" y="3257"/>
                      <a:pt x="90067" y="1248"/>
                      <a:pt x="101120" y="0"/>
                    </a:cubicBezTo>
                    <a:close/>
                    <a:moveTo>
                      <a:pt x="47044" y="62294"/>
                    </a:moveTo>
                    <a:cubicBezTo>
                      <a:pt x="52043" y="65199"/>
                      <a:pt x="57830" y="66427"/>
                      <a:pt x="63580" y="65818"/>
                    </a:cubicBezTo>
                    <a:cubicBezTo>
                      <a:pt x="71307" y="64951"/>
                      <a:pt x="78929" y="63265"/>
                      <a:pt x="86294" y="60770"/>
                    </a:cubicBezTo>
                    <a:lnTo>
                      <a:pt x="50560" y="40005"/>
                    </a:lnTo>
                    <a:cubicBezTo>
                      <a:pt x="37540" y="48673"/>
                      <a:pt x="35924" y="56102"/>
                      <a:pt x="47139" y="62294"/>
                    </a:cubicBezTo>
                    <a:close/>
                    <a:moveTo>
                      <a:pt x="172494" y="72771"/>
                    </a:moveTo>
                    <a:cubicBezTo>
                      <a:pt x="167020" y="69752"/>
                      <a:pt x="160709" y="68609"/>
                      <a:pt x="154532" y="69532"/>
                    </a:cubicBezTo>
                    <a:cubicBezTo>
                      <a:pt x="146092" y="70656"/>
                      <a:pt x="137757" y="72504"/>
                      <a:pt x="129632" y="75057"/>
                    </a:cubicBezTo>
                    <a:lnTo>
                      <a:pt x="165176" y="95631"/>
                    </a:lnTo>
                    <a:cubicBezTo>
                      <a:pt x="180382" y="86296"/>
                      <a:pt x="182853" y="78705"/>
                      <a:pt x="172589" y="7286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1" name="Google Shape;4431;p48"/>
              <p:cNvSpPr/>
              <p:nvPr/>
            </p:nvSpPr>
            <p:spPr>
              <a:xfrm>
                <a:off x="5282000" y="4954714"/>
                <a:ext cx="14540" cy="19050"/>
              </a:xfrm>
              <a:custGeom>
                <a:avLst/>
                <a:gdLst/>
                <a:ahLst/>
                <a:cxnLst/>
                <a:rect l="l" t="t" r="r" b="b"/>
                <a:pathLst>
                  <a:path w="14540" h="19050" extrusionOk="0">
                    <a:moveTo>
                      <a:pt x="0" y="12954"/>
                    </a:moveTo>
                    <a:cubicBezTo>
                      <a:pt x="0" y="12002"/>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2" name="Google Shape;4432;p48"/>
              <p:cNvSpPr/>
              <p:nvPr/>
            </p:nvSpPr>
            <p:spPr>
              <a:xfrm>
                <a:off x="5377608" y="4962906"/>
                <a:ext cx="31552" cy="14858"/>
              </a:xfrm>
              <a:custGeom>
                <a:avLst/>
                <a:gdLst/>
                <a:ahLst/>
                <a:cxnLst/>
                <a:rect l="l" t="t" r="r" b="b"/>
                <a:pathLst>
                  <a:path w="31552" h="14858" extrusionOk="0">
                    <a:moveTo>
                      <a:pt x="31552" y="12859"/>
                    </a:moveTo>
                    <a:lnTo>
                      <a:pt x="31552" y="0"/>
                    </a:lnTo>
                    <a:lnTo>
                      <a:pt x="0" y="2381"/>
                    </a:lnTo>
                    <a:lnTo>
                      <a:pt x="18152" y="14859"/>
                    </a:lnTo>
                    <a:lnTo>
                      <a:pt x="31552"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3" name="Google Shape;4433;p48"/>
              <p:cNvSpPr/>
              <p:nvPr/>
            </p:nvSpPr>
            <p:spPr>
              <a:xfrm>
                <a:off x="5388158" y="491537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4" name="Google Shape;4434;p48"/>
              <p:cNvSpPr/>
              <p:nvPr/>
            </p:nvSpPr>
            <p:spPr>
              <a:xfrm>
                <a:off x="5313838" y="4920138"/>
                <a:ext cx="35639" cy="24765"/>
              </a:xfrm>
              <a:custGeom>
                <a:avLst/>
                <a:gdLst/>
                <a:ahLst/>
                <a:cxnLst/>
                <a:rect l="l" t="t" r="r" b="b"/>
                <a:pathLst>
                  <a:path w="35639" h="24765"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5" name="Google Shape;4435;p48"/>
              <p:cNvSpPr/>
              <p:nvPr/>
            </p:nvSpPr>
            <p:spPr>
              <a:xfrm>
                <a:off x="5241229" y="4878705"/>
                <a:ext cx="44382" cy="29241"/>
              </a:xfrm>
              <a:custGeom>
                <a:avLst/>
                <a:gdLst/>
                <a:ahLst/>
                <a:cxnLst/>
                <a:rect l="l" t="t" r="r" b="b"/>
                <a:pathLst>
                  <a:path w="44382" h="29241" extrusionOk="0">
                    <a:moveTo>
                      <a:pt x="0" y="8382"/>
                    </a:moveTo>
                    <a:lnTo>
                      <a:pt x="36875" y="29242"/>
                    </a:lnTo>
                    <a:lnTo>
                      <a:pt x="44383" y="23813"/>
                    </a:lnTo>
                    <a:cubicBezTo>
                      <a:pt x="44383" y="23813"/>
                      <a:pt x="39726" y="18479"/>
                      <a:pt x="39441" y="17907"/>
                    </a:cubicBezTo>
                    <a:cubicBezTo>
                      <a:pt x="39156" y="17335"/>
                      <a:pt x="30697" y="8858"/>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6" name="Google Shape;4436;p48"/>
              <p:cNvSpPr/>
              <p:nvPr/>
            </p:nvSpPr>
            <p:spPr>
              <a:xfrm>
                <a:off x="5282000" y="4855273"/>
                <a:ext cx="20528" cy="18478"/>
              </a:xfrm>
              <a:custGeom>
                <a:avLst/>
                <a:gdLst/>
                <a:ahLst/>
                <a:cxnLst/>
                <a:rect l="l" t="t" r="r" b="b"/>
                <a:pathLst>
                  <a:path w="20528" h="18478" extrusionOk="0">
                    <a:moveTo>
                      <a:pt x="20528" y="18479"/>
                    </a:moveTo>
                    <a:lnTo>
                      <a:pt x="20528" y="5525"/>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7" name="Google Shape;4437;p48"/>
              <p:cNvSpPr/>
              <p:nvPr/>
            </p:nvSpPr>
            <p:spPr>
              <a:xfrm>
                <a:off x="5190099" y="4851463"/>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8" name="Google Shape;4438;p48"/>
              <p:cNvSpPr/>
              <p:nvPr/>
            </p:nvSpPr>
            <p:spPr>
              <a:xfrm>
                <a:off x="5190859" y="4894802"/>
                <a:ext cx="22428" cy="22764"/>
              </a:xfrm>
              <a:custGeom>
                <a:avLst/>
                <a:gdLst/>
                <a:ahLst/>
                <a:cxnLst/>
                <a:rect l="l" t="t" r="r" b="b"/>
                <a:pathLst>
                  <a:path w="22428" h="22764" extrusionOk="0">
                    <a:moveTo>
                      <a:pt x="0" y="13430"/>
                    </a:moveTo>
                    <a:lnTo>
                      <a:pt x="0" y="0"/>
                    </a:lnTo>
                    <a:lnTo>
                      <a:pt x="22429"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9" name="Google Shape;4439;p48"/>
              <p:cNvSpPr/>
              <p:nvPr/>
            </p:nvSpPr>
            <p:spPr>
              <a:xfrm>
                <a:off x="5190764" y="4838795"/>
                <a:ext cx="221036" cy="139064"/>
              </a:xfrm>
              <a:custGeom>
                <a:avLst/>
                <a:gdLst/>
                <a:ahLst/>
                <a:cxnLst/>
                <a:rect l="l" t="t" r="r" b="b"/>
                <a:pathLst>
                  <a:path w="221036" h="139064" extrusionOk="0">
                    <a:moveTo>
                      <a:pt x="111669" y="22003"/>
                    </a:moveTo>
                    <a:cubicBezTo>
                      <a:pt x="108742" y="22012"/>
                      <a:pt x="105825" y="22231"/>
                      <a:pt x="102926" y="22670"/>
                    </a:cubicBezTo>
                    <a:cubicBezTo>
                      <a:pt x="99029" y="23241"/>
                      <a:pt x="94658" y="24003"/>
                      <a:pt x="89811" y="25051"/>
                    </a:cubicBezTo>
                    <a:cubicBezTo>
                      <a:pt x="84964" y="26098"/>
                      <a:pt x="80307" y="27432"/>
                      <a:pt x="74700" y="28956"/>
                    </a:cubicBezTo>
                    <a:cubicBezTo>
                      <a:pt x="69596" y="30518"/>
                      <a:pt x="64616" y="32423"/>
                      <a:pt x="59779" y="34671"/>
                    </a:cubicBezTo>
                    <a:lnTo>
                      <a:pt x="97794" y="56769"/>
                    </a:lnTo>
                    <a:lnTo>
                      <a:pt x="104637" y="54292"/>
                    </a:lnTo>
                    <a:cubicBezTo>
                      <a:pt x="114140" y="51054"/>
                      <a:pt x="123644" y="48387"/>
                      <a:pt x="132103" y="46101"/>
                    </a:cubicBezTo>
                    <a:cubicBezTo>
                      <a:pt x="140181" y="43920"/>
                      <a:pt x="148459" y="42548"/>
                      <a:pt x="156812" y="42005"/>
                    </a:cubicBezTo>
                    <a:cubicBezTo>
                      <a:pt x="164454" y="41500"/>
                      <a:pt x="172123" y="42005"/>
                      <a:pt x="179622" y="43529"/>
                    </a:cubicBezTo>
                    <a:cubicBezTo>
                      <a:pt x="187282" y="45177"/>
                      <a:pt x="194628" y="48035"/>
                      <a:pt x="201385" y="52006"/>
                    </a:cubicBezTo>
                    <a:cubicBezTo>
                      <a:pt x="208123" y="55340"/>
                      <a:pt x="213883" y="60360"/>
                      <a:pt x="218112" y="66580"/>
                    </a:cubicBezTo>
                    <a:cubicBezTo>
                      <a:pt x="220868" y="71085"/>
                      <a:pt x="221714" y="76495"/>
                      <a:pt x="220488" y="81629"/>
                    </a:cubicBezTo>
                    <a:cubicBezTo>
                      <a:pt x="218872" y="87230"/>
                      <a:pt x="215793" y="92297"/>
                      <a:pt x="211554" y="96298"/>
                    </a:cubicBezTo>
                    <a:cubicBezTo>
                      <a:pt x="206337" y="101594"/>
                      <a:pt x="200501" y="106232"/>
                      <a:pt x="194162" y="110109"/>
                    </a:cubicBezTo>
                    <a:lnTo>
                      <a:pt x="218397" y="124206"/>
                    </a:lnTo>
                    <a:lnTo>
                      <a:pt x="205187" y="131826"/>
                    </a:lnTo>
                    <a:lnTo>
                      <a:pt x="180667" y="117729"/>
                    </a:lnTo>
                    <a:cubicBezTo>
                      <a:pt x="168987" y="123501"/>
                      <a:pt x="156765" y="128092"/>
                      <a:pt x="144172" y="131445"/>
                    </a:cubicBezTo>
                    <a:cubicBezTo>
                      <a:pt x="131010" y="135122"/>
                      <a:pt x="117562" y="137665"/>
                      <a:pt x="103971" y="139065"/>
                    </a:cubicBezTo>
                    <a:lnTo>
                      <a:pt x="91236" y="116014"/>
                    </a:lnTo>
                    <a:cubicBezTo>
                      <a:pt x="94800" y="115919"/>
                      <a:pt x="98355" y="115633"/>
                      <a:pt x="101881" y="115157"/>
                    </a:cubicBezTo>
                    <a:cubicBezTo>
                      <a:pt x="107288" y="114567"/>
                      <a:pt x="112648" y="113643"/>
                      <a:pt x="117942" y="112395"/>
                    </a:cubicBezTo>
                    <a:cubicBezTo>
                      <a:pt x="123834" y="111157"/>
                      <a:pt x="130012" y="109538"/>
                      <a:pt x="136950" y="107632"/>
                    </a:cubicBezTo>
                    <a:cubicBezTo>
                      <a:pt x="143460" y="105823"/>
                      <a:pt x="149818" y="103489"/>
                      <a:pt x="155957" y="100679"/>
                    </a:cubicBezTo>
                    <a:lnTo>
                      <a:pt x="117942" y="78676"/>
                    </a:lnTo>
                    <a:cubicBezTo>
                      <a:pt x="116326" y="79334"/>
                      <a:pt x="114673" y="79905"/>
                      <a:pt x="113000" y="80391"/>
                    </a:cubicBezTo>
                    <a:lnTo>
                      <a:pt x="107773" y="82010"/>
                    </a:lnTo>
                    <a:cubicBezTo>
                      <a:pt x="98269" y="85154"/>
                      <a:pt x="89431" y="87630"/>
                      <a:pt x="81448" y="89440"/>
                    </a:cubicBezTo>
                    <a:cubicBezTo>
                      <a:pt x="74111" y="91135"/>
                      <a:pt x="66631" y="92154"/>
                      <a:pt x="59114" y="92488"/>
                    </a:cubicBezTo>
                    <a:cubicBezTo>
                      <a:pt x="52470" y="92697"/>
                      <a:pt x="45827" y="92059"/>
                      <a:pt x="39346" y="90583"/>
                    </a:cubicBezTo>
                    <a:cubicBezTo>
                      <a:pt x="32883" y="89068"/>
                      <a:pt x="26696" y="86563"/>
                      <a:pt x="21003" y="83153"/>
                    </a:cubicBezTo>
                    <a:cubicBezTo>
                      <a:pt x="14702" y="79915"/>
                      <a:pt x="9238" y="75247"/>
                      <a:pt x="5037" y="69532"/>
                    </a:cubicBezTo>
                    <a:cubicBezTo>
                      <a:pt x="1977" y="65246"/>
                      <a:pt x="466" y="60036"/>
                      <a:pt x="760" y="54769"/>
                    </a:cubicBezTo>
                    <a:cubicBezTo>
                      <a:pt x="1331" y="49273"/>
                      <a:pt x="3507" y="44062"/>
                      <a:pt x="7033" y="39814"/>
                    </a:cubicBezTo>
                    <a:cubicBezTo>
                      <a:pt x="11471" y="34404"/>
                      <a:pt x="16698" y="29680"/>
                      <a:pt x="22524" y="25813"/>
                    </a:cubicBezTo>
                    <a:lnTo>
                      <a:pt x="0" y="12763"/>
                    </a:lnTo>
                    <a:lnTo>
                      <a:pt x="13210" y="5048"/>
                    </a:lnTo>
                    <a:lnTo>
                      <a:pt x="35544" y="18002"/>
                    </a:lnTo>
                    <a:cubicBezTo>
                      <a:pt x="45998" y="12782"/>
                      <a:pt x="56994" y="8725"/>
                      <a:pt x="68332" y="5905"/>
                    </a:cubicBezTo>
                    <a:cubicBezTo>
                      <a:pt x="79110" y="3143"/>
                      <a:pt x="90067" y="1171"/>
                      <a:pt x="101120" y="0"/>
                    </a:cubicBezTo>
                    <a:close/>
                    <a:moveTo>
                      <a:pt x="46759" y="62103"/>
                    </a:moveTo>
                    <a:cubicBezTo>
                      <a:pt x="51748" y="65037"/>
                      <a:pt x="57536" y="66304"/>
                      <a:pt x="63295" y="65722"/>
                    </a:cubicBezTo>
                    <a:cubicBezTo>
                      <a:pt x="71031" y="64818"/>
                      <a:pt x="78644" y="63094"/>
                      <a:pt x="86009" y="60579"/>
                    </a:cubicBezTo>
                    <a:lnTo>
                      <a:pt x="50275" y="39910"/>
                    </a:lnTo>
                    <a:cubicBezTo>
                      <a:pt x="37255" y="48482"/>
                      <a:pt x="35639" y="55912"/>
                      <a:pt x="46854" y="62103"/>
                    </a:cubicBezTo>
                    <a:close/>
                    <a:moveTo>
                      <a:pt x="172209" y="72580"/>
                    </a:moveTo>
                    <a:cubicBezTo>
                      <a:pt x="166706" y="69637"/>
                      <a:pt x="160414" y="68532"/>
                      <a:pt x="154246" y="69437"/>
                    </a:cubicBezTo>
                    <a:cubicBezTo>
                      <a:pt x="145807" y="70523"/>
                      <a:pt x="137472" y="72342"/>
                      <a:pt x="129347" y="74866"/>
                    </a:cubicBezTo>
                    <a:lnTo>
                      <a:pt x="164891" y="95440"/>
                    </a:lnTo>
                    <a:cubicBezTo>
                      <a:pt x="180097" y="86230"/>
                      <a:pt x="182568" y="78610"/>
                      <a:pt x="172304" y="7258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40" name="Google Shape;4440;p48"/>
            <p:cNvGrpSpPr/>
            <p:nvPr/>
          </p:nvGrpSpPr>
          <p:grpSpPr>
            <a:xfrm>
              <a:off x="3220919" y="3808894"/>
              <a:ext cx="664504" cy="467011"/>
              <a:chOff x="5002019" y="4625244"/>
              <a:chExt cx="664504" cy="467011"/>
            </a:xfrm>
          </p:grpSpPr>
          <p:sp>
            <p:nvSpPr>
              <p:cNvPr id="4441" name="Google Shape;4441;p48"/>
              <p:cNvSpPr/>
              <p:nvPr/>
            </p:nvSpPr>
            <p:spPr>
              <a:xfrm>
                <a:off x="5002019" y="470763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2" name="Google Shape;4442;p48"/>
              <p:cNvSpPr/>
              <p:nvPr/>
            </p:nvSpPr>
            <p:spPr>
              <a:xfrm>
                <a:off x="5002019" y="481526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3" name="Google Shape;4443;p48"/>
              <p:cNvSpPr/>
              <p:nvPr/>
            </p:nvSpPr>
            <p:spPr>
              <a:xfrm>
                <a:off x="5616534" y="481755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4" name="Google Shape;4444;p48"/>
              <p:cNvSpPr/>
              <p:nvPr/>
            </p:nvSpPr>
            <p:spPr>
              <a:xfrm>
                <a:off x="5002019" y="462524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5" name="Google Shape;4445;p48"/>
              <p:cNvSpPr/>
              <p:nvPr/>
            </p:nvSpPr>
            <p:spPr>
              <a:xfrm>
                <a:off x="5096424" y="4677655"/>
                <a:ext cx="475693" cy="275248"/>
              </a:xfrm>
              <a:custGeom>
                <a:avLst/>
                <a:gdLst/>
                <a:ahLst/>
                <a:cxnLst/>
                <a:rect l="l" t="t" r="r" b="b"/>
                <a:pathLst>
                  <a:path w="475693" h="275248" extrusionOk="0">
                    <a:moveTo>
                      <a:pt x="475252" y="145899"/>
                    </a:moveTo>
                    <a:cubicBezTo>
                      <a:pt x="471925" y="178284"/>
                      <a:pt x="448926" y="210193"/>
                      <a:pt x="406064" y="234958"/>
                    </a:cubicBezTo>
                    <a:cubicBezTo>
                      <a:pt x="313117" y="288679"/>
                      <a:pt x="162577" y="288679"/>
                      <a:pt x="69630" y="234958"/>
                    </a:cubicBezTo>
                    <a:cubicBezTo>
                      <a:pt x="26768" y="210193"/>
                      <a:pt x="3769" y="178284"/>
                      <a:pt x="443" y="145899"/>
                    </a:cubicBezTo>
                    <a:cubicBezTo>
                      <a:pt x="-3549" y="107799"/>
                      <a:pt x="19450" y="69223"/>
                      <a:pt x="69630" y="40362"/>
                    </a:cubicBezTo>
                    <a:cubicBezTo>
                      <a:pt x="162577"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6" name="Google Shape;4446;p48"/>
              <p:cNvSpPr/>
              <p:nvPr/>
            </p:nvSpPr>
            <p:spPr>
              <a:xfrm>
                <a:off x="5096866" y="4694134"/>
                <a:ext cx="474809" cy="258770"/>
              </a:xfrm>
              <a:custGeom>
                <a:avLst/>
                <a:gdLst/>
                <a:ahLst/>
                <a:cxnLst/>
                <a:rect l="l" t="t" r="r" b="b"/>
                <a:pathLst>
                  <a:path w="474809" h="258770" extrusionOk="0">
                    <a:moveTo>
                      <a:pt x="474809" y="129421"/>
                    </a:moveTo>
                    <a:cubicBezTo>
                      <a:pt x="471483" y="161806"/>
                      <a:pt x="448484" y="193715"/>
                      <a:pt x="405622" y="218480"/>
                    </a:cubicBezTo>
                    <a:cubicBezTo>
                      <a:pt x="312675" y="272201"/>
                      <a:pt x="162135" y="272201"/>
                      <a:pt x="69188" y="218480"/>
                    </a:cubicBezTo>
                    <a:cubicBezTo>
                      <a:pt x="26325" y="193715"/>
                      <a:pt x="3326" y="161806"/>
                      <a:pt x="0" y="129421"/>
                    </a:cubicBezTo>
                    <a:cubicBezTo>
                      <a:pt x="3326" y="97036"/>
                      <a:pt x="26325" y="65127"/>
                      <a:pt x="69188" y="40362"/>
                    </a:cubicBezTo>
                    <a:cubicBezTo>
                      <a:pt x="162135" y="-13454"/>
                      <a:pt x="312675" y="-13454"/>
                      <a:pt x="405622" y="40362"/>
                    </a:cubicBezTo>
                    <a:cubicBezTo>
                      <a:pt x="448484" y="65127"/>
                      <a:pt x="471673" y="96941"/>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7" name="Google Shape;4447;p48"/>
              <p:cNvSpPr/>
              <p:nvPr/>
            </p:nvSpPr>
            <p:spPr>
              <a:xfrm>
                <a:off x="5218990" y="4756403"/>
                <a:ext cx="221102" cy="139065"/>
              </a:xfrm>
              <a:custGeom>
                <a:avLst/>
                <a:gdLst/>
                <a:ahLst/>
                <a:cxnLst/>
                <a:rect l="l" t="t" r="r" b="b"/>
                <a:pathLst>
                  <a:path w="221102" h="139065" extrusionOk="0">
                    <a:moveTo>
                      <a:pt x="111955" y="22098"/>
                    </a:moveTo>
                    <a:cubicBezTo>
                      <a:pt x="109027" y="22060"/>
                      <a:pt x="106100" y="22279"/>
                      <a:pt x="103211" y="22765"/>
                    </a:cubicBezTo>
                    <a:cubicBezTo>
                      <a:pt x="99315" y="23336"/>
                      <a:pt x="94943" y="24099"/>
                      <a:pt x="90096" y="25146"/>
                    </a:cubicBezTo>
                    <a:cubicBezTo>
                      <a:pt x="85249" y="26194"/>
                      <a:pt x="80592" y="27527"/>
                      <a:pt x="74985" y="29051"/>
                    </a:cubicBezTo>
                    <a:cubicBezTo>
                      <a:pt x="69881" y="30585"/>
                      <a:pt x="64892" y="32490"/>
                      <a:pt x="60064" y="34766"/>
                    </a:cubicBezTo>
                    <a:lnTo>
                      <a:pt x="98079" y="56864"/>
                    </a:lnTo>
                    <a:lnTo>
                      <a:pt x="104922" y="54388"/>
                    </a:lnTo>
                    <a:cubicBezTo>
                      <a:pt x="114426" y="51149"/>
                      <a:pt x="123929" y="48483"/>
                      <a:pt x="132388" y="46196"/>
                    </a:cubicBezTo>
                    <a:cubicBezTo>
                      <a:pt x="140504" y="44015"/>
                      <a:pt x="148810" y="42644"/>
                      <a:pt x="157193" y="42101"/>
                    </a:cubicBezTo>
                    <a:cubicBezTo>
                      <a:pt x="164796" y="41596"/>
                      <a:pt x="172437" y="42101"/>
                      <a:pt x="179907" y="43625"/>
                    </a:cubicBezTo>
                    <a:cubicBezTo>
                      <a:pt x="187567" y="45253"/>
                      <a:pt x="194923" y="48120"/>
                      <a:pt x="201670" y="52102"/>
                    </a:cubicBezTo>
                    <a:cubicBezTo>
                      <a:pt x="208294" y="55445"/>
                      <a:pt x="213949" y="60427"/>
                      <a:pt x="218112" y="66580"/>
                    </a:cubicBezTo>
                    <a:cubicBezTo>
                      <a:pt x="220887" y="71038"/>
                      <a:pt x="221780" y="76419"/>
                      <a:pt x="220583" y="81534"/>
                    </a:cubicBezTo>
                    <a:cubicBezTo>
                      <a:pt x="218958" y="87154"/>
                      <a:pt x="215869" y="92250"/>
                      <a:pt x="211649" y="96298"/>
                    </a:cubicBezTo>
                    <a:cubicBezTo>
                      <a:pt x="206403" y="101594"/>
                      <a:pt x="200530" y="106232"/>
                      <a:pt x="194162" y="110109"/>
                    </a:cubicBezTo>
                    <a:lnTo>
                      <a:pt x="218492" y="124206"/>
                    </a:lnTo>
                    <a:lnTo>
                      <a:pt x="205187" y="131826"/>
                    </a:lnTo>
                    <a:lnTo>
                      <a:pt x="180667" y="117729"/>
                    </a:lnTo>
                    <a:cubicBezTo>
                      <a:pt x="169015" y="123482"/>
                      <a:pt x="156822" y="128083"/>
                      <a:pt x="144267" y="131445"/>
                    </a:cubicBezTo>
                    <a:cubicBezTo>
                      <a:pt x="131105" y="135103"/>
                      <a:pt x="117657" y="137646"/>
                      <a:pt x="104066" y="139065"/>
                    </a:cubicBezTo>
                    <a:lnTo>
                      <a:pt x="91236" y="116015"/>
                    </a:lnTo>
                    <a:cubicBezTo>
                      <a:pt x="94829" y="115919"/>
                      <a:pt x="98412" y="115634"/>
                      <a:pt x="101976" y="115158"/>
                    </a:cubicBezTo>
                    <a:cubicBezTo>
                      <a:pt x="107345" y="114557"/>
                      <a:pt x="112677" y="113633"/>
                      <a:pt x="117942" y="112395"/>
                    </a:cubicBezTo>
                    <a:cubicBezTo>
                      <a:pt x="123834" y="111157"/>
                      <a:pt x="130107" y="109538"/>
                      <a:pt x="136950" y="107633"/>
                    </a:cubicBezTo>
                    <a:cubicBezTo>
                      <a:pt x="143460" y="105823"/>
                      <a:pt x="149818" y="103499"/>
                      <a:pt x="155957" y="100679"/>
                    </a:cubicBezTo>
                    <a:lnTo>
                      <a:pt x="117942" y="78677"/>
                    </a:lnTo>
                    <a:cubicBezTo>
                      <a:pt x="116326" y="79343"/>
                      <a:pt x="114682" y="79924"/>
                      <a:pt x="113000" y="80391"/>
                    </a:cubicBezTo>
                    <a:lnTo>
                      <a:pt x="107773" y="82010"/>
                    </a:lnTo>
                    <a:cubicBezTo>
                      <a:pt x="98269" y="85182"/>
                      <a:pt x="89526" y="87659"/>
                      <a:pt x="81543" y="89440"/>
                    </a:cubicBezTo>
                    <a:cubicBezTo>
                      <a:pt x="74177" y="91135"/>
                      <a:pt x="66669" y="92155"/>
                      <a:pt x="59114" y="92488"/>
                    </a:cubicBezTo>
                    <a:cubicBezTo>
                      <a:pt x="52470" y="92698"/>
                      <a:pt x="45827" y="92059"/>
                      <a:pt x="39346" y="90583"/>
                    </a:cubicBezTo>
                    <a:cubicBezTo>
                      <a:pt x="32893" y="89040"/>
                      <a:pt x="26715" y="86535"/>
                      <a:pt x="21003" y="83153"/>
                    </a:cubicBezTo>
                    <a:cubicBezTo>
                      <a:pt x="14740" y="79886"/>
                      <a:pt x="9314" y="75229"/>
                      <a:pt x="5132" y="69533"/>
                    </a:cubicBezTo>
                    <a:cubicBezTo>
                      <a:pt x="2072" y="65246"/>
                      <a:pt x="561" y="60036"/>
                      <a:pt x="855" y="54769"/>
                    </a:cubicBezTo>
                    <a:cubicBezTo>
                      <a:pt x="1340" y="49254"/>
                      <a:pt x="3535" y="44025"/>
                      <a:pt x="7128" y="39815"/>
                    </a:cubicBezTo>
                    <a:cubicBezTo>
                      <a:pt x="11509" y="34376"/>
                      <a:pt x="16698" y="29651"/>
                      <a:pt x="22524" y="25813"/>
                    </a:cubicBezTo>
                    <a:lnTo>
                      <a:pt x="0" y="12764"/>
                    </a:lnTo>
                    <a:lnTo>
                      <a:pt x="13305" y="5049"/>
                    </a:lnTo>
                    <a:lnTo>
                      <a:pt x="35544" y="18002"/>
                    </a:lnTo>
                    <a:cubicBezTo>
                      <a:pt x="46027" y="12783"/>
                      <a:pt x="57061" y="8725"/>
                      <a:pt x="68427" y="5906"/>
                    </a:cubicBezTo>
                    <a:cubicBezTo>
                      <a:pt x="79205" y="3143"/>
                      <a:pt x="90162" y="1172"/>
                      <a:pt x="101215" y="0"/>
                    </a:cubicBezTo>
                    <a:close/>
                    <a:moveTo>
                      <a:pt x="47044" y="62199"/>
                    </a:moveTo>
                    <a:cubicBezTo>
                      <a:pt x="52043" y="65113"/>
                      <a:pt x="57830" y="66380"/>
                      <a:pt x="63580" y="65818"/>
                    </a:cubicBezTo>
                    <a:cubicBezTo>
                      <a:pt x="71345" y="64922"/>
                      <a:pt x="78995" y="63198"/>
                      <a:pt x="86389" y="60674"/>
                    </a:cubicBezTo>
                    <a:lnTo>
                      <a:pt x="50560" y="40005"/>
                    </a:lnTo>
                    <a:cubicBezTo>
                      <a:pt x="37321" y="48578"/>
                      <a:pt x="36086" y="55979"/>
                      <a:pt x="46854" y="62199"/>
                    </a:cubicBezTo>
                    <a:close/>
                    <a:moveTo>
                      <a:pt x="172494" y="72676"/>
                    </a:moveTo>
                    <a:cubicBezTo>
                      <a:pt x="167029" y="69742"/>
                      <a:pt x="160766" y="68637"/>
                      <a:pt x="154627" y="69533"/>
                    </a:cubicBezTo>
                    <a:cubicBezTo>
                      <a:pt x="146159" y="70618"/>
                      <a:pt x="137795" y="72438"/>
                      <a:pt x="129632" y="74962"/>
                    </a:cubicBezTo>
                    <a:lnTo>
                      <a:pt x="165176" y="95536"/>
                    </a:lnTo>
                    <a:cubicBezTo>
                      <a:pt x="180192" y="86297"/>
                      <a:pt x="182568" y="78677"/>
                      <a:pt x="17230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8" name="Google Shape;4448;p48"/>
              <p:cNvSpPr/>
              <p:nvPr/>
            </p:nvSpPr>
            <p:spPr>
              <a:xfrm>
                <a:off x="5310227" y="4859464"/>
                <a:ext cx="14635" cy="19050"/>
              </a:xfrm>
              <a:custGeom>
                <a:avLst/>
                <a:gdLst/>
                <a:ahLst/>
                <a:cxnLst/>
                <a:rect l="l" t="t" r="r" b="b"/>
                <a:pathLst>
                  <a:path w="14635" h="19050" extrusionOk="0">
                    <a:moveTo>
                      <a:pt x="0" y="12954"/>
                    </a:moveTo>
                    <a:cubicBezTo>
                      <a:pt x="0" y="12002"/>
                      <a:pt x="0" y="0"/>
                      <a:pt x="0" y="0"/>
                    </a:cubicBezTo>
                    <a:lnTo>
                      <a:pt x="14636"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9" name="Google Shape;4449;p48"/>
              <p:cNvSpPr/>
              <p:nvPr/>
            </p:nvSpPr>
            <p:spPr>
              <a:xfrm>
                <a:off x="5405835" y="4867656"/>
                <a:ext cx="31647" cy="14858"/>
              </a:xfrm>
              <a:custGeom>
                <a:avLst/>
                <a:gdLst/>
                <a:ahLst/>
                <a:cxnLst/>
                <a:rect l="l" t="t" r="r" b="b"/>
                <a:pathLst>
                  <a:path w="31647" h="14858" extrusionOk="0">
                    <a:moveTo>
                      <a:pt x="31648" y="12954"/>
                    </a:moveTo>
                    <a:lnTo>
                      <a:pt x="31648" y="0"/>
                    </a:lnTo>
                    <a:lnTo>
                      <a:pt x="0" y="2476"/>
                    </a:lnTo>
                    <a:lnTo>
                      <a:pt x="18152" y="14859"/>
                    </a:lnTo>
                    <a:lnTo>
                      <a:pt x="31648"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0" name="Google Shape;4450;p48"/>
              <p:cNvSpPr/>
              <p:nvPr/>
            </p:nvSpPr>
            <p:spPr>
              <a:xfrm>
                <a:off x="5416479" y="4820126"/>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1" name="Google Shape;4451;p48"/>
              <p:cNvSpPr/>
              <p:nvPr/>
            </p:nvSpPr>
            <p:spPr>
              <a:xfrm>
                <a:off x="5342159" y="4824983"/>
                <a:ext cx="35544" cy="24669"/>
              </a:xfrm>
              <a:custGeom>
                <a:avLst/>
                <a:gdLst/>
                <a:ahLst/>
                <a:cxnLst/>
                <a:rect l="l" t="t" r="r" b="b"/>
                <a:pathLst>
                  <a:path w="35544" h="24669" extrusionOk="0">
                    <a:moveTo>
                      <a:pt x="0" y="7525"/>
                    </a:moveTo>
                    <a:lnTo>
                      <a:pt x="7793" y="0"/>
                    </a:lnTo>
                    <a:lnTo>
                      <a:pt x="35544" y="19050"/>
                    </a:lnTo>
                    <a:lnTo>
                      <a:pt x="33834" y="24670"/>
                    </a:lnTo>
                    <a:cubicBezTo>
                      <a:pt x="33834" y="24670"/>
                      <a:pt x="13115" y="15907"/>
                      <a:pt x="12450" y="15145"/>
                    </a:cubicBezTo>
                    <a:cubicBezTo>
                      <a:pt x="11785"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2" name="Google Shape;4452;p48"/>
              <p:cNvSpPr/>
              <p:nvPr/>
            </p:nvSpPr>
            <p:spPr>
              <a:xfrm>
                <a:off x="5269455" y="4783550"/>
                <a:ext cx="44382" cy="29241"/>
              </a:xfrm>
              <a:custGeom>
                <a:avLst/>
                <a:gdLst/>
                <a:ahLst/>
                <a:cxnLst/>
                <a:rect l="l" t="t" r="r" b="b"/>
                <a:pathLst>
                  <a:path w="44382" h="29241" extrusionOk="0">
                    <a:moveTo>
                      <a:pt x="0" y="8287"/>
                    </a:moveTo>
                    <a:lnTo>
                      <a:pt x="36875" y="29242"/>
                    </a:lnTo>
                    <a:lnTo>
                      <a:pt x="44383" y="23717"/>
                    </a:lnTo>
                    <a:lnTo>
                      <a:pt x="39441" y="17907"/>
                    </a:lnTo>
                    <a:cubicBezTo>
                      <a:pt x="36143" y="14135"/>
                      <a:pt x="32256" y="10925"/>
                      <a:pt x="27941" y="8382"/>
                    </a:cubicBezTo>
                    <a:cubicBezTo>
                      <a:pt x="25185" y="7906"/>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3" name="Google Shape;4453;p48"/>
              <p:cNvSpPr/>
              <p:nvPr/>
            </p:nvSpPr>
            <p:spPr>
              <a:xfrm>
                <a:off x="5310227" y="4760118"/>
                <a:ext cx="20528" cy="18383"/>
              </a:xfrm>
              <a:custGeom>
                <a:avLst/>
                <a:gdLst/>
                <a:ahLst/>
                <a:cxnLst/>
                <a:rect l="l" t="t" r="r" b="b"/>
                <a:pathLst>
                  <a:path w="20528" h="18383" extrusionOk="0">
                    <a:moveTo>
                      <a:pt x="20528" y="18383"/>
                    </a:moveTo>
                    <a:lnTo>
                      <a:pt x="20528" y="5429"/>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4" name="Google Shape;4454;p48"/>
              <p:cNvSpPr/>
              <p:nvPr/>
            </p:nvSpPr>
            <p:spPr>
              <a:xfrm>
                <a:off x="5218325" y="475621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5" name="Google Shape;4455;p48"/>
              <p:cNvSpPr/>
              <p:nvPr/>
            </p:nvSpPr>
            <p:spPr>
              <a:xfrm>
                <a:off x="5219085" y="4799552"/>
                <a:ext cx="22524" cy="22764"/>
              </a:xfrm>
              <a:custGeom>
                <a:avLst/>
                <a:gdLst/>
                <a:ahLst/>
                <a:cxnLst/>
                <a:rect l="l" t="t" r="r" b="b"/>
                <a:pathLst>
                  <a:path w="22524" h="22764" extrusionOk="0">
                    <a:moveTo>
                      <a:pt x="0" y="13430"/>
                    </a:moveTo>
                    <a:lnTo>
                      <a:pt x="0" y="0"/>
                    </a:lnTo>
                    <a:lnTo>
                      <a:pt x="22524" y="0"/>
                    </a:lnTo>
                    <a:lnTo>
                      <a:pt x="17012" y="12001"/>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6" name="Google Shape;4456;p48"/>
              <p:cNvSpPr/>
              <p:nvPr/>
            </p:nvSpPr>
            <p:spPr>
              <a:xfrm>
                <a:off x="5218990" y="4743450"/>
                <a:ext cx="221102" cy="139065"/>
              </a:xfrm>
              <a:custGeom>
                <a:avLst/>
                <a:gdLst/>
                <a:ahLst/>
                <a:cxnLst/>
                <a:rect l="l" t="t" r="r" b="b"/>
                <a:pathLst>
                  <a:path w="221102" h="139065" extrusionOk="0">
                    <a:moveTo>
                      <a:pt x="111955" y="22098"/>
                    </a:moveTo>
                    <a:cubicBezTo>
                      <a:pt x="109027" y="22098"/>
                      <a:pt x="106100" y="22355"/>
                      <a:pt x="103211" y="22860"/>
                    </a:cubicBezTo>
                    <a:cubicBezTo>
                      <a:pt x="99315" y="23431"/>
                      <a:pt x="94943" y="24194"/>
                      <a:pt x="90096" y="25241"/>
                    </a:cubicBezTo>
                    <a:cubicBezTo>
                      <a:pt x="85249" y="26289"/>
                      <a:pt x="80592" y="27527"/>
                      <a:pt x="74985" y="29051"/>
                    </a:cubicBezTo>
                    <a:cubicBezTo>
                      <a:pt x="69891" y="30623"/>
                      <a:pt x="64911" y="32537"/>
                      <a:pt x="60064" y="34766"/>
                    </a:cubicBezTo>
                    <a:lnTo>
                      <a:pt x="98079" y="56864"/>
                    </a:lnTo>
                    <a:lnTo>
                      <a:pt x="104922" y="54483"/>
                    </a:lnTo>
                    <a:cubicBezTo>
                      <a:pt x="114426" y="51245"/>
                      <a:pt x="123929" y="48482"/>
                      <a:pt x="132388" y="46196"/>
                    </a:cubicBezTo>
                    <a:cubicBezTo>
                      <a:pt x="140514" y="44063"/>
                      <a:pt x="148820" y="42691"/>
                      <a:pt x="157193" y="42101"/>
                    </a:cubicBezTo>
                    <a:cubicBezTo>
                      <a:pt x="164796" y="41643"/>
                      <a:pt x="172427" y="42148"/>
                      <a:pt x="179907" y="43624"/>
                    </a:cubicBezTo>
                    <a:cubicBezTo>
                      <a:pt x="187576" y="45291"/>
                      <a:pt x="194923" y="48187"/>
                      <a:pt x="201670" y="52197"/>
                    </a:cubicBezTo>
                    <a:cubicBezTo>
                      <a:pt x="208294" y="55540"/>
                      <a:pt x="213949" y="60522"/>
                      <a:pt x="218112" y="66675"/>
                    </a:cubicBezTo>
                    <a:cubicBezTo>
                      <a:pt x="220887" y="71133"/>
                      <a:pt x="221780" y="76514"/>
                      <a:pt x="220583" y="81629"/>
                    </a:cubicBezTo>
                    <a:cubicBezTo>
                      <a:pt x="218929" y="87249"/>
                      <a:pt x="215859" y="92335"/>
                      <a:pt x="211649" y="96393"/>
                    </a:cubicBezTo>
                    <a:cubicBezTo>
                      <a:pt x="206375" y="101660"/>
                      <a:pt x="200511" y="106299"/>
                      <a:pt x="194162" y="110204"/>
                    </a:cubicBezTo>
                    <a:lnTo>
                      <a:pt x="218492" y="124206"/>
                    </a:lnTo>
                    <a:lnTo>
                      <a:pt x="205187" y="131921"/>
                    </a:lnTo>
                    <a:lnTo>
                      <a:pt x="180667" y="117729"/>
                    </a:lnTo>
                    <a:cubicBezTo>
                      <a:pt x="168996" y="123473"/>
                      <a:pt x="156812" y="128102"/>
                      <a:pt x="144267" y="131540"/>
                    </a:cubicBezTo>
                    <a:cubicBezTo>
                      <a:pt x="131095" y="135169"/>
                      <a:pt x="117657" y="137684"/>
                      <a:pt x="104066" y="139065"/>
                    </a:cubicBezTo>
                    <a:lnTo>
                      <a:pt x="91236" y="116014"/>
                    </a:lnTo>
                    <a:cubicBezTo>
                      <a:pt x="94829" y="116014"/>
                      <a:pt x="98421" y="115757"/>
                      <a:pt x="101976" y="115253"/>
                    </a:cubicBezTo>
                    <a:cubicBezTo>
                      <a:pt x="106727" y="114681"/>
                      <a:pt x="112050" y="113729"/>
                      <a:pt x="117942" y="112490"/>
                    </a:cubicBezTo>
                    <a:cubicBezTo>
                      <a:pt x="123834" y="111252"/>
                      <a:pt x="130107" y="109633"/>
                      <a:pt x="136950" y="107728"/>
                    </a:cubicBezTo>
                    <a:cubicBezTo>
                      <a:pt x="143450" y="105842"/>
                      <a:pt x="149799" y="103489"/>
                      <a:pt x="155957" y="100679"/>
                    </a:cubicBezTo>
                    <a:lnTo>
                      <a:pt x="117942" y="78772"/>
                    </a:lnTo>
                    <a:lnTo>
                      <a:pt x="113000" y="80486"/>
                    </a:lnTo>
                    <a:lnTo>
                      <a:pt x="107773" y="82105"/>
                    </a:lnTo>
                    <a:cubicBezTo>
                      <a:pt x="99163" y="85011"/>
                      <a:pt x="90410" y="87459"/>
                      <a:pt x="81543" y="89440"/>
                    </a:cubicBezTo>
                    <a:cubicBezTo>
                      <a:pt x="74187" y="91183"/>
                      <a:pt x="66669" y="92202"/>
                      <a:pt x="59114" y="92488"/>
                    </a:cubicBezTo>
                    <a:cubicBezTo>
                      <a:pt x="52470" y="92726"/>
                      <a:pt x="45827" y="92126"/>
                      <a:pt x="39346" y="90678"/>
                    </a:cubicBezTo>
                    <a:cubicBezTo>
                      <a:pt x="32921" y="89049"/>
                      <a:pt x="26753" y="86544"/>
                      <a:pt x="21003" y="83248"/>
                    </a:cubicBezTo>
                    <a:cubicBezTo>
                      <a:pt x="14759" y="79915"/>
                      <a:pt x="9342" y="75229"/>
                      <a:pt x="5132" y="69532"/>
                    </a:cubicBezTo>
                    <a:cubicBezTo>
                      <a:pt x="2053" y="65246"/>
                      <a:pt x="542" y="60036"/>
                      <a:pt x="855" y="54769"/>
                    </a:cubicBezTo>
                    <a:cubicBezTo>
                      <a:pt x="1359" y="49282"/>
                      <a:pt x="3554" y="44091"/>
                      <a:pt x="7128" y="39910"/>
                    </a:cubicBezTo>
                    <a:cubicBezTo>
                      <a:pt x="11500" y="34442"/>
                      <a:pt x="16698" y="29689"/>
                      <a:pt x="22524" y="25813"/>
                    </a:cubicBezTo>
                    <a:lnTo>
                      <a:pt x="0" y="12763"/>
                    </a:lnTo>
                    <a:lnTo>
                      <a:pt x="13305" y="5144"/>
                    </a:lnTo>
                    <a:lnTo>
                      <a:pt x="35544" y="18002"/>
                    </a:lnTo>
                    <a:cubicBezTo>
                      <a:pt x="46055" y="12849"/>
                      <a:pt x="57070" y="8830"/>
                      <a:pt x="68427" y="6001"/>
                    </a:cubicBezTo>
                    <a:cubicBezTo>
                      <a:pt x="79205" y="3258"/>
                      <a:pt x="90162" y="1248"/>
                      <a:pt x="101215" y="0"/>
                    </a:cubicBezTo>
                    <a:close/>
                    <a:moveTo>
                      <a:pt x="47044" y="62294"/>
                    </a:moveTo>
                    <a:cubicBezTo>
                      <a:pt x="52052" y="65179"/>
                      <a:pt x="57840" y="66408"/>
                      <a:pt x="63580" y="65818"/>
                    </a:cubicBezTo>
                    <a:cubicBezTo>
                      <a:pt x="71345" y="64961"/>
                      <a:pt x="78986" y="63275"/>
                      <a:pt x="86389" y="60770"/>
                    </a:cubicBezTo>
                    <a:lnTo>
                      <a:pt x="50560" y="40005"/>
                    </a:lnTo>
                    <a:cubicBezTo>
                      <a:pt x="37255" y="48673"/>
                      <a:pt x="35924" y="56007"/>
                      <a:pt x="46854" y="62294"/>
                    </a:cubicBezTo>
                    <a:close/>
                    <a:moveTo>
                      <a:pt x="172494" y="72771"/>
                    </a:moveTo>
                    <a:cubicBezTo>
                      <a:pt x="167048" y="69771"/>
                      <a:pt x="160775" y="68628"/>
                      <a:pt x="154627" y="69532"/>
                    </a:cubicBezTo>
                    <a:cubicBezTo>
                      <a:pt x="146149" y="70609"/>
                      <a:pt x="137776" y="72457"/>
                      <a:pt x="129632" y="75057"/>
                    </a:cubicBezTo>
                    <a:lnTo>
                      <a:pt x="165176" y="95631"/>
                    </a:lnTo>
                    <a:cubicBezTo>
                      <a:pt x="180192" y="86296"/>
                      <a:pt x="182568" y="78677"/>
                      <a:pt x="172304"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57" name="Google Shape;4457;p48"/>
            <p:cNvGrpSpPr/>
            <p:nvPr/>
          </p:nvGrpSpPr>
          <p:grpSpPr>
            <a:xfrm>
              <a:off x="3200486" y="3710215"/>
              <a:ext cx="664598" cy="467011"/>
              <a:chOff x="4981586" y="4526565"/>
              <a:chExt cx="664598" cy="467011"/>
            </a:xfrm>
          </p:grpSpPr>
          <p:sp>
            <p:nvSpPr>
              <p:cNvPr id="4458" name="Google Shape;4458;p48"/>
              <p:cNvSpPr/>
              <p:nvPr/>
            </p:nvSpPr>
            <p:spPr>
              <a:xfrm>
                <a:off x="4981586" y="4608957"/>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9" name="Google Shape;4459;p48"/>
              <p:cNvSpPr/>
              <p:nvPr/>
            </p:nvSpPr>
            <p:spPr>
              <a:xfrm>
                <a:off x="4981681" y="471658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0" name="Google Shape;4460;p48"/>
              <p:cNvSpPr/>
              <p:nvPr/>
            </p:nvSpPr>
            <p:spPr>
              <a:xfrm>
                <a:off x="5596100" y="4718875"/>
                <a:ext cx="50084" cy="118109"/>
              </a:xfrm>
              <a:custGeom>
                <a:avLst/>
                <a:gdLst/>
                <a:ahLst/>
                <a:cxnLst/>
                <a:rect l="l" t="t" r="r" b="b"/>
                <a:pathLst>
                  <a:path w="50084" h="118109" extrusionOk="0">
                    <a:moveTo>
                      <a:pt x="50085" y="0"/>
                    </a:moveTo>
                    <a:lnTo>
                      <a:pt x="50085" y="82391"/>
                    </a:lnTo>
                    <a:lnTo>
                      <a:pt x="16442" y="118110"/>
                    </a:lnTo>
                    <a:lnTo>
                      <a:pt x="0" y="23813"/>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1" name="Google Shape;4461;p48"/>
              <p:cNvSpPr/>
              <p:nvPr/>
            </p:nvSpPr>
            <p:spPr>
              <a:xfrm>
                <a:off x="4981586" y="4526565"/>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2" name="Google Shape;4462;p48"/>
              <p:cNvSpPr/>
              <p:nvPr/>
            </p:nvSpPr>
            <p:spPr>
              <a:xfrm>
                <a:off x="5076086" y="4578881"/>
                <a:ext cx="475673" cy="275344"/>
              </a:xfrm>
              <a:custGeom>
                <a:avLst/>
                <a:gdLst/>
                <a:ahLst/>
                <a:cxnLst/>
                <a:rect l="l" t="t" r="r" b="b"/>
                <a:pathLst>
                  <a:path w="475673" h="275344" extrusionOk="0">
                    <a:moveTo>
                      <a:pt x="475252" y="145994"/>
                    </a:moveTo>
                    <a:cubicBezTo>
                      <a:pt x="471830" y="178380"/>
                      <a:pt x="448831" y="210193"/>
                      <a:pt x="405969" y="235053"/>
                    </a:cubicBezTo>
                    <a:cubicBezTo>
                      <a:pt x="313117" y="288774"/>
                      <a:pt x="162482" y="288774"/>
                      <a:pt x="69535" y="235053"/>
                    </a:cubicBezTo>
                    <a:cubicBezTo>
                      <a:pt x="26768" y="210193"/>
                      <a:pt x="3769" y="178380"/>
                      <a:pt x="443" y="145994"/>
                    </a:cubicBezTo>
                    <a:cubicBezTo>
                      <a:pt x="-3549" y="107894"/>
                      <a:pt x="19450" y="69318"/>
                      <a:pt x="69535" y="40362"/>
                    </a:cubicBezTo>
                    <a:cubicBezTo>
                      <a:pt x="162482" y="-13454"/>
                      <a:pt x="313117" y="-13454"/>
                      <a:pt x="405969" y="40362"/>
                    </a:cubicBezTo>
                    <a:cubicBezTo>
                      <a:pt x="456054" y="69318"/>
                      <a:pt x="479148" y="108085"/>
                      <a:pt x="475252" y="14599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3" name="Google Shape;4463;p48"/>
              <p:cNvSpPr/>
              <p:nvPr/>
            </p:nvSpPr>
            <p:spPr>
              <a:xfrm>
                <a:off x="5076528" y="4595360"/>
                <a:ext cx="474809" cy="258865"/>
              </a:xfrm>
              <a:custGeom>
                <a:avLst/>
                <a:gdLst/>
                <a:ahLst/>
                <a:cxnLst/>
                <a:rect l="l" t="t" r="r" b="b"/>
                <a:pathLst>
                  <a:path w="474809" h="258865" extrusionOk="0">
                    <a:moveTo>
                      <a:pt x="474809" y="129516"/>
                    </a:moveTo>
                    <a:cubicBezTo>
                      <a:pt x="471388" y="161901"/>
                      <a:pt x="448389" y="193715"/>
                      <a:pt x="405526" y="218575"/>
                    </a:cubicBezTo>
                    <a:cubicBezTo>
                      <a:pt x="312675" y="272296"/>
                      <a:pt x="162040" y="272296"/>
                      <a:pt x="69092" y="218575"/>
                    </a:cubicBezTo>
                    <a:cubicBezTo>
                      <a:pt x="26325" y="193715"/>
                      <a:pt x="3326" y="161901"/>
                      <a:pt x="0" y="129516"/>
                    </a:cubicBezTo>
                    <a:cubicBezTo>
                      <a:pt x="3326" y="97131"/>
                      <a:pt x="26325" y="65222"/>
                      <a:pt x="69092" y="40362"/>
                    </a:cubicBezTo>
                    <a:cubicBezTo>
                      <a:pt x="162040" y="-13454"/>
                      <a:pt x="312675" y="-13454"/>
                      <a:pt x="405526" y="40362"/>
                    </a:cubicBezTo>
                    <a:cubicBezTo>
                      <a:pt x="448389" y="65222"/>
                      <a:pt x="471388" y="97131"/>
                      <a:pt x="474809" y="12951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4" name="Google Shape;4464;p48"/>
              <p:cNvSpPr/>
              <p:nvPr/>
            </p:nvSpPr>
            <p:spPr>
              <a:xfrm>
                <a:off x="5197892" y="4657629"/>
                <a:ext cx="221515" cy="139160"/>
              </a:xfrm>
              <a:custGeom>
                <a:avLst/>
                <a:gdLst/>
                <a:ahLst/>
                <a:cxnLst/>
                <a:rect l="l" t="t" r="r" b="b"/>
                <a:pathLst>
                  <a:path w="221515" h="139160" extrusionOk="0">
                    <a:moveTo>
                      <a:pt x="112525" y="22193"/>
                    </a:moveTo>
                    <a:cubicBezTo>
                      <a:pt x="109598" y="22155"/>
                      <a:pt x="106670" y="22374"/>
                      <a:pt x="103781" y="22860"/>
                    </a:cubicBezTo>
                    <a:cubicBezTo>
                      <a:pt x="99885" y="23432"/>
                      <a:pt x="95513" y="24194"/>
                      <a:pt x="90666" y="25241"/>
                    </a:cubicBezTo>
                    <a:cubicBezTo>
                      <a:pt x="85819" y="26289"/>
                      <a:pt x="81162" y="27527"/>
                      <a:pt x="75460" y="29146"/>
                    </a:cubicBezTo>
                    <a:cubicBezTo>
                      <a:pt x="70376" y="30632"/>
                      <a:pt x="65424" y="32509"/>
                      <a:pt x="60634" y="34766"/>
                    </a:cubicBezTo>
                    <a:lnTo>
                      <a:pt x="98649" y="56960"/>
                    </a:lnTo>
                    <a:lnTo>
                      <a:pt x="105492" y="54483"/>
                    </a:lnTo>
                    <a:cubicBezTo>
                      <a:pt x="114996" y="51245"/>
                      <a:pt x="124500" y="48482"/>
                      <a:pt x="132958" y="46196"/>
                    </a:cubicBezTo>
                    <a:cubicBezTo>
                      <a:pt x="141046" y="44044"/>
                      <a:pt x="149324" y="42701"/>
                      <a:pt x="157668" y="42196"/>
                    </a:cubicBezTo>
                    <a:cubicBezTo>
                      <a:pt x="165309" y="41691"/>
                      <a:pt x="172978" y="42196"/>
                      <a:pt x="180477" y="43720"/>
                    </a:cubicBezTo>
                    <a:cubicBezTo>
                      <a:pt x="188146" y="45330"/>
                      <a:pt x="195502" y="48187"/>
                      <a:pt x="202241" y="52197"/>
                    </a:cubicBezTo>
                    <a:cubicBezTo>
                      <a:pt x="208817" y="55607"/>
                      <a:pt x="214443" y="60617"/>
                      <a:pt x="218587" y="66770"/>
                    </a:cubicBezTo>
                    <a:cubicBezTo>
                      <a:pt x="221343" y="71238"/>
                      <a:pt x="222199" y="76619"/>
                      <a:pt x="220963" y="81725"/>
                    </a:cubicBezTo>
                    <a:cubicBezTo>
                      <a:pt x="219347" y="87354"/>
                      <a:pt x="216268" y="92450"/>
                      <a:pt x="212029" y="96488"/>
                    </a:cubicBezTo>
                    <a:cubicBezTo>
                      <a:pt x="206755" y="101756"/>
                      <a:pt x="200891" y="106394"/>
                      <a:pt x="194543" y="110300"/>
                    </a:cubicBezTo>
                    <a:lnTo>
                      <a:pt x="218872" y="124396"/>
                    </a:lnTo>
                    <a:lnTo>
                      <a:pt x="205662" y="132017"/>
                    </a:lnTo>
                    <a:lnTo>
                      <a:pt x="181142" y="117824"/>
                    </a:lnTo>
                    <a:cubicBezTo>
                      <a:pt x="169462" y="123625"/>
                      <a:pt x="157240" y="128254"/>
                      <a:pt x="144648" y="131636"/>
                    </a:cubicBezTo>
                    <a:cubicBezTo>
                      <a:pt x="131494" y="135322"/>
                      <a:pt x="118037" y="137846"/>
                      <a:pt x="104447" y="139160"/>
                    </a:cubicBezTo>
                    <a:lnTo>
                      <a:pt x="91711" y="116205"/>
                    </a:lnTo>
                    <a:cubicBezTo>
                      <a:pt x="95275" y="116110"/>
                      <a:pt x="98830" y="115824"/>
                      <a:pt x="102356" y="115348"/>
                    </a:cubicBezTo>
                    <a:cubicBezTo>
                      <a:pt x="107754" y="114710"/>
                      <a:pt x="113114" y="113786"/>
                      <a:pt x="118417" y="112586"/>
                    </a:cubicBezTo>
                    <a:cubicBezTo>
                      <a:pt x="124310" y="111347"/>
                      <a:pt x="130487" y="109728"/>
                      <a:pt x="137425" y="107823"/>
                    </a:cubicBezTo>
                    <a:cubicBezTo>
                      <a:pt x="143925" y="105985"/>
                      <a:pt x="150283" y="103661"/>
                      <a:pt x="156432" y="100870"/>
                    </a:cubicBezTo>
                    <a:lnTo>
                      <a:pt x="118417" y="78867"/>
                    </a:lnTo>
                    <a:lnTo>
                      <a:pt x="113475" y="80582"/>
                    </a:lnTo>
                    <a:lnTo>
                      <a:pt x="108248" y="82201"/>
                    </a:lnTo>
                    <a:cubicBezTo>
                      <a:pt x="98744" y="85344"/>
                      <a:pt x="89906" y="87821"/>
                      <a:pt x="81923" y="89630"/>
                    </a:cubicBezTo>
                    <a:cubicBezTo>
                      <a:pt x="74557" y="91307"/>
                      <a:pt x="67049" y="92297"/>
                      <a:pt x="59494" y="92583"/>
                    </a:cubicBezTo>
                    <a:cubicBezTo>
                      <a:pt x="52851" y="92812"/>
                      <a:pt x="46217" y="92212"/>
                      <a:pt x="39726" y="90773"/>
                    </a:cubicBezTo>
                    <a:cubicBezTo>
                      <a:pt x="33301" y="89240"/>
                      <a:pt x="27143" y="86735"/>
                      <a:pt x="21479" y="83344"/>
                    </a:cubicBezTo>
                    <a:cubicBezTo>
                      <a:pt x="15187" y="80039"/>
                      <a:pt x="9732" y="75352"/>
                      <a:pt x="5512" y="69628"/>
                    </a:cubicBezTo>
                    <a:cubicBezTo>
                      <a:pt x="2433" y="65342"/>
                      <a:pt x="922" y="60132"/>
                      <a:pt x="1236" y="54864"/>
                    </a:cubicBezTo>
                    <a:cubicBezTo>
                      <a:pt x="1825" y="49406"/>
                      <a:pt x="4011" y="44234"/>
                      <a:pt x="7508" y="40005"/>
                    </a:cubicBezTo>
                    <a:cubicBezTo>
                      <a:pt x="11918" y="34566"/>
                      <a:pt x="17145" y="29842"/>
                      <a:pt x="22999" y="26003"/>
                    </a:cubicBezTo>
                    <a:lnTo>
                      <a:pt x="0" y="12859"/>
                    </a:lnTo>
                    <a:lnTo>
                      <a:pt x="13210" y="5144"/>
                    </a:lnTo>
                    <a:lnTo>
                      <a:pt x="35544" y="18098"/>
                    </a:lnTo>
                    <a:cubicBezTo>
                      <a:pt x="45998" y="12878"/>
                      <a:pt x="56994" y="8820"/>
                      <a:pt x="68332" y="6001"/>
                    </a:cubicBezTo>
                    <a:cubicBezTo>
                      <a:pt x="79110" y="3258"/>
                      <a:pt x="90067" y="1248"/>
                      <a:pt x="101120" y="0"/>
                    </a:cubicBezTo>
                    <a:close/>
                    <a:moveTo>
                      <a:pt x="47519" y="62294"/>
                    </a:moveTo>
                    <a:cubicBezTo>
                      <a:pt x="52556" y="65189"/>
                      <a:pt x="58372" y="66418"/>
                      <a:pt x="64151" y="65818"/>
                    </a:cubicBezTo>
                    <a:cubicBezTo>
                      <a:pt x="71877" y="64951"/>
                      <a:pt x="79499" y="63265"/>
                      <a:pt x="86865" y="60770"/>
                    </a:cubicBezTo>
                    <a:lnTo>
                      <a:pt x="51130" y="40005"/>
                    </a:lnTo>
                    <a:cubicBezTo>
                      <a:pt x="38015" y="48701"/>
                      <a:pt x="36808" y="56131"/>
                      <a:pt x="47519" y="62294"/>
                    </a:cubicBezTo>
                    <a:close/>
                    <a:moveTo>
                      <a:pt x="172969" y="72771"/>
                    </a:moveTo>
                    <a:cubicBezTo>
                      <a:pt x="167523" y="69771"/>
                      <a:pt x="161251" y="68628"/>
                      <a:pt x="155102" y="69533"/>
                    </a:cubicBezTo>
                    <a:cubicBezTo>
                      <a:pt x="146663" y="70656"/>
                      <a:pt x="138328" y="72504"/>
                      <a:pt x="130202" y="75057"/>
                    </a:cubicBezTo>
                    <a:lnTo>
                      <a:pt x="165746" y="95631"/>
                    </a:lnTo>
                    <a:cubicBezTo>
                      <a:pt x="180572" y="86392"/>
                      <a:pt x="183328" y="78677"/>
                      <a:pt x="172969"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5" name="Google Shape;4465;p48"/>
              <p:cNvSpPr/>
              <p:nvPr/>
            </p:nvSpPr>
            <p:spPr>
              <a:xfrm>
                <a:off x="5289888" y="4760785"/>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6" name="Google Shape;4466;p48"/>
              <p:cNvSpPr/>
              <p:nvPr/>
            </p:nvSpPr>
            <p:spPr>
              <a:xfrm>
                <a:off x="5385496" y="4768976"/>
                <a:ext cx="31552" cy="14858"/>
              </a:xfrm>
              <a:custGeom>
                <a:avLst/>
                <a:gdLst/>
                <a:ahLst/>
                <a:cxnLst/>
                <a:rect l="l" t="t" r="r" b="b"/>
                <a:pathLst>
                  <a:path w="31552" h="14858" extrusionOk="0">
                    <a:moveTo>
                      <a:pt x="31552" y="12954"/>
                    </a:moveTo>
                    <a:lnTo>
                      <a:pt x="31552" y="0"/>
                    </a:lnTo>
                    <a:lnTo>
                      <a:pt x="0" y="2477"/>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7" name="Google Shape;4467;p48"/>
              <p:cNvSpPr/>
              <p:nvPr/>
            </p:nvSpPr>
            <p:spPr>
              <a:xfrm>
                <a:off x="5396046" y="472144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8" name="Google Shape;4468;p48"/>
              <p:cNvSpPr/>
              <p:nvPr/>
            </p:nvSpPr>
            <p:spPr>
              <a:xfrm>
                <a:off x="5321441" y="4726305"/>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9" name="Google Shape;4469;p48"/>
              <p:cNvSpPr/>
              <p:nvPr/>
            </p:nvSpPr>
            <p:spPr>
              <a:xfrm>
                <a:off x="5249117" y="4684871"/>
                <a:ext cx="44382" cy="29146"/>
              </a:xfrm>
              <a:custGeom>
                <a:avLst/>
                <a:gdLst/>
                <a:ahLst/>
                <a:cxnLst/>
                <a:rect l="l" t="t" r="r" b="b"/>
                <a:pathLst>
                  <a:path w="44382" h="29146" extrusionOk="0">
                    <a:moveTo>
                      <a:pt x="0" y="8287"/>
                    </a:moveTo>
                    <a:lnTo>
                      <a:pt x="36780" y="29146"/>
                    </a:lnTo>
                    <a:lnTo>
                      <a:pt x="44383" y="23717"/>
                    </a:lnTo>
                    <a:lnTo>
                      <a:pt x="39346" y="17907"/>
                    </a:lnTo>
                    <a:cubicBezTo>
                      <a:pt x="36105" y="14116"/>
                      <a:pt x="32246" y="10896"/>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70" name="Google Shape;4470;p48"/>
              <p:cNvSpPr/>
              <p:nvPr/>
            </p:nvSpPr>
            <p:spPr>
              <a:xfrm>
                <a:off x="5289888" y="4661344"/>
                <a:ext cx="20528" cy="18478"/>
              </a:xfrm>
              <a:custGeom>
                <a:avLst/>
                <a:gdLst/>
                <a:ahLst/>
                <a:cxnLst/>
                <a:rect l="l" t="t" r="r" b="b"/>
                <a:pathLst>
                  <a:path w="20528" h="18478" extrusionOk="0">
                    <a:moveTo>
                      <a:pt x="20528" y="18479"/>
                    </a:moveTo>
                    <a:lnTo>
                      <a:pt x="20528" y="5524"/>
                    </a:lnTo>
                    <a:lnTo>
                      <a:pt x="3611" y="0"/>
                    </a:lnTo>
                    <a:lnTo>
                      <a:pt x="0" y="10096"/>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71" name="Google Shape;4471;p48"/>
              <p:cNvSpPr/>
              <p:nvPr/>
            </p:nvSpPr>
            <p:spPr>
              <a:xfrm>
                <a:off x="5197987" y="4657534"/>
                <a:ext cx="19577" cy="14668"/>
              </a:xfrm>
              <a:custGeom>
                <a:avLst/>
                <a:gdLst/>
                <a:ahLst/>
                <a:cxnLst/>
                <a:rect l="l" t="t" r="r" b="b"/>
                <a:pathLst>
                  <a:path w="19577" h="14668" extrusionOk="0">
                    <a:moveTo>
                      <a:pt x="0" y="12954"/>
                    </a:moveTo>
                    <a:lnTo>
                      <a:pt x="0" y="0"/>
                    </a:lnTo>
                    <a:lnTo>
                      <a:pt x="19578" y="2096"/>
                    </a:lnTo>
                    <a:lnTo>
                      <a:pt x="13305" y="14668"/>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72" name="Google Shape;4472;p48"/>
              <p:cNvSpPr/>
              <p:nvPr/>
            </p:nvSpPr>
            <p:spPr>
              <a:xfrm>
                <a:off x="5198652" y="4700873"/>
                <a:ext cx="22428" cy="22764"/>
              </a:xfrm>
              <a:custGeom>
                <a:avLst/>
                <a:gdLst/>
                <a:ahLst/>
                <a:cxnLst/>
                <a:rect l="l" t="t" r="r" b="b"/>
                <a:pathLst>
                  <a:path w="22428" h="22764" extrusionOk="0">
                    <a:moveTo>
                      <a:pt x="0" y="13430"/>
                    </a:moveTo>
                    <a:cubicBezTo>
                      <a:pt x="0" y="13430"/>
                      <a:pt x="0" y="0"/>
                      <a:pt x="0" y="0"/>
                    </a:cubicBezTo>
                    <a:lnTo>
                      <a:pt x="22429" y="0"/>
                    </a:lnTo>
                    <a:lnTo>
                      <a:pt x="16917" y="12002"/>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73" name="Google Shape;4473;p48"/>
              <p:cNvSpPr/>
              <p:nvPr/>
            </p:nvSpPr>
            <p:spPr>
              <a:xfrm>
                <a:off x="5197892" y="4644961"/>
                <a:ext cx="221610" cy="138874"/>
              </a:xfrm>
              <a:custGeom>
                <a:avLst/>
                <a:gdLst/>
                <a:ahLst/>
                <a:cxnLst/>
                <a:rect l="l" t="t" r="r" b="b"/>
                <a:pathLst>
                  <a:path w="221610" h="138874" extrusionOk="0">
                    <a:moveTo>
                      <a:pt x="112525" y="22288"/>
                    </a:moveTo>
                    <a:cubicBezTo>
                      <a:pt x="109598" y="22298"/>
                      <a:pt x="106680" y="22517"/>
                      <a:pt x="103781" y="22955"/>
                    </a:cubicBezTo>
                    <a:cubicBezTo>
                      <a:pt x="99885" y="23527"/>
                      <a:pt x="95513" y="24289"/>
                      <a:pt x="90666" y="25337"/>
                    </a:cubicBezTo>
                    <a:cubicBezTo>
                      <a:pt x="85819" y="26384"/>
                      <a:pt x="81162" y="27718"/>
                      <a:pt x="75460" y="29242"/>
                    </a:cubicBezTo>
                    <a:cubicBezTo>
                      <a:pt x="70395" y="30804"/>
                      <a:pt x="65434" y="32709"/>
                      <a:pt x="60634" y="34957"/>
                    </a:cubicBezTo>
                    <a:lnTo>
                      <a:pt x="98649" y="57055"/>
                    </a:lnTo>
                    <a:lnTo>
                      <a:pt x="105492" y="54578"/>
                    </a:lnTo>
                    <a:cubicBezTo>
                      <a:pt x="114996" y="51435"/>
                      <a:pt x="124500" y="48673"/>
                      <a:pt x="132958" y="46387"/>
                    </a:cubicBezTo>
                    <a:cubicBezTo>
                      <a:pt x="141036" y="44205"/>
                      <a:pt x="149314" y="42834"/>
                      <a:pt x="157668" y="42291"/>
                    </a:cubicBezTo>
                    <a:cubicBezTo>
                      <a:pt x="165309" y="41786"/>
                      <a:pt x="172978" y="42291"/>
                      <a:pt x="180477" y="43815"/>
                    </a:cubicBezTo>
                    <a:cubicBezTo>
                      <a:pt x="188127" y="45501"/>
                      <a:pt x="195464" y="48358"/>
                      <a:pt x="202241" y="52292"/>
                    </a:cubicBezTo>
                    <a:cubicBezTo>
                      <a:pt x="208846" y="55702"/>
                      <a:pt x="214501" y="60712"/>
                      <a:pt x="218682" y="66865"/>
                    </a:cubicBezTo>
                    <a:cubicBezTo>
                      <a:pt x="221438" y="71333"/>
                      <a:pt x="222294" y="76714"/>
                      <a:pt x="221058" y="81820"/>
                    </a:cubicBezTo>
                    <a:cubicBezTo>
                      <a:pt x="219442" y="87449"/>
                      <a:pt x="216363" y="92545"/>
                      <a:pt x="212125" y="96583"/>
                    </a:cubicBezTo>
                    <a:cubicBezTo>
                      <a:pt x="206869" y="101851"/>
                      <a:pt x="200996" y="106451"/>
                      <a:pt x="194638" y="110299"/>
                    </a:cubicBezTo>
                    <a:lnTo>
                      <a:pt x="218967" y="124396"/>
                    </a:lnTo>
                    <a:lnTo>
                      <a:pt x="205757" y="132112"/>
                    </a:lnTo>
                    <a:lnTo>
                      <a:pt x="181427" y="117538"/>
                    </a:lnTo>
                    <a:cubicBezTo>
                      <a:pt x="169728" y="123301"/>
                      <a:pt x="157506" y="127930"/>
                      <a:pt x="144933" y="131350"/>
                    </a:cubicBezTo>
                    <a:cubicBezTo>
                      <a:pt x="131760" y="134950"/>
                      <a:pt x="118313" y="137465"/>
                      <a:pt x="104732" y="138874"/>
                    </a:cubicBezTo>
                    <a:lnTo>
                      <a:pt x="91997" y="115824"/>
                    </a:lnTo>
                    <a:cubicBezTo>
                      <a:pt x="95561" y="115729"/>
                      <a:pt x="99115" y="115443"/>
                      <a:pt x="102641" y="114967"/>
                    </a:cubicBezTo>
                    <a:cubicBezTo>
                      <a:pt x="108039" y="114367"/>
                      <a:pt x="113399" y="113471"/>
                      <a:pt x="118702" y="112300"/>
                    </a:cubicBezTo>
                    <a:cubicBezTo>
                      <a:pt x="124595" y="110966"/>
                      <a:pt x="130772" y="109347"/>
                      <a:pt x="137710" y="107442"/>
                    </a:cubicBezTo>
                    <a:cubicBezTo>
                      <a:pt x="144229" y="105651"/>
                      <a:pt x="150578" y="103327"/>
                      <a:pt x="156717" y="100489"/>
                    </a:cubicBezTo>
                    <a:lnTo>
                      <a:pt x="118702" y="78486"/>
                    </a:lnTo>
                    <a:lnTo>
                      <a:pt x="113760" y="80296"/>
                    </a:lnTo>
                    <a:lnTo>
                      <a:pt x="108533" y="81820"/>
                    </a:lnTo>
                    <a:cubicBezTo>
                      <a:pt x="99029" y="84963"/>
                      <a:pt x="90191" y="87439"/>
                      <a:pt x="82208" y="89249"/>
                    </a:cubicBezTo>
                    <a:cubicBezTo>
                      <a:pt x="74842" y="90954"/>
                      <a:pt x="67334" y="91973"/>
                      <a:pt x="59779" y="92297"/>
                    </a:cubicBezTo>
                    <a:cubicBezTo>
                      <a:pt x="53136" y="92497"/>
                      <a:pt x="46493" y="91859"/>
                      <a:pt x="40011" y="90392"/>
                    </a:cubicBezTo>
                    <a:cubicBezTo>
                      <a:pt x="33586" y="88859"/>
                      <a:pt x="27428" y="86354"/>
                      <a:pt x="21764" y="82963"/>
                    </a:cubicBezTo>
                    <a:cubicBezTo>
                      <a:pt x="15463" y="79724"/>
                      <a:pt x="9998" y="75057"/>
                      <a:pt x="5797" y="69342"/>
                    </a:cubicBezTo>
                    <a:cubicBezTo>
                      <a:pt x="2737" y="65056"/>
                      <a:pt x="1226" y="59845"/>
                      <a:pt x="1521" y="54578"/>
                    </a:cubicBezTo>
                    <a:cubicBezTo>
                      <a:pt x="2091" y="49111"/>
                      <a:pt x="4277" y="43939"/>
                      <a:pt x="7793" y="39719"/>
                    </a:cubicBezTo>
                    <a:cubicBezTo>
                      <a:pt x="12203" y="34252"/>
                      <a:pt x="17430" y="29499"/>
                      <a:pt x="23284" y="25622"/>
                    </a:cubicBezTo>
                    <a:lnTo>
                      <a:pt x="0" y="12763"/>
                    </a:lnTo>
                    <a:lnTo>
                      <a:pt x="13210" y="5144"/>
                    </a:lnTo>
                    <a:lnTo>
                      <a:pt x="35544" y="18002"/>
                    </a:lnTo>
                    <a:cubicBezTo>
                      <a:pt x="46017" y="12821"/>
                      <a:pt x="57004" y="8763"/>
                      <a:pt x="68332" y="5905"/>
                    </a:cubicBezTo>
                    <a:cubicBezTo>
                      <a:pt x="79119" y="3191"/>
                      <a:pt x="90067" y="1219"/>
                      <a:pt x="101120" y="0"/>
                    </a:cubicBezTo>
                    <a:close/>
                    <a:moveTo>
                      <a:pt x="47519" y="62008"/>
                    </a:moveTo>
                    <a:cubicBezTo>
                      <a:pt x="52547" y="64932"/>
                      <a:pt x="58363" y="66199"/>
                      <a:pt x="64151" y="65627"/>
                    </a:cubicBezTo>
                    <a:cubicBezTo>
                      <a:pt x="71887" y="64770"/>
                      <a:pt x="79509" y="63037"/>
                      <a:pt x="86865" y="60484"/>
                    </a:cubicBezTo>
                    <a:lnTo>
                      <a:pt x="51130" y="39814"/>
                    </a:lnTo>
                    <a:cubicBezTo>
                      <a:pt x="38015" y="48387"/>
                      <a:pt x="36808" y="55788"/>
                      <a:pt x="47519" y="62008"/>
                    </a:cubicBezTo>
                    <a:close/>
                    <a:moveTo>
                      <a:pt x="172969" y="72485"/>
                    </a:moveTo>
                    <a:cubicBezTo>
                      <a:pt x="167514" y="69513"/>
                      <a:pt x="161241" y="68409"/>
                      <a:pt x="155102" y="69342"/>
                    </a:cubicBezTo>
                    <a:cubicBezTo>
                      <a:pt x="146663" y="70428"/>
                      <a:pt x="138328" y="72247"/>
                      <a:pt x="130202" y="74771"/>
                    </a:cubicBezTo>
                    <a:lnTo>
                      <a:pt x="165746" y="95345"/>
                    </a:lnTo>
                    <a:cubicBezTo>
                      <a:pt x="180572" y="86106"/>
                      <a:pt x="183328" y="78486"/>
                      <a:pt x="172969" y="7248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74" name="Google Shape;4474;p48"/>
            <p:cNvGrpSpPr/>
            <p:nvPr/>
          </p:nvGrpSpPr>
          <p:grpSpPr>
            <a:xfrm>
              <a:off x="2181300" y="4477454"/>
              <a:ext cx="746806" cy="516445"/>
              <a:chOff x="3962400" y="5293804"/>
              <a:chExt cx="746806" cy="516445"/>
            </a:xfrm>
          </p:grpSpPr>
          <p:sp>
            <p:nvSpPr>
              <p:cNvPr id="4475" name="Google Shape;4475;p48"/>
              <p:cNvSpPr/>
              <p:nvPr/>
            </p:nvSpPr>
            <p:spPr>
              <a:xfrm>
                <a:off x="3962400"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76" name="Google Shape;4476;p48"/>
              <p:cNvSpPr/>
              <p:nvPr/>
            </p:nvSpPr>
            <p:spPr>
              <a:xfrm>
                <a:off x="4044607"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77" name="Google Shape;4477;p48"/>
              <p:cNvSpPr/>
              <p:nvPr/>
            </p:nvSpPr>
            <p:spPr>
              <a:xfrm>
                <a:off x="4044702"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78" name="Google Shape;4478;p48"/>
              <p:cNvSpPr/>
              <p:nvPr/>
            </p:nvSpPr>
            <p:spPr>
              <a:xfrm>
                <a:off x="4659217"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79" name="Google Shape;4479;p48"/>
              <p:cNvSpPr/>
              <p:nvPr/>
            </p:nvSpPr>
            <p:spPr>
              <a:xfrm>
                <a:off x="4044607"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0" name="Google Shape;4480;p48"/>
              <p:cNvSpPr/>
              <p:nvPr/>
            </p:nvSpPr>
            <p:spPr>
              <a:xfrm>
                <a:off x="4139107" y="5346215"/>
                <a:ext cx="475657" cy="275248"/>
              </a:xfrm>
              <a:custGeom>
                <a:avLst/>
                <a:gdLst/>
                <a:ahLst/>
                <a:cxnLst/>
                <a:rect l="l" t="t" r="r" b="b"/>
                <a:pathLst>
                  <a:path w="475657"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05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1" name="Google Shape;4481;p48"/>
              <p:cNvSpPr/>
              <p:nvPr/>
            </p:nvSpPr>
            <p:spPr>
              <a:xfrm>
                <a:off x="4139550"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5" y="193715"/>
                      <a:pt x="3326" y="161806"/>
                      <a:pt x="0" y="129421"/>
                    </a:cubicBezTo>
                    <a:cubicBezTo>
                      <a:pt x="3326" y="97036"/>
                      <a:pt x="26325"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2" name="Google Shape;4482;p48"/>
              <p:cNvSpPr/>
              <p:nvPr/>
            </p:nvSpPr>
            <p:spPr>
              <a:xfrm>
                <a:off x="4261389" y="5424963"/>
                <a:ext cx="221102" cy="138970"/>
              </a:xfrm>
              <a:custGeom>
                <a:avLst/>
                <a:gdLst/>
                <a:ahLst/>
                <a:cxnLst/>
                <a:rect l="l" t="t" r="r" b="b"/>
                <a:pathLst>
                  <a:path w="221102" h="138970" extrusionOk="0">
                    <a:moveTo>
                      <a:pt x="112050" y="22098"/>
                    </a:moveTo>
                    <a:cubicBezTo>
                      <a:pt x="109122" y="22060"/>
                      <a:pt x="106194" y="22279"/>
                      <a:pt x="103306" y="22765"/>
                    </a:cubicBezTo>
                    <a:cubicBezTo>
                      <a:pt x="99410" y="23336"/>
                      <a:pt x="95038" y="24098"/>
                      <a:pt x="90191" y="25146"/>
                    </a:cubicBezTo>
                    <a:cubicBezTo>
                      <a:pt x="85344" y="26194"/>
                      <a:pt x="80687" y="27432"/>
                      <a:pt x="75080" y="29051"/>
                    </a:cubicBezTo>
                    <a:cubicBezTo>
                      <a:pt x="69967" y="30566"/>
                      <a:pt x="64977" y="32480"/>
                      <a:pt x="60159" y="34766"/>
                    </a:cubicBezTo>
                    <a:lnTo>
                      <a:pt x="98174" y="56864"/>
                    </a:lnTo>
                    <a:lnTo>
                      <a:pt x="105017" y="54388"/>
                    </a:lnTo>
                    <a:cubicBezTo>
                      <a:pt x="114521" y="51149"/>
                      <a:pt x="124024" y="48387"/>
                      <a:pt x="132483" y="46196"/>
                    </a:cubicBezTo>
                    <a:cubicBezTo>
                      <a:pt x="140574" y="44120"/>
                      <a:pt x="148851" y="42844"/>
                      <a:pt x="157193" y="42386"/>
                    </a:cubicBezTo>
                    <a:cubicBezTo>
                      <a:pt x="164798" y="41881"/>
                      <a:pt x="172437" y="42386"/>
                      <a:pt x="179907" y="43910"/>
                    </a:cubicBezTo>
                    <a:cubicBezTo>
                      <a:pt x="187570" y="45539"/>
                      <a:pt x="194919" y="48406"/>
                      <a:pt x="201670" y="52388"/>
                    </a:cubicBezTo>
                    <a:cubicBezTo>
                      <a:pt x="208292" y="55731"/>
                      <a:pt x="213951" y="60713"/>
                      <a:pt x="218112" y="66866"/>
                    </a:cubicBezTo>
                    <a:cubicBezTo>
                      <a:pt x="220891" y="71323"/>
                      <a:pt x="221780" y="76705"/>
                      <a:pt x="220583" y="81820"/>
                    </a:cubicBezTo>
                    <a:cubicBezTo>
                      <a:pt x="218785" y="87506"/>
                      <a:pt x="215504" y="92602"/>
                      <a:pt x="211079" y="96584"/>
                    </a:cubicBezTo>
                    <a:cubicBezTo>
                      <a:pt x="205885" y="101898"/>
                      <a:pt x="200041" y="106547"/>
                      <a:pt x="193687" y="110395"/>
                    </a:cubicBezTo>
                    <a:lnTo>
                      <a:pt x="217922" y="124492"/>
                    </a:lnTo>
                    <a:lnTo>
                      <a:pt x="204712" y="132112"/>
                    </a:lnTo>
                    <a:lnTo>
                      <a:pt x="180952" y="117634"/>
                    </a:lnTo>
                    <a:cubicBezTo>
                      <a:pt x="169319" y="123463"/>
                      <a:pt x="157122" y="128092"/>
                      <a:pt x="144553" y="131445"/>
                    </a:cubicBezTo>
                    <a:cubicBezTo>
                      <a:pt x="131396" y="135112"/>
                      <a:pt x="117944" y="137636"/>
                      <a:pt x="104352" y="138970"/>
                    </a:cubicBezTo>
                    <a:lnTo>
                      <a:pt x="91521" y="116015"/>
                    </a:lnTo>
                    <a:cubicBezTo>
                      <a:pt x="95114" y="115919"/>
                      <a:pt x="98699" y="115634"/>
                      <a:pt x="102261" y="115158"/>
                    </a:cubicBezTo>
                    <a:cubicBezTo>
                      <a:pt x="107627" y="114510"/>
                      <a:pt x="112956" y="113586"/>
                      <a:pt x="118227" y="112395"/>
                    </a:cubicBezTo>
                    <a:cubicBezTo>
                      <a:pt x="124119" y="111157"/>
                      <a:pt x="130392" y="109538"/>
                      <a:pt x="137235" y="107633"/>
                    </a:cubicBezTo>
                    <a:cubicBezTo>
                      <a:pt x="143743" y="105823"/>
                      <a:pt x="150098" y="103489"/>
                      <a:pt x="156242" y="100679"/>
                    </a:cubicBezTo>
                    <a:lnTo>
                      <a:pt x="118227" y="78677"/>
                    </a:lnTo>
                    <a:cubicBezTo>
                      <a:pt x="116611" y="79248"/>
                      <a:pt x="114996" y="79915"/>
                      <a:pt x="113285" y="80391"/>
                    </a:cubicBezTo>
                    <a:lnTo>
                      <a:pt x="108058" y="82010"/>
                    </a:lnTo>
                    <a:cubicBezTo>
                      <a:pt x="98554" y="85154"/>
                      <a:pt x="89716" y="87630"/>
                      <a:pt x="81828" y="89440"/>
                    </a:cubicBezTo>
                    <a:cubicBezTo>
                      <a:pt x="74465" y="91154"/>
                      <a:pt x="66953" y="92145"/>
                      <a:pt x="59399" y="92393"/>
                    </a:cubicBezTo>
                    <a:cubicBezTo>
                      <a:pt x="52758" y="92678"/>
                      <a:pt x="46110" y="92069"/>
                      <a:pt x="39631" y="90583"/>
                    </a:cubicBezTo>
                    <a:cubicBezTo>
                      <a:pt x="33176" y="89059"/>
                      <a:pt x="26991" y="86554"/>
                      <a:pt x="21288" y="83153"/>
                    </a:cubicBezTo>
                    <a:cubicBezTo>
                      <a:pt x="14928" y="79924"/>
                      <a:pt x="9398" y="75257"/>
                      <a:pt x="5132" y="69533"/>
                    </a:cubicBezTo>
                    <a:cubicBezTo>
                      <a:pt x="2001" y="65275"/>
                      <a:pt x="454" y="60055"/>
                      <a:pt x="760" y="54769"/>
                    </a:cubicBezTo>
                    <a:cubicBezTo>
                      <a:pt x="1328" y="49273"/>
                      <a:pt x="3511" y="44063"/>
                      <a:pt x="7033" y="39815"/>
                    </a:cubicBezTo>
                    <a:cubicBezTo>
                      <a:pt x="11446" y="34376"/>
                      <a:pt x="16672" y="29651"/>
                      <a:pt x="22524" y="25813"/>
                    </a:cubicBezTo>
                    <a:lnTo>
                      <a:pt x="0" y="12764"/>
                    </a:lnTo>
                    <a:lnTo>
                      <a:pt x="13305" y="5048"/>
                    </a:lnTo>
                    <a:lnTo>
                      <a:pt x="35544" y="18002"/>
                    </a:lnTo>
                    <a:cubicBezTo>
                      <a:pt x="45998" y="12783"/>
                      <a:pt x="56994" y="8725"/>
                      <a:pt x="68332" y="5906"/>
                    </a:cubicBezTo>
                    <a:cubicBezTo>
                      <a:pt x="79137" y="3143"/>
                      <a:pt x="90126" y="1172"/>
                      <a:pt x="101215" y="0"/>
                    </a:cubicBezTo>
                    <a:close/>
                    <a:moveTo>
                      <a:pt x="47139" y="62198"/>
                    </a:moveTo>
                    <a:cubicBezTo>
                      <a:pt x="52133" y="65122"/>
                      <a:pt x="57921" y="66389"/>
                      <a:pt x="63675" y="65818"/>
                    </a:cubicBezTo>
                    <a:cubicBezTo>
                      <a:pt x="71401" y="64875"/>
                      <a:pt x="79011" y="63151"/>
                      <a:pt x="86389" y="60674"/>
                    </a:cubicBezTo>
                    <a:lnTo>
                      <a:pt x="50655" y="40005"/>
                    </a:lnTo>
                    <a:cubicBezTo>
                      <a:pt x="37540" y="48578"/>
                      <a:pt x="36368" y="55979"/>
                      <a:pt x="47139" y="62198"/>
                    </a:cubicBezTo>
                    <a:close/>
                    <a:moveTo>
                      <a:pt x="172589" y="72676"/>
                    </a:moveTo>
                    <a:cubicBezTo>
                      <a:pt x="167122" y="69742"/>
                      <a:pt x="160859" y="68637"/>
                      <a:pt x="154722" y="69533"/>
                    </a:cubicBezTo>
                    <a:cubicBezTo>
                      <a:pt x="146250" y="70618"/>
                      <a:pt x="137887" y="72438"/>
                      <a:pt x="129727" y="74962"/>
                    </a:cubicBezTo>
                    <a:lnTo>
                      <a:pt x="165271" y="95536"/>
                    </a:lnTo>
                    <a:cubicBezTo>
                      <a:pt x="180477" y="86296"/>
                      <a:pt x="182853" y="78677"/>
                      <a:pt x="17258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3" name="Google Shape;4483;p48"/>
              <p:cNvSpPr/>
              <p:nvPr/>
            </p:nvSpPr>
            <p:spPr>
              <a:xfrm>
                <a:off x="4352910"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4" name="Google Shape;4484;p48"/>
              <p:cNvSpPr/>
              <p:nvPr/>
            </p:nvSpPr>
            <p:spPr>
              <a:xfrm>
                <a:off x="4448518" y="5536215"/>
                <a:ext cx="31552" cy="14858"/>
              </a:xfrm>
              <a:custGeom>
                <a:avLst/>
                <a:gdLst/>
                <a:ahLst/>
                <a:cxnLst/>
                <a:rect l="l" t="t" r="r" b="b"/>
                <a:pathLst>
                  <a:path w="31552" h="14858" extrusionOk="0">
                    <a:moveTo>
                      <a:pt x="31553" y="12954"/>
                    </a:moveTo>
                    <a:lnTo>
                      <a:pt x="31553" y="0"/>
                    </a:lnTo>
                    <a:lnTo>
                      <a:pt x="0" y="2476"/>
                    </a:lnTo>
                    <a:lnTo>
                      <a:pt x="18152" y="14859"/>
                    </a:lnTo>
                    <a:lnTo>
                      <a:pt x="31553"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5" name="Google Shape;4485;p48"/>
              <p:cNvSpPr/>
              <p:nvPr/>
            </p:nvSpPr>
            <p:spPr>
              <a:xfrm>
                <a:off x="4459162" y="5488685"/>
                <a:ext cx="23664" cy="13049"/>
              </a:xfrm>
              <a:custGeom>
                <a:avLst/>
                <a:gdLst/>
                <a:ahLst/>
                <a:cxnLst/>
                <a:rect l="l" t="t" r="r" b="b"/>
                <a:pathLst>
                  <a:path w="23664" h="13049" extrusionOk="0">
                    <a:moveTo>
                      <a:pt x="23664" y="13049"/>
                    </a:moveTo>
                    <a:lnTo>
                      <a:pt x="23664" y="0"/>
                    </a:lnTo>
                    <a:lnTo>
                      <a:pt x="0" y="8573"/>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6" name="Google Shape;4486;p48"/>
              <p:cNvSpPr/>
              <p:nvPr/>
            </p:nvSpPr>
            <p:spPr>
              <a:xfrm>
                <a:off x="4384748"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7" name="Google Shape;4487;p48"/>
              <p:cNvSpPr/>
              <p:nvPr/>
            </p:nvSpPr>
            <p:spPr>
              <a:xfrm>
                <a:off x="4312139"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0" y="14135"/>
                      <a:pt x="32258"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8" name="Google Shape;4488;p48"/>
              <p:cNvSpPr/>
              <p:nvPr/>
            </p:nvSpPr>
            <p:spPr>
              <a:xfrm>
                <a:off x="4352910"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9" name="Google Shape;4489;p48"/>
              <p:cNvSpPr/>
              <p:nvPr/>
            </p:nvSpPr>
            <p:spPr>
              <a:xfrm>
                <a:off x="4261008"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90" name="Google Shape;4490;p48"/>
              <p:cNvSpPr/>
              <p:nvPr/>
            </p:nvSpPr>
            <p:spPr>
              <a:xfrm>
                <a:off x="4261769"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91" name="Google Shape;4491;p48"/>
              <p:cNvSpPr/>
              <p:nvPr/>
            </p:nvSpPr>
            <p:spPr>
              <a:xfrm>
                <a:off x="4261389" y="5412009"/>
                <a:ext cx="221197" cy="139065"/>
              </a:xfrm>
              <a:custGeom>
                <a:avLst/>
                <a:gdLst/>
                <a:ahLst/>
                <a:cxnLst/>
                <a:rect l="l" t="t" r="r" b="b"/>
                <a:pathLst>
                  <a:path w="221197" h="139065" extrusionOk="0">
                    <a:moveTo>
                      <a:pt x="112050" y="22098"/>
                    </a:moveTo>
                    <a:cubicBezTo>
                      <a:pt x="109119" y="22098"/>
                      <a:pt x="106193" y="22355"/>
                      <a:pt x="103306" y="22860"/>
                    </a:cubicBezTo>
                    <a:cubicBezTo>
                      <a:pt x="99441" y="23431"/>
                      <a:pt x="95069" y="24194"/>
                      <a:pt x="90191" y="25146"/>
                    </a:cubicBezTo>
                    <a:cubicBezTo>
                      <a:pt x="85344" y="26194"/>
                      <a:pt x="80687" y="27527"/>
                      <a:pt x="75080" y="29051"/>
                    </a:cubicBezTo>
                    <a:cubicBezTo>
                      <a:pt x="69981" y="30613"/>
                      <a:pt x="64995" y="32518"/>
                      <a:pt x="60159" y="34766"/>
                    </a:cubicBezTo>
                    <a:lnTo>
                      <a:pt x="98174" y="56864"/>
                    </a:lnTo>
                    <a:lnTo>
                      <a:pt x="105017" y="54483"/>
                    </a:lnTo>
                    <a:cubicBezTo>
                      <a:pt x="114521" y="51245"/>
                      <a:pt x="124024" y="48482"/>
                      <a:pt x="132483" y="46196"/>
                    </a:cubicBezTo>
                    <a:cubicBezTo>
                      <a:pt x="140606" y="44063"/>
                      <a:pt x="148910" y="42691"/>
                      <a:pt x="157288" y="42100"/>
                    </a:cubicBezTo>
                    <a:cubicBezTo>
                      <a:pt x="164893" y="41643"/>
                      <a:pt x="172525" y="42158"/>
                      <a:pt x="180002" y="43624"/>
                    </a:cubicBezTo>
                    <a:cubicBezTo>
                      <a:pt x="187668" y="45291"/>
                      <a:pt x="195018" y="48187"/>
                      <a:pt x="201765" y="52197"/>
                    </a:cubicBezTo>
                    <a:cubicBezTo>
                      <a:pt x="208387" y="55540"/>
                      <a:pt x="214046" y="60522"/>
                      <a:pt x="218207" y="66675"/>
                    </a:cubicBezTo>
                    <a:cubicBezTo>
                      <a:pt x="220986" y="71133"/>
                      <a:pt x="221875" y="76514"/>
                      <a:pt x="220678" y="81629"/>
                    </a:cubicBezTo>
                    <a:cubicBezTo>
                      <a:pt x="218855" y="87297"/>
                      <a:pt x="215578" y="92393"/>
                      <a:pt x="211174" y="96393"/>
                    </a:cubicBezTo>
                    <a:cubicBezTo>
                      <a:pt x="205956" y="101689"/>
                      <a:pt x="200116" y="106318"/>
                      <a:pt x="193782" y="110204"/>
                    </a:cubicBezTo>
                    <a:lnTo>
                      <a:pt x="218017" y="124206"/>
                    </a:lnTo>
                    <a:lnTo>
                      <a:pt x="204807" y="131921"/>
                    </a:lnTo>
                    <a:lnTo>
                      <a:pt x="180287" y="117729"/>
                    </a:lnTo>
                    <a:cubicBezTo>
                      <a:pt x="168831" y="123434"/>
                      <a:pt x="156868" y="128064"/>
                      <a:pt x="144553" y="131540"/>
                    </a:cubicBezTo>
                    <a:cubicBezTo>
                      <a:pt x="131385" y="135169"/>
                      <a:pt x="117937" y="137684"/>
                      <a:pt x="104352" y="139065"/>
                    </a:cubicBezTo>
                    <a:lnTo>
                      <a:pt x="91521" y="116014"/>
                    </a:lnTo>
                    <a:cubicBezTo>
                      <a:pt x="95113" y="115967"/>
                      <a:pt x="98698" y="115710"/>
                      <a:pt x="102261" y="115253"/>
                    </a:cubicBezTo>
                    <a:cubicBezTo>
                      <a:pt x="107013" y="114681"/>
                      <a:pt x="112335" y="113729"/>
                      <a:pt x="118227" y="112490"/>
                    </a:cubicBezTo>
                    <a:cubicBezTo>
                      <a:pt x="124119" y="111252"/>
                      <a:pt x="130392" y="109633"/>
                      <a:pt x="137235" y="107728"/>
                    </a:cubicBezTo>
                    <a:cubicBezTo>
                      <a:pt x="143731" y="105842"/>
                      <a:pt x="150083" y="103479"/>
                      <a:pt x="156242" y="100679"/>
                    </a:cubicBezTo>
                    <a:lnTo>
                      <a:pt x="118227" y="78772"/>
                    </a:lnTo>
                    <a:lnTo>
                      <a:pt x="113285" y="80486"/>
                    </a:lnTo>
                    <a:lnTo>
                      <a:pt x="108058" y="82105"/>
                    </a:lnTo>
                    <a:cubicBezTo>
                      <a:pt x="99447" y="85001"/>
                      <a:pt x="90692" y="87449"/>
                      <a:pt x="81828" y="89440"/>
                    </a:cubicBezTo>
                    <a:cubicBezTo>
                      <a:pt x="74467" y="91183"/>
                      <a:pt x="66956" y="92202"/>
                      <a:pt x="59399" y="92488"/>
                    </a:cubicBezTo>
                    <a:cubicBezTo>
                      <a:pt x="52754" y="92745"/>
                      <a:pt x="46105" y="92107"/>
                      <a:pt x="39631" y="90583"/>
                    </a:cubicBezTo>
                    <a:cubicBezTo>
                      <a:pt x="33193" y="89049"/>
                      <a:pt x="27013" y="86573"/>
                      <a:pt x="21288" y="83248"/>
                    </a:cubicBezTo>
                    <a:cubicBezTo>
                      <a:pt x="14922" y="79981"/>
                      <a:pt x="9393" y="75286"/>
                      <a:pt x="5132" y="69532"/>
                    </a:cubicBezTo>
                    <a:cubicBezTo>
                      <a:pt x="2001" y="65275"/>
                      <a:pt x="454" y="60055"/>
                      <a:pt x="760" y="54769"/>
                    </a:cubicBezTo>
                    <a:cubicBezTo>
                      <a:pt x="1351" y="49311"/>
                      <a:pt x="3533" y="44139"/>
                      <a:pt x="7033" y="39910"/>
                    </a:cubicBezTo>
                    <a:cubicBezTo>
                      <a:pt x="11467" y="34462"/>
                      <a:pt x="16689" y="29708"/>
                      <a:pt x="22524" y="25813"/>
                    </a:cubicBezTo>
                    <a:lnTo>
                      <a:pt x="0" y="12763"/>
                    </a:lnTo>
                    <a:lnTo>
                      <a:pt x="13305" y="5144"/>
                    </a:lnTo>
                    <a:lnTo>
                      <a:pt x="35544" y="18002"/>
                    </a:lnTo>
                    <a:cubicBezTo>
                      <a:pt x="46019" y="12849"/>
                      <a:pt x="57010" y="8830"/>
                      <a:pt x="68332" y="6001"/>
                    </a:cubicBezTo>
                    <a:cubicBezTo>
                      <a:pt x="79145" y="3258"/>
                      <a:pt x="90131" y="1248"/>
                      <a:pt x="101215" y="0"/>
                    </a:cubicBezTo>
                    <a:close/>
                    <a:moveTo>
                      <a:pt x="47139" y="62294"/>
                    </a:moveTo>
                    <a:cubicBezTo>
                      <a:pt x="52142" y="65189"/>
                      <a:pt x="57930" y="66418"/>
                      <a:pt x="63675" y="65818"/>
                    </a:cubicBezTo>
                    <a:cubicBezTo>
                      <a:pt x="71416" y="64970"/>
                      <a:pt x="79036" y="63246"/>
                      <a:pt x="86389" y="60674"/>
                    </a:cubicBezTo>
                    <a:lnTo>
                      <a:pt x="50655" y="40005"/>
                    </a:lnTo>
                    <a:cubicBezTo>
                      <a:pt x="37540" y="48578"/>
                      <a:pt x="36368" y="56007"/>
                      <a:pt x="47139" y="62294"/>
                    </a:cubicBezTo>
                    <a:close/>
                    <a:moveTo>
                      <a:pt x="172589" y="72771"/>
                    </a:moveTo>
                    <a:cubicBezTo>
                      <a:pt x="167144" y="69771"/>
                      <a:pt x="160871" y="68628"/>
                      <a:pt x="154722" y="69532"/>
                    </a:cubicBezTo>
                    <a:cubicBezTo>
                      <a:pt x="146240" y="70609"/>
                      <a:pt x="137873" y="72457"/>
                      <a:pt x="129727" y="75057"/>
                    </a:cubicBezTo>
                    <a:lnTo>
                      <a:pt x="165271" y="95631"/>
                    </a:lnTo>
                    <a:cubicBezTo>
                      <a:pt x="180477" y="86296"/>
                      <a:pt x="182853" y="78677"/>
                      <a:pt x="17258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492" name="Google Shape;4492;p48"/>
            <p:cNvGrpSpPr/>
            <p:nvPr/>
          </p:nvGrpSpPr>
          <p:grpSpPr>
            <a:xfrm>
              <a:off x="2290688" y="4374965"/>
              <a:ext cx="664599" cy="467010"/>
              <a:chOff x="4071788" y="5191315"/>
              <a:chExt cx="664599" cy="467010"/>
            </a:xfrm>
          </p:grpSpPr>
          <p:sp>
            <p:nvSpPr>
              <p:cNvPr id="4493" name="Google Shape;4493;p48"/>
              <p:cNvSpPr/>
              <p:nvPr/>
            </p:nvSpPr>
            <p:spPr>
              <a:xfrm>
                <a:off x="4071788" y="5273706"/>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94" name="Google Shape;4494;p48"/>
              <p:cNvSpPr/>
              <p:nvPr/>
            </p:nvSpPr>
            <p:spPr>
              <a:xfrm>
                <a:off x="4071883" y="5381339"/>
                <a:ext cx="65671" cy="87630"/>
              </a:xfrm>
              <a:custGeom>
                <a:avLst/>
                <a:gdLst/>
                <a:ahLst/>
                <a:cxnLst/>
                <a:rect l="l" t="t" r="r" b="b"/>
                <a:pathLst>
                  <a:path w="65671" h="87630"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95" name="Google Shape;4495;p48"/>
              <p:cNvSpPr/>
              <p:nvPr/>
            </p:nvSpPr>
            <p:spPr>
              <a:xfrm>
                <a:off x="4686303" y="5383625"/>
                <a:ext cx="50084" cy="118109"/>
              </a:xfrm>
              <a:custGeom>
                <a:avLst/>
                <a:gdLst/>
                <a:ahLst/>
                <a:cxnLst/>
                <a:rect l="l" t="t" r="r" b="b"/>
                <a:pathLst>
                  <a:path w="50084" h="118109" extrusionOk="0">
                    <a:moveTo>
                      <a:pt x="50085" y="0"/>
                    </a:moveTo>
                    <a:lnTo>
                      <a:pt x="50085" y="82391"/>
                    </a:lnTo>
                    <a:lnTo>
                      <a:pt x="16442" y="118110"/>
                    </a:lnTo>
                    <a:lnTo>
                      <a:pt x="0" y="23717"/>
                    </a:lnTo>
                    <a:lnTo>
                      <a:pt x="5008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96" name="Google Shape;4496;p48"/>
              <p:cNvSpPr/>
              <p:nvPr/>
            </p:nvSpPr>
            <p:spPr>
              <a:xfrm>
                <a:off x="4071788" y="5191315"/>
                <a:ext cx="664504" cy="384619"/>
              </a:xfrm>
              <a:custGeom>
                <a:avLst/>
                <a:gdLst/>
                <a:ahLst/>
                <a:cxnLst/>
                <a:rect l="l" t="t" r="r" b="b"/>
                <a:pathLst>
                  <a:path w="664504" h="384619" extrusionOk="0">
                    <a:moveTo>
                      <a:pt x="664505" y="192310"/>
                    </a:moveTo>
                    <a:cubicBezTo>
                      <a:pt x="664505" y="298519"/>
                      <a:pt x="515750" y="384619"/>
                      <a:pt x="332252" y="384619"/>
                    </a:cubicBezTo>
                    <a:cubicBezTo>
                      <a:pt x="148754" y="384619"/>
                      <a:pt x="0" y="298519"/>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97" name="Google Shape;4497;p48"/>
              <p:cNvSpPr/>
              <p:nvPr/>
            </p:nvSpPr>
            <p:spPr>
              <a:xfrm>
                <a:off x="4166288" y="5243631"/>
                <a:ext cx="475673" cy="275343"/>
              </a:xfrm>
              <a:custGeom>
                <a:avLst/>
                <a:gdLst/>
                <a:ahLst/>
                <a:cxnLst/>
                <a:rect l="l" t="t" r="r" b="b"/>
                <a:pathLst>
                  <a:path w="475673" h="275343" extrusionOk="0">
                    <a:moveTo>
                      <a:pt x="475252" y="145899"/>
                    </a:moveTo>
                    <a:cubicBezTo>
                      <a:pt x="471830" y="178284"/>
                      <a:pt x="448831" y="210193"/>
                      <a:pt x="405969" y="235053"/>
                    </a:cubicBezTo>
                    <a:cubicBezTo>
                      <a:pt x="313117" y="288774"/>
                      <a:pt x="162482" y="288774"/>
                      <a:pt x="69535" y="235053"/>
                    </a:cubicBezTo>
                    <a:cubicBezTo>
                      <a:pt x="26768" y="210193"/>
                      <a:pt x="3769" y="177903"/>
                      <a:pt x="443" y="145899"/>
                    </a:cubicBezTo>
                    <a:cubicBezTo>
                      <a:pt x="-3549" y="107799"/>
                      <a:pt x="19450" y="69699"/>
                      <a:pt x="69535" y="40362"/>
                    </a:cubicBezTo>
                    <a:cubicBezTo>
                      <a:pt x="162482" y="-13454"/>
                      <a:pt x="313117" y="-13454"/>
                      <a:pt x="405969" y="40362"/>
                    </a:cubicBezTo>
                    <a:cubicBezTo>
                      <a:pt x="456054" y="69318"/>
                      <a:pt x="479148"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98" name="Google Shape;4498;p48"/>
              <p:cNvSpPr/>
              <p:nvPr/>
            </p:nvSpPr>
            <p:spPr>
              <a:xfrm>
                <a:off x="4166731" y="5260109"/>
                <a:ext cx="474809" cy="258865"/>
              </a:xfrm>
              <a:custGeom>
                <a:avLst/>
                <a:gdLst/>
                <a:ahLst/>
                <a:cxnLst/>
                <a:rect l="l" t="t" r="r" b="b"/>
                <a:pathLst>
                  <a:path w="474809" h="258865" extrusionOk="0">
                    <a:moveTo>
                      <a:pt x="474809" y="129421"/>
                    </a:moveTo>
                    <a:cubicBezTo>
                      <a:pt x="471388" y="161806"/>
                      <a:pt x="448389" y="193715"/>
                      <a:pt x="405527" y="218575"/>
                    </a:cubicBezTo>
                    <a:cubicBezTo>
                      <a:pt x="312675" y="272296"/>
                      <a:pt x="162040" y="272296"/>
                      <a:pt x="69093" y="218575"/>
                    </a:cubicBezTo>
                    <a:cubicBezTo>
                      <a:pt x="26325" y="193715"/>
                      <a:pt x="3326" y="161425"/>
                      <a:pt x="0" y="129421"/>
                    </a:cubicBezTo>
                    <a:cubicBezTo>
                      <a:pt x="3326" y="97036"/>
                      <a:pt x="26325" y="65222"/>
                      <a:pt x="69093" y="40362"/>
                    </a:cubicBezTo>
                    <a:cubicBezTo>
                      <a:pt x="162040" y="-13454"/>
                      <a:pt x="312675" y="-13454"/>
                      <a:pt x="405527" y="40362"/>
                    </a:cubicBezTo>
                    <a:cubicBezTo>
                      <a:pt x="448389" y="65222"/>
                      <a:pt x="471388"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99" name="Google Shape;4499;p48"/>
              <p:cNvSpPr/>
              <p:nvPr/>
            </p:nvSpPr>
            <p:spPr>
              <a:xfrm>
                <a:off x="4287999" y="5322379"/>
                <a:ext cx="221706" cy="139065"/>
              </a:xfrm>
              <a:custGeom>
                <a:avLst/>
                <a:gdLst/>
                <a:ahLst/>
                <a:cxnLst/>
                <a:rect l="l" t="t" r="r" b="b"/>
                <a:pathLst>
                  <a:path w="221706" h="139065" extrusionOk="0">
                    <a:moveTo>
                      <a:pt x="112620" y="22098"/>
                    </a:moveTo>
                    <a:cubicBezTo>
                      <a:pt x="109691" y="22146"/>
                      <a:pt x="106769" y="22403"/>
                      <a:pt x="103876" y="22860"/>
                    </a:cubicBezTo>
                    <a:cubicBezTo>
                      <a:pt x="99980" y="23431"/>
                      <a:pt x="95608" y="24194"/>
                      <a:pt x="90761" y="25241"/>
                    </a:cubicBezTo>
                    <a:cubicBezTo>
                      <a:pt x="85627" y="26280"/>
                      <a:pt x="80552" y="27575"/>
                      <a:pt x="75555" y="29146"/>
                    </a:cubicBezTo>
                    <a:cubicBezTo>
                      <a:pt x="70475" y="30632"/>
                      <a:pt x="65518" y="32509"/>
                      <a:pt x="60729" y="34766"/>
                    </a:cubicBezTo>
                    <a:lnTo>
                      <a:pt x="98744" y="56864"/>
                    </a:lnTo>
                    <a:lnTo>
                      <a:pt x="105587" y="54483"/>
                    </a:lnTo>
                    <a:cubicBezTo>
                      <a:pt x="115091" y="51245"/>
                      <a:pt x="124595" y="48482"/>
                      <a:pt x="133053" y="46196"/>
                    </a:cubicBezTo>
                    <a:cubicBezTo>
                      <a:pt x="141144" y="44063"/>
                      <a:pt x="149417" y="42691"/>
                      <a:pt x="157763" y="42101"/>
                    </a:cubicBezTo>
                    <a:cubicBezTo>
                      <a:pt x="165404" y="41624"/>
                      <a:pt x="173074" y="42167"/>
                      <a:pt x="180572" y="43720"/>
                    </a:cubicBezTo>
                    <a:cubicBezTo>
                      <a:pt x="188218" y="45310"/>
                      <a:pt x="195542" y="48178"/>
                      <a:pt x="202241" y="52197"/>
                    </a:cubicBezTo>
                    <a:cubicBezTo>
                      <a:pt x="208885" y="55550"/>
                      <a:pt x="214575" y="60522"/>
                      <a:pt x="218777" y="66675"/>
                    </a:cubicBezTo>
                    <a:cubicBezTo>
                      <a:pt x="221533" y="71142"/>
                      <a:pt x="222390" y="76524"/>
                      <a:pt x="221153" y="81629"/>
                    </a:cubicBezTo>
                    <a:cubicBezTo>
                      <a:pt x="219541" y="87259"/>
                      <a:pt x="216457" y="92355"/>
                      <a:pt x="212220" y="96393"/>
                    </a:cubicBezTo>
                    <a:cubicBezTo>
                      <a:pt x="206946" y="101660"/>
                      <a:pt x="201077" y="106299"/>
                      <a:pt x="194733" y="110204"/>
                    </a:cubicBezTo>
                    <a:lnTo>
                      <a:pt x="219062" y="124206"/>
                    </a:lnTo>
                    <a:lnTo>
                      <a:pt x="205852" y="131921"/>
                    </a:lnTo>
                    <a:lnTo>
                      <a:pt x="181332" y="117729"/>
                    </a:lnTo>
                    <a:cubicBezTo>
                      <a:pt x="169629" y="123473"/>
                      <a:pt x="157410" y="128102"/>
                      <a:pt x="144838" y="131540"/>
                    </a:cubicBezTo>
                    <a:cubicBezTo>
                      <a:pt x="131674" y="135179"/>
                      <a:pt x="118225" y="137703"/>
                      <a:pt x="104637" y="139065"/>
                    </a:cubicBezTo>
                    <a:lnTo>
                      <a:pt x="92567" y="116396"/>
                    </a:lnTo>
                    <a:cubicBezTo>
                      <a:pt x="96128" y="116300"/>
                      <a:pt x="99680" y="116014"/>
                      <a:pt x="103211" y="115538"/>
                    </a:cubicBezTo>
                    <a:cubicBezTo>
                      <a:pt x="108058" y="114967"/>
                      <a:pt x="113380" y="114014"/>
                      <a:pt x="119273" y="112776"/>
                    </a:cubicBezTo>
                    <a:cubicBezTo>
                      <a:pt x="125165" y="111538"/>
                      <a:pt x="131342" y="109919"/>
                      <a:pt x="138280" y="108013"/>
                    </a:cubicBezTo>
                    <a:cubicBezTo>
                      <a:pt x="144781" y="106175"/>
                      <a:pt x="151135" y="103851"/>
                      <a:pt x="157288" y="101060"/>
                    </a:cubicBezTo>
                    <a:lnTo>
                      <a:pt x="119273" y="79057"/>
                    </a:lnTo>
                    <a:lnTo>
                      <a:pt x="114236" y="80772"/>
                    </a:lnTo>
                    <a:lnTo>
                      <a:pt x="109104" y="82391"/>
                    </a:lnTo>
                    <a:cubicBezTo>
                      <a:pt x="99600" y="85535"/>
                      <a:pt x="90761" y="88011"/>
                      <a:pt x="82778" y="89821"/>
                    </a:cubicBezTo>
                    <a:cubicBezTo>
                      <a:pt x="75409" y="91497"/>
                      <a:pt x="67901" y="92488"/>
                      <a:pt x="60349" y="92773"/>
                    </a:cubicBezTo>
                    <a:cubicBezTo>
                      <a:pt x="53710" y="93002"/>
                      <a:pt x="47068" y="92402"/>
                      <a:pt x="40581" y="90964"/>
                    </a:cubicBezTo>
                    <a:cubicBezTo>
                      <a:pt x="34183" y="89354"/>
                      <a:pt x="28042" y="86849"/>
                      <a:pt x="22334" y="83534"/>
                    </a:cubicBezTo>
                    <a:cubicBezTo>
                      <a:pt x="16043" y="80229"/>
                      <a:pt x="10584" y="75543"/>
                      <a:pt x="6368" y="69818"/>
                    </a:cubicBezTo>
                    <a:cubicBezTo>
                      <a:pt x="3291" y="65532"/>
                      <a:pt x="1781" y="60322"/>
                      <a:pt x="2091" y="55054"/>
                    </a:cubicBezTo>
                    <a:cubicBezTo>
                      <a:pt x="2294" y="49730"/>
                      <a:pt x="4009" y="44577"/>
                      <a:pt x="7033" y="40196"/>
                    </a:cubicBezTo>
                    <a:cubicBezTo>
                      <a:pt x="11467" y="34747"/>
                      <a:pt x="16689" y="29994"/>
                      <a:pt x="22524" y="26098"/>
                    </a:cubicBezTo>
                    <a:lnTo>
                      <a:pt x="0" y="13049"/>
                    </a:lnTo>
                    <a:lnTo>
                      <a:pt x="13210" y="5429"/>
                    </a:lnTo>
                    <a:lnTo>
                      <a:pt x="35544" y="18002"/>
                    </a:lnTo>
                    <a:cubicBezTo>
                      <a:pt x="46019" y="12849"/>
                      <a:pt x="57010" y="8830"/>
                      <a:pt x="68332" y="6001"/>
                    </a:cubicBezTo>
                    <a:cubicBezTo>
                      <a:pt x="79113" y="3258"/>
                      <a:pt x="90067" y="1248"/>
                      <a:pt x="101120" y="0"/>
                    </a:cubicBezTo>
                    <a:close/>
                    <a:moveTo>
                      <a:pt x="47614" y="62294"/>
                    </a:moveTo>
                    <a:cubicBezTo>
                      <a:pt x="52651" y="65189"/>
                      <a:pt x="58470" y="66418"/>
                      <a:pt x="64246" y="65818"/>
                    </a:cubicBezTo>
                    <a:cubicBezTo>
                      <a:pt x="71975" y="64951"/>
                      <a:pt x="79590" y="63265"/>
                      <a:pt x="86960" y="60770"/>
                    </a:cubicBezTo>
                    <a:lnTo>
                      <a:pt x="51225" y="40196"/>
                    </a:lnTo>
                    <a:cubicBezTo>
                      <a:pt x="38110" y="48673"/>
                      <a:pt x="36875" y="56007"/>
                      <a:pt x="47614" y="62294"/>
                    </a:cubicBezTo>
                    <a:close/>
                    <a:moveTo>
                      <a:pt x="173064" y="72771"/>
                    </a:moveTo>
                    <a:cubicBezTo>
                      <a:pt x="167619" y="69771"/>
                      <a:pt x="161346" y="68628"/>
                      <a:pt x="155197" y="69532"/>
                    </a:cubicBezTo>
                    <a:cubicBezTo>
                      <a:pt x="146746" y="70609"/>
                      <a:pt x="138412" y="72457"/>
                      <a:pt x="130297" y="75057"/>
                    </a:cubicBezTo>
                    <a:lnTo>
                      <a:pt x="165841" y="95631"/>
                    </a:lnTo>
                    <a:cubicBezTo>
                      <a:pt x="180952" y="86296"/>
                      <a:pt x="183423" y="78296"/>
                      <a:pt x="173064" y="7277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00" name="Google Shape;4500;p48"/>
              <p:cNvSpPr/>
              <p:nvPr/>
            </p:nvSpPr>
            <p:spPr>
              <a:xfrm>
                <a:off x="4380566" y="5425821"/>
                <a:ext cx="14540" cy="19050"/>
              </a:xfrm>
              <a:custGeom>
                <a:avLst/>
                <a:gdLst/>
                <a:ahLst/>
                <a:cxnLst/>
                <a:rect l="l" t="t" r="r" b="b"/>
                <a:pathLst>
                  <a:path w="14540" h="19050" extrusionOk="0">
                    <a:moveTo>
                      <a:pt x="0" y="12954"/>
                    </a:moveTo>
                    <a:cubicBezTo>
                      <a:pt x="0" y="12001"/>
                      <a:pt x="0" y="0"/>
                      <a:pt x="0" y="0"/>
                    </a:cubicBezTo>
                    <a:lnTo>
                      <a:pt x="14541" y="9525"/>
                    </a:lnTo>
                    <a:lnTo>
                      <a:pt x="8173"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01" name="Google Shape;4501;p48"/>
              <p:cNvSpPr/>
              <p:nvPr/>
            </p:nvSpPr>
            <p:spPr>
              <a:xfrm>
                <a:off x="4475699" y="5433726"/>
                <a:ext cx="31552" cy="14763"/>
              </a:xfrm>
              <a:custGeom>
                <a:avLst/>
                <a:gdLst/>
                <a:ahLst/>
                <a:cxnLst/>
                <a:rect l="l" t="t" r="r" b="b"/>
                <a:pathLst>
                  <a:path w="31552" h="14763" extrusionOk="0">
                    <a:moveTo>
                      <a:pt x="31553" y="12859"/>
                    </a:moveTo>
                    <a:lnTo>
                      <a:pt x="31553" y="0"/>
                    </a:lnTo>
                    <a:lnTo>
                      <a:pt x="0" y="2381"/>
                    </a:lnTo>
                    <a:lnTo>
                      <a:pt x="18152" y="14764"/>
                    </a:lnTo>
                    <a:lnTo>
                      <a:pt x="31553" y="1285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02" name="Google Shape;4502;p48"/>
              <p:cNvSpPr/>
              <p:nvPr/>
            </p:nvSpPr>
            <p:spPr>
              <a:xfrm>
                <a:off x="4486248" y="5386197"/>
                <a:ext cx="23664" cy="13049"/>
              </a:xfrm>
              <a:custGeom>
                <a:avLst/>
                <a:gdLst/>
                <a:ahLst/>
                <a:cxnLst/>
                <a:rect l="l" t="t" r="r" b="b"/>
                <a:pathLst>
                  <a:path w="23664" h="13049" extrusionOk="0">
                    <a:moveTo>
                      <a:pt x="23664" y="13049"/>
                    </a:moveTo>
                    <a:lnTo>
                      <a:pt x="23664" y="0"/>
                    </a:lnTo>
                    <a:lnTo>
                      <a:pt x="0" y="8572"/>
                    </a:lnTo>
                    <a:lnTo>
                      <a:pt x="23664"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03" name="Google Shape;4503;p48"/>
              <p:cNvSpPr/>
              <p:nvPr/>
            </p:nvSpPr>
            <p:spPr>
              <a:xfrm>
                <a:off x="4411929" y="5390959"/>
                <a:ext cx="35639" cy="24764"/>
              </a:xfrm>
              <a:custGeom>
                <a:avLst/>
                <a:gdLst/>
                <a:ahLst/>
                <a:cxnLst/>
                <a:rect l="l" t="t" r="r" b="b"/>
                <a:pathLst>
                  <a:path w="35639" h="24764" extrusionOk="0">
                    <a:moveTo>
                      <a:pt x="0" y="7620"/>
                    </a:moveTo>
                    <a:lnTo>
                      <a:pt x="7888" y="0"/>
                    </a:lnTo>
                    <a:lnTo>
                      <a:pt x="35639" y="19050"/>
                    </a:lnTo>
                    <a:lnTo>
                      <a:pt x="33929" y="24765"/>
                    </a:lnTo>
                    <a:cubicBezTo>
                      <a:pt x="33929" y="24765"/>
                      <a:pt x="13210" y="16002"/>
                      <a:pt x="12545" y="1524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04" name="Google Shape;4504;p48"/>
              <p:cNvSpPr/>
              <p:nvPr/>
            </p:nvSpPr>
            <p:spPr>
              <a:xfrm>
                <a:off x="4339320" y="5349621"/>
                <a:ext cx="44382" cy="29146"/>
              </a:xfrm>
              <a:custGeom>
                <a:avLst/>
                <a:gdLst/>
                <a:ahLst/>
                <a:cxnLst/>
                <a:rect l="l" t="t" r="r" b="b"/>
                <a:pathLst>
                  <a:path w="44382" h="29146" extrusionOk="0">
                    <a:moveTo>
                      <a:pt x="0" y="8191"/>
                    </a:moveTo>
                    <a:lnTo>
                      <a:pt x="36780" y="29146"/>
                    </a:lnTo>
                    <a:lnTo>
                      <a:pt x="44383" y="23717"/>
                    </a:lnTo>
                    <a:cubicBezTo>
                      <a:pt x="44383" y="23717"/>
                      <a:pt x="39726" y="18383"/>
                      <a:pt x="39346" y="17812"/>
                    </a:cubicBezTo>
                    <a:cubicBezTo>
                      <a:pt x="36032" y="14097"/>
                      <a:pt x="32188" y="10887"/>
                      <a:pt x="27941" y="8287"/>
                    </a:cubicBezTo>
                    <a:cubicBezTo>
                      <a:pt x="25185" y="7810"/>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05" name="Google Shape;4505;p48"/>
              <p:cNvSpPr/>
              <p:nvPr/>
            </p:nvSpPr>
            <p:spPr>
              <a:xfrm>
                <a:off x="4380091" y="5326094"/>
                <a:ext cx="20528" cy="18383"/>
              </a:xfrm>
              <a:custGeom>
                <a:avLst/>
                <a:gdLst/>
                <a:ahLst/>
                <a:cxnLst/>
                <a:rect l="l" t="t" r="r" b="b"/>
                <a:pathLst>
                  <a:path w="20528" h="18383" extrusionOk="0">
                    <a:moveTo>
                      <a:pt x="20528" y="18383"/>
                    </a:moveTo>
                    <a:lnTo>
                      <a:pt x="20528" y="5524"/>
                    </a:lnTo>
                    <a:lnTo>
                      <a:pt x="3611" y="0"/>
                    </a:lnTo>
                    <a:lnTo>
                      <a:pt x="0" y="10096"/>
                    </a:lnTo>
                    <a:lnTo>
                      <a:pt x="855" y="14764"/>
                    </a:lnTo>
                    <a:lnTo>
                      <a:pt x="20528" y="18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06" name="Google Shape;4506;p48"/>
              <p:cNvSpPr/>
              <p:nvPr/>
            </p:nvSpPr>
            <p:spPr>
              <a:xfrm>
                <a:off x="4288189" y="5322284"/>
                <a:ext cx="19577" cy="14668"/>
              </a:xfrm>
              <a:custGeom>
                <a:avLst/>
                <a:gdLst/>
                <a:ahLst/>
                <a:cxnLst/>
                <a:rect l="l" t="t" r="r" b="b"/>
                <a:pathLst>
                  <a:path w="19577" h="14668" extrusionOk="0">
                    <a:moveTo>
                      <a:pt x="0" y="12954"/>
                    </a:moveTo>
                    <a:lnTo>
                      <a:pt x="0" y="0"/>
                    </a:lnTo>
                    <a:lnTo>
                      <a:pt x="19578"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07" name="Google Shape;4507;p48"/>
              <p:cNvSpPr/>
              <p:nvPr/>
            </p:nvSpPr>
            <p:spPr>
              <a:xfrm>
                <a:off x="4288855" y="5365623"/>
                <a:ext cx="22428" cy="22764"/>
              </a:xfrm>
              <a:custGeom>
                <a:avLst/>
                <a:gdLst/>
                <a:ahLst/>
                <a:cxnLst/>
                <a:rect l="l" t="t" r="r" b="b"/>
                <a:pathLst>
                  <a:path w="22428" h="22764" extrusionOk="0">
                    <a:moveTo>
                      <a:pt x="0" y="13430"/>
                    </a:moveTo>
                    <a:cubicBezTo>
                      <a:pt x="0" y="13430"/>
                      <a:pt x="0" y="0"/>
                      <a:pt x="0" y="0"/>
                    </a:cubicBezTo>
                    <a:lnTo>
                      <a:pt x="22429" y="0"/>
                    </a:lnTo>
                    <a:lnTo>
                      <a:pt x="16917" y="12001"/>
                    </a:lnTo>
                    <a:lnTo>
                      <a:pt x="7413"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08" name="Google Shape;4508;p48"/>
              <p:cNvSpPr/>
              <p:nvPr/>
            </p:nvSpPr>
            <p:spPr>
              <a:xfrm>
                <a:off x="4289330" y="5309520"/>
                <a:ext cx="220369" cy="139160"/>
              </a:xfrm>
              <a:custGeom>
                <a:avLst/>
                <a:gdLst/>
                <a:ahLst/>
                <a:cxnLst/>
                <a:rect l="l" t="t" r="r" b="b"/>
                <a:pathLst>
                  <a:path w="220369" h="139160" extrusionOk="0">
                    <a:moveTo>
                      <a:pt x="111289" y="22098"/>
                    </a:moveTo>
                    <a:cubicBezTo>
                      <a:pt x="108361" y="22060"/>
                      <a:pt x="105434" y="22279"/>
                      <a:pt x="102546" y="22765"/>
                    </a:cubicBezTo>
                    <a:cubicBezTo>
                      <a:pt x="98649" y="23336"/>
                      <a:pt x="94278" y="24098"/>
                      <a:pt x="89431" y="25146"/>
                    </a:cubicBezTo>
                    <a:cubicBezTo>
                      <a:pt x="84584" y="26194"/>
                      <a:pt x="79452" y="27432"/>
                      <a:pt x="74225" y="29051"/>
                    </a:cubicBezTo>
                    <a:cubicBezTo>
                      <a:pt x="69142" y="30566"/>
                      <a:pt x="64185" y="32480"/>
                      <a:pt x="59399" y="34766"/>
                    </a:cubicBezTo>
                    <a:lnTo>
                      <a:pt x="97414" y="56864"/>
                    </a:lnTo>
                    <a:lnTo>
                      <a:pt x="104257" y="54388"/>
                    </a:lnTo>
                    <a:cubicBezTo>
                      <a:pt x="113760" y="51149"/>
                      <a:pt x="123264" y="48482"/>
                      <a:pt x="131722" y="46196"/>
                    </a:cubicBezTo>
                    <a:cubicBezTo>
                      <a:pt x="139804" y="44015"/>
                      <a:pt x="148080" y="42644"/>
                      <a:pt x="156432" y="42101"/>
                    </a:cubicBezTo>
                    <a:cubicBezTo>
                      <a:pt x="164070" y="41596"/>
                      <a:pt x="171739" y="42101"/>
                      <a:pt x="179241" y="43625"/>
                    </a:cubicBezTo>
                    <a:cubicBezTo>
                      <a:pt x="186874" y="45253"/>
                      <a:pt x="194193" y="48120"/>
                      <a:pt x="200910" y="52102"/>
                    </a:cubicBezTo>
                    <a:cubicBezTo>
                      <a:pt x="207554" y="55455"/>
                      <a:pt x="213244" y="60427"/>
                      <a:pt x="217447" y="66580"/>
                    </a:cubicBezTo>
                    <a:cubicBezTo>
                      <a:pt x="220193" y="71047"/>
                      <a:pt x="221049" y="76429"/>
                      <a:pt x="219823" y="81534"/>
                    </a:cubicBezTo>
                    <a:cubicBezTo>
                      <a:pt x="218233" y="87173"/>
                      <a:pt x="215145" y="92278"/>
                      <a:pt x="210889" y="96298"/>
                    </a:cubicBezTo>
                    <a:cubicBezTo>
                      <a:pt x="205705" y="101613"/>
                      <a:pt x="199897" y="106289"/>
                      <a:pt x="193592" y="110204"/>
                    </a:cubicBezTo>
                    <a:lnTo>
                      <a:pt x="217922" y="124301"/>
                    </a:lnTo>
                    <a:lnTo>
                      <a:pt x="204712" y="131921"/>
                    </a:lnTo>
                    <a:lnTo>
                      <a:pt x="180192" y="117729"/>
                    </a:lnTo>
                    <a:cubicBezTo>
                      <a:pt x="168525" y="123558"/>
                      <a:pt x="156297" y="128188"/>
                      <a:pt x="143697" y="131540"/>
                    </a:cubicBezTo>
                    <a:cubicBezTo>
                      <a:pt x="130535" y="135217"/>
                      <a:pt x="117088" y="137760"/>
                      <a:pt x="103496" y="139160"/>
                    </a:cubicBezTo>
                    <a:lnTo>
                      <a:pt x="91236" y="116014"/>
                    </a:lnTo>
                    <a:cubicBezTo>
                      <a:pt x="94797" y="115919"/>
                      <a:pt x="98350" y="115634"/>
                      <a:pt x="101881" y="115157"/>
                    </a:cubicBezTo>
                    <a:cubicBezTo>
                      <a:pt x="107279" y="114519"/>
                      <a:pt x="112641" y="113595"/>
                      <a:pt x="117942" y="112395"/>
                    </a:cubicBezTo>
                    <a:cubicBezTo>
                      <a:pt x="123834" y="111157"/>
                      <a:pt x="130012" y="109538"/>
                      <a:pt x="136950" y="107633"/>
                    </a:cubicBezTo>
                    <a:cubicBezTo>
                      <a:pt x="143464" y="105842"/>
                      <a:pt x="149821" y="103518"/>
                      <a:pt x="155957" y="100679"/>
                    </a:cubicBezTo>
                    <a:lnTo>
                      <a:pt x="117942" y="78677"/>
                    </a:lnTo>
                    <a:cubicBezTo>
                      <a:pt x="116326" y="79248"/>
                      <a:pt x="114616" y="79915"/>
                      <a:pt x="112905" y="80391"/>
                    </a:cubicBezTo>
                    <a:lnTo>
                      <a:pt x="107773" y="82010"/>
                    </a:lnTo>
                    <a:cubicBezTo>
                      <a:pt x="98269" y="85154"/>
                      <a:pt x="89431" y="87630"/>
                      <a:pt x="81447" y="89440"/>
                    </a:cubicBezTo>
                    <a:cubicBezTo>
                      <a:pt x="74081" y="91145"/>
                      <a:pt x="66572" y="92164"/>
                      <a:pt x="59019" y="92488"/>
                    </a:cubicBezTo>
                    <a:cubicBezTo>
                      <a:pt x="52375" y="92688"/>
                      <a:pt x="45733" y="92050"/>
                      <a:pt x="39251" y="90583"/>
                    </a:cubicBezTo>
                    <a:cubicBezTo>
                      <a:pt x="32826" y="89049"/>
                      <a:pt x="26672" y="86544"/>
                      <a:pt x="21003" y="83153"/>
                    </a:cubicBezTo>
                    <a:cubicBezTo>
                      <a:pt x="14721" y="79886"/>
                      <a:pt x="9261" y="75229"/>
                      <a:pt x="5037" y="69533"/>
                    </a:cubicBezTo>
                    <a:cubicBezTo>
                      <a:pt x="1975" y="65246"/>
                      <a:pt x="466" y="60036"/>
                      <a:pt x="760" y="54769"/>
                    </a:cubicBezTo>
                    <a:cubicBezTo>
                      <a:pt x="1328" y="49273"/>
                      <a:pt x="3511" y="44063"/>
                      <a:pt x="7033" y="39814"/>
                    </a:cubicBezTo>
                    <a:cubicBezTo>
                      <a:pt x="11472" y="34404"/>
                      <a:pt x="16693" y="29680"/>
                      <a:pt x="22524" y="25813"/>
                    </a:cubicBezTo>
                    <a:lnTo>
                      <a:pt x="0" y="12763"/>
                    </a:lnTo>
                    <a:lnTo>
                      <a:pt x="13210" y="5048"/>
                    </a:lnTo>
                    <a:lnTo>
                      <a:pt x="34214" y="18002"/>
                    </a:lnTo>
                    <a:cubicBezTo>
                      <a:pt x="44668" y="12783"/>
                      <a:pt x="55664" y="8725"/>
                      <a:pt x="67002" y="5905"/>
                    </a:cubicBezTo>
                    <a:cubicBezTo>
                      <a:pt x="77774" y="3143"/>
                      <a:pt x="88732" y="1172"/>
                      <a:pt x="99790" y="0"/>
                    </a:cubicBezTo>
                    <a:close/>
                    <a:moveTo>
                      <a:pt x="46283" y="62579"/>
                    </a:moveTo>
                    <a:cubicBezTo>
                      <a:pt x="51312" y="65504"/>
                      <a:pt x="57130" y="66770"/>
                      <a:pt x="62915" y="66199"/>
                    </a:cubicBezTo>
                    <a:cubicBezTo>
                      <a:pt x="70639" y="65246"/>
                      <a:pt x="78248" y="63522"/>
                      <a:pt x="85629" y="61055"/>
                    </a:cubicBezTo>
                    <a:lnTo>
                      <a:pt x="49895" y="40386"/>
                    </a:lnTo>
                    <a:cubicBezTo>
                      <a:pt x="36780" y="48835"/>
                      <a:pt x="35576" y="56226"/>
                      <a:pt x="46283" y="62579"/>
                    </a:cubicBezTo>
                    <a:close/>
                    <a:moveTo>
                      <a:pt x="171733" y="73057"/>
                    </a:moveTo>
                    <a:cubicBezTo>
                      <a:pt x="166278" y="70085"/>
                      <a:pt x="160005" y="68980"/>
                      <a:pt x="153866" y="69913"/>
                    </a:cubicBezTo>
                    <a:cubicBezTo>
                      <a:pt x="145426" y="70999"/>
                      <a:pt x="137095" y="72819"/>
                      <a:pt x="128966" y="75343"/>
                    </a:cubicBezTo>
                    <a:lnTo>
                      <a:pt x="164511" y="95917"/>
                    </a:lnTo>
                    <a:cubicBezTo>
                      <a:pt x="179622" y="86296"/>
                      <a:pt x="182093" y="78677"/>
                      <a:pt x="171733" y="7267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509" name="Google Shape;4509;p48"/>
            <p:cNvGrpSpPr/>
            <p:nvPr/>
          </p:nvGrpSpPr>
          <p:grpSpPr>
            <a:xfrm>
              <a:off x="3915836" y="4477454"/>
              <a:ext cx="746806" cy="516445"/>
              <a:chOff x="5696936" y="5293804"/>
              <a:chExt cx="746806" cy="516445"/>
            </a:xfrm>
          </p:grpSpPr>
          <p:sp>
            <p:nvSpPr>
              <p:cNvPr id="4510" name="Google Shape;4510;p48"/>
              <p:cNvSpPr/>
              <p:nvPr/>
            </p:nvSpPr>
            <p:spPr>
              <a:xfrm>
                <a:off x="5696936" y="5425630"/>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1" name="Google Shape;4511;p48"/>
              <p:cNvSpPr/>
              <p:nvPr/>
            </p:nvSpPr>
            <p:spPr>
              <a:xfrm>
                <a:off x="5779143" y="5376195"/>
                <a:ext cx="664504" cy="384619"/>
              </a:xfrm>
              <a:custGeom>
                <a:avLst/>
                <a:gdLst/>
                <a:ahLst/>
                <a:cxnLst/>
                <a:rect l="l" t="t" r="r" b="b"/>
                <a:pathLst>
                  <a:path w="664504" h="384619" extrusionOk="0">
                    <a:moveTo>
                      <a:pt x="664505" y="192310"/>
                    </a:moveTo>
                    <a:cubicBezTo>
                      <a:pt x="664505" y="298520"/>
                      <a:pt x="515750" y="384619"/>
                      <a:pt x="332252" y="384619"/>
                    </a:cubicBezTo>
                    <a:cubicBezTo>
                      <a:pt x="148754" y="384619"/>
                      <a:pt x="0" y="298520"/>
                      <a:pt x="0" y="192310"/>
                    </a:cubicBezTo>
                    <a:cubicBezTo>
                      <a:pt x="0" y="86100"/>
                      <a:pt x="148754" y="0"/>
                      <a:pt x="332252" y="0"/>
                    </a:cubicBezTo>
                    <a:cubicBezTo>
                      <a:pt x="515750" y="0"/>
                      <a:pt x="664505" y="86100"/>
                      <a:pt x="664505" y="192310"/>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2" name="Google Shape;4512;p48"/>
              <p:cNvSpPr/>
              <p:nvPr/>
            </p:nvSpPr>
            <p:spPr>
              <a:xfrm>
                <a:off x="5779238" y="5483828"/>
                <a:ext cx="65671" cy="87629"/>
              </a:xfrm>
              <a:custGeom>
                <a:avLst/>
                <a:gdLst/>
                <a:ahLst/>
                <a:cxnLst/>
                <a:rect l="l" t="t" r="r" b="b"/>
                <a:pathLst>
                  <a:path w="65671" h="87629" extrusionOk="0">
                    <a:moveTo>
                      <a:pt x="0" y="87630"/>
                    </a:moveTo>
                    <a:lnTo>
                      <a:pt x="0" y="0"/>
                    </a:lnTo>
                    <a:lnTo>
                      <a:pt x="65671" y="58579"/>
                    </a:lnTo>
                    <a:lnTo>
                      <a:pt x="0" y="8763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3" name="Google Shape;4513;p48"/>
              <p:cNvSpPr/>
              <p:nvPr/>
            </p:nvSpPr>
            <p:spPr>
              <a:xfrm>
                <a:off x="6393753" y="5486114"/>
                <a:ext cx="49989" cy="118109"/>
              </a:xfrm>
              <a:custGeom>
                <a:avLst/>
                <a:gdLst/>
                <a:ahLst/>
                <a:cxnLst/>
                <a:rect l="l" t="t" r="r" b="b"/>
                <a:pathLst>
                  <a:path w="49989" h="118109" extrusionOk="0">
                    <a:moveTo>
                      <a:pt x="49990" y="0"/>
                    </a:moveTo>
                    <a:lnTo>
                      <a:pt x="49990" y="82391"/>
                    </a:lnTo>
                    <a:lnTo>
                      <a:pt x="16442" y="118110"/>
                    </a:lnTo>
                    <a:lnTo>
                      <a:pt x="0" y="23813"/>
                    </a:lnTo>
                    <a:lnTo>
                      <a:pt x="4999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4" name="Google Shape;4514;p48"/>
              <p:cNvSpPr/>
              <p:nvPr/>
            </p:nvSpPr>
            <p:spPr>
              <a:xfrm>
                <a:off x="5779143" y="5293804"/>
                <a:ext cx="664504" cy="384619"/>
              </a:xfrm>
              <a:custGeom>
                <a:avLst/>
                <a:gdLst/>
                <a:ahLst/>
                <a:cxnLst/>
                <a:rect l="l" t="t" r="r" b="b"/>
                <a:pathLst>
                  <a:path w="664504" h="384619" extrusionOk="0">
                    <a:moveTo>
                      <a:pt x="664505" y="192310"/>
                    </a:moveTo>
                    <a:cubicBezTo>
                      <a:pt x="664505" y="298520"/>
                      <a:pt x="515750" y="384620"/>
                      <a:pt x="332252" y="384620"/>
                    </a:cubicBezTo>
                    <a:cubicBezTo>
                      <a:pt x="148754" y="384620"/>
                      <a:pt x="0" y="298520"/>
                      <a:pt x="0" y="192310"/>
                    </a:cubicBezTo>
                    <a:cubicBezTo>
                      <a:pt x="0" y="86100"/>
                      <a:pt x="148754" y="0"/>
                      <a:pt x="332252" y="0"/>
                    </a:cubicBezTo>
                    <a:cubicBezTo>
                      <a:pt x="515750" y="0"/>
                      <a:pt x="664505" y="86100"/>
                      <a:pt x="664505" y="192310"/>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5" name="Google Shape;4515;p48"/>
              <p:cNvSpPr/>
              <p:nvPr/>
            </p:nvSpPr>
            <p:spPr>
              <a:xfrm>
                <a:off x="5873643" y="5346215"/>
                <a:ext cx="475693" cy="275248"/>
              </a:xfrm>
              <a:custGeom>
                <a:avLst/>
                <a:gdLst/>
                <a:ahLst/>
                <a:cxnLst/>
                <a:rect l="l" t="t" r="r" b="b"/>
                <a:pathLst>
                  <a:path w="475693" h="275248" extrusionOk="0">
                    <a:moveTo>
                      <a:pt x="475252" y="145899"/>
                    </a:moveTo>
                    <a:cubicBezTo>
                      <a:pt x="471926" y="178284"/>
                      <a:pt x="448831" y="210193"/>
                      <a:pt x="406064" y="234958"/>
                    </a:cubicBezTo>
                    <a:cubicBezTo>
                      <a:pt x="313117" y="288679"/>
                      <a:pt x="162482" y="288679"/>
                      <a:pt x="69630" y="234958"/>
                    </a:cubicBezTo>
                    <a:cubicBezTo>
                      <a:pt x="26768" y="210193"/>
                      <a:pt x="3769" y="178284"/>
                      <a:pt x="443" y="145899"/>
                    </a:cubicBezTo>
                    <a:cubicBezTo>
                      <a:pt x="-3549" y="107799"/>
                      <a:pt x="19450" y="69223"/>
                      <a:pt x="69630" y="40362"/>
                    </a:cubicBezTo>
                    <a:cubicBezTo>
                      <a:pt x="162482" y="-13454"/>
                      <a:pt x="313117" y="-13454"/>
                      <a:pt x="406064" y="40362"/>
                    </a:cubicBezTo>
                    <a:cubicBezTo>
                      <a:pt x="456149" y="69223"/>
                      <a:pt x="479243" y="107990"/>
                      <a:pt x="475252" y="14589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6" name="Google Shape;4516;p48"/>
              <p:cNvSpPr/>
              <p:nvPr/>
            </p:nvSpPr>
            <p:spPr>
              <a:xfrm>
                <a:off x="5874086" y="5362694"/>
                <a:ext cx="474809" cy="258770"/>
              </a:xfrm>
              <a:custGeom>
                <a:avLst/>
                <a:gdLst/>
                <a:ahLst/>
                <a:cxnLst/>
                <a:rect l="l" t="t" r="r" b="b"/>
                <a:pathLst>
                  <a:path w="474809" h="258770" extrusionOk="0">
                    <a:moveTo>
                      <a:pt x="474809" y="129421"/>
                    </a:moveTo>
                    <a:cubicBezTo>
                      <a:pt x="471483" y="161806"/>
                      <a:pt x="448389" y="193715"/>
                      <a:pt x="405622" y="218480"/>
                    </a:cubicBezTo>
                    <a:cubicBezTo>
                      <a:pt x="312675" y="272201"/>
                      <a:pt x="162040" y="272201"/>
                      <a:pt x="69188" y="218480"/>
                    </a:cubicBezTo>
                    <a:cubicBezTo>
                      <a:pt x="26326" y="193715"/>
                      <a:pt x="3326" y="161806"/>
                      <a:pt x="0" y="129421"/>
                    </a:cubicBezTo>
                    <a:cubicBezTo>
                      <a:pt x="3326" y="97036"/>
                      <a:pt x="26326" y="65127"/>
                      <a:pt x="69188" y="40362"/>
                    </a:cubicBezTo>
                    <a:cubicBezTo>
                      <a:pt x="162040" y="-13454"/>
                      <a:pt x="312675" y="-13454"/>
                      <a:pt x="405622" y="40362"/>
                    </a:cubicBezTo>
                    <a:cubicBezTo>
                      <a:pt x="448389" y="65127"/>
                      <a:pt x="471483" y="97036"/>
                      <a:pt x="474809" y="12942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7" name="Google Shape;4517;p48"/>
              <p:cNvSpPr/>
              <p:nvPr/>
            </p:nvSpPr>
            <p:spPr>
              <a:xfrm>
                <a:off x="5996115" y="5424963"/>
                <a:ext cx="220987" cy="138970"/>
              </a:xfrm>
              <a:custGeom>
                <a:avLst/>
                <a:gdLst/>
                <a:ahLst/>
                <a:cxnLst/>
                <a:rect l="l" t="t" r="r" b="b"/>
                <a:pathLst>
                  <a:path w="220987" h="138970" extrusionOk="0">
                    <a:moveTo>
                      <a:pt x="111859" y="22098"/>
                    </a:moveTo>
                    <a:cubicBezTo>
                      <a:pt x="108932" y="22060"/>
                      <a:pt x="106005" y="22279"/>
                      <a:pt x="103116" y="22765"/>
                    </a:cubicBezTo>
                    <a:cubicBezTo>
                      <a:pt x="99219" y="23336"/>
                      <a:pt x="94848" y="24098"/>
                      <a:pt x="90001" y="25146"/>
                    </a:cubicBezTo>
                    <a:cubicBezTo>
                      <a:pt x="85154" y="26194"/>
                      <a:pt x="80497" y="27432"/>
                      <a:pt x="74890" y="29051"/>
                    </a:cubicBezTo>
                    <a:cubicBezTo>
                      <a:pt x="69777" y="30566"/>
                      <a:pt x="64787" y="32480"/>
                      <a:pt x="59969" y="34766"/>
                    </a:cubicBezTo>
                    <a:lnTo>
                      <a:pt x="97984" y="56864"/>
                    </a:lnTo>
                    <a:lnTo>
                      <a:pt x="104827" y="54388"/>
                    </a:lnTo>
                    <a:cubicBezTo>
                      <a:pt x="114331" y="51149"/>
                      <a:pt x="123834" y="48387"/>
                      <a:pt x="132293" y="46196"/>
                    </a:cubicBezTo>
                    <a:cubicBezTo>
                      <a:pt x="140409" y="44015"/>
                      <a:pt x="148715" y="42644"/>
                      <a:pt x="157098" y="42101"/>
                    </a:cubicBezTo>
                    <a:cubicBezTo>
                      <a:pt x="164701" y="41596"/>
                      <a:pt x="172342" y="42101"/>
                      <a:pt x="179812" y="43625"/>
                    </a:cubicBezTo>
                    <a:cubicBezTo>
                      <a:pt x="187472" y="45253"/>
                      <a:pt x="194828" y="48120"/>
                      <a:pt x="201575" y="52102"/>
                    </a:cubicBezTo>
                    <a:cubicBezTo>
                      <a:pt x="208199" y="55445"/>
                      <a:pt x="213854" y="60427"/>
                      <a:pt x="218017" y="66580"/>
                    </a:cubicBezTo>
                    <a:cubicBezTo>
                      <a:pt x="220839" y="71019"/>
                      <a:pt x="221695" y="76438"/>
                      <a:pt x="220393" y="81534"/>
                    </a:cubicBezTo>
                    <a:cubicBezTo>
                      <a:pt x="218806" y="87173"/>
                      <a:pt x="215717" y="92278"/>
                      <a:pt x="211459" y="96298"/>
                    </a:cubicBezTo>
                    <a:cubicBezTo>
                      <a:pt x="206261" y="101613"/>
                      <a:pt x="200425" y="106261"/>
                      <a:pt x="194067" y="110109"/>
                    </a:cubicBezTo>
                    <a:lnTo>
                      <a:pt x="218302" y="124206"/>
                    </a:lnTo>
                    <a:lnTo>
                      <a:pt x="205092" y="131826"/>
                    </a:lnTo>
                    <a:lnTo>
                      <a:pt x="180667" y="117634"/>
                    </a:lnTo>
                    <a:cubicBezTo>
                      <a:pt x="169034" y="123463"/>
                      <a:pt x="156841" y="128092"/>
                      <a:pt x="144267" y="131445"/>
                    </a:cubicBezTo>
                    <a:cubicBezTo>
                      <a:pt x="131114" y="135112"/>
                      <a:pt x="117657" y="137636"/>
                      <a:pt x="104066" y="138970"/>
                    </a:cubicBezTo>
                    <a:lnTo>
                      <a:pt x="91236" y="116015"/>
                    </a:lnTo>
                    <a:cubicBezTo>
                      <a:pt x="94829" y="115919"/>
                      <a:pt x="98412" y="115634"/>
                      <a:pt x="101976" y="115158"/>
                    </a:cubicBezTo>
                    <a:cubicBezTo>
                      <a:pt x="107345" y="114510"/>
                      <a:pt x="112667" y="113586"/>
                      <a:pt x="117942" y="112395"/>
                    </a:cubicBezTo>
                    <a:cubicBezTo>
                      <a:pt x="123834" y="111157"/>
                      <a:pt x="130012" y="109538"/>
                      <a:pt x="136949" y="107633"/>
                    </a:cubicBezTo>
                    <a:cubicBezTo>
                      <a:pt x="143460" y="105823"/>
                      <a:pt x="149818" y="103489"/>
                      <a:pt x="155957" y="100679"/>
                    </a:cubicBezTo>
                    <a:lnTo>
                      <a:pt x="117942" y="78677"/>
                    </a:lnTo>
                    <a:cubicBezTo>
                      <a:pt x="116326" y="79248"/>
                      <a:pt x="114711" y="79915"/>
                      <a:pt x="113000" y="80391"/>
                    </a:cubicBezTo>
                    <a:lnTo>
                      <a:pt x="107773" y="82010"/>
                    </a:lnTo>
                    <a:cubicBezTo>
                      <a:pt x="98269" y="85154"/>
                      <a:pt x="89431" y="87630"/>
                      <a:pt x="81543" y="89440"/>
                    </a:cubicBezTo>
                    <a:cubicBezTo>
                      <a:pt x="74177" y="91154"/>
                      <a:pt x="66669" y="92145"/>
                      <a:pt x="59114" y="92393"/>
                    </a:cubicBezTo>
                    <a:cubicBezTo>
                      <a:pt x="52470" y="92678"/>
                      <a:pt x="45827" y="92069"/>
                      <a:pt x="39346" y="90583"/>
                    </a:cubicBezTo>
                    <a:cubicBezTo>
                      <a:pt x="32893" y="89059"/>
                      <a:pt x="26706" y="86554"/>
                      <a:pt x="21003" y="83153"/>
                    </a:cubicBezTo>
                    <a:cubicBezTo>
                      <a:pt x="14750" y="79886"/>
                      <a:pt x="9314" y="75229"/>
                      <a:pt x="5132" y="69533"/>
                    </a:cubicBezTo>
                    <a:cubicBezTo>
                      <a:pt x="2005" y="65275"/>
                      <a:pt x="456" y="60055"/>
                      <a:pt x="760" y="54769"/>
                    </a:cubicBezTo>
                    <a:cubicBezTo>
                      <a:pt x="1331" y="49273"/>
                      <a:pt x="3507" y="44063"/>
                      <a:pt x="7033" y="39815"/>
                    </a:cubicBezTo>
                    <a:cubicBezTo>
                      <a:pt x="11443" y="34376"/>
                      <a:pt x="16670" y="29651"/>
                      <a:pt x="22524" y="25813"/>
                    </a:cubicBezTo>
                    <a:lnTo>
                      <a:pt x="0" y="12764"/>
                    </a:lnTo>
                    <a:lnTo>
                      <a:pt x="13305" y="5048"/>
                    </a:lnTo>
                    <a:lnTo>
                      <a:pt x="35544" y="18002"/>
                    </a:lnTo>
                    <a:cubicBezTo>
                      <a:pt x="45998" y="12783"/>
                      <a:pt x="56994" y="8725"/>
                      <a:pt x="68332" y="5906"/>
                    </a:cubicBezTo>
                    <a:cubicBezTo>
                      <a:pt x="79109" y="3153"/>
                      <a:pt x="90067" y="1181"/>
                      <a:pt x="101120" y="0"/>
                    </a:cubicBezTo>
                    <a:close/>
                    <a:moveTo>
                      <a:pt x="46949" y="62198"/>
                    </a:moveTo>
                    <a:cubicBezTo>
                      <a:pt x="51948" y="65122"/>
                      <a:pt x="57726" y="66389"/>
                      <a:pt x="63485" y="65818"/>
                    </a:cubicBezTo>
                    <a:cubicBezTo>
                      <a:pt x="71212" y="64875"/>
                      <a:pt x="78824" y="63151"/>
                      <a:pt x="86199" y="60674"/>
                    </a:cubicBezTo>
                    <a:lnTo>
                      <a:pt x="50465" y="40005"/>
                    </a:lnTo>
                    <a:cubicBezTo>
                      <a:pt x="37350" y="48578"/>
                      <a:pt x="36181" y="55979"/>
                      <a:pt x="46949" y="62198"/>
                    </a:cubicBezTo>
                    <a:close/>
                    <a:moveTo>
                      <a:pt x="172399" y="72676"/>
                    </a:moveTo>
                    <a:cubicBezTo>
                      <a:pt x="166896" y="69733"/>
                      <a:pt x="160605" y="68628"/>
                      <a:pt x="154437" y="69533"/>
                    </a:cubicBezTo>
                    <a:cubicBezTo>
                      <a:pt x="145997" y="70628"/>
                      <a:pt x="137672" y="72447"/>
                      <a:pt x="129537" y="74962"/>
                    </a:cubicBezTo>
                    <a:lnTo>
                      <a:pt x="165081" y="95536"/>
                    </a:lnTo>
                    <a:cubicBezTo>
                      <a:pt x="180667" y="86296"/>
                      <a:pt x="182663" y="78677"/>
                      <a:pt x="172399" y="7267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8" name="Google Shape;4518;p48"/>
              <p:cNvSpPr/>
              <p:nvPr/>
            </p:nvSpPr>
            <p:spPr>
              <a:xfrm>
                <a:off x="6087446" y="5528024"/>
                <a:ext cx="14540" cy="19050"/>
              </a:xfrm>
              <a:custGeom>
                <a:avLst/>
                <a:gdLst/>
                <a:ahLst/>
                <a:cxnLst/>
                <a:rect l="l" t="t" r="r" b="b"/>
                <a:pathLst>
                  <a:path w="14540" h="19050" extrusionOk="0">
                    <a:moveTo>
                      <a:pt x="0" y="12954"/>
                    </a:moveTo>
                    <a:cubicBezTo>
                      <a:pt x="0" y="12002"/>
                      <a:pt x="0" y="0"/>
                      <a:pt x="0" y="0"/>
                    </a:cubicBezTo>
                    <a:lnTo>
                      <a:pt x="14541" y="9525"/>
                    </a:lnTo>
                    <a:lnTo>
                      <a:pt x="8268" y="1905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9" name="Google Shape;4519;p48"/>
              <p:cNvSpPr/>
              <p:nvPr/>
            </p:nvSpPr>
            <p:spPr>
              <a:xfrm>
                <a:off x="6183054" y="5536215"/>
                <a:ext cx="31552" cy="14858"/>
              </a:xfrm>
              <a:custGeom>
                <a:avLst/>
                <a:gdLst/>
                <a:ahLst/>
                <a:cxnLst/>
                <a:rect l="l" t="t" r="r" b="b"/>
                <a:pathLst>
                  <a:path w="31552" h="14858" extrusionOk="0">
                    <a:moveTo>
                      <a:pt x="31552" y="12954"/>
                    </a:moveTo>
                    <a:lnTo>
                      <a:pt x="31552" y="0"/>
                    </a:lnTo>
                    <a:lnTo>
                      <a:pt x="0" y="2476"/>
                    </a:lnTo>
                    <a:lnTo>
                      <a:pt x="18152" y="14859"/>
                    </a:lnTo>
                    <a:lnTo>
                      <a:pt x="31552"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0" name="Google Shape;4520;p48"/>
              <p:cNvSpPr/>
              <p:nvPr/>
            </p:nvSpPr>
            <p:spPr>
              <a:xfrm>
                <a:off x="6193698" y="5488685"/>
                <a:ext cx="23569" cy="13049"/>
              </a:xfrm>
              <a:custGeom>
                <a:avLst/>
                <a:gdLst/>
                <a:ahLst/>
                <a:cxnLst/>
                <a:rect l="l" t="t" r="r" b="b"/>
                <a:pathLst>
                  <a:path w="23569" h="13049" extrusionOk="0">
                    <a:moveTo>
                      <a:pt x="23569" y="13049"/>
                    </a:moveTo>
                    <a:lnTo>
                      <a:pt x="23569" y="0"/>
                    </a:lnTo>
                    <a:lnTo>
                      <a:pt x="0" y="8573"/>
                    </a:lnTo>
                    <a:lnTo>
                      <a:pt x="23569" y="1304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1" name="Google Shape;4521;p48"/>
              <p:cNvSpPr/>
              <p:nvPr/>
            </p:nvSpPr>
            <p:spPr>
              <a:xfrm>
                <a:off x="6119759" y="5493543"/>
                <a:ext cx="35639" cy="24669"/>
              </a:xfrm>
              <a:custGeom>
                <a:avLst/>
                <a:gdLst/>
                <a:ahLst/>
                <a:cxnLst/>
                <a:rect l="l" t="t" r="r" b="b"/>
                <a:pathLst>
                  <a:path w="35639" h="24669" extrusionOk="0">
                    <a:moveTo>
                      <a:pt x="0" y="7525"/>
                    </a:moveTo>
                    <a:lnTo>
                      <a:pt x="7888" y="0"/>
                    </a:lnTo>
                    <a:lnTo>
                      <a:pt x="35639" y="19050"/>
                    </a:lnTo>
                    <a:lnTo>
                      <a:pt x="33929" y="24670"/>
                    </a:lnTo>
                    <a:cubicBezTo>
                      <a:pt x="33929" y="24670"/>
                      <a:pt x="13210" y="15907"/>
                      <a:pt x="12545" y="15145"/>
                    </a:cubicBezTo>
                    <a:cubicBezTo>
                      <a:pt x="11880" y="14383"/>
                      <a:pt x="0" y="7525"/>
                      <a:pt x="0" y="752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2" name="Google Shape;4522;p48"/>
              <p:cNvSpPr/>
              <p:nvPr/>
            </p:nvSpPr>
            <p:spPr>
              <a:xfrm>
                <a:off x="6046675" y="5452109"/>
                <a:ext cx="44382" cy="29241"/>
              </a:xfrm>
              <a:custGeom>
                <a:avLst/>
                <a:gdLst/>
                <a:ahLst/>
                <a:cxnLst/>
                <a:rect l="l" t="t" r="r" b="b"/>
                <a:pathLst>
                  <a:path w="44382" h="29241" extrusionOk="0">
                    <a:moveTo>
                      <a:pt x="0" y="8287"/>
                    </a:moveTo>
                    <a:lnTo>
                      <a:pt x="36875" y="29242"/>
                    </a:lnTo>
                    <a:lnTo>
                      <a:pt x="44383" y="23717"/>
                    </a:lnTo>
                    <a:cubicBezTo>
                      <a:pt x="44383" y="23717"/>
                      <a:pt x="39726" y="18383"/>
                      <a:pt x="39441" y="17907"/>
                    </a:cubicBezTo>
                    <a:cubicBezTo>
                      <a:pt x="36143" y="14135"/>
                      <a:pt x="32256" y="10925"/>
                      <a:pt x="27941" y="8382"/>
                    </a:cubicBezTo>
                    <a:cubicBezTo>
                      <a:pt x="25185" y="7811"/>
                      <a:pt x="7698" y="0"/>
                      <a:pt x="7698"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3" name="Google Shape;4523;p48"/>
              <p:cNvSpPr/>
              <p:nvPr/>
            </p:nvSpPr>
            <p:spPr>
              <a:xfrm>
                <a:off x="6087446" y="5428583"/>
                <a:ext cx="20528" cy="18478"/>
              </a:xfrm>
              <a:custGeom>
                <a:avLst/>
                <a:gdLst/>
                <a:ahLst/>
                <a:cxnLst/>
                <a:rect l="l" t="t" r="r" b="b"/>
                <a:pathLst>
                  <a:path w="20528" h="18478" extrusionOk="0">
                    <a:moveTo>
                      <a:pt x="20528" y="18479"/>
                    </a:moveTo>
                    <a:lnTo>
                      <a:pt x="20528" y="5525"/>
                    </a:lnTo>
                    <a:lnTo>
                      <a:pt x="3611" y="0"/>
                    </a:lnTo>
                    <a:lnTo>
                      <a:pt x="0" y="10192"/>
                    </a:lnTo>
                    <a:lnTo>
                      <a:pt x="855" y="14764"/>
                    </a:lnTo>
                    <a:lnTo>
                      <a:pt x="20528" y="18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4" name="Google Shape;4524;p48"/>
              <p:cNvSpPr/>
              <p:nvPr/>
            </p:nvSpPr>
            <p:spPr>
              <a:xfrm>
                <a:off x="5995544" y="5424773"/>
                <a:ext cx="19672" cy="14668"/>
              </a:xfrm>
              <a:custGeom>
                <a:avLst/>
                <a:gdLst/>
                <a:ahLst/>
                <a:cxnLst/>
                <a:rect l="l" t="t" r="r" b="b"/>
                <a:pathLst>
                  <a:path w="19672" h="14668" extrusionOk="0">
                    <a:moveTo>
                      <a:pt x="0" y="12954"/>
                    </a:moveTo>
                    <a:lnTo>
                      <a:pt x="0" y="0"/>
                    </a:lnTo>
                    <a:lnTo>
                      <a:pt x="19673" y="2096"/>
                    </a:lnTo>
                    <a:lnTo>
                      <a:pt x="13305" y="14669"/>
                    </a:lnTo>
                    <a:lnTo>
                      <a:pt x="0" y="1295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5" name="Google Shape;4525;p48"/>
              <p:cNvSpPr/>
              <p:nvPr/>
            </p:nvSpPr>
            <p:spPr>
              <a:xfrm>
                <a:off x="5996210" y="5468111"/>
                <a:ext cx="22428" cy="22764"/>
              </a:xfrm>
              <a:custGeom>
                <a:avLst/>
                <a:gdLst/>
                <a:ahLst/>
                <a:cxnLst/>
                <a:rect l="l" t="t" r="r" b="b"/>
                <a:pathLst>
                  <a:path w="22428" h="22764" extrusionOk="0">
                    <a:moveTo>
                      <a:pt x="0" y="13430"/>
                    </a:moveTo>
                    <a:lnTo>
                      <a:pt x="0" y="0"/>
                    </a:lnTo>
                    <a:lnTo>
                      <a:pt x="22429" y="0"/>
                    </a:lnTo>
                    <a:lnTo>
                      <a:pt x="17012" y="12002"/>
                    </a:lnTo>
                    <a:lnTo>
                      <a:pt x="7508" y="2276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6" name="Google Shape;4526;p48"/>
              <p:cNvSpPr/>
              <p:nvPr/>
            </p:nvSpPr>
            <p:spPr>
              <a:xfrm>
                <a:off x="5996115" y="5412009"/>
                <a:ext cx="220987" cy="139065"/>
              </a:xfrm>
              <a:custGeom>
                <a:avLst/>
                <a:gdLst/>
                <a:ahLst/>
                <a:cxnLst/>
                <a:rect l="l" t="t" r="r" b="b"/>
                <a:pathLst>
                  <a:path w="220987" h="139065" extrusionOk="0">
                    <a:moveTo>
                      <a:pt x="111859" y="22098"/>
                    </a:moveTo>
                    <a:cubicBezTo>
                      <a:pt x="108932" y="22098"/>
                      <a:pt x="106005" y="22355"/>
                      <a:pt x="103116" y="22860"/>
                    </a:cubicBezTo>
                    <a:cubicBezTo>
                      <a:pt x="99248" y="23431"/>
                      <a:pt x="94876" y="24194"/>
                      <a:pt x="90001" y="25146"/>
                    </a:cubicBezTo>
                    <a:cubicBezTo>
                      <a:pt x="85154" y="26194"/>
                      <a:pt x="80497" y="27527"/>
                      <a:pt x="74890" y="29051"/>
                    </a:cubicBezTo>
                    <a:cubicBezTo>
                      <a:pt x="69786" y="30613"/>
                      <a:pt x="64806" y="32518"/>
                      <a:pt x="59969" y="34766"/>
                    </a:cubicBezTo>
                    <a:lnTo>
                      <a:pt x="97984" y="56864"/>
                    </a:lnTo>
                    <a:lnTo>
                      <a:pt x="104827" y="54483"/>
                    </a:lnTo>
                    <a:cubicBezTo>
                      <a:pt x="114331" y="51245"/>
                      <a:pt x="123834" y="48482"/>
                      <a:pt x="132293" y="46196"/>
                    </a:cubicBezTo>
                    <a:cubicBezTo>
                      <a:pt x="140418" y="44063"/>
                      <a:pt x="148725" y="42691"/>
                      <a:pt x="157098" y="42100"/>
                    </a:cubicBezTo>
                    <a:cubicBezTo>
                      <a:pt x="164701" y="41643"/>
                      <a:pt x="172332" y="42158"/>
                      <a:pt x="179812" y="43624"/>
                    </a:cubicBezTo>
                    <a:cubicBezTo>
                      <a:pt x="187481" y="45291"/>
                      <a:pt x="194828" y="48187"/>
                      <a:pt x="201575" y="52197"/>
                    </a:cubicBezTo>
                    <a:cubicBezTo>
                      <a:pt x="208199" y="55540"/>
                      <a:pt x="213854" y="60522"/>
                      <a:pt x="218017" y="66675"/>
                    </a:cubicBezTo>
                    <a:cubicBezTo>
                      <a:pt x="220839" y="71114"/>
                      <a:pt x="221695" y="76533"/>
                      <a:pt x="220393" y="81629"/>
                    </a:cubicBezTo>
                    <a:cubicBezTo>
                      <a:pt x="218777" y="87259"/>
                      <a:pt x="215698" y="92354"/>
                      <a:pt x="211459" y="96393"/>
                    </a:cubicBezTo>
                    <a:cubicBezTo>
                      <a:pt x="206242" y="101689"/>
                      <a:pt x="200397" y="106318"/>
                      <a:pt x="194067" y="110204"/>
                    </a:cubicBezTo>
                    <a:lnTo>
                      <a:pt x="218302" y="124206"/>
                    </a:lnTo>
                    <a:lnTo>
                      <a:pt x="205092" y="131921"/>
                    </a:lnTo>
                    <a:lnTo>
                      <a:pt x="180667" y="117729"/>
                    </a:lnTo>
                    <a:cubicBezTo>
                      <a:pt x="168996" y="123473"/>
                      <a:pt x="156812" y="128102"/>
                      <a:pt x="144267" y="131540"/>
                    </a:cubicBezTo>
                    <a:cubicBezTo>
                      <a:pt x="131095" y="135169"/>
                      <a:pt x="117657" y="137684"/>
                      <a:pt x="104066" y="139065"/>
                    </a:cubicBezTo>
                    <a:lnTo>
                      <a:pt x="91236" y="116014"/>
                    </a:lnTo>
                    <a:cubicBezTo>
                      <a:pt x="94829" y="115967"/>
                      <a:pt x="98412" y="115710"/>
                      <a:pt x="101976" y="115253"/>
                    </a:cubicBezTo>
                    <a:cubicBezTo>
                      <a:pt x="106727" y="114681"/>
                      <a:pt x="112050" y="113729"/>
                      <a:pt x="117942" y="112490"/>
                    </a:cubicBezTo>
                    <a:cubicBezTo>
                      <a:pt x="123834" y="111252"/>
                      <a:pt x="130012" y="109633"/>
                      <a:pt x="136949" y="107728"/>
                    </a:cubicBezTo>
                    <a:cubicBezTo>
                      <a:pt x="143450" y="105842"/>
                      <a:pt x="149799" y="103479"/>
                      <a:pt x="155957" y="100679"/>
                    </a:cubicBezTo>
                    <a:lnTo>
                      <a:pt x="117942" y="78772"/>
                    </a:lnTo>
                    <a:lnTo>
                      <a:pt x="113000" y="80486"/>
                    </a:lnTo>
                    <a:lnTo>
                      <a:pt x="107773" y="82105"/>
                    </a:lnTo>
                    <a:cubicBezTo>
                      <a:pt x="99162" y="85001"/>
                      <a:pt x="90410" y="87449"/>
                      <a:pt x="81543" y="89440"/>
                    </a:cubicBezTo>
                    <a:cubicBezTo>
                      <a:pt x="74187" y="91183"/>
                      <a:pt x="66669" y="92202"/>
                      <a:pt x="59114" y="92488"/>
                    </a:cubicBezTo>
                    <a:cubicBezTo>
                      <a:pt x="52470" y="92745"/>
                      <a:pt x="45818" y="92107"/>
                      <a:pt x="39346" y="90583"/>
                    </a:cubicBezTo>
                    <a:cubicBezTo>
                      <a:pt x="32912" y="89049"/>
                      <a:pt x="26725" y="86573"/>
                      <a:pt x="21003" y="83248"/>
                    </a:cubicBezTo>
                    <a:cubicBezTo>
                      <a:pt x="14740" y="79943"/>
                      <a:pt x="9314" y="75257"/>
                      <a:pt x="5132" y="69532"/>
                    </a:cubicBezTo>
                    <a:cubicBezTo>
                      <a:pt x="2005" y="65275"/>
                      <a:pt x="456" y="60055"/>
                      <a:pt x="760" y="54769"/>
                    </a:cubicBezTo>
                    <a:cubicBezTo>
                      <a:pt x="1350" y="49311"/>
                      <a:pt x="3535" y="44139"/>
                      <a:pt x="7033" y="39910"/>
                    </a:cubicBezTo>
                    <a:cubicBezTo>
                      <a:pt x="11471" y="34462"/>
                      <a:pt x="16689" y="29708"/>
                      <a:pt x="22524" y="25813"/>
                    </a:cubicBezTo>
                    <a:lnTo>
                      <a:pt x="0" y="12763"/>
                    </a:lnTo>
                    <a:lnTo>
                      <a:pt x="13305" y="5144"/>
                    </a:lnTo>
                    <a:lnTo>
                      <a:pt x="35544" y="18002"/>
                    </a:lnTo>
                    <a:cubicBezTo>
                      <a:pt x="46017" y="12849"/>
                      <a:pt x="57013" y="8830"/>
                      <a:pt x="68332" y="6001"/>
                    </a:cubicBezTo>
                    <a:cubicBezTo>
                      <a:pt x="79119" y="3267"/>
                      <a:pt x="90067" y="1257"/>
                      <a:pt x="101120" y="0"/>
                    </a:cubicBezTo>
                    <a:close/>
                    <a:moveTo>
                      <a:pt x="46949" y="62294"/>
                    </a:moveTo>
                    <a:cubicBezTo>
                      <a:pt x="51948" y="65189"/>
                      <a:pt x="57735" y="66418"/>
                      <a:pt x="63485" y="65818"/>
                    </a:cubicBezTo>
                    <a:cubicBezTo>
                      <a:pt x="71231" y="64970"/>
                      <a:pt x="78843" y="63246"/>
                      <a:pt x="86199" y="60674"/>
                    </a:cubicBezTo>
                    <a:lnTo>
                      <a:pt x="50465" y="40005"/>
                    </a:lnTo>
                    <a:cubicBezTo>
                      <a:pt x="37350" y="48578"/>
                      <a:pt x="36181" y="56007"/>
                      <a:pt x="46949" y="62294"/>
                    </a:cubicBezTo>
                    <a:close/>
                    <a:moveTo>
                      <a:pt x="172399" y="72771"/>
                    </a:moveTo>
                    <a:cubicBezTo>
                      <a:pt x="166924" y="69752"/>
                      <a:pt x="160614" y="68609"/>
                      <a:pt x="154437" y="69532"/>
                    </a:cubicBezTo>
                    <a:cubicBezTo>
                      <a:pt x="145988" y="70618"/>
                      <a:pt x="137653" y="72466"/>
                      <a:pt x="129537" y="75057"/>
                    </a:cubicBezTo>
                    <a:lnTo>
                      <a:pt x="165081" y="95631"/>
                    </a:lnTo>
                    <a:cubicBezTo>
                      <a:pt x="180667" y="86296"/>
                      <a:pt x="182663" y="78677"/>
                      <a:pt x="172399" y="7277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527" name="Google Shape;4527;p48"/>
            <p:cNvSpPr/>
            <p:nvPr/>
          </p:nvSpPr>
          <p:spPr>
            <a:xfrm>
              <a:off x="5615017" y="4460119"/>
              <a:ext cx="828920" cy="479679"/>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8" name="Google Shape;4528;p48"/>
            <p:cNvSpPr/>
            <p:nvPr/>
          </p:nvSpPr>
          <p:spPr>
            <a:xfrm>
              <a:off x="5846435" y="2182763"/>
              <a:ext cx="465451" cy="682637"/>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9" name="Google Shape;4529;p48"/>
            <p:cNvSpPr/>
            <p:nvPr/>
          </p:nvSpPr>
          <p:spPr>
            <a:xfrm>
              <a:off x="5832052" y="2673876"/>
              <a:ext cx="86758" cy="504907"/>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0" name="Google Shape;4530;p48"/>
            <p:cNvSpPr/>
            <p:nvPr/>
          </p:nvSpPr>
          <p:spPr>
            <a:xfrm>
              <a:off x="5882176" y="2176405"/>
              <a:ext cx="221715" cy="275766"/>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1" name="Google Shape;4531;p48"/>
            <p:cNvSpPr/>
            <p:nvPr/>
          </p:nvSpPr>
          <p:spPr>
            <a:xfrm>
              <a:off x="5925036" y="2475870"/>
              <a:ext cx="274953" cy="308347"/>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2" name="Google Shape;4532;p48"/>
            <p:cNvSpPr/>
            <p:nvPr/>
          </p:nvSpPr>
          <p:spPr>
            <a:xfrm>
              <a:off x="5845497" y="2576533"/>
              <a:ext cx="400459" cy="461811"/>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3" name="Google Shape;4533;p48"/>
            <p:cNvSpPr/>
            <p:nvPr/>
          </p:nvSpPr>
          <p:spPr>
            <a:xfrm>
              <a:off x="5916607" y="2198526"/>
              <a:ext cx="294816" cy="364308"/>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4" name="Google Shape;4534;p48"/>
            <p:cNvSpPr/>
            <p:nvPr/>
          </p:nvSpPr>
          <p:spPr>
            <a:xfrm>
              <a:off x="5928072" y="2197020"/>
              <a:ext cx="296585" cy="278850"/>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5" name="Google Shape;4535;p48"/>
            <p:cNvSpPr/>
            <p:nvPr/>
          </p:nvSpPr>
          <p:spPr>
            <a:xfrm>
              <a:off x="5977205" y="4610895"/>
              <a:ext cx="232912" cy="178155"/>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6" name="Google Shape;4536;p48"/>
            <p:cNvSpPr/>
            <p:nvPr/>
          </p:nvSpPr>
          <p:spPr>
            <a:xfrm>
              <a:off x="5978157" y="4667764"/>
              <a:ext cx="231905" cy="121227"/>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7" name="Google Shape;4537;p48"/>
            <p:cNvSpPr/>
            <p:nvPr/>
          </p:nvSpPr>
          <p:spPr>
            <a:xfrm>
              <a:off x="5800764" y="4571652"/>
              <a:ext cx="213680" cy="165568"/>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8" name="Google Shape;4538;p48"/>
            <p:cNvSpPr/>
            <p:nvPr/>
          </p:nvSpPr>
          <p:spPr>
            <a:xfrm>
              <a:off x="5801482" y="4626139"/>
              <a:ext cx="212755" cy="111143"/>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39" name="Google Shape;4539;p48"/>
            <p:cNvSpPr/>
            <p:nvPr/>
          </p:nvSpPr>
          <p:spPr>
            <a:xfrm>
              <a:off x="5835285" y="3032607"/>
              <a:ext cx="455829" cy="159522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0" name="Google Shape;4540;p48"/>
            <p:cNvSpPr/>
            <p:nvPr/>
          </p:nvSpPr>
          <p:spPr>
            <a:xfrm>
              <a:off x="5815995" y="3000698"/>
              <a:ext cx="485198" cy="1060979"/>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1" name="Google Shape;4541;p48"/>
            <p:cNvSpPr/>
            <p:nvPr/>
          </p:nvSpPr>
          <p:spPr>
            <a:xfrm>
              <a:off x="5561118" y="2683306"/>
              <a:ext cx="698939" cy="60971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2" name="Google Shape;4542;p48"/>
            <p:cNvSpPr/>
            <p:nvPr/>
          </p:nvSpPr>
          <p:spPr>
            <a:xfrm>
              <a:off x="6103702" y="2644294"/>
              <a:ext cx="168312" cy="197615"/>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3" name="Google Shape;4543;p48"/>
            <p:cNvSpPr/>
            <p:nvPr/>
          </p:nvSpPr>
          <p:spPr>
            <a:xfrm>
              <a:off x="5833319" y="2576558"/>
              <a:ext cx="135999" cy="14296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4" name="Google Shape;4544;p48"/>
            <p:cNvSpPr/>
            <p:nvPr/>
          </p:nvSpPr>
          <p:spPr>
            <a:xfrm>
              <a:off x="2925535" y="2722330"/>
              <a:ext cx="1200895" cy="746478"/>
            </a:xfrm>
            <a:custGeom>
              <a:avLst/>
              <a:gdLst/>
              <a:ahLst/>
              <a:cxnLst/>
              <a:rect l="l" t="t" r="r" b="b"/>
              <a:pathLst>
                <a:path w="1200895" h="746478" extrusionOk="0">
                  <a:moveTo>
                    <a:pt x="1109954" y="738045"/>
                  </a:moveTo>
                  <a:lnTo>
                    <a:pt x="30323" y="113395"/>
                  </a:lnTo>
                  <a:cubicBezTo>
                    <a:pt x="1323" y="96612"/>
                    <a:pt x="-8610" y="59446"/>
                    <a:pt x="8136" y="30385"/>
                  </a:cubicBezTo>
                  <a:cubicBezTo>
                    <a:pt x="13457" y="21145"/>
                    <a:pt x="21109" y="13478"/>
                    <a:pt x="30323" y="8144"/>
                  </a:cubicBezTo>
                  <a:lnTo>
                    <a:pt x="30323" y="8144"/>
                  </a:lnTo>
                  <a:cubicBezTo>
                    <a:pt x="49084" y="-2715"/>
                    <a:pt x="72197" y="-2715"/>
                    <a:pt x="90957" y="8144"/>
                  </a:cubicBezTo>
                  <a:lnTo>
                    <a:pt x="1170588" y="633270"/>
                  </a:lnTo>
                  <a:cubicBezTo>
                    <a:pt x="1199584" y="650062"/>
                    <a:pt x="1209506" y="687229"/>
                    <a:pt x="1192750" y="716290"/>
                  </a:cubicBezTo>
                  <a:cubicBezTo>
                    <a:pt x="1186117" y="727805"/>
                    <a:pt x="1175891" y="736816"/>
                    <a:pt x="1163650" y="741950"/>
                  </a:cubicBezTo>
                  <a:lnTo>
                    <a:pt x="1163650" y="741950"/>
                  </a:lnTo>
                  <a:cubicBezTo>
                    <a:pt x="1146125" y="749151"/>
                    <a:pt x="1126253" y="747703"/>
                    <a:pt x="1109954" y="7380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5" name="Google Shape;4545;p48"/>
            <p:cNvSpPr/>
            <p:nvPr/>
          </p:nvSpPr>
          <p:spPr>
            <a:xfrm>
              <a:off x="2868613" y="1365288"/>
              <a:ext cx="1401428" cy="1812876"/>
            </a:xfrm>
            <a:custGeom>
              <a:avLst/>
              <a:gdLst/>
              <a:ahLst/>
              <a:cxnLst/>
              <a:rect l="l" t="t" r="r" b="b"/>
              <a:pathLst>
                <a:path w="1401428" h="1812876" extrusionOk="0">
                  <a:moveTo>
                    <a:pt x="700714" y="1717230"/>
                  </a:moveTo>
                  <a:cubicBezTo>
                    <a:pt x="314290" y="1493678"/>
                    <a:pt x="0" y="947991"/>
                    <a:pt x="0" y="500888"/>
                  </a:cubicBezTo>
                  <a:cubicBezTo>
                    <a:pt x="0" y="53784"/>
                    <a:pt x="314290" y="-127762"/>
                    <a:pt x="700714" y="95504"/>
                  </a:cubicBezTo>
                  <a:cubicBezTo>
                    <a:pt x="1087138" y="318770"/>
                    <a:pt x="1401428" y="864647"/>
                    <a:pt x="1401428" y="1311846"/>
                  </a:cubicBezTo>
                  <a:cubicBezTo>
                    <a:pt x="1401428" y="1759045"/>
                    <a:pt x="1087043" y="1940782"/>
                    <a:pt x="700714" y="1717230"/>
                  </a:cubicBezTo>
                  <a:close/>
                  <a:moveTo>
                    <a:pt x="700714" y="240855"/>
                  </a:moveTo>
                  <a:cubicBezTo>
                    <a:pt x="383478" y="57308"/>
                    <a:pt x="125355" y="206660"/>
                    <a:pt x="125355" y="573754"/>
                  </a:cubicBezTo>
                  <a:cubicBezTo>
                    <a:pt x="125355" y="940847"/>
                    <a:pt x="383478" y="1388808"/>
                    <a:pt x="700714" y="1572355"/>
                  </a:cubicBezTo>
                  <a:cubicBezTo>
                    <a:pt x="1017951" y="1755902"/>
                    <a:pt x="1275978" y="1606645"/>
                    <a:pt x="1275978" y="1239551"/>
                  </a:cubicBezTo>
                  <a:cubicBezTo>
                    <a:pt x="1275978" y="872458"/>
                    <a:pt x="1017951" y="424116"/>
                    <a:pt x="700714" y="24056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6" name="Google Shape;4546;p48"/>
            <p:cNvSpPr/>
            <p:nvPr/>
          </p:nvSpPr>
          <p:spPr>
            <a:xfrm>
              <a:off x="2977907" y="1395545"/>
              <a:ext cx="128396" cy="88201"/>
            </a:xfrm>
            <a:custGeom>
              <a:avLst/>
              <a:gdLst/>
              <a:ahLst/>
              <a:cxnLst/>
              <a:rect l="l" t="t" r="r" b="b"/>
              <a:pathLst>
                <a:path w="128396" h="88201" extrusionOk="0">
                  <a:moveTo>
                    <a:pt x="0" y="70295"/>
                  </a:moveTo>
                  <a:lnTo>
                    <a:pt x="128396" y="0"/>
                  </a:lnTo>
                  <a:lnTo>
                    <a:pt x="109198" y="88201"/>
                  </a:lnTo>
                  <a:lnTo>
                    <a:pt x="0" y="70295"/>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7" name="Google Shape;4547;p48"/>
            <p:cNvSpPr/>
            <p:nvPr/>
          </p:nvSpPr>
          <p:spPr>
            <a:xfrm>
              <a:off x="3945392" y="3100901"/>
              <a:ext cx="140370" cy="95440"/>
            </a:xfrm>
            <a:custGeom>
              <a:avLst/>
              <a:gdLst/>
              <a:ahLst/>
              <a:cxnLst/>
              <a:rect l="l" t="t" r="r" b="b"/>
              <a:pathLst>
                <a:path w="140370" h="95440" extrusionOk="0">
                  <a:moveTo>
                    <a:pt x="0" y="95440"/>
                  </a:moveTo>
                  <a:cubicBezTo>
                    <a:pt x="3136" y="94012"/>
                    <a:pt x="140371" y="17050"/>
                    <a:pt x="140371" y="17050"/>
                  </a:cubicBezTo>
                  <a:lnTo>
                    <a:pt x="34309"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8" name="Google Shape;4548;p48"/>
            <p:cNvSpPr/>
            <p:nvPr/>
          </p:nvSpPr>
          <p:spPr>
            <a:xfrm rot="-1801764">
              <a:off x="2958862" y="1416978"/>
              <a:ext cx="1040879" cy="1807000"/>
            </a:xfrm>
            <a:custGeom>
              <a:avLst/>
              <a:gdLst/>
              <a:ahLst/>
              <a:cxnLst/>
              <a:rect l="l" t="t" r="r" b="b"/>
              <a:pathLst>
                <a:path w="1041804" h="1808606" extrusionOk="0">
                  <a:moveTo>
                    <a:pt x="1041805" y="904303"/>
                  </a:moveTo>
                  <a:cubicBezTo>
                    <a:pt x="1041805" y="1403736"/>
                    <a:pt x="808589" y="1808606"/>
                    <a:pt x="520902" y="1808606"/>
                  </a:cubicBezTo>
                  <a:cubicBezTo>
                    <a:pt x="233216" y="1808606"/>
                    <a:pt x="0" y="1403736"/>
                    <a:pt x="0" y="904303"/>
                  </a:cubicBezTo>
                  <a:cubicBezTo>
                    <a:pt x="0" y="404870"/>
                    <a:pt x="233216" y="0"/>
                    <a:pt x="520902" y="0"/>
                  </a:cubicBezTo>
                  <a:cubicBezTo>
                    <a:pt x="808589" y="0"/>
                    <a:pt x="1041805" y="404870"/>
                    <a:pt x="1041805" y="90430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49" name="Google Shape;4549;p48"/>
            <p:cNvSpPr/>
            <p:nvPr/>
          </p:nvSpPr>
          <p:spPr>
            <a:xfrm>
              <a:off x="2779183" y="1414991"/>
              <a:ext cx="1401428" cy="1812826"/>
            </a:xfrm>
            <a:custGeom>
              <a:avLst/>
              <a:gdLst/>
              <a:ahLst/>
              <a:cxnLst/>
              <a:rect l="l" t="t" r="r" b="b"/>
              <a:pathLst>
                <a:path w="1401428" h="1812826" extrusionOk="0">
                  <a:moveTo>
                    <a:pt x="700714" y="1717343"/>
                  </a:moveTo>
                  <a:cubicBezTo>
                    <a:pt x="314480" y="1493695"/>
                    <a:pt x="0" y="948104"/>
                    <a:pt x="0" y="500905"/>
                  </a:cubicBezTo>
                  <a:cubicBezTo>
                    <a:pt x="0" y="53706"/>
                    <a:pt x="314385" y="-127745"/>
                    <a:pt x="700714" y="95521"/>
                  </a:cubicBezTo>
                  <a:cubicBezTo>
                    <a:pt x="1087043" y="318787"/>
                    <a:pt x="1401428" y="864760"/>
                    <a:pt x="1401428" y="1311863"/>
                  </a:cubicBezTo>
                  <a:cubicBezTo>
                    <a:pt x="1401428" y="1758967"/>
                    <a:pt x="1087138" y="1940609"/>
                    <a:pt x="700714" y="1717343"/>
                  </a:cubicBezTo>
                  <a:close/>
                  <a:moveTo>
                    <a:pt x="700714" y="240967"/>
                  </a:moveTo>
                  <a:cubicBezTo>
                    <a:pt x="383573" y="57421"/>
                    <a:pt x="125450" y="206678"/>
                    <a:pt x="125450" y="573771"/>
                  </a:cubicBezTo>
                  <a:cubicBezTo>
                    <a:pt x="125450" y="940864"/>
                    <a:pt x="383573" y="1388920"/>
                    <a:pt x="700714" y="1572467"/>
                  </a:cubicBezTo>
                  <a:cubicBezTo>
                    <a:pt x="1017855" y="1756014"/>
                    <a:pt x="1276073" y="1606662"/>
                    <a:pt x="1276073" y="1239568"/>
                  </a:cubicBezTo>
                  <a:cubicBezTo>
                    <a:pt x="1276073" y="872475"/>
                    <a:pt x="1017760" y="424229"/>
                    <a:pt x="700714" y="2406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0" name="Google Shape;4550;p48"/>
            <p:cNvSpPr/>
            <p:nvPr/>
          </p:nvSpPr>
          <p:spPr>
            <a:xfrm>
              <a:off x="3046144" y="1759790"/>
              <a:ext cx="868170" cy="1123263"/>
            </a:xfrm>
            <a:custGeom>
              <a:avLst/>
              <a:gdLst/>
              <a:ahLst/>
              <a:cxnLst/>
              <a:rect l="l" t="t" r="r" b="b"/>
              <a:pathLst>
                <a:path w="868170" h="1123263" extrusionOk="0">
                  <a:moveTo>
                    <a:pt x="433753" y="1063934"/>
                  </a:moveTo>
                  <a:cubicBezTo>
                    <a:pt x="194447" y="925440"/>
                    <a:pt x="0" y="587398"/>
                    <a:pt x="0" y="310411"/>
                  </a:cubicBezTo>
                  <a:cubicBezTo>
                    <a:pt x="0" y="33424"/>
                    <a:pt x="194733" y="-79257"/>
                    <a:pt x="434038" y="59237"/>
                  </a:cubicBezTo>
                  <a:cubicBezTo>
                    <a:pt x="673343" y="197730"/>
                    <a:pt x="868171" y="535487"/>
                    <a:pt x="868171" y="812759"/>
                  </a:cubicBezTo>
                  <a:cubicBezTo>
                    <a:pt x="868171" y="1090032"/>
                    <a:pt x="673153" y="1202523"/>
                    <a:pt x="433753" y="1063934"/>
                  </a:cubicBezTo>
                  <a:close/>
                  <a:moveTo>
                    <a:pt x="433753" y="204398"/>
                  </a:moveTo>
                  <a:cubicBezTo>
                    <a:pt x="263540" y="105909"/>
                    <a:pt x="125070" y="186015"/>
                    <a:pt x="125070" y="382992"/>
                  </a:cubicBezTo>
                  <a:cubicBezTo>
                    <a:pt x="125070" y="579969"/>
                    <a:pt x="263540" y="820380"/>
                    <a:pt x="433753" y="918868"/>
                  </a:cubicBezTo>
                  <a:cubicBezTo>
                    <a:pt x="603966" y="1017356"/>
                    <a:pt x="742436" y="937156"/>
                    <a:pt x="742436" y="740179"/>
                  </a:cubicBezTo>
                  <a:cubicBezTo>
                    <a:pt x="742436" y="543202"/>
                    <a:pt x="603966" y="302886"/>
                    <a:pt x="433753" y="2043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1" name="Google Shape;4551;p48"/>
            <p:cNvSpPr/>
            <p:nvPr/>
          </p:nvSpPr>
          <p:spPr>
            <a:xfrm>
              <a:off x="3308258" y="2099261"/>
              <a:ext cx="343371" cy="444102"/>
            </a:xfrm>
            <a:custGeom>
              <a:avLst/>
              <a:gdLst/>
              <a:ahLst/>
              <a:cxnLst/>
              <a:rect l="l" t="t" r="r" b="b"/>
              <a:pathLst>
                <a:path w="343371" h="444102" extrusionOk="0">
                  <a:moveTo>
                    <a:pt x="171638" y="420806"/>
                  </a:moveTo>
                  <a:cubicBezTo>
                    <a:pt x="76600" y="366037"/>
                    <a:pt x="0" y="232306"/>
                    <a:pt x="0" y="122768"/>
                  </a:cubicBezTo>
                  <a:cubicBezTo>
                    <a:pt x="0" y="13231"/>
                    <a:pt x="76981" y="-31346"/>
                    <a:pt x="171638" y="23423"/>
                  </a:cubicBezTo>
                  <a:cubicBezTo>
                    <a:pt x="266296" y="78191"/>
                    <a:pt x="343372" y="211922"/>
                    <a:pt x="343372" y="321460"/>
                  </a:cubicBezTo>
                  <a:cubicBezTo>
                    <a:pt x="343372" y="430997"/>
                    <a:pt x="266391" y="475289"/>
                    <a:pt x="171638" y="420806"/>
                  </a:cubicBezTo>
                  <a:close/>
                  <a:moveTo>
                    <a:pt x="171638" y="168584"/>
                  </a:moveTo>
                  <a:cubicBezTo>
                    <a:pt x="146168" y="153820"/>
                    <a:pt x="125355" y="165821"/>
                    <a:pt x="125355" y="195349"/>
                  </a:cubicBezTo>
                  <a:cubicBezTo>
                    <a:pt x="127170" y="227962"/>
                    <a:pt x="144353" y="257776"/>
                    <a:pt x="171638" y="275644"/>
                  </a:cubicBezTo>
                  <a:cubicBezTo>
                    <a:pt x="197204" y="290408"/>
                    <a:pt x="217922" y="278407"/>
                    <a:pt x="217922" y="248879"/>
                  </a:cubicBezTo>
                  <a:cubicBezTo>
                    <a:pt x="216145" y="216247"/>
                    <a:pt x="198952" y="186424"/>
                    <a:pt x="171638" y="1685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2" name="Google Shape;4552;p48"/>
            <p:cNvSpPr/>
            <p:nvPr/>
          </p:nvSpPr>
          <p:spPr>
            <a:xfrm>
              <a:off x="2221786" y="2914306"/>
              <a:ext cx="208703" cy="88772"/>
            </a:xfrm>
            <a:custGeom>
              <a:avLst/>
              <a:gdLst/>
              <a:ahLst/>
              <a:cxnLst/>
              <a:rect l="l" t="t" r="r" b="b"/>
              <a:pathLst>
                <a:path w="208703" h="88772" extrusionOk="0">
                  <a:moveTo>
                    <a:pt x="64246" y="87916"/>
                  </a:moveTo>
                  <a:lnTo>
                    <a:pt x="0" y="88773"/>
                  </a:lnTo>
                  <a:lnTo>
                    <a:pt x="208703" y="0"/>
                  </a:lnTo>
                  <a:lnTo>
                    <a:pt x="87720" y="75342"/>
                  </a:lnTo>
                  <a:lnTo>
                    <a:pt x="6424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3" name="Google Shape;4553;p48"/>
            <p:cNvSpPr/>
            <p:nvPr/>
          </p:nvSpPr>
          <p:spPr>
            <a:xfrm rot="-1801764">
              <a:off x="2288993" y="2988576"/>
              <a:ext cx="26776" cy="46440"/>
            </a:xfrm>
            <a:custGeom>
              <a:avLst/>
              <a:gdLst/>
              <a:ahLst/>
              <a:cxnLst/>
              <a:rect l="l" t="t" r="r" b="b"/>
              <a:pathLst>
                <a:path w="26800" h="46481" extrusionOk="0">
                  <a:moveTo>
                    <a:pt x="26801" y="23241"/>
                  </a:moveTo>
                  <a:cubicBezTo>
                    <a:pt x="26801" y="36076"/>
                    <a:pt x="20801" y="46482"/>
                    <a:pt x="13400" y="46482"/>
                  </a:cubicBezTo>
                  <a:cubicBezTo>
                    <a:pt x="6000" y="46482"/>
                    <a:pt x="0" y="36076"/>
                    <a:pt x="0" y="23241"/>
                  </a:cubicBezTo>
                  <a:cubicBezTo>
                    <a:pt x="0" y="10405"/>
                    <a:pt x="6000"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4" name="Google Shape;4554;p48"/>
            <p:cNvSpPr/>
            <p:nvPr/>
          </p:nvSpPr>
          <p:spPr>
            <a:xfrm rot="-1801764">
              <a:off x="3469496" y="2304051"/>
              <a:ext cx="26776" cy="46440"/>
            </a:xfrm>
            <a:custGeom>
              <a:avLst/>
              <a:gdLst/>
              <a:ahLst/>
              <a:cxnLst/>
              <a:rect l="l" t="t" r="r" b="b"/>
              <a:pathLst>
                <a:path w="26800" h="46481" extrusionOk="0">
                  <a:moveTo>
                    <a:pt x="26801" y="23241"/>
                  </a:moveTo>
                  <a:cubicBezTo>
                    <a:pt x="26801" y="36077"/>
                    <a:pt x="20801" y="46482"/>
                    <a:pt x="13400" y="46482"/>
                  </a:cubicBezTo>
                  <a:cubicBezTo>
                    <a:pt x="5999" y="46482"/>
                    <a:pt x="0" y="36077"/>
                    <a:pt x="0" y="23241"/>
                  </a:cubicBezTo>
                  <a:cubicBezTo>
                    <a:pt x="0" y="10405"/>
                    <a:pt x="5999" y="0"/>
                    <a:pt x="13400" y="0"/>
                  </a:cubicBezTo>
                  <a:cubicBezTo>
                    <a:pt x="20801" y="0"/>
                    <a:pt x="26801" y="10405"/>
                    <a:pt x="26801" y="232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5" name="Google Shape;4555;p48"/>
            <p:cNvSpPr/>
            <p:nvPr/>
          </p:nvSpPr>
          <p:spPr>
            <a:xfrm>
              <a:off x="2314638" y="2924117"/>
              <a:ext cx="167836" cy="171354"/>
            </a:xfrm>
            <a:custGeom>
              <a:avLst/>
              <a:gdLst/>
              <a:ahLst/>
              <a:cxnLst/>
              <a:rect l="l" t="t" r="r" b="b"/>
              <a:pathLst>
                <a:path w="167836" h="171354" extrusionOk="0">
                  <a:moveTo>
                    <a:pt x="15301" y="171355"/>
                  </a:moveTo>
                  <a:lnTo>
                    <a:pt x="0" y="107251"/>
                  </a:lnTo>
                  <a:lnTo>
                    <a:pt x="167837" y="0"/>
                  </a:lnTo>
                  <a:lnTo>
                    <a:pt x="160519" y="15145"/>
                  </a:lnTo>
                  <a:lnTo>
                    <a:pt x="15301" y="171355"/>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6" name="Google Shape;4556;p48"/>
            <p:cNvSpPr/>
            <p:nvPr/>
          </p:nvSpPr>
          <p:spPr>
            <a:xfrm>
              <a:off x="2290498" y="2306802"/>
              <a:ext cx="1203749" cy="724947"/>
            </a:xfrm>
            <a:custGeom>
              <a:avLst/>
              <a:gdLst/>
              <a:ahLst/>
              <a:cxnLst/>
              <a:rect l="l" t="t" r="r" b="b"/>
              <a:pathLst>
                <a:path w="1203749" h="724947" extrusionOk="0">
                  <a:moveTo>
                    <a:pt x="23855" y="724948"/>
                  </a:moveTo>
                  <a:cubicBezTo>
                    <a:pt x="25280" y="723709"/>
                    <a:pt x="1203750" y="40958"/>
                    <a:pt x="1203750" y="40958"/>
                  </a:cubicBezTo>
                  <a:lnTo>
                    <a:pt x="1182081" y="0"/>
                  </a:lnTo>
                  <a:lnTo>
                    <a:pt x="0" y="685800"/>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557" name="Google Shape;4557;p48"/>
          <p:cNvGrpSpPr/>
          <p:nvPr/>
        </p:nvGrpSpPr>
        <p:grpSpPr>
          <a:xfrm>
            <a:off x="7353972" y="2937150"/>
            <a:ext cx="1412160" cy="1611152"/>
            <a:chOff x="2602525" y="317054"/>
            <a:chExt cx="4174283" cy="4762495"/>
          </a:xfrm>
        </p:grpSpPr>
        <p:sp>
          <p:nvSpPr>
            <p:cNvPr id="4558" name="Google Shape;4558;p48"/>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59" name="Google Shape;4559;p48"/>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0" name="Google Shape;4560;p48"/>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1" name="Google Shape;4561;p48"/>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2" name="Google Shape;4562;p48"/>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3" name="Google Shape;4563;p48"/>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4" name="Google Shape;4564;p48"/>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5" name="Google Shape;4565;p48"/>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6" name="Google Shape;4566;p48"/>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7" name="Google Shape;4567;p48"/>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8" name="Google Shape;4568;p48"/>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69" name="Google Shape;4569;p48"/>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0" name="Google Shape;4570;p48"/>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1" name="Google Shape;4571;p48"/>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2" name="Google Shape;4572;p48"/>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3" name="Google Shape;4573;p48"/>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4" name="Google Shape;4574;p48"/>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5" name="Google Shape;4575;p48"/>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6" name="Google Shape;4576;p48"/>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7" name="Google Shape;4577;p48"/>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8" name="Google Shape;4578;p48"/>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79" name="Google Shape;4579;p48"/>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0" name="Google Shape;4580;p48"/>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1" name="Google Shape;4581;p48"/>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2" name="Google Shape;4582;p48"/>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3" name="Google Shape;4583;p48"/>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4" name="Google Shape;4584;p48"/>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5" name="Google Shape;4585;p48"/>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6" name="Google Shape;4586;p48"/>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7" name="Google Shape;4587;p48"/>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8" name="Google Shape;4588;p48"/>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89" name="Google Shape;4589;p48"/>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0" name="Google Shape;4590;p48"/>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1" name="Google Shape;4591;p48"/>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2" name="Google Shape;4592;p48"/>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3" name="Google Shape;4593;p48"/>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4" name="Google Shape;4594;p48"/>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5" name="Google Shape;4595;p48"/>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6" name="Google Shape;4596;p48"/>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7" name="Google Shape;4597;p48"/>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8" name="Google Shape;4598;p48"/>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99" name="Google Shape;4599;p48"/>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0" name="Google Shape;4600;p48"/>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1" name="Google Shape;4601;p48"/>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2" name="Google Shape;4602;p48"/>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3" name="Google Shape;4603;p48"/>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4" name="Google Shape;4604;p48"/>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5" name="Google Shape;4605;p48"/>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6" name="Google Shape;4606;p48"/>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7" name="Google Shape;4607;p48"/>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8" name="Google Shape;4608;p48"/>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09" name="Google Shape;4609;p48"/>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0" name="Google Shape;4610;p48"/>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1" name="Google Shape;4611;p48"/>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2" name="Google Shape;4612;p48"/>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3" name="Google Shape;4613;p48"/>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4" name="Google Shape;4614;p48"/>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615" name="Google Shape;4615;p48"/>
            <p:cNvGrpSpPr/>
            <p:nvPr/>
          </p:nvGrpSpPr>
          <p:grpSpPr>
            <a:xfrm>
              <a:off x="2941619" y="3895613"/>
              <a:ext cx="483621" cy="510995"/>
              <a:chOff x="4345944" y="4626313"/>
              <a:chExt cx="483621" cy="510995"/>
            </a:xfrm>
          </p:grpSpPr>
          <p:grpSp>
            <p:nvGrpSpPr>
              <p:cNvPr id="4616" name="Google Shape;4616;p48"/>
              <p:cNvGrpSpPr/>
              <p:nvPr/>
            </p:nvGrpSpPr>
            <p:grpSpPr>
              <a:xfrm>
                <a:off x="4345944" y="4852987"/>
                <a:ext cx="474200" cy="284321"/>
                <a:chOff x="4345944" y="4852987"/>
                <a:chExt cx="474200" cy="284321"/>
              </a:xfrm>
            </p:grpSpPr>
            <p:sp>
              <p:nvSpPr>
                <p:cNvPr id="4617" name="Google Shape;4617;p48"/>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8" name="Google Shape;4618;p48"/>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19" name="Google Shape;4619;p48"/>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620" name="Google Shape;4620;p48"/>
                <p:cNvGrpSpPr/>
                <p:nvPr/>
              </p:nvGrpSpPr>
              <p:grpSpPr>
                <a:xfrm>
                  <a:off x="4457040" y="4985575"/>
                  <a:ext cx="133724" cy="77247"/>
                  <a:chOff x="4457040" y="4985575"/>
                  <a:chExt cx="133724" cy="77247"/>
                </a:xfrm>
              </p:grpSpPr>
              <p:sp>
                <p:nvSpPr>
                  <p:cNvPr id="4621" name="Google Shape;4621;p48"/>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2" name="Google Shape;4622;p48"/>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623" name="Google Shape;4623;p48"/>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4" name="Google Shape;4624;p48"/>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5" name="Google Shape;4625;p48"/>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6" name="Google Shape;4626;p48"/>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7" name="Google Shape;4627;p48"/>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8" name="Google Shape;4628;p48"/>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29" name="Google Shape;4629;p48"/>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0" name="Google Shape;4630;p48"/>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1" name="Google Shape;4631;p48"/>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2" name="Google Shape;4632;p48"/>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3" name="Google Shape;4633;p48"/>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4" name="Google Shape;4634;p48"/>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5" name="Google Shape;4635;p48"/>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6" name="Google Shape;4636;p48"/>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7" name="Google Shape;4637;p48"/>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8" name="Google Shape;4638;p48"/>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39" name="Google Shape;4639;p48"/>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0" name="Google Shape;4640;p48"/>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1" name="Google Shape;4641;p48"/>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2" name="Google Shape;4642;p48"/>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3" name="Google Shape;4643;p48"/>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4" name="Google Shape;4644;p48"/>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5" name="Google Shape;4645;p48"/>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6" name="Google Shape;4646;p48"/>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7" name="Google Shape;4647;p48"/>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8" name="Google Shape;4648;p48"/>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9" name="Google Shape;4649;p48"/>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0" name="Google Shape;4650;p48"/>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1" name="Google Shape;4651;p48"/>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2" name="Google Shape;4652;p48"/>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3" name="Google Shape;4653;p48"/>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4" name="Google Shape;4654;p48"/>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5" name="Google Shape;4655;p48"/>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6" name="Google Shape;4656;p48"/>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7" name="Google Shape;4657;p48"/>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8" name="Google Shape;4658;p48"/>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9" name="Google Shape;4659;p48"/>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0" name="Google Shape;4660;p48"/>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1" name="Google Shape;4661;p48"/>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2" name="Google Shape;4662;p48"/>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3" name="Google Shape;4663;p48"/>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4" name="Google Shape;4664;p48"/>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5" name="Google Shape;4665;p48"/>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6" name="Google Shape;4666;p48"/>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7" name="Google Shape;4667;p48"/>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8" name="Google Shape;4668;p48"/>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9" name="Google Shape;4669;p48"/>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0" name="Google Shape;4670;p48"/>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1" name="Google Shape;4671;p48"/>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2" name="Google Shape;4672;p48"/>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3" name="Google Shape;4673;p48"/>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4" name="Google Shape;4674;p48"/>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5" name="Google Shape;4675;p48"/>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6" name="Google Shape;4676;p48"/>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7" name="Google Shape;4677;p48"/>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8" name="Google Shape;4678;p48"/>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9" name="Google Shape;4679;p48"/>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0" name="Google Shape;4680;p48"/>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1" name="Google Shape;4681;p48"/>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2" name="Google Shape;4682;p48"/>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3" name="Google Shape;4683;p48"/>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4" name="Google Shape;4684;p48"/>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5" name="Google Shape;4685;p48"/>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6" name="Google Shape;4686;p48"/>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687" name="Google Shape;4687;p48"/>
              <p:cNvGrpSpPr/>
              <p:nvPr/>
            </p:nvGrpSpPr>
            <p:grpSpPr>
              <a:xfrm>
                <a:off x="4543079" y="4626313"/>
                <a:ext cx="286486" cy="386884"/>
                <a:chOff x="4543079" y="4626313"/>
                <a:chExt cx="286486" cy="386884"/>
              </a:xfrm>
            </p:grpSpPr>
            <p:grpSp>
              <p:nvGrpSpPr>
                <p:cNvPr id="4688" name="Google Shape;4688;p48"/>
                <p:cNvGrpSpPr/>
                <p:nvPr/>
              </p:nvGrpSpPr>
              <p:grpSpPr>
                <a:xfrm>
                  <a:off x="4543079" y="4626313"/>
                  <a:ext cx="286486" cy="386884"/>
                  <a:chOff x="4543079" y="4626313"/>
                  <a:chExt cx="286486" cy="386884"/>
                </a:xfrm>
              </p:grpSpPr>
              <p:sp>
                <p:nvSpPr>
                  <p:cNvPr id="4689" name="Google Shape;4689;p48"/>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0" name="Google Shape;4690;p48"/>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1" name="Google Shape;4691;p48"/>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2" name="Google Shape;4692;p48"/>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3" name="Google Shape;4693;p48"/>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694" name="Google Shape;4694;p48"/>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5" name="Google Shape;4695;p48"/>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6" name="Google Shape;4696;p48"/>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4697" name="Google Shape;4697;p48"/>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8" name="Google Shape;4698;p48"/>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9" name="Google Shape;4699;p48"/>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0" name="Google Shape;4700;p48"/>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1" name="Google Shape;4701;p48"/>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2" name="Google Shape;4702;p48"/>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703" name="Google Shape;4703;p48"/>
          <p:cNvSpPr txBox="1">
            <a:spLocks noGrp="1"/>
          </p:cNvSpPr>
          <p:nvPr>
            <p:ph type="title"/>
          </p:nvPr>
        </p:nvSpPr>
        <p:spPr>
          <a:xfrm>
            <a:off x="381000" y="624650"/>
            <a:ext cx="2595238" cy="468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400" dirty="0"/>
              <a:t>T</a:t>
            </a:r>
            <a:r>
              <a:rPr lang="en-US" sz="2400" b="1" dirty="0"/>
              <a:t>echnology Used</a:t>
            </a:r>
            <a:endParaRPr sz="2400" b="1" dirty="0"/>
          </a:p>
        </p:txBody>
      </p:sp>
      <p:sp>
        <p:nvSpPr>
          <p:cNvPr id="4704" name="Google Shape;4704;p48"/>
          <p:cNvSpPr txBox="1"/>
          <p:nvPr/>
        </p:nvSpPr>
        <p:spPr>
          <a:xfrm>
            <a:off x="381000" y="1466850"/>
            <a:ext cx="1782600" cy="3057600"/>
          </a:xfrm>
          <a:prstGeom prst="rect">
            <a:avLst/>
          </a:prstGeom>
          <a:noFill/>
          <a:ln>
            <a:noFill/>
          </a:ln>
        </p:spPr>
        <p:txBody>
          <a:bodyPr spcFirstLastPara="1" wrap="square" lIns="0" tIns="0" rIns="0" bIns="0" anchor="t" anchorCtr="0">
            <a:noAutofit/>
          </a:bodyPr>
          <a:lstStyle/>
          <a:p>
            <a:pPr marL="342900" lvl="0" indent="-342900" algn="l" rtl="0">
              <a:spcBef>
                <a:spcPts val="0"/>
              </a:spcBef>
              <a:spcAft>
                <a:spcPts val="0"/>
              </a:spcAft>
              <a:buFont typeface="Arial" panose="020B0604020202020204" pitchFamily="34" charset="0"/>
              <a:buChar char="•"/>
            </a:pPr>
            <a:r>
              <a:rPr lang="en-US" sz="2000" dirty="0">
                <a:latin typeface="Barlow Light" panose="00000400000000000000"/>
                <a:ea typeface="Barlow Light" panose="00000400000000000000"/>
                <a:cs typeface="Barlow Light" panose="00000400000000000000"/>
                <a:sym typeface="Barlow Light" panose="00000400000000000000"/>
              </a:rPr>
              <a:t> The Framework was developed using </a:t>
            </a:r>
            <a:r>
              <a:rPr lang="en-US" sz="2000" dirty="0" err="1">
                <a:latin typeface="Barlow Light" panose="00000400000000000000"/>
                <a:ea typeface="Barlow Light" panose="00000400000000000000"/>
                <a:cs typeface="Barlow Light" panose="00000400000000000000"/>
                <a:sym typeface="Barlow Light" panose="00000400000000000000"/>
              </a:rPr>
              <a:t>kivy</a:t>
            </a:r>
            <a:endParaRPr lang="en-US" sz="2000" dirty="0">
              <a:latin typeface="Barlow Light" panose="00000400000000000000"/>
              <a:ea typeface="Barlow Light" panose="00000400000000000000"/>
              <a:cs typeface="Barlow Light" panose="00000400000000000000"/>
              <a:sym typeface="Barlow Light" panose="00000400000000000000"/>
            </a:endParaRPr>
          </a:p>
          <a:p>
            <a:pPr marL="342900" lvl="0" indent="-342900" algn="l" rtl="0">
              <a:spcBef>
                <a:spcPts val="0"/>
              </a:spcBef>
              <a:spcAft>
                <a:spcPts val="0"/>
              </a:spcAft>
              <a:buFont typeface="Arial" panose="020B0604020202020204" pitchFamily="34" charset="0"/>
              <a:buChar char="•"/>
            </a:pPr>
            <a:r>
              <a:rPr lang="en-US" sz="2000" dirty="0">
                <a:latin typeface="Barlow Light" panose="00000400000000000000"/>
                <a:ea typeface="Barlow Light" panose="00000400000000000000"/>
                <a:cs typeface="Barlow Light" panose="00000400000000000000"/>
                <a:sym typeface="Barlow Light" panose="00000400000000000000"/>
              </a:rPr>
              <a:t>We used python and </a:t>
            </a:r>
            <a:r>
              <a:rPr lang="en-US" sz="2000" dirty="0" err="1">
                <a:latin typeface="Barlow Light" panose="00000400000000000000"/>
                <a:ea typeface="Barlow Light" panose="00000400000000000000"/>
                <a:cs typeface="Barlow Light" panose="00000400000000000000"/>
                <a:sym typeface="Barlow Light" panose="00000400000000000000"/>
              </a:rPr>
              <a:t>kivy</a:t>
            </a:r>
            <a:r>
              <a:rPr lang="en-US" sz="2000" dirty="0">
                <a:latin typeface="Barlow Light" panose="00000400000000000000"/>
                <a:ea typeface="Barlow Light" panose="00000400000000000000"/>
                <a:cs typeface="Barlow Light" panose="00000400000000000000"/>
                <a:sym typeface="Barlow Light" panose="00000400000000000000"/>
              </a:rPr>
              <a:t> to develop GUI.</a:t>
            </a:r>
            <a:endParaRPr lang="en-US" sz="2000" dirty="0">
              <a:latin typeface="Barlow Light" panose="00000400000000000000"/>
              <a:ea typeface="Barlow Light" panose="00000400000000000000"/>
              <a:cs typeface="Barlow Light" panose="00000400000000000000"/>
              <a:sym typeface="Barlow Light" panose="00000400000000000000"/>
            </a:endParaRPr>
          </a:p>
          <a:p>
            <a:pPr marL="342900" lvl="0" indent="-342900" algn="l" rtl="0">
              <a:spcBef>
                <a:spcPts val="0"/>
              </a:spcBef>
              <a:spcAft>
                <a:spcPts val="0"/>
              </a:spcAft>
              <a:buFont typeface="Arial" panose="020B0604020202020204" pitchFamily="34" charset="0"/>
              <a:buChar char="•"/>
            </a:pPr>
            <a:endParaRPr lang="en-US" sz="2000" dirty="0">
              <a:latin typeface="Barlow Light" panose="00000400000000000000"/>
              <a:ea typeface="Barlow Light" panose="00000400000000000000"/>
              <a:cs typeface="Barlow Light" panose="00000400000000000000"/>
              <a:sym typeface="Barlow Light" panose="00000400000000000000"/>
            </a:endParaRPr>
          </a:p>
          <a:p>
            <a:pPr marL="0" lvl="0" indent="0" algn="l" rtl="0">
              <a:spcBef>
                <a:spcPts val="0"/>
              </a:spcBef>
              <a:spcAft>
                <a:spcPts val="0"/>
              </a:spcAft>
              <a:buNone/>
            </a:pPr>
            <a:endParaRPr sz="2000" dirty="0">
              <a:latin typeface="Barlow Light" panose="00000400000000000000"/>
              <a:ea typeface="Barlow Light" panose="00000400000000000000"/>
              <a:cs typeface="Barlow Light" panose="00000400000000000000"/>
              <a:sym typeface="Barlow Light" panose="00000400000000000000"/>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355600" y="361950"/>
            <a:ext cx="4198100" cy="104721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600" b="1" dirty="0">
                <a:solidFill>
                  <a:schemeClr val="accent1"/>
                </a:solidFill>
              </a:rPr>
              <a:t>Future Scope</a:t>
            </a:r>
            <a:endParaRPr lang="en-US" sz="3600" b="1" dirty="0">
              <a:solidFill>
                <a:schemeClr val="accent1"/>
              </a:solidFill>
            </a:endParaRPr>
          </a:p>
        </p:txBody>
      </p:sp>
      <p:sp>
        <p:nvSpPr>
          <p:cNvPr id="742" name="Google Shape;742;p18"/>
          <p:cNvSpPr txBox="1">
            <a:spLocks noGrp="1"/>
          </p:cNvSpPr>
          <p:nvPr>
            <p:ph type="subTitle" idx="4294967295"/>
          </p:nvPr>
        </p:nvSpPr>
        <p:spPr>
          <a:xfrm>
            <a:off x="355600" y="1645278"/>
            <a:ext cx="4071433" cy="3256036"/>
          </a:xfrm>
          <a:prstGeom prst="rect">
            <a:avLst/>
          </a:prstGeom>
        </p:spPr>
        <p:txBody>
          <a:bodyPr spcFirstLastPara="1" wrap="square" lIns="0" tIns="0" rIns="0" bIns="0" anchor="t" anchorCtr="0">
            <a:noAutofit/>
          </a:bodyPr>
          <a:lstStyle/>
          <a:p>
            <a:pPr marL="0" lvl="0" indent="0" rtl="0">
              <a:spcBef>
                <a:spcPts val="600"/>
              </a:spcBef>
              <a:spcAft>
                <a:spcPts val="0"/>
              </a:spcAft>
              <a:buNone/>
            </a:pPr>
            <a:r>
              <a:rPr lang="en-US" sz="1450" dirty="0"/>
              <a:t>1.we would like to compare </a:t>
            </a:r>
            <a:r>
              <a:rPr lang="en-IN" altLang="en-US" sz="1450" dirty="0"/>
              <a:t>2 </a:t>
            </a:r>
            <a:r>
              <a:rPr lang="en-US" sz="1450" dirty="0"/>
              <a:t>different sectors that      </a:t>
            </a:r>
            <a:endParaRPr lang="en-US" sz="1450" dirty="0"/>
          </a:p>
          <a:p>
            <a:pPr marL="0" lvl="0" indent="0" rtl="0">
              <a:spcBef>
                <a:spcPts val="600"/>
              </a:spcBef>
              <a:spcAft>
                <a:spcPts val="0"/>
              </a:spcAft>
              <a:buNone/>
            </a:pPr>
            <a:r>
              <a:rPr lang="en-US" sz="1450" dirty="0"/>
              <a:t> could benefit from a similar plagiarism check          product- art, music and videos. All of these industries currently have a number of outstanding legal cases and disputes over plagiarized content. The the right technology ,plagiarism in all these fields could be minimized through detection and checking prior to distribution.</a:t>
            </a:r>
            <a:endParaRPr lang="en-US" sz="1450" dirty="0"/>
          </a:p>
          <a:p>
            <a:pPr marL="0" lvl="0" indent="0" rtl="0">
              <a:spcBef>
                <a:spcPts val="600"/>
              </a:spcBef>
              <a:spcAft>
                <a:spcPts val="0"/>
              </a:spcAft>
              <a:buNone/>
            </a:pPr>
            <a:r>
              <a:rPr lang="en-US" sz="1450" dirty="0"/>
              <a:t>2.In the light of present situation of Covid we can also use this technology to check whether the projects, assignments or any work assigned to the employee is a genuine work or plagiarized one.</a:t>
            </a:r>
            <a:endParaRPr lang="en-US" sz="1450" dirty="0"/>
          </a:p>
          <a:p>
            <a:pPr marL="0" lvl="0" indent="0" algn="ctr" rtl="0">
              <a:spcBef>
                <a:spcPts val="600"/>
              </a:spcBef>
              <a:spcAft>
                <a:spcPts val="0"/>
              </a:spcAft>
              <a:buNone/>
            </a:pPr>
            <a:endParaRPr lang="en-US" sz="1450" dirty="0"/>
          </a:p>
          <a:p>
            <a:pPr marL="0" lvl="0" indent="0" algn="l" rtl="0">
              <a:spcBef>
                <a:spcPts val="600"/>
              </a:spcBef>
              <a:spcAft>
                <a:spcPts val="0"/>
              </a:spcAft>
              <a:buNone/>
            </a:pPr>
            <a:endParaRPr sz="1450" dirty="0"/>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fld>
            <a:endParaRPr lang="en-GB"/>
          </a:p>
        </p:txBody>
      </p:sp>
      <p:grpSp>
        <p:nvGrpSpPr>
          <p:cNvPr id="744" name="Google Shape;744;p18"/>
          <p:cNvGrpSpPr/>
          <p:nvPr/>
        </p:nvGrpSpPr>
        <p:grpSpPr>
          <a:xfrm>
            <a:off x="5038937"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1172210" y="142240"/>
            <a:ext cx="6042660" cy="4346575"/>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707390" y="170815"/>
            <a:ext cx="6715125" cy="4250055"/>
          </a:xfrm>
          <a:prstGeom prst="rect">
            <a:avLst/>
          </a:prstGeom>
        </p:spPr>
      </p:pic>
    </p:spTree>
  </p:cSld>
  <p:clrMapOvr>
    <a:masterClrMapping/>
  </p:clrMapOvr>
  <p:transition>
    <p:fade thruBlk="1"/>
  </p:transition>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3287</Words>
  <Application>WPS Presentation</Application>
  <PresentationFormat>On-screen Show (16:9)</PresentationFormat>
  <Paragraphs>92</Paragraphs>
  <Slides>16</Slides>
  <Notes>14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SimSun</vt:lpstr>
      <vt:lpstr>Wingdings</vt:lpstr>
      <vt:lpstr>Arial</vt:lpstr>
      <vt:lpstr>Raleway Thin</vt:lpstr>
      <vt:lpstr>Barlow Light</vt:lpstr>
      <vt:lpstr>Calibri</vt:lpstr>
      <vt:lpstr>Bahnschrift Light</vt:lpstr>
      <vt:lpstr>Arial Narrow</vt:lpstr>
      <vt:lpstr>Candara Light</vt:lpstr>
      <vt:lpstr>Microsoft YaHei</vt:lpstr>
      <vt:lpstr>Arial Unicode MS</vt:lpstr>
      <vt:lpstr>Bahnschrift Light SemiCondensed</vt:lpstr>
      <vt:lpstr>Arial Black</vt:lpstr>
      <vt:lpstr>Algerian</vt:lpstr>
      <vt:lpstr>Agency FB</vt:lpstr>
      <vt:lpstr>Gaoler template</vt:lpstr>
      <vt:lpstr>Plagiarism detector</vt:lpstr>
      <vt:lpstr>Abstract</vt:lpstr>
      <vt:lpstr>PowerPoint 演示文稿</vt:lpstr>
      <vt:lpstr>PowerPoint 演示文稿</vt:lpstr>
      <vt:lpstr>PowerPoint 演示文稿</vt:lpstr>
      <vt:lpstr>Technology Used</vt:lpstr>
      <vt:lpstr>Future Scope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DRAG  AND DROP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Plagiarism detector</dc:title>
  <dc:creator/>
  <cp:lastModifiedBy>dasar</cp:lastModifiedBy>
  <cp:revision>8</cp:revision>
  <dcterms:created xsi:type="dcterms:W3CDTF">2024-10-15T05:27:00Z</dcterms:created>
  <dcterms:modified xsi:type="dcterms:W3CDTF">2024-10-15T06:06:14Z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0B3576A367444B2E933CA414F3F2BFEC_13</vt:lpwstr>
  </property>
  <property fmtid="{D5CDD505-2E9C-101B-9397-08002B2CF9AE}" pid="3" name="KSOProductBuildVer">
    <vt:lpwstr>1033-12.2.0.18586</vt:lpwstr>
  </property>
</Properties>
</file>