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78" r:id="rId2"/>
    <p:sldId id="285" r:id="rId3"/>
    <p:sldId id="286" r:id="rId4"/>
    <p:sldId id="289" r:id="rId5"/>
    <p:sldId id="287" r:id="rId6"/>
    <p:sldId id="290" r:id="rId7"/>
    <p:sldId id="291" r:id="rId8"/>
    <p:sldId id="288" r:id="rId9"/>
    <p:sldId id="271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95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 autoAdjust="0"/>
    <p:restoredTop sz="94728" autoAdjust="0"/>
  </p:normalViewPr>
  <p:slideViewPr>
    <p:cSldViewPr snapToGrid="0" snapToObjects="1">
      <p:cViewPr>
        <p:scale>
          <a:sx n="100" d="100"/>
          <a:sy n="100" d="100"/>
        </p:scale>
        <p:origin x="-304" y="8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4D834-3710-1540-AC7B-6B1395A06C1C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3E4D2-938B-784F-9A8C-ECC71390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8176895" y="911996"/>
            <a:ext cx="3743609" cy="5946004"/>
            <a:chOff x="8176895" y="950096"/>
            <a:chExt cx="3743609" cy="5946004"/>
          </a:xfrm>
        </p:grpSpPr>
        <p:grpSp>
          <p:nvGrpSpPr>
            <p:cNvPr id="20" name="Group 4"/>
            <p:cNvGrpSpPr>
              <a:grpSpLocks noChangeAspect="1"/>
            </p:cNvGrpSpPr>
            <p:nvPr userDrawn="1"/>
          </p:nvGrpSpPr>
          <p:grpSpPr bwMode="auto">
            <a:xfrm>
              <a:off x="8176895" y="950096"/>
              <a:ext cx="3743609" cy="5946004"/>
              <a:chOff x="4362" y="359"/>
              <a:chExt cx="4037" cy="6412"/>
            </a:xfrm>
          </p:grpSpPr>
          <p:sp>
            <p:nvSpPr>
              <p:cNvPr id="21" name="Freeform 20"/>
              <p:cNvSpPr>
                <a:spLocks noEditPoints="1"/>
              </p:cNvSpPr>
              <p:nvPr userDrawn="1"/>
            </p:nvSpPr>
            <p:spPr bwMode="auto">
              <a:xfrm>
                <a:off x="4840" y="1791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8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8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39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1" y="639"/>
                      <a:pt x="281" y="628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0"/>
                      <a:pt x="6" y="296"/>
                      <a:pt x="16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7"/>
                      <a:pt x="645" y="343"/>
                      <a:pt x="623" y="364"/>
                    </a:cubicBezTo>
                    <a:cubicBezTo>
                      <a:pt x="359" y="628"/>
                      <a:pt x="359" y="628"/>
                      <a:pt x="359" y="628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39"/>
                      <a:pt x="320" y="139"/>
                      <a:pt x="320" y="139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0 w 645"/>
                  <a:gd name="T3" fmla="*/ 629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0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5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5" y="645"/>
                      <a:pt x="291" y="639"/>
                      <a:pt x="280" y="629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6" y="286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5" y="325"/>
                      <a:pt x="505" y="325"/>
                      <a:pt x="505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rgbClr val="0089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 userDrawn="1"/>
            </p:nvSpPr>
            <p:spPr bwMode="auto">
              <a:xfrm>
                <a:off x="5318" y="2778"/>
                <a:ext cx="201" cy="8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 userDrawn="1"/>
            </p:nvSpPr>
            <p:spPr bwMode="auto">
              <a:xfrm>
                <a:off x="6755" y="948"/>
                <a:ext cx="201" cy="222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9"/>
              <p:cNvSpPr>
                <a:spLocks noChangeArrowheads="1"/>
              </p:cNvSpPr>
              <p:nvPr userDrawn="1"/>
            </p:nvSpPr>
            <p:spPr bwMode="auto">
              <a:xfrm>
                <a:off x="4840" y="2379"/>
                <a:ext cx="201" cy="7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 userDrawn="1"/>
            </p:nvSpPr>
            <p:spPr bwMode="auto">
              <a:xfrm>
                <a:off x="5318" y="3655"/>
                <a:ext cx="201" cy="311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1"/>
              <p:cNvSpPr>
                <a:spLocks noChangeArrowheads="1"/>
              </p:cNvSpPr>
              <p:nvPr userDrawn="1"/>
            </p:nvSpPr>
            <p:spPr bwMode="auto">
              <a:xfrm>
                <a:off x="7711" y="2858"/>
                <a:ext cx="201" cy="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 userDrawn="1"/>
            </p:nvSpPr>
            <p:spPr bwMode="auto">
              <a:xfrm>
                <a:off x="8189" y="2379"/>
                <a:ext cx="201" cy="43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 userDrawn="1"/>
            </p:nvSpPr>
            <p:spPr bwMode="auto">
              <a:xfrm>
                <a:off x="6755" y="4133"/>
                <a:ext cx="201" cy="26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14"/>
              <p:cNvSpPr>
                <a:spLocks noChangeArrowheads="1"/>
              </p:cNvSpPr>
              <p:nvPr userDrawn="1"/>
            </p:nvSpPr>
            <p:spPr bwMode="auto">
              <a:xfrm>
                <a:off x="7233" y="2379"/>
                <a:ext cx="201" cy="127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5"/>
              <p:cNvSpPr>
                <a:spLocks/>
              </p:cNvSpPr>
              <p:nvPr userDrawn="1"/>
            </p:nvSpPr>
            <p:spPr bwMode="auto">
              <a:xfrm>
                <a:off x="7233" y="3655"/>
                <a:ext cx="201" cy="3116"/>
              </a:xfrm>
              <a:custGeom>
                <a:avLst/>
                <a:gdLst>
                  <a:gd name="T0" fmla="*/ 0 w 201"/>
                  <a:gd name="T1" fmla="*/ 0 h 3116"/>
                  <a:gd name="T2" fmla="*/ 0 w 201"/>
                  <a:gd name="T3" fmla="*/ 478 h 3116"/>
                  <a:gd name="T4" fmla="*/ 0 w 201"/>
                  <a:gd name="T5" fmla="*/ 784 h 3116"/>
                  <a:gd name="T6" fmla="*/ 0 w 201"/>
                  <a:gd name="T7" fmla="*/ 3116 h 3116"/>
                  <a:gd name="T8" fmla="*/ 201 w 201"/>
                  <a:gd name="T9" fmla="*/ 3116 h 3116"/>
                  <a:gd name="T10" fmla="*/ 201 w 201"/>
                  <a:gd name="T11" fmla="*/ 1027 h 3116"/>
                  <a:gd name="T12" fmla="*/ 201 w 201"/>
                  <a:gd name="T13" fmla="*/ 742 h 3116"/>
                  <a:gd name="T14" fmla="*/ 201 w 201"/>
                  <a:gd name="T15" fmla="*/ 478 h 3116"/>
                  <a:gd name="T16" fmla="*/ 201 w 201"/>
                  <a:gd name="T17" fmla="*/ 0 h 3116"/>
                  <a:gd name="T18" fmla="*/ 0 w 201"/>
                  <a:gd name="T19" fmla="*/ 0 h 3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3116">
                    <a:moveTo>
                      <a:pt x="0" y="0"/>
                    </a:moveTo>
                    <a:lnTo>
                      <a:pt x="0" y="478"/>
                    </a:lnTo>
                    <a:lnTo>
                      <a:pt x="0" y="784"/>
                    </a:lnTo>
                    <a:lnTo>
                      <a:pt x="0" y="3116"/>
                    </a:lnTo>
                    <a:lnTo>
                      <a:pt x="201" y="3116"/>
                    </a:lnTo>
                    <a:lnTo>
                      <a:pt x="201" y="1027"/>
                    </a:lnTo>
                    <a:lnTo>
                      <a:pt x="201" y="742"/>
                    </a:lnTo>
                    <a:lnTo>
                      <a:pt x="201" y="478"/>
                    </a:lnTo>
                    <a:lnTo>
                      <a:pt x="2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 userDrawn="1"/>
            </p:nvSpPr>
            <p:spPr bwMode="auto">
              <a:xfrm>
                <a:off x="5796" y="948"/>
                <a:ext cx="201" cy="14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7"/>
              <p:cNvSpPr>
                <a:spLocks noEditPoints="1"/>
              </p:cNvSpPr>
              <p:nvPr userDrawn="1"/>
            </p:nvSpPr>
            <p:spPr bwMode="auto">
              <a:xfrm>
                <a:off x="7222" y="1800"/>
                <a:ext cx="1177" cy="1159"/>
              </a:xfrm>
              <a:custGeom>
                <a:avLst/>
                <a:gdLst>
                  <a:gd name="T0" fmla="*/ 325 w 650"/>
                  <a:gd name="T1" fmla="*/ 640 h 640"/>
                  <a:gd name="T2" fmla="*/ 286 w 650"/>
                  <a:gd name="T3" fmla="*/ 623 h 640"/>
                  <a:gd name="T4" fmla="*/ 22 w 650"/>
                  <a:gd name="T5" fmla="*/ 359 h 640"/>
                  <a:gd name="T6" fmla="*/ 22 w 650"/>
                  <a:gd name="T7" fmla="*/ 281 h 640"/>
                  <a:gd name="T8" fmla="*/ 286 w 650"/>
                  <a:gd name="T9" fmla="*/ 17 h 640"/>
                  <a:gd name="T10" fmla="*/ 325 w 650"/>
                  <a:gd name="T11" fmla="*/ 0 h 640"/>
                  <a:gd name="T12" fmla="*/ 365 w 650"/>
                  <a:gd name="T13" fmla="*/ 17 h 640"/>
                  <a:gd name="T14" fmla="*/ 629 w 650"/>
                  <a:gd name="T15" fmla="*/ 281 h 640"/>
                  <a:gd name="T16" fmla="*/ 629 w 650"/>
                  <a:gd name="T17" fmla="*/ 359 h 640"/>
                  <a:gd name="T18" fmla="*/ 365 w 650"/>
                  <a:gd name="T19" fmla="*/ 623 h 640"/>
                  <a:gd name="T20" fmla="*/ 325 w 650"/>
                  <a:gd name="T21" fmla="*/ 640 h 640"/>
                  <a:gd name="T22" fmla="*/ 140 w 650"/>
                  <a:gd name="T23" fmla="*/ 320 h 640"/>
                  <a:gd name="T24" fmla="*/ 325 w 650"/>
                  <a:gd name="T25" fmla="*/ 506 h 640"/>
                  <a:gd name="T26" fmla="*/ 511 w 650"/>
                  <a:gd name="T27" fmla="*/ 320 h 640"/>
                  <a:gd name="T28" fmla="*/ 325 w 650"/>
                  <a:gd name="T29" fmla="*/ 134 h 640"/>
                  <a:gd name="T30" fmla="*/ 140 w 650"/>
                  <a:gd name="T31" fmla="*/ 32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0" h="640">
                    <a:moveTo>
                      <a:pt x="325" y="640"/>
                    </a:moveTo>
                    <a:cubicBezTo>
                      <a:pt x="311" y="640"/>
                      <a:pt x="297" y="634"/>
                      <a:pt x="286" y="623"/>
                    </a:cubicBezTo>
                    <a:cubicBezTo>
                      <a:pt x="22" y="359"/>
                      <a:pt x="22" y="359"/>
                      <a:pt x="22" y="359"/>
                    </a:cubicBezTo>
                    <a:cubicBezTo>
                      <a:pt x="0" y="338"/>
                      <a:pt x="0" y="302"/>
                      <a:pt x="22" y="281"/>
                    </a:cubicBezTo>
                    <a:cubicBezTo>
                      <a:pt x="286" y="17"/>
                      <a:pt x="286" y="17"/>
                      <a:pt x="286" y="17"/>
                    </a:cubicBezTo>
                    <a:cubicBezTo>
                      <a:pt x="297" y="6"/>
                      <a:pt x="311" y="0"/>
                      <a:pt x="325" y="0"/>
                    </a:cubicBezTo>
                    <a:cubicBezTo>
                      <a:pt x="340" y="0"/>
                      <a:pt x="354" y="6"/>
                      <a:pt x="365" y="17"/>
                    </a:cubicBezTo>
                    <a:cubicBezTo>
                      <a:pt x="629" y="281"/>
                      <a:pt x="629" y="281"/>
                      <a:pt x="629" y="281"/>
                    </a:cubicBezTo>
                    <a:cubicBezTo>
                      <a:pt x="650" y="302"/>
                      <a:pt x="650" y="338"/>
                      <a:pt x="629" y="359"/>
                    </a:cubicBezTo>
                    <a:cubicBezTo>
                      <a:pt x="365" y="623"/>
                      <a:pt x="365" y="623"/>
                      <a:pt x="365" y="623"/>
                    </a:cubicBezTo>
                    <a:cubicBezTo>
                      <a:pt x="354" y="634"/>
                      <a:pt x="340" y="640"/>
                      <a:pt x="325" y="640"/>
                    </a:cubicBezTo>
                    <a:close/>
                    <a:moveTo>
                      <a:pt x="140" y="320"/>
                    </a:moveTo>
                    <a:cubicBezTo>
                      <a:pt x="325" y="506"/>
                      <a:pt x="325" y="506"/>
                      <a:pt x="325" y="506"/>
                    </a:cubicBezTo>
                    <a:cubicBezTo>
                      <a:pt x="511" y="320"/>
                      <a:pt x="511" y="320"/>
                      <a:pt x="511" y="320"/>
                    </a:cubicBezTo>
                    <a:cubicBezTo>
                      <a:pt x="325" y="134"/>
                      <a:pt x="325" y="134"/>
                      <a:pt x="325" y="134"/>
                    </a:cubicBezTo>
                    <a:lnTo>
                      <a:pt x="140" y="3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8"/>
              <p:cNvSpPr>
                <a:spLocks/>
              </p:cNvSpPr>
              <p:nvPr userDrawn="1"/>
            </p:nvSpPr>
            <p:spPr bwMode="auto">
              <a:xfrm>
                <a:off x="5827" y="1426"/>
                <a:ext cx="649" cy="5332"/>
              </a:xfrm>
              <a:custGeom>
                <a:avLst/>
                <a:gdLst>
                  <a:gd name="T0" fmla="*/ 649 w 649"/>
                  <a:gd name="T1" fmla="*/ 0 h 5332"/>
                  <a:gd name="T2" fmla="*/ 449 w 649"/>
                  <a:gd name="T3" fmla="*/ 0 h 5332"/>
                  <a:gd name="T4" fmla="*/ 449 w 649"/>
                  <a:gd name="T5" fmla="*/ 1986 h 5332"/>
                  <a:gd name="T6" fmla="*/ 141 w 649"/>
                  <a:gd name="T7" fmla="*/ 1680 h 5332"/>
                  <a:gd name="T8" fmla="*/ 0 w 649"/>
                  <a:gd name="T9" fmla="*/ 1821 h 5332"/>
                  <a:gd name="T10" fmla="*/ 449 w 649"/>
                  <a:gd name="T11" fmla="*/ 2270 h 5332"/>
                  <a:gd name="T12" fmla="*/ 449 w 649"/>
                  <a:gd name="T13" fmla="*/ 2577 h 5332"/>
                  <a:gd name="T14" fmla="*/ 449 w 649"/>
                  <a:gd name="T15" fmla="*/ 5332 h 5332"/>
                  <a:gd name="T16" fmla="*/ 649 w 649"/>
                  <a:gd name="T17" fmla="*/ 5332 h 5332"/>
                  <a:gd name="T18" fmla="*/ 649 w 649"/>
                  <a:gd name="T19" fmla="*/ 2577 h 5332"/>
                  <a:gd name="T20" fmla="*/ 649 w 649"/>
                  <a:gd name="T21" fmla="*/ 2577 h 5332"/>
                  <a:gd name="T22" fmla="*/ 649 w 649"/>
                  <a:gd name="T23" fmla="*/ 0 h 5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9" h="5332">
                    <a:moveTo>
                      <a:pt x="649" y="0"/>
                    </a:moveTo>
                    <a:lnTo>
                      <a:pt x="449" y="0"/>
                    </a:lnTo>
                    <a:lnTo>
                      <a:pt x="449" y="1986"/>
                    </a:lnTo>
                    <a:lnTo>
                      <a:pt x="141" y="1680"/>
                    </a:lnTo>
                    <a:lnTo>
                      <a:pt x="0" y="1821"/>
                    </a:lnTo>
                    <a:lnTo>
                      <a:pt x="449" y="2270"/>
                    </a:lnTo>
                    <a:lnTo>
                      <a:pt x="449" y="2577"/>
                    </a:lnTo>
                    <a:lnTo>
                      <a:pt x="449" y="5332"/>
                    </a:lnTo>
                    <a:lnTo>
                      <a:pt x="649" y="5332"/>
                    </a:lnTo>
                    <a:lnTo>
                      <a:pt x="649" y="2577"/>
                    </a:lnTo>
                    <a:lnTo>
                      <a:pt x="649" y="257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9"/>
              <p:cNvSpPr>
                <a:spLocks noEditPoints="1"/>
              </p:cNvSpPr>
              <p:nvPr userDrawn="1"/>
            </p:nvSpPr>
            <p:spPr bwMode="auto">
              <a:xfrm>
                <a:off x="6476" y="3066"/>
                <a:ext cx="958" cy="1168"/>
              </a:xfrm>
              <a:custGeom>
                <a:avLst/>
                <a:gdLst>
                  <a:gd name="T0" fmla="*/ 512 w 529"/>
                  <a:gd name="T1" fmla="*/ 286 h 645"/>
                  <a:gd name="T2" fmla="*/ 418 w 529"/>
                  <a:gd name="T3" fmla="*/ 191 h 645"/>
                  <a:gd name="T4" fmla="*/ 248 w 529"/>
                  <a:gd name="T5" fmla="*/ 22 h 645"/>
                  <a:gd name="T6" fmla="*/ 170 w 529"/>
                  <a:gd name="T7" fmla="*/ 22 h 645"/>
                  <a:gd name="T8" fmla="*/ 0 w 529"/>
                  <a:gd name="T9" fmla="*/ 191 h 645"/>
                  <a:gd name="T10" fmla="*/ 0 w 529"/>
                  <a:gd name="T11" fmla="*/ 459 h 645"/>
                  <a:gd name="T12" fmla="*/ 170 w 529"/>
                  <a:gd name="T13" fmla="*/ 629 h 645"/>
                  <a:gd name="T14" fmla="*/ 209 w 529"/>
                  <a:gd name="T15" fmla="*/ 645 h 645"/>
                  <a:gd name="T16" fmla="*/ 248 w 529"/>
                  <a:gd name="T17" fmla="*/ 629 h 645"/>
                  <a:gd name="T18" fmla="*/ 418 w 529"/>
                  <a:gd name="T19" fmla="*/ 459 h 645"/>
                  <a:gd name="T20" fmla="*/ 512 w 529"/>
                  <a:gd name="T21" fmla="*/ 364 h 645"/>
                  <a:gd name="T22" fmla="*/ 529 w 529"/>
                  <a:gd name="T23" fmla="*/ 325 h 645"/>
                  <a:gd name="T24" fmla="*/ 512 w 529"/>
                  <a:gd name="T25" fmla="*/ 286 h 645"/>
                  <a:gd name="T26" fmla="*/ 209 w 529"/>
                  <a:gd name="T27" fmla="*/ 511 h 645"/>
                  <a:gd name="T28" fmla="*/ 23 w 529"/>
                  <a:gd name="T29" fmla="*/ 325 h 645"/>
                  <a:gd name="T30" fmla="*/ 209 w 529"/>
                  <a:gd name="T31" fmla="*/ 140 h 645"/>
                  <a:gd name="T32" fmla="*/ 395 w 529"/>
                  <a:gd name="T33" fmla="*/ 325 h 645"/>
                  <a:gd name="T34" fmla="*/ 209 w 529"/>
                  <a:gd name="T35" fmla="*/ 511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9" h="645">
                    <a:moveTo>
                      <a:pt x="512" y="286"/>
                    </a:moveTo>
                    <a:cubicBezTo>
                      <a:pt x="418" y="191"/>
                      <a:pt x="418" y="191"/>
                      <a:pt x="418" y="191"/>
                    </a:cubicBezTo>
                    <a:cubicBezTo>
                      <a:pt x="248" y="22"/>
                      <a:pt x="248" y="22"/>
                      <a:pt x="248" y="22"/>
                    </a:cubicBezTo>
                    <a:cubicBezTo>
                      <a:pt x="227" y="0"/>
                      <a:pt x="192" y="0"/>
                      <a:pt x="170" y="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459"/>
                      <a:pt x="0" y="459"/>
                      <a:pt x="0" y="459"/>
                    </a:cubicBezTo>
                    <a:cubicBezTo>
                      <a:pt x="170" y="629"/>
                      <a:pt x="170" y="629"/>
                      <a:pt x="170" y="629"/>
                    </a:cubicBezTo>
                    <a:cubicBezTo>
                      <a:pt x="180" y="639"/>
                      <a:pt x="194" y="645"/>
                      <a:pt x="209" y="645"/>
                    </a:cubicBezTo>
                    <a:cubicBezTo>
                      <a:pt x="224" y="645"/>
                      <a:pt x="238" y="639"/>
                      <a:pt x="248" y="629"/>
                    </a:cubicBezTo>
                    <a:cubicBezTo>
                      <a:pt x="418" y="459"/>
                      <a:pt x="418" y="459"/>
                      <a:pt x="418" y="459"/>
                    </a:cubicBezTo>
                    <a:cubicBezTo>
                      <a:pt x="512" y="364"/>
                      <a:pt x="512" y="364"/>
                      <a:pt x="512" y="364"/>
                    </a:cubicBezTo>
                    <a:cubicBezTo>
                      <a:pt x="523" y="354"/>
                      <a:pt x="529" y="340"/>
                      <a:pt x="529" y="325"/>
                    </a:cubicBezTo>
                    <a:cubicBezTo>
                      <a:pt x="529" y="311"/>
                      <a:pt x="523" y="296"/>
                      <a:pt x="512" y="286"/>
                    </a:cubicBezTo>
                    <a:close/>
                    <a:moveTo>
                      <a:pt x="209" y="511"/>
                    </a:moveTo>
                    <a:cubicBezTo>
                      <a:pt x="23" y="325"/>
                      <a:pt x="23" y="325"/>
                      <a:pt x="23" y="325"/>
                    </a:cubicBezTo>
                    <a:cubicBezTo>
                      <a:pt x="209" y="140"/>
                      <a:pt x="209" y="140"/>
                      <a:pt x="209" y="140"/>
                    </a:cubicBezTo>
                    <a:cubicBezTo>
                      <a:pt x="395" y="325"/>
                      <a:pt x="395" y="325"/>
                      <a:pt x="395" y="325"/>
                    </a:cubicBezTo>
                    <a:lnTo>
                      <a:pt x="209" y="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1"/>
              <p:cNvSpPr>
                <a:spLocks noEditPoints="1"/>
              </p:cNvSpPr>
              <p:nvPr userDrawn="1"/>
            </p:nvSpPr>
            <p:spPr bwMode="auto">
              <a:xfrm>
                <a:off x="5796" y="359"/>
                <a:ext cx="1169" cy="1169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9 h 645"/>
                  <a:gd name="T4" fmla="*/ 17 w 645"/>
                  <a:gd name="T5" fmla="*/ 364 h 645"/>
                  <a:gd name="T6" fmla="*/ 0 w 645"/>
                  <a:gd name="T7" fmla="*/ 325 h 645"/>
                  <a:gd name="T8" fmla="*/ 17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2" y="639"/>
                      <a:pt x="281" y="629"/>
                    </a:cubicBezTo>
                    <a:cubicBezTo>
                      <a:pt x="17" y="364"/>
                      <a:pt x="17" y="364"/>
                      <a:pt x="17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7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8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2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956" cy="3705"/>
              </a:xfrm>
              <a:custGeom>
                <a:avLst/>
                <a:gdLst>
                  <a:gd name="T0" fmla="*/ 528 w 528"/>
                  <a:gd name="T1" fmla="*/ 191 h 2045"/>
                  <a:gd name="T2" fmla="*/ 359 w 528"/>
                  <a:gd name="T3" fmla="*/ 22 h 2045"/>
                  <a:gd name="T4" fmla="*/ 280 w 528"/>
                  <a:gd name="T5" fmla="*/ 22 h 2045"/>
                  <a:gd name="T6" fmla="*/ 16 w 528"/>
                  <a:gd name="T7" fmla="*/ 286 h 2045"/>
                  <a:gd name="T8" fmla="*/ 0 w 528"/>
                  <a:gd name="T9" fmla="*/ 325 h 2045"/>
                  <a:gd name="T10" fmla="*/ 0 w 528"/>
                  <a:gd name="T11" fmla="*/ 2045 h 2045"/>
                  <a:gd name="T12" fmla="*/ 111 w 528"/>
                  <a:gd name="T13" fmla="*/ 2045 h 2045"/>
                  <a:gd name="T14" fmla="*/ 111 w 528"/>
                  <a:gd name="T15" fmla="*/ 459 h 2045"/>
                  <a:gd name="T16" fmla="*/ 264 w 528"/>
                  <a:gd name="T17" fmla="*/ 612 h 2045"/>
                  <a:gd name="T18" fmla="*/ 264 w 528"/>
                  <a:gd name="T19" fmla="*/ 2038 h 2045"/>
                  <a:gd name="T20" fmla="*/ 375 w 528"/>
                  <a:gd name="T21" fmla="*/ 2038 h 2045"/>
                  <a:gd name="T22" fmla="*/ 375 w 528"/>
                  <a:gd name="T23" fmla="*/ 612 h 2045"/>
                  <a:gd name="T24" fmla="*/ 528 w 528"/>
                  <a:gd name="T25" fmla="*/ 459 h 2045"/>
                  <a:gd name="T26" fmla="*/ 528 w 528"/>
                  <a:gd name="T27" fmla="*/ 191 h 2045"/>
                  <a:gd name="T28" fmla="*/ 320 w 528"/>
                  <a:gd name="T29" fmla="*/ 511 h 2045"/>
                  <a:gd name="T30" fmla="*/ 134 w 528"/>
                  <a:gd name="T31" fmla="*/ 325 h 2045"/>
                  <a:gd name="T32" fmla="*/ 320 w 528"/>
                  <a:gd name="T33" fmla="*/ 140 h 2045"/>
                  <a:gd name="T34" fmla="*/ 505 w 528"/>
                  <a:gd name="T35" fmla="*/ 325 h 2045"/>
                  <a:gd name="T36" fmla="*/ 320 w 528"/>
                  <a:gd name="T37" fmla="*/ 511 h 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8" h="2045">
                    <a:moveTo>
                      <a:pt x="528" y="191"/>
                    </a:moveTo>
                    <a:cubicBezTo>
                      <a:pt x="359" y="22"/>
                      <a:pt x="359" y="22"/>
                      <a:pt x="359" y="22"/>
                    </a:cubicBezTo>
                    <a:cubicBezTo>
                      <a:pt x="337" y="0"/>
                      <a:pt x="302" y="0"/>
                      <a:pt x="280" y="22"/>
                    </a:cubicBezTo>
                    <a:cubicBezTo>
                      <a:pt x="16" y="286"/>
                      <a:pt x="16" y="286"/>
                      <a:pt x="16" y="286"/>
                    </a:cubicBezTo>
                    <a:cubicBezTo>
                      <a:pt x="6" y="296"/>
                      <a:pt x="0" y="311"/>
                      <a:pt x="0" y="325"/>
                    </a:cubicBezTo>
                    <a:cubicBezTo>
                      <a:pt x="0" y="2045"/>
                      <a:pt x="0" y="2045"/>
                      <a:pt x="0" y="2045"/>
                    </a:cubicBezTo>
                    <a:cubicBezTo>
                      <a:pt x="111" y="2045"/>
                      <a:pt x="111" y="2045"/>
                      <a:pt x="111" y="2045"/>
                    </a:cubicBezTo>
                    <a:cubicBezTo>
                      <a:pt x="111" y="459"/>
                      <a:pt x="111" y="459"/>
                      <a:pt x="111" y="459"/>
                    </a:cubicBezTo>
                    <a:cubicBezTo>
                      <a:pt x="264" y="612"/>
                      <a:pt x="264" y="612"/>
                      <a:pt x="264" y="612"/>
                    </a:cubicBezTo>
                    <a:cubicBezTo>
                      <a:pt x="264" y="2038"/>
                      <a:pt x="264" y="2038"/>
                      <a:pt x="264" y="2038"/>
                    </a:cubicBezTo>
                    <a:cubicBezTo>
                      <a:pt x="375" y="2038"/>
                      <a:pt x="375" y="2038"/>
                      <a:pt x="375" y="2038"/>
                    </a:cubicBezTo>
                    <a:cubicBezTo>
                      <a:pt x="375" y="612"/>
                      <a:pt x="375" y="612"/>
                      <a:pt x="375" y="612"/>
                    </a:cubicBezTo>
                    <a:cubicBezTo>
                      <a:pt x="528" y="459"/>
                      <a:pt x="528" y="459"/>
                      <a:pt x="528" y="459"/>
                    </a:cubicBezTo>
                    <a:lnTo>
                      <a:pt x="528" y="191"/>
                    </a:lnTo>
                    <a:close/>
                    <a:moveTo>
                      <a:pt x="320" y="511"/>
                    </a:moveTo>
                    <a:cubicBezTo>
                      <a:pt x="134" y="325"/>
                      <a:pt x="134" y="325"/>
                      <a:pt x="134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cubicBezTo>
                      <a:pt x="505" y="325"/>
                      <a:pt x="505" y="325"/>
                      <a:pt x="505" y="325"/>
                    </a:cubicBezTo>
                    <a:lnTo>
                      <a:pt x="320" y="5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5318" y="3412"/>
                <a:ext cx="201" cy="485"/>
              </a:xfrm>
              <a:custGeom>
                <a:avLst/>
                <a:gdLst>
                  <a:gd name="T0" fmla="*/ 111 w 111"/>
                  <a:gd name="T1" fmla="*/ 134 h 268"/>
                  <a:gd name="T2" fmla="*/ 95 w 111"/>
                  <a:gd name="T3" fmla="*/ 95 h 268"/>
                  <a:gd name="T4" fmla="*/ 0 w 111"/>
                  <a:gd name="T5" fmla="*/ 0 h 268"/>
                  <a:gd name="T6" fmla="*/ 0 w 111"/>
                  <a:gd name="T7" fmla="*/ 268 h 268"/>
                  <a:gd name="T8" fmla="*/ 95 w 111"/>
                  <a:gd name="T9" fmla="*/ 173 h 268"/>
                  <a:gd name="T10" fmla="*/ 111 w 111"/>
                  <a:gd name="T11" fmla="*/ 13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268">
                    <a:moveTo>
                      <a:pt x="111" y="134"/>
                    </a:moveTo>
                    <a:cubicBezTo>
                      <a:pt x="111" y="120"/>
                      <a:pt x="105" y="105"/>
                      <a:pt x="95" y="9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05" y="163"/>
                      <a:pt x="111" y="149"/>
                      <a:pt x="111" y="1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 userDrawn="1"/>
            </p:nvSpPr>
            <p:spPr bwMode="auto">
              <a:xfrm>
                <a:off x="5796" y="2379"/>
                <a:ext cx="201" cy="43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5796" y="2137"/>
                <a:ext cx="212" cy="485"/>
              </a:xfrm>
              <a:custGeom>
                <a:avLst/>
                <a:gdLst>
                  <a:gd name="T0" fmla="*/ 95 w 117"/>
                  <a:gd name="T1" fmla="*/ 95 h 268"/>
                  <a:gd name="T2" fmla="*/ 0 w 117"/>
                  <a:gd name="T3" fmla="*/ 0 h 268"/>
                  <a:gd name="T4" fmla="*/ 0 w 117"/>
                  <a:gd name="T5" fmla="*/ 268 h 268"/>
                  <a:gd name="T6" fmla="*/ 95 w 117"/>
                  <a:gd name="T7" fmla="*/ 173 h 268"/>
                  <a:gd name="T8" fmla="*/ 95 w 117"/>
                  <a:gd name="T9" fmla="*/ 9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268">
                    <a:moveTo>
                      <a:pt x="95" y="9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17" y="152"/>
                      <a:pt x="117" y="116"/>
                      <a:pt x="95" y="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Rectangle 5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 flipH="1">
              <a:off x="9954042" y="3776736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0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LIN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803400"/>
            <a:ext cx="11313560" cy="4432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447800"/>
            <a:ext cx="5486400" cy="4678366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206573" y="1447800"/>
            <a:ext cx="5486400" cy="4678366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9412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270099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60786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79412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099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160786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379412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4270099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8160786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F5F5F5"/>
              </a:solidFill>
              <a:latin typeface="+mn-lt"/>
              <a:cs typeface="Calibri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2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9412" y="274638"/>
            <a:ext cx="11313561" cy="792162"/>
          </a:xfrm>
        </p:spPr>
        <p:txBody>
          <a:bodyPr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6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0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39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02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8176895" y="911996"/>
            <a:ext cx="3743609" cy="5946004"/>
            <a:chOff x="8176895" y="950096"/>
            <a:chExt cx="3743609" cy="5946004"/>
          </a:xfrm>
        </p:grpSpPr>
        <p:sp>
          <p:nvSpPr>
            <p:cNvPr id="21" name="Freeform 20"/>
            <p:cNvSpPr>
              <a:spLocks noEditPoints="1"/>
            </p:cNvSpPr>
            <p:nvPr userDrawn="1"/>
          </p:nvSpPr>
          <p:spPr bwMode="auto">
            <a:xfrm>
              <a:off x="8620156" y="2278025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9063417" y="3193294"/>
              <a:ext cx="186392" cy="8132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8"/>
            <p:cNvSpPr>
              <a:spLocks noChangeArrowheads="1"/>
            </p:cNvSpPr>
            <p:nvPr userDrawn="1"/>
          </p:nvSpPr>
          <p:spPr bwMode="auto">
            <a:xfrm>
              <a:off x="10395983" y="1496290"/>
              <a:ext cx="186392" cy="20660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8620156" y="2823291"/>
              <a:ext cx="186392" cy="739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9063417" y="4006557"/>
              <a:ext cx="186392" cy="28895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 userDrawn="1"/>
          </p:nvSpPr>
          <p:spPr bwMode="auto">
            <a:xfrm>
              <a:off x="11282505" y="3267480"/>
              <a:ext cx="186392" cy="3616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 userDrawn="1"/>
          </p:nvSpPr>
          <p:spPr bwMode="auto">
            <a:xfrm>
              <a:off x="11725766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 userDrawn="1"/>
          </p:nvSpPr>
          <p:spPr bwMode="auto">
            <a:xfrm>
              <a:off x="10839244" y="2823291"/>
              <a:ext cx="186392" cy="118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auto">
            <a:xfrm>
              <a:off x="10839244" y="4006557"/>
              <a:ext cx="186392" cy="2889543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6"/>
            <p:cNvSpPr>
              <a:spLocks noChangeArrowheads="1"/>
            </p:cNvSpPr>
            <p:nvPr userDrawn="1"/>
          </p:nvSpPr>
          <p:spPr bwMode="auto">
            <a:xfrm>
              <a:off x="9506678" y="1496290"/>
              <a:ext cx="186392" cy="13270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0829043" y="2286370"/>
              <a:ext cx="1091461" cy="107476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9535425" y="1939551"/>
              <a:ext cx="601834" cy="4944494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9" h="5332">
                  <a:moveTo>
                    <a:pt x="649" y="0"/>
                  </a:moveTo>
                  <a:lnTo>
                    <a:pt x="449" y="0"/>
                  </a:lnTo>
                  <a:lnTo>
                    <a:pt x="449" y="1986"/>
                  </a:lnTo>
                  <a:lnTo>
                    <a:pt x="141" y="1680"/>
                  </a:lnTo>
                  <a:lnTo>
                    <a:pt x="0" y="1821"/>
                  </a:lnTo>
                  <a:lnTo>
                    <a:pt x="449" y="2270"/>
                  </a:lnTo>
                  <a:lnTo>
                    <a:pt x="449" y="2577"/>
                  </a:lnTo>
                  <a:lnTo>
                    <a:pt x="449" y="5332"/>
                  </a:lnTo>
                  <a:lnTo>
                    <a:pt x="649" y="5332"/>
                  </a:lnTo>
                  <a:lnTo>
                    <a:pt x="649" y="2577"/>
                  </a:lnTo>
                  <a:lnTo>
                    <a:pt x="649" y="257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EditPoints="1"/>
            </p:cNvSpPr>
            <p:nvPr userDrawn="1"/>
          </p:nvSpPr>
          <p:spPr bwMode="auto">
            <a:xfrm>
              <a:off x="10137259" y="3460363"/>
              <a:ext cx="888377" cy="1083115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 userDrawn="1"/>
          </p:nvSpPr>
          <p:spPr bwMode="auto">
            <a:xfrm>
              <a:off x="9951794" y="3781217"/>
              <a:ext cx="185465" cy="449752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9506678" y="950096"/>
              <a:ext cx="1084042" cy="1084042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886522" cy="3435737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/>
            <p:cNvSpPr>
              <a:spLocks/>
            </p:cNvSpPr>
            <p:nvPr userDrawn="1"/>
          </p:nvSpPr>
          <p:spPr bwMode="auto">
            <a:xfrm>
              <a:off x="9063417" y="3781217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4"/>
            <p:cNvSpPr>
              <a:spLocks noChangeArrowheads="1"/>
            </p:cNvSpPr>
            <p:nvPr userDrawn="1"/>
          </p:nvSpPr>
          <p:spPr bwMode="auto">
            <a:xfrm>
              <a:off x="9506678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/>
            <p:cNvSpPr>
              <a:spLocks/>
            </p:cNvSpPr>
            <p:nvPr userDrawn="1"/>
          </p:nvSpPr>
          <p:spPr bwMode="auto">
            <a:xfrm>
              <a:off x="9506678" y="2598879"/>
              <a:ext cx="196593" cy="449752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3"/>
            <p:cNvSpPr>
              <a:spLocks noChangeArrowheads="1"/>
            </p:cNvSpPr>
            <p:nvPr userDrawn="1"/>
          </p:nvSpPr>
          <p:spPr bwMode="auto">
            <a:xfrm>
              <a:off x="10395983" y="4449818"/>
              <a:ext cx="186392" cy="24462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8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9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78861" y="0"/>
            <a:ext cx="8109964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387" y="3439160"/>
            <a:ext cx="3192633" cy="218694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baseline="0">
                <a:solidFill>
                  <a:schemeClr val="accent5"/>
                </a:solidFill>
              </a:defRPr>
            </a:lvl1pPr>
            <a:lvl2pPr marL="28575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5715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CASE STUDY Click to add text. To add emphasis to a word or two, it is preferred you use color (i.e. light blue)</a:t>
            </a:r>
          </a:p>
        </p:txBody>
      </p:sp>
    </p:spTree>
    <p:extLst>
      <p:ext uri="{BB962C8B-B14F-4D97-AF65-F5344CB8AC3E}">
        <p14:creationId xmlns:p14="http://schemas.microsoft.com/office/powerpoint/2010/main" val="136660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06923" y="6032500"/>
            <a:ext cx="1410777" cy="478408"/>
            <a:chOff x="443423" y="6032500"/>
            <a:chExt cx="1410777" cy="47840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443423" y="6165891"/>
              <a:ext cx="1164827" cy="226840"/>
              <a:chOff x="382588" y="4784726"/>
              <a:chExt cx="896938" cy="174625"/>
            </a:xfrm>
            <a:solidFill>
              <a:schemeClr val="tx1"/>
            </a:solidFill>
          </p:grpSpPr>
          <p:sp>
            <p:nvSpPr>
              <p:cNvPr id="7" name="Freeform 15"/>
              <p:cNvSpPr>
                <a:spLocks/>
              </p:cNvSpPr>
              <p:nvPr userDrawn="1"/>
            </p:nvSpPr>
            <p:spPr bwMode="auto">
              <a:xfrm>
                <a:off x="1087438" y="4824413"/>
                <a:ext cx="77788" cy="134938"/>
              </a:xfrm>
              <a:custGeom>
                <a:avLst/>
                <a:gdLst>
                  <a:gd name="T0" fmla="*/ 347 w 390"/>
                  <a:gd name="T1" fmla="*/ 0 h 666"/>
                  <a:gd name="T2" fmla="*/ 347 w 390"/>
                  <a:gd name="T3" fmla="*/ 0 h 666"/>
                  <a:gd name="T4" fmla="*/ 217 w 390"/>
                  <a:gd name="T5" fmla="*/ 17 h 666"/>
                  <a:gd name="T6" fmla="*/ 161 w 390"/>
                  <a:gd name="T7" fmla="*/ 38 h 666"/>
                  <a:gd name="T8" fmla="*/ 149 w 390"/>
                  <a:gd name="T9" fmla="*/ 24 h 666"/>
                  <a:gd name="T10" fmla="*/ 89 w 390"/>
                  <a:gd name="T11" fmla="*/ 0 h 666"/>
                  <a:gd name="T12" fmla="*/ 0 w 390"/>
                  <a:gd name="T13" fmla="*/ 0 h 666"/>
                  <a:gd name="T14" fmla="*/ 0 w 390"/>
                  <a:gd name="T15" fmla="*/ 666 h 666"/>
                  <a:gd name="T16" fmla="*/ 174 w 390"/>
                  <a:gd name="T17" fmla="*/ 666 h 666"/>
                  <a:gd name="T18" fmla="*/ 174 w 390"/>
                  <a:gd name="T19" fmla="*/ 320 h 666"/>
                  <a:gd name="T20" fmla="*/ 209 w 390"/>
                  <a:gd name="T21" fmla="*/ 203 h 666"/>
                  <a:gd name="T22" fmla="*/ 315 w 390"/>
                  <a:gd name="T23" fmla="*/ 168 h 666"/>
                  <a:gd name="T24" fmla="*/ 390 w 390"/>
                  <a:gd name="T25" fmla="*/ 168 h 666"/>
                  <a:gd name="T26" fmla="*/ 390 w 390"/>
                  <a:gd name="T27" fmla="*/ 0 h 666"/>
                  <a:gd name="T28" fmla="*/ 347 w 390"/>
                  <a:gd name="T29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0" h="666">
                    <a:moveTo>
                      <a:pt x="347" y="0"/>
                    </a:moveTo>
                    <a:lnTo>
                      <a:pt x="347" y="0"/>
                    </a:lnTo>
                    <a:cubicBezTo>
                      <a:pt x="303" y="0"/>
                      <a:pt x="259" y="5"/>
                      <a:pt x="217" y="17"/>
                    </a:cubicBezTo>
                    <a:cubicBezTo>
                      <a:pt x="197" y="23"/>
                      <a:pt x="178" y="30"/>
                      <a:pt x="161" y="38"/>
                    </a:cubicBezTo>
                    <a:cubicBezTo>
                      <a:pt x="158" y="33"/>
                      <a:pt x="154" y="28"/>
                      <a:pt x="149" y="24"/>
                    </a:cubicBezTo>
                    <a:cubicBezTo>
                      <a:pt x="132" y="7"/>
                      <a:pt x="112" y="0"/>
                      <a:pt x="89" y="0"/>
                    </a:cubicBezTo>
                    <a:lnTo>
                      <a:pt x="0" y="0"/>
                    </a:lnTo>
                    <a:lnTo>
                      <a:pt x="0" y="666"/>
                    </a:lnTo>
                    <a:lnTo>
                      <a:pt x="174" y="666"/>
                    </a:lnTo>
                    <a:lnTo>
                      <a:pt x="174" y="320"/>
                    </a:lnTo>
                    <a:cubicBezTo>
                      <a:pt x="174" y="253"/>
                      <a:pt x="185" y="226"/>
                      <a:pt x="209" y="203"/>
                    </a:cubicBezTo>
                    <a:cubicBezTo>
                      <a:pt x="231" y="180"/>
                      <a:pt x="267" y="168"/>
                      <a:pt x="315" y="168"/>
                    </a:cubicBezTo>
                    <a:lnTo>
                      <a:pt x="390" y="168"/>
                    </a:lnTo>
                    <a:lnTo>
                      <a:pt x="390" y="0"/>
                    </a:lnTo>
                    <a:lnTo>
                      <a:pt x="3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 16"/>
              <p:cNvSpPr>
                <a:spLocks/>
              </p:cNvSpPr>
              <p:nvPr userDrawn="1"/>
            </p:nvSpPr>
            <p:spPr bwMode="auto">
              <a:xfrm>
                <a:off x="512763" y="4784726"/>
                <a:ext cx="33338" cy="173038"/>
              </a:xfrm>
              <a:custGeom>
                <a:avLst/>
                <a:gdLst>
                  <a:gd name="T0" fmla="*/ 89 w 173"/>
                  <a:gd name="T1" fmla="*/ 0 h 862"/>
                  <a:gd name="T2" fmla="*/ 89 w 173"/>
                  <a:gd name="T3" fmla="*/ 0 h 862"/>
                  <a:gd name="T4" fmla="*/ 0 w 173"/>
                  <a:gd name="T5" fmla="*/ 0 h 862"/>
                  <a:gd name="T6" fmla="*/ 0 w 173"/>
                  <a:gd name="T7" fmla="*/ 780 h 862"/>
                  <a:gd name="T8" fmla="*/ 24 w 173"/>
                  <a:gd name="T9" fmla="*/ 838 h 862"/>
                  <a:gd name="T10" fmla="*/ 84 w 173"/>
                  <a:gd name="T11" fmla="*/ 862 h 862"/>
                  <a:gd name="T12" fmla="*/ 173 w 173"/>
                  <a:gd name="T13" fmla="*/ 862 h 862"/>
                  <a:gd name="T14" fmla="*/ 173 w 173"/>
                  <a:gd name="T15" fmla="*/ 81 h 862"/>
                  <a:gd name="T16" fmla="*/ 149 w 173"/>
                  <a:gd name="T17" fmla="*/ 23 h 862"/>
                  <a:gd name="T18" fmla="*/ 89 w 173"/>
                  <a:gd name="T1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" h="862">
                    <a:moveTo>
                      <a:pt x="89" y="0"/>
                    </a:moveTo>
                    <a:lnTo>
                      <a:pt x="89" y="0"/>
                    </a:lnTo>
                    <a:lnTo>
                      <a:pt x="0" y="0"/>
                    </a:lnTo>
                    <a:lnTo>
                      <a:pt x="0" y="780"/>
                    </a:lnTo>
                    <a:cubicBezTo>
                      <a:pt x="0" y="803"/>
                      <a:pt x="7" y="822"/>
                      <a:pt x="24" y="838"/>
                    </a:cubicBezTo>
                    <a:cubicBezTo>
                      <a:pt x="41" y="854"/>
                      <a:pt x="61" y="862"/>
                      <a:pt x="84" y="862"/>
                    </a:cubicBezTo>
                    <a:lnTo>
                      <a:pt x="173" y="862"/>
                    </a:lnTo>
                    <a:lnTo>
                      <a:pt x="173" y="81"/>
                    </a:lnTo>
                    <a:cubicBezTo>
                      <a:pt x="173" y="58"/>
                      <a:pt x="165" y="38"/>
                      <a:pt x="149" y="23"/>
                    </a:cubicBezTo>
                    <a:cubicBezTo>
                      <a:pt x="131" y="7"/>
                      <a:pt x="112" y="0"/>
                      <a:pt x="8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17"/>
              <p:cNvSpPr>
                <a:spLocks noEditPoints="1"/>
              </p:cNvSpPr>
              <p:nvPr userDrawn="1"/>
            </p:nvSpPr>
            <p:spPr bwMode="auto">
              <a:xfrm>
                <a:off x="560388" y="4821238"/>
                <a:ext cx="119063" cy="138113"/>
              </a:xfrm>
              <a:custGeom>
                <a:avLst/>
                <a:gdLst>
                  <a:gd name="T0" fmla="*/ 302 w 607"/>
                  <a:gd name="T1" fmla="*/ 0 h 688"/>
                  <a:gd name="T2" fmla="*/ 302 w 607"/>
                  <a:gd name="T3" fmla="*/ 0 h 688"/>
                  <a:gd name="T4" fmla="*/ 607 w 607"/>
                  <a:gd name="T5" fmla="*/ 345 h 688"/>
                  <a:gd name="T6" fmla="*/ 302 w 607"/>
                  <a:gd name="T7" fmla="*/ 688 h 688"/>
                  <a:gd name="T8" fmla="*/ 0 w 607"/>
                  <a:gd name="T9" fmla="*/ 345 h 688"/>
                  <a:gd name="T10" fmla="*/ 302 w 607"/>
                  <a:gd name="T11" fmla="*/ 0 h 688"/>
                  <a:gd name="T12" fmla="*/ 302 w 607"/>
                  <a:gd name="T13" fmla="*/ 547 h 688"/>
                  <a:gd name="T14" fmla="*/ 302 w 607"/>
                  <a:gd name="T15" fmla="*/ 547 h 688"/>
                  <a:gd name="T16" fmla="*/ 438 w 607"/>
                  <a:gd name="T17" fmla="*/ 347 h 688"/>
                  <a:gd name="T18" fmla="*/ 302 w 607"/>
                  <a:gd name="T19" fmla="*/ 146 h 688"/>
                  <a:gd name="T20" fmla="*/ 168 w 607"/>
                  <a:gd name="T21" fmla="*/ 347 h 688"/>
                  <a:gd name="T22" fmla="*/ 302 w 607"/>
                  <a:gd name="T23" fmla="*/ 547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7" h="688">
                    <a:moveTo>
                      <a:pt x="302" y="0"/>
                    </a:moveTo>
                    <a:lnTo>
                      <a:pt x="302" y="0"/>
                    </a:lnTo>
                    <a:cubicBezTo>
                      <a:pt x="498" y="0"/>
                      <a:pt x="607" y="130"/>
                      <a:pt x="607" y="345"/>
                    </a:cubicBezTo>
                    <a:cubicBezTo>
                      <a:pt x="607" y="560"/>
                      <a:pt x="498" y="688"/>
                      <a:pt x="302" y="688"/>
                    </a:cubicBezTo>
                    <a:cubicBezTo>
                      <a:pt x="103" y="688"/>
                      <a:pt x="0" y="560"/>
                      <a:pt x="0" y="345"/>
                    </a:cubicBezTo>
                    <a:cubicBezTo>
                      <a:pt x="0" y="130"/>
                      <a:pt x="103" y="0"/>
                      <a:pt x="302" y="0"/>
                    </a:cubicBezTo>
                    <a:close/>
                    <a:moveTo>
                      <a:pt x="302" y="547"/>
                    </a:moveTo>
                    <a:lnTo>
                      <a:pt x="302" y="547"/>
                    </a:lnTo>
                    <a:cubicBezTo>
                      <a:pt x="405" y="547"/>
                      <a:pt x="438" y="439"/>
                      <a:pt x="438" y="347"/>
                    </a:cubicBezTo>
                    <a:cubicBezTo>
                      <a:pt x="438" y="256"/>
                      <a:pt x="405" y="146"/>
                      <a:pt x="302" y="146"/>
                    </a:cubicBezTo>
                    <a:cubicBezTo>
                      <a:pt x="199" y="146"/>
                      <a:pt x="168" y="256"/>
                      <a:pt x="168" y="347"/>
                    </a:cubicBezTo>
                    <a:cubicBezTo>
                      <a:pt x="168" y="439"/>
                      <a:pt x="199" y="547"/>
                      <a:pt x="302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 18"/>
              <p:cNvSpPr>
                <a:spLocks/>
              </p:cNvSpPr>
              <p:nvPr userDrawn="1"/>
            </p:nvSpPr>
            <p:spPr bwMode="auto">
              <a:xfrm>
                <a:off x="382588" y="4821238"/>
                <a:ext cx="117475" cy="138113"/>
              </a:xfrm>
              <a:custGeom>
                <a:avLst/>
                <a:gdLst>
                  <a:gd name="T0" fmla="*/ 303 w 592"/>
                  <a:gd name="T1" fmla="*/ 547 h 689"/>
                  <a:gd name="T2" fmla="*/ 303 w 592"/>
                  <a:gd name="T3" fmla="*/ 547 h 689"/>
                  <a:gd name="T4" fmla="*/ 168 w 592"/>
                  <a:gd name="T5" fmla="*/ 347 h 689"/>
                  <a:gd name="T6" fmla="*/ 303 w 592"/>
                  <a:gd name="T7" fmla="*/ 146 h 689"/>
                  <a:gd name="T8" fmla="*/ 412 w 592"/>
                  <a:gd name="T9" fmla="*/ 217 h 689"/>
                  <a:gd name="T10" fmla="*/ 592 w 592"/>
                  <a:gd name="T11" fmla="*/ 217 h 689"/>
                  <a:gd name="T12" fmla="*/ 303 w 592"/>
                  <a:gd name="T13" fmla="*/ 0 h 689"/>
                  <a:gd name="T14" fmla="*/ 0 w 592"/>
                  <a:gd name="T15" fmla="*/ 345 h 689"/>
                  <a:gd name="T16" fmla="*/ 303 w 592"/>
                  <a:gd name="T17" fmla="*/ 689 h 689"/>
                  <a:gd name="T18" fmla="*/ 592 w 592"/>
                  <a:gd name="T19" fmla="*/ 473 h 689"/>
                  <a:gd name="T20" fmla="*/ 474 w 592"/>
                  <a:gd name="T21" fmla="*/ 473 h 689"/>
                  <a:gd name="T22" fmla="*/ 424 w 592"/>
                  <a:gd name="T23" fmla="*/ 491 h 689"/>
                  <a:gd name="T24" fmla="*/ 303 w 592"/>
                  <a:gd name="T25" fmla="*/ 54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2" h="689">
                    <a:moveTo>
                      <a:pt x="303" y="547"/>
                    </a:moveTo>
                    <a:lnTo>
                      <a:pt x="303" y="547"/>
                    </a:lnTo>
                    <a:cubicBezTo>
                      <a:pt x="199" y="547"/>
                      <a:pt x="168" y="439"/>
                      <a:pt x="168" y="347"/>
                    </a:cubicBezTo>
                    <a:cubicBezTo>
                      <a:pt x="168" y="256"/>
                      <a:pt x="199" y="146"/>
                      <a:pt x="303" y="146"/>
                    </a:cubicBezTo>
                    <a:cubicBezTo>
                      <a:pt x="356" y="146"/>
                      <a:pt x="391" y="176"/>
                      <a:pt x="412" y="217"/>
                    </a:cubicBezTo>
                    <a:lnTo>
                      <a:pt x="592" y="217"/>
                    </a:lnTo>
                    <a:cubicBezTo>
                      <a:pt x="556" y="80"/>
                      <a:pt x="456" y="0"/>
                      <a:pt x="303" y="0"/>
                    </a:cubicBezTo>
                    <a:cubicBezTo>
                      <a:pt x="103" y="0"/>
                      <a:pt x="0" y="130"/>
                      <a:pt x="0" y="345"/>
                    </a:cubicBezTo>
                    <a:cubicBezTo>
                      <a:pt x="0" y="560"/>
                      <a:pt x="103" y="689"/>
                      <a:pt x="303" y="689"/>
                    </a:cubicBezTo>
                    <a:cubicBezTo>
                      <a:pt x="456" y="689"/>
                      <a:pt x="556" y="609"/>
                      <a:pt x="592" y="473"/>
                    </a:cubicBezTo>
                    <a:lnTo>
                      <a:pt x="474" y="473"/>
                    </a:lnTo>
                    <a:cubicBezTo>
                      <a:pt x="474" y="473"/>
                      <a:pt x="442" y="473"/>
                      <a:pt x="424" y="491"/>
                    </a:cubicBezTo>
                    <a:cubicBezTo>
                      <a:pt x="392" y="520"/>
                      <a:pt x="367" y="547"/>
                      <a:pt x="303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 userDrawn="1"/>
            </p:nvSpPr>
            <p:spPr bwMode="auto">
              <a:xfrm>
                <a:off x="692151" y="4824413"/>
                <a:ext cx="114300" cy="134938"/>
              </a:xfrm>
              <a:custGeom>
                <a:avLst/>
                <a:gdLst>
                  <a:gd name="T0" fmla="*/ 553 w 577"/>
                  <a:gd name="T1" fmla="*/ 25 h 672"/>
                  <a:gd name="T2" fmla="*/ 553 w 577"/>
                  <a:gd name="T3" fmla="*/ 25 h 672"/>
                  <a:gd name="T4" fmla="*/ 492 w 577"/>
                  <a:gd name="T5" fmla="*/ 0 h 672"/>
                  <a:gd name="T6" fmla="*/ 406 w 577"/>
                  <a:gd name="T7" fmla="*/ 0 h 672"/>
                  <a:gd name="T8" fmla="*/ 406 w 577"/>
                  <a:gd name="T9" fmla="*/ 417 h 672"/>
                  <a:gd name="T10" fmla="*/ 370 w 577"/>
                  <a:gd name="T11" fmla="*/ 504 h 672"/>
                  <a:gd name="T12" fmla="*/ 288 w 577"/>
                  <a:gd name="T13" fmla="*/ 531 h 672"/>
                  <a:gd name="T14" fmla="*/ 208 w 577"/>
                  <a:gd name="T15" fmla="*/ 504 h 672"/>
                  <a:gd name="T16" fmla="*/ 172 w 577"/>
                  <a:gd name="T17" fmla="*/ 417 h 672"/>
                  <a:gd name="T18" fmla="*/ 172 w 577"/>
                  <a:gd name="T19" fmla="*/ 85 h 672"/>
                  <a:gd name="T20" fmla="*/ 148 w 577"/>
                  <a:gd name="T21" fmla="*/ 25 h 672"/>
                  <a:gd name="T22" fmla="*/ 88 w 577"/>
                  <a:gd name="T23" fmla="*/ 0 h 672"/>
                  <a:gd name="T24" fmla="*/ 0 w 577"/>
                  <a:gd name="T25" fmla="*/ 0 h 672"/>
                  <a:gd name="T26" fmla="*/ 0 w 577"/>
                  <a:gd name="T27" fmla="*/ 387 h 672"/>
                  <a:gd name="T28" fmla="*/ 93 w 577"/>
                  <a:gd name="T29" fmla="*/ 618 h 672"/>
                  <a:gd name="T30" fmla="*/ 288 w 577"/>
                  <a:gd name="T31" fmla="*/ 672 h 672"/>
                  <a:gd name="T32" fmla="*/ 485 w 577"/>
                  <a:gd name="T33" fmla="*/ 618 h 672"/>
                  <a:gd name="T34" fmla="*/ 577 w 577"/>
                  <a:gd name="T35" fmla="*/ 387 h 672"/>
                  <a:gd name="T36" fmla="*/ 577 w 577"/>
                  <a:gd name="T37" fmla="*/ 85 h 672"/>
                  <a:gd name="T38" fmla="*/ 553 w 577"/>
                  <a:gd name="T39" fmla="*/ 25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7" h="672">
                    <a:moveTo>
                      <a:pt x="553" y="25"/>
                    </a:moveTo>
                    <a:lnTo>
                      <a:pt x="553" y="25"/>
                    </a:lnTo>
                    <a:cubicBezTo>
                      <a:pt x="538" y="8"/>
                      <a:pt x="518" y="0"/>
                      <a:pt x="492" y="0"/>
                    </a:cubicBezTo>
                    <a:lnTo>
                      <a:pt x="406" y="0"/>
                    </a:lnTo>
                    <a:lnTo>
                      <a:pt x="406" y="417"/>
                    </a:lnTo>
                    <a:cubicBezTo>
                      <a:pt x="406" y="457"/>
                      <a:pt x="393" y="486"/>
                      <a:pt x="370" y="504"/>
                    </a:cubicBezTo>
                    <a:cubicBezTo>
                      <a:pt x="346" y="522"/>
                      <a:pt x="318" y="531"/>
                      <a:pt x="288" y="531"/>
                    </a:cubicBezTo>
                    <a:cubicBezTo>
                      <a:pt x="259" y="531"/>
                      <a:pt x="232" y="522"/>
                      <a:pt x="208" y="504"/>
                    </a:cubicBezTo>
                    <a:cubicBezTo>
                      <a:pt x="184" y="486"/>
                      <a:pt x="172" y="457"/>
                      <a:pt x="172" y="417"/>
                    </a:cubicBezTo>
                    <a:lnTo>
                      <a:pt x="172" y="85"/>
                    </a:lnTo>
                    <a:cubicBezTo>
                      <a:pt x="172" y="61"/>
                      <a:pt x="164" y="41"/>
                      <a:pt x="148" y="25"/>
                    </a:cubicBezTo>
                    <a:cubicBezTo>
                      <a:pt x="132" y="8"/>
                      <a:pt x="112" y="0"/>
                      <a:pt x="88" y="0"/>
                    </a:cubicBezTo>
                    <a:lnTo>
                      <a:pt x="0" y="0"/>
                    </a:lnTo>
                    <a:lnTo>
                      <a:pt x="0" y="387"/>
                    </a:lnTo>
                    <a:cubicBezTo>
                      <a:pt x="0" y="505"/>
                      <a:pt x="34" y="577"/>
                      <a:pt x="93" y="618"/>
                    </a:cubicBezTo>
                    <a:cubicBezTo>
                      <a:pt x="151" y="659"/>
                      <a:pt x="216" y="672"/>
                      <a:pt x="288" y="672"/>
                    </a:cubicBezTo>
                    <a:cubicBezTo>
                      <a:pt x="362" y="672"/>
                      <a:pt x="426" y="659"/>
                      <a:pt x="485" y="618"/>
                    </a:cubicBezTo>
                    <a:cubicBezTo>
                      <a:pt x="544" y="577"/>
                      <a:pt x="577" y="505"/>
                      <a:pt x="577" y="387"/>
                    </a:cubicBezTo>
                    <a:lnTo>
                      <a:pt x="577" y="85"/>
                    </a:lnTo>
                    <a:cubicBezTo>
                      <a:pt x="577" y="61"/>
                      <a:pt x="569" y="41"/>
                      <a:pt x="553" y="2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20"/>
              <p:cNvSpPr>
                <a:spLocks noEditPoints="1"/>
              </p:cNvSpPr>
              <p:nvPr userDrawn="1"/>
            </p:nvSpPr>
            <p:spPr bwMode="auto">
              <a:xfrm>
                <a:off x="820738" y="4784726"/>
                <a:ext cx="122238" cy="174625"/>
              </a:xfrm>
              <a:custGeom>
                <a:avLst/>
                <a:gdLst>
                  <a:gd name="T0" fmla="*/ 308 w 618"/>
                  <a:gd name="T1" fmla="*/ 726 h 868"/>
                  <a:gd name="T2" fmla="*/ 308 w 618"/>
                  <a:gd name="T3" fmla="*/ 726 h 868"/>
                  <a:gd name="T4" fmla="*/ 171 w 618"/>
                  <a:gd name="T5" fmla="*/ 526 h 868"/>
                  <a:gd name="T6" fmla="*/ 308 w 618"/>
                  <a:gd name="T7" fmla="*/ 325 h 868"/>
                  <a:gd name="T8" fmla="*/ 446 w 618"/>
                  <a:gd name="T9" fmla="*/ 525 h 868"/>
                  <a:gd name="T10" fmla="*/ 446 w 618"/>
                  <a:gd name="T11" fmla="*/ 527 h 868"/>
                  <a:gd name="T12" fmla="*/ 308 w 618"/>
                  <a:gd name="T13" fmla="*/ 726 h 868"/>
                  <a:gd name="T14" fmla="*/ 593 w 618"/>
                  <a:gd name="T15" fmla="*/ 23 h 868"/>
                  <a:gd name="T16" fmla="*/ 593 w 618"/>
                  <a:gd name="T17" fmla="*/ 23 h 868"/>
                  <a:gd name="T18" fmla="*/ 533 w 618"/>
                  <a:gd name="T19" fmla="*/ 0 h 868"/>
                  <a:gd name="T20" fmla="*/ 446 w 618"/>
                  <a:gd name="T21" fmla="*/ 0 h 868"/>
                  <a:gd name="T22" fmla="*/ 446 w 618"/>
                  <a:gd name="T23" fmla="*/ 246 h 868"/>
                  <a:gd name="T24" fmla="*/ 280 w 618"/>
                  <a:gd name="T25" fmla="*/ 179 h 868"/>
                  <a:gd name="T26" fmla="*/ 0 w 618"/>
                  <a:gd name="T27" fmla="*/ 524 h 868"/>
                  <a:gd name="T28" fmla="*/ 308 w 618"/>
                  <a:gd name="T29" fmla="*/ 868 h 868"/>
                  <a:gd name="T30" fmla="*/ 618 w 618"/>
                  <a:gd name="T31" fmla="*/ 527 h 868"/>
                  <a:gd name="T32" fmla="*/ 618 w 618"/>
                  <a:gd name="T33" fmla="*/ 81 h 868"/>
                  <a:gd name="T34" fmla="*/ 593 w 618"/>
                  <a:gd name="T35" fmla="*/ 23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8" h="868">
                    <a:moveTo>
                      <a:pt x="308" y="726"/>
                    </a:moveTo>
                    <a:lnTo>
                      <a:pt x="308" y="726"/>
                    </a:lnTo>
                    <a:cubicBezTo>
                      <a:pt x="203" y="726"/>
                      <a:pt x="171" y="618"/>
                      <a:pt x="171" y="526"/>
                    </a:cubicBezTo>
                    <a:cubicBezTo>
                      <a:pt x="171" y="435"/>
                      <a:pt x="203" y="325"/>
                      <a:pt x="308" y="325"/>
                    </a:cubicBezTo>
                    <a:cubicBezTo>
                      <a:pt x="413" y="325"/>
                      <a:pt x="446" y="434"/>
                      <a:pt x="446" y="525"/>
                    </a:cubicBezTo>
                    <a:lnTo>
                      <a:pt x="446" y="527"/>
                    </a:lnTo>
                    <a:cubicBezTo>
                      <a:pt x="446" y="618"/>
                      <a:pt x="413" y="726"/>
                      <a:pt x="308" y="726"/>
                    </a:cubicBezTo>
                    <a:close/>
                    <a:moveTo>
                      <a:pt x="593" y="23"/>
                    </a:moveTo>
                    <a:lnTo>
                      <a:pt x="593" y="23"/>
                    </a:lnTo>
                    <a:cubicBezTo>
                      <a:pt x="576" y="7"/>
                      <a:pt x="557" y="0"/>
                      <a:pt x="533" y="0"/>
                    </a:cubicBezTo>
                    <a:lnTo>
                      <a:pt x="446" y="0"/>
                    </a:lnTo>
                    <a:lnTo>
                      <a:pt x="446" y="246"/>
                    </a:lnTo>
                    <a:cubicBezTo>
                      <a:pt x="420" y="221"/>
                      <a:pt x="364" y="179"/>
                      <a:pt x="280" y="179"/>
                    </a:cubicBezTo>
                    <a:cubicBezTo>
                      <a:pt x="102" y="179"/>
                      <a:pt x="0" y="309"/>
                      <a:pt x="0" y="524"/>
                    </a:cubicBezTo>
                    <a:cubicBezTo>
                      <a:pt x="0" y="739"/>
                      <a:pt x="106" y="868"/>
                      <a:pt x="308" y="868"/>
                    </a:cubicBezTo>
                    <a:cubicBezTo>
                      <a:pt x="506" y="868"/>
                      <a:pt x="616" y="740"/>
                      <a:pt x="618" y="527"/>
                    </a:cubicBezTo>
                    <a:lnTo>
                      <a:pt x="618" y="81"/>
                    </a:lnTo>
                    <a:cubicBezTo>
                      <a:pt x="618" y="58"/>
                      <a:pt x="609" y="38"/>
                      <a:pt x="593" y="2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 21"/>
              <p:cNvSpPr>
                <a:spLocks noEditPoints="1"/>
              </p:cNvSpPr>
              <p:nvPr userDrawn="1"/>
            </p:nvSpPr>
            <p:spPr bwMode="auto">
              <a:xfrm>
                <a:off x="955676" y="4821238"/>
                <a:ext cx="119063" cy="138113"/>
              </a:xfrm>
              <a:custGeom>
                <a:avLst/>
                <a:gdLst>
                  <a:gd name="T0" fmla="*/ 303 w 606"/>
                  <a:gd name="T1" fmla="*/ 146 h 689"/>
                  <a:gd name="T2" fmla="*/ 303 w 606"/>
                  <a:gd name="T3" fmla="*/ 146 h 689"/>
                  <a:gd name="T4" fmla="*/ 178 w 606"/>
                  <a:gd name="T5" fmla="*/ 262 h 689"/>
                  <a:gd name="T6" fmla="*/ 429 w 606"/>
                  <a:gd name="T7" fmla="*/ 262 h 689"/>
                  <a:gd name="T8" fmla="*/ 303 w 606"/>
                  <a:gd name="T9" fmla="*/ 146 h 689"/>
                  <a:gd name="T10" fmla="*/ 606 w 606"/>
                  <a:gd name="T11" fmla="*/ 307 h 689"/>
                  <a:gd name="T12" fmla="*/ 606 w 606"/>
                  <a:gd name="T13" fmla="*/ 307 h 689"/>
                  <a:gd name="T14" fmla="*/ 597 w 606"/>
                  <a:gd name="T15" fmla="*/ 345 h 689"/>
                  <a:gd name="T16" fmla="*/ 582 w 606"/>
                  <a:gd name="T17" fmla="*/ 366 h 689"/>
                  <a:gd name="T18" fmla="*/ 524 w 606"/>
                  <a:gd name="T19" fmla="*/ 391 h 689"/>
                  <a:gd name="T20" fmla="*/ 172 w 606"/>
                  <a:gd name="T21" fmla="*/ 391 h 689"/>
                  <a:gd name="T22" fmla="*/ 303 w 606"/>
                  <a:gd name="T23" fmla="*/ 547 h 689"/>
                  <a:gd name="T24" fmla="*/ 424 w 606"/>
                  <a:gd name="T25" fmla="*/ 491 h 689"/>
                  <a:gd name="T26" fmla="*/ 474 w 606"/>
                  <a:gd name="T27" fmla="*/ 473 h 689"/>
                  <a:gd name="T28" fmla="*/ 593 w 606"/>
                  <a:gd name="T29" fmla="*/ 473 h 689"/>
                  <a:gd name="T30" fmla="*/ 303 w 606"/>
                  <a:gd name="T31" fmla="*/ 689 h 689"/>
                  <a:gd name="T32" fmla="*/ 0 w 606"/>
                  <a:gd name="T33" fmla="*/ 345 h 689"/>
                  <a:gd name="T34" fmla="*/ 303 w 606"/>
                  <a:gd name="T35" fmla="*/ 0 h 689"/>
                  <a:gd name="T36" fmla="*/ 593 w 606"/>
                  <a:gd name="T37" fmla="*/ 217 h 689"/>
                  <a:gd name="T38" fmla="*/ 606 w 606"/>
                  <a:gd name="T39" fmla="*/ 297 h 689"/>
                  <a:gd name="T40" fmla="*/ 606 w 606"/>
                  <a:gd name="T41" fmla="*/ 30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6" h="689">
                    <a:moveTo>
                      <a:pt x="303" y="146"/>
                    </a:moveTo>
                    <a:lnTo>
                      <a:pt x="303" y="146"/>
                    </a:lnTo>
                    <a:cubicBezTo>
                      <a:pt x="231" y="146"/>
                      <a:pt x="184" y="200"/>
                      <a:pt x="178" y="262"/>
                    </a:cubicBezTo>
                    <a:lnTo>
                      <a:pt x="429" y="262"/>
                    </a:lnTo>
                    <a:cubicBezTo>
                      <a:pt x="428" y="200"/>
                      <a:pt x="373" y="146"/>
                      <a:pt x="303" y="146"/>
                    </a:cubicBezTo>
                    <a:close/>
                    <a:moveTo>
                      <a:pt x="606" y="307"/>
                    </a:moveTo>
                    <a:lnTo>
                      <a:pt x="606" y="307"/>
                    </a:lnTo>
                    <a:cubicBezTo>
                      <a:pt x="606" y="320"/>
                      <a:pt x="603" y="333"/>
                      <a:pt x="597" y="345"/>
                    </a:cubicBezTo>
                    <a:cubicBezTo>
                      <a:pt x="593" y="353"/>
                      <a:pt x="588" y="359"/>
                      <a:pt x="582" y="366"/>
                    </a:cubicBezTo>
                    <a:cubicBezTo>
                      <a:pt x="566" y="382"/>
                      <a:pt x="547" y="391"/>
                      <a:pt x="524" y="391"/>
                    </a:cubicBezTo>
                    <a:lnTo>
                      <a:pt x="172" y="391"/>
                    </a:lnTo>
                    <a:cubicBezTo>
                      <a:pt x="176" y="470"/>
                      <a:pt x="216" y="547"/>
                      <a:pt x="303" y="547"/>
                    </a:cubicBezTo>
                    <a:cubicBezTo>
                      <a:pt x="368" y="547"/>
                      <a:pt x="393" y="520"/>
                      <a:pt x="424" y="491"/>
                    </a:cubicBezTo>
                    <a:cubicBezTo>
                      <a:pt x="442" y="473"/>
                      <a:pt x="474" y="473"/>
                      <a:pt x="474" y="473"/>
                    </a:cubicBezTo>
                    <a:lnTo>
                      <a:pt x="593" y="473"/>
                    </a:lnTo>
                    <a:cubicBezTo>
                      <a:pt x="556" y="609"/>
                      <a:pt x="457" y="689"/>
                      <a:pt x="303" y="689"/>
                    </a:cubicBezTo>
                    <a:cubicBezTo>
                      <a:pt x="104" y="689"/>
                      <a:pt x="0" y="560"/>
                      <a:pt x="0" y="345"/>
                    </a:cubicBezTo>
                    <a:cubicBezTo>
                      <a:pt x="0" y="130"/>
                      <a:pt x="104" y="0"/>
                      <a:pt x="303" y="0"/>
                    </a:cubicBezTo>
                    <a:cubicBezTo>
                      <a:pt x="457" y="0"/>
                      <a:pt x="556" y="80"/>
                      <a:pt x="593" y="217"/>
                    </a:cubicBezTo>
                    <a:cubicBezTo>
                      <a:pt x="599" y="242"/>
                      <a:pt x="603" y="268"/>
                      <a:pt x="606" y="297"/>
                    </a:cubicBezTo>
                    <a:lnTo>
                      <a:pt x="606" y="30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22"/>
              <p:cNvSpPr>
                <a:spLocks noEditPoints="1"/>
              </p:cNvSpPr>
              <p:nvPr userDrawn="1"/>
            </p:nvSpPr>
            <p:spPr bwMode="auto">
              <a:xfrm>
                <a:off x="1169988" y="4821238"/>
                <a:ext cx="109538" cy="138113"/>
              </a:xfrm>
              <a:custGeom>
                <a:avLst/>
                <a:gdLst>
                  <a:gd name="T0" fmla="*/ 372 w 559"/>
                  <a:gd name="T1" fmla="*/ 508 h 688"/>
                  <a:gd name="T2" fmla="*/ 372 w 559"/>
                  <a:gd name="T3" fmla="*/ 508 h 688"/>
                  <a:gd name="T4" fmla="*/ 263 w 559"/>
                  <a:gd name="T5" fmla="*/ 547 h 688"/>
                  <a:gd name="T6" fmla="*/ 184 w 559"/>
                  <a:gd name="T7" fmla="*/ 526 h 688"/>
                  <a:gd name="T8" fmla="*/ 161 w 559"/>
                  <a:gd name="T9" fmla="*/ 475 h 688"/>
                  <a:gd name="T10" fmla="*/ 179 w 559"/>
                  <a:gd name="T11" fmla="*/ 429 h 688"/>
                  <a:gd name="T12" fmla="*/ 288 w 559"/>
                  <a:gd name="T13" fmla="*/ 386 h 688"/>
                  <a:gd name="T14" fmla="*/ 398 w 559"/>
                  <a:gd name="T15" fmla="*/ 350 h 688"/>
                  <a:gd name="T16" fmla="*/ 398 w 559"/>
                  <a:gd name="T17" fmla="*/ 400 h 688"/>
                  <a:gd name="T18" fmla="*/ 372 w 559"/>
                  <a:gd name="T19" fmla="*/ 508 h 688"/>
                  <a:gd name="T20" fmla="*/ 559 w 559"/>
                  <a:gd name="T21" fmla="*/ 185 h 688"/>
                  <a:gd name="T22" fmla="*/ 559 w 559"/>
                  <a:gd name="T23" fmla="*/ 185 h 688"/>
                  <a:gd name="T24" fmla="*/ 486 w 559"/>
                  <a:gd name="T25" fmla="*/ 47 h 688"/>
                  <a:gd name="T26" fmla="*/ 278 w 559"/>
                  <a:gd name="T27" fmla="*/ 0 h 688"/>
                  <a:gd name="T28" fmla="*/ 87 w 559"/>
                  <a:gd name="T29" fmla="*/ 57 h 688"/>
                  <a:gd name="T30" fmla="*/ 17 w 559"/>
                  <a:gd name="T31" fmla="*/ 185 h 688"/>
                  <a:gd name="T32" fmla="*/ 183 w 559"/>
                  <a:gd name="T33" fmla="*/ 185 h 688"/>
                  <a:gd name="T34" fmla="*/ 224 w 559"/>
                  <a:gd name="T35" fmla="*/ 146 h 688"/>
                  <a:gd name="T36" fmla="*/ 286 w 559"/>
                  <a:gd name="T37" fmla="*/ 136 h 688"/>
                  <a:gd name="T38" fmla="*/ 356 w 559"/>
                  <a:gd name="T39" fmla="*/ 147 h 688"/>
                  <a:gd name="T40" fmla="*/ 394 w 559"/>
                  <a:gd name="T41" fmla="*/ 195 h 688"/>
                  <a:gd name="T42" fmla="*/ 286 w 559"/>
                  <a:gd name="T43" fmla="*/ 255 h 688"/>
                  <a:gd name="T44" fmla="*/ 66 w 559"/>
                  <a:gd name="T45" fmla="*/ 322 h 688"/>
                  <a:gd name="T46" fmla="*/ 0 w 559"/>
                  <a:gd name="T47" fmla="*/ 475 h 688"/>
                  <a:gd name="T48" fmla="*/ 67 w 559"/>
                  <a:gd name="T49" fmla="*/ 633 h 688"/>
                  <a:gd name="T50" fmla="*/ 274 w 559"/>
                  <a:gd name="T51" fmla="*/ 688 h 688"/>
                  <a:gd name="T52" fmla="*/ 482 w 559"/>
                  <a:gd name="T53" fmla="*/ 637 h 688"/>
                  <a:gd name="T54" fmla="*/ 559 w 559"/>
                  <a:gd name="T55" fmla="*/ 497 h 688"/>
                  <a:gd name="T56" fmla="*/ 559 w 559"/>
                  <a:gd name="T57" fmla="*/ 18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59" h="688">
                    <a:moveTo>
                      <a:pt x="372" y="508"/>
                    </a:moveTo>
                    <a:lnTo>
                      <a:pt x="372" y="508"/>
                    </a:lnTo>
                    <a:cubicBezTo>
                      <a:pt x="345" y="534"/>
                      <a:pt x="309" y="547"/>
                      <a:pt x="263" y="547"/>
                    </a:cubicBezTo>
                    <a:cubicBezTo>
                      <a:pt x="249" y="547"/>
                      <a:pt x="203" y="544"/>
                      <a:pt x="184" y="526"/>
                    </a:cubicBezTo>
                    <a:cubicBezTo>
                      <a:pt x="170" y="513"/>
                      <a:pt x="161" y="499"/>
                      <a:pt x="161" y="475"/>
                    </a:cubicBezTo>
                    <a:cubicBezTo>
                      <a:pt x="161" y="457"/>
                      <a:pt x="168" y="440"/>
                      <a:pt x="179" y="429"/>
                    </a:cubicBezTo>
                    <a:cubicBezTo>
                      <a:pt x="203" y="403"/>
                      <a:pt x="230" y="399"/>
                      <a:pt x="288" y="386"/>
                    </a:cubicBezTo>
                    <a:cubicBezTo>
                      <a:pt x="327" y="378"/>
                      <a:pt x="373" y="364"/>
                      <a:pt x="398" y="350"/>
                    </a:cubicBezTo>
                    <a:lnTo>
                      <a:pt x="398" y="400"/>
                    </a:lnTo>
                    <a:cubicBezTo>
                      <a:pt x="398" y="446"/>
                      <a:pt x="399" y="483"/>
                      <a:pt x="372" y="508"/>
                    </a:cubicBezTo>
                    <a:close/>
                    <a:moveTo>
                      <a:pt x="559" y="185"/>
                    </a:moveTo>
                    <a:lnTo>
                      <a:pt x="559" y="185"/>
                    </a:lnTo>
                    <a:cubicBezTo>
                      <a:pt x="559" y="126"/>
                      <a:pt x="534" y="80"/>
                      <a:pt x="486" y="47"/>
                    </a:cubicBezTo>
                    <a:cubicBezTo>
                      <a:pt x="440" y="17"/>
                      <a:pt x="371" y="0"/>
                      <a:pt x="278" y="0"/>
                    </a:cubicBezTo>
                    <a:cubicBezTo>
                      <a:pt x="196" y="0"/>
                      <a:pt x="131" y="20"/>
                      <a:pt x="87" y="57"/>
                    </a:cubicBezTo>
                    <a:cubicBezTo>
                      <a:pt x="47" y="90"/>
                      <a:pt x="23" y="135"/>
                      <a:pt x="17" y="185"/>
                    </a:cubicBezTo>
                    <a:lnTo>
                      <a:pt x="183" y="185"/>
                    </a:lnTo>
                    <a:cubicBezTo>
                      <a:pt x="191" y="165"/>
                      <a:pt x="205" y="152"/>
                      <a:pt x="224" y="146"/>
                    </a:cubicBezTo>
                    <a:cubicBezTo>
                      <a:pt x="242" y="139"/>
                      <a:pt x="262" y="136"/>
                      <a:pt x="286" y="136"/>
                    </a:cubicBezTo>
                    <a:cubicBezTo>
                      <a:pt x="315" y="136"/>
                      <a:pt x="335" y="139"/>
                      <a:pt x="356" y="147"/>
                    </a:cubicBezTo>
                    <a:cubicBezTo>
                      <a:pt x="381" y="156"/>
                      <a:pt x="394" y="170"/>
                      <a:pt x="394" y="195"/>
                    </a:cubicBezTo>
                    <a:cubicBezTo>
                      <a:pt x="394" y="221"/>
                      <a:pt x="358" y="246"/>
                      <a:pt x="286" y="255"/>
                    </a:cubicBezTo>
                    <a:cubicBezTo>
                      <a:pt x="198" y="266"/>
                      <a:pt x="129" y="276"/>
                      <a:pt x="66" y="322"/>
                    </a:cubicBezTo>
                    <a:cubicBezTo>
                      <a:pt x="26" y="352"/>
                      <a:pt x="0" y="406"/>
                      <a:pt x="0" y="475"/>
                    </a:cubicBezTo>
                    <a:cubicBezTo>
                      <a:pt x="0" y="549"/>
                      <a:pt x="23" y="601"/>
                      <a:pt x="67" y="633"/>
                    </a:cubicBezTo>
                    <a:cubicBezTo>
                      <a:pt x="107" y="663"/>
                      <a:pt x="170" y="688"/>
                      <a:pt x="274" y="688"/>
                    </a:cubicBezTo>
                    <a:cubicBezTo>
                      <a:pt x="366" y="688"/>
                      <a:pt x="436" y="668"/>
                      <a:pt x="482" y="637"/>
                    </a:cubicBezTo>
                    <a:cubicBezTo>
                      <a:pt x="530" y="604"/>
                      <a:pt x="557" y="566"/>
                      <a:pt x="559" y="497"/>
                    </a:cubicBezTo>
                    <a:lnTo>
                      <a:pt x="559" y="18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" name="Straight Connector 4"/>
            <p:cNvCxnSpPr>
              <a:endCxn id="2" idx="3"/>
            </p:cNvCxnSpPr>
            <p:nvPr userDrawn="1"/>
          </p:nvCxnSpPr>
          <p:spPr>
            <a:xfrm>
              <a:off x="1854200" y="6032500"/>
              <a:ext cx="0" cy="478408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dirty="0" smtClean="0"/>
              <a:t>Click to edit Master title style - PARTNER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19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629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629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756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71799"/>
            <a:ext cx="5282758" cy="757137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7310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bg2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5"/>
          <p:cNvSpPr>
            <a:spLocks noChangeAspect="1" noEditPoints="1"/>
          </p:cNvSpPr>
          <p:nvPr userDrawn="1"/>
        </p:nvSpPr>
        <p:spPr bwMode="auto">
          <a:xfrm>
            <a:off x="1536701" y="1309687"/>
            <a:ext cx="3684216" cy="4233672"/>
          </a:xfrm>
          <a:custGeom>
            <a:avLst/>
            <a:gdLst>
              <a:gd name="T0" fmla="*/ 38 w 3332"/>
              <a:gd name="T1" fmla="*/ 932 h 3828"/>
              <a:gd name="T2" fmla="*/ 1666 w 3332"/>
              <a:gd name="T3" fmla="*/ 3828 h 3828"/>
              <a:gd name="T4" fmla="*/ 3179 w 3332"/>
              <a:gd name="T5" fmla="*/ 1693 h 3828"/>
              <a:gd name="T6" fmla="*/ 3179 w 3332"/>
              <a:gd name="T7" fmla="*/ 1130 h 3828"/>
              <a:gd name="T8" fmla="*/ 1743 w 3332"/>
              <a:gd name="T9" fmla="*/ 437 h 3828"/>
              <a:gd name="T10" fmla="*/ 2755 w 3332"/>
              <a:gd name="T11" fmla="*/ 1199 h 3828"/>
              <a:gd name="T12" fmla="*/ 2832 w 3332"/>
              <a:gd name="T13" fmla="*/ 1331 h 3828"/>
              <a:gd name="T14" fmla="*/ 2258 w 3332"/>
              <a:gd name="T15" fmla="*/ 1530 h 3828"/>
              <a:gd name="T16" fmla="*/ 1743 w 3332"/>
              <a:gd name="T17" fmla="*/ 2422 h 3828"/>
              <a:gd name="T18" fmla="*/ 1914 w 3332"/>
              <a:gd name="T19" fmla="*/ 1729 h 3828"/>
              <a:gd name="T20" fmla="*/ 2487 w 3332"/>
              <a:gd name="T21" fmla="*/ 1441 h 3828"/>
              <a:gd name="T22" fmla="*/ 1743 w 3332"/>
              <a:gd name="T23" fmla="*/ 2820 h 3828"/>
              <a:gd name="T24" fmla="*/ 1743 w 3332"/>
              <a:gd name="T25" fmla="*/ 746 h 3828"/>
              <a:gd name="T26" fmla="*/ 1743 w 3332"/>
              <a:gd name="T27" fmla="*/ 1232 h 3828"/>
              <a:gd name="T28" fmla="*/ 1743 w 3332"/>
              <a:gd name="T29" fmla="*/ 1541 h 3828"/>
              <a:gd name="T30" fmla="*/ 1590 w 3332"/>
              <a:gd name="T31" fmla="*/ 1409 h 3828"/>
              <a:gd name="T32" fmla="*/ 1380 w 3332"/>
              <a:gd name="T33" fmla="*/ 1795 h 3828"/>
              <a:gd name="T34" fmla="*/ 1114 w 3332"/>
              <a:gd name="T35" fmla="*/ 2943 h 3828"/>
              <a:gd name="T36" fmla="*/ 1036 w 3332"/>
              <a:gd name="T37" fmla="*/ 2368 h 3828"/>
              <a:gd name="T38" fmla="*/ 1036 w 3332"/>
              <a:gd name="T39" fmla="*/ 2191 h 3828"/>
              <a:gd name="T40" fmla="*/ 1074 w 3332"/>
              <a:gd name="T41" fmla="*/ 1530 h 3828"/>
              <a:gd name="T42" fmla="*/ 1457 w 3332"/>
              <a:gd name="T43" fmla="*/ 1309 h 3828"/>
              <a:gd name="T44" fmla="*/ 1457 w 3332"/>
              <a:gd name="T45" fmla="*/ 911 h 3828"/>
              <a:gd name="T46" fmla="*/ 1457 w 3332"/>
              <a:gd name="T47" fmla="*/ 911 h 3828"/>
              <a:gd name="T48" fmla="*/ 1304 w 3332"/>
              <a:gd name="T49" fmla="*/ 1232 h 3828"/>
              <a:gd name="T50" fmla="*/ 540 w 3332"/>
              <a:gd name="T51" fmla="*/ 1043 h 3828"/>
              <a:gd name="T52" fmla="*/ 153 w 3332"/>
              <a:gd name="T53" fmla="*/ 1443 h 3828"/>
              <a:gd name="T54" fmla="*/ 348 w 3332"/>
              <a:gd name="T55" fmla="*/ 1729 h 3828"/>
              <a:gd name="T56" fmla="*/ 347 w 3332"/>
              <a:gd name="T57" fmla="*/ 2030 h 3828"/>
              <a:gd name="T58" fmla="*/ 230 w 3332"/>
              <a:gd name="T59" fmla="*/ 2834 h 3828"/>
              <a:gd name="T60" fmla="*/ 577 w 3332"/>
              <a:gd name="T61" fmla="*/ 2633 h 3828"/>
              <a:gd name="T62" fmla="*/ 500 w 3332"/>
              <a:gd name="T63" fmla="*/ 2500 h 3828"/>
              <a:gd name="T64" fmla="*/ 501 w 3332"/>
              <a:gd name="T65" fmla="*/ 1463 h 3828"/>
              <a:gd name="T66" fmla="*/ 693 w 3332"/>
              <a:gd name="T67" fmla="*/ 955 h 3828"/>
              <a:gd name="T68" fmla="*/ 1457 w 3332"/>
              <a:gd name="T69" fmla="*/ 514 h 3828"/>
              <a:gd name="T70" fmla="*/ 1304 w 3332"/>
              <a:gd name="T71" fmla="*/ 1000 h 3828"/>
              <a:gd name="T72" fmla="*/ 694 w 3332"/>
              <a:gd name="T73" fmla="*/ 1131 h 3828"/>
              <a:gd name="T74" fmla="*/ 961 w 3332"/>
              <a:gd name="T75" fmla="*/ 3031 h 3828"/>
              <a:gd name="T76" fmla="*/ 1114 w 3332"/>
              <a:gd name="T77" fmla="*/ 3120 h 3828"/>
              <a:gd name="T78" fmla="*/ 1459 w 3332"/>
              <a:gd name="T79" fmla="*/ 2921 h 3828"/>
              <a:gd name="T80" fmla="*/ 1189 w 3332"/>
              <a:gd name="T81" fmla="*/ 2368 h 3828"/>
              <a:gd name="T82" fmla="*/ 1457 w 3332"/>
              <a:gd name="T83" fmla="*/ 2125 h 3828"/>
              <a:gd name="T84" fmla="*/ 1533 w 3332"/>
              <a:gd name="T85" fmla="*/ 1839 h 3828"/>
              <a:gd name="T86" fmla="*/ 1743 w 3332"/>
              <a:gd name="T87" fmla="*/ 3619 h 3828"/>
              <a:gd name="T88" fmla="*/ 2012 w 3332"/>
              <a:gd name="T89" fmla="*/ 2841 h 3828"/>
              <a:gd name="T90" fmla="*/ 2550 w 3332"/>
              <a:gd name="T91" fmla="*/ 3153 h 3828"/>
              <a:gd name="T92" fmla="*/ 2509 w 3332"/>
              <a:gd name="T93" fmla="*/ 2952 h 3828"/>
              <a:gd name="T94" fmla="*/ 2165 w 3332"/>
              <a:gd name="T95" fmla="*/ 2753 h 3828"/>
              <a:gd name="T96" fmla="*/ 2832 w 3332"/>
              <a:gd name="T97" fmla="*/ 2589 h 3828"/>
              <a:gd name="T98" fmla="*/ 2720 w 3332"/>
              <a:gd name="T99" fmla="*/ 2135 h 3828"/>
              <a:gd name="T100" fmla="*/ 2832 w 3332"/>
              <a:gd name="T101" fmla="*/ 1894 h 3828"/>
              <a:gd name="T102" fmla="*/ 2908 w 3332"/>
              <a:gd name="T103" fmla="*/ 1110 h 3828"/>
              <a:gd name="T104" fmla="*/ 2985 w 3332"/>
              <a:gd name="T105" fmla="*/ 1982 h 3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2" h="3828">
                <a:moveTo>
                  <a:pt x="3332" y="998"/>
                </a:moveTo>
                <a:cubicBezTo>
                  <a:pt x="3332" y="970"/>
                  <a:pt x="3318" y="945"/>
                  <a:pt x="3294" y="932"/>
                </a:cubicBezTo>
                <a:cubicBezTo>
                  <a:pt x="1704" y="14"/>
                  <a:pt x="1704" y="14"/>
                  <a:pt x="1704" y="14"/>
                </a:cubicBezTo>
                <a:cubicBezTo>
                  <a:pt x="1681" y="0"/>
                  <a:pt x="1651" y="0"/>
                  <a:pt x="1628" y="14"/>
                </a:cubicBezTo>
                <a:cubicBezTo>
                  <a:pt x="38" y="932"/>
                  <a:pt x="38" y="932"/>
                  <a:pt x="38" y="932"/>
                </a:cubicBezTo>
                <a:cubicBezTo>
                  <a:pt x="15" y="945"/>
                  <a:pt x="0" y="970"/>
                  <a:pt x="0" y="998"/>
                </a:cubicBezTo>
                <a:cubicBezTo>
                  <a:pt x="0" y="2833"/>
                  <a:pt x="0" y="2833"/>
                  <a:pt x="0" y="2833"/>
                </a:cubicBezTo>
                <a:cubicBezTo>
                  <a:pt x="0" y="2861"/>
                  <a:pt x="14" y="2886"/>
                  <a:pt x="38" y="2900"/>
                </a:cubicBezTo>
                <a:cubicBezTo>
                  <a:pt x="1628" y="3818"/>
                  <a:pt x="1628" y="3818"/>
                  <a:pt x="1628" y="3818"/>
                </a:cubicBezTo>
                <a:cubicBezTo>
                  <a:pt x="1640" y="3824"/>
                  <a:pt x="1653" y="3828"/>
                  <a:pt x="1666" y="3828"/>
                </a:cubicBezTo>
                <a:cubicBezTo>
                  <a:pt x="1679" y="3828"/>
                  <a:pt x="1693" y="3824"/>
                  <a:pt x="1704" y="3818"/>
                </a:cubicBezTo>
                <a:cubicBezTo>
                  <a:pt x="3294" y="2900"/>
                  <a:pt x="3294" y="2900"/>
                  <a:pt x="3294" y="2900"/>
                </a:cubicBezTo>
                <a:cubicBezTo>
                  <a:pt x="3318" y="2886"/>
                  <a:pt x="3332" y="2861"/>
                  <a:pt x="3332" y="2834"/>
                </a:cubicBezTo>
                <a:lnTo>
                  <a:pt x="3332" y="998"/>
                </a:lnTo>
                <a:close/>
                <a:moveTo>
                  <a:pt x="3179" y="1693"/>
                </a:moveTo>
                <a:cubicBezTo>
                  <a:pt x="2985" y="1806"/>
                  <a:pt x="2985" y="1806"/>
                  <a:pt x="2985" y="1806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3179" y="1130"/>
                  <a:pt x="3179" y="1130"/>
                  <a:pt x="3179" y="1130"/>
                </a:cubicBezTo>
                <a:lnTo>
                  <a:pt x="3179" y="1693"/>
                </a:lnTo>
                <a:close/>
                <a:moveTo>
                  <a:pt x="1743" y="213"/>
                </a:moveTo>
                <a:cubicBezTo>
                  <a:pt x="2205" y="480"/>
                  <a:pt x="2205" y="480"/>
                  <a:pt x="2205" y="480"/>
                </a:cubicBezTo>
                <a:cubicBezTo>
                  <a:pt x="2010" y="592"/>
                  <a:pt x="2010" y="592"/>
                  <a:pt x="2010" y="592"/>
                </a:cubicBezTo>
                <a:cubicBezTo>
                  <a:pt x="1743" y="437"/>
                  <a:pt x="1743" y="437"/>
                  <a:pt x="1743" y="437"/>
                </a:cubicBezTo>
                <a:lnTo>
                  <a:pt x="1743" y="213"/>
                </a:lnTo>
                <a:close/>
                <a:moveTo>
                  <a:pt x="2564" y="1309"/>
                </a:moveTo>
                <a:cubicBezTo>
                  <a:pt x="1819" y="879"/>
                  <a:pt x="1819" y="879"/>
                  <a:pt x="1819" y="879"/>
                </a:cubicBezTo>
                <a:cubicBezTo>
                  <a:pt x="2010" y="769"/>
                  <a:pt x="2010" y="769"/>
                  <a:pt x="2010" y="769"/>
                </a:cubicBezTo>
                <a:cubicBezTo>
                  <a:pt x="2755" y="1199"/>
                  <a:pt x="2755" y="1199"/>
                  <a:pt x="2755" y="1199"/>
                </a:cubicBezTo>
                <a:lnTo>
                  <a:pt x="2564" y="1309"/>
                </a:lnTo>
                <a:close/>
                <a:moveTo>
                  <a:pt x="2832" y="1331"/>
                </a:moveTo>
                <a:cubicBezTo>
                  <a:pt x="2832" y="1463"/>
                  <a:pt x="2832" y="1463"/>
                  <a:pt x="2832" y="1463"/>
                </a:cubicBezTo>
                <a:cubicBezTo>
                  <a:pt x="2717" y="1397"/>
                  <a:pt x="2717" y="1397"/>
                  <a:pt x="2717" y="1397"/>
                </a:cubicBezTo>
                <a:lnTo>
                  <a:pt x="2832" y="1331"/>
                </a:lnTo>
                <a:close/>
                <a:moveTo>
                  <a:pt x="1821" y="2554"/>
                </a:moveTo>
                <a:cubicBezTo>
                  <a:pt x="2258" y="2302"/>
                  <a:pt x="2258" y="2302"/>
                  <a:pt x="2258" y="2302"/>
                </a:cubicBezTo>
                <a:cubicBezTo>
                  <a:pt x="2282" y="2288"/>
                  <a:pt x="2296" y="2263"/>
                  <a:pt x="2296" y="2235"/>
                </a:cubicBezTo>
                <a:cubicBezTo>
                  <a:pt x="2296" y="1596"/>
                  <a:pt x="2296" y="1596"/>
                  <a:pt x="2296" y="1596"/>
                </a:cubicBezTo>
                <a:cubicBezTo>
                  <a:pt x="2296" y="1569"/>
                  <a:pt x="2282" y="1543"/>
                  <a:pt x="2258" y="1530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43" y="1640"/>
                  <a:pt x="2143" y="1640"/>
                  <a:pt x="2143" y="1640"/>
                </a:cubicBezTo>
                <a:cubicBezTo>
                  <a:pt x="2143" y="2191"/>
                  <a:pt x="2143" y="2191"/>
                  <a:pt x="2143" y="2191"/>
                </a:cubicBezTo>
                <a:cubicBezTo>
                  <a:pt x="1743" y="2422"/>
                  <a:pt x="1743" y="2422"/>
                  <a:pt x="1743" y="2422"/>
                </a:cubicBezTo>
                <a:cubicBezTo>
                  <a:pt x="1743" y="2202"/>
                  <a:pt x="1743" y="2202"/>
                  <a:pt x="1743" y="2202"/>
                </a:cubicBezTo>
                <a:cubicBezTo>
                  <a:pt x="1914" y="2103"/>
                  <a:pt x="1914" y="2103"/>
                  <a:pt x="1914" y="2103"/>
                </a:cubicBezTo>
                <a:cubicBezTo>
                  <a:pt x="1937" y="2089"/>
                  <a:pt x="1952" y="2064"/>
                  <a:pt x="1952" y="2037"/>
                </a:cubicBezTo>
                <a:cubicBezTo>
                  <a:pt x="1952" y="1795"/>
                  <a:pt x="1952" y="1795"/>
                  <a:pt x="1952" y="1795"/>
                </a:cubicBezTo>
                <a:cubicBezTo>
                  <a:pt x="1952" y="1767"/>
                  <a:pt x="1937" y="1742"/>
                  <a:pt x="1914" y="1729"/>
                </a:cubicBezTo>
                <a:cubicBezTo>
                  <a:pt x="1819" y="1674"/>
                  <a:pt x="1819" y="1674"/>
                  <a:pt x="1819" y="1674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354" y="1365"/>
                  <a:pt x="2354" y="1365"/>
                  <a:pt x="2354" y="1365"/>
                </a:cubicBezTo>
                <a:cubicBezTo>
                  <a:pt x="2487" y="1441"/>
                  <a:pt x="2487" y="1441"/>
                  <a:pt x="2487" y="1441"/>
                </a:cubicBezTo>
                <a:cubicBezTo>
                  <a:pt x="2487" y="2390"/>
                  <a:pt x="2487" y="2390"/>
                  <a:pt x="2487" y="2390"/>
                </a:cubicBezTo>
                <a:cubicBezTo>
                  <a:pt x="2012" y="2664"/>
                  <a:pt x="2012" y="2664"/>
                  <a:pt x="2012" y="2664"/>
                </a:cubicBezTo>
                <a:lnTo>
                  <a:pt x="1821" y="2554"/>
                </a:lnTo>
                <a:close/>
                <a:moveTo>
                  <a:pt x="1859" y="2753"/>
                </a:moveTo>
                <a:cubicBezTo>
                  <a:pt x="1743" y="2820"/>
                  <a:pt x="1743" y="2820"/>
                  <a:pt x="1743" y="2820"/>
                </a:cubicBezTo>
                <a:cubicBezTo>
                  <a:pt x="1743" y="2685"/>
                  <a:pt x="1743" y="2685"/>
                  <a:pt x="1743" y="2685"/>
                </a:cubicBezTo>
                <a:lnTo>
                  <a:pt x="1859" y="2753"/>
                </a:lnTo>
                <a:close/>
                <a:moveTo>
                  <a:pt x="1743" y="614"/>
                </a:moveTo>
                <a:cubicBezTo>
                  <a:pt x="1857" y="680"/>
                  <a:pt x="1857" y="680"/>
                  <a:pt x="1857" y="680"/>
                </a:cubicBezTo>
                <a:cubicBezTo>
                  <a:pt x="1743" y="746"/>
                  <a:pt x="1743" y="746"/>
                  <a:pt x="1743" y="746"/>
                </a:cubicBezTo>
                <a:lnTo>
                  <a:pt x="1743" y="614"/>
                </a:lnTo>
                <a:close/>
                <a:moveTo>
                  <a:pt x="1743" y="1012"/>
                </a:moveTo>
                <a:cubicBezTo>
                  <a:pt x="2201" y="1276"/>
                  <a:pt x="2201" y="1276"/>
                  <a:pt x="2201" y="1276"/>
                </a:cubicBezTo>
                <a:cubicBezTo>
                  <a:pt x="2010" y="1387"/>
                  <a:pt x="2010" y="1387"/>
                  <a:pt x="2010" y="1387"/>
                </a:cubicBezTo>
                <a:cubicBezTo>
                  <a:pt x="1743" y="1232"/>
                  <a:pt x="1743" y="1232"/>
                  <a:pt x="1743" y="1232"/>
                </a:cubicBezTo>
                <a:lnTo>
                  <a:pt x="1743" y="1012"/>
                </a:lnTo>
                <a:close/>
                <a:moveTo>
                  <a:pt x="1743" y="1409"/>
                </a:moveTo>
                <a:cubicBezTo>
                  <a:pt x="1857" y="1475"/>
                  <a:pt x="1857" y="1475"/>
                  <a:pt x="1857" y="1475"/>
                </a:cubicBezTo>
                <a:cubicBezTo>
                  <a:pt x="1857" y="1475"/>
                  <a:pt x="1857" y="1475"/>
                  <a:pt x="1857" y="1475"/>
                </a:cubicBezTo>
                <a:cubicBezTo>
                  <a:pt x="1743" y="1541"/>
                  <a:pt x="1743" y="1541"/>
                  <a:pt x="1743" y="1541"/>
                </a:cubicBezTo>
                <a:lnTo>
                  <a:pt x="1743" y="1409"/>
                </a:lnTo>
                <a:close/>
                <a:moveTo>
                  <a:pt x="1380" y="1992"/>
                </a:moveTo>
                <a:cubicBezTo>
                  <a:pt x="1189" y="2103"/>
                  <a:pt x="1189" y="2103"/>
                  <a:pt x="1189" y="2103"/>
                </a:cubicBezTo>
                <a:cubicBezTo>
                  <a:pt x="1189" y="1640"/>
                  <a:pt x="1189" y="1640"/>
                  <a:pt x="1189" y="1640"/>
                </a:cubicBezTo>
                <a:cubicBezTo>
                  <a:pt x="1590" y="1409"/>
                  <a:pt x="1590" y="1409"/>
                  <a:pt x="1590" y="1409"/>
                </a:cubicBezTo>
                <a:cubicBezTo>
                  <a:pt x="1590" y="1630"/>
                  <a:pt x="1590" y="1630"/>
                  <a:pt x="1590" y="1630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418" y="1729"/>
                  <a:pt x="1418" y="1729"/>
                  <a:pt x="1418" y="1729"/>
                </a:cubicBezTo>
                <a:cubicBezTo>
                  <a:pt x="1395" y="1742"/>
                  <a:pt x="1380" y="1768"/>
                  <a:pt x="1380" y="1795"/>
                </a:cubicBezTo>
                <a:lnTo>
                  <a:pt x="1380" y="1992"/>
                </a:lnTo>
                <a:close/>
                <a:moveTo>
                  <a:pt x="1036" y="2677"/>
                </a:moveTo>
                <a:cubicBezTo>
                  <a:pt x="1189" y="2765"/>
                  <a:pt x="1189" y="2765"/>
                  <a:pt x="1189" y="2765"/>
                </a:cubicBezTo>
                <a:cubicBezTo>
                  <a:pt x="1306" y="2833"/>
                  <a:pt x="1306" y="2833"/>
                  <a:pt x="1306" y="2833"/>
                </a:cubicBezTo>
                <a:cubicBezTo>
                  <a:pt x="1114" y="2943"/>
                  <a:pt x="1114" y="2943"/>
                  <a:pt x="1114" y="2943"/>
                </a:cubicBezTo>
                <a:cubicBezTo>
                  <a:pt x="845" y="2787"/>
                  <a:pt x="845" y="2787"/>
                  <a:pt x="845" y="2787"/>
                </a:cubicBezTo>
                <a:cubicBezTo>
                  <a:pt x="845" y="2567"/>
                  <a:pt x="845" y="2567"/>
                  <a:pt x="845" y="2567"/>
                </a:cubicBezTo>
                <a:lnTo>
                  <a:pt x="1036" y="2677"/>
                </a:lnTo>
                <a:close/>
                <a:moveTo>
                  <a:pt x="921" y="2434"/>
                </a:moveTo>
                <a:cubicBezTo>
                  <a:pt x="1036" y="2368"/>
                  <a:pt x="1036" y="2368"/>
                  <a:pt x="1036" y="2368"/>
                </a:cubicBezTo>
                <a:cubicBezTo>
                  <a:pt x="1036" y="2500"/>
                  <a:pt x="1036" y="2500"/>
                  <a:pt x="1036" y="2500"/>
                </a:cubicBezTo>
                <a:lnTo>
                  <a:pt x="921" y="2434"/>
                </a:lnTo>
                <a:close/>
                <a:moveTo>
                  <a:pt x="1074" y="1530"/>
                </a:moveTo>
                <a:cubicBezTo>
                  <a:pt x="1050" y="1543"/>
                  <a:pt x="1036" y="1569"/>
                  <a:pt x="1036" y="1596"/>
                </a:cubicBezTo>
                <a:cubicBezTo>
                  <a:pt x="1036" y="2191"/>
                  <a:pt x="1036" y="2191"/>
                  <a:pt x="1036" y="2191"/>
                </a:cubicBezTo>
                <a:cubicBezTo>
                  <a:pt x="845" y="2302"/>
                  <a:pt x="845" y="2302"/>
                  <a:pt x="845" y="2302"/>
                </a:cubicBezTo>
                <a:cubicBezTo>
                  <a:pt x="845" y="1441"/>
                  <a:pt x="845" y="1441"/>
                  <a:pt x="845" y="1441"/>
                </a:cubicBezTo>
                <a:cubicBezTo>
                  <a:pt x="1037" y="1331"/>
                  <a:pt x="1037" y="1331"/>
                  <a:pt x="1037" y="1331"/>
                </a:cubicBezTo>
                <a:cubicBezTo>
                  <a:pt x="1228" y="1441"/>
                  <a:pt x="1228" y="1441"/>
                  <a:pt x="1228" y="1441"/>
                </a:cubicBezTo>
                <a:lnTo>
                  <a:pt x="1074" y="1530"/>
                </a:lnTo>
                <a:close/>
                <a:moveTo>
                  <a:pt x="1457" y="1232"/>
                </a:moveTo>
                <a:cubicBezTo>
                  <a:pt x="1457" y="1088"/>
                  <a:pt x="1457" y="1088"/>
                  <a:pt x="1457" y="1088"/>
                </a:cubicBezTo>
                <a:cubicBezTo>
                  <a:pt x="1590" y="1012"/>
                  <a:pt x="1590" y="1012"/>
                  <a:pt x="1590" y="1012"/>
                </a:cubicBezTo>
                <a:cubicBezTo>
                  <a:pt x="1590" y="1232"/>
                  <a:pt x="1590" y="1232"/>
                  <a:pt x="1590" y="1232"/>
                </a:cubicBezTo>
                <a:cubicBezTo>
                  <a:pt x="1457" y="1309"/>
                  <a:pt x="1457" y="1309"/>
                  <a:pt x="1457" y="1309"/>
                </a:cubicBezTo>
                <a:lnTo>
                  <a:pt x="1457" y="1232"/>
                </a:lnTo>
                <a:close/>
                <a:moveTo>
                  <a:pt x="1457" y="911"/>
                </a:moveTo>
                <a:cubicBezTo>
                  <a:pt x="1457" y="1038"/>
                  <a:pt x="1457" y="1038"/>
                  <a:pt x="1457" y="1038"/>
                </a:cubicBezTo>
                <a:cubicBezTo>
                  <a:pt x="1457" y="1038"/>
                  <a:pt x="1457" y="1038"/>
                  <a:pt x="1457" y="1038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691"/>
                  <a:pt x="1457" y="691"/>
                  <a:pt x="1457" y="691"/>
                </a:cubicBezTo>
                <a:cubicBezTo>
                  <a:pt x="1590" y="614"/>
                  <a:pt x="1590" y="614"/>
                  <a:pt x="1590" y="614"/>
                </a:cubicBezTo>
                <a:cubicBezTo>
                  <a:pt x="1590" y="835"/>
                  <a:pt x="1590" y="835"/>
                  <a:pt x="1590" y="835"/>
                </a:cubicBezTo>
                <a:lnTo>
                  <a:pt x="1457" y="911"/>
                </a:lnTo>
                <a:close/>
                <a:moveTo>
                  <a:pt x="1304" y="1232"/>
                </a:moveTo>
                <a:cubicBezTo>
                  <a:pt x="1304" y="1308"/>
                  <a:pt x="1304" y="1308"/>
                  <a:pt x="1304" y="1308"/>
                </a:cubicBezTo>
                <a:cubicBezTo>
                  <a:pt x="1190" y="1242"/>
                  <a:pt x="1190" y="1242"/>
                  <a:pt x="1190" y="1242"/>
                </a:cubicBezTo>
                <a:cubicBezTo>
                  <a:pt x="1304" y="1176"/>
                  <a:pt x="1304" y="1176"/>
                  <a:pt x="1304" y="1176"/>
                </a:cubicBezTo>
                <a:lnTo>
                  <a:pt x="1304" y="1232"/>
                </a:lnTo>
                <a:close/>
                <a:moveTo>
                  <a:pt x="153" y="1042"/>
                </a:moveTo>
                <a:cubicBezTo>
                  <a:pt x="346" y="930"/>
                  <a:pt x="346" y="930"/>
                  <a:pt x="346" y="930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153" y="1267"/>
                  <a:pt x="153" y="1267"/>
                  <a:pt x="153" y="1267"/>
                </a:cubicBezTo>
                <a:lnTo>
                  <a:pt x="153" y="1042"/>
                </a:lnTo>
                <a:close/>
                <a:moveTo>
                  <a:pt x="153" y="1443"/>
                </a:moveTo>
                <a:cubicBezTo>
                  <a:pt x="348" y="1331"/>
                  <a:pt x="348" y="1331"/>
                  <a:pt x="348" y="1331"/>
                </a:cubicBezTo>
                <a:cubicBezTo>
                  <a:pt x="348" y="1552"/>
                  <a:pt x="348" y="1552"/>
                  <a:pt x="348" y="1552"/>
                </a:cubicBezTo>
                <a:cubicBezTo>
                  <a:pt x="153" y="1664"/>
                  <a:pt x="153" y="1664"/>
                  <a:pt x="153" y="1664"/>
                </a:cubicBezTo>
                <a:lnTo>
                  <a:pt x="153" y="1443"/>
                </a:lnTo>
                <a:close/>
                <a:moveTo>
                  <a:pt x="348" y="1729"/>
                </a:moveTo>
                <a:cubicBezTo>
                  <a:pt x="348" y="1853"/>
                  <a:pt x="348" y="1853"/>
                  <a:pt x="348" y="1853"/>
                </a:cubicBezTo>
                <a:cubicBezTo>
                  <a:pt x="240" y="1791"/>
                  <a:pt x="240" y="1791"/>
                  <a:pt x="240" y="1791"/>
                </a:cubicBezTo>
                <a:lnTo>
                  <a:pt x="348" y="1729"/>
                </a:lnTo>
                <a:close/>
                <a:moveTo>
                  <a:pt x="153" y="1918"/>
                </a:moveTo>
                <a:cubicBezTo>
                  <a:pt x="347" y="2030"/>
                  <a:pt x="347" y="2030"/>
                  <a:pt x="347" y="2030"/>
                </a:cubicBezTo>
                <a:cubicBezTo>
                  <a:pt x="347" y="2589"/>
                  <a:pt x="347" y="2589"/>
                  <a:pt x="347" y="2589"/>
                </a:cubicBezTo>
                <a:cubicBezTo>
                  <a:pt x="153" y="2701"/>
                  <a:pt x="153" y="2701"/>
                  <a:pt x="153" y="2701"/>
                </a:cubicBezTo>
                <a:lnTo>
                  <a:pt x="153" y="1918"/>
                </a:lnTo>
                <a:close/>
                <a:moveTo>
                  <a:pt x="692" y="3100"/>
                </a:moveTo>
                <a:cubicBezTo>
                  <a:pt x="230" y="2834"/>
                  <a:pt x="230" y="2834"/>
                  <a:pt x="230" y="2834"/>
                </a:cubicBezTo>
                <a:cubicBezTo>
                  <a:pt x="424" y="2721"/>
                  <a:pt x="424" y="2721"/>
                  <a:pt x="424" y="2721"/>
                </a:cubicBezTo>
                <a:cubicBezTo>
                  <a:pt x="692" y="2876"/>
                  <a:pt x="692" y="2876"/>
                  <a:pt x="692" y="2876"/>
                </a:cubicBezTo>
                <a:lnTo>
                  <a:pt x="692" y="3100"/>
                </a:lnTo>
                <a:close/>
                <a:moveTo>
                  <a:pt x="692" y="2699"/>
                </a:moveTo>
                <a:cubicBezTo>
                  <a:pt x="577" y="2633"/>
                  <a:pt x="577" y="2633"/>
                  <a:pt x="577" y="2633"/>
                </a:cubicBezTo>
                <a:cubicBezTo>
                  <a:pt x="577" y="2633"/>
                  <a:pt x="577" y="2633"/>
                  <a:pt x="577" y="2633"/>
                </a:cubicBezTo>
                <a:cubicBezTo>
                  <a:pt x="692" y="2567"/>
                  <a:pt x="692" y="2567"/>
                  <a:pt x="692" y="2567"/>
                </a:cubicBezTo>
                <a:lnTo>
                  <a:pt x="692" y="2699"/>
                </a:lnTo>
                <a:close/>
                <a:moveTo>
                  <a:pt x="692" y="2390"/>
                </a:moveTo>
                <a:cubicBezTo>
                  <a:pt x="500" y="2500"/>
                  <a:pt x="500" y="2500"/>
                  <a:pt x="500" y="2500"/>
                </a:cubicBezTo>
                <a:cubicBezTo>
                  <a:pt x="501" y="1640"/>
                  <a:pt x="501" y="1640"/>
                  <a:pt x="501" y="1640"/>
                </a:cubicBezTo>
                <a:cubicBezTo>
                  <a:pt x="692" y="1530"/>
                  <a:pt x="692" y="1530"/>
                  <a:pt x="692" y="1530"/>
                </a:cubicBezTo>
                <a:lnTo>
                  <a:pt x="692" y="2390"/>
                </a:lnTo>
                <a:close/>
                <a:moveTo>
                  <a:pt x="730" y="1331"/>
                </a:moveTo>
                <a:cubicBezTo>
                  <a:pt x="501" y="1463"/>
                  <a:pt x="501" y="1463"/>
                  <a:pt x="501" y="1463"/>
                </a:cubicBezTo>
                <a:cubicBezTo>
                  <a:pt x="501" y="1243"/>
                  <a:pt x="501" y="1243"/>
                  <a:pt x="501" y="12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3" y="955"/>
                  <a:pt x="693" y="955"/>
                  <a:pt x="693" y="955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499" y="842"/>
                  <a:pt x="499" y="842"/>
                  <a:pt x="499" y="842"/>
                </a:cubicBezTo>
                <a:cubicBezTo>
                  <a:pt x="1590" y="213"/>
                  <a:pt x="1590" y="213"/>
                  <a:pt x="1590" y="213"/>
                </a:cubicBezTo>
                <a:cubicBezTo>
                  <a:pt x="1590" y="437"/>
                  <a:pt x="1590" y="437"/>
                  <a:pt x="1590" y="437"/>
                </a:cubicBezTo>
                <a:cubicBezTo>
                  <a:pt x="1457" y="514"/>
                  <a:pt x="1457" y="514"/>
                  <a:pt x="1457" y="514"/>
                </a:cubicBezTo>
                <a:cubicBezTo>
                  <a:pt x="1304" y="602"/>
                  <a:pt x="1304" y="602"/>
                  <a:pt x="1304" y="602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1304" y="779"/>
                  <a:pt x="1304" y="779"/>
                  <a:pt x="1304" y="779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037" y="1154"/>
                  <a:pt x="1037" y="1154"/>
                  <a:pt x="1037" y="1154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84" y="1242"/>
                  <a:pt x="884" y="1242"/>
                  <a:pt x="884" y="1242"/>
                </a:cubicBezTo>
                <a:cubicBezTo>
                  <a:pt x="730" y="1331"/>
                  <a:pt x="730" y="1331"/>
                  <a:pt x="730" y="1331"/>
                </a:cubicBezTo>
                <a:cubicBezTo>
                  <a:pt x="730" y="1331"/>
                  <a:pt x="730" y="1331"/>
                  <a:pt x="730" y="1331"/>
                </a:cubicBezTo>
                <a:close/>
                <a:moveTo>
                  <a:pt x="845" y="2964"/>
                </a:moveTo>
                <a:cubicBezTo>
                  <a:pt x="961" y="3031"/>
                  <a:pt x="961" y="3031"/>
                  <a:pt x="961" y="3031"/>
                </a:cubicBezTo>
                <a:cubicBezTo>
                  <a:pt x="845" y="3099"/>
                  <a:pt x="845" y="3099"/>
                  <a:pt x="845" y="3099"/>
                </a:cubicBezTo>
                <a:lnTo>
                  <a:pt x="845" y="2964"/>
                </a:lnTo>
                <a:close/>
                <a:moveTo>
                  <a:pt x="1590" y="3619"/>
                </a:moveTo>
                <a:cubicBezTo>
                  <a:pt x="920" y="3232"/>
                  <a:pt x="920" y="3232"/>
                  <a:pt x="920" y="3232"/>
                </a:cubicBezTo>
                <a:cubicBezTo>
                  <a:pt x="1114" y="3120"/>
                  <a:pt x="1114" y="3120"/>
                  <a:pt x="1114" y="3120"/>
                </a:cubicBezTo>
                <a:cubicBezTo>
                  <a:pt x="1590" y="3394"/>
                  <a:pt x="1590" y="3394"/>
                  <a:pt x="1590" y="3394"/>
                </a:cubicBezTo>
                <a:lnTo>
                  <a:pt x="1590" y="3619"/>
                </a:lnTo>
                <a:close/>
                <a:moveTo>
                  <a:pt x="1590" y="3217"/>
                </a:moveTo>
                <a:cubicBezTo>
                  <a:pt x="1267" y="3031"/>
                  <a:pt x="1267" y="3031"/>
                  <a:pt x="1267" y="3031"/>
                </a:cubicBezTo>
                <a:cubicBezTo>
                  <a:pt x="1459" y="2921"/>
                  <a:pt x="1459" y="2921"/>
                  <a:pt x="1459" y="2921"/>
                </a:cubicBezTo>
                <a:cubicBezTo>
                  <a:pt x="1590" y="2997"/>
                  <a:pt x="1590" y="2997"/>
                  <a:pt x="1590" y="2997"/>
                </a:cubicBezTo>
                <a:lnTo>
                  <a:pt x="1590" y="3217"/>
                </a:lnTo>
                <a:close/>
                <a:moveTo>
                  <a:pt x="1590" y="2820"/>
                </a:moveTo>
                <a:cubicBezTo>
                  <a:pt x="1189" y="2589"/>
                  <a:pt x="1189" y="2589"/>
                  <a:pt x="1189" y="2589"/>
                </a:cubicBezTo>
                <a:cubicBezTo>
                  <a:pt x="1189" y="2368"/>
                  <a:pt x="1189" y="2368"/>
                  <a:pt x="1189" y="2368"/>
                </a:cubicBezTo>
                <a:cubicBezTo>
                  <a:pt x="1590" y="2599"/>
                  <a:pt x="1590" y="2599"/>
                  <a:pt x="1590" y="2599"/>
                </a:cubicBezTo>
                <a:lnTo>
                  <a:pt x="1590" y="2820"/>
                </a:lnTo>
                <a:close/>
                <a:moveTo>
                  <a:pt x="1590" y="2422"/>
                </a:moveTo>
                <a:cubicBezTo>
                  <a:pt x="1266" y="2235"/>
                  <a:pt x="1266" y="2235"/>
                  <a:pt x="1266" y="2235"/>
                </a:cubicBezTo>
                <a:cubicBezTo>
                  <a:pt x="1457" y="2125"/>
                  <a:pt x="1457" y="2125"/>
                  <a:pt x="1457" y="2125"/>
                </a:cubicBezTo>
                <a:cubicBezTo>
                  <a:pt x="1590" y="2202"/>
                  <a:pt x="1590" y="2202"/>
                  <a:pt x="1590" y="2202"/>
                </a:cubicBezTo>
                <a:lnTo>
                  <a:pt x="1590" y="2422"/>
                </a:lnTo>
                <a:close/>
                <a:moveTo>
                  <a:pt x="1666" y="2069"/>
                </a:moveTo>
                <a:cubicBezTo>
                  <a:pt x="1533" y="1992"/>
                  <a:pt x="1533" y="1992"/>
                  <a:pt x="1533" y="1992"/>
                </a:cubicBezTo>
                <a:cubicBezTo>
                  <a:pt x="1533" y="1839"/>
                  <a:pt x="1533" y="1839"/>
                  <a:pt x="1533" y="1839"/>
                </a:cubicBezTo>
                <a:cubicBezTo>
                  <a:pt x="1666" y="1762"/>
                  <a:pt x="1666" y="1762"/>
                  <a:pt x="1666" y="1762"/>
                </a:cubicBezTo>
                <a:cubicBezTo>
                  <a:pt x="1799" y="1839"/>
                  <a:pt x="1799" y="1839"/>
                  <a:pt x="1799" y="1839"/>
                </a:cubicBezTo>
                <a:cubicBezTo>
                  <a:pt x="1799" y="1993"/>
                  <a:pt x="1799" y="1993"/>
                  <a:pt x="1799" y="1993"/>
                </a:cubicBezTo>
                <a:lnTo>
                  <a:pt x="1666" y="2069"/>
                </a:lnTo>
                <a:close/>
                <a:moveTo>
                  <a:pt x="1743" y="3619"/>
                </a:moveTo>
                <a:cubicBezTo>
                  <a:pt x="1743" y="3394"/>
                  <a:pt x="1743" y="3394"/>
                  <a:pt x="1743" y="3394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2997"/>
                  <a:pt x="1743" y="2997"/>
                  <a:pt x="1743" y="2997"/>
                </a:cubicBezTo>
                <a:cubicBezTo>
                  <a:pt x="2012" y="2841"/>
                  <a:pt x="2012" y="2841"/>
                  <a:pt x="2012" y="2841"/>
                </a:cubicBezTo>
                <a:cubicBezTo>
                  <a:pt x="2203" y="2952"/>
                  <a:pt x="2203" y="2952"/>
                  <a:pt x="2203" y="2952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2356" y="3040"/>
                  <a:pt x="2356" y="3040"/>
                  <a:pt x="2356" y="3040"/>
                </a:cubicBezTo>
                <a:cubicBezTo>
                  <a:pt x="2550" y="3153"/>
                  <a:pt x="2550" y="3153"/>
                  <a:pt x="2550" y="3153"/>
                </a:cubicBezTo>
                <a:lnTo>
                  <a:pt x="1743" y="3619"/>
                </a:lnTo>
                <a:close/>
                <a:moveTo>
                  <a:pt x="2832" y="2990"/>
                </a:moveTo>
                <a:cubicBezTo>
                  <a:pt x="2703" y="3064"/>
                  <a:pt x="2703" y="3064"/>
                  <a:pt x="2703" y="3064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832" y="2765"/>
                  <a:pt x="2832" y="2765"/>
                  <a:pt x="2832" y="2765"/>
                </a:cubicBezTo>
                <a:lnTo>
                  <a:pt x="2832" y="2990"/>
                </a:lnTo>
                <a:close/>
                <a:moveTo>
                  <a:pt x="2356" y="2863"/>
                </a:moveTo>
                <a:cubicBezTo>
                  <a:pt x="2165" y="2753"/>
                  <a:pt x="2165" y="2753"/>
                  <a:pt x="2165" y="2753"/>
                </a:cubicBezTo>
                <a:cubicBezTo>
                  <a:pt x="2602" y="2500"/>
                  <a:pt x="2602" y="2500"/>
                  <a:pt x="2602" y="2500"/>
                </a:cubicBezTo>
                <a:cubicBezTo>
                  <a:pt x="2626" y="2487"/>
                  <a:pt x="2640" y="2461"/>
                  <a:pt x="2640" y="2434"/>
                </a:cubicBezTo>
                <a:cubicBezTo>
                  <a:pt x="2640" y="2266"/>
                  <a:pt x="2640" y="2266"/>
                  <a:pt x="2640" y="2266"/>
                </a:cubicBezTo>
                <a:cubicBezTo>
                  <a:pt x="2832" y="2376"/>
                  <a:pt x="2832" y="2376"/>
                  <a:pt x="2832" y="2376"/>
                </a:cubicBezTo>
                <a:cubicBezTo>
                  <a:pt x="2832" y="2589"/>
                  <a:pt x="2832" y="2589"/>
                  <a:pt x="2832" y="2589"/>
                </a:cubicBezTo>
                <a:lnTo>
                  <a:pt x="2356" y="2863"/>
                </a:lnTo>
                <a:close/>
                <a:moveTo>
                  <a:pt x="2720" y="2135"/>
                </a:moveTo>
                <a:cubicBezTo>
                  <a:pt x="2832" y="2071"/>
                  <a:pt x="2832" y="2071"/>
                  <a:pt x="2832" y="2071"/>
                </a:cubicBezTo>
                <a:cubicBezTo>
                  <a:pt x="2832" y="2199"/>
                  <a:pt x="2832" y="2199"/>
                  <a:pt x="2832" y="2199"/>
                </a:cubicBezTo>
                <a:lnTo>
                  <a:pt x="2720" y="2135"/>
                </a:lnTo>
                <a:close/>
                <a:moveTo>
                  <a:pt x="2831" y="1894"/>
                </a:moveTo>
                <a:cubicBezTo>
                  <a:pt x="2640" y="2004"/>
                  <a:pt x="2640" y="2004"/>
                  <a:pt x="2640" y="2004"/>
                </a:cubicBezTo>
                <a:cubicBezTo>
                  <a:pt x="2640" y="1530"/>
                  <a:pt x="2640" y="1530"/>
                  <a:pt x="2640" y="1530"/>
                </a:cubicBezTo>
                <a:cubicBezTo>
                  <a:pt x="2832" y="1640"/>
                  <a:pt x="2832" y="1640"/>
                  <a:pt x="2832" y="1640"/>
                </a:cubicBezTo>
                <a:cubicBezTo>
                  <a:pt x="2832" y="1894"/>
                  <a:pt x="2832" y="1894"/>
                  <a:pt x="2832" y="1894"/>
                </a:cubicBezTo>
                <a:lnTo>
                  <a:pt x="2831" y="1894"/>
                </a:lnTo>
                <a:close/>
                <a:moveTo>
                  <a:pt x="2163" y="680"/>
                </a:moveTo>
                <a:cubicBezTo>
                  <a:pt x="2358" y="568"/>
                  <a:pt x="2358" y="568"/>
                  <a:pt x="2358" y="568"/>
                </a:cubicBezTo>
                <a:cubicBezTo>
                  <a:pt x="3103" y="998"/>
                  <a:pt x="3103" y="998"/>
                  <a:pt x="3103" y="998"/>
                </a:cubicBezTo>
                <a:cubicBezTo>
                  <a:pt x="2908" y="1110"/>
                  <a:pt x="2908" y="1110"/>
                  <a:pt x="2908" y="1110"/>
                </a:cubicBezTo>
                <a:lnTo>
                  <a:pt x="2163" y="680"/>
                </a:lnTo>
                <a:close/>
                <a:moveTo>
                  <a:pt x="2985" y="2902"/>
                </a:moveTo>
                <a:cubicBezTo>
                  <a:pt x="2985" y="2633"/>
                  <a:pt x="2985" y="2633"/>
                  <a:pt x="2985" y="2633"/>
                </a:cubicBezTo>
                <a:cubicBezTo>
                  <a:pt x="2985" y="2633"/>
                  <a:pt x="2985" y="2633"/>
                  <a:pt x="2985" y="2633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3179" y="1870"/>
                  <a:pt x="3179" y="1870"/>
                  <a:pt x="3179" y="1870"/>
                </a:cubicBezTo>
                <a:cubicBezTo>
                  <a:pt x="3179" y="2789"/>
                  <a:pt x="3179" y="2789"/>
                  <a:pt x="3179" y="2789"/>
                </a:cubicBezTo>
                <a:lnTo>
                  <a:pt x="2985" y="29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7310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Cloudera_Data_Art_Color_9C_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15" b="32475"/>
          <a:stretch/>
        </p:blipFill>
        <p:spPr>
          <a:xfrm rot="16200000">
            <a:off x="7458886" y="1219940"/>
            <a:ext cx="5949884" cy="35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4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Cloudera_Data_Art_Color_9C_blu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26" b="32357"/>
          <a:stretch/>
        </p:blipFill>
        <p:spPr>
          <a:xfrm rot="16200000">
            <a:off x="7438689" y="1215307"/>
            <a:ext cx="5965445" cy="353483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8737601" y="380999"/>
            <a:ext cx="3158908" cy="6510869"/>
            <a:chOff x="8737601" y="380999"/>
            <a:chExt cx="3158908" cy="6510869"/>
          </a:xfrm>
        </p:grpSpPr>
        <p:grpSp>
          <p:nvGrpSpPr>
            <p:cNvPr id="75" name="Group 74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</p:grpSpPr>
          <p:sp>
            <p:nvSpPr>
              <p:cNvPr id="76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06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1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7601" y="380999"/>
            <a:ext cx="3158908" cy="6510869"/>
            <a:chOff x="8737601" y="380999"/>
            <a:chExt cx="3158908" cy="6510869"/>
          </a:xfrm>
          <a:solidFill>
            <a:schemeClr val="tx1"/>
          </a:solidFill>
        </p:grpSpPr>
        <p:grpSp>
          <p:nvGrpSpPr>
            <p:cNvPr id="47" name="Group 46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  <a:grpFill/>
          </p:grpSpPr>
          <p:sp>
            <p:nvSpPr>
              <p:cNvPr id="49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8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3789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2" y="5179917"/>
            <a:ext cx="7338389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099301" y="172976"/>
            <a:ext cx="4795838" cy="6694549"/>
            <a:chOff x="7573963" y="693738"/>
            <a:chExt cx="4422775" cy="6173787"/>
          </a:xfrm>
        </p:grpSpPr>
        <p:sp>
          <p:nvSpPr>
            <p:cNvPr id="43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8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8388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3789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7099301" y="172976"/>
            <a:ext cx="4795838" cy="6694549"/>
            <a:chOff x="7573963" y="693738"/>
            <a:chExt cx="4422775" cy="6173787"/>
          </a:xfrm>
          <a:solidFill>
            <a:srgbClr val="005586"/>
          </a:solidFill>
        </p:grpSpPr>
        <p:sp>
          <p:nvSpPr>
            <p:cNvPr id="47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8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9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509985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60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© Cloudera,</a:t>
            </a:r>
            <a:r>
              <a:rPr lang="en-US" b="0" i="0" baseline="0" dirty="0" smtClean="0">
                <a:solidFill>
                  <a:srgbClr val="282828"/>
                </a:solidFill>
                <a:latin typeface="+mn-lt"/>
                <a:cs typeface="Calibri"/>
              </a:rPr>
              <a:t> Inc</a:t>
            </a:r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83" r:id="rId3"/>
    <p:sldLayoutId id="2147483689" r:id="rId4"/>
    <p:sldLayoutId id="2147483685" r:id="rId5"/>
    <p:sldLayoutId id="2147483690" r:id="rId6"/>
    <p:sldLayoutId id="2147483687" r:id="rId7"/>
    <p:sldLayoutId id="2147483691" r:id="rId8"/>
    <p:sldLayoutId id="2147483692" r:id="rId9"/>
    <p:sldLayoutId id="2147483693" r:id="rId10"/>
    <p:sldLayoutId id="2147483653" r:id="rId11"/>
    <p:sldLayoutId id="2147483654" r:id="rId12"/>
    <p:sldLayoutId id="2147483655" r:id="rId13"/>
    <p:sldLayoutId id="2147483677" r:id="rId14"/>
    <p:sldLayoutId id="2147483678" r:id="rId15"/>
    <p:sldLayoutId id="2147483670" r:id="rId16"/>
    <p:sldLayoutId id="2147483668" r:id="rId17"/>
    <p:sldLayoutId id="2147483669" r:id="rId18"/>
    <p:sldLayoutId id="2147483679" r:id="rId19"/>
    <p:sldLayoutId id="2147483680" r:id="rId20"/>
    <p:sldLayoutId id="2147483681" r:id="rId21"/>
    <p:sldLayoutId id="2147483667" r:id="rId22"/>
    <p:sldLayoutId id="2147483694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blog.cloudera.com/blog/2014/10/how-sqoop-1272-can-help-you-move-big-data-from-mainframe-to-apache-hadoop/" TargetMode="External"/><Relationship Id="rId3" Type="http://schemas.openxmlformats.org/officeDocument/2006/relationships/hyperlink" Target="http://www.syncsort.com/en/Products/DMXh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/>
          <a:lstStyle/>
          <a:p>
            <a:r>
              <a:rPr lang="en-US" dirty="0" smtClean="0"/>
              <a:t>EBCIDIC TO ASCII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/>
          <a:lstStyle/>
          <a:p>
            <a:r>
              <a:rPr lang="en-US" dirty="0" smtClean="0"/>
              <a:t>Venkat Dasari </a:t>
            </a:r>
            <a:r>
              <a:rPr lang="en-US" dirty="0"/>
              <a:t>| </a:t>
            </a:r>
            <a:r>
              <a:rPr lang="en-US" dirty="0" smtClean="0"/>
              <a:t>Solutions Consultant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Convert EBCIDIC Files to ASCII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7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Diagrammatic Representation of the Flow</a:t>
            </a:r>
            <a:endParaRPr lang="en-US" dirty="0"/>
          </a:p>
        </p:txBody>
      </p:sp>
      <p:pic>
        <p:nvPicPr>
          <p:cNvPr id="13" name="Content Placeholder 12" descr="EBCIDIC_To_ASCII.jp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4" b="11523"/>
          <a:stretch/>
        </p:blipFill>
        <p:spPr>
          <a:xfrm>
            <a:off x="379413" y="-152400"/>
            <a:ext cx="11431587" cy="6565900"/>
          </a:xfrm>
        </p:spPr>
      </p:pic>
    </p:spTree>
    <p:extLst>
      <p:ext uri="{BB962C8B-B14F-4D97-AF65-F5344CB8AC3E}">
        <p14:creationId xmlns:p14="http://schemas.microsoft.com/office/powerpoint/2010/main" val="262598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time Steps:-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sz="1400" dirty="0"/>
              <a:t>Do a Maven Clean Install of copybook.inputformat.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sz="1400" dirty="0"/>
              <a:t>Add the generated jar to the </a:t>
            </a:r>
            <a:r>
              <a:rPr lang="en-US" sz="1400" dirty="0" err="1"/>
              <a:t>hdfs</a:t>
            </a:r>
            <a:r>
              <a:rPr lang="en-US" sz="1400" dirty="0"/>
              <a:t> path. 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sz="1400" dirty="0"/>
              <a:t>Add the copybook files and </a:t>
            </a:r>
            <a:r>
              <a:rPr lang="en-US" sz="1400" dirty="0" err="1"/>
              <a:t>dat</a:t>
            </a:r>
            <a:r>
              <a:rPr lang="en-US" sz="1400" dirty="0"/>
              <a:t> files to </a:t>
            </a:r>
            <a:r>
              <a:rPr lang="en-US" sz="1400" dirty="0" err="1"/>
              <a:t>hadoop</a:t>
            </a:r>
            <a:endParaRPr lang="en-US" sz="1400" dirty="0"/>
          </a:p>
          <a:p>
            <a:pPr marL="631825" lvl="1" indent="-342900">
              <a:buFont typeface="+mj-lt"/>
              <a:buAutoNum type="arabicPeriod"/>
            </a:pPr>
            <a:r>
              <a:rPr lang="en-US" sz="1400" dirty="0"/>
              <a:t>Create another hive table which is similar to the generated one, except that it should be STORED AS the desired input format, and the location of the new </a:t>
            </a:r>
            <a:r>
              <a:rPr lang="en-US" sz="1400" dirty="0" err="1"/>
              <a:t>ascii</a:t>
            </a:r>
            <a:r>
              <a:rPr lang="en-US" sz="1400" dirty="0"/>
              <a:t> file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sz="1400" dirty="0"/>
              <a:t> Enter the Hive shell</a:t>
            </a:r>
          </a:p>
          <a:p>
            <a:pPr marL="1023937" lvl="2" indent="-342900">
              <a:buFont typeface="+mj-lt"/>
              <a:buAutoNum type="arabicPeriod"/>
            </a:pPr>
            <a:r>
              <a:rPr lang="en-US" sz="1400" dirty="0"/>
              <a:t>Add jar /user/admin/</a:t>
            </a:r>
            <a:r>
              <a:rPr lang="en-US" sz="1400" dirty="0" err="1"/>
              <a:t>jar_files</a:t>
            </a:r>
            <a:r>
              <a:rPr lang="en-US" sz="1400" dirty="0"/>
              <a:t>/</a:t>
            </a:r>
            <a:r>
              <a:rPr lang="en-US" sz="1400" dirty="0" err="1"/>
              <a:t>copybookInputFormat.jar</a:t>
            </a:r>
            <a:endParaRPr lang="en-US" sz="1400" dirty="0"/>
          </a:p>
          <a:p>
            <a:pPr marL="1023937" lvl="2" indent="-342900">
              <a:buFont typeface="+mj-lt"/>
              <a:buAutoNum type="arabicPeriod"/>
            </a:pPr>
            <a:r>
              <a:rPr lang="en-US" sz="1400" dirty="0"/>
              <a:t>	set </a:t>
            </a:r>
            <a:r>
              <a:rPr lang="en-US" sz="1400" dirty="0" err="1"/>
              <a:t>copybook.inputformat.cbl.hdfs.path</a:t>
            </a:r>
            <a:r>
              <a:rPr lang="en-US" sz="1400" dirty="0"/>
              <a:t>=‘/user/admin/copybook/schema/AM00.TXT’</a:t>
            </a:r>
          </a:p>
          <a:p>
            <a:pPr marL="1023937" lvl="2" indent="-342900">
              <a:buFont typeface="+mj-lt"/>
              <a:buAutoNum type="arabicPeriod"/>
            </a:pPr>
            <a:r>
              <a:rPr lang="en-US" sz="1400" dirty="0"/>
              <a:t>Hive –f </a:t>
            </a:r>
            <a:r>
              <a:rPr lang="en-US" sz="1400" dirty="0" err="1"/>
              <a:t>createAM</a:t>
            </a:r>
            <a:r>
              <a:rPr lang="en-US" sz="1400" dirty="0"/>
              <a:t>*</a:t>
            </a:r>
            <a:r>
              <a:rPr lang="en-US" sz="1400" dirty="0" err="1"/>
              <a:t>Tbl.hql</a:t>
            </a:r>
            <a:r>
              <a:rPr lang="en-US" sz="1400" dirty="0"/>
              <a:t> </a:t>
            </a:r>
          </a:p>
          <a:p>
            <a:pPr marL="1023937" lvl="2" indent="-342900">
              <a:buFont typeface="+mj-lt"/>
              <a:buAutoNum type="arabicPeriod"/>
            </a:pPr>
            <a:r>
              <a:rPr lang="en-US" sz="1400" dirty="0"/>
              <a:t>Hive –f </a:t>
            </a:r>
            <a:r>
              <a:rPr lang="en-US" sz="1400" dirty="0" err="1"/>
              <a:t>createAM</a:t>
            </a:r>
            <a:r>
              <a:rPr lang="en-US" sz="1400" dirty="0"/>
              <a:t>*_</a:t>
            </a:r>
            <a:r>
              <a:rPr lang="en-US" sz="1400" dirty="0" err="1"/>
              <a:t>AsciiTbl.hql</a:t>
            </a:r>
            <a:endParaRPr lang="en-US" sz="1400" dirty="0"/>
          </a:p>
          <a:p>
            <a:pPr marL="1023937" lvl="2" indent="-342900">
              <a:buFont typeface="+mj-lt"/>
              <a:buAutoNum type="arabicPeriod"/>
            </a:pPr>
            <a:r>
              <a:rPr lang="en-US" sz="1400" dirty="0"/>
              <a:t>Insert into table </a:t>
            </a:r>
            <a:r>
              <a:rPr lang="en-US" sz="1400" dirty="0" err="1"/>
              <a:t>createAM</a:t>
            </a:r>
            <a:r>
              <a:rPr lang="en-US" sz="1400" dirty="0"/>
              <a:t>**_</a:t>
            </a:r>
            <a:r>
              <a:rPr lang="en-US" sz="1400" dirty="0" err="1"/>
              <a:t>ASCIITbl</a:t>
            </a:r>
            <a:r>
              <a:rPr lang="en-US" sz="1400" dirty="0"/>
              <a:t> select * from AM**</a:t>
            </a:r>
            <a:r>
              <a:rPr lang="en-US" sz="1400" dirty="0" err="1"/>
              <a:t>Tbl</a:t>
            </a:r>
            <a:endParaRPr lang="en-US" sz="1400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mvn</a:t>
            </a:r>
            <a:r>
              <a:rPr lang="en-US" sz="1400" dirty="0"/>
              <a:t> clean install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hadoop</a:t>
            </a:r>
            <a:r>
              <a:rPr lang="en-US" sz="1400" dirty="0"/>
              <a:t> </a:t>
            </a:r>
            <a:r>
              <a:rPr lang="en-US" sz="1400" dirty="0" err="1"/>
              <a:t>fs</a:t>
            </a:r>
            <a:r>
              <a:rPr lang="en-US" sz="1400" dirty="0"/>
              <a:t> –</a:t>
            </a:r>
            <a:r>
              <a:rPr lang="en-US" sz="1400" dirty="0" err="1"/>
              <a:t>copyFromLocal</a:t>
            </a:r>
            <a:r>
              <a:rPr lang="en-US" sz="1400" dirty="0"/>
              <a:t> </a:t>
            </a:r>
            <a:r>
              <a:rPr lang="en-US" sz="1400" dirty="0" err="1"/>
              <a:t>copybookInputFormat.jar</a:t>
            </a:r>
            <a:r>
              <a:rPr lang="en-US" sz="1400" dirty="0"/>
              <a:t> /user/admin/</a:t>
            </a:r>
            <a:r>
              <a:rPr lang="en-US" sz="1400" dirty="0" err="1"/>
              <a:t>jar_files</a:t>
            </a:r>
            <a:r>
              <a:rPr lang="en-US" sz="1400" dirty="0"/>
              <a:t>/</a:t>
            </a:r>
          </a:p>
          <a:p>
            <a:pPr marL="620712" lvl="1" indent="-342900">
              <a:buFont typeface="+mj-lt"/>
              <a:buAutoNum type="arabicPeriod"/>
            </a:pPr>
            <a:r>
              <a:rPr lang="en-US" sz="1400" dirty="0" err="1"/>
              <a:t>hadoop</a:t>
            </a:r>
            <a:r>
              <a:rPr lang="en-US" sz="1400" dirty="0"/>
              <a:t> </a:t>
            </a:r>
            <a:r>
              <a:rPr lang="en-US" sz="1400" dirty="0" err="1"/>
              <a:t>fs</a:t>
            </a:r>
            <a:r>
              <a:rPr lang="en-US" sz="1400" dirty="0"/>
              <a:t> –</a:t>
            </a:r>
            <a:r>
              <a:rPr lang="en-US" sz="1400" dirty="0" err="1"/>
              <a:t>copyFromLocal</a:t>
            </a:r>
            <a:r>
              <a:rPr lang="en-US" sz="1400" dirty="0"/>
              <a:t> AM*.TXT /user/admin/copybook/schema/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hadoop</a:t>
            </a:r>
            <a:r>
              <a:rPr lang="en-US" sz="1400" dirty="0"/>
              <a:t> </a:t>
            </a:r>
            <a:r>
              <a:rPr lang="en-US" sz="1400" dirty="0" err="1"/>
              <a:t>fs</a:t>
            </a:r>
            <a:r>
              <a:rPr lang="en-US" sz="1400" dirty="0"/>
              <a:t> –</a:t>
            </a:r>
            <a:r>
              <a:rPr lang="en-US" sz="1400" dirty="0" err="1"/>
              <a:t>copyFromLocal</a:t>
            </a:r>
            <a:r>
              <a:rPr lang="en-US" sz="1400" dirty="0"/>
              <a:t> *.</a:t>
            </a:r>
            <a:r>
              <a:rPr lang="en-US" sz="1400" dirty="0" err="1"/>
              <a:t>dat</a:t>
            </a:r>
            <a:r>
              <a:rPr lang="en-US" sz="1400" dirty="0"/>
              <a:t> /user/admin/copybook/</a:t>
            </a:r>
            <a:r>
              <a:rPr lang="en-US" sz="1400" dirty="0" err="1"/>
              <a:t>dat</a:t>
            </a:r>
            <a:r>
              <a:rPr lang="en-US" sz="1400" dirty="0"/>
              <a:t>/AM**/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java -jar </a:t>
            </a:r>
            <a:r>
              <a:rPr lang="en-US" sz="1400" dirty="0" err="1"/>
              <a:t>copybookInputFormat.jar</a:t>
            </a:r>
            <a:r>
              <a:rPr lang="en-US" sz="1400" dirty="0"/>
              <a:t> </a:t>
            </a:r>
            <a:r>
              <a:rPr lang="en-US" sz="1400" dirty="0" err="1"/>
              <a:t>GenHiveCreateTable</a:t>
            </a:r>
            <a:r>
              <a:rPr lang="en-US" sz="1400" dirty="0"/>
              <a:t> </a:t>
            </a:r>
            <a:r>
              <a:rPr lang="en-US" sz="1400" dirty="0" err="1"/>
              <a:t>CopybookInputFormat</a:t>
            </a:r>
            <a:r>
              <a:rPr lang="en-US" sz="1400" dirty="0"/>
              <a:t>/copybook.inputformat/</a:t>
            </a:r>
            <a:r>
              <a:rPr lang="en-US" sz="1400" dirty="0" err="1"/>
              <a:t>barclays_copybook</a:t>
            </a:r>
            <a:r>
              <a:rPr lang="en-US" sz="1400" dirty="0"/>
              <a:t>/AM08.TXT createAM08.hql AM08Tbl /user/admin/copybook/</a:t>
            </a:r>
            <a:r>
              <a:rPr lang="en-US" sz="1400" dirty="0" err="1"/>
              <a:t>dat</a:t>
            </a:r>
            <a:r>
              <a:rPr lang="en-US" sz="1400" dirty="0"/>
              <a:t>/AM08/ /user/admin/copybook/schema/AM08.TXT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create external table AM**_</a:t>
            </a:r>
            <a:r>
              <a:rPr lang="en-US" sz="1400" dirty="0" err="1"/>
              <a:t>ASCIITbl</a:t>
            </a:r>
            <a:r>
              <a:rPr lang="en-US" sz="1400" dirty="0"/>
              <a:t>…….. STORED AS TEXTFILE LOCATION ‘/user/admin/copybook/</a:t>
            </a:r>
            <a:r>
              <a:rPr lang="en-US" sz="1400" dirty="0" err="1"/>
              <a:t>ascii</a:t>
            </a:r>
            <a:r>
              <a:rPr lang="en-US" sz="1400" dirty="0"/>
              <a:t>/AM**/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Conversion</a:t>
            </a:r>
          </a:p>
        </p:txBody>
      </p:sp>
    </p:spTree>
    <p:extLst>
      <p:ext uri="{BB962C8B-B14F-4D97-AF65-F5344CB8AC3E}">
        <p14:creationId xmlns:p14="http://schemas.microsoft.com/office/powerpoint/2010/main" val="34455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Each File has its own Copybook</a:t>
            </a:r>
          </a:p>
          <a:p>
            <a:r>
              <a:rPr lang="en-US" dirty="0" smtClean="0"/>
              <a:t>File is split by its format before landing on Linux</a:t>
            </a:r>
          </a:p>
          <a:p>
            <a:r>
              <a:rPr lang="en-US" dirty="0" smtClean="0"/>
              <a:t>Any Copybook with “redefines” clause or “occurs 0 to n times” clause will not work at this point of time.</a:t>
            </a:r>
          </a:p>
          <a:p>
            <a:r>
              <a:rPr lang="en-US" dirty="0" smtClean="0"/>
              <a:t>Create a coordinator which will run based on the name of the file as an event in that directory.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 Address the redefines and occurs limitations</a:t>
            </a:r>
          </a:p>
          <a:p>
            <a:pPr lvl="1"/>
            <a:r>
              <a:rPr lang="en-US" dirty="0" smtClean="0"/>
              <a:t>We can try converting the Gen Splitter C code to </a:t>
            </a:r>
            <a:r>
              <a:rPr lang="en-US" dirty="0" err="1" smtClean="0"/>
              <a:t>CopybookInputFormat</a:t>
            </a:r>
            <a:r>
              <a:rPr lang="en-US" dirty="0" smtClean="0"/>
              <a:t> and re-use it.</a:t>
            </a:r>
          </a:p>
          <a:p>
            <a:pPr lvl="1"/>
            <a:r>
              <a:rPr lang="en-US" dirty="0" smtClean="0"/>
              <a:t>Third Party libraries, from the likes of </a:t>
            </a:r>
            <a:r>
              <a:rPr lang="en-US" dirty="0" err="1" smtClean="0"/>
              <a:t>Cloudera’s</a:t>
            </a:r>
            <a:r>
              <a:rPr lang="en-US" dirty="0" smtClean="0"/>
              <a:t> partner, </a:t>
            </a:r>
            <a:r>
              <a:rPr lang="en-US" dirty="0" err="1" smtClean="0"/>
              <a:t>SyncSort</a:t>
            </a:r>
            <a:r>
              <a:rPr lang="en-US" dirty="0" smtClean="0"/>
              <a:t> to address the limitation. </a:t>
            </a:r>
          </a:p>
          <a:p>
            <a:pPr lvl="1"/>
            <a:r>
              <a:rPr lang="en-US" dirty="0" smtClean="0"/>
              <a:t>Copybooks might needs to be reformatted when using third parties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Sqoop provides a new connector, which will import it directly from Mainframes to HDFS, converting it from EBCIDIC to ASCII On the fly.</a:t>
            </a:r>
          </a:p>
          <a:p>
            <a:r>
              <a:rPr lang="en-US" sz="2800" dirty="0" smtClean="0"/>
              <a:t>Avro conversions can also be specified.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err="1"/>
              <a:t>SyncSort</a:t>
            </a:r>
            <a:r>
              <a:rPr lang="en-US" sz="2800" dirty="0"/>
              <a:t> DMX-h Release 8 also provides several options to load the dataset </a:t>
            </a:r>
            <a:r>
              <a:rPr lang="en-US" sz="2800" dirty="0" err="1"/>
              <a:t>parallely</a:t>
            </a:r>
            <a:r>
              <a:rPr lang="en-US" sz="2800" dirty="0"/>
              <a:t>(like </a:t>
            </a:r>
            <a:r>
              <a:rPr lang="en-US" sz="2800" dirty="0" err="1"/>
              <a:t>sqoop</a:t>
            </a:r>
            <a:r>
              <a:rPr lang="en-US" sz="2800" dirty="0"/>
              <a:t>), supports conversions to Avro, </a:t>
            </a:r>
            <a:r>
              <a:rPr lang="en-US" sz="2800" dirty="0" err="1"/>
              <a:t>Parquet;Can</a:t>
            </a:r>
            <a:r>
              <a:rPr lang="en-US" sz="2800" dirty="0"/>
              <a:t> also leverage Spark API to access mainframe data and associated COBOL copybooks.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SyncSort</a:t>
            </a:r>
            <a:r>
              <a:rPr lang="en-US" dirty="0" smtClean="0"/>
              <a:t> and Sqoop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4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Sqoop to Mainframe</a:t>
            </a:r>
          </a:p>
          <a:p>
            <a:pPr lvl="1"/>
            <a:r>
              <a:rPr lang="en-US" dirty="0">
                <a:hlinkClick r:id="rId2"/>
              </a:rPr>
              <a:t>http://blog.cloudera.com/blog/2014/10/how-sqoop-1272-can-help-you-move-big-data-from-mainframe-to-apache-hadoop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SyncSort</a:t>
            </a:r>
            <a:r>
              <a:rPr lang="en-US" dirty="0" smtClean="0"/>
              <a:t> DMX-h Release 8</a:t>
            </a:r>
          </a:p>
          <a:p>
            <a:pPr lvl="1"/>
            <a:r>
              <a:rPr lang="en-US" dirty="0">
                <a:hlinkClick r:id="rId3"/>
              </a:rPr>
              <a:t>http://www.syncsort.com/en/Products/</a:t>
            </a:r>
            <a:r>
              <a:rPr lang="en-US" dirty="0" smtClean="0">
                <a:hlinkClick r:id="rId3"/>
              </a:rPr>
              <a:t>DMXh8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7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Validation of the conversion needs to be done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8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Thank you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Venkat Dasari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duera Theme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489</Words>
  <Application>Microsoft Macintosh PowerPoint</Application>
  <PresentationFormat>Custom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Cloduera Theme</vt:lpstr>
      <vt:lpstr>EBCIDIC TO ASCII</vt:lpstr>
      <vt:lpstr>Objective</vt:lpstr>
      <vt:lpstr>Diagrammatic Representation of the Flow</vt:lpstr>
      <vt:lpstr>Steps for Conversion</vt:lpstr>
      <vt:lpstr>Limitations And Assumptions</vt:lpstr>
      <vt:lpstr>SyncSort and Sqoop</vt:lpstr>
      <vt:lpstr>Appendix</vt:lpstr>
      <vt:lpstr>Open Issues</vt:lpstr>
      <vt:lpstr>Thank you</vt:lpstr>
    </vt:vector>
  </TitlesOfParts>
  <Company>Cloudera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 Peters</dc:creator>
  <cp:lastModifiedBy>Venkat Dasari</cp:lastModifiedBy>
  <cp:revision>103</cp:revision>
  <dcterms:created xsi:type="dcterms:W3CDTF">2014-12-02T08:34:24Z</dcterms:created>
  <dcterms:modified xsi:type="dcterms:W3CDTF">2015-02-19T18:13:48Z</dcterms:modified>
</cp:coreProperties>
</file>