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Transfer Learning Based Classification of Poultry Diseases for Enhanced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Adarsh Abhi</a:t>
            </a:r>
          </a:p>
          <a:p>
            <a:r>
              <a:t>Project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Extend to real-time video-based detection.</a:t>
            </a:r>
          </a:p>
          <a:p>
            <a:r>
              <a:t>• Deploy in mobile/edge devices for farmers.</a:t>
            </a:r>
          </a:p>
          <a:p>
            <a:r>
              <a:t>• Expand dataset for more disease types.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Research papers on poultry disease detection.</a:t>
            </a:r>
          </a:p>
          <a:p>
            <a:r>
              <a:t>• TensorFlow/Keras documentation.</a:t>
            </a:r>
          </a:p>
          <a:p>
            <a:r>
              <a:t>• ImageNet and other dataset sources.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Poultry farming plays a crucial role in food production.</a:t>
            </a:r>
          </a:p>
          <a:p>
            <a:r>
              <a:t>• Diseases in poultry can lead to major economic losses.</a:t>
            </a:r>
          </a:p>
          <a:p>
            <a:r>
              <a:t>• Early and accurate detection is essential.</a:t>
            </a:r>
          </a:p>
          <a:p>
            <a:r>
              <a:t>• Deep learning, especially transfer learning, enhances disease classification accuracy.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Manual identification of poultry diseases is time-consuming and error-prone.</a:t>
            </a:r>
          </a:p>
          <a:p>
            <a:r>
              <a:t>• Need for an automated and efficient system for disease classification.</a:t>
            </a:r>
          </a:p>
          <a:p>
            <a:r>
              <a:t>• Existing models lack generalization and scalability.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Develop a transfer learning model to classify poultry diseases.</a:t>
            </a:r>
          </a:p>
          <a:p>
            <a:r>
              <a:t>• Enhance accuracy and reduce detection time.</a:t>
            </a:r>
          </a:p>
          <a:p>
            <a:r>
              <a:t>• Deploy the model for real-time disease monitoring.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 Collection: Images of healthy and diseased poultry.</a:t>
            </a:r>
          </a:p>
          <a:p>
            <a:r>
              <a:t>• Preprocessing: Resize, normalization, data augmentation.</a:t>
            </a:r>
          </a:p>
          <a:p>
            <a:r>
              <a:t>• Model: Use of pre-trained models like VGG16, ResNet50.</a:t>
            </a:r>
          </a:p>
          <a:p>
            <a:r>
              <a:t>• Training &amp; Validation: Fine-tuning and evaluation.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Transfer learning leverages knowledge from large datasets (e.g., ImageNet).</a:t>
            </a:r>
          </a:p>
          <a:p>
            <a:r>
              <a:t>• Fine-tuning a pre-trained CNN model for poultry disease classification.</a:t>
            </a:r>
          </a:p>
          <a:p>
            <a:r>
              <a:t>• Benefits: Faster training, better accuracy, and less data required.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Achieved high accuracy in classifying diseases.</a:t>
            </a:r>
          </a:p>
          <a:p>
            <a:r>
              <a:t>• Confusion matrix and performance metrics evaluated.</a:t>
            </a:r>
          </a:p>
          <a:p>
            <a:r>
              <a:t>• Accuracy: ~92% using ResNet50 with fine-tuning.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with 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Traditional CNN: 85% accuracy.</a:t>
            </a:r>
          </a:p>
          <a:p>
            <a:r>
              <a:t>• Transfer Learning (ResNet50): 92% accuracy.</a:t>
            </a:r>
          </a:p>
          <a:p>
            <a:r>
              <a:t>• Improved performance and generalization.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Transfer learning is effective for poultry disease classification.</a:t>
            </a:r>
          </a:p>
          <a:p>
            <a:r>
              <a:t>• High accuracy and reduced training time.</a:t>
            </a:r>
          </a:p>
          <a:p>
            <a:r>
              <a:t>• Can be integrated into smart farming solutions.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