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8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32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9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1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5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760" y="779145"/>
            <a:ext cx="7772400" cy="1470025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The </a:t>
            </a:r>
            <a:r>
              <a:rPr b="1" dirty="0">
                <a:latin typeface="Arial Black" panose="020B0A04020102020204" pitchFamily="34" charset="0"/>
              </a:rPr>
              <a:t> Career Aspirations of Gen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DASARI ANIL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Disney’s Data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Predicts crowds and optimizes experiences</a:t>
            </a:r>
          </a:p>
          <a:p>
            <a:r>
              <a:t>• Personalizes recommendations and guest interactions</a:t>
            </a:r>
          </a:p>
          <a:p>
            <a:r>
              <a:t>• Uses data to improve engagement and loyalty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 Z’s career path is shaped by flexibility, values, and growth</a:t>
            </a:r>
          </a:p>
          <a:p>
            <a:r>
              <a:t>• Employers must adapt to retain top talent</a:t>
            </a:r>
          </a:p>
          <a:p>
            <a:r>
              <a:t>• Future-ready strategies need data-driven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688840"/>
          </a:xfrm>
        </p:spPr>
        <p:txBody>
          <a:bodyPr>
            <a:normAutofit/>
          </a:bodyPr>
          <a:lstStyle/>
          <a:p>
            <a:r>
              <a:rPr dirty="0"/>
              <a:t>1. Problem Statement</a:t>
            </a:r>
          </a:p>
          <a:p>
            <a:r>
              <a:rPr dirty="0"/>
              <a:t>2. Data Collection</a:t>
            </a:r>
          </a:p>
          <a:p>
            <a:r>
              <a:rPr dirty="0"/>
              <a:t>3. Data Cleaning (SQL)</a:t>
            </a:r>
          </a:p>
          <a:p>
            <a:r>
              <a:rPr dirty="0"/>
              <a:t>4. SQL Analysis</a:t>
            </a:r>
          </a:p>
          <a:p>
            <a:r>
              <a:rPr dirty="0"/>
              <a:t>5. Power BI Dashboards</a:t>
            </a:r>
          </a:p>
          <a:p>
            <a:r>
              <a:rPr dirty="0"/>
              <a:t>6. Key Insights</a:t>
            </a:r>
          </a:p>
          <a:p>
            <a:r>
              <a:rPr dirty="0"/>
              <a:t>7. Recommendations</a:t>
            </a:r>
          </a:p>
          <a:p>
            <a:r>
              <a:rPr dirty="0"/>
              <a:t>8. Business Application (Case Study)</a:t>
            </a:r>
          </a:p>
          <a:p>
            <a:r>
              <a:rPr dirty="0"/>
              <a:t>9.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and understand the career aspirations of Gen Z, identifying key trends, preferences, and influencing factors to help employers better align with this generation’s expectations.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Google Forms survey targeting Gen Z</a:t>
            </a:r>
          </a:p>
          <a:p>
            <a:r>
              <a:rPr dirty="0"/>
              <a:t>Questions on job preferences, work environment, salary expectations, and values</a:t>
            </a:r>
          </a:p>
          <a:p>
            <a:r>
              <a:rPr dirty="0"/>
              <a:t>Responses stored in Excel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Imported into MySQL</a:t>
            </a:r>
          </a:p>
          <a:p>
            <a:r>
              <a:t>• Cleaned text fields and removed blanks/duplicates</a:t>
            </a:r>
          </a:p>
          <a:p>
            <a:r>
              <a:t>• Used joins and CTEs for structured querying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203A9-AA0E-4D74-9A6F-1196B93AC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3952240"/>
            <a:ext cx="7101840" cy="26311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Values &amp; 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Purpose-driven careers are top choices</a:t>
            </a:r>
          </a:p>
          <a:p>
            <a:r>
              <a:t>• Strong inclination toward innovation and social good</a:t>
            </a:r>
          </a:p>
          <a:p>
            <a:r>
              <a:t>• Values significantly influence job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72D8A-3572-4FF2-8286-B325BA482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3559376" cy="19658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41B30-8922-4C69-BC5C-04F2012F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9" y="1417639"/>
            <a:ext cx="3729553" cy="1965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86D00D-13B8-4790-A6EF-C31481C7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743" y="3860800"/>
            <a:ext cx="4353908" cy="2509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Most Gen Z expect a salary of </a:t>
            </a:r>
            <a:r>
              <a:rPr lang="en-US" b="1" dirty="0"/>
              <a:t>&gt;50K after 3 years</a:t>
            </a:r>
            <a:r>
              <a:rPr lang="en-US" dirty="0"/>
              <a:t> and </a:t>
            </a:r>
            <a:r>
              <a:rPr lang="en-US" b="1" dirty="0"/>
              <a:t>&gt;151K after 5 years</a:t>
            </a:r>
            <a:r>
              <a:rPr lang="en-US" dirty="0"/>
              <a:t>.</a:t>
            </a:r>
          </a:p>
          <a:p>
            <a:r>
              <a:rPr lang="en-US" b="1" dirty="0"/>
              <a:t>76%</a:t>
            </a:r>
            <a:r>
              <a:rPr lang="en-US" dirty="0"/>
              <a:t> are willing to work even if their mission is </a:t>
            </a:r>
            <a:r>
              <a:rPr lang="en-US" b="1" dirty="0"/>
              <a:t>undefined or misaligned</a:t>
            </a:r>
            <a:r>
              <a:rPr lang="en-US" dirty="0"/>
              <a:t>.</a:t>
            </a:r>
          </a:p>
          <a:p>
            <a:r>
              <a:rPr lang="en-US" b="1" dirty="0"/>
              <a:t>Workplace culture</a:t>
            </a:r>
            <a:r>
              <a:rPr lang="en-US" dirty="0"/>
              <a:t> significantly influences their decision to stay long-term.</a:t>
            </a:r>
          </a:p>
          <a:p>
            <a:r>
              <a:rPr lang="en-US" dirty="0"/>
              <a:t>They </a:t>
            </a:r>
            <a:r>
              <a:rPr lang="en-US" b="1" dirty="0"/>
              <a:t>prefer supportive managers</a:t>
            </a:r>
            <a:r>
              <a:rPr lang="en-US" dirty="0"/>
              <a:t> who enable </a:t>
            </a:r>
            <a:r>
              <a:rPr lang="en-US" b="1" dirty="0"/>
              <a:t>learning and growth</a:t>
            </a:r>
            <a:r>
              <a:rPr lang="en-US" dirty="0"/>
              <a:t>.</a:t>
            </a:r>
          </a:p>
          <a:p>
            <a:r>
              <a:rPr lang="en-US" b="1" dirty="0"/>
              <a:t>Large teams</a:t>
            </a:r>
            <a:r>
              <a:rPr lang="en-US" dirty="0"/>
              <a:t> and </a:t>
            </a:r>
            <a:r>
              <a:rPr lang="en-US" b="1" dirty="0"/>
              <a:t>unrealistic targets</a:t>
            </a:r>
            <a:r>
              <a:rPr lang="en-US" dirty="0"/>
              <a:t> are generally </a:t>
            </a:r>
            <a:r>
              <a:rPr lang="en-US" b="1" dirty="0"/>
              <a:t>unattractive</a:t>
            </a:r>
            <a:r>
              <a:rPr lang="en-US" dirty="0"/>
              <a:t> to them.</a:t>
            </a:r>
          </a:p>
          <a:p>
            <a:r>
              <a:rPr lang="en-US" dirty="0"/>
              <a:t>Alignment between </a:t>
            </a:r>
            <a:r>
              <a:rPr lang="en-US" b="1" dirty="0"/>
              <a:t>manager behavior</a:t>
            </a:r>
            <a:r>
              <a:rPr lang="en-US" dirty="0"/>
              <a:t> and </a:t>
            </a:r>
            <a:r>
              <a:rPr lang="en-US" b="1" dirty="0"/>
              <a:t>employer culture</a:t>
            </a:r>
            <a:r>
              <a:rPr lang="en-US" dirty="0"/>
              <a:t> is crucial for retention.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Promote flexible work culture</a:t>
            </a:r>
          </a:p>
          <a:p>
            <a:r>
              <a:t>2. Highlight purpose and mission</a:t>
            </a:r>
          </a:p>
          <a:p>
            <a:r>
              <a:t>3. Set realistic salary milestones</a:t>
            </a:r>
          </a:p>
          <a:p>
            <a:r>
              <a:t>4. Align roles with personal values</a:t>
            </a:r>
          </a:p>
          <a:p>
            <a:r>
              <a:t>5. Encourage leadership development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332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Century Gothic</vt:lpstr>
      <vt:lpstr>Wingdings 3</vt:lpstr>
      <vt:lpstr>Ion</vt:lpstr>
      <vt:lpstr>The  Career Aspirations of Gen Z</vt:lpstr>
      <vt:lpstr>Roadmap</vt:lpstr>
      <vt:lpstr>Problem Statement</vt:lpstr>
      <vt:lpstr>Data Collection</vt:lpstr>
      <vt:lpstr>Data Cleaning (SQL)</vt:lpstr>
      <vt:lpstr>Values &amp; Social Impact</vt:lpstr>
      <vt:lpstr>Power BI Dashboards</vt:lpstr>
      <vt:lpstr>Key Insights</vt:lpstr>
      <vt:lpstr>Recommendations</vt:lpstr>
      <vt:lpstr>Case Study: Disney’s Data Strategy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Career Aspirations of Gen Z</dc:title>
  <dc:subject/>
  <dc:creator>anil</dc:creator>
  <cp:keywords/>
  <dc:description>generated using python-pptx</dc:description>
  <cp:lastModifiedBy>anil</cp:lastModifiedBy>
  <cp:revision>4</cp:revision>
  <dcterms:created xsi:type="dcterms:W3CDTF">2013-01-27T09:14:16Z</dcterms:created>
  <dcterms:modified xsi:type="dcterms:W3CDTF">2025-05-08T14:06:51Z</dcterms:modified>
  <cp:category/>
</cp:coreProperties>
</file>