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D272-8A87-4981-AF1F-59FDFB1994AE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A0EC1-3F68-4B14-91CC-3CCD5F99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3608-3F00-4003-AFB7-8D16349676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129E-2E95-4A44-B6EC-8AC7773C8FE4}" type="datetimeFigureOut">
              <a:rPr lang="en-US" smtClean="0"/>
              <a:t>18-Feb-17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77E0-5123-4908-9B0A-4469D814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" y="423081"/>
            <a:ext cx="10809026" cy="5923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4383" y="4036443"/>
            <a:ext cx="4230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By,</a:t>
            </a:r>
          </a:p>
          <a:p>
            <a:r>
              <a:rPr lang="en-US" sz="2400" b="1" dirty="0" smtClean="0"/>
              <a:t>Arjun D(CSE),</a:t>
            </a:r>
          </a:p>
          <a:p>
            <a:r>
              <a:rPr lang="en-US" sz="2400" b="1" dirty="0" smtClean="0"/>
              <a:t>Chandra Sekhar P(CSE),</a:t>
            </a:r>
          </a:p>
          <a:p>
            <a:r>
              <a:rPr lang="en-US" sz="2400" b="1" dirty="0" smtClean="0"/>
              <a:t>Sonam Rani Singh G G(CSE),</a:t>
            </a:r>
          </a:p>
          <a:p>
            <a:r>
              <a:rPr lang="en-US" sz="2400" b="1" dirty="0" smtClean="0"/>
              <a:t>Teenu Krishna Mohan R(CSE).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610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586853"/>
            <a:ext cx="102904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</a:t>
            </a:r>
            <a:r>
              <a:rPr lang="en-US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Automation of manual works in villages like management of Agriculture, street lights and waste management.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Water supply for agriculture based on the levels of water in the field and moisture in soil sensed using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Water Sensor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Soil Moisture Senso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Water supply can be done when the power is supplied, sensed using a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Rectifier Circuit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Street lights can be switched as per timings and Intensity of light using the Light Dependent Resistor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LDR.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9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07" y="966676"/>
            <a:ext cx="9608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Waste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can be done by knowing that the dust bins are filled using an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Ultrasonic Sensor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measures depth of the bin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the bin is filled a command is sent to a Robot to pick up the bin from its place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values read from different sensors are sent to the server by an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Aurdino UNO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477" y="374399"/>
            <a:ext cx="9935570" cy="552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Need’s</a:t>
            </a:r>
            <a:endParaRPr lang="en-US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Villages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back bone of India. Development of the country depends on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villages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more productivity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 of technology in village level reduces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burden on people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wastage of valuable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which helps in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conservation of resources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supply in villages is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uneven in timing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So, farmers wait for the power to supply water and sometimes miss their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turn.</a:t>
            </a: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crops need different levels of moisture content based on the crop either dry or wet crops. So, moisture content should be accounted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0061" y="992490"/>
            <a:ext cx="9771796" cy="41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 for agriculture using motors sometimes cause electrical accidents  resulting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Electrocution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life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usage may be inefficient in villages like, people not switching street lights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accordingly.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Dumping of waste in surroundings results in spreading of dreadful diseases like malaria, dengue etc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312" y="590315"/>
            <a:ext cx="462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Hardware Components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95312" y="1421766"/>
            <a:ext cx="48009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Arduino UNO board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Ethernet Shield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Soil moisture sensor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Water sensor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Ultrasonic sensor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LDR(Light Dependent Resistor)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Lego Mindstorm EV3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Transformer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Capacitor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Regulator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Jumper wires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Resistor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Bridge Rectifier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LED(Light Emitting Diode)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0" y="1465626"/>
            <a:ext cx="4364865" cy="4716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Aurdino IDE</a:t>
            </a:r>
          </a:p>
          <a:p>
            <a:r>
              <a:rPr lang="en-US" sz="2400" dirty="0" smtClean="0"/>
              <a:t>Embedded ‘C++’ for aurdino </a:t>
            </a:r>
          </a:p>
          <a:p>
            <a:r>
              <a:rPr lang="en-US" sz="2400" dirty="0" smtClean="0"/>
              <a:t>Java</a:t>
            </a:r>
          </a:p>
          <a:p>
            <a:r>
              <a:rPr lang="en-US" sz="2400" dirty="0" smtClean="0"/>
              <a:t>PHP</a:t>
            </a:r>
          </a:p>
          <a:p>
            <a:r>
              <a:rPr lang="en-US" sz="2400" dirty="0" smtClean="0"/>
              <a:t>Android</a:t>
            </a:r>
          </a:p>
          <a:p>
            <a:r>
              <a:rPr lang="en-US" sz="2400" dirty="0" smtClean="0"/>
              <a:t>MySQL</a:t>
            </a:r>
          </a:p>
          <a:p>
            <a:r>
              <a:rPr lang="en-US" sz="2400" dirty="0" smtClean="0"/>
              <a:t>Apache server</a:t>
            </a:r>
          </a:p>
          <a:p>
            <a:r>
              <a:rPr lang="en-US" sz="2400" dirty="0" smtClean="0"/>
              <a:t>Android Studio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6248" y="624543"/>
            <a:ext cx="5107546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 smtClean="0">
                <a:latin typeface="+mn-lt"/>
              </a:rPr>
              <a:t>Technologies Used</a:t>
            </a:r>
            <a:endParaRPr lang="en-US" sz="36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3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298" y="682310"/>
            <a:ext cx="10017457" cy="527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and Advantages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smart villages are unanimous and acceptable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effective utilization of power for homely and agricultural purposes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cost of production and management.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managed efficiently helps in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conservation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valuable resource which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drought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supply of water for the crop makes growth of a healthy crop with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quantity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profits.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management makes clean and beautiful surrounding with healthy climate and sanitation, also helps to reduce the spread of dreadful diseases.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444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KrishnaMohan Ravilla</dc:creator>
  <cp:lastModifiedBy>KrishnaMohan Ravilla</cp:lastModifiedBy>
  <cp:revision>10</cp:revision>
  <dcterms:created xsi:type="dcterms:W3CDTF">2017-02-18T13:06:35Z</dcterms:created>
  <dcterms:modified xsi:type="dcterms:W3CDTF">2017-02-18T14:37:50Z</dcterms:modified>
</cp:coreProperties>
</file>