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256" r:id="rId2"/>
    <p:sldId id="263" r:id="rId3"/>
    <p:sldId id="257" r:id="rId4"/>
    <p:sldId id="258" r:id="rId5"/>
    <p:sldId id="259" r:id="rId6"/>
    <p:sldId id="260" r:id="rId7"/>
    <p:sldId id="261" r:id="rId8"/>
    <p:sldId id="264"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varScale="1">
        <p:scale>
          <a:sx n="69" d="100"/>
          <a:sy n="69" d="100"/>
        </p:scale>
        <p:origin x="-13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823E04A-B7FC-4F9C-89B7-40B2BF35F988}" type="datetimeFigureOut">
              <a:rPr lang="en-US" smtClean="0"/>
              <a:pPr/>
              <a:t>1/21/2017</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A3D006C-EBF6-453C-8709-30D49609C06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23E04A-B7FC-4F9C-89B7-40B2BF35F988}" type="datetimeFigureOut">
              <a:rPr lang="en-US" smtClean="0"/>
              <a:pPr/>
              <a:t>1/21/2017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A3D006C-EBF6-453C-8709-30D49609C06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7823E04A-B7FC-4F9C-89B7-40B2BF35F988}" type="datetimeFigureOut">
              <a:rPr lang="en-US" smtClean="0"/>
              <a:pPr/>
              <a:t>1/21/2017</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A3D006C-EBF6-453C-8709-30D49609C06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23E04A-B7FC-4F9C-89B7-40B2BF35F988}" type="datetimeFigureOut">
              <a:rPr lang="en-US" smtClean="0"/>
              <a:pPr/>
              <a:t>1/21/2017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A3D006C-EBF6-453C-8709-30D49609C06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823E04A-B7FC-4F9C-89B7-40B2BF35F988}" type="datetimeFigureOut">
              <a:rPr lang="en-US" smtClean="0"/>
              <a:pPr/>
              <a:t>1/21/2017</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A3D006C-EBF6-453C-8709-30D49609C06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23E04A-B7FC-4F9C-89B7-40B2BF35F988}" type="datetimeFigureOut">
              <a:rPr lang="en-US" smtClean="0"/>
              <a:pPr/>
              <a:t>1/21/2017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A3D006C-EBF6-453C-8709-30D49609C06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823E04A-B7FC-4F9C-89B7-40B2BF35F988}" type="datetimeFigureOut">
              <a:rPr lang="en-US" smtClean="0"/>
              <a:pPr/>
              <a:t>1/21/2017</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5A3D006C-EBF6-453C-8709-30D49609C06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823E04A-B7FC-4F9C-89B7-40B2BF35F988}" type="datetimeFigureOut">
              <a:rPr lang="en-US" smtClean="0"/>
              <a:pPr/>
              <a:t>1/21/2017</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5A3D006C-EBF6-453C-8709-30D49609C06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823E04A-B7FC-4F9C-89B7-40B2BF35F988}" type="datetimeFigureOut">
              <a:rPr lang="en-US" smtClean="0"/>
              <a:pPr/>
              <a:t>1/21/2017</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5A3D006C-EBF6-453C-8709-30D49609C06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23E04A-B7FC-4F9C-89B7-40B2BF35F988}" type="datetimeFigureOut">
              <a:rPr lang="en-US" smtClean="0"/>
              <a:pPr/>
              <a:t>1/21/2017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A3D006C-EBF6-453C-8709-30D49609C06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7823E04A-B7FC-4F9C-89B7-40B2BF35F988}" type="datetimeFigureOut">
              <a:rPr lang="en-US" smtClean="0"/>
              <a:pPr/>
              <a:t>1/21/2017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A3D006C-EBF6-453C-8709-30D49609C06F}"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823E04A-B7FC-4F9C-89B7-40B2BF35F988}" type="datetimeFigureOut">
              <a:rPr lang="en-US" smtClean="0"/>
              <a:pPr/>
              <a:t>1/21/2017</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A3D006C-EBF6-453C-8709-30D49609C06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472268" cy="2133600"/>
          </a:xfrm>
        </p:spPr>
        <p:txBody>
          <a:bodyPr/>
          <a:lstStyle/>
          <a:p>
            <a:r>
              <a:rPr lang="en-US" dirty="0" smtClean="0"/>
              <a:t>HEART BEAT AND BODY TEMPERATURE MONITORING USING ARDUINO</a:t>
            </a:r>
            <a:br>
              <a:rPr lang="en-US" dirty="0" smtClean="0"/>
            </a:br>
            <a:r>
              <a:rPr lang="en-US" sz="2400" dirty="0" smtClean="0"/>
              <a:t>Batch no :- 83</a:t>
            </a:r>
            <a:endParaRPr lang="en-US" sz="2400" dirty="0"/>
          </a:p>
        </p:txBody>
      </p:sp>
      <p:sp>
        <p:nvSpPr>
          <p:cNvPr id="3" name="Subtitle 2"/>
          <p:cNvSpPr>
            <a:spLocks noGrp="1"/>
          </p:cNvSpPr>
          <p:nvPr>
            <p:ph type="subTitle" idx="1"/>
          </p:nvPr>
        </p:nvSpPr>
        <p:spPr/>
        <p:txBody>
          <a:bodyPr>
            <a:normAutofit/>
          </a:bodyPr>
          <a:lstStyle/>
          <a:p>
            <a:r>
              <a:rPr lang="en-US" sz="2400" dirty="0" smtClean="0">
                <a:solidFill>
                  <a:schemeClr val="accent6">
                    <a:lumMod val="40000"/>
                    <a:lumOff val="60000"/>
                  </a:schemeClr>
                </a:solidFill>
              </a:rPr>
              <a:t>Commercially named as </a:t>
            </a:r>
          </a:p>
          <a:p>
            <a:r>
              <a:rPr lang="en-US" sz="2400" dirty="0" smtClean="0">
                <a:solidFill>
                  <a:schemeClr val="accent6">
                    <a:lumMod val="40000"/>
                    <a:lumOff val="60000"/>
                  </a:schemeClr>
                </a:solidFill>
              </a:rPr>
              <a:t>Patient health rate monitoring</a:t>
            </a:r>
            <a:endParaRPr lang="en-US" sz="2400" dirty="0">
              <a:solidFill>
                <a:schemeClr val="accent6">
                  <a:lumMod val="40000"/>
                  <a:lumOff val="6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	</a:t>
            </a:r>
            <a:endParaRPr lang="en-US" dirty="0"/>
          </a:p>
        </p:txBody>
      </p:sp>
      <p:sp>
        <p:nvSpPr>
          <p:cNvPr id="3" name="Content Placeholder 2"/>
          <p:cNvSpPr>
            <a:spLocks noGrp="1"/>
          </p:cNvSpPr>
          <p:nvPr>
            <p:ph idx="1"/>
          </p:nvPr>
        </p:nvSpPr>
        <p:spPr/>
        <p:txBody>
          <a:bodyPr/>
          <a:lstStyle/>
          <a:p>
            <a:r>
              <a:rPr lang="en-US" dirty="0" smtClean="0"/>
              <a:t>D.Navakishore   --14691A04B6 (ECE)</a:t>
            </a:r>
          </a:p>
          <a:p>
            <a:r>
              <a:rPr lang="en-US" dirty="0" smtClean="0"/>
              <a:t>B.Naga Sai         -- 14691A04B0 (ECE)</a:t>
            </a:r>
          </a:p>
          <a:p>
            <a:r>
              <a:rPr lang="en-US" dirty="0" smtClean="0"/>
              <a:t>S.Althaf             --14691A0204 (EEE)</a:t>
            </a:r>
          </a:p>
          <a:p>
            <a:r>
              <a:rPr lang="en-US" dirty="0" smtClean="0"/>
              <a:t>V.Abhilash Naidu </a:t>
            </a:r>
            <a:r>
              <a:rPr lang="en-US" smtClean="0"/>
              <a:t>-- 14691A0201(EEE</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Concepts	</a:t>
            </a:r>
            <a:endParaRPr lang="en-US" sz="3200" dirty="0"/>
          </a:p>
        </p:txBody>
      </p:sp>
      <p:sp>
        <p:nvSpPr>
          <p:cNvPr id="3" name="Content Placeholder 2"/>
          <p:cNvSpPr>
            <a:spLocks noGrp="1"/>
          </p:cNvSpPr>
          <p:nvPr>
            <p:ph idx="1"/>
          </p:nvPr>
        </p:nvSpPr>
        <p:spPr/>
        <p:txBody>
          <a:bodyPr/>
          <a:lstStyle/>
          <a:p>
            <a:r>
              <a:rPr lang="en-US" dirty="0" smtClean="0"/>
              <a:t>Abstract</a:t>
            </a:r>
          </a:p>
          <a:p>
            <a:r>
              <a:rPr lang="en-US" dirty="0" smtClean="0"/>
              <a:t>Introduction</a:t>
            </a:r>
          </a:p>
          <a:p>
            <a:r>
              <a:rPr lang="en-US" dirty="0" smtClean="0"/>
              <a:t>Objectives</a:t>
            </a:r>
          </a:p>
          <a:p>
            <a:r>
              <a:rPr lang="en-US" dirty="0" smtClean="0"/>
              <a:t>Components </a:t>
            </a:r>
          </a:p>
          <a:p>
            <a:r>
              <a:rPr lang="en-US" dirty="0" smtClean="0"/>
              <a:t> Software use</a:t>
            </a:r>
          </a:p>
          <a:p>
            <a:r>
              <a:rPr lang="en-US" dirty="0" smtClean="0"/>
              <a:t>Applications and Advantages</a:t>
            </a:r>
          </a:p>
          <a:p>
            <a:pPr>
              <a:buNone/>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smtClean="0"/>
              <a:t>This project describes the design of a simple, low cost microcontroller based heart beat and body temperature monitoring device with LCD output. In this project we measure the physical parameters like heart beat rate per minute and body temperature with help of the bio-sensors.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smtClean="0"/>
              <a:t>Heart rate measurement is one of the very important parameters of the human cardiovascular system. The heart rate of a healthy person is around 72 bpm.</a:t>
            </a:r>
          </a:p>
          <a:p>
            <a:r>
              <a:rPr lang="en-US" dirty="0" smtClean="0"/>
              <a:t>Babies have a much higher heart rate at around 120 bpm, while older children have heart rates at around 90 bpm. The heart rate  and body temperature rises gradually during exercise and returns slowly to the rest value after exercise.</a:t>
            </a:r>
          </a:p>
          <a:p>
            <a:r>
              <a:rPr lang="en-US" sz="2800" dirty="0" smtClean="0">
                <a:latin typeface="Arial" panose="020B0604020202020204" pitchFamily="34" charset="0"/>
                <a:cs typeface="Arial" panose="020B0604020202020204" pitchFamily="34" charset="0"/>
              </a:rPr>
              <a:t>It is not possible for a doctor to observe a patient’s heart rate per minute and body temperature  all the time.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idx="1"/>
          </p:nvPr>
        </p:nvSpPr>
        <p:spPr/>
        <p:txBody>
          <a:bodyPr/>
          <a:lstStyle/>
          <a:p>
            <a:r>
              <a:rPr lang="en-US" dirty="0" smtClean="0"/>
              <a:t>The major objectives of our developed system are listed below:-</a:t>
            </a:r>
          </a:p>
          <a:p>
            <a:pPr>
              <a:buNone/>
            </a:pPr>
            <a:endParaRPr lang="en-US" dirty="0" smtClean="0"/>
          </a:p>
          <a:p>
            <a:pPr>
              <a:buFont typeface="Wingdings" pitchFamily="2" charset="2"/>
              <a:buChar char="Ø"/>
            </a:pPr>
            <a:r>
              <a:rPr lang="en-US" dirty="0" smtClean="0"/>
              <a:t>Measure heart rate</a:t>
            </a:r>
          </a:p>
          <a:p>
            <a:pPr>
              <a:buFont typeface="Wingdings" pitchFamily="2" charset="2"/>
              <a:buChar char="Ø"/>
            </a:pPr>
            <a:r>
              <a:rPr lang="en-US" dirty="0" smtClean="0"/>
              <a:t>Measure body temperature</a:t>
            </a:r>
          </a:p>
          <a:p>
            <a:pPr>
              <a:buFont typeface="Wingdings" pitchFamily="2" charset="2"/>
              <a:buChar char="Ø"/>
            </a:pPr>
            <a:r>
              <a:rPr lang="en-US" dirty="0" smtClean="0"/>
              <a:t>Those measurements are displayed in the LCD(16*2) display</a:t>
            </a:r>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dirty="0" smtClean="0"/>
              <a:t>Arduino board (ATmega328P)</a:t>
            </a:r>
          </a:p>
          <a:p>
            <a:r>
              <a:rPr lang="en-US" dirty="0" smtClean="0"/>
              <a:t>Heart Beat sensor module</a:t>
            </a:r>
          </a:p>
          <a:p>
            <a:r>
              <a:rPr lang="en-US" dirty="0" smtClean="0"/>
              <a:t>LM35 Temperature sensor</a:t>
            </a:r>
          </a:p>
          <a:p>
            <a:r>
              <a:rPr lang="en-US" dirty="0" smtClean="0"/>
              <a:t>16*2 LCD display</a:t>
            </a:r>
          </a:p>
          <a:p>
            <a:r>
              <a:rPr lang="en-US" dirty="0" smtClean="0"/>
              <a:t>Resistors and Capacitors	</a:t>
            </a:r>
          </a:p>
          <a:p>
            <a:r>
              <a:rPr lang="en-US" dirty="0" smtClean="0"/>
              <a:t>Microcontroller dumping kit</a:t>
            </a:r>
          </a:p>
          <a:p>
            <a:r>
              <a:rPr lang="en-US" dirty="0" smtClean="0"/>
              <a:t>Bread board</a:t>
            </a:r>
          </a:p>
          <a:p>
            <a:r>
              <a:rPr lang="en-US" dirty="0" smtClean="0"/>
              <a:t>Connecting wires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we use..</a:t>
            </a:r>
            <a:endParaRPr lang="en-US" dirty="0"/>
          </a:p>
        </p:txBody>
      </p:sp>
      <p:sp>
        <p:nvSpPr>
          <p:cNvPr id="3" name="Content Placeholder 2"/>
          <p:cNvSpPr>
            <a:spLocks noGrp="1"/>
          </p:cNvSpPr>
          <p:nvPr>
            <p:ph idx="1"/>
          </p:nvPr>
        </p:nvSpPr>
        <p:spPr/>
        <p:txBody>
          <a:bodyPr/>
          <a:lstStyle/>
          <a:p>
            <a:endParaRPr lang="en-US" dirty="0" smtClean="0"/>
          </a:p>
          <a:p>
            <a:r>
              <a:rPr lang="en-US" dirty="0" smtClean="0"/>
              <a:t>Arduino Programming	</a:t>
            </a:r>
          </a:p>
          <a:p>
            <a:pPr>
              <a:buNone/>
            </a:pPr>
            <a:endParaRPr lang="en-US" dirty="0" smtClean="0"/>
          </a:p>
          <a:p>
            <a:pPr>
              <a:buFont typeface="Wingdings" pitchFamily="2" charset="2"/>
              <a:buChar char="Ø"/>
            </a:pPr>
            <a:r>
              <a:rPr lang="en-US" dirty="0" smtClean="0"/>
              <a:t>Arduino IDE Software</a:t>
            </a:r>
          </a:p>
          <a:p>
            <a:pPr>
              <a:buFont typeface="Wingdings" pitchFamily="2" charset="2"/>
              <a:buChar char="Ø"/>
            </a:pPr>
            <a:r>
              <a:rPr lang="en-US" dirty="0" smtClean="0"/>
              <a:t>C or C++</a:t>
            </a:r>
          </a:p>
          <a:p>
            <a:pPr>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and advantages</a:t>
            </a:r>
            <a:endParaRPr lang="en-US" dirty="0"/>
          </a:p>
        </p:txBody>
      </p:sp>
      <p:sp>
        <p:nvSpPr>
          <p:cNvPr id="3" name="Content Placeholder 2"/>
          <p:cNvSpPr>
            <a:spLocks noGrp="1"/>
          </p:cNvSpPr>
          <p:nvPr>
            <p:ph idx="1"/>
          </p:nvPr>
        </p:nvSpPr>
        <p:spPr/>
        <p:txBody>
          <a:bodyPr>
            <a:normAutofit lnSpcReduction="10000"/>
          </a:bodyPr>
          <a:lstStyle/>
          <a:p>
            <a:r>
              <a:rPr lang="en-US" dirty="0" smtClean="0"/>
              <a:t>In Medicine</a:t>
            </a:r>
          </a:p>
          <a:p>
            <a:r>
              <a:rPr lang="en-US" dirty="0" smtClean="0"/>
              <a:t>Health serious conditions</a:t>
            </a:r>
          </a:p>
          <a:p>
            <a:r>
              <a:rPr lang="en-US" dirty="0" smtClean="0"/>
              <a:t>The device has the advantage that it can be used by non-professional people at home to measure the heart rate and body temperature easily and safely.</a:t>
            </a:r>
          </a:p>
          <a:p>
            <a:r>
              <a:rPr lang="en-US" dirty="0" smtClean="0"/>
              <a:t>For old persons this project is helpful, because they are unable to go to the hospital  always.</a:t>
            </a:r>
          </a:p>
          <a:p>
            <a:r>
              <a:rPr lang="en-US" dirty="0" smtClean="0">
                <a:ea typeface="ヒラギノ角ゴ Pro W3"/>
                <a:cs typeface="Times New Roman" pitchFamily="18" charset="0"/>
              </a:rPr>
              <a:t>More than 2 million people are at high risk of having heart attack for those people this device is some what useful.</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255</TotalTime>
  <Words>323</Words>
  <Application>Microsoft Office PowerPoint</Application>
  <PresentationFormat>On-screen Show (4:3)</PresentationFormat>
  <Paragraphs>48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HEART BEAT AND BODY TEMPERATURE MONITORING USING ARDUINO Batch no :- 83</vt:lpstr>
      <vt:lpstr>Team Members </vt:lpstr>
      <vt:lpstr>Concepts </vt:lpstr>
      <vt:lpstr>Abstract</vt:lpstr>
      <vt:lpstr>Introduction</vt:lpstr>
      <vt:lpstr>Objectives </vt:lpstr>
      <vt:lpstr>Components</vt:lpstr>
      <vt:lpstr>Software we use..</vt:lpstr>
      <vt:lpstr>Applications and 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BEAT AND BODY TEMPERATURE MONITORING USING ARDUINO Batch no :- 83</dc:title>
  <dc:creator>Windows User</dc:creator>
  <cp:lastModifiedBy>Windows User</cp:lastModifiedBy>
  <cp:revision>29</cp:revision>
  <dcterms:created xsi:type="dcterms:W3CDTF">2017-01-20T14:06:34Z</dcterms:created>
  <dcterms:modified xsi:type="dcterms:W3CDTF">2017-01-21T09:33:12Z</dcterms:modified>
</cp:coreProperties>
</file>