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4" r:id="rId6"/>
    <p:sldId id="265" r:id="rId7"/>
    <p:sldId id="266" r:id="rId8"/>
    <p:sldId id="269" r:id="rId9"/>
    <p:sldId id="267" r:id="rId10"/>
    <p:sldId id="268" r:id="rId11"/>
    <p:sldId id="272" r:id="rId12"/>
    <p:sldId id="270" r:id="rId13"/>
    <p:sldId id="271"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5" d="100"/>
          <a:sy n="95" d="100"/>
        </p:scale>
        <p:origin x="-58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2EC688E-6691-4D52-9379-44B87B9F5CC9}" type="datetimeFigureOut">
              <a:rPr lang="en-US" smtClean="0"/>
              <a:pPr/>
              <a:t>12/20/2020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6116BAD9-63E1-453D-868E-40DF92C4CE6F}"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EC688E-6691-4D52-9379-44B87B9F5CC9}"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6BAD9-63E1-453D-868E-40DF92C4CE6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EC688E-6691-4D52-9379-44B87B9F5CC9}"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6BAD9-63E1-453D-868E-40DF92C4CE6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EC688E-6691-4D52-9379-44B87B9F5CC9}"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6BAD9-63E1-453D-868E-40DF92C4CE6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2EC688E-6691-4D52-9379-44B87B9F5CC9}"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6116BAD9-63E1-453D-868E-40DF92C4CE6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EC688E-6691-4D52-9379-44B87B9F5CC9}" type="datetimeFigureOut">
              <a:rPr lang="en-US" smtClean="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16BAD9-63E1-453D-868E-40DF92C4CE6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2EC688E-6691-4D52-9379-44B87B9F5CC9}" type="datetimeFigureOut">
              <a:rPr lang="en-US" smtClean="0"/>
              <a:pPr/>
              <a:t>12/20/2020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116BAD9-63E1-453D-868E-40DF92C4CE6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EC688E-6691-4D52-9379-44B87B9F5CC9}" type="datetimeFigureOut">
              <a:rPr lang="en-US" smtClean="0"/>
              <a:pPr/>
              <a:t>12/20/2020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116BAD9-63E1-453D-868E-40DF92C4CE6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C688E-6691-4D52-9379-44B87B9F5CC9}" type="datetimeFigureOut">
              <a:rPr lang="en-US" smtClean="0"/>
              <a:pPr/>
              <a:t>12/20/2020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116BAD9-63E1-453D-868E-40DF92C4CE6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EC688E-6691-4D52-9379-44B87B9F5CC9}" type="datetimeFigureOut">
              <a:rPr lang="en-US" smtClean="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16BAD9-63E1-453D-868E-40DF92C4CE6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2EC688E-6691-4D52-9379-44B87B9F5CC9}" type="datetimeFigureOut">
              <a:rPr lang="en-US" smtClean="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16BAD9-63E1-453D-868E-40DF92C4CE6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2EC688E-6691-4D52-9379-44B87B9F5CC9}" type="datetimeFigureOut">
              <a:rPr lang="en-US" smtClean="0"/>
              <a:pPr/>
              <a:t>12/20/2020</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116BAD9-63E1-453D-868E-40DF92C4CE6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ONLINE EXAM PORTAL</a:t>
            </a:r>
            <a:endParaRPr lang="en-US" dirty="0"/>
          </a:p>
        </p:txBody>
      </p:sp>
      <p:sp>
        <p:nvSpPr>
          <p:cNvPr id="3" name="Subtitle 2"/>
          <p:cNvSpPr>
            <a:spLocks noGrp="1"/>
          </p:cNvSpPr>
          <p:nvPr>
            <p:ph type="subTitle" idx="1"/>
          </p:nvPr>
        </p:nvSpPr>
        <p:spPr/>
        <p:txBody>
          <a:bodyPr/>
          <a:lstStyle/>
          <a:p>
            <a:r>
              <a:rPr lang="en-US" dirty="0" smtClean="0"/>
              <a:t>-SAI CHANDANA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REGISTRATION</a:t>
            </a:r>
            <a:endParaRPr lang="en-US" dirty="0"/>
          </a:p>
        </p:txBody>
      </p:sp>
      <p:pic>
        <p:nvPicPr>
          <p:cNvPr id="4" name="Content Placeholder 3" descr="admin registration (2).png"/>
          <p:cNvPicPr>
            <a:picLocks noGrp="1" noChangeAspect="1"/>
          </p:cNvPicPr>
          <p:nvPr>
            <p:ph idx="1"/>
          </p:nvPr>
        </p:nvPicPr>
        <p:blipFill>
          <a:blip r:embed="rId2"/>
          <a:stretch>
            <a:fillRect/>
          </a:stretch>
        </p:blipFill>
        <p:spPr>
          <a:xfrm>
            <a:off x="457200" y="2070720"/>
            <a:ext cx="8229600" cy="376748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smtClean="0"/>
              <a:t>INSTRUCTIONS</a:t>
            </a:r>
            <a:endParaRPr lang="en-US" dirty="0"/>
          </a:p>
        </p:txBody>
      </p:sp>
      <p:pic>
        <p:nvPicPr>
          <p:cNvPr id="4" name="Content Placeholder 3" descr="INSTRUCT.png"/>
          <p:cNvPicPr>
            <a:picLocks noGrp="1" noChangeAspect="1"/>
          </p:cNvPicPr>
          <p:nvPr>
            <p:ph idx="1"/>
          </p:nvPr>
        </p:nvPicPr>
        <p:blipFill>
          <a:blip r:embed="rId2"/>
          <a:stretch>
            <a:fillRect/>
          </a:stretch>
        </p:blipFill>
        <p:spPr>
          <a:xfrm>
            <a:off x="457200" y="1792162"/>
            <a:ext cx="8229600" cy="393883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smtClean="0"/>
              <a:t>QUESTION PAPER</a:t>
            </a:r>
            <a:endParaRPr lang="en-US" dirty="0"/>
          </a:p>
        </p:txBody>
      </p:sp>
      <p:pic>
        <p:nvPicPr>
          <p:cNvPr id="4" name="Content Placeholder 3" descr="question page (2).png"/>
          <p:cNvPicPr>
            <a:picLocks noGrp="1" noChangeAspect="1"/>
          </p:cNvPicPr>
          <p:nvPr>
            <p:ph idx="1"/>
          </p:nvPr>
        </p:nvPicPr>
        <p:blipFill>
          <a:blip r:embed="rId2"/>
          <a:stretch>
            <a:fillRect/>
          </a:stretch>
        </p:blipFill>
        <p:spPr>
          <a:xfrm>
            <a:off x="457200" y="1901349"/>
            <a:ext cx="8229600" cy="410622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smtClean="0"/>
              <a:t>RESULT</a:t>
            </a:r>
            <a:endParaRPr lang="en-US" dirty="0"/>
          </a:p>
        </p:txBody>
      </p:sp>
      <p:pic>
        <p:nvPicPr>
          <p:cNvPr id="4" name="Content Placeholder 3" descr="result (2).png"/>
          <p:cNvPicPr>
            <a:picLocks noGrp="1" noChangeAspect="1"/>
          </p:cNvPicPr>
          <p:nvPr>
            <p:ph idx="1"/>
          </p:nvPr>
        </p:nvPicPr>
        <p:blipFill>
          <a:blip r:embed="rId2"/>
          <a:stretch>
            <a:fillRect/>
          </a:stretch>
        </p:blipFill>
        <p:spPr>
          <a:xfrm>
            <a:off x="2247698" y="1285861"/>
            <a:ext cx="4648603" cy="2786082"/>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4554"/>
            <a:ext cx="8229600" cy="2214578"/>
          </a:xfrm>
        </p:spPr>
        <p:txBody>
          <a:bodyPr/>
          <a:lstStyle/>
          <a:p>
            <a:r>
              <a:rPr lang="en-US" dirty="0" smtClean="0"/>
              <a:t>THANK </a:t>
            </a:r>
            <a:r>
              <a:rPr lang="en-US" dirty="0" smtClean="0"/>
              <a:t>YOU</a:t>
            </a:r>
            <a:br>
              <a:rPr lang="en-US" dirty="0" smtClean="0"/>
            </a:br>
            <a:r>
              <a:rPr lang="en-US" dirty="0" smtClean="0"/>
              <a:t>D.SAI CHANDANA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ABSTRACT</a:t>
            </a:r>
            <a:endParaRPr lang="en-US" sz="3200" dirty="0"/>
          </a:p>
        </p:txBody>
      </p:sp>
      <p:sp>
        <p:nvSpPr>
          <p:cNvPr id="3" name="Content Placeholder 2"/>
          <p:cNvSpPr>
            <a:spLocks noGrp="1"/>
          </p:cNvSpPr>
          <p:nvPr>
            <p:ph idx="1"/>
          </p:nvPr>
        </p:nvSpPr>
        <p:spPr>
          <a:xfrm>
            <a:off x="457200" y="1285860"/>
            <a:ext cx="8229600" cy="4840303"/>
          </a:xfrm>
        </p:spPr>
        <p:txBody>
          <a:bodyPr>
            <a:normAutofit lnSpcReduction="10000"/>
          </a:bodyPr>
          <a:lstStyle/>
          <a:p>
            <a:pPr>
              <a:buNone/>
            </a:pPr>
            <a:r>
              <a:rPr lang="en-US" sz="2000" dirty="0" smtClean="0"/>
              <a:t>		Conducting a paperless examination is made available by using the concept of web based online examination which was automated processing system for the works which were better than offline mode and reduces the manual work.</a:t>
            </a:r>
          </a:p>
          <a:p>
            <a:pPr>
              <a:buNone/>
            </a:pPr>
            <a:r>
              <a:rPr lang="en-US" sz="2000" dirty="0" smtClean="0"/>
              <a:t>		Through this web application , it can be possible to conduct examination through internet. It can possible to conduct either objective or subjective type. This subjective type requires human power for checking answers, but objective type is automated process.</a:t>
            </a:r>
          </a:p>
          <a:p>
            <a:pPr>
              <a:buNone/>
            </a:pPr>
            <a:r>
              <a:rPr lang="en-US" sz="2000" dirty="0"/>
              <a:t>	</a:t>
            </a:r>
            <a:r>
              <a:rPr lang="en-US" sz="2000" dirty="0" smtClean="0"/>
              <a:t>	Candidates will able to get their results after completing their examination.</a:t>
            </a:r>
          </a:p>
          <a:p>
            <a:pPr>
              <a:buNone/>
            </a:pPr>
            <a:r>
              <a:rPr lang="en-US" sz="2000" dirty="0" smtClean="0"/>
              <a:t>	Proposed System: This project is based on objective type. The concept of html css are used for designing the pages. Database is used to store student details of registration. Other tools are used based on their requirement.</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428728" y="2500306"/>
            <a:ext cx="1285884"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Candidates applies</a:t>
            </a:r>
            <a:endParaRPr lang="en-US" dirty="0"/>
          </a:p>
        </p:txBody>
      </p:sp>
      <p:sp>
        <p:nvSpPr>
          <p:cNvPr id="3" name="Rectangle 2"/>
          <p:cNvSpPr/>
          <p:nvPr/>
        </p:nvSpPr>
        <p:spPr>
          <a:xfrm>
            <a:off x="4214810" y="2428868"/>
            <a:ext cx="914400" cy="121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Registered candidates</a:t>
            </a:r>
            <a:endParaRPr lang="en-US" dirty="0"/>
          </a:p>
        </p:txBody>
      </p:sp>
      <p:sp>
        <p:nvSpPr>
          <p:cNvPr id="4" name="Rectangle 3"/>
          <p:cNvSpPr/>
          <p:nvPr/>
        </p:nvSpPr>
        <p:spPr>
          <a:xfrm>
            <a:off x="6786578" y="14287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5" name="Rectangle 4"/>
          <p:cNvSpPr/>
          <p:nvPr/>
        </p:nvSpPr>
        <p:spPr>
          <a:xfrm>
            <a:off x="6715140" y="3071810"/>
            <a:ext cx="91440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portal</a:t>
            </a:r>
            <a:endParaRPr lang="en-US" dirty="0"/>
          </a:p>
        </p:txBody>
      </p:sp>
      <p:sp>
        <p:nvSpPr>
          <p:cNvPr id="6" name="Rectangle 5"/>
          <p:cNvSpPr/>
          <p:nvPr/>
        </p:nvSpPr>
        <p:spPr>
          <a:xfrm>
            <a:off x="6786578" y="492919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a:t>
            </a:r>
            <a:endParaRPr lang="en-US" dirty="0"/>
          </a:p>
        </p:txBody>
      </p:sp>
      <p:cxnSp>
        <p:nvCxnSpPr>
          <p:cNvPr id="8" name="Straight Arrow Connector 7"/>
          <p:cNvCxnSpPr>
            <a:stCxn id="2" idx="6"/>
            <a:endCxn id="3" idx="1"/>
          </p:cNvCxnSpPr>
          <p:nvPr/>
        </p:nvCxnSpPr>
        <p:spPr>
          <a:xfrm flipV="1">
            <a:off x="2714612" y="3036091"/>
            <a:ext cx="1500198"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3"/>
            <a:endCxn id="4" idx="1"/>
          </p:cNvCxnSpPr>
          <p:nvPr/>
        </p:nvCxnSpPr>
        <p:spPr>
          <a:xfrm flipV="1">
            <a:off x="5129210" y="1885936"/>
            <a:ext cx="1657368" cy="1150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a:endCxn id="5" idx="0"/>
          </p:cNvCxnSpPr>
          <p:nvPr/>
        </p:nvCxnSpPr>
        <p:spPr>
          <a:xfrm rot="5400000">
            <a:off x="6843722" y="2671754"/>
            <a:ext cx="72867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6" idx="0"/>
          </p:cNvCxnSpPr>
          <p:nvPr/>
        </p:nvCxnSpPr>
        <p:spPr>
          <a:xfrm rot="16200000" flipH="1">
            <a:off x="6779431" y="4464851"/>
            <a:ext cx="85725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t>PROJECT TECHNOLOGY</a:t>
            </a:r>
            <a:endParaRPr lang="en-US" dirty="0"/>
          </a:p>
        </p:txBody>
      </p:sp>
      <p:sp>
        <p:nvSpPr>
          <p:cNvPr id="3" name="Content Placeholder 2"/>
          <p:cNvSpPr>
            <a:spLocks noGrp="1"/>
          </p:cNvSpPr>
          <p:nvPr>
            <p:ph idx="1"/>
          </p:nvPr>
        </p:nvSpPr>
        <p:spPr/>
        <p:txBody>
          <a:bodyPr/>
          <a:lstStyle/>
          <a:p>
            <a:r>
              <a:rPr lang="en-US" sz="2000" dirty="0" smtClean="0"/>
              <a:t>TECHNOLOGIES</a:t>
            </a:r>
            <a:r>
              <a:rPr lang="en-US" dirty="0" smtClean="0"/>
              <a:t> </a:t>
            </a:r>
            <a:r>
              <a:rPr lang="en-US" sz="2000" dirty="0" smtClean="0"/>
              <a:t>USED</a:t>
            </a:r>
          </a:p>
          <a:p>
            <a:pPr>
              <a:buFont typeface="Arial" pitchFamily="34" charset="0"/>
              <a:buChar char="•"/>
            </a:pPr>
            <a:r>
              <a:rPr lang="en-US" sz="2000" dirty="0" smtClean="0"/>
              <a:t>HTML</a:t>
            </a:r>
          </a:p>
          <a:p>
            <a:pPr>
              <a:buFont typeface="Arial" pitchFamily="34" charset="0"/>
              <a:buChar char="•"/>
            </a:pPr>
            <a:r>
              <a:rPr lang="en-US" sz="2000" dirty="0" smtClean="0"/>
              <a:t>CSS</a:t>
            </a:r>
          </a:p>
          <a:p>
            <a:pPr>
              <a:buFont typeface="Arial" pitchFamily="34" charset="0"/>
              <a:buChar char="•"/>
            </a:pPr>
            <a:r>
              <a:rPr lang="en-US" sz="2000" dirty="0" smtClean="0"/>
              <a:t>Spring </a:t>
            </a:r>
            <a:r>
              <a:rPr lang="en-US" sz="2000" dirty="0" smtClean="0"/>
              <a:t>And Hibernate</a:t>
            </a:r>
            <a:endParaRPr lang="en-US" sz="2000" dirty="0" smtClean="0"/>
          </a:p>
          <a:p>
            <a:pPr>
              <a:buFont typeface="Arial" pitchFamily="34" charset="0"/>
              <a:buChar char="•"/>
            </a:pPr>
            <a:r>
              <a:rPr lang="en-US" sz="2000" dirty="0" smtClean="0"/>
              <a:t>Java Script</a:t>
            </a:r>
          </a:p>
          <a:p>
            <a:pPr>
              <a:buFont typeface="Arial" pitchFamily="34" charset="0"/>
              <a:buChar char="•"/>
            </a:pPr>
            <a:r>
              <a:rPr lang="en-US" sz="2000" dirty="0" smtClean="0"/>
              <a:t>My Sql</a:t>
            </a:r>
          </a:p>
          <a:p>
            <a:pPr>
              <a:buFont typeface="Arial" pitchFamily="34" charset="0"/>
              <a:buChar char="•"/>
            </a:pPr>
            <a:r>
              <a:rPr lang="en-US" sz="2000" dirty="0" smtClean="0"/>
              <a:t>JSP</a:t>
            </a:r>
          </a:p>
          <a:p>
            <a:pPr>
              <a:buFont typeface="Arial" pitchFamily="34" charset="0"/>
              <a:buChar char="•"/>
            </a:pPr>
            <a:r>
              <a:rPr lang="en-US" sz="2000" dirty="0" smtClean="0"/>
              <a:t>Servlets</a:t>
            </a:r>
          </a:p>
          <a:p>
            <a:pPr>
              <a:buNone/>
            </a:pPr>
            <a:endParaRPr lang="en-US" sz="2000" dirty="0" smtClean="0"/>
          </a:p>
          <a:p>
            <a:pPr>
              <a:buFont typeface="Arial" pitchFamily="34" charset="0"/>
              <a:buChar char="•"/>
            </a:pPr>
            <a:endParaRPr lang="en-US" sz="2000" dirty="0" smtClean="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smtClean="0"/>
              <a:t>OBJECTIVE</a:t>
            </a:r>
            <a:endParaRPr lang="en-US" dirty="0"/>
          </a:p>
        </p:txBody>
      </p:sp>
      <p:sp>
        <p:nvSpPr>
          <p:cNvPr id="3" name="Content Placeholder 2"/>
          <p:cNvSpPr>
            <a:spLocks noGrp="1"/>
          </p:cNvSpPr>
          <p:nvPr>
            <p:ph idx="1"/>
          </p:nvPr>
        </p:nvSpPr>
        <p:spPr>
          <a:xfrm>
            <a:off x="457200" y="1285860"/>
            <a:ext cx="8229600" cy="5023500"/>
          </a:xfrm>
        </p:spPr>
        <p:txBody>
          <a:bodyPr>
            <a:normAutofit/>
          </a:bodyPr>
          <a:lstStyle/>
          <a:p>
            <a:r>
              <a:rPr lang="en-US" dirty="0" smtClean="0"/>
              <a:t>The Student first apply for exam and need to enroll for it.</a:t>
            </a:r>
          </a:p>
          <a:p>
            <a:r>
              <a:rPr lang="en-US" dirty="0" smtClean="0"/>
              <a:t>Student who attend exam has login id and password.</a:t>
            </a:r>
          </a:p>
          <a:p>
            <a:r>
              <a:rPr lang="en-US" dirty="0" smtClean="0"/>
              <a:t>The Instruction page is displayed before questions.</a:t>
            </a:r>
          </a:p>
          <a:p>
            <a:r>
              <a:rPr lang="en-US" dirty="0" smtClean="0"/>
              <a:t>Questions get displayed and student can view </a:t>
            </a:r>
            <a:r>
              <a:rPr lang="en-US" dirty="0" smtClean="0"/>
              <a:t> </a:t>
            </a:r>
            <a:r>
              <a:rPr lang="en-US" dirty="0" smtClean="0"/>
              <a:t>questions and submit answers</a:t>
            </a:r>
          </a:p>
          <a:p>
            <a:r>
              <a:rPr lang="en-US" dirty="0" smtClean="0"/>
              <a:t>The result gets appeared after final submit or session gets completed.</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smtClean="0"/>
              <a:t>HOME PAGE</a:t>
            </a:r>
            <a:endParaRPr lang="en-US" dirty="0"/>
          </a:p>
        </p:txBody>
      </p:sp>
      <p:pic>
        <p:nvPicPr>
          <p:cNvPr id="6" name="Content Placeholder 5" descr="HOME (2).png"/>
          <p:cNvPicPr>
            <a:picLocks noGrp="1" noChangeAspect="1"/>
          </p:cNvPicPr>
          <p:nvPr>
            <p:ph idx="1"/>
          </p:nvPr>
        </p:nvPicPr>
        <p:blipFill>
          <a:blip r:embed="rId2"/>
          <a:stretch>
            <a:fillRect/>
          </a:stretch>
        </p:blipFill>
        <p:spPr>
          <a:xfrm>
            <a:off x="457200" y="1428736"/>
            <a:ext cx="8229600" cy="45896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smtClean="0"/>
              <a:t>STUDENT LOGIN</a:t>
            </a:r>
            <a:endParaRPr lang="en-US" dirty="0"/>
          </a:p>
        </p:txBody>
      </p:sp>
      <p:pic>
        <p:nvPicPr>
          <p:cNvPr id="6" name="Content Placeholder 5" descr="login (2).png"/>
          <p:cNvPicPr>
            <a:picLocks noGrp="1" noChangeAspect="1"/>
          </p:cNvPicPr>
          <p:nvPr>
            <p:ph idx="1"/>
          </p:nvPr>
        </p:nvPicPr>
        <p:blipFill>
          <a:blip r:embed="rId2"/>
          <a:stretch>
            <a:fillRect/>
          </a:stretch>
        </p:blipFill>
        <p:spPr>
          <a:xfrm>
            <a:off x="457200" y="1428736"/>
            <a:ext cx="8229600" cy="471490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lstStyle/>
          <a:p>
            <a:r>
              <a:rPr lang="en-US" dirty="0" smtClean="0"/>
              <a:t>STUDENT REGISTRATION</a:t>
            </a:r>
            <a:endParaRPr lang="en-US" dirty="0"/>
          </a:p>
        </p:txBody>
      </p:sp>
      <p:pic>
        <p:nvPicPr>
          <p:cNvPr id="4" name="Content Placeholder 3" descr="admin registration (2).png"/>
          <p:cNvPicPr>
            <a:picLocks noGrp="1" noChangeAspect="1"/>
          </p:cNvPicPr>
          <p:nvPr>
            <p:ph idx="1"/>
          </p:nvPr>
        </p:nvPicPr>
        <p:blipFill>
          <a:blip r:embed="rId2"/>
          <a:stretch>
            <a:fillRect/>
          </a:stretch>
        </p:blipFill>
        <p:spPr>
          <a:xfrm>
            <a:off x="457200" y="1842120"/>
            <a:ext cx="8229600" cy="376748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lstStyle/>
          <a:p>
            <a:r>
              <a:rPr lang="en-US" dirty="0" smtClean="0"/>
              <a:t>ADMIN LOGIN</a:t>
            </a:r>
            <a:endParaRPr lang="en-US" dirty="0"/>
          </a:p>
        </p:txBody>
      </p:sp>
      <p:pic>
        <p:nvPicPr>
          <p:cNvPr id="4" name="Content Placeholder 3" descr="admin login (2).png"/>
          <p:cNvPicPr>
            <a:picLocks noGrp="1" noChangeAspect="1"/>
          </p:cNvPicPr>
          <p:nvPr>
            <p:ph idx="1"/>
          </p:nvPr>
        </p:nvPicPr>
        <p:blipFill>
          <a:blip r:embed="rId2"/>
          <a:stretch>
            <a:fillRect/>
          </a:stretch>
        </p:blipFill>
        <p:spPr>
          <a:xfrm>
            <a:off x="457200" y="2047081"/>
            <a:ext cx="8229600" cy="3814763"/>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173</TotalTime>
  <Words>100</Words>
  <Application>Microsoft Office PowerPoint</Application>
  <PresentationFormat>On-screen Show (4:3)</PresentationFormat>
  <Paragraphs>37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ONLINE EXAM PORTAL</vt:lpstr>
      <vt:lpstr>ABSTRACT</vt:lpstr>
      <vt:lpstr>Slide 3</vt:lpstr>
      <vt:lpstr>PROJECT TECHNOLOGY</vt:lpstr>
      <vt:lpstr>OBJECTIVE</vt:lpstr>
      <vt:lpstr>HOME PAGE</vt:lpstr>
      <vt:lpstr>STUDENT LOGIN</vt:lpstr>
      <vt:lpstr>STUDENT REGISTRATION</vt:lpstr>
      <vt:lpstr>ADMIN LOGIN</vt:lpstr>
      <vt:lpstr>ADMIN REGISTRATION</vt:lpstr>
      <vt:lpstr>INSTRUCTIONS</vt:lpstr>
      <vt:lpstr>QUESTION PAPER</vt:lpstr>
      <vt:lpstr>RESULT</vt:lpstr>
      <vt:lpstr>THANK YOU D.SAI CHANDANA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 PORTAL</dc:title>
  <dc:creator>DELL</dc:creator>
  <cp:lastModifiedBy>DELL</cp:lastModifiedBy>
  <cp:revision>35</cp:revision>
  <dcterms:created xsi:type="dcterms:W3CDTF">2020-12-10T02:57:04Z</dcterms:created>
  <dcterms:modified xsi:type="dcterms:W3CDTF">2020-12-20T16:46:01Z</dcterms:modified>
</cp:coreProperties>
</file>