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7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1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91B4-0849-4E5E-B5A7-9D849BFB3A8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3D3B-2005-4A31-8426-D6FF6CCF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410" t="16866" r="24616" b="9516"/>
          <a:stretch/>
        </p:blipFill>
        <p:spPr bwMode="auto">
          <a:xfrm>
            <a:off x="60959" y="148046"/>
            <a:ext cx="11942417" cy="6557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87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154" t="16410" r="23718" b="9060"/>
          <a:stretch/>
        </p:blipFill>
        <p:spPr bwMode="auto">
          <a:xfrm>
            <a:off x="-49275" y="0"/>
            <a:ext cx="1229055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97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088" t="16203" r="24213" b="9821"/>
          <a:stretch/>
        </p:blipFill>
        <p:spPr>
          <a:xfrm>
            <a:off x="635633" y="191588"/>
            <a:ext cx="11490871" cy="64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943" t="17505" r="24212" b="8779"/>
          <a:stretch/>
        </p:blipFill>
        <p:spPr>
          <a:xfrm>
            <a:off x="364959" y="291324"/>
            <a:ext cx="11462082" cy="64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916" t="17245" r="24359" b="8779"/>
          <a:stretch/>
        </p:blipFill>
        <p:spPr>
          <a:xfrm>
            <a:off x="587644" y="235131"/>
            <a:ext cx="11221178" cy="62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795" t="16984" r="25678" b="9040"/>
          <a:stretch/>
        </p:blipFill>
        <p:spPr>
          <a:xfrm>
            <a:off x="583475" y="0"/>
            <a:ext cx="10937966" cy="67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Dasari, Shiv (Cognizant)</dc:creator>
  <cp:lastModifiedBy>Dasari, Shiv (Cognizant)</cp:lastModifiedBy>
  <cp:revision>1</cp:revision>
  <dcterms:created xsi:type="dcterms:W3CDTF">2019-08-01T09:59:12Z</dcterms:created>
  <dcterms:modified xsi:type="dcterms:W3CDTF">2019-08-01T11:07:58Z</dcterms:modified>
</cp:coreProperties>
</file>