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6C928-1D5C-4CC9-9317-13119E7C47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CC3D88-6273-405B-A7FC-8FC4F9707D72}">
      <dgm:prSet/>
      <dgm:spPr/>
      <dgm:t>
        <a:bodyPr/>
        <a:lstStyle/>
        <a:p>
          <a:r>
            <a:rPr lang="en-US"/>
            <a:t>Participants know how to create ML Models</a:t>
          </a:r>
        </a:p>
      </dgm:t>
    </dgm:pt>
    <dgm:pt modelId="{1CF7FCA4-A165-4FAC-8379-EFDD1C471CB7}" type="parTrans" cxnId="{CC412D64-F0FF-44C5-B7C4-E9247EB7F64E}">
      <dgm:prSet/>
      <dgm:spPr/>
      <dgm:t>
        <a:bodyPr/>
        <a:lstStyle/>
        <a:p>
          <a:endParaRPr lang="en-US"/>
        </a:p>
      </dgm:t>
    </dgm:pt>
    <dgm:pt modelId="{89DC7666-CCDA-40FF-A403-41E2B052F1E0}" type="sibTrans" cxnId="{CC412D64-F0FF-44C5-B7C4-E9247EB7F64E}">
      <dgm:prSet/>
      <dgm:spPr/>
      <dgm:t>
        <a:bodyPr/>
        <a:lstStyle/>
        <a:p>
          <a:endParaRPr lang="en-US"/>
        </a:p>
      </dgm:t>
    </dgm:pt>
    <dgm:pt modelId="{ECE03375-2301-48D6-B357-6E2EC3272997}">
      <dgm:prSet/>
      <dgm:spPr/>
      <dgm:t>
        <a:bodyPr/>
        <a:lstStyle/>
        <a:p>
          <a:r>
            <a:rPr lang="en-US"/>
            <a:t>Participants know python</a:t>
          </a:r>
        </a:p>
      </dgm:t>
    </dgm:pt>
    <dgm:pt modelId="{F2B91B46-BD48-49BE-9A34-C082EB98312E}" type="parTrans" cxnId="{21826C3E-CC81-4C3E-A59B-DEE80537DBC3}">
      <dgm:prSet/>
      <dgm:spPr/>
      <dgm:t>
        <a:bodyPr/>
        <a:lstStyle/>
        <a:p>
          <a:endParaRPr lang="en-US"/>
        </a:p>
      </dgm:t>
    </dgm:pt>
    <dgm:pt modelId="{A060C655-A823-4E9F-9E4B-1E622094A408}" type="sibTrans" cxnId="{21826C3E-CC81-4C3E-A59B-DEE80537DBC3}">
      <dgm:prSet/>
      <dgm:spPr/>
      <dgm:t>
        <a:bodyPr/>
        <a:lstStyle/>
        <a:p>
          <a:endParaRPr lang="en-US"/>
        </a:p>
      </dgm:t>
    </dgm:pt>
    <dgm:pt modelId="{B2121F88-37E7-4D47-BC8A-C3AEA2BD960D}">
      <dgm:prSet/>
      <dgm:spPr/>
      <dgm:t>
        <a:bodyPr/>
        <a:lstStyle/>
        <a:p>
          <a:r>
            <a:rPr lang="en-US"/>
            <a:t>Participants know html, css</a:t>
          </a:r>
        </a:p>
      </dgm:t>
    </dgm:pt>
    <dgm:pt modelId="{D5A9B71C-0621-472D-8ACA-D5A057CA733B}" type="parTrans" cxnId="{931E1241-8E3F-4089-9204-FAA9CFAB1E9E}">
      <dgm:prSet/>
      <dgm:spPr/>
      <dgm:t>
        <a:bodyPr/>
        <a:lstStyle/>
        <a:p>
          <a:endParaRPr lang="en-US"/>
        </a:p>
      </dgm:t>
    </dgm:pt>
    <dgm:pt modelId="{E4AC3E87-A339-4C62-AE5D-FB833F58312D}" type="sibTrans" cxnId="{931E1241-8E3F-4089-9204-FAA9CFAB1E9E}">
      <dgm:prSet/>
      <dgm:spPr/>
      <dgm:t>
        <a:bodyPr/>
        <a:lstStyle/>
        <a:p>
          <a:endParaRPr lang="en-US"/>
        </a:p>
      </dgm:t>
    </dgm:pt>
    <dgm:pt modelId="{B6EC12F8-7992-4BF3-948B-8AE9EFD29A02}" type="pres">
      <dgm:prSet presAssocID="{2216C928-1D5C-4CC9-9317-13119E7C47A7}" presName="linear" presStyleCnt="0">
        <dgm:presLayoutVars>
          <dgm:animLvl val="lvl"/>
          <dgm:resizeHandles val="exact"/>
        </dgm:presLayoutVars>
      </dgm:prSet>
      <dgm:spPr/>
    </dgm:pt>
    <dgm:pt modelId="{A1E16AAB-ABBD-4ABB-BB6A-5C97020DD832}" type="pres">
      <dgm:prSet presAssocID="{1ECC3D88-6273-405B-A7FC-8FC4F9707D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92059E-2F2D-4983-B76C-BA9F3B3C2152}" type="pres">
      <dgm:prSet presAssocID="{89DC7666-CCDA-40FF-A403-41E2B052F1E0}" presName="spacer" presStyleCnt="0"/>
      <dgm:spPr/>
    </dgm:pt>
    <dgm:pt modelId="{8D8A9487-3F57-4360-A0B5-7931A8F32D6A}" type="pres">
      <dgm:prSet presAssocID="{ECE03375-2301-48D6-B357-6E2EC3272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803E68-0CCC-4218-9B8C-F654AB31DC47}" type="pres">
      <dgm:prSet presAssocID="{A060C655-A823-4E9F-9E4B-1E622094A408}" presName="spacer" presStyleCnt="0"/>
      <dgm:spPr/>
    </dgm:pt>
    <dgm:pt modelId="{42BDCAC4-8596-4FCC-B12C-7834A9DE59D7}" type="pres">
      <dgm:prSet presAssocID="{B2121F88-37E7-4D47-BC8A-C3AEA2BD96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826C3E-CC81-4C3E-A59B-DEE80537DBC3}" srcId="{2216C928-1D5C-4CC9-9317-13119E7C47A7}" destId="{ECE03375-2301-48D6-B357-6E2EC3272997}" srcOrd="1" destOrd="0" parTransId="{F2B91B46-BD48-49BE-9A34-C082EB98312E}" sibTransId="{A060C655-A823-4E9F-9E4B-1E622094A408}"/>
    <dgm:cxn modelId="{931E1241-8E3F-4089-9204-FAA9CFAB1E9E}" srcId="{2216C928-1D5C-4CC9-9317-13119E7C47A7}" destId="{B2121F88-37E7-4D47-BC8A-C3AEA2BD960D}" srcOrd="2" destOrd="0" parTransId="{D5A9B71C-0621-472D-8ACA-D5A057CA733B}" sibTransId="{E4AC3E87-A339-4C62-AE5D-FB833F58312D}"/>
    <dgm:cxn modelId="{CC412D64-F0FF-44C5-B7C4-E9247EB7F64E}" srcId="{2216C928-1D5C-4CC9-9317-13119E7C47A7}" destId="{1ECC3D88-6273-405B-A7FC-8FC4F9707D72}" srcOrd="0" destOrd="0" parTransId="{1CF7FCA4-A165-4FAC-8379-EFDD1C471CB7}" sibTransId="{89DC7666-CCDA-40FF-A403-41E2B052F1E0}"/>
    <dgm:cxn modelId="{B5DA8A66-7844-42A9-A376-0FBCF5536DFA}" type="presOf" srcId="{2216C928-1D5C-4CC9-9317-13119E7C47A7}" destId="{B6EC12F8-7992-4BF3-948B-8AE9EFD29A02}" srcOrd="0" destOrd="0" presId="urn:microsoft.com/office/officeart/2005/8/layout/vList2"/>
    <dgm:cxn modelId="{0B0F2350-89D1-4FBA-AA59-E1D896771D29}" type="presOf" srcId="{B2121F88-37E7-4D47-BC8A-C3AEA2BD960D}" destId="{42BDCAC4-8596-4FCC-B12C-7834A9DE59D7}" srcOrd="0" destOrd="0" presId="urn:microsoft.com/office/officeart/2005/8/layout/vList2"/>
    <dgm:cxn modelId="{E21C4F58-87F0-4C12-AB4E-16CACD8058CD}" type="presOf" srcId="{ECE03375-2301-48D6-B357-6E2EC3272997}" destId="{8D8A9487-3F57-4360-A0B5-7931A8F32D6A}" srcOrd="0" destOrd="0" presId="urn:microsoft.com/office/officeart/2005/8/layout/vList2"/>
    <dgm:cxn modelId="{F63D4259-2BA9-40DD-8383-880304D53A4A}" type="presOf" srcId="{1ECC3D88-6273-405B-A7FC-8FC4F9707D72}" destId="{A1E16AAB-ABBD-4ABB-BB6A-5C97020DD832}" srcOrd="0" destOrd="0" presId="urn:microsoft.com/office/officeart/2005/8/layout/vList2"/>
    <dgm:cxn modelId="{A5A8E0F5-E285-4208-A4D8-353A7D4C1D55}" type="presParOf" srcId="{B6EC12F8-7992-4BF3-948B-8AE9EFD29A02}" destId="{A1E16AAB-ABBD-4ABB-BB6A-5C97020DD832}" srcOrd="0" destOrd="0" presId="urn:microsoft.com/office/officeart/2005/8/layout/vList2"/>
    <dgm:cxn modelId="{77AD0C72-46A3-47E6-A51D-4CBAB3FCB459}" type="presParOf" srcId="{B6EC12F8-7992-4BF3-948B-8AE9EFD29A02}" destId="{6192059E-2F2D-4983-B76C-BA9F3B3C2152}" srcOrd="1" destOrd="0" presId="urn:microsoft.com/office/officeart/2005/8/layout/vList2"/>
    <dgm:cxn modelId="{EBCE63B3-6EB9-4125-8544-677198D869E2}" type="presParOf" srcId="{B6EC12F8-7992-4BF3-948B-8AE9EFD29A02}" destId="{8D8A9487-3F57-4360-A0B5-7931A8F32D6A}" srcOrd="2" destOrd="0" presId="urn:microsoft.com/office/officeart/2005/8/layout/vList2"/>
    <dgm:cxn modelId="{84E667BC-CD6D-41D9-88CA-DAE78D72F78E}" type="presParOf" srcId="{B6EC12F8-7992-4BF3-948B-8AE9EFD29A02}" destId="{4B803E68-0CCC-4218-9B8C-F654AB31DC47}" srcOrd="3" destOrd="0" presId="urn:microsoft.com/office/officeart/2005/8/layout/vList2"/>
    <dgm:cxn modelId="{BB31FC57-13CC-4079-81DB-21C2C7B6149B}" type="presParOf" srcId="{B6EC12F8-7992-4BF3-948B-8AE9EFD29A02}" destId="{42BDCAC4-8596-4FCC-B12C-7834A9DE59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857863-6E24-49A7-B9A0-A7F04CA764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1930BE-DB26-4525-B89A-EF41685EEE0B}">
      <dgm:prSet/>
      <dgm:spPr/>
      <dgm:t>
        <a:bodyPr/>
        <a:lstStyle/>
        <a:p>
          <a:r>
            <a:rPr lang="en-US"/>
            <a:t>ML Models</a:t>
          </a:r>
        </a:p>
      </dgm:t>
    </dgm:pt>
    <dgm:pt modelId="{DAA71237-266F-47B8-A036-2AA38353BF10}" type="parTrans" cxnId="{36D3436D-1ACA-4E7F-8B73-66AE35A6191E}">
      <dgm:prSet/>
      <dgm:spPr/>
      <dgm:t>
        <a:bodyPr/>
        <a:lstStyle/>
        <a:p>
          <a:endParaRPr lang="en-US"/>
        </a:p>
      </dgm:t>
    </dgm:pt>
    <dgm:pt modelId="{D034F1DB-B6EA-4CFD-98C1-9468F3015869}" type="sibTrans" cxnId="{36D3436D-1ACA-4E7F-8B73-66AE35A6191E}">
      <dgm:prSet/>
      <dgm:spPr/>
      <dgm:t>
        <a:bodyPr/>
        <a:lstStyle/>
        <a:p>
          <a:endParaRPr lang="en-US"/>
        </a:p>
      </dgm:t>
    </dgm:pt>
    <dgm:pt modelId="{6F44A626-9DD6-4252-AC9F-FA0660087A34}">
      <dgm:prSet/>
      <dgm:spPr/>
      <dgm:t>
        <a:bodyPr/>
        <a:lstStyle/>
        <a:p>
          <a:r>
            <a:rPr lang="en-US" dirty="0"/>
            <a:t>Jinja Code</a:t>
          </a:r>
        </a:p>
      </dgm:t>
    </dgm:pt>
    <dgm:pt modelId="{9DDA0242-B46C-4F3A-8B7A-0B985463E399}" type="parTrans" cxnId="{84DC5D74-0CDD-4140-9FEB-827C167C7436}">
      <dgm:prSet/>
      <dgm:spPr/>
      <dgm:t>
        <a:bodyPr/>
        <a:lstStyle/>
        <a:p>
          <a:endParaRPr lang="en-US"/>
        </a:p>
      </dgm:t>
    </dgm:pt>
    <dgm:pt modelId="{91A6506C-978D-48A7-A8E8-BB496F9BF8CC}" type="sibTrans" cxnId="{84DC5D74-0CDD-4140-9FEB-827C167C7436}">
      <dgm:prSet/>
      <dgm:spPr/>
      <dgm:t>
        <a:bodyPr/>
        <a:lstStyle/>
        <a:p>
          <a:endParaRPr lang="en-US"/>
        </a:p>
      </dgm:t>
    </dgm:pt>
    <dgm:pt modelId="{0EF80F47-1D7A-4CE0-800C-290C7A1FC271}">
      <dgm:prSet/>
      <dgm:spPr/>
      <dgm:t>
        <a:bodyPr/>
        <a:lstStyle/>
        <a:p>
          <a:r>
            <a:rPr lang="en-US"/>
            <a:t>Flask</a:t>
          </a:r>
        </a:p>
      </dgm:t>
    </dgm:pt>
    <dgm:pt modelId="{7B815563-9196-46A3-AF8B-7E3FCD6CB97C}" type="parTrans" cxnId="{C95B005F-205E-4A1C-AF2E-EF40BB40E7C3}">
      <dgm:prSet/>
      <dgm:spPr/>
      <dgm:t>
        <a:bodyPr/>
        <a:lstStyle/>
        <a:p>
          <a:endParaRPr lang="en-US"/>
        </a:p>
      </dgm:t>
    </dgm:pt>
    <dgm:pt modelId="{58F4AA0D-0DB1-47C0-909C-DA6061EEAB7D}" type="sibTrans" cxnId="{C95B005F-205E-4A1C-AF2E-EF40BB40E7C3}">
      <dgm:prSet/>
      <dgm:spPr/>
      <dgm:t>
        <a:bodyPr/>
        <a:lstStyle/>
        <a:p>
          <a:endParaRPr lang="en-US"/>
        </a:p>
      </dgm:t>
    </dgm:pt>
    <dgm:pt modelId="{F65F3547-79E6-4AB3-A97A-153A928315ED}">
      <dgm:prSet/>
      <dgm:spPr/>
      <dgm:t>
        <a:bodyPr/>
        <a:lstStyle/>
        <a:p>
          <a:r>
            <a:rPr lang="en-US"/>
            <a:t>Virtual Environment</a:t>
          </a:r>
        </a:p>
      </dgm:t>
    </dgm:pt>
    <dgm:pt modelId="{9876F789-F346-4576-A299-1C87AADE1A99}" type="parTrans" cxnId="{B6C7EE7C-BCA7-49A7-A9A3-BC6F891D6F5E}">
      <dgm:prSet/>
      <dgm:spPr/>
      <dgm:t>
        <a:bodyPr/>
        <a:lstStyle/>
        <a:p>
          <a:endParaRPr lang="en-US"/>
        </a:p>
      </dgm:t>
    </dgm:pt>
    <dgm:pt modelId="{3B01B90D-CB39-4639-A20C-EE4A6A425A62}" type="sibTrans" cxnId="{B6C7EE7C-BCA7-49A7-A9A3-BC6F891D6F5E}">
      <dgm:prSet/>
      <dgm:spPr/>
      <dgm:t>
        <a:bodyPr/>
        <a:lstStyle/>
        <a:p>
          <a:endParaRPr lang="en-US"/>
        </a:p>
      </dgm:t>
    </dgm:pt>
    <dgm:pt modelId="{F5B5D385-C244-4B0A-A805-5A045096573C}">
      <dgm:prSet/>
      <dgm:spPr/>
      <dgm:t>
        <a:bodyPr/>
        <a:lstStyle/>
        <a:p>
          <a:r>
            <a:rPr lang="en-US"/>
            <a:t>HTML, CSS &amp; BootStrap Code</a:t>
          </a:r>
        </a:p>
      </dgm:t>
    </dgm:pt>
    <dgm:pt modelId="{6AD32139-93F7-4D1A-BF37-1BE111848631}" type="parTrans" cxnId="{933160C9-1174-46DC-9D21-41B630ABB189}">
      <dgm:prSet/>
      <dgm:spPr/>
      <dgm:t>
        <a:bodyPr/>
        <a:lstStyle/>
        <a:p>
          <a:endParaRPr lang="en-US"/>
        </a:p>
      </dgm:t>
    </dgm:pt>
    <dgm:pt modelId="{17C0896F-CEF2-44FC-B8C9-CBB10D39EE0B}" type="sibTrans" cxnId="{933160C9-1174-46DC-9D21-41B630ABB189}">
      <dgm:prSet/>
      <dgm:spPr/>
      <dgm:t>
        <a:bodyPr/>
        <a:lstStyle/>
        <a:p>
          <a:endParaRPr lang="en-US"/>
        </a:p>
      </dgm:t>
    </dgm:pt>
    <dgm:pt modelId="{A150AEF6-B6B2-40B9-B639-69325E26D576}">
      <dgm:prSet/>
      <dgm:spPr/>
      <dgm:t>
        <a:bodyPr/>
        <a:lstStyle/>
        <a:p>
          <a:r>
            <a:rPr lang="en-US"/>
            <a:t>Pycharm</a:t>
          </a:r>
        </a:p>
      </dgm:t>
    </dgm:pt>
    <dgm:pt modelId="{A054D481-C9DF-4209-BCC0-3D833244BE9D}" type="parTrans" cxnId="{9A987161-7D53-4345-9E3F-4628A193357C}">
      <dgm:prSet/>
      <dgm:spPr/>
      <dgm:t>
        <a:bodyPr/>
        <a:lstStyle/>
        <a:p>
          <a:endParaRPr lang="en-US"/>
        </a:p>
      </dgm:t>
    </dgm:pt>
    <dgm:pt modelId="{AC85B963-1A63-4DE0-A60A-ABEA159C6F9F}" type="sibTrans" cxnId="{9A987161-7D53-4345-9E3F-4628A193357C}">
      <dgm:prSet/>
      <dgm:spPr/>
      <dgm:t>
        <a:bodyPr/>
        <a:lstStyle/>
        <a:p>
          <a:endParaRPr lang="en-US"/>
        </a:p>
      </dgm:t>
    </dgm:pt>
    <dgm:pt modelId="{6B6CA70A-DEA6-42AA-B250-1841AB32BF2E}">
      <dgm:prSet/>
      <dgm:spPr/>
      <dgm:t>
        <a:bodyPr/>
        <a:lstStyle/>
        <a:p>
          <a:r>
            <a:rPr lang="en-US"/>
            <a:t>Heroku (deployment platform- providing PAAS service)</a:t>
          </a:r>
        </a:p>
      </dgm:t>
    </dgm:pt>
    <dgm:pt modelId="{176F50EA-2DA7-4E52-969A-67850124ED4F}" type="parTrans" cxnId="{4661F492-62A5-431A-B2E5-EAEC4E4BB187}">
      <dgm:prSet/>
      <dgm:spPr/>
      <dgm:t>
        <a:bodyPr/>
        <a:lstStyle/>
        <a:p>
          <a:endParaRPr lang="en-US"/>
        </a:p>
      </dgm:t>
    </dgm:pt>
    <dgm:pt modelId="{B07FBB84-6EBB-4DC7-9100-9C1B7B553A4C}" type="sibTrans" cxnId="{4661F492-62A5-431A-B2E5-EAEC4E4BB187}">
      <dgm:prSet/>
      <dgm:spPr/>
      <dgm:t>
        <a:bodyPr/>
        <a:lstStyle/>
        <a:p>
          <a:endParaRPr lang="en-US"/>
        </a:p>
      </dgm:t>
    </dgm:pt>
    <dgm:pt modelId="{5942082E-4BB5-4226-A5EE-075058529042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6809316-E1D1-4E5A-A38F-C2854F7CE162}" type="parTrans" cxnId="{FD8937B7-40B5-4CE6-8429-964B91ADFD77}">
      <dgm:prSet/>
      <dgm:spPr/>
      <dgm:t>
        <a:bodyPr/>
        <a:lstStyle/>
        <a:p>
          <a:endParaRPr lang="en-US"/>
        </a:p>
      </dgm:t>
    </dgm:pt>
    <dgm:pt modelId="{31016F83-7CF8-4756-A09B-3237866A680F}" type="sibTrans" cxnId="{FD8937B7-40B5-4CE6-8429-964B91ADFD77}">
      <dgm:prSet/>
      <dgm:spPr/>
      <dgm:t>
        <a:bodyPr/>
        <a:lstStyle/>
        <a:p>
          <a:endParaRPr lang="en-US"/>
        </a:p>
      </dgm:t>
    </dgm:pt>
    <dgm:pt modelId="{80EAD1C6-F1AC-46C9-837B-C85C1E70D49A}" type="pres">
      <dgm:prSet presAssocID="{AA857863-6E24-49A7-B9A0-A7F04CA76405}" presName="vert0" presStyleCnt="0">
        <dgm:presLayoutVars>
          <dgm:dir/>
          <dgm:animOne val="branch"/>
          <dgm:animLvl val="lvl"/>
        </dgm:presLayoutVars>
      </dgm:prSet>
      <dgm:spPr/>
    </dgm:pt>
    <dgm:pt modelId="{353F4BA2-5FBC-468A-8431-72CA0BC0B26B}" type="pres">
      <dgm:prSet presAssocID="{6E1930BE-DB26-4525-B89A-EF41685EEE0B}" presName="thickLine" presStyleLbl="alignNode1" presStyleIdx="0" presStyleCnt="8"/>
      <dgm:spPr/>
    </dgm:pt>
    <dgm:pt modelId="{5A1AE0A5-598A-4B7E-A462-389812D4B620}" type="pres">
      <dgm:prSet presAssocID="{6E1930BE-DB26-4525-B89A-EF41685EEE0B}" presName="horz1" presStyleCnt="0"/>
      <dgm:spPr/>
    </dgm:pt>
    <dgm:pt modelId="{74469B05-A386-4385-A7F5-365CF15005C0}" type="pres">
      <dgm:prSet presAssocID="{6E1930BE-DB26-4525-B89A-EF41685EEE0B}" presName="tx1" presStyleLbl="revTx" presStyleIdx="0" presStyleCnt="8"/>
      <dgm:spPr/>
    </dgm:pt>
    <dgm:pt modelId="{A9744B77-0295-410D-B5A9-84BF138F2C66}" type="pres">
      <dgm:prSet presAssocID="{6E1930BE-DB26-4525-B89A-EF41685EEE0B}" presName="vert1" presStyleCnt="0"/>
      <dgm:spPr/>
    </dgm:pt>
    <dgm:pt modelId="{B0283CFD-E35A-49FE-BE2F-A3BD7C368269}" type="pres">
      <dgm:prSet presAssocID="{6F44A626-9DD6-4252-AC9F-FA0660087A34}" presName="thickLine" presStyleLbl="alignNode1" presStyleIdx="1" presStyleCnt="8"/>
      <dgm:spPr/>
    </dgm:pt>
    <dgm:pt modelId="{3B5E3519-D0DC-4C7A-88A2-B574701396CE}" type="pres">
      <dgm:prSet presAssocID="{6F44A626-9DD6-4252-AC9F-FA0660087A34}" presName="horz1" presStyleCnt="0"/>
      <dgm:spPr/>
    </dgm:pt>
    <dgm:pt modelId="{A5F8C9A2-09A3-4251-960F-6DEE081FE98E}" type="pres">
      <dgm:prSet presAssocID="{6F44A626-9DD6-4252-AC9F-FA0660087A34}" presName="tx1" presStyleLbl="revTx" presStyleIdx="1" presStyleCnt="8"/>
      <dgm:spPr/>
    </dgm:pt>
    <dgm:pt modelId="{E7D25F46-28B4-4A35-A668-5C249593950E}" type="pres">
      <dgm:prSet presAssocID="{6F44A626-9DD6-4252-AC9F-FA0660087A34}" presName="vert1" presStyleCnt="0"/>
      <dgm:spPr/>
    </dgm:pt>
    <dgm:pt modelId="{F0937862-ADE4-4343-BB4D-37DF1A2E2895}" type="pres">
      <dgm:prSet presAssocID="{5942082E-4BB5-4226-A5EE-075058529042}" presName="thickLine" presStyleLbl="alignNode1" presStyleIdx="2" presStyleCnt="8"/>
      <dgm:spPr/>
    </dgm:pt>
    <dgm:pt modelId="{D24FCEB5-E2AB-4B63-B023-D0B67D0AC68A}" type="pres">
      <dgm:prSet presAssocID="{5942082E-4BB5-4226-A5EE-075058529042}" presName="horz1" presStyleCnt="0"/>
      <dgm:spPr/>
    </dgm:pt>
    <dgm:pt modelId="{E39AB5D3-B359-4A90-8518-E8D5704996CB}" type="pres">
      <dgm:prSet presAssocID="{5942082E-4BB5-4226-A5EE-075058529042}" presName="tx1" presStyleLbl="revTx" presStyleIdx="2" presStyleCnt="8"/>
      <dgm:spPr/>
    </dgm:pt>
    <dgm:pt modelId="{41B089FA-C6ED-4ADB-9CE5-4567CAA17850}" type="pres">
      <dgm:prSet presAssocID="{5942082E-4BB5-4226-A5EE-075058529042}" presName="vert1" presStyleCnt="0"/>
      <dgm:spPr/>
    </dgm:pt>
    <dgm:pt modelId="{1CF3E953-8187-4C6F-8E1A-3E1CFCF8BCA4}" type="pres">
      <dgm:prSet presAssocID="{0EF80F47-1D7A-4CE0-800C-290C7A1FC271}" presName="thickLine" presStyleLbl="alignNode1" presStyleIdx="3" presStyleCnt="8"/>
      <dgm:spPr/>
    </dgm:pt>
    <dgm:pt modelId="{673E8386-EFF1-42D3-B71E-4D5490F1A7D8}" type="pres">
      <dgm:prSet presAssocID="{0EF80F47-1D7A-4CE0-800C-290C7A1FC271}" presName="horz1" presStyleCnt="0"/>
      <dgm:spPr/>
    </dgm:pt>
    <dgm:pt modelId="{4092D8B8-372C-4BC1-B6F6-D90C35458E59}" type="pres">
      <dgm:prSet presAssocID="{0EF80F47-1D7A-4CE0-800C-290C7A1FC271}" presName="tx1" presStyleLbl="revTx" presStyleIdx="3" presStyleCnt="8"/>
      <dgm:spPr/>
    </dgm:pt>
    <dgm:pt modelId="{17E2BE31-2EDB-429A-92CF-9A4A7B796B5A}" type="pres">
      <dgm:prSet presAssocID="{0EF80F47-1D7A-4CE0-800C-290C7A1FC271}" presName="vert1" presStyleCnt="0"/>
      <dgm:spPr/>
    </dgm:pt>
    <dgm:pt modelId="{ACB996FC-7737-4116-B463-2A246D256005}" type="pres">
      <dgm:prSet presAssocID="{F65F3547-79E6-4AB3-A97A-153A928315ED}" presName="thickLine" presStyleLbl="alignNode1" presStyleIdx="4" presStyleCnt="8"/>
      <dgm:spPr/>
    </dgm:pt>
    <dgm:pt modelId="{F3772F16-30BE-4461-933E-546240044210}" type="pres">
      <dgm:prSet presAssocID="{F65F3547-79E6-4AB3-A97A-153A928315ED}" presName="horz1" presStyleCnt="0"/>
      <dgm:spPr/>
    </dgm:pt>
    <dgm:pt modelId="{C1333687-DAF8-476C-A76A-B22F65C6AD61}" type="pres">
      <dgm:prSet presAssocID="{F65F3547-79E6-4AB3-A97A-153A928315ED}" presName="tx1" presStyleLbl="revTx" presStyleIdx="4" presStyleCnt="8"/>
      <dgm:spPr/>
    </dgm:pt>
    <dgm:pt modelId="{FF47A798-FA06-47ED-9786-B5A18D50C788}" type="pres">
      <dgm:prSet presAssocID="{F65F3547-79E6-4AB3-A97A-153A928315ED}" presName="vert1" presStyleCnt="0"/>
      <dgm:spPr/>
    </dgm:pt>
    <dgm:pt modelId="{92F57645-D7FE-4540-A623-ADA8376526D4}" type="pres">
      <dgm:prSet presAssocID="{F5B5D385-C244-4B0A-A805-5A045096573C}" presName="thickLine" presStyleLbl="alignNode1" presStyleIdx="5" presStyleCnt="8"/>
      <dgm:spPr/>
    </dgm:pt>
    <dgm:pt modelId="{FDA8D008-4318-4EA6-A24B-23EB807D74A8}" type="pres">
      <dgm:prSet presAssocID="{F5B5D385-C244-4B0A-A805-5A045096573C}" presName="horz1" presStyleCnt="0"/>
      <dgm:spPr/>
    </dgm:pt>
    <dgm:pt modelId="{057912E1-8178-4483-A39F-F7A0D934D5C1}" type="pres">
      <dgm:prSet presAssocID="{F5B5D385-C244-4B0A-A805-5A045096573C}" presName="tx1" presStyleLbl="revTx" presStyleIdx="5" presStyleCnt="8"/>
      <dgm:spPr/>
    </dgm:pt>
    <dgm:pt modelId="{C47D6A34-DBF7-4D1B-B72B-CC775E2D4DCC}" type="pres">
      <dgm:prSet presAssocID="{F5B5D385-C244-4B0A-A805-5A045096573C}" presName="vert1" presStyleCnt="0"/>
      <dgm:spPr/>
    </dgm:pt>
    <dgm:pt modelId="{23D12C92-531A-4A3A-AEBB-E72FF34A33BF}" type="pres">
      <dgm:prSet presAssocID="{A150AEF6-B6B2-40B9-B639-69325E26D576}" presName="thickLine" presStyleLbl="alignNode1" presStyleIdx="6" presStyleCnt="8"/>
      <dgm:spPr/>
    </dgm:pt>
    <dgm:pt modelId="{85B9FB66-EB28-49C8-80FA-46ABFCC3B702}" type="pres">
      <dgm:prSet presAssocID="{A150AEF6-B6B2-40B9-B639-69325E26D576}" presName="horz1" presStyleCnt="0"/>
      <dgm:spPr/>
    </dgm:pt>
    <dgm:pt modelId="{BC9071BF-3186-4010-8E4F-662AA75054C7}" type="pres">
      <dgm:prSet presAssocID="{A150AEF6-B6B2-40B9-B639-69325E26D576}" presName="tx1" presStyleLbl="revTx" presStyleIdx="6" presStyleCnt="8"/>
      <dgm:spPr/>
    </dgm:pt>
    <dgm:pt modelId="{02064B17-9F99-4A4B-820A-F4B3E489CC08}" type="pres">
      <dgm:prSet presAssocID="{A150AEF6-B6B2-40B9-B639-69325E26D576}" presName="vert1" presStyleCnt="0"/>
      <dgm:spPr/>
    </dgm:pt>
    <dgm:pt modelId="{0C7DAC93-F98B-48A7-88E6-B08ED552D4F0}" type="pres">
      <dgm:prSet presAssocID="{6B6CA70A-DEA6-42AA-B250-1841AB32BF2E}" presName="thickLine" presStyleLbl="alignNode1" presStyleIdx="7" presStyleCnt="8"/>
      <dgm:spPr/>
    </dgm:pt>
    <dgm:pt modelId="{C39D9463-B223-45D0-9A69-FF9FF2808441}" type="pres">
      <dgm:prSet presAssocID="{6B6CA70A-DEA6-42AA-B250-1841AB32BF2E}" presName="horz1" presStyleCnt="0"/>
      <dgm:spPr/>
    </dgm:pt>
    <dgm:pt modelId="{CD7728CA-247E-4A6E-A573-EE6BB1E0653A}" type="pres">
      <dgm:prSet presAssocID="{6B6CA70A-DEA6-42AA-B250-1841AB32BF2E}" presName="tx1" presStyleLbl="revTx" presStyleIdx="7" presStyleCnt="8"/>
      <dgm:spPr/>
    </dgm:pt>
    <dgm:pt modelId="{E7755E89-FE71-4B30-B229-A3A5A104E012}" type="pres">
      <dgm:prSet presAssocID="{6B6CA70A-DEA6-42AA-B250-1841AB32BF2E}" presName="vert1" presStyleCnt="0"/>
      <dgm:spPr/>
    </dgm:pt>
  </dgm:ptLst>
  <dgm:cxnLst>
    <dgm:cxn modelId="{EA236C06-0269-484B-9F70-48A51BEAC522}" type="presOf" srcId="{A150AEF6-B6B2-40B9-B639-69325E26D576}" destId="{BC9071BF-3186-4010-8E4F-662AA75054C7}" srcOrd="0" destOrd="0" presId="urn:microsoft.com/office/officeart/2008/layout/LinedList"/>
    <dgm:cxn modelId="{0256451F-AB1A-40C5-84A4-BD5F9F014C70}" type="presOf" srcId="{F65F3547-79E6-4AB3-A97A-153A928315ED}" destId="{C1333687-DAF8-476C-A76A-B22F65C6AD61}" srcOrd="0" destOrd="0" presId="urn:microsoft.com/office/officeart/2008/layout/LinedList"/>
    <dgm:cxn modelId="{9D025A3C-B0ED-49FA-99CA-E859F5BA5238}" type="presOf" srcId="{5942082E-4BB5-4226-A5EE-075058529042}" destId="{E39AB5D3-B359-4A90-8518-E8D5704996CB}" srcOrd="0" destOrd="0" presId="urn:microsoft.com/office/officeart/2008/layout/LinedList"/>
    <dgm:cxn modelId="{C95B005F-205E-4A1C-AF2E-EF40BB40E7C3}" srcId="{AA857863-6E24-49A7-B9A0-A7F04CA76405}" destId="{0EF80F47-1D7A-4CE0-800C-290C7A1FC271}" srcOrd="3" destOrd="0" parTransId="{7B815563-9196-46A3-AF8B-7E3FCD6CB97C}" sibTransId="{58F4AA0D-0DB1-47C0-909C-DA6061EEAB7D}"/>
    <dgm:cxn modelId="{9A987161-7D53-4345-9E3F-4628A193357C}" srcId="{AA857863-6E24-49A7-B9A0-A7F04CA76405}" destId="{A150AEF6-B6B2-40B9-B639-69325E26D576}" srcOrd="6" destOrd="0" parTransId="{A054D481-C9DF-4209-BCC0-3D833244BE9D}" sibTransId="{AC85B963-1A63-4DE0-A60A-ABEA159C6F9F}"/>
    <dgm:cxn modelId="{47433463-0F23-4EEB-9BBF-22450CAF04B1}" type="presOf" srcId="{AA857863-6E24-49A7-B9A0-A7F04CA76405}" destId="{80EAD1C6-F1AC-46C9-837B-C85C1E70D49A}" srcOrd="0" destOrd="0" presId="urn:microsoft.com/office/officeart/2008/layout/LinedList"/>
    <dgm:cxn modelId="{36D3436D-1ACA-4E7F-8B73-66AE35A6191E}" srcId="{AA857863-6E24-49A7-B9A0-A7F04CA76405}" destId="{6E1930BE-DB26-4525-B89A-EF41685EEE0B}" srcOrd="0" destOrd="0" parTransId="{DAA71237-266F-47B8-A036-2AA38353BF10}" sibTransId="{D034F1DB-B6EA-4CFD-98C1-9468F3015869}"/>
    <dgm:cxn modelId="{96FECF70-023A-4F72-B5E5-2D01494114F3}" type="presOf" srcId="{0EF80F47-1D7A-4CE0-800C-290C7A1FC271}" destId="{4092D8B8-372C-4BC1-B6F6-D90C35458E59}" srcOrd="0" destOrd="0" presId="urn:microsoft.com/office/officeart/2008/layout/LinedList"/>
    <dgm:cxn modelId="{84DC5D74-0CDD-4140-9FEB-827C167C7436}" srcId="{AA857863-6E24-49A7-B9A0-A7F04CA76405}" destId="{6F44A626-9DD6-4252-AC9F-FA0660087A34}" srcOrd="1" destOrd="0" parTransId="{9DDA0242-B46C-4F3A-8B7A-0B985463E399}" sibTransId="{91A6506C-978D-48A7-A8E8-BB496F9BF8CC}"/>
    <dgm:cxn modelId="{1E3F7255-1235-46F5-93D4-5C8E018E519A}" type="presOf" srcId="{6E1930BE-DB26-4525-B89A-EF41685EEE0B}" destId="{74469B05-A386-4385-A7F5-365CF15005C0}" srcOrd="0" destOrd="0" presId="urn:microsoft.com/office/officeart/2008/layout/LinedList"/>
    <dgm:cxn modelId="{6271877C-EEF3-4462-8B2C-E9E102BB3C78}" type="presOf" srcId="{6F44A626-9DD6-4252-AC9F-FA0660087A34}" destId="{A5F8C9A2-09A3-4251-960F-6DEE081FE98E}" srcOrd="0" destOrd="0" presId="urn:microsoft.com/office/officeart/2008/layout/LinedList"/>
    <dgm:cxn modelId="{B6C7EE7C-BCA7-49A7-A9A3-BC6F891D6F5E}" srcId="{AA857863-6E24-49A7-B9A0-A7F04CA76405}" destId="{F65F3547-79E6-4AB3-A97A-153A928315ED}" srcOrd="4" destOrd="0" parTransId="{9876F789-F346-4576-A299-1C87AADE1A99}" sibTransId="{3B01B90D-CB39-4639-A20C-EE4A6A425A62}"/>
    <dgm:cxn modelId="{4661F492-62A5-431A-B2E5-EAEC4E4BB187}" srcId="{AA857863-6E24-49A7-B9A0-A7F04CA76405}" destId="{6B6CA70A-DEA6-42AA-B250-1841AB32BF2E}" srcOrd="7" destOrd="0" parTransId="{176F50EA-2DA7-4E52-969A-67850124ED4F}" sibTransId="{B07FBB84-6EBB-4DC7-9100-9C1B7B553A4C}"/>
    <dgm:cxn modelId="{806AFDA5-E270-46BC-B9EB-035BC36B1F1D}" type="presOf" srcId="{6B6CA70A-DEA6-42AA-B250-1841AB32BF2E}" destId="{CD7728CA-247E-4A6E-A573-EE6BB1E0653A}" srcOrd="0" destOrd="0" presId="urn:microsoft.com/office/officeart/2008/layout/LinedList"/>
    <dgm:cxn modelId="{FD8937B7-40B5-4CE6-8429-964B91ADFD77}" srcId="{AA857863-6E24-49A7-B9A0-A7F04CA76405}" destId="{5942082E-4BB5-4226-A5EE-075058529042}" srcOrd="2" destOrd="0" parTransId="{A6809316-E1D1-4E5A-A38F-C2854F7CE162}" sibTransId="{31016F83-7CF8-4756-A09B-3237866A680F}"/>
    <dgm:cxn modelId="{933160C9-1174-46DC-9D21-41B630ABB189}" srcId="{AA857863-6E24-49A7-B9A0-A7F04CA76405}" destId="{F5B5D385-C244-4B0A-A805-5A045096573C}" srcOrd="5" destOrd="0" parTransId="{6AD32139-93F7-4D1A-BF37-1BE111848631}" sibTransId="{17C0896F-CEF2-44FC-B8C9-CBB10D39EE0B}"/>
    <dgm:cxn modelId="{405395D1-8339-4A8C-B0B6-ADC8C5DDDCE2}" type="presOf" srcId="{F5B5D385-C244-4B0A-A805-5A045096573C}" destId="{057912E1-8178-4483-A39F-F7A0D934D5C1}" srcOrd="0" destOrd="0" presId="urn:microsoft.com/office/officeart/2008/layout/LinedList"/>
    <dgm:cxn modelId="{EC8CD84F-703C-4A09-AA47-353AF5F9F714}" type="presParOf" srcId="{80EAD1C6-F1AC-46C9-837B-C85C1E70D49A}" destId="{353F4BA2-5FBC-468A-8431-72CA0BC0B26B}" srcOrd="0" destOrd="0" presId="urn:microsoft.com/office/officeart/2008/layout/LinedList"/>
    <dgm:cxn modelId="{A8CFC358-BD0A-42C1-AC98-772D20F117BF}" type="presParOf" srcId="{80EAD1C6-F1AC-46C9-837B-C85C1E70D49A}" destId="{5A1AE0A5-598A-4B7E-A462-389812D4B620}" srcOrd="1" destOrd="0" presId="urn:microsoft.com/office/officeart/2008/layout/LinedList"/>
    <dgm:cxn modelId="{FD4BD0CB-EB71-4C5C-B321-532ABA81C9DA}" type="presParOf" srcId="{5A1AE0A5-598A-4B7E-A462-389812D4B620}" destId="{74469B05-A386-4385-A7F5-365CF15005C0}" srcOrd="0" destOrd="0" presId="urn:microsoft.com/office/officeart/2008/layout/LinedList"/>
    <dgm:cxn modelId="{6FC796B2-46D6-4EF4-A558-80F0405EFE58}" type="presParOf" srcId="{5A1AE0A5-598A-4B7E-A462-389812D4B620}" destId="{A9744B77-0295-410D-B5A9-84BF138F2C66}" srcOrd="1" destOrd="0" presId="urn:microsoft.com/office/officeart/2008/layout/LinedList"/>
    <dgm:cxn modelId="{E07E8105-9FC8-411D-84E1-EB228D285BE5}" type="presParOf" srcId="{80EAD1C6-F1AC-46C9-837B-C85C1E70D49A}" destId="{B0283CFD-E35A-49FE-BE2F-A3BD7C368269}" srcOrd="2" destOrd="0" presId="urn:microsoft.com/office/officeart/2008/layout/LinedList"/>
    <dgm:cxn modelId="{3B684841-2464-4AE6-ABA1-89DAEAC28877}" type="presParOf" srcId="{80EAD1C6-F1AC-46C9-837B-C85C1E70D49A}" destId="{3B5E3519-D0DC-4C7A-88A2-B574701396CE}" srcOrd="3" destOrd="0" presId="urn:microsoft.com/office/officeart/2008/layout/LinedList"/>
    <dgm:cxn modelId="{DE4F9D93-031A-4085-9C18-E81DB1E39EF4}" type="presParOf" srcId="{3B5E3519-D0DC-4C7A-88A2-B574701396CE}" destId="{A5F8C9A2-09A3-4251-960F-6DEE081FE98E}" srcOrd="0" destOrd="0" presId="urn:microsoft.com/office/officeart/2008/layout/LinedList"/>
    <dgm:cxn modelId="{336E6B7E-0CA0-4081-B241-A89B5D56CC0E}" type="presParOf" srcId="{3B5E3519-D0DC-4C7A-88A2-B574701396CE}" destId="{E7D25F46-28B4-4A35-A668-5C249593950E}" srcOrd="1" destOrd="0" presId="urn:microsoft.com/office/officeart/2008/layout/LinedList"/>
    <dgm:cxn modelId="{86680DA5-91C2-42A8-8E1F-D5FBA5902C54}" type="presParOf" srcId="{80EAD1C6-F1AC-46C9-837B-C85C1E70D49A}" destId="{F0937862-ADE4-4343-BB4D-37DF1A2E2895}" srcOrd="4" destOrd="0" presId="urn:microsoft.com/office/officeart/2008/layout/LinedList"/>
    <dgm:cxn modelId="{3751F340-998B-4D67-89BC-D975C8770193}" type="presParOf" srcId="{80EAD1C6-F1AC-46C9-837B-C85C1E70D49A}" destId="{D24FCEB5-E2AB-4B63-B023-D0B67D0AC68A}" srcOrd="5" destOrd="0" presId="urn:microsoft.com/office/officeart/2008/layout/LinedList"/>
    <dgm:cxn modelId="{F6DAB30F-4B3D-4610-AF4E-5434A5549422}" type="presParOf" srcId="{D24FCEB5-E2AB-4B63-B023-D0B67D0AC68A}" destId="{E39AB5D3-B359-4A90-8518-E8D5704996CB}" srcOrd="0" destOrd="0" presId="urn:microsoft.com/office/officeart/2008/layout/LinedList"/>
    <dgm:cxn modelId="{701C13B0-CF80-4207-BEB6-A6168199B007}" type="presParOf" srcId="{D24FCEB5-E2AB-4B63-B023-D0B67D0AC68A}" destId="{41B089FA-C6ED-4ADB-9CE5-4567CAA17850}" srcOrd="1" destOrd="0" presId="urn:microsoft.com/office/officeart/2008/layout/LinedList"/>
    <dgm:cxn modelId="{CF609991-A5BE-4CCA-B286-77AC86C74F1D}" type="presParOf" srcId="{80EAD1C6-F1AC-46C9-837B-C85C1E70D49A}" destId="{1CF3E953-8187-4C6F-8E1A-3E1CFCF8BCA4}" srcOrd="6" destOrd="0" presId="urn:microsoft.com/office/officeart/2008/layout/LinedList"/>
    <dgm:cxn modelId="{F810EF1D-74B8-41BB-A503-033BCC8A5649}" type="presParOf" srcId="{80EAD1C6-F1AC-46C9-837B-C85C1E70D49A}" destId="{673E8386-EFF1-42D3-B71E-4D5490F1A7D8}" srcOrd="7" destOrd="0" presId="urn:microsoft.com/office/officeart/2008/layout/LinedList"/>
    <dgm:cxn modelId="{A78FF622-FDAD-441A-9E85-7E34079D5074}" type="presParOf" srcId="{673E8386-EFF1-42D3-B71E-4D5490F1A7D8}" destId="{4092D8B8-372C-4BC1-B6F6-D90C35458E59}" srcOrd="0" destOrd="0" presId="urn:microsoft.com/office/officeart/2008/layout/LinedList"/>
    <dgm:cxn modelId="{8A41F8D9-F7DB-4D00-AF91-E8549766AEE8}" type="presParOf" srcId="{673E8386-EFF1-42D3-B71E-4D5490F1A7D8}" destId="{17E2BE31-2EDB-429A-92CF-9A4A7B796B5A}" srcOrd="1" destOrd="0" presId="urn:microsoft.com/office/officeart/2008/layout/LinedList"/>
    <dgm:cxn modelId="{A873D51B-0C05-4A67-9AF6-22A94B7D9916}" type="presParOf" srcId="{80EAD1C6-F1AC-46C9-837B-C85C1E70D49A}" destId="{ACB996FC-7737-4116-B463-2A246D256005}" srcOrd="8" destOrd="0" presId="urn:microsoft.com/office/officeart/2008/layout/LinedList"/>
    <dgm:cxn modelId="{E9E0EDC6-4D89-48C0-8B6F-A8E37CF46314}" type="presParOf" srcId="{80EAD1C6-F1AC-46C9-837B-C85C1E70D49A}" destId="{F3772F16-30BE-4461-933E-546240044210}" srcOrd="9" destOrd="0" presId="urn:microsoft.com/office/officeart/2008/layout/LinedList"/>
    <dgm:cxn modelId="{524C045F-4432-48DF-B243-45EBFFD02879}" type="presParOf" srcId="{F3772F16-30BE-4461-933E-546240044210}" destId="{C1333687-DAF8-476C-A76A-B22F65C6AD61}" srcOrd="0" destOrd="0" presId="urn:microsoft.com/office/officeart/2008/layout/LinedList"/>
    <dgm:cxn modelId="{8C5F8A87-A83E-4536-B9AD-620CBD0E53DF}" type="presParOf" srcId="{F3772F16-30BE-4461-933E-546240044210}" destId="{FF47A798-FA06-47ED-9786-B5A18D50C788}" srcOrd="1" destOrd="0" presId="urn:microsoft.com/office/officeart/2008/layout/LinedList"/>
    <dgm:cxn modelId="{31DAD7C9-DC14-41AD-AD2D-DDBF1AE7C224}" type="presParOf" srcId="{80EAD1C6-F1AC-46C9-837B-C85C1E70D49A}" destId="{92F57645-D7FE-4540-A623-ADA8376526D4}" srcOrd="10" destOrd="0" presId="urn:microsoft.com/office/officeart/2008/layout/LinedList"/>
    <dgm:cxn modelId="{D172087A-089D-4684-91FD-8B71451A32AA}" type="presParOf" srcId="{80EAD1C6-F1AC-46C9-837B-C85C1E70D49A}" destId="{FDA8D008-4318-4EA6-A24B-23EB807D74A8}" srcOrd="11" destOrd="0" presId="urn:microsoft.com/office/officeart/2008/layout/LinedList"/>
    <dgm:cxn modelId="{4CE41605-2EA9-429D-A2C8-B549075615FB}" type="presParOf" srcId="{FDA8D008-4318-4EA6-A24B-23EB807D74A8}" destId="{057912E1-8178-4483-A39F-F7A0D934D5C1}" srcOrd="0" destOrd="0" presId="urn:microsoft.com/office/officeart/2008/layout/LinedList"/>
    <dgm:cxn modelId="{D8E28637-26B1-4BFE-9017-7F98B91B4E24}" type="presParOf" srcId="{FDA8D008-4318-4EA6-A24B-23EB807D74A8}" destId="{C47D6A34-DBF7-4D1B-B72B-CC775E2D4DCC}" srcOrd="1" destOrd="0" presId="urn:microsoft.com/office/officeart/2008/layout/LinedList"/>
    <dgm:cxn modelId="{81F4F987-834D-4C92-B3D5-AACBA81FC53A}" type="presParOf" srcId="{80EAD1C6-F1AC-46C9-837B-C85C1E70D49A}" destId="{23D12C92-531A-4A3A-AEBB-E72FF34A33BF}" srcOrd="12" destOrd="0" presId="urn:microsoft.com/office/officeart/2008/layout/LinedList"/>
    <dgm:cxn modelId="{0D090413-EB7B-4C28-B98E-BDDE61B610BF}" type="presParOf" srcId="{80EAD1C6-F1AC-46C9-837B-C85C1E70D49A}" destId="{85B9FB66-EB28-49C8-80FA-46ABFCC3B702}" srcOrd="13" destOrd="0" presId="urn:microsoft.com/office/officeart/2008/layout/LinedList"/>
    <dgm:cxn modelId="{827233DA-23D4-467B-964F-5815436B1722}" type="presParOf" srcId="{85B9FB66-EB28-49C8-80FA-46ABFCC3B702}" destId="{BC9071BF-3186-4010-8E4F-662AA75054C7}" srcOrd="0" destOrd="0" presId="urn:microsoft.com/office/officeart/2008/layout/LinedList"/>
    <dgm:cxn modelId="{50C3A9C7-C162-4DE5-AA75-91CCA12B2251}" type="presParOf" srcId="{85B9FB66-EB28-49C8-80FA-46ABFCC3B702}" destId="{02064B17-9F99-4A4B-820A-F4B3E489CC08}" srcOrd="1" destOrd="0" presId="urn:microsoft.com/office/officeart/2008/layout/LinedList"/>
    <dgm:cxn modelId="{25C8287A-F15A-4E48-A80E-4E0095B502D1}" type="presParOf" srcId="{80EAD1C6-F1AC-46C9-837B-C85C1E70D49A}" destId="{0C7DAC93-F98B-48A7-88E6-B08ED552D4F0}" srcOrd="14" destOrd="0" presId="urn:microsoft.com/office/officeart/2008/layout/LinedList"/>
    <dgm:cxn modelId="{DB7F521F-FBC3-49CC-92A3-45895233B795}" type="presParOf" srcId="{80EAD1C6-F1AC-46C9-837B-C85C1E70D49A}" destId="{C39D9463-B223-45D0-9A69-FF9FF2808441}" srcOrd="15" destOrd="0" presId="urn:microsoft.com/office/officeart/2008/layout/LinedList"/>
    <dgm:cxn modelId="{1B119AFB-E545-4A3F-8FF6-4300BA5C9C73}" type="presParOf" srcId="{C39D9463-B223-45D0-9A69-FF9FF2808441}" destId="{CD7728CA-247E-4A6E-A573-EE6BB1E0653A}" srcOrd="0" destOrd="0" presId="urn:microsoft.com/office/officeart/2008/layout/LinedList"/>
    <dgm:cxn modelId="{5C47C456-73DD-4C0E-96A0-C4BAA8D0ABDE}" type="presParOf" srcId="{C39D9463-B223-45D0-9A69-FF9FF2808441}" destId="{E7755E89-FE71-4B30-B229-A3A5A104E0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A9D632-1137-438A-8F09-1A5CEC3360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FBA8CD-A301-4E6A-85F5-4EE434B6E97B}">
      <dgm:prSet/>
      <dgm:spPr/>
      <dgm:t>
        <a:bodyPr/>
        <a:lstStyle/>
        <a:p>
          <a:r>
            <a:rPr lang="en-US" dirty="0"/>
            <a:t>Application Lifecycle</a:t>
          </a:r>
        </a:p>
      </dgm:t>
    </dgm:pt>
    <dgm:pt modelId="{86FC2E33-2A4A-458B-B933-EE265CEF1E16}" type="parTrans" cxnId="{4CB42384-C5A2-47C4-A31F-A4DFF13AA5AC}">
      <dgm:prSet/>
      <dgm:spPr/>
      <dgm:t>
        <a:bodyPr/>
        <a:lstStyle/>
        <a:p>
          <a:endParaRPr lang="en-US"/>
        </a:p>
      </dgm:t>
    </dgm:pt>
    <dgm:pt modelId="{463B1498-BC21-4C4B-84CE-62C0487B638F}" type="sibTrans" cxnId="{4CB42384-C5A2-47C4-A31F-A4DFF13AA5AC}">
      <dgm:prSet/>
      <dgm:spPr/>
      <dgm:t>
        <a:bodyPr/>
        <a:lstStyle/>
        <a:p>
          <a:endParaRPr lang="en-US"/>
        </a:p>
      </dgm:t>
    </dgm:pt>
    <dgm:pt modelId="{3C7549D3-AC95-4211-BF10-45B9796B3870}">
      <dgm:prSet/>
      <dgm:spPr/>
      <dgm:t>
        <a:bodyPr/>
        <a:lstStyle/>
        <a:p>
          <a:r>
            <a:rPr lang="en-US"/>
            <a:t>Question Answer</a:t>
          </a:r>
        </a:p>
      </dgm:t>
    </dgm:pt>
    <dgm:pt modelId="{4231A872-8D20-4DC3-8EF5-83F1D85DE95C}" type="parTrans" cxnId="{3E95BD33-E263-4AE5-8521-2A10280379F5}">
      <dgm:prSet/>
      <dgm:spPr/>
      <dgm:t>
        <a:bodyPr/>
        <a:lstStyle/>
        <a:p>
          <a:endParaRPr lang="en-US"/>
        </a:p>
      </dgm:t>
    </dgm:pt>
    <dgm:pt modelId="{49666070-9DDB-4F6C-817B-9F6C6EBC41C3}" type="sibTrans" cxnId="{3E95BD33-E263-4AE5-8521-2A10280379F5}">
      <dgm:prSet/>
      <dgm:spPr/>
      <dgm:t>
        <a:bodyPr/>
        <a:lstStyle/>
        <a:p>
          <a:endParaRPr lang="en-US"/>
        </a:p>
      </dgm:t>
    </dgm:pt>
    <dgm:pt modelId="{0E71A86F-A396-4BA5-8D65-57E2D36F7EC5}">
      <dgm:prSet/>
      <dgm:spPr/>
      <dgm:t>
        <a:bodyPr/>
        <a:lstStyle/>
        <a:p>
          <a:r>
            <a:rPr lang="en-US"/>
            <a:t>See all the files required to setup an app</a:t>
          </a:r>
        </a:p>
      </dgm:t>
    </dgm:pt>
    <dgm:pt modelId="{4F3AB944-9A3F-4363-9313-308B1F4E1A06}" type="parTrans" cxnId="{ECEC6F15-7BD0-4114-9D35-69306176E00E}">
      <dgm:prSet/>
      <dgm:spPr/>
      <dgm:t>
        <a:bodyPr/>
        <a:lstStyle/>
        <a:p>
          <a:endParaRPr lang="en-US"/>
        </a:p>
      </dgm:t>
    </dgm:pt>
    <dgm:pt modelId="{C6D45D6B-9927-4A1E-B7BD-D6E23D947E45}" type="sibTrans" cxnId="{ECEC6F15-7BD0-4114-9D35-69306176E00E}">
      <dgm:prSet/>
      <dgm:spPr/>
      <dgm:t>
        <a:bodyPr/>
        <a:lstStyle/>
        <a:p>
          <a:endParaRPr lang="en-US"/>
        </a:p>
      </dgm:t>
    </dgm:pt>
    <dgm:pt modelId="{DC39D05A-A3C5-4367-BBCC-7ACF3C5A11E3}" type="pres">
      <dgm:prSet presAssocID="{6CA9D632-1137-438A-8F09-1A5CEC33606C}" presName="outerComposite" presStyleCnt="0">
        <dgm:presLayoutVars>
          <dgm:chMax val="5"/>
          <dgm:dir/>
          <dgm:resizeHandles val="exact"/>
        </dgm:presLayoutVars>
      </dgm:prSet>
      <dgm:spPr/>
    </dgm:pt>
    <dgm:pt modelId="{A9FE50CB-BD7E-419F-90CB-C6E7F0726FD3}" type="pres">
      <dgm:prSet presAssocID="{6CA9D632-1137-438A-8F09-1A5CEC33606C}" presName="dummyMaxCanvas" presStyleCnt="0">
        <dgm:presLayoutVars/>
      </dgm:prSet>
      <dgm:spPr/>
    </dgm:pt>
    <dgm:pt modelId="{871DE27A-442B-47E8-8EDD-93BE77369CAF}" type="pres">
      <dgm:prSet presAssocID="{6CA9D632-1137-438A-8F09-1A5CEC33606C}" presName="ThreeNodes_1" presStyleLbl="node1" presStyleIdx="0" presStyleCnt="3">
        <dgm:presLayoutVars>
          <dgm:bulletEnabled val="1"/>
        </dgm:presLayoutVars>
      </dgm:prSet>
      <dgm:spPr/>
    </dgm:pt>
    <dgm:pt modelId="{DFC5B38D-03A1-4022-98DF-6C6C163058F0}" type="pres">
      <dgm:prSet presAssocID="{6CA9D632-1137-438A-8F09-1A5CEC33606C}" presName="ThreeNodes_2" presStyleLbl="node1" presStyleIdx="1" presStyleCnt="3">
        <dgm:presLayoutVars>
          <dgm:bulletEnabled val="1"/>
        </dgm:presLayoutVars>
      </dgm:prSet>
      <dgm:spPr/>
    </dgm:pt>
    <dgm:pt modelId="{48DED14A-A0CB-41FB-A3BC-C9FD43ABD1E3}" type="pres">
      <dgm:prSet presAssocID="{6CA9D632-1137-438A-8F09-1A5CEC33606C}" presName="ThreeNodes_3" presStyleLbl="node1" presStyleIdx="2" presStyleCnt="3">
        <dgm:presLayoutVars>
          <dgm:bulletEnabled val="1"/>
        </dgm:presLayoutVars>
      </dgm:prSet>
      <dgm:spPr/>
    </dgm:pt>
    <dgm:pt modelId="{EF740320-D6CD-4BF8-8EBE-868C0CA89CE4}" type="pres">
      <dgm:prSet presAssocID="{6CA9D632-1137-438A-8F09-1A5CEC33606C}" presName="ThreeConn_1-2" presStyleLbl="fgAccFollowNode1" presStyleIdx="0" presStyleCnt="2">
        <dgm:presLayoutVars>
          <dgm:bulletEnabled val="1"/>
        </dgm:presLayoutVars>
      </dgm:prSet>
      <dgm:spPr/>
    </dgm:pt>
    <dgm:pt modelId="{CD7E5726-D855-4364-BF0A-E158265D92B1}" type="pres">
      <dgm:prSet presAssocID="{6CA9D632-1137-438A-8F09-1A5CEC33606C}" presName="ThreeConn_2-3" presStyleLbl="fgAccFollowNode1" presStyleIdx="1" presStyleCnt="2">
        <dgm:presLayoutVars>
          <dgm:bulletEnabled val="1"/>
        </dgm:presLayoutVars>
      </dgm:prSet>
      <dgm:spPr/>
    </dgm:pt>
    <dgm:pt modelId="{AE2C17E3-B7CF-40F1-B79A-6430DAC71755}" type="pres">
      <dgm:prSet presAssocID="{6CA9D632-1137-438A-8F09-1A5CEC33606C}" presName="ThreeNodes_1_text" presStyleLbl="node1" presStyleIdx="2" presStyleCnt="3">
        <dgm:presLayoutVars>
          <dgm:bulletEnabled val="1"/>
        </dgm:presLayoutVars>
      </dgm:prSet>
      <dgm:spPr/>
    </dgm:pt>
    <dgm:pt modelId="{1B97C333-2465-48DC-8D34-E22C190947AE}" type="pres">
      <dgm:prSet presAssocID="{6CA9D632-1137-438A-8F09-1A5CEC33606C}" presName="ThreeNodes_2_text" presStyleLbl="node1" presStyleIdx="2" presStyleCnt="3">
        <dgm:presLayoutVars>
          <dgm:bulletEnabled val="1"/>
        </dgm:presLayoutVars>
      </dgm:prSet>
      <dgm:spPr/>
    </dgm:pt>
    <dgm:pt modelId="{9B5682D8-0B13-4C05-A6D3-F6402DE0FF09}" type="pres">
      <dgm:prSet presAssocID="{6CA9D632-1137-438A-8F09-1A5CEC3360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CEC6F15-7BD0-4114-9D35-69306176E00E}" srcId="{6CA9D632-1137-438A-8F09-1A5CEC33606C}" destId="{0E71A86F-A396-4BA5-8D65-57E2D36F7EC5}" srcOrd="1" destOrd="0" parTransId="{4F3AB944-9A3F-4363-9313-308B1F4E1A06}" sibTransId="{C6D45D6B-9927-4A1E-B7BD-D6E23D947E45}"/>
    <dgm:cxn modelId="{F6B8B828-B9AE-4725-A8E7-61983FD768B1}" type="presOf" srcId="{C6D45D6B-9927-4A1E-B7BD-D6E23D947E45}" destId="{CD7E5726-D855-4364-BF0A-E158265D92B1}" srcOrd="0" destOrd="0" presId="urn:microsoft.com/office/officeart/2005/8/layout/vProcess5"/>
    <dgm:cxn modelId="{3E95BD33-E263-4AE5-8521-2A10280379F5}" srcId="{6CA9D632-1137-438A-8F09-1A5CEC33606C}" destId="{3C7549D3-AC95-4211-BF10-45B9796B3870}" srcOrd="2" destOrd="0" parTransId="{4231A872-8D20-4DC3-8EF5-83F1D85DE95C}" sibTransId="{49666070-9DDB-4F6C-817B-9F6C6EBC41C3}"/>
    <dgm:cxn modelId="{7E4B417C-C4B6-4354-A625-EAA78C0896E6}" type="presOf" srcId="{6CA9D632-1137-438A-8F09-1A5CEC33606C}" destId="{DC39D05A-A3C5-4367-BBCC-7ACF3C5A11E3}" srcOrd="0" destOrd="0" presId="urn:microsoft.com/office/officeart/2005/8/layout/vProcess5"/>
    <dgm:cxn modelId="{27A6477F-04A0-40E8-854D-4629983A8310}" type="presOf" srcId="{41FBA8CD-A301-4E6A-85F5-4EE434B6E97B}" destId="{871DE27A-442B-47E8-8EDD-93BE77369CAF}" srcOrd="0" destOrd="0" presId="urn:microsoft.com/office/officeart/2005/8/layout/vProcess5"/>
    <dgm:cxn modelId="{78665780-3B92-4AB2-AC8D-A3340C48D9EE}" type="presOf" srcId="{0E71A86F-A396-4BA5-8D65-57E2D36F7EC5}" destId="{DFC5B38D-03A1-4022-98DF-6C6C163058F0}" srcOrd="0" destOrd="0" presId="urn:microsoft.com/office/officeart/2005/8/layout/vProcess5"/>
    <dgm:cxn modelId="{4CB42384-C5A2-47C4-A31F-A4DFF13AA5AC}" srcId="{6CA9D632-1137-438A-8F09-1A5CEC33606C}" destId="{41FBA8CD-A301-4E6A-85F5-4EE434B6E97B}" srcOrd="0" destOrd="0" parTransId="{86FC2E33-2A4A-458B-B933-EE265CEF1E16}" sibTransId="{463B1498-BC21-4C4B-84CE-62C0487B638F}"/>
    <dgm:cxn modelId="{DE410A99-63F5-455C-ACDA-61138F2EC80E}" type="presOf" srcId="{3C7549D3-AC95-4211-BF10-45B9796B3870}" destId="{9B5682D8-0B13-4C05-A6D3-F6402DE0FF09}" srcOrd="1" destOrd="0" presId="urn:microsoft.com/office/officeart/2005/8/layout/vProcess5"/>
    <dgm:cxn modelId="{538BF4AB-8354-41F3-A284-488FA8615BA0}" type="presOf" srcId="{41FBA8CD-A301-4E6A-85F5-4EE434B6E97B}" destId="{AE2C17E3-B7CF-40F1-B79A-6430DAC71755}" srcOrd="1" destOrd="0" presId="urn:microsoft.com/office/officeart/2005/8/layout/vProcess5"/>
    <dgm:cxn modelId="{2BAA43C2-7E55-468E-8FD4-F1418EBD10A9}" type="presOf" srcId="{463B1498-BC21-4C4B-84CE-62C0487B638F}" destId="{EF740320-D6CD-4BF8-8EBE-868C0CA89CE4}" srcOrd="0" destOrd="0" presId="urn:microsoft.com/office/officeart/2005/8/layout/vProcess5"/>
    <dgm:cxn modelId="{28CBE5C9-8C47-4A5D-AB4A-E64D760470F1}" type="presOf" srcId="{0E71A86F-A396-4BA5-8D65-57E2D36F7EC5}" destId="{1B97C333-2465-48DC-8D34-E22C190947AE}" srcOrd="1" destOrd="0" presId="urn:microsoft.com/office/officeart/2005/8/layout/vProcess5"/>
    <dgm:cxn modelId="{743EA5D5-D326-488B-806F-983DB16644D7}" type="presOf" srcId="{3C7549D3-AC95-4211-BF10-45B9796B3870}" destId="{48DED14A-A0CB-41FB-A3BC-C9FD43ABD1E3}" srcOrd="0" destOrd="0" presId="urn:microsoft.com/office/officeart/2005/8/layout/vProcess5"/>
    <dgm:cxn modelId="{E439CD1E-2D7C-45CD-B9EC-C6E50A32B762}" type="presParOf" srcId="{DC39D05A-A3C5-4367-BBCC-7ACF3C5A11E3}" destId="{A9FE50CB-BD7E-419F-90CB-C6E7F0726FD3}" srcOrd="0" destOrd="0" presId="urn:microsoft.com/office/officeart/2005/8/layout/vProcess5"/>
    <dgm:cxn modelId="{1759B9CB-082B-4182-AB7D-F4E2AB0FEA53}" type="presParOf" srcId="{DC39D05A-A3C5-4367-BBCC-7ACF3C5A11E3}" destId="{871DE27A-442B-47E8-8EDD-93BE77369CAF}" srcOrd="1" destOrd="0" presId="urn:microsoft.com/office/officeart/2005/8/layout/vProcess5"/>
    <dgm:cxn modelId="{7398CDF9-1640-4165-89D1-59A1D212BD0C}" type="presParOf" srcId="{DC39D05A-A3C5-4367-BBCC-7ACF3C5A11E3}" destId="{DFC5B38D-03A1-4022-98DF-6C6C163058F0}" srcOrd="2" destOrd="0" presId="urn:microsoft.com/office/officeart/2005/8/layout/vProcess5"/>
    <dgm:cxn modelId="{2D5AD6E9-E8A4-42A9-9682-F40B05FC5D73}" type="presParOf" srcId="{DC39D05A-A3C5-4367-BBCC-7ACF3C5A11E3}" destId="{48DED14A-A0CB-41FB-A3BC-C9FD43ABD1E3}" srcOrd="3" destOrd="0" presId="urn:microsoft.com/office/officeart/2005/8/layout/vProcess5"/>
    <dgm:cxn modelId="{7C454E53-B346-4D62-ACE1-D00150F26386}" type="presParOf" srcId="{DC39D05A-A3C5-4367-BBCC-7ACF3C5A11E3}" destId="{EF740320-D6CD-4BF8-8EBE-868C0CA89CE4}" srcOrd="4" destOrd="0" presId="urn:microsoft.com/office/officeart/2005/8/layout/vProcess5"/>
    <dgm:cxn modelId="{0FE22C0E-A989-4C37-8D87-030B6FCD8701}" type="presParOf" srcId="{DC39D05A-A3C5-4367-BBCC-7ACF3C5A11E3}" destId="{CD7E5726-D855-4364-BF0A-E158265D92B1}" srcOrd="5" destOrd="0" presId="urn:microsoft.com/office/officeart/2005/8/layout/vProcess5"/>
    <dgm:cxn modelId="{7ADE7EA7-5038-478B-A762-CFEECC24A5F3}" type="presParOf" srcId="{DC39D05A-A3C5-4367-BBCC-7ACF3C5A11E3}" destId="{AE2C17E3-B7CF-40F1-B79A-6430DAC71755}" srcOrd="6" destOrd="0" presId="urn:microsoft.com/office/officeart/2005/8/layout/vProcess5"/>
    <dgm:cxn modelId="{E2192399-2248-4FE8-A9C8-6C2C353160DB}" type="presParOf" srcId="{DC39D05A-A3C5-4367-BBCC-7ACF3C5A11E3}" destId="{1B97C333-2465-48DC-8D34-E22C190947AE}" srcOrd="7" destOrd="0" presId="urn:microsoft.com/office/officeart/2005/8/layout/vProcess5"/>
    <dgm:cxn modelId="{BD14DB78-AE04-44D2-91CC-7172F0B624A4}" type="presParOf" srcId="{DC39D05A-A3C5-4367-BBCC-7ACF3C5A11E3}" destId="{9B5682D8-0B13-4C05-A6D3-F6402DE0FF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16AAB-ABBD-4ABB-BB6A-5C97020DD832}">
      <dsp:nvSpPr>
        <dsp:cNvPr id="0" name=""/>
        <dsp:cNvSpPr/>
      </dsp:nvSpPr>
      <dsp:spPr>
        <a:xfrm>
          <a:off x="0" y="15870"/>
          <a:ext cx="6900512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Participants know how to create ML Models</a:t>
          </a:r>
        </a:p>
      </dsp:txBody>
      <dsp:txXfrm>
        <a:off x="85444" y="101314"/>
        <a:ext cx="6729624" cy="1579432"/>
      </dsp:txXfrm>
    </dsp:sp>
    <dsp:sp modelId="{8D8A9487-3F57-4360-A0B5-7931A8F32D6A}">
      <dsp:nvSpPr>
        <dsp:cNvPr id="0" name=""/>
        <dsp:cNvSpPr/>
      </dsp:nvSpPr>
      <dsp:spPr>
        <a:xfrm>
          <a:off x="0" y="1892910"/>
          <a:ext cx="6900512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Participants know python</a:t>
          </a:r>
        </a:p>
      </dsp:txBody>
      <dsp:txXfrm>
        <a:off x="85444" y="1978354"/>
        <a:ext cx="6729624" cy="1579432"/>
      </dsp:txXfrm>
    </dsp:sp>
    <dsp:sp modelId="{42BDCAC4-8596-4FCC-B12C-7834A9DE59D7}">
      <dsp:nvSpPr>
        <dsp:cNvPr id="0" name=""/>
        <dsp:cNvSpPr/>
      </dsp:nvSpPr>
      <dsp:spPr>
        <a:xfrm>
          <a:off x="0" y="3769950"/>
          <a:ext cx="6900512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Participants know html, css</a:t>
          </a:r>
        </a:p>
      </dsp:txBody>
      <dsp:txXfrm>
        <a:off x="85444" y="3855394"/>
        <a:ext cx="6729624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F4BA2-5FBC-468A-8431-72CA0BC0B26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69B05-A386-4385-A7F5-365CF15005C0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ML Models</a:t>
          </a:r>
        </a:p>
      </dsp:txBody>
      <dsp:txXfrm>
        <a:off x="0" y="0"/>
        <a:ext cx="6900512" cy="692017"/>
      </dsp:txXfrm>
    </dsp:sp>
    <dsp:sp modelId="{B0283CFD-E35A-49FE-BE2F-A3BD7C368269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8C9A2-09A3-4251-960F-6DEE081FE98E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Jinja Code</a:t>
          </a:r>
        </a:p>
      </dsp:txBody>
      <dsp:txXfrm>
        <a:off x="0" y="692017"/>
        <a:ext cx="6900512" cy="692017"/>
      </dsp:txXfrm>
    </dsp:sp>
    <dsp:sp modelId="{F0937862-ADE4-4343-BB4D-37DF1A2E289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AB5D3-B359-4A90-8518-E8D5704996CB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github</a:t>
          </a:r>
        </a:p>
      </dsp:txBody>
      <dsp:txXfrm>
        <a:off x="0" y="1384035"/>
        <a:ext cx="6900512" cy="692017"/>
      </dsp:txXfrm>
    </dsp:sp>
    <dsp:sp modelId="{1CF3E953-8187-4C6F-8E1A-3E1CFCF8BCA4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D8B8-372C-4BC1-B6F6-D90C35458E59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Flask</a:t>
          </a:r>
        </a:p>
      </dsp:txBody>
      <dsp:txXfrm>
        <a:off x="0" y="2076052"/>
        <a:ext cx="6900512" cy="692017"/>
      </dsp:txXfrm>
    </dsp:sp>
    <dsp:sp modelId="{ACB996FC-7737-4116-B463-2A246D25600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33687-DAF8-476C-A76A-B22F65C6AD61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Virtual Environment</a:t>
          </a:r>
        </a:p>
      </dsp:txBody>
      <dsp:txXfrm>
        <a:off x="0" y="2768070"/>
        <a:ext cx="6900512" cy="692017"/>
      </dsp:txXfrm>
    </dsp:sp>
    <dsp:sp modelId="{92F57645-D7FE-4540-A623-ADA8376526D4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912E1-8178-4483-A39F-F7A0D934D5C1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HTML, CSS &amp; BootStrap Code</a:t>
          </a:r>
        </a:p>
      </dsp:txBody>
      <dsp:txXfrm>
        <a:off x="0" y="3460088"/>
        <a:ext cx="6900512" cy="692017"/>
      </dsp:txXfrm>
    </dsp:sp>
    <dsp:sp modelId="{23D12C92-531A-4A3A-AEBB-E72FF34A33B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071BF-3186-4010-8E4F-662AA75054C7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Pycharm</a:t>
          </a:r>
        </a:p>
      </dsp:txBody>
      <dsp:txXfrm>
        <a:off x="0" y="4152105"/>
        <a:ext cx="6900512" cy="692017"/>
      </dsp:txXfrm>
    </dsp:sp>
    <dsp:sp modelId="{0C7DAC93-F98B-48A7-88E6-B08ED552D4F0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728CA-247E-4A6E-A573-EE6BB1E0653A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Heroku (deployment platform- providing PAAS service)</a:t>
          </a:r>
        </a:p>
      </dsp:txBody>
      <dsp:txXfrm>
        <a:off x="0" y="4844123"/>
        <a:ext cx="6900512" cy="692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DE27A-442B-47E8-8EDD-93BE77369CAF}">
      <dsp:nvSpPr>
        <dsp:cNvPr id="0" name=""/>
        <dsp:cNvSpPr/>
      </dsp:nvSpPr>
      <dsp:spPr>
        <a:xfrm>
          <a:off x="0" y="0"/>
          <a:ext cx="9350197" cy="8970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Application Lifecycle</a:t>
          </a:r>
        </a:p>
      </dsp:txBody>
      <dsp:txXfrm>
        <a:off x="26273" y="26273"/>
        <a:ext cx="8382235" cy="844480"/>
      </dsp:txXfrm>
    </dsp:sp>
    <dsp:sp modelId="{DFC5B38D-03A1-4022-98DF-6C6C163058F0}">
      <dsp:nvSpPr>
        <dsp:cNvPr id="0" name=""/>
        <dsp:cNvSpPr/>
      </dsp:nvSpPr>
      <dsp:spPr>
        <a:xfrm>
          <a:off x="825017" y="1046530"/>
          <a:ext cx="9350197" cy="8970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See all the files required to setup an app</a:t>
          </a:r>
        </a:p>
      </dsp:txBody>
      <dsp:txXfrm>
        <a:off x="851290" y="1072803"/>
        <a:ext cx="7889566" cy="844480"/>
      </dsp:txXfrm>
    </dsp:sp>
    <dsp:sp modelId="{48DED14A-A0CB-41FB-A3BC-C9FD43ABD1E3}">
      <dsp:nvSpPr>
        <dsp:cNvPr id="0" name=""/>
        <dsp:cNvSpPr/>
      </dsp:nvSpPr>
      <dsp:spPr>
        <a:xfrm>
          <a:off x="1650034" y="2093061"/>
          <a:ext cx="9350197" cy="8970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Question Answer</a:t>
          </a:r>
        </a:p>
      </dsp:txBody>
      <dsp:txXfrm>
        <a:off x="1676307" y="2119334"/>
        <a:ext cx="7889566" cy="844480"/>
      </dsp:txXfrm>
    </dsp:sp>
    <dsp:sp modelId="{EF740320-D6CD-4BF8-8EBE-868C0CA89CE4}">
      <dsp:nvSpPr>
        <dsp:cNvPr id="0" name=""/>
        <dsp:cNvSpPr/>
      </dsp:nvSpPr>
      <dsp:spPr>
        <a:xfrm>
          <a:off x="8767130" y="680245"/>
          <a:ext cx="583067" cy="583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898320" y="680245"/>
        <a:ext cx="320687" cy="438758"/>
      </dsp:txXfrm>
    </dsp:sp>
    <dsp:sp modelId="{CD7E5726-D855-4364-BF0A-E158265D92B1}">
      <dsp:nvSpPr>
        <dsp:cNvPr id="0" name=""/>
        <dsp:cNvSpPr/>
      </dsp:nvSpPr>
      <dsp:spPr>
        <a:xfrm>
          <a:off x="9592147" y="1720795"/>
          <a:ext cx="583067" cy="583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723337" y="1720795"/>
        <a:ext cx="320687" cy="438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E38E-53B0-4652-887D-45F34256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803A-9ED2-422D-847D-40046B11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056A-CD78-44E0-8820-4DA4ACA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FBE8-9F44-40F1-9257-86E5E0F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4DC3-24F3-4A47-8311-88192C4F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7817-0A69-4318-8E17-86AF0C67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C193-50E0-48B9-9817-B392FADD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A4FD-C746-4FBC-ADD8-63448C67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89EA-6770-42A2-B117-43E90347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5ADD-233A-41FD-A64B-52DEC100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7447-CCD4-4054-9778-17A56CF3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8723F-350F-4B0F-9A87-95AB7909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75B9-6B43-41F2-A02B-0CEC3B1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EC09-04C3-431D-9AC0-C11FDCA4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6202-2FBF-4344-8C41-6DA90061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FE0-4339-4FEC-A201-4AD35941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C53E-D51E-49F4-9A9A-21ED400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913B-D20E-48D3-A089-BEFA5C67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CA13-C97B-4912-B27C-53E966C3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CE4D-FFD4-4613-A2AF-0E353CB0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7C46-25D6-46BF-9B09-DF1A7BD1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F68B-992F-46E2-9B72-A8E97FDC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3FC8-ACD5-45EC-88E6-C1A531FC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CE71-F0BE-4EC8-8586-E9C1DA24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B348-68D4-4BA6-ADEB-57A1591D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D1CD-0384-45B0-BBEA-8DAC62B7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DF26-7606-41EC-B43C-6B199D1E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D4C07-E3B8-4DC7-BBB8-EC68272D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9DC8-FEA4-482A-8E26-F108ABD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0A0B-2A5C-4372-9FDE-DD8DE69F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3439-9295-4140-B102-3FE6A242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76E6-BB2B-415D-A1BA-0D779122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2FC0-4890-47A4-802A-C88BA402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E628-6B34-4679-9579-E3AF37F2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4B02-3858-43DF-B552-4E6A0C886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8F8F7-314D-4C1D-BF5F-2BFD9E597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F797A-11C7-45D7-BBD1-065A1ACD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96AE5-4843-47B2-8A51-038012F7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76A88-A65D-4F27-802D-FBE3A40F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9E8-5EEB-4506-ACF5-5BEED3DC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3CA3B-1020-48A4-AE4B-B36C7433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844CA-F965-40B9-A498-4BF58B0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AC964-B95D-4E22-A67F-041EBFA5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83CB2-E4BD-4722-B753-9362DE50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B2ED-DB1D-4EFA-A289-E4CD6C4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6DC80-ABDB-4AD6-A0E4-F7D39591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A545-7CD3-4EC9-9F9D-879FD0EF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EE98-E5A2-428D-AF2B-4F31A4E4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08E3A-802D-4BBE-8FE7-8A98EB2F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B6CBA-E069-4AF3-8307-014C05CC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C0B-EEAF-48D5-80AF-B2FB591C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B0DB-C4D3-4311-B5CE-CA21E0ED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615-4164-4238-A1DA-EA4BAFE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70FF3-1028-450F-8C14-281593A7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173A4-3CC2-4759-8687-614DA13A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C7F57-4544-4231-B918-E05A33F9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4A87-23B6-442F-BB19-D3F33D74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94FE-7794-44B2-81FD-672F2640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7523E-CEA8-45BB-AA7E-6FB673C9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BD5C2-29B3-47E5-B3F7-5C473260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A46F-F28B-44B2-AD8D-9FFABFBC0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5284-07EC-495D-82D6-FB12A80C1B9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CA92-E42D-42ED-8AAB-E7DA57F2F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184A-862A-48AB-A973-A859065E4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2CEB-4CD9-4F26-AA60-53E197E34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price1.herokuapp.com/predi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05A60-1494-4677-88E7-48541D3C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1474757"/>
            <a:ext cx="3734698" cy="3210269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ML Model Deployment Using Flask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07CAF-3170-4F29-AF9A-D73D10F8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5540035"/>
            <a:ext cx="4376651" cy="795528"/>
          </a:xfrm>
        </p:spPr>
        <p:txBody>
          <a:bodyPr anchor="ctr">
            <a:normAutofit/>
          </a:bodyPr>
          <a:lstStyle/>
          <a:p>
            <a:pPr algn="l"/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30EDA-0C2F-4113-A210-A522C0B7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168" y="1506353"/>
            <a:ext cx="6251468" cy="33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28B3-3396-4648-802A-60F6A07F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 dirty="0"/>
              <a:t>Prerequisite of the workshop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B903F-48B0-4736-8929-339F53094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16620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43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3683-3114-4809-978B-63536B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7BF5-AD7C-44FE-9DD4-CB62014E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write new code during our talk</a:t>
            </a:r>
          </a:p>
          <a:p>
            <a:r>
              <a:rPr lang="en-US" dirty="0"/>
              <a:t>We will not go to web development and possibilities aspect of flask, we will remain focused about utility of flask in ML deployment.</a:t>
            </a:r>
          </a:p>
        </p:txBody>
      </p:sp>
    </p:spTree>
    <p:extLst>
      <p:ext uri="{BB962C8B-B14F-4D97-AF65-F5344CB8AC3E}">
        <p14:creationId xmlns:p14="http://schemas.microsoft.com/office/powerpoint/2010/main" val="405620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F387-4BF2-4372-8EDD-7CE08903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23" y="92685"/>
            <a:ext cx="10515600" cy="588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Overall Flow of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158B-A99B-48CD-9FF5-4112911A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477"/>
            <a:ext cx="10515600" cy="522348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Keeping the problem statement in mind choose algorithms and develop couple of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a models and decide to deploy the best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Pickle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flask create a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html page &amp; call the service from webpage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code in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where you want to deploy the model (Heroku)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the model</a:t>
            </a:r>
          </a:p>
          <a:p>
            <a:pPr lvl="1"/>
            <a:r>
              <a:rPr lang="en-US" dirty="0"/>
              <a:t>Create requirement.txt file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Procfile</a:t>
            </a:r>
            <a:endParaRPr lang="en-US" dirty="0"/>
          </a:p>
          <a:p>
            <a:pPr lvl="1"/>
            <a:r>
              <a:rPr lang="en-US" dirty="0"/>
              <a:t>Connect to github</a:t>
            </a:r>
          </a:p>
          <a:p>
            <a:pPr lvl="1"/>
            <a:r>
              <a:rPr lang="en-US" dirty="0"/>
              <a:t>Choose manual 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model</a:t>
            </a:r>
          </a:p>
          <a:p>
            <a:pPr lvl="1"/>
            <a:r>
              <a:rPr lang="en-US" dirty="0"/>
              <a:t>Display values on html page. Use jinja code to render the values returned by service.</a:t>
            </a:r>
          </a:p>
          <a:p>
            <a:pPr lvl="1"/>
            <a:r>
              <a:rPr lang="en-US" dirty="0"/>
              <a:t>Or create request using python to call the service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7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D0AAE-0AE1-4FEC-A3A9-CB53EE1D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2170-FFCF-4BAB-8463-946B282E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 understand a deploy an ML model for the consumption via Web.</a:t>
            </a:r>
          </a:p>
        </p:txBody>
      </p:sp>
    </p:spTree>
    <p:extLst>
      <p:ext uri="{BB962C8B-B14F-4D97-AF65-F5344CB8AC3E}">
        <p14:creationId xmlns:p14="http://schemas.microsoft.com/office/powerpoint/2010/main" val="19041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C369F-FC41-4EF5-AD7F-EC5281AF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000"/>
              <a:t>Terms/Technologies Used During this session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21C36-F6E2-4824-9E51-C8B1D5B98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65086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FBD71-1AB7-4278-9F79-3F213C66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/>
              <a:t>Final Outcome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D07-C985-4211-B75F-C00FE87E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should understand how this app </a:t>
            </a:r>
            <a:r>
              <a:rPr lang="en-US" sz="2400" dirty="0">
                <a:hlinkClick r:id="rId2"/>
              </a:rPr>
              <a:t>https://house-price1.herokuapp.com/predict</a:t>
            </a:r>
            <a:r>
              <a:rPr lang="en-US" sz="2400" dirty="0"/>
              <a:t> is coded, deployed and run on the remote server.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82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D41B-5ADD-4019-9078-1CF5442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en-US" sz="5800"/>
              <a:t>Flow of workshop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9BEC0-C79B-4B77-B34F-35406561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BA212BD-A0DF-463A-BDC8-4360B3397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F5627A0-B893-4C84-A114-C50CA5041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FD6C6229-62AF-42F4-BF9F-994E8734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FE46358-3AD8-48D8-8EFD-9562F3463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02EAFBC-D387-4A1A-96DB-C78E9DF31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463FF85-F111-489C-9B0D-A8452DDEB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BDFCB38D-8E40-4DBD-BE92-2B0DB7AAA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11965B7-4DC3-4203-A92B-C0064EFCC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812BC5D-044B-4B58-967C-2B106BB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DD25EEE6-B29E-453E-9C57-82A2BBD82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3C3C177F-A1FC-4D2C-A36F-E296BD7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22B83CFA-9DD3-49D3-9D2D-94F7718F2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87EFE548-C787-49DC-AEC4-F039458F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DE2CFF2-2537-4769-BF27-14835E46E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6B9C8DD-CCB2-4704-95BD-A1FDF61C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A194BE1-1827-432D-B9B5-1F0DFB565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850BC2EC-0B43-4C91-B7C9-F0AC4C916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DAFABF76-0985-4912-9C66-C250091A7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DF43786F-F82A-4BF4-80E5-7E479D43F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3F65986-043A-450E-830C-31E46D567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84C57D6-634A-4CB8-B624-23558DD34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62988"/>
              </p:ext>
            </p:extLst>
          </p:nvPr>
        </p:nvGraphicFramePr>
        <p:xfrm>
          <a:off x="594360" y="3172968"/>
          <a:ext cx="11000232" cy="299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10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F28C-5843-4B27-B5AB-7DFC653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all the files required to setup an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1DF8-2715-4831-9101-65E93EF9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Model.py to create a model</a:t>
            </a:r>
          </a:p>
          <a:p>
            <a:r>
              <a:rPr lang="en-US" dirty="0" err="1"/>
              <a:t>Model.pkl</a:t>
            </a:r>
            <a:r>
              <a:rPr lang="en-US" dirty="0"/>
              <a:t> is binary file of our model</a:t>
            </a:r>
          </a:p>
          <a:p>
            <a:r>
              <a:rPr lang="en-US" dirty="0"/>
              <a:t>App.py to flask file call our model and communicating with html file</a:t>
            </a:r>
          </a:p>
          <a:p>
            <a:r>
              <a:rPr lang="en-US" dirty="0"/>
              <a:t>HTML files</a:t>
            </a:r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/>
              <a:t>Layout.html</a:t>
            </a:r>
          </a:p>
          <a:p>
            <a:r>
              <a:rPr lang="en-US" dirty="0"/>
              <a:t>Static folder file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folder and 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images folder and image file</a:t>
            </a:r>
          </a:p>
          <a:p>
            <a:r>
              <a:rPr lang="en-US" dirty="0"/>
              <a:t>File for Web Deployment (Heroku)</a:t>
            </a:r>
          </a:p>
          <a:p>
            <a:pPr lvl="1"/>
            <a:r>
              <a:rPr lang="en-US" dirty="0"/>
              <a:t>Requirements.txt</a:t>
            </a:r>
          </a:p>
          <a:p>
            <a:pPr lvl="1"/>
            <a:r>
              <a:rPr lang="en-US" dirty="0" err="1"/>
              <a:t>Procfile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4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325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ML Model Deployment Using Flask</vt:lpstr>
      <vt:lpstr>Prerequisite of the workshop</vt:lpstr>
      <vt:lpstr>Expectation</vt:lpstr>
      <vt:lpstr>Overall Flow of Model Deployment</vt:lpstr>
      <vt:lpstr>Objective</vt:lpstr>
      <vt:lpstr>Terms/Technologies Used During this session</vt:lpstr>
      <vt:lpstr>Final Outcome</vt:lpstr>
      <vt:lpstr>Flow of workshop</vt:lpstr>
      <vt:lpstr>See all the files required to setup an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12</cp:revision>
  <dcterms:created xsi:type="dcterms:W3CDTF">2021-03-13T10:21:56Z</dcterms:created>
  <dcterms:modified xsi:type="dcterms:W3CDTF">2021-03-22T10:13:02Z</dcterms:modified>
</cp:coreProperties>
</file>