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31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47AD36-1272-4B90-9720-49A5EC4D29A5}" type="datetimeFigureOut">
              <a:rPr lang="en-US" smtClean="0"/>
              <a:t>8/7/2015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626F50-77F3-4307-A526-C1B488435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012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010154A5-0236-4FF9-ABA2-54E8A186A936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9428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010154A5-0236-4FF9-ABA2-54E8A186A93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4543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010154A5-0236-4FF9-ABA2-54E8A186A93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881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C9674-D9D1-4E19-977F-1EABCAA509F6}" type="datetimeFigureOut">
              <a:rPr lang="en-US" smtClean="0"/>
              <a:t>8/7/2015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919A9-9FDC-46CE-BE33-FE35F12C4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354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C9674-D9D1-4E19-977F-1EABCAA509F6}" type="datetimeFigureOut">
              <a:rPr lang="en-US" smtClean="0"/>
              <a:t>8/7/2015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919A9-9FDC-46CE-BE33-FE35F12C4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060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C9674-D9D1-4E19-977F-1EABCAA509F6}" type="datetimeFigureOut">
              <a:rPr lang="en-US" smtClean="0"/>
              <a:t>8/7/2015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919A9-9FDC-46CE-BE33-FE35F12C4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810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ener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09600"/>
          </a:xfrm>
        </p:spPr>
        <p:txBody>
          <a:bodyPr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81000" y="838200"/>
            <a:ext cx="11430000" cy="53340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AB7643-9ED9-4224-BACB-59C7640604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5995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C9674-D9D1-4E19-977F-1EABCAA509F6}" type="datetimeFigureOut">
              <a:rPr lang="en-US" smtClean="0"/>
              <a:t>8/7/2015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919A9-9FDC-46CE-BE33-FE35F12C4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5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C9674-D9D1-4E19-977F-1EABCAA509F6}" type="datetimeFigureOut">
              <a:rPr lang="en-US" smtClean="0"/>
              <a:t>8/7/2015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919A9-9FDC-46CE-BE33-FE35F12C4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309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C9674-D9D1-4E19-977F-1EABCAA509F6}" type="datetimeFigureOut">
              <a:rPr lang="en-US" smtClean="0"/>
              <a:t>8/7/2015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919A9-9FDC-46CE-BE33-FE35F12C4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033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C9674-D9D1-4E19-977F-1EABCAA509F6}" type="datetimeFigureOut">
              <a:rPr lang="en-US" smtClean="0"/>
              <a:t>8/7/2015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919A9-9FDC-46CE-BE33-FE35F12C4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239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C9674-D9D1-4E19-977F-1EABCAA509F6}" type="datetimeFigureOut">
              <a:rPr lang="en-US" smtClean="0"/>
              <a:t>8/7/2015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919A9-9FDC-46CE-BE33-FE35F12C4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968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C9674-D9D1-4E19-977F-1EABCAA509F6}" type="datetimeFigureOut">
              <a:rPr lang="en-US" smtClean="0"/>
              <a:t>8/7/2015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919A9-9FDC-46CE-BE33-FE35F12C4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144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C9674-D9D1-4E19-977F-1EABCAA509F6}" type="datetimeFigureOut">
              <a:rPr lang="en-US" smtClean="0"/>
              <a:t>8/7/2015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919A9-9FDC-46CE-BE33-FE35F12C4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920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C9674-D9D1-4E19-977F-1EABCAA509F6}" type="datetimeFigureOut">
              <a:rPr lang="en-US" smtClean="0"/>
              <a:t>8/7/2015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919A9-9FDC-46CE-BE33-FE35F12C4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22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C9674-D9D1-4E19-977F-1EABCAA509F6}" type="datetimeFigureOut">
              <a:rPr lang="en-US" smtClean="0"/>
              <a:t>8/7/2015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E919A9-9FDC-46CE-BE33-FE35F12C4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676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Product Backlog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/>
          </p:nvPr>
        </p:nvGraphicFramePr>
        <p:xfrm>
          <a:off x="1219200" y="1219200"/>
          <a:ext cx="10286999" cy="4191003"/>
        </p:xfrm>
        <a:graphic>
          <a:graphicData uri="http://schemas.openxmlformats.org/drawingml/2006/table">
            <a:tbl>
              <a:tblPr firstRow="1" lastRow="1" bandRow="1">
                <a:tableStyleId>{5C22544A-7EE6-4342-B048-85BDC9FD1C3A}</a:tableStyleId>
              </a:tblPr>
              <a:tblGrid>
                <a:gridCol w="7481455"/>
                <a:gridCol w="1402772"/>
                <a:gridCol w="1402772"/>
              </a:tblGrid>
              <a:tr h="465667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>
                          <a:effectLst/>
                        </a:rPr>
                        <a:t>Capability/Item</a:t>
                      </a:r>
                      <a:endParaRPr lang="en-US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>
                          <a:effectLst/>
                        </a:rPr>
                        <a:t> BV</a:t>
                      </a:r>
                      <a:endParaRPr lang="en-US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>
                          <a:effectLst/>
                        </a:rPr>
                        <a:t> Baseline</a:t>
                      </a:r>
                      <a:endParaRPr lang="en-US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465667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>
                          <a:effectLst/>
                        </a:rPr>
                        <a:t>Buy an e-Ticket 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u="none" strike="noStrike">
                          <a:effectLst/>
                        </a:rPr>
                        <a:t>80%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u="none" strike="noStrike">
                          <a:effectLst/>
                        </a:rPr>
                        <a:t> 108SPs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465667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>
                          <a:effectLst/>
                        </a:rPr>
                        <a:t>Investigate CUTLASS interface/capabilities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u="none" strike="noStrike">
                          <a:effectLst/>
                        </a:rPr>
                        <a:t> 10 SPs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465667">
                <a:tc>
                  <a:txBody>
                    <a:bodyPr/>
                    <a:lstStyle/>
                    <a:p>
                      <a:pPr algn="l" fontAlgn="b"/>
                      <a:r>
                        <a:rPr lang="en-IN" sz="2800" u="none" strike="noStrike">
                          <a:effectLst/>
                        </a:rPr>
                        <a:t>Investigate the basics of Pilot Timesheets</a:t>
                      </a:r>
                      <a:endParaRPr lang="en-IN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u="none" strike="noStrike">
                          <a:effectLst/>
                        </a:rPr>
                        <a:t>10%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u="none" strike="noStrike">
                          <a:effectLst/>
                        </a:rPr>
                        <a:t>20 SPs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465667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>
                          <a:effectLst/>
                        </a:rPr>
                        <a:t>Check Status of Flights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u="none" strike="noStrike">
                          <a:effectLst/>
                        </a:rPr>
                        <a:t>10%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u="none" strike="noStrike">
                          <a:effectLst/>
                        </a:rPr>
                        <a:t>40 SPs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465667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>
                          <a:effectLst/>
                        </a:rPr>
                        <a:t>SouvSite Maintenance 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u="none" strike="noStrike">
                          <a:effectLst/>
                        </a:rPr>
                        <a:t>27 SPs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465667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>
                          <a:effectLst/>
                        </a:rPr>
                        <a:t>Release Activities 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u="none" strike="noStrike">
                          <a:effectLst/>
                        </a:rPr>
                        <a:t>38 SPs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465667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>
                          <a:effectLst/>
                        </a:rPr>
                        <a:t>Chores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u="none" strike="noStrike">
                          <a:effectLst/>
                        </a:rPr>
                        <a:t> 92 SPs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465667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>
                          <a:effectLst/>
                        </a:rPr>
                        <a:t>Total 100%</a:t>
                      </a:r>
                      <a:endParaRPr lang="en-US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u="none" strike="noStrike" dirty="0">
                          <a:effectLst/>
                        </a:rPr>
                        <a:t> 335 SPs</a:t>
                      </a:r>
                      <a:endParaRPr lang="en-US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1CEF70E5-6B14-49D5-B0F1-7A6FD6AE9CCB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237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Agile EVM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ratio CPI = (budgeted $/SP) / (actual $/SP</a:t>
            </a:r>
            <a:r>
              <a:rPr lang="en-IN" dirty="0" smtClean="0"/>
              <a:t>)</a:t>
            </a:r>
          </a:p>
          <a:p>
            <a:r>
              <a:rPr lang="en-IN" dirty="0"/>
              <a:t>The ratio SPI = (actual SP/Sprint) / (budgeted SP/Sprint)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1CEF70E5-6B14-49D5-B0F1-7A6FD6AE9CCB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9759" y="1872867"/>
            <a:ext cx="7672481" cy="3112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785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70564" y="1091662"/>
            <a:ext cx="9450871" cy="4369876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C7AB7643-9ED9-4224-BACB-59C764060412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173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92</Words>
  <Application>Microsoft Office PowerPoint</Application>
  <PresentationFormat>Widescreen</PresentationFormat>
  <Paragraphs>32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Product Backlog</vt:lpstr>
      <vt:lpstr>Agile EVM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Product Backlog</dc:title>
  <dc:creator>Hari Thapliyal</dc:creator>
  <cp:lastModifiedBy>Hari Thapliyal</cp:lastModifiedBy>
  <cp:revision>2</cp:revision>
  <dcterms:created xsi:type="dcterms:W3CDTF">2015-08-06T10:33:49Z</dcterms:created>
  <dcterms:modified xsi:type="dcterms:W3CDTF">2015-08-07T05:36:35Z</dcterms:modified>
</cp:coreProperties>
</file>