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94" saveSubsetFonts="1">
  <p:sldMasterIdLst>
    <p:sldMasterId id="2147483648" r:id="rId1"/>
  </p:sldMasterIdLst>
  <p:notesMasterIdLst>
    <p:notesMasterId r:id="rId62"/>
  </p:notesMasterIdLst>
  <p:sldIdLst>
    <p:sldId id="592" r:id="rId2"/>
    <p:sldId id="593" r:id="rId3"/>
    <p:sldId id="594" r:id="rId4"/>
    <p:sldId id="595" r:id="rId5"/>
    <p:sldId id="596" r:id="rId6"/>
    <p:sldId id="597" r:id="rId7"/>
    <p:sldId id="598" r:id="rId8"/>
    <p:sldId id="599" r:id="rId9"/>
    <p:sldId id="600" r:id="rId10"/>
    <p:sldId id="601" r:id="rId11"/>
    <p:sldId id="602" r:id="rId12"/>
    <p:sldId id="603" r:id="rId13"/>
    <p:sldId id="604" r:id="rId14"/>
    <p:sldId id="605" r:id="rId15"/>
    <p:sldId id="606" r:id="rId16"/>
    <p:sldId id="607" r:id="rId17"/>
    <p:sldId id="608" r:id="rId18"/>
    <p:sldId id="609" r:id="rId19"/>
    <p:sldId id="610" r:id="rId20"/>
    <p:sldId id="611" r:id="rId21"/>
    <p:sldId id="612" r:id="rId22"/>
    <p:sldId id="648" r:id="rId23"/>
    <p:sldId id="613" r:id="rId24"/>
    <p:sldId id="614" r:id="rId25"/>
    <p:sldId id="615" r:id="rId26"/>
    <p:sldId id="616" r:id="rId27"/>
    <p:sldId id="617" r:id="rId28"/>
    <p:sldId id="618" r:id="rId29"/>
    <p:sldId id="619" r:id="rId30"/>
    <p:sldId id="620" r:id="rId31"/>
    <p:sldId id="621" r:id="rId32"/>
    <p:sldId id="622" r:id="rId33"/>
    <p:sldId id="623" r:id="rId34"/>
    <p:sldId id="624" r:id="rId35"/>
    <p:sldId id="625" r:id="rId36"/>
    <p:sldId id="626" r:id="rId37"/>
    <p:sldId id="627" r:id="rId38"/>
    <p:sldId id="628" r:id="rId39"/>
    <p:sldId id="629" r:id="rId40"/>
    <p:sldId id="630" r:id="rId41"/>
    <p:sldId id="631" r:id="rId42"/>
    <p:sldId id="632" r:id="rId43"/>
    <p:sldId id="633" r:id="rId44"/>
    <p:sldId id="634" r:id="rId45"/>
    <p:sldId id="635" r:id="rId46"/>
    <p:sldId id="649" r:id="rId47"/>
    <p:sldId id="650" r:id="rId48"/>
    <p:sldId id="636" r:id="rId49"/>
    <p:sldId id="637" r:id="rId50"/>
    <p:sldId id="638" r:id="rId51"/>
    <p:sldId id="639" r:id="rId52"/>
    <p:sldId id="640" r:id="rId53"/>
    <p:sldId id="641" r:id="rId54"/>
    <p:sldId id="642" r:id="rId55"/>
    <p:sldId id="643" r:id="rId56"/>
    <p:sldId id="644" r:id="rId57"/>
    <p:sldId id="645" r:id="rId58"/>
    <p:sldId id="646" r:id="rId59"/>
    <p:sldId id="651" r:id="rId60"/>
    <p:sldId id="647" r:id="rId6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658" autoAdjust="0"/>
  </p:normalViewPr>
  <p:slideViewPr>
    <p:cSldViewPr>
      <p:cViewPr varScale="1">
        <p:scale>
          <a:sx n="64" d="100"/>
          <a:sy n="64" d="100"/>
        </p:scale>
        <p:origin x="1386"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66" d="100"/>
        <a:sy n="66" d="100"/>
      </p:scale>
      <p:origin x="0" y="798"/>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30.xml"/><Relationship Id="rId18" Type="http://schemas.openxmlformats.org/officeDocument/2006/relationships/slide" Target="slides/slide54.xml"/><Relationship Id="rId3" Type="http://schemas.openxmlformats.org/officeDocument/2006/relationships/slide" Target="slides/slide7.xml"/><Relationship Id="rId7" Type="http://schemas.openxmlformats.org/officeDocument/2006/relationships/slide" Target="slides/slide13.xml"/><Relationship Id="rId12" Type="http://schemas.openxmlformats.org/officeDocument/2006/relationships/slide" Target="slides/slide29.xml"/><Relationship Id="rId17" Type="http://schemas.openxmlformats.org/officeDocument/2006/relationships/slide" Target="slides/slide53.xml"/><Relationship Id="rId2" Type="http://schemas.openxmlformats.org/officeDocument/2006/relationships/slide" Target="slides/slide4.xml"/><Relationship Id="rId16" Type="http://schemas.openxmlformats.org/officeDocument/2006/relationships/slide" Target="slides/slide52.xml"/><Relationship Id="rId20" Type="http://schemas.openxmlformats.org/officeDocument/2006/relationships/slide" Target="slides/slide58.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21.xml"/><Relationship Id="rId5" Type="http://schemas.openxmlformats.org/officeDocument/2006/relationships/slide" Target="slides/slide9.xml"/><Relationship Id="rId15" Type="http://schemas.openxmlformats.org/officeDocument/2006/relationships/slide" Target="slides/slide51.xml"/><Relationship Id="rId10" Type="http://schemas.openxmlformats.org/officeDocument/2006/relationships/slide" Target="slides/slide20.xml"/><Relationship Id="rId19" Type="http://schemas.openxmlformats.org/officeDocument/2006/relationships/slide" Target="slides/slide55.xml"/><Relationship Id="rId4" Type="http://schemas.openxmlformats.org/officeDocument/2006/relationships/slide" Target="slides/slide8.xml"/><Relationship Id="rId9" Type="http://schemas.openxmlformats.org/officeDocument/2006/relationships/slide" Target="slides/slide15.xml"/><Relationship Id="rId14"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83726BE1-FAB7-4314-B8DA-C22B60F889A1}" type="datetimeFigureOut">
              <a:rPr lang="en-US"/>
              <a:pPr>
                <a:defRPr/>
              </a:pPr>
              <a:t>21-Nov-17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864C03-2585-451F-BB32-6A74BF0E2BD1}" type="slidenum">
              <a:rPr lang="en-US" altLang="en-US"/>
              <a:pPr>
                <a:defRPr/>
              </a:pPr>
              <a:t>‹#›</a:t>
            </a:fld>
            <a:endParaRPr lang="en-US" altLang="en-US"/>
          </a:p>
        </p:txBody>
      </p:sp>
    </p:spTree>
    <p:extLst>
      <p:ext uri="{BB962C8B-B14F-4D97-AF65-F5344CB8AC3E}">
        <p14:creationId xmlns:p14="http://schemas.microsoft.com/office/powerpoint/2010/main" val="2301072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4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4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84A049-1170-4986-90B0-B49226045B97}" type="slidenum">
              <a:rPr lang="en-US" altLang="en-US" smtClean="0">
                <a:latin typeface="Arial" panose="020B0604020202020204" pitchFamily="34" charset="0"/>
              </a:rPr>
              <a:pPr>
                <a:spcBef>
                  <a:spcPct val="0"/>
                </a:spcBef>
              </a:pPr>
              <a:t>294</a:t>
            </a:fld>
            <a:endParaRPr lang="en-US" altLang="en-US">
              <a:latin typeface="Arial" panose="020B0604020202020204" pitchFamily="34" charset="0"/>
            </a:endParaRPr>
          </a:p>
        </p:txBody>
      </p:sp>
    </p:spTree>
    <p:extLst>
      <p:ext uri="{BB962C8B-B14F-4D97-AF65-F5344CB8AC3E}">
        <p14:creationId xmlns:p14="http://schemas.microsoft.com/office/powerpoint/2010/main" val="2553946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C3AADA-21AB-4DB9-A06F-64E17150FAFB}" type="slidenum">
              <a:rPr lang="en-US" altLang="en-US" smtClean="0">
                <a:latin typeface="Arial" panose="020B0604020202020204" pitchFamily="34" charset="0"/>
              </a:rPr>
              <a:pPr>
                <a:spcBef>
                  <a:spcPct val="0"/>
                </a:spcBef>
              </a:pPr>
              <a:t>303</a:t>
            </a:fld>
            <a:endParaRPr lang="en-US" altLang="en-US">
              <a:latin typeface="Arial" panose="020B0604020202020204" pitchFamily="34" charset="0"/>
            </a:endParaRPr>
          </a:p>
        </p:txBody>
      </p:sp>
      <p:sp>
        <p:nvSpPr>
          <p:cNvPr id="59289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290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379470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4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4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E583867-CFFD-46C1-82E5-D78EF048174E}" type="slidenum">
              <a:rPr lang="en-US" altLang="en-US" smtClean="0">
                <a:latin typeface="Arial" panose="020B0604020202020204" pitchFamily="34" charset="0"/>
              </a:rPr>
              <a:pPr>
                <a:spcBef>
                  <a:spcPct val="0"/>
                </a:spcBef>
              </a:pPr>
              <a:t>304</a:t>
            </a:fld>
            <a:endParaRPr lang="en-US" altLang="en-US">
              <a:latin typeface="Arial" panose="020B0604020202020204" pitchFamily="34" charset="0"/>
            </a:endParaRPr>
          </a:p>
        </p:txBody>
      </p:sp>
    </p:spTree>
    <p:extLst>
      <p:ext uri="{BB962C8B-B14F-4D97-AF65-F5344CB8AC3E}">
        <p14:creationId xmlns:p14="http://schemas.microsoft.com/office/powerpoint/2010/main" val="676712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6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6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7698B4-FA1B-416B-9861-DF282A92F295}" type="slidenum">
              <a:rPr lang="en-US" altLang="en-US" smtClean="0">
                <a:latin typeface="Arial" panose="020B0604020202020204" pitchFamily="34" charset="0"/>
              </a:rPr>
              <a:pPr>
                <a:spcBef>
                  <a:spcPct val="0"/>
                </a:spcBef>
              </a:pPr>
              <a:t>305</a:t>
            </a:fld>
            <a:endParaRPr lang="en-US" altLang="en-US">
              <a:latin typeface="Arial" panose="020B0604020202020204" pitchFamily="34" charset="0"/>
            </a:endParaRPr>
          </a:p>
        </p:txBody>
      </p:sp>
    </p:spTree>
    <p:extLst>
      <p:ext uri="{BB962C8B-B14F-4D97-AF65-F5344CB8AC3E}">
        <p14:creationId xmlns:p14="http://schemas.microsoft.com/office/powerpoint/2010/main" val="343993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95693E-FE93-47C0-8AF6-262BCADC6B78}" type="slidenum">
              <a:rPr lang="en-US" altLang="en-US" smtClean="0">
                <a:latin typeface="Arial" panose="020B0604020202020204" pitchFamily="34" charset="0"/>
              </a:rPr>
              <a:pPr>
                <a:spcBef>
                  <a:spcPct val="0"/>
                </a:spcBef>
              </a:pPr>
              <a:t>306</a:t>
            </a:fld>
            <a:endParaRPr lang="en-US" altLang="en-US">
              <a:latin typeface="Arial" panose="020B0604020202020204" pitchFamily="34" charset="0"/>
            </a:endParaRPr>
          </a:p>
        </p:txBody>
      </p:sp>
      <p:sp>
        <p:nvSpPr>
          <p:cNvPr id="59904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904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17329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2F9E042-AF98-4041-88F1-82948D0F5F0D}" type="slidenum">
              <a:rPr lang="en-US" altLang="en-US" smtClean="0">
                <a:latin typeface="Arial" panose="020B0604020202020204" pitchFamily="34" charset="0"/>
              </a:rPr>
              <a:pPr>
                <a:spcBef>
                  <a:spcPct val="0"/>
                </a:spcBef>
              </a:pPr>
              <a:t>307</a:t>
            </a:fld>
            <a:endParaRPr lang="en-US" altLang="en-US">
              <a:latin typeface="Arial" panose="020B0604020202020204" pitchFamily="34" charset="0"/>
            </a:endParaRPr>
          </a:p>
        </p:txBody>
      </p:sp>
      <p:sp>
        <p:nvSpPr>
          <p:cNvPr id="60109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109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811571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42F702-C9B0-47DB-B2E4-FCFD127C19BB}" type="slidenum">
              <a:rPr lang="en-US" altLang="en-US" smtClean="0">
                <a:latin typeface="Arial" panose="020B0604020202020204" pitchFamily="34" charset="0"/>
              </a:rPr>
              <a:pPr>
                <a:spcBef>
                  <a:spcPct val="0"/>
                </a:spcBef>
              </a:pPr>
              <a:t>308</a:t>
            </a:fld>
            <a:endParaRPr lang="en-US" altLang="en-US">
              <a:latin typeface="Arial" panose="020B0604020202020204" pitchFamily="34" charset="0"/>
            </a:endParaRPr>
          </a:p>
        </p:txBody>
      </p:sp>
      <p:sp>
        <p:nvSpPr>
          <p:cNvPr id="60313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314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Tree>
    <p:extLst>
      <p:ext uri="{BB962C8B-B14F-4D97-AF65-F5344CB8AC3E}">
        <p14:creationId xmlns:p14="http://schemas.microsoft.com/office/powerpoint/2010/main" val="3487498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5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05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3BA102-8630-4854-9B1F-BD03DAEC9891}" type="slidenum">
              <a:rPr lang="en-US" altLang="en-US" smtClean="0">
                <a:latin typeface="Arial" panose="020B0604020202020204" pitchFamily="34" charset="0"/>
              </a:rPr>
              <a:pPr>
                <a:spcBef>
                  <a:spcPct val="0"/>
                </a:spcBef>
              </a:pPr>
              <a:t>309</a:t>
            </a:fld>
            <a:endParaRPr lang="en-US" altLang="en-US">
              <a:latin typeface="Arial" panose="020B0604020202020204" pitchFamily="34" charset="0"/>
            </a:endParaRPr>
          </a:p>
        </p:txBody>
      </p:sp>
    </p:spTree>
    <p:extLst>
      <p:ext uri="{BB962C8B-B14F-4D97-AF65-F5344CB8AC3E}">
        <p14:creationId xmlns:p14="http://schemas.microsoft.com/office/powerpoint/2010/main" val="922832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7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07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A53BCB2-5713-4147-A71A-93072AEA2409}" type="slidenum">
              <a:rPr lang="en-US" altLang="en-US" smtClean="0">
                <a:latin typeface="Arial" panose="020B0604020202020204" pitchFamily="34" charset="0"/>
              </a:rPr>
              <a:pPr>
                <a:spcBef>
                  <a:spcPct val="0"/>
                </a:spcBef>
              </a:pPr>
              <a:t>310</a:t>
            </a:fld>
            <a:endParaRPr lang="en-US" altLang="en-US">
              <a:latin typeface="Arial" panose="020B0604020202020204" pitchFamily="34" charset="0"/>
            </a:endParaRPr>
          </a:p>
        </p:txBody>
      </p:sp>
    </p:spTree>
    <p:extLst>
      <p:ext uri="{BB962C8B-B14F-4D97-AF65-F5344CB8AC3E}">
        <p14:creationId xmlns:p14="http://schemas.microsoft.com/office/powerpoint/2010/main" val="233208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9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09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6B43339-59CF-4246-9627-C0AA23DE7F19}" type="slidenum">
              <a:rPr lang="en-US" altLang="en-US" smtClean="0">
                <a:latin typeface="Arial" panose="020B0604020202020204" pitchFamily="34" charset="0"/>
              </a:rPr>
              <a:pPr>
                <a:spcBef>
                  <a:spcPct val="0"/>
                </a:spcBef>
              </a:pPr>
              <a:t>311</a:t>
            </a:fld>
            <a:endParaRPr lang="en-US" altLang="en-US">
              <a:latin typeface="Arial" panose="020B0604020202020204" pitchFamily="34" charset="0"/>
            </a:endParaRPr>
          </a:p>
        </p:txBody>
      </p:sp>
    </p:spTree>
    <p:extLst>
      <p:ext uri="{BB962C8B-B14F-4D97-AF65-F5344CB8AC3E}">
        <p14:creationId xmlns:p14="http://schemas.microsoft.com/office/powerpoint/2010/main" val="2693654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1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1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79622A-A03A-4EE5-B4B7-60B821A8A8CA}" type="slidenum">
              <a:rPr lang="en-US" altLang="en-US" smtClean="0">
                <a:latin typeface="Arial" panose="020B0604020202020204" pitchFamily="34" charset="0"/>
              </a:rPr>
              <a:pPr>
                <a:spcBef>
                  <a:spcPct val="0"/>
                </a:spcBef>
              </a:pPr>
              <a:t>312</a:t>
            </a:fld>
            <a:endParaRPr lang="en-US" altLang="en-US">
              <a:latin typeface="Arial" panose="020B0604020202020204" pitchFamily="34" charset="0"/>
            </a:endParaRPr>
          </a:p>
        </p:txBody>
      </p:sp>
    </p:spTree>
    <p:extLst>
      <p:ext uri="{BB962C8B-B14F-4D97-AF65-F5344CB8AC3E}">
        <p14:creationId xmlns:p14="http://schemas.microsoft.com/office/powerpoint/2010/main" val="250053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1ECB41A-80BA-482E-806F-F58A31F08875}" type="slidenum">
              <a:rPr lang="en-US" altLang="en-US" smtClean="0">
                <a:latin typeface="Arial" panose="020B0604020202020204" pitchFamily="34" charset="0"/>
              </a:rPr>
              <a:pPr>
                <a:spcBef>
                  <a:spcPct val="0"/>
                </a:spcBef>
              </a:pPr>
              <a:t>295</a:t>
            </a:fld>
            <a:endParaRPr lang="en-US" altLang="en-US">
              <a:latin typeface="Arial" panose="020B0604020202020204" pitchFamily="34" charset="0"/>
            </a:endParaRPr>
          </a:p>
        </p:txBody>
      </p:sp>
      <p:sp>
        <p:nvSpPr>
          <p:cNvPr id="57651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651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155163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2731D7D-D8EA-4BD9-A8DC-F2EC45975AC2}" type="slidenum">
              <a:rPr lang="en-US" altLang="en-US" smtClean="0">
                <a:latin typeface="Arial" panose="020B0604020202020204" pitchFamily="34" charset="0"/>
              </a:rPr>
              <a:pPr>
                <a:spcBef>
                  <a:spcPct val="0"/>
                </a:spcBef>
              </a:pPr>
              <a:t>313</a:t>
            </a:fld>
            <a:endParaRPr lang="en-US" altLang="en-US">
              <a:latin typeface="Arial" panose="020B0604020202020204" pitchFamily="34" charset="0"/>
            </a:endParaRPr>
          </a:p>
        </p:txBody>
      </p:sp>
      <p:sp>
        <p:nvSpPr>
          <p:cNvPr id="61337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338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44502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EBD196E-1F77-4258-BBEB-6B8329EAD237}" type="slidenum">
              <a:rPr lang="en-US" altLang="en-US" smtClean="0">
                <a:latin typeface="Arial" panose="020B0604020202020204" pitchFamily="34" charset="0"/>
              </a:rPr>
              <a:pPr>
                <a:spcBef>
                  <a:spcPct val="0"/>
                </a:spcBef>
              </a:pPr>
              <a:t>314</a:t>
            </a:fld>
            <a:endParaRPr lang="en-US" altLang="en-US">
              <a:latin typeface="Arial" panose="020B0604020202020204" pitchFamily="34" charset="0"/>
            </a:endParaRPr>
          </a:p>
        </p:txBody>
      </p:sp>
      <p:sp>
        <p:nvSpPr>
          <p:cNvPr id="61542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542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745520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7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7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478534-9909-48A7-99BB-EBA1BD916D9A}" type="slidenum">
              <a:rPr lang="en-US" altLang="en-US" smtClean="0">
                <a:latin typeface="Arial" panose="020B0604020202020204" pitchFamily="34" charset="0"/>
              </a:rPr>
              <a:pPr>
                <a:spcBef>
                  <a:spcPct val="0"/>
                </a:spcBef>
              </a:pPr>
              <a:t>316</a:t>
            </a:fld>
            <a:endParaRPr lang="en-US" altLang="en-US">
              <a:latin typeface="Arial" panose="020B0604020202020204" pitchFamily="34" charset="0"/>
            </a:endParaRPr>
          </a:p>
        </p:txBody>
      </p:sp>
    </p:spTree>
    <p:extLst>
      <p:ext uri="{BB962C8B-B14F-4D97-AF65-F5344CB8AC3E}">
        <p14:creationId xmlns:p14="http://schemas.microsoft.com/office/powerpoint/2010/main" val="354748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9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9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4BC34CA-C3A4-4580-99D8-2EA2B26067B7}" type="slidenum">
              <a:rPr lang="en-US" altLang="en-US" smtClean="0">
                <a:latin typeface="Arial" panose="020B0604020202020204" pitchFamily="34" charset="0"/>
              </a:rPr>
              <a:pPr>
                <a:spcBef>
                  <a:spcPct val="0"/>
                </a:spcBef>
              </a:pPr>
              <a:t>317</a:t>
            </a:fld>
            <a:endParaRPr lang="en-US" altLang="en-US">
              <a:latin typeface="Arial" panose="020B0604020202020204" pitchFamily="34" charset="0"/>
            </a:endParaRPr>
          </a:p>
        </p:txBody>
      </p:sp>
    </p:spTree>
    <p:extLst>
      <p:ext uri="{BB962C8B-B14F-4D97-AF65-F5344CB8AC3E}">
        <p14:creationId xmlns:p14="http://schemas.microsoft.com/office/powerpoint/2010/main" val="1612019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1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1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F7222C-4566-4DF0-9A54-E159BFCBDC16}" type="slidenum">
              <a:rPr lang="en-US" altLang="en-US" smtClean="0">
                <a:latin typeface="Arial" panose="020B0604020202020204" pitchFamily="34" charset="0"/>
              </a:rPr>
              <a:pPr>
                <a:spcBef>
                  <a:spcPct val="0"/>
                </a:spcBef>
              </a:pPr>
              <a:t>318</a:t>
            </a:fld>
            <a:endParaRPr lang="en-US" altLang="en-US">
              <a:latin typeface="Arial" panose="020B0604020202020204" pitchFamily="34" charset="0"/>
            </a:endParaRPr>
          </a:p>
        </p:txBody>
      </p:sp>
    </p:spTree>
    <p:extLst>
      <p:ext uri="{BB962C8B-B14F-4D97-AF65-F5344CB8AC3E}">
        <p14:creationId xmlns:p14="http://schemas.microsoft.com/office/powerpoint/2010/main" val="3386787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3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3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F10524-5A11-4EEB-ACA4-025F3BB8921F}" type="slidenum">
              <a:rPr lang="en-US" altLang="en-US" smtClean="0">
                <a:latin typeface="Arial" panose="020B0604020202020204" pitchFamily="34" charset="0"/>
              </a:rPr>
              <a:pPr>
                <a:spcBef>
                  <a:spcPct val="0"/>
                </a:spcBef>
              </a:pPr>
              <a:t>319</a:t>
            </a:fld>
            <a:endParaRPr lang="en-US" altLang="en-US">
              <a:latin typeface="Arial" panose="020B0604020202020204" pitchFamily="34" charset="0"/>
            </a:endParaRPr>
          </a:p>
        </p:txBody>
      </p:sp>
    </p:spTree>
    <p:extLst>
      <p:ext uri="{BB962C8B-B14F-4D97-AF65-F5344CB8AC3E}">
        <p14:creationId xmlns:p14="http://schemas.microsoft.com/office/powerpoint/2010/main" val="1249983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5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5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3FA5429-BF1B-4799-892D-A7C5DB5E0380}" type="slidenum">
              <a:rPr lang="en-US" altLang="en-US" smtClean="0">
                <a:latin typeface="Arial" panose="020B0604020202020204" pitchFamily="34" charset="0"/>
              </a:rPr>
              <a:pPr>
                <a:spcBef>
                  <a:spcPct val="0"/>
                </a:spcBef>
              </a:pPr>
              <a:t>320</a:t>
            </a:fld>
            <a:endParaRPr lang="en-US" altLang="en-US">
              <a:latin typeface="Arial" panose="020B0604020202020204" pitchFamily="34" charset="0"/>
            </a:endParaRPr>
          </a:p>
        </p:txBody>
      </p:sp>
    </p:spTree>
    <p:extLst>
      <p:ext uri="{BB962C8B-B14F-4D97-AF65-F5344CB8AC3E}">
        <p14:creationId xmlns:p14="http://schemas.microsoft.com/office/powerpoint/2010/main" val="802530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7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7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325BA9C-A39B-4F74-A49F-C06A42458984}" type="slidenum">
              <a:rPr lang="en-US" altLang="en-US" smtClean="0">
                <a:latin typeface="Arial" panose="020B0604020202020204" pitchFamily="34" charset="0"/>
              </a:rPr>
              <a:pPr>
                <a:spcBef>
                  <a:spcPct val="0"/>
                </a:spcBef>
              </a:pPr>
              <a:t>321</a:t>
            </a:fld>
            <a:endParaRPr lang="en-US" altLang="en-US">
              <a:latin typeface="Arial" panose="020B0604020202020204" pitchFamily="34" charset="0"/>
            </a:endParaRPr>
          </a:p>
        </p:txBody>
      </p:sp>
    </p:spTree>
    <p:extLst>
      <p:ext uri="{BB962C8B-B14F-4D97-AF65-F5344CB8AC3E}">
        <p14:creationId xmlns:p14="http://schemas.microsoft.com/office/powerpoint/2010/main" val="395574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3BF7A59-565A-451E-AB22-829B7D592767}" type="slidenum">
              <a:rPr lang="en-US" altLang="en-US" smtClean="0">
                <a:latin typeface="Arial" panose="020B0604020202020204" pitchFamily="34" charset="0"/>
              </a:rPr>
              <a:pPr>
                <a:spcBef>
                  <a:spcPct val="0"/>
                </a:spcBef>
              </a:pPr>
              <a:t>322</a:t>
            </a:fld>
            <a:endParaRPr lang="en-US" altLang="en-US">
              <a:latin typeface="Arial" panose="020B0604020202020204" pitchFamily="34" charset="0"/>
            </a:endParaRPr>
          </a:p>
        </p:txBody>
      </p:sp>
      <p:sp>
        <p:nvSpPr>
          <p:cNvPr id="62976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976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2214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343C48B-2D3B-4D42-B6EF-6186029F7681}" type="slidenum">
              <a:rPr lang="en-US" altLang="en-US" smtClean="0">
                <a:latin typeface="Arial" panose="020B0604020202020204" pitchFamily="34" charset="0"/>
                <a:cs typeface="Arial" panose="020B0604020202020204" pitchFamily="34" charset="0"/>
              </a:rPr>
              <a:pPr>
                <a:spcBef>
                  <a:spcPct val="0"/>
                </a:spcBef>
              </a:pPr>
              <a:t>323</a:t>
            </a:fld>
            <a:endParaRPr lang="en-US" altLang="en-US">
              <a:latin typeface="Arial" panose="020B0604020202020204" pitchFamily="34" charset="0"/>
              <a:cs typeface="Arial" panose="020B0604020202020204" pitchFamily="34" charset="0"/>
            </a:endParaRPr>
          </a:p>
        </p:txBody>
      </p:sp>
      <p:sp>
        <p:nvSpPr>
          <p:cNvPr id="63181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181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627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8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8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86952F7-708B-42AF-80FE-B7DEC29BCB19}" type="slidenum">
              <a:rPr lang="en-US" altLang="en-US" smtClean="0">
                <a:latin typeface="Arial" panose="020B0604020202020204" pitchFamily="34" charset="0"/>
              </a:rPr>
              <a:pPr>
                <a:spcBef>
                  <a:spcPct val="0"/>
                </a:spcBef>
              </a:pPr>
              <a:t>296</a:t>
            </a:fld>
            <a:endParaRPr lang="en-US" altLang="en-US">
              <a:latin typeface="Arial" panose="020B0604020202020204" pitchFamily="34" charset="0"/>
            </a:endParaRPr>
          </a:p>
        </p:txBody>
      </p:sp>
    </p:spTree>
    <p:extLst>
      <p:ext uri="{BB962C8B-B14F-4D97-AF65-F5344CB8AC3E}">
        <p14:creationId xmlns:p14="http://schemas.microsoft.com/office/powerpoint/2010/main" val="2425992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3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3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34923B0-AB59-4520-B2CE-4D13A6DDC5EB}" type="slidenum">
              <a:rPr lang="en-US" altLang="en-US" smtClean="0">
                <a:latin typeface="Arial" panose="020B0604020202020204" pitchFamily="34" charset="0"/>
              </a:rPr>
              <a:pPr>
                <a:spcBef>
                  <a:spcPct val="0"/>
                </a:spcBef>
              </a:pPr>
              <a:t>324</a:t>
            </a:fld>
            <a:endParaRPr lang="en-US" altLang="en-US">
              <a:latin typeface="Arial" panose="020B0604020202020204" pitchFamily="34" charset="0"/>
            </a:endParaRPr>
          </a:p>
        </p:txBody>
      </p:sp>
    </p:spTree>
    <p:extLst>
      <p:ext uri="{BB962C8B-B14F-4D97-AF65-F5344CB8AC3E}">
        <p14:creationId xmlns:p14="http://schemas.microsoft.com/office/powerpoint/2010/main" val="2308985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5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5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3B0550-A565-4E4B-8207-E5AF3D0A2F00}" type="slidenum">
              <a:rPr lang="en-US" altLang="en-US" smtClean="0">
                <a:latin typeface="Arial" panose="020B0604020202020204" pitchFamily="34" charset="0"/>
              </a:rPr>
              <a:pPr>
                <a:spcBef>
                  <a:spcPct val="0"/>
                </a:spcBef>
              </a:pPr>
              <a:t>325</a:t>
            </a:fld>
            <a:endParaRPr lang="en-US" altLang="en-US">
              <a:latin typeface="Arial" panose="020B0604020202020204" pitchFamily="34" charset="0"/>
            </a:endParaRPr>
          </a:p>
        </p:txBody>
      </p:sp>
    </p:spTree>
    <p:extLst>
      <p:ext uri="{BB962C8B-B14F-4D97-AF65-F5344CB8AC3E}">
        <p14:creationId xmlns:p14="http://schemas.microsoft.com/office/powerpoint/2010/main" val="3577936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7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7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7D4ACC-2915-4C00-AD1A-C5C2CC86A263}" type="slidenum">
              <a:rPr lang="en-US" altLang="en-US" smtClean="0">
                <a:latin typeface="Arial" panose="020B0604020202020204" pitchFamily="34" charset="0"/>
              </a:rPr>
              <a:pPr>
                <a:spcBef>
                  <a:spcPct val="0"/>
                </a:spcBef>
              </a:pPr>
              <a:t>326</a:t>
            </a:fld>
            <a:endParaRPr lang="en-US" altLang="en-US">
              <a:latin typeface="Arial" panose="020B0604020202020204" pitchFamily="34" charset="0"/>
            </a:endParaRPr>
          </a:p>
        </p:txBody>
      </p:sp>
    </p:spTree>
    <p:extLst>
      <p:ext uri="{BB962C8B-B14F-4D97-AF65-F5344CB8AC3E}">
        <p14:creationId xmlns:p14="http://schemas.microsoft.com/office/powerpoint/2010/main" val="3902079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0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0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B32EAF9-A0EC-4FC8-B5B7-BA7F3C35B61D}" type="slidenum">
              <a:rPr lang="en-US" altLang="en-US" smtClean="0">
                <a:latin typeface="Arial" panose="020B0604020202020204" pitchFamily="34" charset="0"/>
              </a:rPr>
              <a:pPr>
                <a:spcBef>
                  <a:spcPct val="0"/>
                </a:spcBef>
              </a:pPr>
              <a:t>327</a:t>
            </a:fld>
            <a:endParaRPr lang="en-US" altLang="en-US">
              <a:latin typeface="Arial" panose="020B0604020202020204" pitchFamily="34" charset="0"/>
            </a:endParaRPr>
          </a:p>
        </p:txBody>
      </p:sp>
    </p:spTree>
    <p:extLst>
      <p:ext uri="{BB962C8B-B14F-4D97-AF65-F5344CB8AC3E}">
        <p14:creationId xmlns:p14="http://schemas.microsoft.com/office/powerpoint/2010/main" val="2806244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2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2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275A766-03EF-45B4-BFF5-FD0A5B0244BC}" type="slidenum">
              <a:rPr lang="en-US" altLang="en-US" smtClean="0">
                <a:latin typeface="Arial" panose="020B0604020202020204" pitchFamily="34" charset="0"/>
              </a:rPr>
              <a:pPr>
                <a:spcBef>
                  <a:spcPct val="0"/>
                </a:spcBef>
              </a:pPr>
              <a:t>328</a:t>
            </a:fld>
            <a:endParaRPr lang="en-US" altLang="en-US">
              <a:latin typeface="Arial" panose="020B0604020202020204" pitchFamily="34" charset="0"/>
            </a:endParaRPr>
          </a:p>
        </p:txBody>
      </p:sp>
    </p:spTree>
    <p:extLst>
      <p:ext uri="{BB962C8B-B14F-4D97-AF65-F5344CB8AC3E}">
        <p14:creationId xmlns:p14="http://schemas.microsoft.com/office/powerpoint/2010/main" val="5346633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1BC308C-32A3-4BA0-A4ED-DDAC9F517B3D}" type="slidenum">
              <a:rPr lang="en-US" altLang="en-US" smtClean="0">
                <a:latin typeface="Arial" panose="020B0604020202020204" pitchFamily="34" charset="0"/>
              </a:rPr>
              <a:pPr>
                <a:spcBef>
                  <a:spcPct val="0"/>
                </a:spcBef>
              </a:pPr>
              <a:t>329</a:t>
            </a:fld>
            <a:endParaRPr lang="en-US" altLang="en-US">
              <a:latin typeface="Arial" panose="020B0604020202020204" pitchFamily="34" charset="0"/>
            </a:endParaRPr>
          </a:p>
        </p:txBody>
      </p:sp>
    </p:spTree>
    <p:extLst>
      <p:ext uri="{BB962C8B-B14F-4D97-AF65-F5344CB8AC3E}">
        <p14:creationId xmlns:p14="http://schemas.microsoft.com/office/powerpoint/2010/main" val="1987228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8A22F2F-81BC-401F-A929-FACB7801B23D}" type="slidenum">
              <a:rPr lang="en-US" altLang="en-US" smtClean="0">
                <a:latin typeface="Arial" panose="020B0604020202020204" pitchFamily="34" charset="0"/>
              </a:rPr>
              <a:pPr>
                <a:spcBef>
                  <a:spcPct val="0"/>
                </a:spcBef>
              </a:pPr>
              <a:t>330</a:t>
            </a:fld>
            <a:endParaRPr lang="en-US" altLang="en-US">
              <a:latin typeface="Arial" panose="020B0604020202020204" pitchFamily="34" charset="0"/>
            </a:endParaRPr>
          </a:p>
        </p:txBody>
      </p:sp>
    </p:spTree>
    <p:extLst>
      <p:ext uri="{BB962C8B-B14F-4D97-AF65-F5344CB8AC3E}">
        <p14:creationId xmlns:p14="http://schemas.microsoft.com/office/powerpoint/2010/main" val="2805426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8778CE7-4E97-4F91-89EF-22DE1E74CBEC}" type="slidenum">
              <a:rPr lang="en-US" altLang="en-US" smtClean="0">
                <a:latin typeface="Arial" panose="020B0604020202020204" pitchFamily="34" charset="0"/>
              </a:rPr>
              <a:pPr>
                <a:spcBef>
                  <a:spcPct val="0"/>
                </a:spcBef>
              </a:pPr>
              <a:t>331</a:t>
            </a:fld>
            <a:endParaRPr lang="en-US" altLang="en-US">
              <a:latin typeface="Arial" panose="020B0604020202020204" pitchFamily="34" charset="0"/>
            </a:endParaRPr>
          </a:p>
        </p:txBody>
      </p:sp>
    </p:spTree>
    <p:extLst>
      <p:ext uri="{BB962C8B-B14F-4D97-AF65-F5344CB8AC3E}">
        <p14:creationId xmlns:p14="http://schemas.microsoft.com/office/powerpoint/2010/main" val="2752151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A4AD5-3229-4B22-9290-DA767B38E2E6}" type="slidenum">
              <a:rPr lang="en-US" altLang="en-US" smtClean="0">
                <a:latin typeface="Arial" panose="020B0604020202020204" pitchFamily="34" charset="0"/>
              </a:rPr>
              <a:pPr>
                <a:spcBef>
                  <a:spcPct val="0"/>
                </a:spcBef>
              </a:pPr>
              <a:t>332</a:t>
            </a:fld>
            <a:endParaRPr lang="en-US" altLang="en-US">
              <a:latin typeface="Arial" panose="020B0604020202020204" pitchFamily="34" charset="0"/>
            </a:endParaRPr>
          </a:p>
        </p:txBody>
      </p:sp>
    </p:spTree>
    <p:extLst>
      <p:ext uri="{BB962C8B-B14F-4D97-AF65-F5344CB8AC3E}">
        <p14:creationId xmlns:p14="http://schemas.microsoft.com/office/powerpoint/2010/main" val="701813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C74AAA-7481-491C-B6AD-D0FF9C4B7F1E}" type="slidenum">
              <a:rPr lang="en-US" altLang="en-US" smtClean="0">
                <a:latin typeface="Arial" panose="020B0604020202020204" pitchFamily="34" charset="0"/>
              </a:rPr>
              <a:pPr>
                <a:spcBef>
                  <a:spcPct val="0"/>
                </a:spcBef>
              </a:pPr>
              <a:t>333</a:t>
            </a:fld>
            <a:endParaRPr lang="en-US" altLang="en-US">
              <a:latin typeface="Arial" panose="020B0604020202020204" pitchFamily="34" charset="0"/>
            </a:endParaRPr>
          </a:p>
        </p:txBody>
      </p:sp>
    </p:spTree>
    <p:extLst>
      <p:ext uri="{BB962C8B-B14F-4D97-AF65-F5344CB8AC3E}">
        <p14:creationId xmlns:p14="http://schemas.microsoft.com/office/powerpoint/2010/main" val="1301296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47BCE9-C7FB-4CB3-964F-FCAAD56391E8}" type="slidenum">
              <a:rPr lang="en-US" altLang="en-US" smtClean="0">
                <a:latin typeface="Arial" panose="020B0604020202020204" pitchFamily="34" charset="0"/>
              </a:rPr>
              <a:pPr>
                <a:spcBef>
                  <a:spcPct val="0"/>
                </a:spcBef>
              </a:pPr>
              <a:t>297</a:t>
            </a:fld>
            <a:endParaRPr lang="en-US" altLang="en-US">
              <a:latin typeface="Arial" panose="020B0604020202020204" pitchFamily="34" charset="0"/>
            </a:endParaRPr>
          </a:p>
        </p:txBody>
      </p:sp>
      <p:sp>
        <p:nvSpPr>
          <p:cNvPr id="58061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061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816498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1E71FAF-8812-4A33-BC1A-374731C9AB29}" type="slidenum">
              <a:rPr lang="en-US" altLang="en-US" smtClean="0">
                <a:latin typeface="Arial" panose="020B0604020202020204" pitchFamily="34" charset="0"/>
              </a:rPr>
              <a:pPr>
                <a:spcBef>
                  <a:spcPct val="0"/>
                </a:spcBef>
              </a:pPr>
              <a:t>334</a:t>
            </a:fld>
            <a:endParaRPr lang="en-US" altLang="en-US">
              <a:latin typeface="Arial" panose="020B0604020202020204" pitchFamily="34" charset="0"/>
            </a:endParaRPr>
          </a:p>
        </p:txBody>
      </p:sp>
    </p:spTree>
    <p:extLst>
      <p:ext uri="{BB962C8B-B14F-4D97-AF65-F5344CB8AC3E}">
        <p14:creationId xmlns:p14="http://schemas.microsoft.com/office/powerpoint/2010/main" val="40558604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0F685B-290A-45AE-A964-26DF8E46C96C}" type="slidenum">
              <a:rPr lang="en-US" altLang="en-US" smtClean="0">
                <a:latin typeface="Arial" panose="020B0604020202020204" pitchFamily="34" charset="0"/>
              </a:rPr>
              <a:pPr>
                <a:spcBef>
                  <a:spcPct val="0"/>
                </a:spcBef>
              </a:pPr>
              <a:t>335</a:t>
            </a:fld>
            <a:endParaRPr lang="en-US" altLang="en-US">
              <a:latin typeface="Arial" panose="020B0604020202020204" pitchFamily="34" charset="0"/>
            </a:endParaRPr>
          </a:p>
        </p:txBody>
      </p:sp>
    </p:spTree>
    <p:extLst>
      <p:ext uri="{BB962C8B-B14F-4D97-AF65-F5344CB8AC3E}">
        <p14:creationId xmlns:p14="http://schemas.microsoft.com/office/powerpoint/2010/main" val="32385477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EB15D5-9A9A-40D1-9C14-1A2F9EEB1204}" type="slidenum">
              <a:rPr lang="en-US" altLang="en-US" smtClean="0">
                <a:latin typeface="Arial" panose="020B0604020202020204" pitchFamily="34" charset="0"/>
              </a:rPr>
              <a:pPr>
                <a:spcBef>
                  <a:spcPct val="0"/>
                </a:spcBef>
              </a:pPr>
              <a:t>336</a:t>
            </a:fld>
            <a:endParaRPr lang="en-US" altLang="en-US">
              <a:latin typeface="Arial" panose="020B0604020202020204" pitchFamily="34" charset="0"/>
            </a:endParaRPr>
          </a:p>
        </p:txBody>
      </p:sp>
    </p:spTree>
    <p:extLst>
      <p:ext uri="{BB962C8B-B14F-4D97-AF65-F5344CB8AC3E}">
        <p14:creationId xmlns:p14="http://schemas.microsoft.com/office/powerpoint/2010/main" val="13658010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EE4E30-2B90-4EA0-96DB-6EB17306EE29}" type="slidenum">
              <a:rPr lang="en-US" altLang="en-US" smtClean="0">
                <a:latin typeface="Arial" panose="020B0604020202020204" pitchFamily="34" charset="0"/>
              </a:rPr>
              <a:pPr>
                <a:spcBef>
                  <a:spcPct val="0"/>
                </a:spcBef>
              </a:pPr>
              <a:t>337</a:t>
            </a:fld>
            <a:endParaRPr lang="en-US" altLang="en-US">
              <a:latin typeface="Arial" panose="020B0604020202020204" pitchFamily="34" charset="0"/>
            </a:endParaRPr>
          </a:p>
        </p:txBody>
      </p:sp>
    </p:spTree>
    <p:extLst>
      <p:ext uri="{BB962C8B-B14F-4D97-AF65-F5344CB8AC3E}">
        <p14:creationId xmlns:p14="http://schemas.microsoft.com/office/powerpoint/2010/main" val="32968365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982D7F-3ED5-47C6-9C65-1C422432025C}" type="slidenum">
              <a:rPr lang="en-US" altLang="en-US" smtClean="0">
                <a:latin typeface="Arial" panose="020B0604020202020204" pitchFamily="34" charset="0"/>
              </a:rPr>
              <a:pPr>
                <a:spcBef>
                  <a:spcPct val="0"/>
                </a:spcBef>
              </a:pPr>
              <a:t>338</a:t>
            </a:fld>
            <a:endParaRPr lang="en-US" altLang="en-US">
              <a:latin typeface="Arial" panose="020B0604020202020204" pitchFamily="34" charset="0"/>
            </a:endParaRPr>
          </a:p>
        </p:txBody>
      </p:sp>
    </p:spTree>
    <p:extLst>
      <p:ext uri="{BB962C8B-B14F-4D97-AF65-F5344CB8AC3E}">
        <p14:creationId xmlns:p14="http://schemas.microsoft.com/office/powerpoint/2010/main" val="6675867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0B41DC9-070B-423B-AE68-264B5025D715}" type="slidenum">
              <a:rPr lang="en-US" altLang="en-US" smtClean="0">
                <a:latin typeface="Arial" panose="020B0604020202020204" pitchFamily="34" charset="0"/>
              </a:rPr>
              <a:pPr>
                <a:spcBef>
                  <a:spcPct val="0"/>
                </a:spcBef>
              </a:pPr>
              <a:t>341</a:t>
            </a:fld>
            <a:endParaRPr lang="en-US" altLang="en-US">
              <a:latin typeface="Arial" panose="020B0604020202020204" pitchFamily="34" charset="0"/>
            </a:endParaRPr>
          </a:p>
        </p:txBody>
      </p:sp>
    </p:spTree>
    <p:extLst>
      <p:ext uri="{BB962C8B-B14F-4D97-AF65-F5344CB8AC3E}">
        <p14:creationId xmlns:p14="http://schemas.microsoft.com/office/powerpoint/2010/main" val="35493937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887068F-7F2C-4197-937E-583178DDFB18}" type="slidenum">
              <a:rPr lang="en-US" altLang="en-US" smtClean="0">
                <a:latin typeface="Arial" panose="020B0604020202020204" pitchFamily="34" charset="0"/>
              </a:rPr>
              <a:pPr>
                <a:spcBef>
                  <a:spcPct val="0"/>
                </a:spcBef>
              </a:pPr>
              <a:t>342</a:t>
            </a:fld>
            <a:endParaRPr lang="en-US" altLang="en-US">
              <a:latin typeface="Arial" panose="020B0604020202020204" pitchFamily="34" charset="0"/>
            </a:endParaRPr>
          </a:p>
        </p:txBody>
      </p:sp>
    </p:spTree>
    <p:extLst>
      <p:ext uri="{BB962C8B-B14F-4D97-AF65-F5344CB8AC3E}">
        <p14:creationId xmlns:p14="http://schemas.microsoft.com/office/powerpoint/2010/main" val="42505214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66867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66867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2526208-D8C8-4ECE-9788-FF03D207E12C}" type="slidenum">
              <a:rPr lang="en-US" altLang="en-US" smtClean="0">
                <a:latin typeface="Arial" panose="020B0604020202020204" pitchFamily="34" charset="0"/>
              </a:rPr>
              <a:pPr>
                <a:spcBef>
                  <a:spcPct val="0"/>
                </a:spcBef>
              </a:pPr>
              <a:t>343</a:t>
            </a:fld>
            <a:endParaRPr lang="en-US" altLang="en-US">
              <a:latin typeface="Arial" panose="020B0604020202020204" pitchFamily="34" charset="0"/>
            </a:endParaRPr>
          </a:p>
        </p:txBody>
      </p:sp>
      <p:sp>
        <p:nvSpPr>
          <p:cNvPr id="66867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6867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574120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67072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67072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114F07-012E-4FE8-A80D-5E65D84176F5}" type="slidenum">
              <a:rPr lang="en-US" altLang="en-US" smtClean="0">
                <a:latin typeface="Arial" panose="020B0604020202020204" pitchFamily="34" charset="0"/>
              </a:rPr>
              <a:pPr>
                <a:spcBef>
                  <a:spcPct val="0"/>
                </a:spcBef>
              </a:pPr>
              <a:t>344</a:t>
            </a:fld>
            <a:endParaRPr lang="en-US" altLang="en-US">
              <a:latin typeface="Arial" panose="020B0604020202020204" pitchFamily="34" charset="0"/>
            </a:endParaRPr>
          </a:p>
        </p:txBody>
      </p:sp>
      <p:sp>
        <p:nvSpPr>
          <p:cNvPr id="67072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072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132088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672771"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67277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E4C902-7418-48F6-869B-7DD6AE7153B5}" type="slidenum">
              <a:rPr lang="en-US" altLang="en-US" smtClean="0">
                <a:latin typeface="Arial" panose="020B0604020202020204" pitchFamily="34" charset="0"/>
              </a:rPr>
              <a:pPr>
                <a:spcBef>
                  <a:spcPct val="0"/>
                </a:spcBef>
              </a:pPr>
              <a:t>345</a:t>
            </a:fld>
            <a:endParaRPr lang="en-US" altLang="en-US">
              <a:latin typeface="Arial" panose="020B0604020202020204" pitchFamily="34" charset="0"/>
            </a:endParaRPr>
          </a:p>
        </p:txBody>
      </p:sp>
      <p:sp>
        <p:nvSpPr>
          <p:cNvPr id="6727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27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74528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2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82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62B934-5A1B-467E-A7C8-0D13E96604E2}" type="slidenum">
              <a:rPr lang="en-US" altLang="en-US" smtClean="0">
                <a:latin typeface="Arial" panose="020B0604020202020204" pitchFamily="34" charset="0"/>
              </a:rPr>
              <a:pPr>
                <a:spcBef>
                  <a:spcPct val="0"/>
                </a:spcBef>
              </a:pPr>
              <a:t>298</a:t>
            </a:fld>
            <a:endParaRPr lang="en-US" altLang="en-US">
              <a:latin typeface="Arial" panose="020B0604020202020204" pitchFamily="34" charset="0"/>
            </a:endParaRPr>
          </a:p>
        </p:txBody>
      </p:sp>
    </p:spTree>
    <p:extLst>
      <p:ext uri="{BB962C8B-B14F-4D97-AF65-F5344CB8AC3E}">
        <p14:creationId xmlns:p14="http://schemas.microsoft.com/office/powerpoint/2010/main" val="39129643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67481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67482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26276B-ABA3-413F-921D-0C09BF198DFB}" type="slidenum">
              <a:rPr lang="en-US" altLang="en-US" smtClean="0">
                <a:latin typeface="Arial" panose="020B0604020202020204" pitchFamily="34" charset="0"/>
              </a:rPr>
              <a:pPr>
                <a:spcBef>
                  <a:spcPct val="0"/>
                </a:spcBef>
              </a:pPr>
              <a:t>346</a:t>
            </a:fld>
            <a:endParaRPr lang="en-US" altLang="en-US">
              <a:latin typeface="Arial" panose="020B0604020202020204" pitchFamily="34" charset="0"/>
            </a:endParaRPr>
          </a:p>
        </p:txBody>
      </p:sp>
      <p:sp>
        <p:nvSpPr>
          <p:cNvPr id="6748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48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508316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67686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67686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FAFE8C-7C19-4A2C-B725-00B726D1225C}" type="slidenum">
              <a:rPr lang="en-US" altLang="en-US" smtClean="0">
                <a:latin typeface="Arial" panose="020B0604020202020204" pitchFamily="34" charset="0"/>
              </a:rPr>
              <a:pPr>
                <a:spcBef>
                  <a:spcPct val="0"/>
                </a:spcBef>
              </a:pPr>
              <a:t>347</a:t>
            </a:fld>
            <a:endParaRPr lang="en-US" altLang="en-US">
              <a:latin typeface="Arial" panose="020B0604020202020204" pitchFamily="34" charset="0"/>
            </a:endParaRPr>
          </a:p>
        </p:txBody>
      </p:sp>
      <p:sp>
        <p:nvSpPr>
          <p:cNvPr id="67686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687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739498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67891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67891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EB4A09-23AE-4F5A-8F57-BA84112F8EA4}" type="slidenum">
              <a:rPr lang="en-US" altLang="en-US" smtClean="0">
                <a:latin typeface="Arial" panose="020B0604020202020204" pitchFamily="34" charset="0"/>
              </a:rPr>
              <a:pPr>
                <a:spcBef>
                  <a:spcPct val="0"/>
                </a:spcBef>
              </a:pPr>
              <a:t>348</a:t>
            </a:fld>
            <a:endParaRPr lang="en-US" altLang="en-US">
              <a:latin typeface="Arial" panose="020B0604020202020204" pitchFamily="34" charset="0"/>
            </a:endParaRPr>
          </a:p>
        </p:txBody>
      </p:sp>
      <p:sp>
        <p:nvSpPr>
          <p:cNvPr id="67891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891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340854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8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634F51-CE67-488A-A021-B7E2BDEEE13B}" type="slidenum">
              <a:rPr lang="en-US" altLang="en-US" smtClean="0">
                <a:latin typeface="Arial" panose="020B0604020202020204" pitchFamily="34" charset="0"/>
              </a:rPr>
              <a:pPr>
                <a:spcBef>
                  <a:spcPct val="0"/>
                </a:spcBef>
              </a:pPr>
              <a:t>349</a:t>
            </a:fld>
            <a:endParaRPr lang="en-US" altLang="en-US">
              <a:latin typeface="Arial" panose="020B0604020202020204" pitchFamily="34" charset="0"/>
            </a:endParaRPr>
          </a:p>
        </p:txBody>
      </p:sp>
    </p:spTree>
    <p:extLst>
      <p:ext uri="{BB962C8B-B14F-4D97-AF65-F5344CB8AC3E}">
        <p14:creationId xmlns:p14="http://schemas.microsoft.com/office/powerpoint/2010/main" val="37048648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8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47EFBD9-80CD-4767-BFCB-E1B0A606CEF7}" type="slidenum">
              <a:rPr lang="en-US" altLang="en-US" smtClean="0">
                <a:latin typeface="Arial" panose="020B0604020202020204" pitchFamily="34" charset="0"/>
              </a:rPr>
              <a:pPr>
                <a:spcBef>
                  <a:spcPct val="0"/>
                </a:spcBef>
              </a:pPr>
              <a:t>350</a:t>
            </a:fld>
            <a:endParaRPr lang="en-US" altLang="en-US">
              <a:latin typeface="Arial" panose="020B0604020202020204" pitchFamily="34" charset="0"/>
            </a:endParaRPr>
          </a:p>
        </p:txBody>
      </p:sp>
    </p:spTree>
    <p:extLst>
      <p:ext uri="{BB962C8B-B14F-4D97-AF65-F5344CB8AC3E}">
        <p14:creationId xmlns:p14="http://schemas.microsoft.com/office/powerpoint/2010/main" val="4790110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D31F42F-F046-4517-B66A-FDF4C2B30FF7}" type="slidenum">
              <a:rPr lang="en-US" altLang="en-US" smtClean="0">
                <a:latin typeface="Arial" panose="020B0604020202020204" pitchFamily="34" charset="0"/>
              </a:rPr>
              <a:pPr>
                <a:spcBef>
                  <a:spcPct val="0"/>
                </a:spcBef>
              </a:pPr>
              <a:t>351</a:t>
            </a:fld>
            <a:endParaRPr lang="en-US" altLang="en-US">
              <a:latin typeface="Arial" panose="020B0604020202020204" pitchFamily="34" charset="0"/>
            </a:endParaRPr>
          </a:p>
        </p:txBody>
      </p:sp>
      <p:sp>
        <p:nvSpPr>
          <p:cNvPr id="68505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506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latin typeface="Arial" panose="020B0604020202020204" pitchFamily="34" charset="0"/>
            </a:endParaRPr>
          </a:p>
        </p:txBody>
      </p:sp>
    </p:spTree>
    <p:extLst>
      <p:ext uri="{BB962C8B-B14F-4D97-AF65-F5344CB8AC3E}">
        <p14:creationId xmlns:p14="http://schemas.microsoft.com/office/powerpoint/2010/main" val="27735840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C9397D-F547-465A-8303-490E6E27AA80}" type="slidenum">
              <a:rPr lang="en-US" altLang="en-US" smtClean="0">
                <a:latin typeface="Arial" panose="020B0604020202020204" pitchFamily="34" charset="0"/>
              </a:rPr>
              <a:pPr>
                <a:spcBef>
                  <a:spcPct val="0"/>
                </a:spcBef>
              </a:pPr>
              <a:t>353</a:t>
            </a:fld>
            <a:endParaRPr lang="en-US" altLang="en-US">
              <a:latin typeface="Arial" panose="020B0604020202020204" pitchFamily="34" charset="0"/>
            </a:endParaRPr>
          </a:p>
        </p:txBody>
      </p:sp>
      <p:sp>
        <p:nvSpPr>
          <p:cNvPr id="687107"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710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p>
        </p:txBody>
      </p:sp>
    </p:spTree>
    <p:extLst>
      <p:ext uri="{BB962C8B-B14F-4D97-AF65-F5344CB8AC3E}">
        <p14:creationId xmlns:p14="http://schemas.microsoft.com/office/powerpoint/2010/main" val="1407223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4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84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8CAAB0D-EF9A-4BF9-96A1-6E80BC7FF49F}" type="slidenum">
              <a:rPr lang="en-US" altLang="en-US" smtClean="0">
                <a:latin typeface="Arial" panose="020B0604020202020204" pitchFamily="34" charset="0"/>
              </a:rPr>
              <a:pPr>
                <a:spcBef>
                  <a:spcPct val="0"/>
                </a:spcBef>
              </a:pPr>
              <a:t>299</a:t>
            </a:fld>
            <a:endParaRPr lang="en-US" altLang="en-US">
              <a:latin typeface="Arial" panose="020B0604020202020204" pitchFamily="34" charset="0"/>
            </a:endParaRPr>
          </a:p>
        </p:txBody>
      </p:sp>
    </p:spTree>
    <p:extLst>
      <p:ext uri="{BB962C8B-B14F-4D97-AF65-F5344CB8AC3E}">
        <p14:creationId xmlns:p14="http://schemas.microsoft.com/office/powerpoint/2010/main" val="1075955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7C06AA-C3B6-4A3A-A1CF-E9AE1700FBDE}" type="slidenum">
              <a:rPr lang="en-US" altLang="en-US" smtClean="0">
                <a:latin typeface="Arial" panose="020B0604020202020204" pitchFamily="34" charset="0"/>
              </a:rPr>
              <a:pPr>
                <a:spcBef>
                  <a:spcPct val="0"/>
                </a:spcBef>
              </a:pPr>
              <a:t>300</a:t>
            </a:fld>
            <a:endParaRPr lang="en-US" altLang="en-US">
              <a:latin typeface="Arial" panose="020B0604020202020204" pitchFamily="34" charset="0"/>
            </a:endParaRPr>
          </a:p>
        </p:txBody>
      </p:sp>
      <p:sp>
        <p:nvSpPr>
          <p:cNvPr id="58675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675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786780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7FF67B4-8BAF-4A6E-86B0-1E6266D55F97}" type="slidenum">
              <a:rPr lang="en-US" altLang="en-US" smtClean="0">
                <a:latin typeface="Arial" panose="020B0604020202020204" pitchFamily="34" charset="0"/>
              </a:rPr>
              <a:pPr>
                <a:spcBef>
                  <a:spcPct val="0"/>
                </a:spcBef>
              </a:pPr>
              <a:t>301</a:t>
            </a:fld>
            <a:endParaRPr lang="en-US" altLang="en-US">
              <a:latin typeface="Arial" panose="020B0604020202020204" pitchFamily="34" charset="0"/>
            </a:endParaRPr>
          </a:p>
        </p:txBody>
      </p:sp>
      <p:sp>
        <p:nvSpPr>
          <p:cNvPr id="58880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880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057824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2D0F01-65D0-4004-917F-3D9D403A8CE5}" type="slidenum">
              <a:rPr lang="en-US" altLang="en-US" smtClean="0">
                <a:latin typeface="Arial" panose="020B0604020202020204" pitchFamily="34" charset="0"/>
              </a:rPr>
              <a:pPr>
                <a:spcBef>
                  <a:spcPct val="0"/>
                </a:spcBef>
              </a:pPr>
              <a:t>302</a:t>
            </a:fld>
            <a:endParaRPr lang="en-US" altLang="en-US">
              <a:latin typeface="Arial" panose="020B0604020202020204" pitchFamily="34" charset="0"/>
            </a:endParaRPr>
          </a:p>
        </p:txBody>
      </p:sp>
      <p:sp>
        <p:nvSpPr>
          <p:cNvPr id="59085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085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378458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9356FD8-0595-41A8-A414-E408EDE74820}" type="datetime1">
              <a:rPr lang="en-US" smtClean="0"/>
              <a:t>21-Nov-17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BB0E1B-A34C-45FA-92AE-2EF867FD5B16}" type="slidenum">
              <a:rPr lang="en-US" altLang="en-US"/>
              <a:pPr>
                <a:defRPr/>
              </a:pPr>
              <a:t>‹#›</a:t>
            </a:fld>
            <a:endParaRPr lang="en-US" altLang="en-US"/>
          </a:p>
        </p:txBody>
      </p:sp>
    </p:spTree>
    <p:extLst>
      <p:ext uri="{BB962C8B-B14F-4D97-AF65-F5344CB8AC3E}">
        <p14:creationId xmlns:p14="http://schemas.microsoft.com/office/powerpoint/2010/main" val="218279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8E5C5BCB-8DF5-40FE-BAE4-2C85A08A08E4}" type="datetime1">
              <a:rPr lang="en-US" smtClean="0"/>
              <a:t>21-Nov-17</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94ECED2F-20DA-4A2C-9246-CE4506E0DAC8}" type="slidenum">
              <a:rPr lang="en-US" altLang="en-US"/>
              <a:pPr>
                <a:defRPr/>
              </a:pPr>
              <a:t>‹#›</a:t>
            </a:fld>
            <a:endParaRPr lang="en-US" altLang="en-US"/>
          </a:p>
        </p:txBody>
      </p:sp>
    </p:spTree>
    <p:extLst>
      <p:ext uri="{BB962C8B-B14F-4D97-AF65-F5344CB8AC3E}">
        <p14:creationId xmlns:p14="http://schemas.microsoft.com/office/powerpoint/2010/main" val="280377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447800" y="2286000"/>
            <a:ext cx="6400800" cy="2819400"/>
          </a:xfrm>
        </p:spPr>
        <p:txBody>
          <a:bodyPr/>
          <a:lstStyle>
            <a:lvl1pPr marL="338138" indent="-338138" algn="l">
              <a:buFont typeface="Arial" pitchFamily="34" charset="0"/>
              <a:buChar char="•"/>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2467DCC-7A20-4E2F-A20A-E504CE76677A}" type="datetime1">
              <a:rPr lang="en-US" smtClean="0"/>
              <a:t>21-Nov-17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2A11C3B-14C1-45FE-8AF3-5A1BDDCA8C05}" type="slidenum">
              <a:rPr lang="en-US" altLang="en-US"/>
              <a:pPr>
                <a:defRPr/>
              </a:pPr>
              <a:t>‹#›</a:t>
            </a:fld>
            <a:endParaRPr lang="en-US" altLang="en-US"/>
          </a:p>
        </p:txBody>
      </p:sp>
    </p:spTree>
    <p:extLst>
      <p:ext uri="{BB962C8B-B14F-4D97-AF65-F5344CB8AC3E}">
        <p14:creationId xmlns:p14="http://schemas.microsoft.com/office/powerpoint/2010/main" val="364128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457200" y="990600"/>
            <a:ext cx="82296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D2CFDEA-2DFB-43B1-9261-D5DEAA67C6F6}" type="datetime1">
              <a:rPr lang="en-US" smtClean="0"/>
              <a:t>21-Nov-17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2DDD327-84E9-44EE-94DF-C6A9CABE3A3A}" type="slidenum">
              <a:rPr lang="en-US" altLang="en-US"/>
              <a:pPr>
                <a:defRPr/>
              </a:pPr>
              <a:t>‹#›</a:t>
            </a:fld>
            <a:endParaRPr lang="en-US" altLang="en-US"/>
          </a:p>
        </p:txBody>
      </p:sp>
    </p:spTree>
    <p:extLst>
      <p:ext uri="{BB962C8B-B14F-4D97-AF65-F5344CB8AC3E}">
        <p14:creationId xmlns:p14="http://schemas.microsoft.com/office/powerpoint/2010/main" val="380551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fld id="{F56400E7-819C-4BD8-A43B-28BDD48A4A68}" type="datetime1">
              <a:rPr lang="en-US" smtClean="0"/>
              <a:t>21-Nov-17</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9" name="Slide Number Placeholder 5"/>
          <p:cNvSpPr>
            <a:spLocks noGrp="1"/>
          </p:cNvSpPr>
          <p:nvPr>
            <p:ph type="sldNum" sz="quarter" idx="16"/>
          </p:nvPr>
        </p:nvSpPr>
        <p:spPr/>
        <p:txBody>
          <a:bodyPr/>
          <a:lstStyle>
            <a:lvl1pPr>
              <a:defRPr/>
            </a:lvl1pPr>
          </a:lstStyle>
          <a:p>
            <a:pPr>
              <a:defRPr/>
            </a:pPr>
            <a:fld id="{522FBC0A-C31D-419A-8A31-B5D651199208}" type="slidenum">
              <a:rPr lang="en-US" altLang="en-US"/>
              <a:pPr>
                <a:defRPr/>
              </a:pPr>
              <a:t>‹#›</a:t>
            </a:fld>
            <a:endParaRPr lang="en-US" altLang="en-US"/>
          </a:p>
        </p:txBody>
      </p:sp>
    </p:spTree>
    <p:extLst>
      <p:ext uri="{BB962C8B-B14F-4D97-AF65-F5344CB8AC3E}">
        <p14:creationId xmlns:p14="http://schemas.microsoft.com/office/powerpoint/2010/main" val="137905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a:t>Click to edit Master title style</a:t>
            </a:r>
          </a:p>
        </p:txBody>
      </p:sp>
      <p:sp>
        <p:nvSpPr>
          <p:cNvPr id="20" name="Content Placeholder 2"/>
          <p:cNvSpPr>
            <a:spLocks noGrp="1"/>
          </p:cNvSpPr>
          <p:nvPr>
            <p:ph idx="1"/>
          </p:nvPr>
        </p:nvSpPr>
        <p:spPr>
          <a:xfrm>
            <a:off x="457200" y="2362200"/>
            <a:ext cx="82296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p:cNvSpPr>
            <a:spLocks noGrp="1"/>
          </p:cNvSpPr>
          <p:nvPr>
            <p:ph type="dt" sz="half" idx="10"/>
          </p:nvPr>
        </p:nvSpPr>
        <p:spPr/>
        <p:txBody>
          <a:bodyPr/>
          <a:lstStyle>
            <a:lvl1pPr>
              <a:defRPr/>
            </a:lvl1pPr>
          </a:lstStyle>
          <a:p>
            <a:pPr>
              <a:defRPr/>
            </a:pPr>
            <a:fld id="{91614FC2-4757-4A59-9D50-01C19FAFE4AB}" type="datetime1">
              <a:rPr lang="en-US" smtClean="0"/>
              <a:t>21-Nov-17</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EE82E5C2-0182-4B47-BA36-D663C436B06F}" type="slidenum">
              <a:rPr lang="en-US" altLang="en-US"/>
              <a:pPr>
                <a:defRPr/>
              </a:pPr>
              <a:t>‹#›</a:t>
            </a:fld>
            <a:endParaRPr lang="en-US" altLang="en-US"/>
          </a:p>
        </p:txBody>
      </p:sp>
    </p:spTree>
    <p:extLst>
      <p:ext uri="{BB962C8B-B14F-4D97-AF65-F5344CB8AC3E}">
        <p14:creationId xmlns:p14="http://schemas.microsoft.com/office/powerpoint/2010/main" val="13422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850964" name="Visio" r:id="rId4" imgW="491338" imgH="491338" progId="Visio.Drawing.6">
                  <p:embed/>
                </p:oleObj>
              </mc:Choice>
              <mc:Fallback>
                <p:oleObj name="Visio" r:id="rId4" imgW="491338" imgH="491338" progId="Visio.Drawing.6">
                  <p:embed/>
                  <p:pic>
                    <p:nvPicPr>
                      <p:cNvPr id="717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a:t>Click to edit Master title style</a:t>
            </a:r>
          </a:p>
        </p:txBody>
      </p:sp>
      <p:sp>
        <p:nvSpPr>
          <p:cNvPr id="8" name="Content Placeholder 2"/>
          <p:cNvSpPr>
            <a:spLocks noGrp="1"/>
          </p:cNvSpPr>
          <p:nvPr>
            <p:ph idx="1"/>
          </p:nvPr>
        </p:nvSpPr>
        <p:spPr>
          <a:xfrm>
            <a:off x="228600" y="1981200"/>
            <a:ext cx="8610600" cy="414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a:t>Click to edit Master text</a:t>
            </a:r>
          </a:p>
        </p:txBody>
      </p:sp>
      <p:sp>
        <p:nvSpPr>
          <p:cNvPr id="7" name="Date Placeholder 2"/>
          <p:cNvSpPr>
            <a:spLocks noGrp="1"/>
          </p:cNvSpPr>
          <p:nvPr>
            <p:ph type="dt" sz="half" idx="14"/>
          </p:nvPr>
        </p:nvSpPr>
        <p:spPr/>
        <p:txBody>
          <a:bodyPr/>
          <a:lstStyle>
            <a:lvl1pPr>
              <a:defRPr/>
            </a:lvl1pPr>
          </a:lstStyle>
          <a:p>
            <a:pPr>
              <a:defRPr/>
            </a:pPr>
            <a:fld id="{652E6359-D06D-4AC9-881C-AC1BA8F352D3}" type="datetime1">
              <a:rPr lang="en-US" smtClean="0"/>
              <a:t>21-Nov-17</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11" name="Slide Number Placeholder 4"/>
          <p:cNvSpPr>
            <a:spLocks noGrp="1"/>
          </p:cNvSpPr>
          <p:nvPr>
            <p:ph type="sldNum" sz="quarter" idx="16"/>
          </p:nvPr>
        </p:nvSpPr>
        <p:spPr/>
        <p:txBody>
          <a:bodyPr/>
          <a:lstStyle>
            <a:lvl1pPr>
              <a:defRPr/>
            </a:lvl1pPr>
          </a:lstStyle>
          <a:p>
            <a:pPr>
              <a:defRPr/>
            </a:pPr>
            <a:fld id="{00157A58-4A0E-4D34-B216-B69C085C37F4}" type="slidenum">
              <a:rPr lang="en-US" altLang="en-US"/>
              <a:pPr>
                <a:defRPr/>
              </a:pPr>
              <a:t>‹#›</a:t>
            </a:fld>
            <a:endParaRPr lang="en-US" altLang="en-US"/>
          </a:p>
        </p:txBody>
      </p:sp>
    </p:spTree>
    <p:extLst>
      <p:ext uri="{BB962C8B-B14F-4D97-AF65-F5344CB8AC3E}">
        <p14:creationId xmlns:p14="http://schemas.microsoft.com/office/powerpoint/2010/main" val="199685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3352800" y="1379538"/>
            <a:ext cx="28194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a:p>
        </p:txBody>
      </p:sp>
      <p:sp>
        <p:nvSpPr>
          <p:cNvPr id="10" name="Text Box 6"/>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650" y="569913"/>
            <a:ext cx="82708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3" y="592138"/>
            <a:ext cx="7016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3" y="592138"/>
            <a:ext cx="738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4000"/>
            </a:lvl1pPr>
          </a:lstStyle>
          <a:p>
            <a:pPr lvl="0"/>
            <a:r>
              <a:rPr lang="en-GB" dirty="0"/>
              <a:t>Process Name</a:t>
            </a:r>
          </a:p>
        </p:txBody>
      </p:sp>
      <p:sp>
        <p:nvSpPr>
          <p:cNvPr id="38" name="Content Placeholder 19"/>
          <p:cNvSpPr>
            <a:spLocks noGrp="1"/>
          </p:cNvSpPr>
          <p:nvPr>
            <p:ph sz="quarter" idx="12"/>
          </p:nvPr>
        </p:nvSpPr>
        <p:spPr>
          <a:xfrm>
            <a:off x="533400" y="1447800"/>
            <a:ext cx="25908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1"/>
          <p:cNvSpPr>
            <a:spLocks noGrp="1"/>
          </p:cNvSpPr>
          <p:nvPr>
            <p:ph type="body" sz="quarter" idx="13"/>
          </p:nvPr>
        </p:nvSpPr>
        <p:spPr>
          <a:xfrm>
            <a:off x="3429000" y="1447800"/>
            <a:ext cx="25908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23"/>
          <p:cNvSpPr>
            <a:spLocks noGrp="1"/>
          </p:cNvSpPr>
          <p:nvPr>
            <p:ph type="body" sz="quarter" idx="14"/>
          </p:nvPr>
        </p:nvSpPr>
        <p:spPr>
          <a:xfrm>
            <a:off x="6400800" y="1447800"/>
            <a:ext cx="23622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25"/>
          <p:cNvSpPr>
            <a:spLocks noGrp="1"/>
          </p:cNvSpPr>
          <p:nvPr>
            <p:ph type="body" sz="quarter" idx="15"/>
          </p:nvPr>
        </p:nvSpPr>
        <p:spPr>
          <a:xfrm>
            <a:off x="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42" name="Text Placeholder 25"/>
          <p:cNvSpPr>
            <a:spLocks noGrp="1"/>
          </p:cNvSpPr>
          <p:nvPr>
            <p:ph type="body" sz="quarter" idx="16"/>
          </p:nvPr>
        </p:nvSpPr>
        <p:spPr>
          <a:xfrm>
            <a:off x="876300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14" name="Rectangle 5"/>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70C973C3-8FB9-4541-8DDB-102EC89D023B}" type="datetime1">
              <a:rPr lang="en-US" smtClean="0"/>
              <a:t>21-Nov-17</a:t>
            </a:fld>
            <a:endParaRPr lang="en-US"/>
          </a:p>
        </p:txBody>
      </p:sp>
      <p:sp>
        <p:nvSpPr>
          <p:cNvPr id="15" name="Rectangle 7"/>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023D243F-FF89-4CDA-A0EF-C0FAAD3DFB55}" type="slidenum">
              <a:rPr lang="en-US" altLang="en-US"/>
              <a:pPr>
                <a:defRPr/>
              </a:pPr>
              <a:t>‹#›</a:t>
            </a:fld>
            <a:endParaRPr lang="en-US" altLang="en-US"/>
          </a:p>
        </p:txBody>
      </p:sp>
    </p:spTree>
    <p:extLst>
      <p:ext uri="{BB962C8B-B14F-4D97-AF65-F5344CB8AC3E}">
        <p14:creationId xmlns:p14="http://schemas.microsoft.com/office/powerpoint/2010/main" val="58074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CEBA7128-D78D-4B42-BFAA-7B8FC57F8C50}" type="datetime1">
              <a:rPr lang="en-US" smtClean="0"/>
              <a:t>21-Nov-17</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9E5DE95-5651-417F-AA75-CAAE0168A8F7}" type="slidenum">
              <a:rPr lang="en-US" altLang="en-US"/>
              <a:pPr>
                <a:defRPr/>
              </a:pPr>
              <a:t>‹#›</a:t>
            </a:fld>
            <a:endParaRPr lang="en-US" altLang="en-US"/>
          </a:p>
        </p:txBody>
      </p:sp>
    </p:spTree>
    <p:extLst>
      <p:ext uri="{BB962C8B-B14F-4D97-AF65-F5344CB8AC3E}">
        <p14:creationId xmlns:p14="http://schemas.microsoft.com/office/powerpoint/2010/main" val="69862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F6E41E6-E72E-4930-A966-A04097DF1750}" type="datetime1">
              <a:rPr lang="en-US" smtClean="0"/>
              <a:t>21-Nov-17</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1B324BE-006E-4E71-BF89-B8742289532B}" type="slidenum">
              <a:rPr lang="en-US" altLang="en-US"/>
              <a:pPr>
                <a:defRPr/>
              </a:pPr>
              <a:t>‹#›</a:t>
            </a:fld>
            <a:endParaRPr lang="en-US" altLang="en-US"/>
          </a:p>
        </p:txBody>
      </p:sp>
    </p:spTree>
    <p:extLst>
      <p:ext uri="{BB962C8B-B14F-4D97-AF65-F5344CB8AC3E}">
        <p14:creationId xmlns:p14="http://schemas.microsoft.com/office/powerpoint/2010/main" val="356400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1EB307E1-3CF1-4DDA-B145-DE32BE3A033D}" type="datetime1">
              <a:rPr lang="en-US" smtClean="0"/>
              <a:t>21-Nov-17</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000">
                <a:solidFill>
                  <a:schemeClr val="tx1"/>
                </a:solidFill>
                <a:latin typeface="+mn-lt"/>
              </a:defRPr>
            </a:lvl1pPr>
          </a:lstStyle>
          <a:p>
            <a:pPr>
              <a:defRPr/>
            </a:pPr>
            <a:r>
              <a:rPr lang="en-IN"/>
              <a:t>Copyright 2017 Vedavit Project Solutions</a:t>
            </a:r>
            <a:endParaRPr lang="en-US" dirty="0"/>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B7B0511-93E4-4B28-B8B7-1EBF03F152EE}"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TextBox 7"/>
          <p:cNvSpPr txBox="1"/>
          <p:nvPr userDrawn="1"/>
        </p:nvSpPr>
        <p:spPr>
          <a:xfrm rot="16200000">
            <a:off x="-1399092" y="3532690"/>
            <a:ext cx="3382961" cy="584775"/>
          </a:xfrm>
          <a:prstGeom prst="rect">
            <a:avLst/>
          </a:prstGeom>
          <a:noFill/>
        </p:spPr>
        <p:txBody>
          <a:bodyPr anchor="ctr">
            <a:spAutoFit/>
          </a:bodyPr>
          <a:lstStyle/>
          <a:p>
            <a:pPr algn="ctr">
              <a:defRPr/>
            </a:pPr>
            <a:r>
              <a:rPr lang="en-US" sz="3200" b="1" dirty="0">
                <a:ln w="22225">
                  <a:solidFill>
                    <a:schemeClr val="bg1">
                      <a:lumMod val="85000"/>
                    </a:schemeClr>
                  </a:solidFill>
                  <a:prstDash val="solid"/>
                </a:ln>
                <a:solidFill>
                  <a:srgbClr val="FFFFFF"/>
                </a:solidFill>
              </a:rPr>
              <a:t>vedavit</a:t>
            </a:r>
            <a:endParaRPr lang="en-IN" sz="32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Lst>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Project Communication Management</a:t>
            </a:r>
            <a:endParaRPr dirty="0"/>
          </a:p>
        </p:txBody>
      </p:sp>
      <p:sp>
        <p:nvSpPr>
          <p:cNvPr id="3" name="Subtitle 2"/>
          <p:cNvSpPr>
            <a:spLocks noGrp="1"/>
          </p:cNvSpPr>
          <p:nvPr>
            <p:ph type="subTitle" idx="1"/>
          </p:nvPr>
        </p:nvSpPr>
        <p:spPr/>
        <p:txBody>
          <a:bodyPr/>
          <a:lstStyle/>
          <a:p>
            <a:pPr>
              <a:buFont typeface="Arial" charset="0"/>
              <a:buNone/>
              <a:defRPr/>
            </a:pPr>
            <a:endParaRPr lang="en-US"/>
          </a:p>
        </p:txBody>
      </p:sp>
      <p:sp>
        <p:nvSpPr>
          <p:cNvPr id="4" name="Footer Placeholder 3"/>
          <p:cNvSpPr>
            <a:spLocks noGrp="1"/>
          </p:cNvSpPr>
          <p:nvPr>
            <p:ph type="ftr" sz="quarter" idx="11"/>
          </p:nvPr>
        </p:nvSpPr>
        <p:spPr/>
        <p:txBody>
          <a:bodyPr/>
          <a:lstStyle/>
          <a:p>
            <a:pPr>
              <a:defRPr/>
            </a:pPr>
            <a:r>
              <a:rPr lang="en-IN"/>
              <a:t>Copyright 2017 Vedavit Project Solutions</a:t>
            </a:r>
            <a:endParaRPr lang="en-US"/>
          </a:p>
        </p:txBody>
      </p:sp>
      <p:sp>
        <p:nvSpPr>
          <p:cNvPr id="5734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B1B6E3-FAE1-4258-B41B-20D0D72E8226}" type="slidenum">
              <a:rPr lang="en-US" altLang="en-US" sz="1200" smtClean="0">
                <a:solidFill>
                  <a:srgbClr val="898989"/>
                </a:solidFill>
              </a:rPr>
              <a:pPr>
                <a:spcBef>
                  <a:spcPct val="0"/>
                </a:spcBef>
                <a:buFontTx/>
                <a:buNone/>
              </a:pPr>
              <a:t>294</a:t>
            </a:fld>
            <a:endParaRPr lang="en-US"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5"/>
          <p:cNvSpPr>
            <a:spLocks noChangeArrowheads="1"/>
          </p:cNvSpPr>
          <p:nvPr/>
        </p:nvSpPr>
        <p:spPr bwMode="auto">
          <a:xfrm>
            <a:off x="7440613" y="2151063"/>
            <a:ext cx="1320800" cy="7493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nchor="ctr"/>
          <a:lstStyle/>
          <a:p>
            <a:pPr algn="ctr">
              <a:lnSpc>
                <a:spcPct val="90000"/>
              </a:lnSpc>
              <a:defRPr/>
            </a:pPr>
            <a:r>
              <a:rPr lang="en-US" sz="2200" b="1">
                <a:solidFill>
                  <a:srgbClr val="0084CC"/>
                </a:solidFill>
                <a:latin typeface="Arial" pitchFamily="34" charset="0"/>
              </a:rPr>
              <a:t>Receiver</a:t>
            </a:r>
          </a:p>
        </p:txBody>
      </p:sp>
      <p:sp>
        <p:nvSpPr>
          <p:cNvPr id="31750" name="Rectangle 6"/>
          <p:cNvSpPr>
            <a:spLocks noChangeArrowheads="1"/>
          </p:cNvSpPr>
          <p:nvPr/>
        </p:nvSpPr>
        <p:spPr bwMode="auto">
          <a:xfrm>
            <a:off x="5716588" y="2151063"/>
            <a:ext cx="1320800" cy="7493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nchor="ctr"/>
          <a:lstStyle/>
          <a:p>
            <a:pPr algn="ctr">
              <a:lnSpc>
                <a:spcPct val="90000"/>
              </a:lnSpc>
              <a:defRPr/>
            </a:pPr>
            <a:r>
              <a:rPr lang="en-US" sz="2200" b="1" dirty="0">
                <a:solidFill>
                  <a:srgbClr val="0084CC"/>
                </a:solidFill>
                <a:latin typeface="Arial" pitchFamily="34" charset="0"/>
              </a:rPr>
              <a:t>Decoding</a:t>
            </a:r>
          </a:p>
        </p:txBody>
      </p:sp>
      <p:sp>
        <p:nvSpPr>
          <p:cNvPr id="31751" name="Rectangle 7"/>
          <p:cNvSpPr>
            <a:spLocks noChangeArrowheads="1"/>
          </p:cNvSpPr>
          <p:nvPr/>
        </p:nvSpPr>
        <p:spPr bwMode="auto">
          <a:xfrm>
            <a:off x="3983038" y="2151063"/>
            <a:ext cx="1320800" cy="7493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nchor="ctr"/>
          <a:lstStyle/>
          <a:p>
            <a:pPr algn="ctr">
              <a:lnSpc>
                <a:spcPct val="90000"/>
              </a:lnSpc>
              <a:defRPr/>
            </a:pPr>
            <a:r>
              <a:rPr lang="en-US" sz="2200" b="1" dirty="0">
                <a:solidFill>
                  <a:srgbClr val="0084CC"/>
                </a:solidFill>
                <a:latin typeface="Arial" pitchFamily="34" charset="0"/>
              </a:rPr>
              <a:t>Message</a:t>
            </a:r>
          </a:p>
          <a:p>
            <a:pPr algn="ctr">
              <a:lnSpc>
                <a:spcPct val="90000"/>
              </a:lnSpc>
              <a:defRPr/>
            </a:pPr>
            <a:r>
              <a:rPr lang="en-US" sz="2200" b="1" dirty="0">
                <a:solidFill>
                  <a:srgbClr val="0084CC"/>
                </a:solidFill>
                <a:latin typeface="Arial" pitchFamily="34" charset="0"/>
              </a:rPr>
              <a:t>channel</a:t>
            </a:r>
          </a:p>
        </p:txBody>
      </p:sp>
      <p:sp>
        <p:nvSpPr>
          <p:cNvPr id="31752" name="Rectangle 8"/>
          <p:cNvSpPr>
            <a:spLocks noChangeArrowheads="1"/>
          </p:cNvSpPr>
          <p:nvPr/>
        </p:nvSpPr>
        <p:spPr bwMode="auto">
          <a:xfrm>
            <a:off x="2230438" y="2151063"/>
            <a:ext cx="1320800" cy="7493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nchor="ctr"/>
          <a:lstStyle/>
          <a:p>
            <a:pPr algn="ctr">
              <a:lnSpc>
                <a:spcPct val="90000"/>
              </a:lnSpc>
              <a:defRPr/>
            </a:pPr>
            <a:r>
              <a:rPr lang="en-US" sz="2200" b="1">
                <a:solidFill>
                  <a:srgbClr val="0084CC"/>
                </a:solidFill>
                <a:latin typeface="Arial" pitchFamily="34" charset="0"/>
              </a:rPr>
              <a:t>Encoding</a:t>
            </a:r>
          </a:p>
        </p:txBody>
      </p:sp>
      <p:sp>
        <p:nvSpPr>
          <p:cNvPr id="31753" name="Rectangle 9"/>
          <p:cNvSpPr>
            <a:spLocks noChangeArrowheads="1"/>
          </p:cNvSpPr>
          <p:nvPr/>
        </p:nvSpPr>
        <p:spPr bwMode="auto">
          <a:xfrm>
            <a:off x="496888" y="2151063"/>
            <a:ext cx="1320800" cy="7493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nchor="ctr"/>
          <a:lstStyle/>
          <a:p>
            <a:pPr algn="ctr">
              <a:lnSpc>
                <a:spcPct val="90000"/>
              </a:lnSpc>
              <a:defRPr/>
            </a:pPr>
            <a:r>
              <a:rPr lang="en-US" sz="2200" b="1">
                <a:solidFill>
                  <a:srgbClr val="0084CC"/>
                </a:solidFill>
                <a:latin typeface="Arial" pitchFamily="34" charset="0"/>
              </a:rPr>
              <a:t>Source</a:t>
            </a:r>
          </a:p>
        </p:txBody>
      </p:sp>
      <p:sp>
        <p:nvSpPr>
          <p:cNvPr id="31754" name="Rectangle 10"/>
          <p:cNvSpPr>
            <a:spLocks noChangeArrowheads="1"/>
          </p:cNvSpPr>
          <p:nvPr/>
        </p:nvSpPr>
        <p:spPr bwMode="auto">
          <a:xfrm>
            <a:off x="4019550" y="4806950"/>
            <a:ext cx="1371600" cy="3190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nchor="ctr"/>
          <a:lstStyle/>
          <a:p>
            <a:pPr algn="ctr">
              <a:lnSpc>
                <a:spcPct val="90000"/>
              </a:lnSpc>
              <a:defRPr/>
            </a:pPr>
            <a:r>
              <a:rPr lang="en-US" sz="2000" b="1">
                <a:solidFill>
                  <a:srgbClr val="0084CC"/>
                </a:solidFill>
              </a:rPr>
              <a:t>Feedback</a:t>
            </a:r>
          </a:p>
        </p:txBody>
      </p:sp>
      <p:sp>
        <p:nvSpPr>
          <p:cNvPr id="31756" name="Line 12"/>
          <p:cNvSpPr>
            <a:spLocks noChangeShapeType="1"/>
          </p:cNvSpPr>
          <p:nvPr/>
        </p:nvSpPr>
        <p:spPr bwMode="auto">
          <a:xfrm>
            <a:off x="3570288" y="2543175"/>
            <a:ext cx="387350" cy="0"/>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p>
        </p:txBody>
      </p:sp>
      <p:sp>
        <p:nvSpPr>
          <p:cNvPr id="31757" name="Line 13"/>
          <p:cNvSpPr>
            <a:spLocks noChangeShapeType="1"/>
          </p:cNvSpPr>
          <p:nvPr/>
        </p:nvSpPr>
        <p:spPr bwMode="auto">
          <a:xfrm>
            <a:off x="7027863" y="2543175"/>
            <a:ext cx="387350" cy="0"/>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p>
        </p:txBody>
      </p:sp>
      <p:sp>
        <p:nvSpPr>
          <p:cNvPr id="31758" name="Line 14"/>
          <p:cNvSpPr>
            <a:spLocks noChangeShapeType="1"/>
          </p:cNvSpPr>
          <p:nvPr/>
        </p:nvSpPr>
        <p:spPr bwMode="auto">
          <a:xfrm>
            <a:off x="5303838" y="2543175"/>
            <a:ext cx="387350" cy="0"/>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p>
        </p:txBody>
      </p:sp>
      <p:sp>
        <p:nvSpPr>
          <p:cNvPr id="31759" name="Rectangle 15"/>
          <p:cNvSpPr>
            <a:spLocks noChangeArrowheads="1"/>
          </p:cNvSpPr>
          <p:nvPr/>
        </p:nvSpPr>
        <p:spPr bwMode="auto">
          <a:xfrm>
            <a:off x="4210050" y="3648075"/>
            <a:ext cx="1020763" cy="4222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spAutoFit/>
          </a:bodyPr>
          <a:lstStyle/>
          <a:p>
            <a:pPr algn="ctr">
              <a:lnSpc>
                <a:spcPct val="90000"/>
              </a:lnSpc>
              <a:defRPr/>
            </a:pPr>
            <a:r>
              <a:rPr lang="en-US" b="1">
                <a:solidFill>
                  <a:srgbClr val="0084CC"/>
                </a:solidFill>
              </a:rPr>
              <a:t>Noise</a:t>
            </a:r>
            <a:endParaRPr lang="en-US" sz="2000" b="1">
              <a:solidFill>
                <a:srgbClr val="0084CC"/>
              </a:solidFill>
            </a:endParaRPr>
          </a:p>
        </p:txBody>
      </p:sp>
      <p:grpSp>
        <p:nvGrpSpPr>
          <p:cNvPr id="2" name="Group 16"/>
          <p:cNvGrpSpPr>
            <a:grpSpLocks/>
          </p:cNvGrpSpPr>
          <p:nvPr/>
        </p:nvGrpSpPr>
        <p:grpSpPr bwMode="auto">
          <a:xfrm>
            <a:off x="3028950" y="3065463"/>
            <a:ext cx="1062038" cy="1392237"/>
            <a:chOff x="1872" y="1728"/>
            <a:chExt cx="669" cy="877"/>
          </a:xfrm>
        </p:grpSpPr>
        <p:sp>
          <p:nvSpPr>
            <p:cNvPr id="31767" name="Freeform 17"/>
            <p:cNvSpPr>
              <a:spLocks/>
            </p:cNvSpPr>
            <p:nvPr/>
          </p:nvSpPr>
          <p:spPr bwMode="auto">
            <a:xfrm>
              <a:off x="1872" y="2038"/>
              <a:ext cx="485" cy="300"/>
            </a:xfrm>
            <a:custGeom>
              <a:avLst/>
              <a:gdLst>
                <a:gd name="T0" fmla="*/ 980868 w 373"/>
                <a:gd name="T1" fmla="*/ 5309670 h 211"/>
                <a:gd name="T2" fmla="*/ 897375 w 373"/>
                <a:gd name="T3" fmla="*/ 1621348 h 211"/>
                <a:gd name="T4" fmla="*/ 835707 w 373"/>
                <a:gd name="T5" fmla="*/ 7837519 h 211"/>
                <a:gd name="T6" fmla="*/ 730359 w 373"/>
                <a:gd name="T7" fmla="*/ 0 h 211"/>
                <a:gd name="T8" fmla="*/ 667952 w 373"/>
                <a:gd name="T9" fmla="*/ 6222064 h 211"/>
                <a:gd name="T10" fmla="*/ 606925 w 373"/>
                <a:gd name="T11" fmla="*/ 1391249 h 211"/>
                <a:gd name="T12" fmla="*/ 500031 w 373"/>
                <a:gd name="T13" fmla="*/ 8083485 h 211"/>
                <a:gd name="T14" fmla="*/ 438541 w 373"/>
                <a:gd name="T15" fmla="*/ 2561859 h 211"/>
                <a:gd name="T16" fmla="*/ 356414 w 373"/>
                <a:gd name="T17" fmla="*/ 5085608 h 211"/>
                <a:gd name="T18" fmla="*/ 0 w 373"/>
                <a:gd name="T19" fmla="*/ 5085608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3"/>
                <a:gd name="T31" fmla="*/ 0 h 211"/>
                <a:gd name="T32" fmla="*/ 373 w 373"/>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3" h="211">
                  <a:moveTo>
                    <a:pt x="372" y="138"/>
                  </a:moveTo>
                  <a:lnTo>
                    <a:pt x="340" y="42"/>
                  </a:lnTo>
                  <a:lnTo>
                    <a:pt x="317" y="204"/>
                  </a:lnTo>
                  <a:lnTo>
                    <a:pt x="277" y="0"/>
                  </a:lnTo>
                  <a:lnTo>
                    <a:pt x="253" y="162"/>
                  </a:lnTo>
                  <a:lnTo>
                    <a:pt x="230" y="36"/>
                  </a:lnTo>
                  <a:lnTo>
                    <a:pt x="190" y="210"/>
                  </a:lnTo>
                  <a:lnTo>
                    <a:pt x="166" y="66"/>
                  </a:lnTo>
                  <a:lnTo>
                    <a:pt x="135" y="132"/>
                  </a:lnTo>
                  <a:lnTo>
                    <a:pt x="0" y="132"/>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4" name="Freeform 18"/>
            <p:cNvSpPr>
              <a:spLocks/>
            </p:cNvSpPr>
            <p:nvPr/>
          </p:nvSpPr>
          <p:spPr bwMode="auto">
            <a:xfrm>
              <a:off x="2083" y="1728"/>
              <a:ext cx="458" cy="270"/>
            </a:xfrm>
            <a:custGeom>
              <a:avLst/>
              <a:gdLst>
                <a:gd name="T0" fmla="*/ 842710 w 352"/>
                <a:gd name="T1" fmla="*/ 6856721 h 189"/>
                <a:gd name="T2" fmla="*/ 944639 w 352"/>
                <a:gd name="T3" fmla="*/ 2693361 h 189"/>
                <a:gd name="T4" fmla="*/ 589028 w 352"/>
                <a:gd name="T5" fmla="*/ 8353989 h 189"/>
                <a:gd name="T6" fmla="*/ 884916 w 352"/>
                <a:gd name="T7" fmla="*/ 0 h 189"/>
                <a:gd name="T8" fmla="*/ 521628 w 352"/>
                <a:gd name="T9" fmla="*/ 5638122 h 189"/>
                <a:gd name="T10" fmla="*/ 706805 w 352"/>
                <a:gd name="T11" fmla="*/ 438027 h 189"/>
                <a:gd name="T12" fmla="*/ 287249 w 352"/>
                <a:gd name="T13" fmla="*/ 6333155 h 189"/>
                <a:gd name="T14" fmla="*/ 502323 w 352"/>
                <a:gd name="T15" fmla="*/ 501320 h 189"/>
                <a:gd name="T16" fmla="*/ 309467 w 352"/>
                <a:gd name="T17" fmla="*/ 2386260 h 189"/>
                <a:gd name="T18" fmla="*/ 0 w 352"/>
                <a:gd name="T19" fmla="*/ 0 h 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2"/>
                <a:gd name="T31" fmla="*/ 0 h 189"/>
                <a:gd name="T32" fmla="*/ 352 w 352"/>
                <a:gd name="T33" fmla="*/ 189 h 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2" h="189">
                  <a:moveTo>
                    <a:pt x="313" y="155"/>
                  </a:moveTo>
                  <a:lnTo>
                    <a:pt x="351" y="61"/>
                  </a:lnTo>
                  <a:lnTo>
                    <a:pt x="219" y="188"/>
                  </a:lnTo>
                  <a:lnTo>
                    <a:pt x="329" y="0"/>
                  </a:lnTo>
                  <a:lnTo>
                    <a:pt x="194" y="127"/>
                  </a:lnTo>
                  <a:lnTo>
                    <a:pt x="263" y="10"/>
                  </a:lnTo>
                  <a:lnTo>
                    <a:pt x="107" y="143"/>
                  </a:lnTo>
                  <a:lnTo>
                    <a:pt x="187" y="11"/>
                  </a:lnTo>
                  <a:lnTo>
                    <a:pt x="115" y="54"/>
                  </a:lnTo>
                  <a:lnTo>
                    <a:pt x="0" y="0"/>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31769" name="Freeform 19"/>
            <p:cNvSpPr>
              <a:spLocks/>
            </p:cNvSpPr>
            <p:nvPr/>
          </p:nvSpPr>
          <p:spPr bwMode="auto">
            <a:xfrm>
              <a:off x="2053" y="2336"/>
              <a:ext cx="458" cy="269"/>
            </a:xfrm>
            <a:custGeom>
              <a:avLst/>
              <a:gdLst>
                <a:gd name="T0" fmla="*/ 842710 w 352"/>
                <a:gd name="T1" fmla="*/ 1305552 h 189"/>
                <a:gd name="T2" fmla="*/ 944639 w 352"/>
                <a:gd name="T3" fmla="*/ 5046958 h 189"/>
                <a:gd name="T4" fmla="*/ 589028 w 352"/>
                <a:gd name="T5" fmla="*/ 0 h 189"/>
                <a:gd name="T6" fmla="*/ 884916 w 352"/>
                <a:gd name="T7" fmla="*/ 7456009 h 189"/>
                <a:gd name="T8" fmla="*/ 521628 w 352"/>
                <a:gd name="T9" fmla="*/ 2422490 h 189"/>
                <a:gd name="T10" fmla="*/ 706805 w 352"/>
                <a:gd name="T11" fmla="*/ 7051655 h 189"/>
                <a:gd name="T12" fmla="*/ 287249 w 352"/>
                <a:gd name="T13" fmla="*/ 1784062 h 189"/>
                <a:gd name="T14" fmla="*/ 502323 w 352"/>
                <a:gd name="T15" fmla="*/ 7032059 h 189"/>
                <a:gd name="T16" fmla="*/ 309467 w 352"/>
                <a:gd name="T17" fmla="*/ 5328064 h 189"/>
                <a:gd name="T18" fmla="*/ 0 w 352"/>
                <a:gd name="T19" fmla="*/ 7456009 h 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2"/>
                <a:gd name="T31" fmla="*/ 0 h 189"/>
                <a:gd name="T32" fmla="*/ 352 w 352"/>
                <a:gd name="T33" fmla="*/ 189 h 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2" h="189">
                  <a:moveTo>
                    <a:pt x="313" y="33"/>
                  </a:moveTo>
                  <a:lnTo>
                    <a:pt x="351" y="127"/>
                  </a:lnTo>
                  <a:lnTo>
                    <a:pt x="219" y="0"/>
                  </a:lnTo>
                  <a:lnTo>
                    <a:pt x="329" y="188"/>
                  </a:lnTo>
                  <a:lnTo>
                    <a:pt x="194" y="61"/>
                  </a:lnTo>
                  <a:lnTo>
                    <a:pt x="263" y="178"/>
                  </a:lnTo>
                  <a:lnTo>
                    <a:pt x="107" y="45"/>
                  </a:lnTo>
                  <a:lnTo>
                    <a:pt x="187" y="177"/>
                  </a:lnTo>
                  <a:lnTo>
                    <a:pt x="115" y="134"/>
                  </a:lnTo>
                  <a:lnTo>
                    <a:pt x="0" y="188"/>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grpSp>
      <p:grpSp>
        <p:nvGrpSpPr>
          <p:cNvPr id="3" name="Group 20"/>
          <p:cNvGrpSpPr>
            <a:grpSpLocks/>
          </p:cNvGrpSpPr>
          <p:nvPr/>
        </p:nvGrpSpPr>
        <p:grpSpPr bwMode="auto">
          <a:xfrm>
            <a:off x="5211763" y="3133725"/>
            <a:ext cx="992187" cy="1392238"/>
            <a:chOff x="3247" y="1771"/>
            <a:chExt cx="625" cy="877"/>
          </a:xfrm>
        </p:grpSpPr>
        <p:sp>
          <p:nvSpPr>
            <p:cNvPr id="31764" name="Freeform 21"/>
            <p:cNvSpPr>
              <a:spLocks/>
            </p:cNvSpPr>
            <p:nvPr/>
          </p:nvSpPr>
          <p:spPr bwMode="auto">
            <a:xfrm>
              <a:off x="3387" y="2038"/>
              <a:ext cx="485" cy="300"/>
            </a:xfrm>
            <a:custGeom>
              <a:avLst/>
              <a:gdLst>
                <a:gd name="T0" fmla="*/ 0 w 373"/>
                <a:gd name="T1" fmla="*/ 5309670 h 211"/>
                <a:gd name="T2" fmla="*/ 86909 w 373"/>
                <a:gd name="T3" fmla="*/ 1621348 h 211"/>
                <a:gd name="T4" fmla="*/ 146937 w 373"/>
                <a:gd name="T5" fmla="*/ 7837519 h 211"/>
                <a:gd name="T6" fmla="*/ 251188 w 373"/>
                <a:gd name="T7" fmla="*/ 0 h 211"/>
                <a:gd name="T8" fmla="*/ 315783 w 373"/>
                <a:gd name="T9" fmla="*/ 6222064 h 211"/>
                <a:gd name="T10" fmla="*/ 375827 w 373"/>
                <a:gd name="T11" fmla="*/ 1391249 h 211"/>
                <a:gd name="T12" fmla="*/ 479328 w 373"/>
                <a:gd name="T13" fmla="*/ 8083485 h 211"/>
                <a:gd name="T14" fmla="*/ 542918 w 373"/>
                <a:gd name="T15" fmla="*/ 2561859 h 211"/>
                <a:gd name="T16" fmla="*/ 623255 w 373"/>
                <a:gd name="T17" fmla="*/ 5085608 h 211"/>
                <a:gd name="T18" fmla="*/ 980868 w 373"/>
                <a:gd name="T19" fmla="*/ 5085608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3"/>
                <a:gd name="T31" fmla="*/ 0 h 211"/>
                <a:gd name="T32" fmla="*/ 373 w 373"/>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3" h="211">
                  <a:moveTo>
                    <a:pt x="0" y="138"/>
                  </a:moveTo>
                  <a:lnTo>
                    <a:pt x="32" y="42"/>
                  </a:lnTo>
                  <a:lnTo>
                    <a:pt x="55" y="204"/>
                  </a:lnTo>
                  <a:lnTo>
                    <a:pt x="95" y="0"/>
                  </a:lnTo>
                  <a:lnTo>
                    <a:pt x="119" y="162"/>
                  </a:lnTo>
                  <a:lnTo>
                    <a:pt x="142" y="36"/>
                  </a:lnTo>
                  <a:lnTo>
                    <a:pt x="182" y="210"/>
                  </a:lnTo>
                  <a:lnTo>
                    <a:pt x="206" y="66"/>
                  </a:lnTo>
                  <a:lnTo>
                    <a:pt x="237" y="132"/>
                  </a:lnTo>
                  <a:lnTo>
                    <a:pt x="372" y="132"/>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31765" name="Freeform 22"/>
            <p:cNvSpPr>
              <a:spLocks/>
            </p:cNvSpPr>
            <p:nvPr/>
          </p:nvSpPr>
          <p:spPr bwMode="auto">
            <a:xfrm>
              <a:off x="3279" y="1771"/>
              <a:ext cx="458" cy="269"/>
            </a:xfrm>
            <a:custGeom>
              <a:avLst/>
              <a:gdLst>
                <a:gd name="T0" fmla="*/ 101308 w 352"/>
                <a:gd name="T1" fmla="*/ 6169227 h 189"/>
                <a:gd name="T2" fmla="*/ 0 w 352"/>
                <a:gd name="T3" fmla="*/ 2422490 h 189"/>
                <a:gd name="T4" fmla="*/ 355353 w 352"/>
                <a:gd name="T5" fmla="*/ 7456009 h 189"/>
                <a:gd name="T6" fmla="*/ 59841 w 352"/>
                <a:gd name="T7" fmla="*/ 0 h 189"/>
                <a:gd name="T8" fmla="*/ 421417 w 352"/>
                <a:gd name="T9" fmla="*/ 5046958 h 189"/>
                <a:gd name="T10" fmla="*/ 237844 w 352"/>
                <a:gd name="T11" fmla="*/ 386848 h 189"/>
                <a:gd name="T12" fmla="*/ 653690 w 352"/>
                <a:gd name="T13" fmla="*/ 5684801 h 189"/>
                <a:gd name="T14" fmla="*/ 438772 w 352"/>
                <a:gd name="T15" fmla="*/ 452817 h 189"/>
                <a:gd name="T16" fmla="*/ 632743 w 352"/>
                <a:gd name="T17" fmla="*/ 2155118 h 189"/>
                <a:gd name="T18" fmla="*/ 944639 w 352"/>
                <a:gd name="T19" fmla="*/ 0 h 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2"/>
                <a:gd name="T31" fmla="*/ 0 h 189"/>
                <a:gd name="T32" fmla="*/ 352 w 352"/>
                <a:gd name="T33" fmla="*/ 189 h 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2" h="189">
                  <a:moveTo>
                    <a:pt x="38" y="155"/>
                  </a:moveTo>
                  <a:lnTo>
                    <a:pt x="0" y="61"/>
                  </a:lnTo>
                  <a:lnTo>
                    <a:pt x="132" y="188"/>
                  </a:lnTo>
                  <a:lnTo>
                    <a:pt x="22" y="0"/>
                  </a:lnTo>
                  <a:lnTo>
                    <a:pt x="157" y="127"/>
                  </a:lnTo>
                  <a:lnTo>
                    <a:pt x="88" y="10"/>
                  </a:lnTo>
                  <a:lnTo>
                    <a:pt x="244" y="143"/>
                  </a:lnTo>
                  <a:lnTo>
                    <a:pt x="164" y="11"/>
                  </a:lnTo>
                  <a:lnTo>
                    <a:pt x="236" y="54"/>
                  </a:lnTo>
                  <a:lnTo>
                    <a:pt x="351" y="0"/>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31766" name="Freeform 23"/>
            <p:cNvSpPr>
              <a:spLocks/>
            </p:cNvSpPr>
            <p:nvPr/>
          </p:nvSpPr>
          <p:spPr bwMode="auto">
            <a:xfrm>
              <a:off x="3247" y="2378"/>
              <a:ext cx="458" cy="270"/>
            </a:xfrm>
            <a:custGeom>
              <a:avLst/>
              <a:gdLst>
                <a:gd name="T0" fmla="*/ 101308 w 352"/>
                <a:gd name="T1" fmla="*/ 1461573 h 189"/>
                <a:gd name="T2" fmla="*/ 0 w 352"/>
                <a:gd name="T3" fmla="*/ 5638122 h 189"/>
                <a:gd name="T4" fmla="*/ 355353 w 352"/>
                <a:gd name="T5" fmla="*/ 0 h 189"/>
                <a:gd name="T6" fmla="*/ 59841 w 352"/>
                <a:gd name="T7" fmla="*/ 8353989 h 189"/>
                <a:gd name="T8" fmla="*/ 421417 w 352"/>
                <a:gd name="T9" fmla="*/ 2693361 h 189"/>
                <a:gd name="T10" fmla="*/ 237844 w 352"/>
                <a:gd name="T11" fmla="*/ 7895515 h 189"/>
                <a:gd name="T12" fmla="*/ 653690 w 352"/>
                <a:gd name="T13" fmla="*/ 1985676 h 189"/>
                <a:gd name="T14" fmla="*/ 438772 w 352"/>
                <a:gd name="T15" fmla="*/ 7852355 h 189"/>
                <a:gd name="T16" fmla="*/ 632743 w 352"/>
                <a:gd name="T17" fmla="*/ 5932705 h 189"/>
                <a:gd name="T18" fmla="*/ 944639 w 352"/>
                <a:gd name="T19" fmla="*/ 8353989 h 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2"/>
                <a:gd name="T31" fmla="*/ 0 h 189"/>
                <a:gd name="T32" fmla="*/ 352 w 352"/>
                <a:gd name="T33" fmla="*/ 189 h 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2" h="189">
                  <a:moveTo>
                    <a:pt x="38" y="33"/>
                  </a:moveTo>
                  <a:lnTo>
                    <a:pt x="0" y="127"/>
                  </a:lnTo>
                  <a:lnTo>
                    <a:pt x="132" y="0"/>
                  </a:lnTo>
                  <a:lnTo>
                    <a:pt x="22" y="188"/>
                  </a:lnTo>
                  <a:lnTo>
                    <a:pt x="157" y="61"/>
                  </a:lnTo>
                  <a:lnTo>
                    <a:pt x="88" y="178"/>
                  </a:lnTo>
                  <a:lnTo>
                    <a:pt x="244" y="45"/>
                  </a:lnTo>
                  <a:lnTo>
                    <a:pt x="164" y="177"/>
                  </a:lnTo>
                  <a:lnTo>
                    <a:pt x="236" y="134"/>
                  </a:lnTo>
                  <a:lnTo>
                    <a:pt x="351" y="188"/>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grpSp>
      <p:sp>
        <p:nvSpPr>
          <p:cNvPr id="31768" name="Freeform 24"/>
          <p:cNvSpPr>
            <a:spLocks/>
          </p:cNvSpPr>
          <p:nvPr/>
        </p:nvSpPr>
        <p:spPr bwMode="auto">
          <a:xfrm>
            <a:off x="5427663" y="4610100"/>
            <a:ext cx="1449387" cy="334963"/>
          </a:xfrm>
          <a:custGeom>
            <a:avLst/>
            <a:gdLst>
              <a:gd name="T0" fmla="*/ 2147483647 w 913"/>
              <a:gd name="T1" fmla="*/ 0 h 211"/>
              <a:gd name="T2" fmla="*/ 2147483647 w 913"/>
              <a:gd name="T3" fmla="*/ 2147483647 h 211"/>
              <a:gd name="T4" fmla="*/ 2147483647 w 913"/>
              <a:gd name="T5" fmla="*/ 2147483647 h 211"/>
              <a:gd name="T6" fmla="*/ 2147483647 w 913"/>
              <a:gd name="T7" fmla="*/ 2147483647 h 211"/>
              <a:gd name="T8" fmla="*/ 2147483647 w 913"/>
              <a:gd name="T9" fmla="*/ 2147483647 h 211"/>
              <a:gd name="T10" fmla="*/ 2147483647 w 913"/>
              <a:gd name="T11" fmla="*/ 2147483647 h 211"/>
              <a:gd name="T12" fmla="*/ 0 w 913"/>
              <a:gd name="T13" fmla="*/ 2147483647 h 211"/>
              <a:gd name="T14" fmla="*/ 0 60000 65536"/>
              <a:gd name="T15" fmla="*/ 0 60000 65536"/>
              <a:gd name="T16" fmla="*/ 0 60000 65536"/>
              <a:gd name="T17" fmla="*/ 0 60000 65536"/>
              <a:gd name="T18" fmla="*/ 0 60000 65536"/>
              <a:gd name="T19" fmla="*/ 0 60000 65536"/>
              <a:gd name="T20" fmla="*/ 0 60000 65536"/>
              <a:gd name="T21" fmla="*/ 0 w 913"/>
              <a:gd name="T22" fmla="*/ 0 h 211"/>
              <a:gd name="T23" fmla="*/ 913 w 913"/>
              <a:gd name="T24" fmla="*/ 211 h 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3" h="211">
                <a:moveTo>
                  <a:pt x="912" y="0"/>
                </a:moveTo>
                <a:lnTo>
                  <a:pt x="822" y="36"/>
                </a:lnTo>
                <a:lnTo>
                  <a:pt x="648" y="90"/>
                </a:lnTo>
                <a:lnTo>
                  <a:pt x="510" y="132"/>
                </a:lnTo>
                <a:lnTo>
                  <a:pt x="324" y="174"/>
                </a:lnTo>
                <a:lnTo>
                  <a:pt x="114" y="204"/>
                </a:lnTo>
                <a:lnTo>
                  <a:pt x="0" y="210"/>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31770" name="Freeform 26"/>
          <p:cNvSpPr>
            <a:spLocks/>
          </p:cNvSpPr>
          <p:nvPr/>
        </p:nvSpPr>
        <p:spPr bwMode="auto">
          <a:xfrm>
            <a:off x="7161213" y="2943225"/>
            <a:ext cx="1049337" cy="1573213"/>
          </a:xfrm>
          <a:custGeom>
            <a:avLst/>
            <a:gdLst>
              <a:gd name="T0" fmla="*/ 2147483647 w 661"/>
              <a:gd name="T1" fmla="*/ 0 h 991"/>
              <a:gd name="T2" fmla="*/ 2147483647 w 661"/>
              <a:gd name="T3" fmla="*/ 2147483647 h 991"/>
              <a:gd name="T4" fmla="*/ 2147483647 w 661"/>
              <a:gd name="T5" fmla="*/ 2147483647 h 991"/>
              <a:gd name="T6" fmla="*/ 2147483647 w 661"/>
              <a:gd name="T7" fmla="*/ 2147483647 h 991"/>
              <a:gd name="T8" fmla="*/ 2147483647 w 661"/>
              <a:gd name="T9" fmla="*/ 2147483647 h 991"/>
              <a:gd name="T10" fmla="*/ 2147483647 w 661"/>
              <a:gd name="T11" fmla="*/ 2147483647 h 991"/>
              <a:gd name="T12" fmla="*/ 2147483647 w 661"/>
              <a:gd name="T13" fmla="*/ 2147483647 h 991"/>
              <a:gd name="T14" fmla="*/ 2147483647 w 661"/>
              <a:gd name="T15" fmla="*/ 2147483647 h 991"/>
              <a:gd name="T16" fmla="*/ 0 w 661"/>
              <a:gd name="T17" fmla="*/ 2147483647 h 9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1"/>
              <a:gd name="T28" fmla="*/ 0 h 991"/>
              <a:gd name="T29" fmla="*/ 661 w 661"/>
              <a:gd name="T30" fmla="*/ 991 h 9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1" h="991">
                <a:moveTo>
                  <a:pt x="660" y="0"/>
                </a:moveTo>
                <a:lnTo>
                  <a:pt x="654" y="138"/>
                </a:lnTo>
                <a:lnTo>
                  <a:pt x="630" y="270"/>
                </a:lnTo>
                <a:lnTo>
                  <a:pt x="588" y="408"/>
                </a:lnTo>
                <a:lnTo>
                  <a:pt x="540" y="522"/>
                </a:lnTo>
                <a:lnTo>
                  <a:pt x="468" y="642"/>
                </a:lnTo>
                <a:lnTo>
                  <a:pt x="342" y="774"/>
                </a:lnTo>
                <a:lnTo>
                  <a:pt x="168" y="894"/>
                </a:lnTo>
                <a:lnTo>
                  <a:pt x="0" y="990"/>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27" name="Line 11"/>
          <p:cNvSpPr>
            <a:spLocks noChangeShapeType="1"/>
          </p:cNvSpPr>
          <p:nvPr/>
        </p:nvSpPr>
        <p:spPr bwMode="auto">
          <a:xfrm>
            <a:off x="1849438" y="2574925"/>
            <a:ext cx="387350" cy="0"/>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p>
        </p:txBody>
      </p:sp>
      <p:sp>
        <p:nvSpPr>
          <p:cNvPr id="28" name="Freeform 25"/>
          <p:cNvSpPr>
            <a:spLocks/>
          </p:cNvSpPr>
          <p:nvPr/>
        </p:nvSpPr>
        <p:spPr bwMode="auto">
          <a:xfrm>
            <a:off x="2528888" y="4691063"/>
            <a:ext cx="1471612" cy="315912"/>
          </a:xfrm>
          <a:custGeom>
            <a:avLst/>
            <a:gdLst>
              <a:gd name="T0" fmla="*/ 2147483647 w 927"/>
              <a:gd name="T1" fmla="*/ 2147483647 h 199"/>
              <a:gd name="T2" fmla="*/ 2147483647 w 927"/>
              <a:gd name="T3" fmla="*/ 2147483647 h 199"/>
              <a:gd name="T4" fmla="*/ 2147483647 w 927"/>
              <a:gd name="T5" fmla="*/ 2147483647 h 199"/>
              <a:gd name="T6" fmla="*/ 2147483647 w 927"/>
              <a:gd name="T7" fmla="*/ 2147483647 h 199"/>
              <a:gd name="T8" fmla="*/ 2147483647 w 927"/>
              <a:gd name="T9" fmla="*/ 2147483647 h 199"/>
              <a:gd name="T10" fmla="*/ 2147483647 w 927"/>
              <a:gd name="T11" fmla="*/ 2147483647 h 199"/>
              <a:gd name="T12" fmla="*/ 0 w 927"/>
              <a:gd name="T13" fmla="*/ 0 h 199"/>
              <a:gd name="T14" fmla="*/ 0 60000 65536"/>
              <a:gd name="T15" fmla="*/ 0 60000 65536"/>
              <a:gd name="T16" fmla="*/ 0 60000 65536"/>
              <a:gd name="T17" fmla="*/ 0 60000 65536"/>
              <a:gd name="T18" fmla="*/ 0 60000 65536"/>
              <a:gd name="T19" fmla="*/ 0 60000 65536"/>
              <a:gd name="T20" fmla="*/ 0 60000 65536"/>
              <a:gd name="T21" fmla="*/ 0 w 927"/>
              <a:gd name="T22" fmla="*/ 0 h 199"/>
              <a:gd name="T23" fmla="*/ 927 w 927"/>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7" h="199">
                <a:moveTo>
                  <a:pt x="926" y="198"/>
                </a:moveTo>
                <a:lnTo>
                  <a:pt x="829" y="191"/>
                </a:lnTo>
                <a:lnTo>
                  <a:pt x="649" y="162"/>
                </a:lnTo>
                <a:lnTo>
                  <a:pt x="506" y="140"/>
                </a:lnTo>
                <a:lnTo>
                  <a:pt x="321" y="96"/>
                </a:lnTo>
                <a:lnTo>
                  <a:pt x="119" y="31"/>
                </a:lnTo>
                <a:lnTo>
                  <a:pt x="0" y="0"/>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29" name="Freeform 27"/>
          <p:cNvSpPr>
            <a:spLocks/>
          </p:cNvSpPr>
          <p:nvPr/>
        </p:nvSpPr>
        <p:spPr bwMode="auto">
          <a:xfrm>
            <a:off x="1066800" y="3044825"/>
            <a:ext cx="1198563" cy="1465263"/>
          </a:xfrm>
          <a:custGeom>
            <a:avLst/>
            <a:gdLst>
              <a:gd name="T0" fmla="*/ 2147483647 w 755"/>
              <a:gd name="T1" fmla="*/ 2147483647 h 923"/>
              <a:gd name="T2" fmla="*/ 2147483647 w 755"/>
              <a:gd name="T3" fmla="*/ 2147483647 h 923"/>
              <a:gd name="T4" fmla="*/ 2147483647 w 755"/>
              <a:gd name="T5" fmla="*/ 2147483647 h 923"/>
              <a:gd name="T6" fmla="*/ 2147483647 w 755"/>
              <a:gd name="T7" fmla="*/ 2147483647 h 923"/>
              <a:gd name="T8" fmla="*/ 2147483647 w 755"/>
              <a:gd name="T9" fmla="*/ 2147483647 h 923"/>
              <a:gd name="T10" fmla="*/ 2147483647 w 755"/>
              <a:gd name="T11" fmla="*/ 2147483647 h 923"/>
              <a:gd name="T12" fmla="*/ 2147483647 w 755"/>
              <a:gd name="T13" fmla="*/ 2147483647 h 923"/>
              <a:gd name="T14" fmla="*/ 2147483647 w 755"/>
              <a:gd name="T15" fmla="*/ 2147483647 h 923"/>
              <a:gd name="T16" fmla="*/ 0 w 755"/>
              <a:gd name="T17" fmla="*/ 0 h 9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5"/>
              <a:gd name="T28" fmla="*/ 0 h 923"/>
              <a:gd name="T29" fmla="*/ 755 w 755"/>
              <a:gd name="T30" fmla="*/ 923 h 9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5" h="923">
                <a:moveTo>
                  <a:pt x="754" y="922"/>
                </a:moveTo>
                <a:lnTo>
                  <a:pt x="623" y="875"/>
                </a:lnTo>
                <a:lnTo>
                  <a:pt x="504" y="814"/>
                </a:lnTo>
                <a:lnTo>
                  <a:pt x="385" y="733"/>
                </a:lnTo>
                <a:lnTo>
                  <a:pt x="290" y="654"/>
                </a:lnTo>
                <a:lnTo>
                  <a:pt x="196" y="550"/>
                </a:lnTo>
                <a:lnTo>
                  <a:pt x="106" y="390"/>
                </a:lnTo>
                <a:lnTo>
                  <a:pt x="42" y="189"/>
                </a:lnTo>
                <a:lnTo>
                  <a:pt x="0" y="0"/>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22547" name="Rectangle 3"/>
          <p:cNvSpPr>
            <a:spLocks noGrp="1" noChangeArrowheads="1"/>
          </p:cNvSpPr>
          <p:nvPr>
            <p:ph type="title"/>
          </p:nvPr>
        </p:nvSpPr>
        <p:spPr>
          <a:xfrm>
            <a:off x="11113" y="0"/>
            <a:ext cx="9132887" cy="808038"/>
          </a:xfrm>
        </p:spPr>
        <p:txBody>
          <a:bodyPr>
            <a:normAutofit fontScale="90000"/>
          </a:bodyPr>
          <a:lstStyle/>
          <a:p>
            <a:pPr>
              <a:defRPr/>
            </a:pPr>
            <a:r>
              <a:rPr sz="4800" b="1"/>
              <a:t>Communication Model</a:t>
            </a:r>
          </a:p>
        </p:txBody>
      </p:sp>
      <p:sp>
        <p:nvSpPr>
          <p:cNvPr id="5" name="Footer Placeholder 4"/>
          <p:cNvSpPr>
            <a:spLocks noGrp="1"/>
          </p:cNvSpPr>
          <p:nvPr>
            <p:ph type="ftr" sz="quarter" idx="11"/>
          </p:nvPr>
        </p:nvSpPr>
        <p:spPr/>
        <p:txBody>
          <a:bodyPr/>
          <a:lstStyle/>
          <a:p>
            <a:pPr>
              <a:defRPr/>
            </a:pPr>
            <a:r>
              <a:rPr lang="en-IN"/>
              <a:t>Copyright 2017 Vedavit Project Solutions</a:t>
            </a:r>
            <a:endParaRPr lang="en-US"/>
          </a:p>
        </p:txBody>
      </p:sp>
      <p:sp>
        <p:nvSpPr>
          <p:cNvPr id="5918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F0DA73-176B-41C4-9BC0-C70F7333D684}" type="slidenum">
              <a:rPr lang="en-US" altLang="en-US" sz="1200" smtClean="0">
                <a:solidFill>
                  <a:srgbClr val="898989"/>
                </a:solidFill>
              </a:rPr>
              <a:pPr>
                <a:spcBef>
                  <a:spcPct val="0"/>
                </a:spcBef>
                <a:buFontTx/>
                <a:buNone/>
              </a:pPr>
              <a:t>303</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1753"/>
                                        </p:tgtEl>
                                        <p:attrNameLst>
                                          <p:attrName>style.visibility</p:attrName>
                                        </p:attrNameLst>
                                      </p:cBhvr>
                                      <p:to>
                                        <p:strVal val="visible"/>
                                      </p:to>
                                    </p:set>
                                    <p:anim calcmode="lin" valueType="num">
                                      <p:cBhvr>
                                        <p:cTn id="7" dur="500" fill="hold"/>
                                        <p:tgtEl>
                                          <p:spTgt spid="31753"/>
                                        </p:tgtEl>
                                        <p:attrNameLst>
                                          <p:attrName>ppt_w</p:attrName>
                                        </p:attrNameLst>
                                      </p:cBhvr>
                                      <p:tavLst>
                                        <p:tav tm="0">
                                          <p:val>
                                            <p:fltVal val="0"/>
                                          </p:val>
                                        </p:tav>
                                        <p:tav tm="100000">
                                          <p:val>
                                            <p:strVal val="#ppt_w"/>
                                          </p:val>
                                        </p:tav>
                                      </p:tavLst>
                                    </p:anim>
                                    <p:anim calcmode="lin" valueType="num">
                                      <p:cBhvr>
                                        <p:cTn id="8" dur="500" fill="hold"/>
                                        <p:tgtEl>
                                          <p:spTgt spid="31753"/>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1000"/>
                                        <p:tgtEl>
                                          <p:spTgt spid="27"/>
                                        </p:tgtEl>
                                      </p:cBhvr>
                                    </p:animEffect>
                                  </p:childTnLst>
                                </p:cTn>
                              </p:par>
                            </p:childTnLst>
                          </p:cTn>
                        </p:par>
                        <p:par>
                          <p:cTn id="13" fill="hold" nodeType="afterGroup">
                            <p:stCondLst>
                              <p:cond delay="1500"/>
                            </p:stCondLst>
                            <p:childTnLst>
                              <p:par>
                                <p:cTn id="14" presetID="17" presetClass="entr" presetSubtype="10" fill="hold" nodeType="afterEffect">
                                  <p:stCondLst>
                                    <p:cond delay="0"/>
                                  </p:stCondLst>
                                  <p:childTnLst>
                                    <p:set>
                                      <p:cBhvr>
                                        <p:cTn id="15" dur="1" fill="hold">
                                          <p:stCondLst>
                                            <p:cond delay="0"/>
                                          </p:stCondLst>
                                        </p:cTn>
                                        <p:tgtEl>
                                          <p:spTgt spid="31752"/>
                                        </p:tgtEl>
                                        <p:attrNameLst>
                                          <p:attrName>style.visibility</p:attrName>
                                        </p:attrNameLst>
                                      </p:cBhvr>
                                      <p:to>
                                        <p:strVal val="visible"/>
                                      </p:to>
                                    </p:set>
                                    <p:anim calcmode="lin" valueType="num">
                                      <p:cBhvr>
                                        <p:cTn id="16" dur="500" fill="hold"/>
                                        <p:tgtEl>
                                          <p:spTgt spid="31752"/>
                                        </p:tgtEl>
                                        <p:attrNameLst>
                                          <p:attrName>ppt_w</p:attrName>
                                        </p:attrNameLst>
                                      </p:cBhvr>
                                      <p:tavLst>
                                        <p:tav tm="0">
                                          <p:val>
                                            <p:fltVal val="0"/>
                                          </p:val>
                                        </p:tav>
                                        <p:tav tm="100000">
                                          <p:val>
                                            <p:strVal val="#ppt_w"/>
                                          </p:val>
                                        </p:tav>
                                      </p:tavLst>
                                    </p:anim>
                                    <p:anim calcmode="lin" valueType="num">
                                      <p:cBhvr>
                                        <p:cTn id="17" dur="500" fill="hold"/>
                                        <p:tgtEl>
                                          <p:spTgt spid="31752"/>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2000"/>
                            </p:stCondLst>
                            <p:childTnLst>
                              <p:par>
                                <p:cTn id="19" presetID="22" presetClass="entr" presetSubtype="8" fill="hold" nodeType="afterEffect">
                                  <p:stCondLst>
                                    <p:cond delay="0"/>
                                  </p:stCondLst>
                                  <p:childTnLst>
                                    <p:set>
                                      <p:cBhvr>
                                        <p:cTn id="20" dur="1" fill="hold">
                                          <p:stCondLst>
                                            <p:cond delay="0"/>
                                          </p:stCondLst>
                                        </p:cTn>
                                        <p:tgtEl>
                                          <p:spTgt spid="31756"/>
                                        </p:tgtEl>
                                        <p:attrNameLst>
                                          <p:attrName>style.visibility</p:attrName>
                                        </p:attrNameLst>
                                      </p:cBhvr>
                                      <p:to>
                                        <p:strVal val="visible"/>
                                      </p:to>
                                    </p:set>
                                    <p:animEffect transition="in" filter="wipe(left)">
                                      <p:cBhvr>
                                        <p:cTn id="21" dur="1000"/>
                                        <p:tgtEl>
                                          <p:spTgt spid="31756"/>
                                        </p:tgtEl>
                                      </p:cBhvr>
                                    </p:animEffect>
                                  </p:childTnLst>
                                </p:cTn>
                              </p:par>
                            </p:childTnLst>
                          </p:cTn>
                        </p:par>
                        <p:par>
                          <p:cTn id="22" fill="hold" nodeType="afterGroup">
                            <p:stCondLst>
                              <p:cond delay="3000"/>
                            </p:stCondLst>
                            <p:childTnLst>
                              <p:par>
                                <p:cTn id="23" presetID="17" presetClass="entr" presetSubtype="10" fill="hold" grpId="0" nodeType="afterEffect">
                                  <p:stCondLst>
                                    <p:cond delay="0"/>
                                  </p:stCondLst>
                                  <p:childTnLst>
                                    <p:set>
                                      <p:cBhvr>
                                        <p:cTn id="24" dur="1" fill="hold">
                                          <p:stCondLst>
                                            <p:cond delay="0"/>
                                          </p:stCondLst>
                                        </p:cTn>
                                        <p:tgtEl>
                                          <p:spTgt spid="31751"/>
                                        </p:tgtEl>
                                        <p:attrNameLst>
                                          <p:attrName>style.visibility</p:attrName>
                                        </p:attrNameLst>
                                      </p:cBhvr>
                                      <p:to>
                                        <p:strVal val="visible"/>
                                      </p:to>
                                    </p:set>
                                    <p:anim calcmode="lin" valueType="num">
                                      <p:cBhvr>
                                        <p:cTn id="25" dur="500" fill="hold"/>
                                        <p:tgtEl>
                                          <p:spTgt spid="31751"/>
                                        </p:tgtEl>
                                        <p:attrNameLst>
                                          <p:attrName>ppt_w</p:attrName>
                                        </p:attrNameLst>
                                      </p:cBhvr>
                                      <p:tavLst>
                                        <p:tav tm="0">
                                          <p:val>
                                            <p:fltVal val="0"/>
                                          </p:val>
                                        </p:tav>
                                        <p:tav tm="100000">
                                          <p:val>
                                            <p:strVal val="#ppt_w"/>
                                          </p:val>
                                        </p:tav>
                                      </p:tavLst>
                                    </p:anim>
                                    <p:anim calcmode="lin" valueType="num">
                                      <p:cBhvr>
                                        <p:cTn id="26" dur="500" fill="hold"/>
                                        <p:tgtEl>
                                          <p:spTgt spid="31751"/>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3500"/>
                            </p:stCondLst>
                            <p:childTnLst>
                              <p:par>
                                <p:cTn id="28" presetID="22" presetClass="entr" presetSubtype="8" fill="hold" nodeType="afterEffect">
                                  <p:stCondLst>
                                    <p:cond delay="0"/>
                                  </p:stCondLst>
                                  <p:childTnLst>
                                    <p:set>
                                      <p:cBhvr>
                                        <p:cTn id="29" dur="1" fill="hold">
                                          <p:stCondLst>
                                            <p:cond delay="0"/>
                                          </p:stCondLst>
                                        </p:cTn>
                                        <p:tgtEl>
                                          <p:spTgt spid="31758"/>
                                        </p:tgtEl>
                                        <p:attrNameLst>
                                          <p:attrName>style.visibility</p:attrName>
                                        </p:attrNameLst>
                                      </p:cBhvr>
                                      <p:to>
                                        <p:strVal val="visible"/>
                                      </p:to>
                                    </p:set>
                                    <p:animEffect transition="in" filter="wipe(left)">
                                      <p:cBhvr>
                                        <p:cTn id="30" dur="1000"/>
                                        <p:tgtEl>
                                          <p:spTgt spid="31758"/>
                                        </p:tgtEl>
                                      </p:cBhvr>
                                    </p:animEffect>
                                  </p:childTnLst>
                                </p:cTn>
                              </p:par>
                            </p:childTnLst>
                          </p:cTn>
                        </p:par>
                        <p:par>
                          <p:cTn id="31" fill="hold" nodeType="afterGroup">
                            <p:stCondLst>
                              <p:cond delay="4500"/>
                            </p:stCondLst>
                            <p:childTnLst>
                              <p:par>
                                <p:cTn id="32" presetID="17" presetClass="entr" presetSubtype="10" fill="hold" grpId="0" nodeType="afterEffect">
                                  <p:stCondLst>
                                    <p:cond delay="0"/>
                                  </p:stCondLst>
                                  <p:childTnLst>
                                    <p:set>
                                      <p:cBhvr>
                                        <p:cTn id="33" dur="1" fill="hold">
                                          <p:stCondLst>
                                            <p:cond delay="0"/>
                                          </p:stCondLst>
                                        </p:cTn>
                                        <p:tgtEl>
                                          <p:spTgt spid="31750"/>
                                        </p:tgtEl>
                                        <p:attrNameLst>
                                          <p:attrName>style.visibility</p:attrName>
                                        </p:attrNameLst>
                                      </p:cBhvr>
                                      <p:to>
                                        <p:strVal val="visible"/>
                                      </p:to>
                                    </p:set>
                                    <p:anim calcmode="lin" valueType="num">
                                      <p:cBhvr>
                                        <p:cTn id="34" dur="500" fill="hold"/>
                                        <p:tgtEl>
                                          <p:spTgt spid="31750"/>
                                        </p:tgtEl>
                                        <p:attrNameLst>
                                          <p:attrName>ppt_w</p:attrName>
                                        </p:attrNameLst>
                                      </p:cBhvr>
                                      <p:tavLst>
                                        <p:tav tm="0">
                                          <p:val>
                                            <p:fltVal val="0"/>
                                          </p:val>
                                        </p:tav>
                                        <p:tav tm="100000">
                                          <p:val>
                                            <p:strVal val="#ppt_w"/>
                                          </p:val>
                                        </p:tav>
                                      </p:tavLst>
                                    </p:anim>
                                    <p:anim calcmode="lin" valueType="num">
                                      <p:cBhvr>
                                        <p:cTn id="35" dur="500" fill="hold"/>
                                        <p:tgtEl>
                                          <p:spTgt spid="31750"/>
                                        </p:tgtEl>
                                        <p:attrNameLst>
                                          <p:attrName>ppt_h</p:attrName>
                                        </p:attrNameLst>
                                      </p:cBhvr>
                                      <p:tavLst>
                                        <p:tav tm="0">
                                          <p:val>
                                            <p:strVal val="#ppt_h"/>
                                          </p:val>
                                        </p:tav>
                                        <p:tav tm="100000">
                                          <p:val>
                                            <p:strVal val="#ppt_h"/>
                                          </p:val>
                                        </p:tav>
                                      </p:tavLst>
                                    </p:anim>
                                  </p:childTnLst>
                                </p:cTn>
                              </p:par>
                            </p:childTnLst>
                          </p:cTn>
                        </p:par>
                        <p:par>
                          <p:cTn id="36" fill="hold" nodeType="afterGroup">
                            <p:stCondLst>
                              <p:cond delay="5000"/>
                            </p:stCondLst>
                            <p:childTnLst>
                              <p:par>
                                <p:cTn id="37" presetID="22" presetClass="entr" presetSubtype="8" fill="hold" nodeType="afterEffect">
                                  <p:stCondLst>
                                    <p:cond delay="0"/>
                                  </p:stCondLst>
                                  <p:childTnLst>
                                    <p:set>
                                      <p:cBhvr>
                                        <p:cTn id="38" dur="1" fill="hold">
                                          <p:stCondLst>
                                            <p:cond delay="0"/>
                                          </p:stCondLst>
                                        </p:cTn>
                                        <p:tgtEl>
                                          <p:spTgt spid="31757"/>
                                        </p:tgtEl>
                                        <p:attrNameLst>
                                          <p:attrName>style.visibility</p:attrName>
                                        </p:attrNameLst>
                                      </p:cBhvr>
                                      <p:to>
                                        <p:strVal val="visible"/>
                                      </p:to>
                                    </p:set>
                                    <p:animEffect transition="in" filter="wipe(left)">
                                      <p:cBhvr>
                                        <p:cTn id="39" dur="1000"/>
                                        <p:tgtEl>
                                          <p:spTgt spid="31757"/>
                                        </p:tgtEl>
                                      </p:cBhvr>
                                    </p:animEffect>
                                  </p:childTnLst>
                                </p:cTn>
                              </p:par>
                            </p:childTnLst>
                          </p:cTn>
                        </p:par>
                        <p:par>
                          <p:cTn id="40" fill="hold" nodeType="afterGroup">
                            <p:stCondLst>
                              <p:cond delay="6000"/>
                            </p:stCondLst>
                            <p:childTnLst>
                              <p:par>
                                <p:cTn id="41" presetID="17" presetClass="entr" presetSubtype="10" fill="hold" grpId="0" nodeType="afterEffect">
                                  <p:stCondLst>
                                    <p:cond delay="0"/>
                                  </p:stCondLst>
                                  <p:childTnLst>
                                    <p:set>
                                      <p:cBhvr>
                                        <p:cTn id="42" dur="1" fill="hold">
                                          <p:stCondLst>
                                            <p:cond delay="0"/>
                                          </p:stCondLst>
                                        </p:cTn>
                                        <p:tgtEl>
                                          <p:spTgt spid="31749"/>
                                        </p:tgtEl>
                                        <p:attrNameLst>
                                          <p:attrName>style.visibility</p:attrName>
                                        </p:attrNameLst>
                                      </p:cBhvr>
                                      <p:to>
                                        <p:strVal val="visible"/>
                                      </p:to>
                                    </p:set>
                                    <p:anim calcmode="lin" valueType="num">
                                      <p:cBhvr>
                                        <p:cTn id="43" dur="500" fill="hold"/>
                                        <p:tgtEl>
                                          <p:spTgt spid="31749"/>
                                        </p:tgtEl>
                                        <p:attrNameLst>
                                          <p:attrName>ppt_w</p:attrName>
                                        </p:attrNameLst>
                                      </p:cBhvr>
                                      <p:tavLst>
                                        <p:tav tm="0">
                                          <p:val>
                                            <p:fltVal val="0"/>
                                          </p:val>
                                        </p:tav>
                                        <p:tav tm="100000">
                                          <p:val>
                                            <p:strVal val="#ppt_w"/>
                                          </p:val>
                                        </p:tav>
                                      </p:tavLst>
                                    </p:anim>
                                    <p:anim calcmode="lin" valueType="num">
                                      <p:cBhvr>
                                        <p:cTn id="44" dur="500" fill="hold"/>
                                        <p:tgtEl>
                                          <p:spTgt spid="31749"/>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6500"/>
                            </p:stCondLst>
                            <p:childTnLst>
                              <p:par>
                                <p:cTn id="46" presetID="22" presetClass="entr" presetSubtype="1" fill="hold" nodeType="afterEffect">
                                  <p:stCondLst>
                                    <p:cond delay="0"/>
                                  </p:stCondLst>
                                  <p:childTnLst>
                                    <p:set>
                                      <p:cBhvr>
                                        <p:cTn id="47" dur="1" fill="hold">
                                          <p:stCondLst>
                                            <p:cond delay="0"/>
                                          </p:stCondLst>
                                        </p:cTn>
                                        <p:tgtEl>
                                          <p:spTgt spid="31770"/>
                                        </p:tgtEl>
                                        <p:attrNameLst>
                                          <p:attrName>style.visibility</p:attrName>
                                        </p:attrNameLst>
                                      </p:cBhvr>
                                      <p:to>
                                        <p:strVal val="visible"/>
                                      </p:to>
                                    </p:set>
                                    <p:animEffect transition="in" filter="wipe(up)">
                                      <p:cBhvr>
                                        <p:cTn id="48" dur="1000"/>
                                        <p:tgtEl>
                                          <p:spTgt spid="31770"/>
                                        </p:tgtEl>
                                      </p:cBhvr>
                                    </p:animEffect>
                                  </p:childTnLst>
                                </p:cTn>
                              </p:par>
                            </p:childTnLst>
                          </p:cTn>
                        </p:par>
                        <p:par>
                          <p:cTn id="49" fill="hold" nodeType="afterGroup">
                            <p:stCondLst>
                              <p:cond delay="7500"/>
                            </p:stCondLst>
                            <p:childTnLst>
                              <p:par>
                                <p:cTn id="50" presetID="22" presetClass="entr" presetSubtype="1" fill="hold" nodeType="afterEffect">
                                  <p:stCondLst>
                                    <p:cond delay="0"/>
                                  </p:stCondLst>
                                  <p:childTnLst>
                                    <p:set>
                                      <p:cBhvr>
                                        <p:cTn id="51" dur="1" fill="hold">
                                          <p:stCondLst>
                                            <p:cond delay="0"/>
                                          </p:stCondLst>
                                        </p:cTn>
                                        <p:tgtEl>
                                          <p:spTgt spid="31768"/>
                                        </p:tgtEl>
                                        <p:attrNameLst>
                                          <p:attrName>style.visibility</p:attrName>
                                        </p:attrNameLst>
                                      </p:cBhvr>
                                      <p:to>
                                        <p:strVal val="visible"/>
                                      </p:to>
                                    </p:set>
                                    <p:animEffect transition="in" filter="wipe(up)">
                                      <p:cBhvr>
                                        <p:cTn id="52" dur="1000"/>
                                        <p:tgtEl>
                                          <p:spTgt spid="31768"/>
                                        </p:tgtEl>
                                      </p:cBhvr>
                                    </p:animEffect>
                                  </p:childTnLst>
                                </p:cTn>
                              </p:par>
                            </p:childTnLst>
                          </p:cTn>
                        </p:par>
                        <p:par>
                          <p:cTn id="53" fill="hold" nodeType="afterGroup">
                            <p:stCondLst>
                              <p:cond delay="8500"/>
                            </p:stCondLst>
                            <p:childTnLst>
                              <p:par>
                                <p:cTn id="54" presetID="17" presetClass="entr" presetSubtype="10" fill="hold" grpId="0" nodeType="afterEffect">
                                  <p:stCondLst>
                                    <p:cond delay="0"/>
                                  </p:stCondLst>
                                  <p:childTnLst>
                                    <p:set>
                                      <p:cBhvr>
                                        <p:cTn id="55" dur="1" fill="hold">
                                          <p:stCondLst>
                                            <p:cond delay="0"/>
                                          </p:stCondLst>
                                        </p:cTn>
                                        <p:tgtEl>
                                          <p:spTgt spid="31754"/>
                                        </p:tgtEl>
                                        <p:attrNameLst>
                                          <p:attrName>style.visibility</p:attrName>
                                        </p:attrNameLst>
                                      </p:cBhvr>
                                      <p:to>
                                        <p:strVal val="visible"/>
                                      </p:to>
                                    </p:set>
                                    <p:anim calcmode="lin" valueType="num">
                                      <p:cBhvr>
                                        <p:cTn id="56" dur="500" fill="hold"/>
                                        <p:tgtEl>
                                          <p:spTgt spid="31754"/>
                                        </p:tgtEl>
                                        <p:attrNameLst>
                                          <p:attrName>ppt_w</p:attrName>
                                        </p:attrNameLst>
                                      </p:cBhvr>
                                      <p:tavLst>
                                        <p:tav tm="0">
                                          <p:val>
                                            <p:fltVal val="0"/>
                                          </p:val>
                                        </p:tav>
                                        <p:tav tm="100000">
                                          <p:val>
                                            <p:strVal val="#ppt_w"/>
                                          </p:val>
                                        </p:tav>
                                      </p:tavLst>
                                    </p:anim>
                                    <p:anim calcmode="lin" valueType="num">
                                      <p:cBhvr>
                                        <p:cTn id="57" dur="500" fill="hold"/>
                                        <p:tgtEl>
                                          <p:spTgt spid="31754"/>
                                        </p:tgtEl>
                                        <p:attrNameLst>
                                          <p:attrName>ppt_h</p:attrName>
                                        </p:attrNameLst>
                                      </p:cBhvr>
                                      <p:tavLst>
                                        <p:tav tm="0">
                                          <p:val>
                                            <p:strVal val="#ppt_h"/>
                                          </p:val>
                                        </p:tav>
                                        <p:tav tm="100000">
                                          <p:val>
                                            <p:strVal val="#ppt_h"/>
                                          </p:val>
                                        </p:tav>
                                      </p:tavLst>
                                    </p:anim>
                                  </p:childTnLst>
                                </p:cTn>
                              </p:par>
                            </p:childTnLst>
                          </p:cTn>
                        </p:par>
                        <p:par>
                          <p:cTn id="58" fill="hold" nodeType="afterGroup">
                            <p:stCondLst>
                              <p:cond delay="9000"/>
                            </p:stCondLst>
                            <p:childTnLst>
                              <p:par>
                                <p:cTn id="59" presetID="17" presetClass="entr" presetSubtype="10" fill="hold" grpId="0" nodeType="afterEffect">
                                  <p:stCondLst>
                                    <p:cond delay="0"/>
                                  </p:stCondLst>
                                  <p:childTnLst>
                                    <p:set>
                                      <p:cBhvr>
                                        <p:cTn id="60" dur="1" fill="hold">
                                          <p:stCondLst>
                                            <p:cond delay="0"/>
                                          </p:stCondLst>
                                        </p:cTn>
                                        <p:tgtEl>
                                          <p:spTgt spid="31759"/>
                                        </p:tgtEl>
                                        <p:attrNameLst>
                                          <p:attrName>style.visibility</p:attrName>
                                        </p:attrNameLst>
                                      </p:cBhvr>
                                      <p:to>
                                        <p:strVal val="visible"/>
                                      </p:to>
                                    </p:set>
                                    <p:anim calcmode="lin" valueType="num">
                                      <p:cBhvr>
                                        <p:cTn id="61" dur="500" fill="hold"/>
                                        <p:tgtEl>
                                          <p:spTgt spid="31759"/>
                                        </p:tgtEl>
                                        <p:attrNameLst>
                                          <p:attrName>ppt_w</p:attrName>
                                        </p:attrNameLst>
                                      </p:cBhvr>
                                      <p:tavLst>
                                        <p:tav tm="0">
                                          <p:val>
                                            <p:fltVal val="0"/>
                                          </p:val>
                                        </p:tav>
                                        <p:tav tm="100000">
                                          <p:val>
                                            <p:strVal val="#ppt_w"/>
                                          </p:val>
                                        </p:tav>
                                      </p:tavLst>
                                    </p:anim>
                                    <p:anim calcmode="lin" valueType="num">
                                      <p:cBhvr>
                                        <p:cTn id="62" dur="500" fill="hold"/>
                                        <p:tgtEl>
                                          <p:spTgt spid="31759"/>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9500"/>
                            </p:stCondLst>
                            <p:childTnLst>
                              <p:par>
                                <p:cTn id="64" presetID="22" presetClass="entr" presetSubtype="2"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right)">
                                      <p:cBhvr>
                                        <p:cTn id="66" dur="1000"/>
                                        <p:tgtEl>
                                          <p:spTgt spid="28"/>
                                        </p:tgtEl>
                                      </p:cBhvr>
                                    </p:animEffect>
                                  </p:childTnLst>
                                </p:cTn>
                              </p:par>
                            </p:childTnLst>
                          </p:cTn>
                        </p:par>
                        <p:par>
                          <p:cTn id="67" fill="hold" nodeType="afterGroup">
                            <p:stCondLst>
                              <p:cond delay="10500"/>
                            </p:stCondLst>
                            <p:childTnLst>
                              <p:par>
                                <p:cTn id="68" presetID="22" presetClass="entr" presetSubtype="2" fill="hold"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right)">
                                      <p:cBhvr>
                                        <p:cTn id="70" dur="1000"/>
                                        <p:tgtEl>
                                          <p:spTgt spid="29"/>
                                        </p:tgtEl>
                                      </p:cBhvr>
                                    </p:animEffect>
                                  </p:childTnLst>
                                </p:cTn>
                              </p:par>
                            </p:childTnLst>
                          </p:cTn>
                        </p:par>
                        <p:par>
                          <p:cTn id="71" fill="hold" nodeType="afterGroup">
                            <p:stCondLst>
                              <p:cond delay="11500"/>
                            </p:stCondLst>
                            <p:childTnLst>
                              <p:par>
                                <p:cTn id="72" presetID="22" presetClass="entr" presetSubtype="2" fill="hold" nodeType="after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1000"/>
                                        <p:tgtEl>
                                          <p:spTgt spid="2"/>
                                        </p:tgtEl>
                                      </p:cBhvr>
                                    </p:animEffect>
                                  </p:childTnLst>
                                </p:cTn>
                              </p:par>
                              <p:par>
                                <p:cTn id="75" presetID="22" presetClass="entr" presetSubtype="8"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1" grpId="0" animBg="1"/>
      <p:bldP spid="31753" grpId="0" animBg="1"/>
      <p:bldP spid="31754" grpId="0" animBg="1"/>
      <p:bldP spid="3175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Title 2"/>
          <p:cNvSpPr>
            <a:spLocks noGrp="1"/>
          </p:cNvSpPr>
          <p:nvPr>
            <p:ph type="title"/>
          </p:nvPr>
        </p:nvSpPr>
        <p:spPr>
          <a:xfrm>
            <a:off x="11113" y="0"/>
            <a:ext cx="9132887" cy="808038"/>
          </a:xfrm>
        </p:spPr>
        <p:txBody>
          <a:bodyPr/>
          <a:lstStyle/>
          <a:p>
            <a:r>
              <a:rPr altLang="en-US"/>
              <a:t>32. Manage Communication</a:t>
            </a:r>
          </a:p>
        </p:txBody>
      </p:sp>
      <p:sp>
        <p:nvSpPr>
          <p:cNvPr id="593923" name="Content Placeholder 3"/>
          <p:cNvSpPr>
            <a:spLocks noGrp="1"/>
          </p:cNvSpPr>
          <p:nvPr>
            <p:ph idx="1"/>
          </p:nvPr>
        </p:nvSpPr>
        <p:spPr/>
        <p:txBody>
          <a:bodyPr/>
          <a:lstStyle/>
          <a:p>
            <a:pPr marL="0" indent="0">
              <a:buFont typeface="Arial" panose="020B0604020202020204" pitchFamily="34" charset="0"/>
              <a:buNone/>
            </a:pPr>
            <a:r>
              <a:rPr lang="en-US" altLang="en-US" dirty="0"/>
              <a:t>As per the communication management plan creating, collecting, distributing, storing, retrieving and ultimate disposition of project information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939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E06E22-9B98-4630-8F53-71D13E9CF591}" type="slidenum">
              <a:rPr lang="en-US" altLang="en-US" sz="1200" smtClean="0">
                <a:solidFill>
                  <a:srgbClr val="898989"/>
                </a:solidFill>
              </a:rPr>
              <a:pPr>
                <a:spcBef>
                  <a:spcPct val="0"/>
                </a:spcBef>
                <a:buFontTx/>
                <a:buNone/>
              </a:pPr>
              <a:t>304</a:t>
            </a:fld>
            <a:endParaRPr lang="en-US" altLang="en-US" sz="12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Manage Communications</a:t>
            </a:r>
          </a:p>
        </p:txBody>
      </p:sp>
      <p:sp>
        <p:nvSpPr>
          <p:cNvPr id="595971" name="Content Placeholder 4"/>
          <p:cNvSpPr>
            <a:spLocks noGrp="1"/>
          </p:cNvSpPr>
          <p:nvPr>
            <p:ph sz="quarter" idx="12"/>
          </p:nvPr>
        </p:nvSpPr>
        <p:spPr/>
        <p:txBody>
          <a:bodyPr/>
          <a:lstStyle/>
          <a:p>
            <a:pPr>
              <a:buFont typeface="Calibri" panose="020F0502020204030204" pitchFamily="34" charset="0"/>
              <a:buAutoNum type="arabicPeriod"/>
            </a:pPr>
            <a:r>
              <a:rPr lang="en-US" altLang="en-US"/>
              <a:t>Communication Management Plan</a:t>
            </a:r>
          </a:p>
          <a:p>
            <a:pPr>
              <a:buFont typeface="Calibri" panose="020F0502020204030204" pitchFamily="34" charset="0"/>
              <a:buAutoNum type="arabicPeriod"/>
            </a:pPr>
            <a:r>
              <a:rPr lang="en-US" altLang="en-US"/>
              <a:t>Work Performance Report</a:t>
            </a:r>
          </a:p>
          <a:p>
            <a:pPr>
              <a:buFont typeface="Calibri" panose="020F0502020204030204" pitchFamily="34" charset="0"/>
              <a:buAutoNum type="arabicPeriod"/>
            </a:pPr>
            <a:r>
              <a:rPr lang="en-US" altLang="en-US"/>
              <a:t>Enterprise Environmental Factors</a:t>
            </a:r>
          </a:p>
          <a:p>
            <a:pPr>
              <a:buFont typeface="Calibri" panose="020F0502020204030204" pitchFamily="34" charset="0"/>
              <a:buAutoNum type="arabicPeriod"/>
            </a:pPr>
            <a:r>
              <a:rPr lang="en-US" altLang="en-US"/>
              <a:t>Organization Process Assets</a:t>
            </a:r>
          </a:p>
        </p:txBody>
      </p:sp>
      <p:sp>
        <p:nvSpPr>
          <p:cNvPr id="595972"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a:t>Communication Technology</a:t>
            </a:r>
          </a:p>
          <a:p>
            <a:pPr>
              <a:buFont typeface="Calibri" panose="020F0502020204030204" pitchFamily="34" charset="0"/>
              <a:buAutoNum type="arabicPeriod"/>
            </a:pPr>
            <a:r>
              <a:rPr lang="en-US" altLang="en-US"/>
              <a:t>Communication Models</a:t>
            </a:r>
          </a:p>
          <a:p>
            <a:pPr>
              <a:buFont typeface="Calibri" panose="020F0502020204030204" pitchFamily="34" charset="0"/>
              <a:buAutoNum type="arabicPeriod"/>
            </a:pPr>
            <a:r>
              <a:rPr lang="en-US" altLang="en-US"/>
              <a:t>Communication Methods</a:t>
            </a:r>
          </a:p>
          <a:p>
            <a:pPr>
              <a:buFont typeface="Calibri" panose="020F0502020204030204" pitchFamily="34" charset="0"/>
              <a:buAutoNum type="arabicPeriod"/>
            </a:pPr>
            <a:r>
              <a:rPr lang="en-US" altLang="en-US"/>
              <a:t>Information Management Systems</a:t>
            </a:r>
          </a:p>
          <a:p>
            <a:pPr>
              <a:buFont typeface="Calibri" panose="020F0502020204030204" pitchFamily="34" charset="0"/>
              <a:buAutoNum type="arabicPeriod"/>
            </a:pPr>
            <a:r>
              <a:rPr lang="en-US" altLang="en-US"/>
              <a:t>Performance Reporting</a:t>
            </a:r>
          </a:p>
        </p:txBody>
      </p:sp>
      <p:sp>
        <p:nvSpPr>
          <p:cNvPr id="595973"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Project Communications</a:t>
            </a:r>
          </a:p>
          <a:p>
            <a:pPr>
              <a:buFont typeface="Calibri" panose="020F0502020204030204" pitchFamily="34" charset="0"/>
              <a:buAutoNum type="arabicPeriod"/>
            </a:pPr>
            <a:r>
              <a:rPr lang="en-US" altLang="en-US" dirty="0"/>
              <a:t>Organization Process Assets Updates</a:t>
            </a:r>
          </a:p>
          <a:p>
            <a:pPr>
              <a:buFont typeface="Calibri" panose="020F0502020204030204" pitchFamily="34" charset="0"/>
              <a:buAutoNum type="arabicPeriod"/>
            </a:pPr>
            <a:r>
              <a:rPr lang="en-US" altLang="en-US" dirty="0"/>
              <a:t>Project Documents Updates</a:t>
            </a:r>
          </a:p>
          <a:p>
            <a:pPr>
              <a:buFont typeface="Calibri" panose="020F0502020204030204" pitchFamily="34" charset="0"/>
              <a:buAutoNum type="arabicPeriod"/>
            </a:pPr>
            <a:r>
              <a:rPr lang="en-US" altLang="en-US" dirty="0"/>
              <a:t>Project Management Plan Updates</a:t>
            </a:r>
          </a:p>
        </p:txBody>
      </p:sp>
      <p:sp>
        <p:nvSpPr>
          <p:cNvPr id="595974" name="Text Placeholder 7"/>
          <p:cNvSpPr>
            <a:spLocks noGrp="1"/>
          </p:cNvSpPr>
          <p:nvPr>
            <p:ph type="body" sz="quarter" idx="15"/>
          </p:nvPr>
        </p:nvSpPr>
        <p:spPr/>
        <p:txBody>
          <a:bodyPr vert="eaVert"/>
          <a:lstStyle/>
          <a:p>
            <a:pPr marL="0" indent="0"/>
            <a:r>
              <a:rPr lang="en-US" altLang="en-US"/>
              <a:t>Project Communication Management</a:t>
            </a:r>
          </a:p>
        </p:txBody>
      </p:sp>
      <p:sp>
        <p:nvSpPr>
          <p:cNvPr id="595975" name="Text Placeholder 8"/>
          <p:cNvSpPr>
            <a:spLocks noGrp="1"/>
          </p:cNvSpPr>
          <p:nvPr>
            <p:ph type="body" sz="quarter" idx="16"/>
          </p:nvPr>
        </p:nvSpPr>
        <p:spPr/>
        <p:txBody>
          <a:bodyPr vert="eaVert"/>
          <a:lstStyle/>
          <a:p>
            <a:pPr marL="0" indent="0"/>
            <a:r>
              <a:rPr lang="en-US" altLang="en-US"/>
              <a:t>Project Executing</a:t>
            </a:r>
          </a:p>
        </p:txBody>
      </p:sp>
      <p:sp>
        <p:nvSpPr>
          <p:cNvPr id="595976"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D23895F-83EE-49AD-B899-700BEEFACBC1}" type="slidenum">
              <a:rPr lang="en-US" altLang="en-US" sz="1200" smtClean="0">
                <a:solidFill>
                  <a:srgbClr val="898989"/>
                </a:solidFill>
              </a:rPr>
              <a:pPr>
                <a:spcBef>
                  <a:spcPct val="0"/>
                </a:spcBef>
                <a:buFontTx/>
                <a:buNone/>
              </a:pPr>
              <a:t>305</a:t>
            </a:fld>
            <a:endParaRPr lang="en-US" altLang="en-US" sz="12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Text Box 2"/>
          <p:cNvSpPr txBox="1">
            <a:spLocks noChangeArrowheads="1"/>
          </p:cNvSpPr>
          <p:nvPr/>
        </p:nvSpPr>
        <p:spPr bwMode="auto">
          <a:xfrm>
            <a:off x="381000" y="1066800"/>
            <a:ext cx="8420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571500" indent="-1143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Tx/>
              <a:buNone/>
            </a:pPr>
            <a:endParaRPr lang="en-US" altLang="en-US" sz="1800">
              <a:solidFill>
                <a:srgbClr val="0084CC"/>
              </a:solidFill>
              <a:latin typeface="Arial" panose="020B0604020202020204" pitchFamily="34" charset="0"/>
            </a:endParaRPr>
          </a:p>
        </p:txBody>
      </p:sp>
      <p:sp>
        <p:nvSpPr>
          <p:cNvPr id="598019" name="Rectangle 3"/>
          <p:cNvSpPr>
            <a:spLocks noGrp="1" noChangeArrowheads="1"/>
          </p:cNvSpPr>
          <p:nvPr>
            <p:ph type="title"/>
          </p:nvPr>
        </p:nvSpPr>
        <p:spPr>
          <a:xfrm>
            <a:off x="0" y="0"/>
            <a:ext cx="9144000" cy="838200"/>
          </a:xfrm>
        </p:spPr>
        <p:txBody>
          <a:bodyPr/>
          <a:lstStyle/>
          <a:p>
            <a:r>
              <a:rPr altLang="en-US" b="1"/>
              <a:t>Communication Methods</a:t>
            </a:r>
          </a:p>
        </p:txBody>
      </p:sp>
      <p:sp>
        <p:nvSpPr>
          <p:cNvPr id="598020" name="Content Placeholder 5"/>
          <p:cNvSpPr>
            <a:spLocks noGrp="1"/>
          </p:cNvSpPr>
          <p:nvPr>
            <p:ph idx="1"/>
          </p:nvPr>
        </p:nvSpPr>
        <p:spPr>
          <a:xfrm>
            <a:off x="457200" y="990600"/>
            <a:ext cx="8382000" cy="5135563"/>
          </a:xfrm>
        </p:spPr>
        <p:txBody>
          <a:bodyPr/>
          <a:lstStyle/>
          <a:p>
            <a:pPr marL="406400" lvl="1" indent="-406400"/>
            <a:r>
              <a:rPr lang="en-US" altLang="en-US" sz="3200" b="1"/>
              <a:t>Individual Meetings</a:t>
            </a:r>
          </a:p>
          <a:p>
            <a:pPr marL="406400" lvl="1" indent="-406400"/>
            <a:r>
              <a:rPr lang="en-US" altLang="en-US" sz="3200" b="1"/>
              <a:t>Group Meetings</a:t>
            </a:r>
          </a:p>
          <a:p>
            <a:pPr marL="406400" lvl="1" indent="-406400"/>
            <a:r>
              <a:rPr lang="en-US" altLang="en-US" sz="3200" b="1"/>
              <a:t>Audio &amp; Video conferences</a:t>
            </a:r>
          </a:p>
          <a:p>
            <a:pPr marL="406400" lvl="1" indent="-406400"/>
            <a:r>
              <a:rPr lang="en-US" altLang="en-US" sz="3200" b="1"/>
              <a:t>Computer chats</a:t>
            </a:r>
          </a:p>
          <a:p>
            <a:pPr marL="406400" lvl="1" indent="-406400"/>
            <a:r>
              <a:rPr lang="en-US" altLang="en-US" sz="3200" b="1"/>
              <a:t>Remote communication methods</a:t>
            </a:r>
            <a:endParaRPr lang="en-US" altLang="en-US" sz="200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9802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BAACED9-8EE6-42C6-AA91-26C70CF3769E}" type="slidenum">
              <a:rPr lang="en-US" altLang="en-US" sz="1200" smtClean="0">
                <a:solidFill>
                  <a:srgbClr val="898989"/>
                </a:solidFill>
              </a:rPr>
              <a:pPr>
                <a:spcBef>
                  <a:spcPct val="0"/>
                </a:spcBef>
                <a:buFontTx/>
                <a:buNone/>
              </a:pPr>
              <a:t>306</a:t>
            </a:fld>
            <a:endParaRPr lang="en-US" altLang="en-US" sz="120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Text Box 2"/>
          <p:cNvSpPr txBox="1">
            <a:spLocks noChangeArrowheads="1"/>
          </p:cNvSpPr>
          <p:nvPr/>
        </p:nvSpPr>
        <p:spPr bwMode="auto">
          <a:xfrm>
            <a:off x="381000" y="1066800"/>
            <a:ext cx="8420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571500" indent="-1143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Tx/>
              <a:buNone/>
            </a:pPr>
            <a:endParaRPr lang="en-US" altLang="en-US" sz="1800">
              <a:solidFill>
                <a:srgbClr val="0084CC"/>
              </a:solidFill>
              <a:latin typeface="Arial" panose="020B0604020202020204" pitchFamily="34" charset="0"/>
            </a:endParaRPr>
          </a:p>
        </p:txBody>
      </p:sp>
      <p:sp>
        <p:nvSpPr>
          <p:cNvPr id="600067" name="Rectangle 3"/>
          <p:cNvSpPr>
            <a:spLocks noGrp="1" noChangeArrowheads="1"/>
          </p:cNvSpPr>
          <p:nvPr>
            <p:ph type="title"/>
          </p:nvPr>
        </p:nvSpPr>
        <p:spPr>
          <a:xfrm>
            <a:off x="0" y="0"/>
            <a:ext cx="9144000" cy="838200"/>
          </a:xfrm>
        </p:spPr>
        <p:txBody>
          <a:bodyPr/>
          <a:lstStyle/>
          <a:p>
            <a:r>
              <a:rPr altLang="en-US" b="1"/>
              <a:t>Information distribution tools	</a:t>
            </a:r>
          </a:p>
        </p:txBody>
      </p:sp>
      <p:sp>
        <p:nvSpPr>
          <p:cNvPr id="600068" name="Content Placeholder 5"/>
          <p:cNvSpPr>
            <a:spLocks noGrp="1"/>
          </p:cNvSpPr>
          <p:nvPr>
            <p:ph idx="1"/>
          </p:nvPr>
        </p:nvSpPr>
        <p:spPr>
          <a:xfrm>
            <a:off x="457200" y="990600"/>
            <a:ext cx="8382000" cy="5135563"/>
          </a:xfrm>
        </p:spPr>
        <p:txBody>
          <a:bodyPr/>
          <a:lstStyle/>
          <a:p>
            <a:pPr marL="0" lvl="1" indent="0"/>
            <a:r>
              <a:rPr lang="en-US" altLang="en-US" sz="2400"/>
              <a:t>Hardcopy distribution, manual filing systems, press released, shared access to electronic database</a:t>
            </a:r>
          </a:p>
          <a:p>
            <a:pPr marL="0" lvl="1" indent="0"/>
            <a:endParaRPr lang="en-US" altLang="en-US" sz="2400"/>
          </a:p>
          <a:p>
            <a:pPr marL="0" lvl="1" indent="0"/>
            <a:r>
              <a:rPr lang="en-US" altLang="en-US" sz="2400"/>
              <a:t>Electronic communication &amp; conferencing tool: email, fax, voice mail, telephone, video, web conferencing, websites and web publishing</a:t>
            </a:r>
          </a:p>
          <a:p>
            <a:pPr marL="0" lvl="1" indent="0"/>
            <a:endParaRPr lang="en-US" altLang="en-US" sz="2400"/>
          </a:p>
          <a:p>
            <a:pPr marL="0" lvl="1" indent="0"/>
            <a:r>
              <a:rPr lang="en-US" altLang="en-US" sz="2400"/>
              <a:t>Electronic tools for project management web interfaces to scheduling and project management software, meeting and virtual office software, portals and collaborating work management tool</a:t>
            </a:r>
          </a:p>
          <a:p>
            <a:pPr marL="0" lvl="1" indent="0"/>
            <a:endParaRPr lang="en-US" altLang="en-US" sz="240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0007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8FAA77-0511-4EF3-BB5E-70A1ECFD1130}" type="slidenum">
              <a:rPr lang="en-US" altLang="en-US" sz="1200" smtClean="0">
                <a:solidFill>
                  <a:srgbClr val="898989"/>
                </a:solidFill>
              </a:rPr>
              <a:pPr>
                <a:spcBef>
                  <a:spcPct val="0"/>
                </a:spcBef>
                <a:buFontTx/>
                <a:buNone/>
              </a:pPr>
              <a:t>307</a:t>
            </a:fld>
            <a:endParaRPr lang="en-US" altLang="en-US" sz="120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txBox="1">
            <a:spLocks noChangeArrowheads="1"/>
          </p:cNvSpPr>
          <p:nvPr/>
        </p:nvSpPr>
        <p:spPr bwMode="auto">
          <a:xfrm>
            <a:off x="304800" y="1219200"/>
            <a:ext cx="8610600" cy="5334000"/>
          </a:xfrm>
          <a:prstGeom prst="rect">
            <a:avLst/>
          </a:prstGeom>
          <a:noFill/>
          <a:ln w="9525">
            <a:noFill/>
            <a:miter lim="800000"/>
            <a:headEnd/>
            <a:tailEnd/>
          </a:ln>
        </p:spPr>
        <p:txBody>
          <a:bodyPr/>
          <a:lstStyle/>
          <a:p>
            <a:pPr marL="342900" indent="-342900">
              <a:lnSpc>
                <a:spcPct val="90000"/>
              </a:lnSpc>
              <a:spcBef>
                <a:spcPct val="20000"/>
              </a:spcBef>
              <a:buClr>
                <a:schemeClr val="accent1"/>
              </a:buClr>
              <a:defRPr/>
            </a:pPr>
            <a:endParaRPr lang="en-US" b="1" kern="0">
              <a:solidFill>
                <a:schemeClr val="accent2"/>
              </a:solidFill>
              <a:latin typeface="+mn-lt"/>
            </a:endParaRPr>
          </a:p>
          <a:p>
            <a:pPr marL="342900" indent="-342900">
              <a:lnSpc>
                <a:spcPct val="90000"/>
              </a:lnSpc>
              <a:spcBef>
                <a:spcPct val="20000"/>
              </a:spcBef>
              <a:buClr>
                <a:schemeClr val="accent1"/>
              </a:buClr>
              <a:defRPr/>
            </a:pPr>
            <a:endParaRPr lang="en-US" b="1" kern="0" dirty="0">
              <a:solidFill>
                <a:schemeClr val="accent2"/>
              </a:solidFill>
              <a:latin typeface="+mn-lt"/>
            </a:endParaRPr>
          </a:p>
        </p:txBody>
      </p:sp>
      <p:sp>
        <p:nvSpPr>
          <p:cNvPr id="602115" name="Rectangle 4"/>
          <p:cNvSpPr>
            <a:spLocks noChangeArrowheads="1"/>
          </p:cNvSpPr>
          <p:nvPr/>
        </p:nvSpPr>
        <p:spPr bwMode="auto">
          <a:xfrm>
            <a:off x="228600" y="1371600"/>
            <a:ext cx="8686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1800" u="sng">
              <a:latin typeface="Arial" panose="020B0604020202020204" pitchFamily="34" charset="0"/>
            </a:endParaRPr>
          </a:p>
          <a:p>
            <a:pPr eaLnBrk="1" hangingPunct="1">
              <a:buFontTx/>
              <a:buNone/>
            </a:pPr>
            <a:endParaRPr lang="en-US" altLang="en-US" sz="1800" u="sng">
              <a:latin typeface="Arial" panose="020B0604020202020204" pitchFamily="34" charset="0"/>
            </a:endParaRPr>
          </a:p>
        </p:txBody>
      </p:sp>
      <p:sp>
        <p:nvSpPr>
          <p:cNvPr id="602116" name="Text Box 5"/>
          <p:cNvSpPr txBox="1">
            <a:spLocks noChangeArrowheads="1"/>
          </p:cNvSpPr>
          <p:nvPr/>
        </p:nvSpPr>
        <p:spPr bwMode="auto">
          <a:xfrm>
            <a:off x="3200400" y="15240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1800">
              <a:latin typeface="Arial" panose="020B0604020202020204" pitchFamily="34" charset="0"/>
            </a:endParaRPr>
          </a:p>
        </p:txBody>
      </p:sp>
      <p:sp>
        <p:nvSpPr>
          <p:cNvPr id="602117" name="Text Box 6"/>
          <p:cNvSpPr txBox="1">
            <a:spLocks noChangeArrowheads="1"/>
          </p:cNvSpPr>
          <p:nvPr/>
        </p:nvSpPr>
        <p:spPr bwMode="auto">
          <a:xfrm>
            <a:off x="3429000" y="1447800"/>
            <a:ext cx="2362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000" b="1">
                <a:latin typeface="Arial" panose="020B0604020202020204" pitchFamily="34" charset="0"/>
              </a:rPr>
              <a:t>Top Mgmt /Client/Sponsor</a:t>
            </a:r>
          </a:p>
        </p:txBody>
      </p:sp>
      <p:sp>
        <p:nvSpPr>
          <p:cNvPr id="602118" name="Text Box 7"/>
          <p:cNvSpPr txBox="1">
            <a:spLocks noChangeArrowheads="1"/>
          </p:cNvSpPr>
          <p:nvPr/>
        </p:nvSpPr>
        <p:spPr bwMode="auto">
          <a:xfrm>
            <a:off x="3352800" y="5257800"/>
            <a:ext cx="2590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Team Members/ Contr./Sub-Contr.</a:t>
            </a:r>
          </a:p>
        </p:txBody>
      </p:sp>
      <p:sp>
        <p:nvSpPr>
          <p:cNvPr id="602119" name="Text Box 8"/>
          <p:cNvSpPr txBox="1">
            <a:spLocks noChangeArrowheads="1"/>
          </p:cNvSpPr>
          <p:nvPr/>
        </p:nvSpPr>
        <p:spPr bwMode="auto">
          <a:xfrm>
            <a:off x="6934200" y="3352800"/>
            <a:ext cx="198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Funct. Mgr/</a:t>
            </a:r>
          </a:p>
          <a:p>
            <a:pPr eaLnBrk="1" hangingPunct="1">
              <a:spcBef>
                <a:spcPct val="0"/>
              </a:spcBef>
              <a:buFontTx/>
              <a:buNone/>
            </a:pPr>
            <a:r>
              <a:rPr lang="en-US" altLang="en-US" sz="1800" b="1">
                <a:latin typeface="Arial" panose="020B0604020202020204" pitchFamily="34" charset="0"/>
              </a:rPr>
              <a:t>Other.Mgrs.</a:t>
            </a:r>
          </a:p>
        </p:txBody>
      </p:sp>
      <p:sp>
        <p:nvSpPr>
          <p:cNvPr id="602120" name="Text Box 9"/>
          <p:cNvSpPr txBox="1">
            <a:spLocks noChangeArrowheads="1"/>
          </p:cNvSpPr>
          <p:nvPr/>
        </p:nvSpPr>
        <p:spPr bwMode="auto">
          <a:xfrm>
            <a:off x="228600" y="3352800"/>
            <a:ext cx="2209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latin typeface="Arial" panose="020B0604020202020204" pitchFamily="34" charset="0"/>
              </a:rPr>
              <a:t>Ext.Stk.Holder/</a:t>
            </a:r>
          </a:p>
          <a:p>
            <a:pPr eaLnBrk="1" hangingPunct="1">
              <a:spcBef>
                <a:spcPct val="0"/>
              </a:spcBef>
              <a:buFontTx/>
              <a:buNone/>
            </a:pPr>
            <a:r>
              <a:rPr lang="en-US" altLang="en-US" sz="2000" b="1">
                <a:latin typeface="Arial" panose="020B0604020202020204" pitchFamily="34" charset="0"/>
              </a:rPr>
              <a:t>Reg.Agencies/</a:t>
            </a:r>
          </a:p>
          <a:p>
            <a:pPr eaLnBrk="1" hangingPunct="1">
              <a:spcBef>
                <a:spcPct val="0"/>
              </a:spcBef>
              <a:buFontTx/>
              <a:buNone/>
            </a:pPr>
            <a:r>
              <a:rPr lang="en-US" altLang="en-US" sz="2000" b="1">
                <a:latin typeface="Arial" panose="020B0604020202020204" pitchFamily="34" charset="0"/>
              </a:rPr>
              <a:t>Press</a:t>
            </a:r>
          </a:p>
        </p:txBody>
      </p:sp>
      <p:sp>
        <p:nvSpPr>
          <p:cNvPr id="602121" name="Text Box 10"/>
          <p:cNvSpPr txBox="1">
            <a:spLocks noChangeArrowheads="1"/>
          </p:cNvSpPr>
          <p:nvPr/>
        </p:nvSpPr>
        <p:spPr bwMode="auto">
          <a:xfrm>
            <a:off x="3733800" y="3505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u="sng">
                <a:latin typeface="Arial" panose="020B0604020202020204" pitchFamily="34" charset="0"/>
              </a:rPr>
              <a:t>Proj.Mgr</a:t>
            </a:r>
            <a:r>
              <a:rPr lang="en-US" altLang="en-US" sz="1800">
                <a:latin typeface="Arial" panose="020B0604020202020204" pitchFamily="34" charset="0"/>
              </a:rPr>
              <a:t>.</a:t>
            </a:r>
          </a:p>
        </p:txBody>
      </p:sp>
      <p:sp>
        <p:nvSpPr>
          <p:cNvPr id="602122" name="Line 11"/>
          <p:cNvSpPr>
            <a:spLocks noChangeShapeType="1"/>
          </p:cNvSpPr>
          <p:nvPr/>
        </p:nvSpPr>
        <p:spPr bwMode="auto">
          <a:xfrm>
            <a:off x="4343400" y="2286000"/>
            <a:ext cx="0" cy="1143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2123" name="Line 12"/>
          <p:cNvSpPr>
            <a:spLocks noChangeShapeType="1"/>
          </p:cNvSpPr>
          <p:nvPr/>
        </p:nvSpPr>
        <p:spPr bwMode="auto">
          <a:xfrm>
            <a:off x="4343400" y="4191000"/>
            <a:ext cx="0" cy="990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2124" name="Line 13"/>
          <p:cNvSpPr>
            <a:spLocks noChangeShapeType="1"/>
          </p:cNvSpPr>
          <p:nvPr/>
        </p:nvSpPr>
        <p:spPr bwMode="auto">
          <a:xfrm>
            <a:off x="2438400" y="3810000"/>
            <a:ext cx="9906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2125" name="Line 14"/>
          <p:cNvSpPr>
            <a:spLocks noChangeShapeType="1"/>
          </p:cNvSpPr>
          <p:nvPr/>
        </p:nvSpPr>
        <p:spPr bwMode="auto">
          <a:xfrm>
            <a:off x="5257800" y="3733800"/>
            <a:ext cx="13716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2126" name="Line 15"/>
          <p:cNvSpPr>
            <a:spLocks noChangeShapeType="1"/>
          </p:cNvSpPr>
          <p:nvPr/>
        </p:nvSpPr>
        <p:spPr bwMode="auto">
          <a:xfrm flipV="1">
            <a:off x="5638800" y="4343400"/>
            <a:ext cx="1600200" cy="1143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02127" name="Line 16"/>
          <p:cNvSpPr>
            <a:spLocks noChangeShapeType="1"/>
          </p:cNvSpPr>
          <p:nvPr/>
        </p:nvSpPr>
        <p:spPr bwMode="auto">
          <a:xfrm>
            <a:off x="1371600" y="4495800"/>
            <a:ext cx="1981200" cy="1143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02128" name="Line 17"/>
          <p:cNvSpPr>
            <a:spLocks noChangeShapeType="1"/>
          </p:cNvSpPr>
          <p:nvPr/>
        </p:nvSpPr>
        <p:spPr bwMode="auto">
          <a:xfrm flipV="1">
            <a:off x="1447800" y="2133600"/>
            <a:ext cx="1905000" cy="1143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02129" name="Line 18"/>
          <p:cNvSpPr>
            <a:spLocks noChangeShapeType="1"/>
          </p:cNvSpPr>
          <p:nvPr/>
        </p:nvSpPr>
        <p:spPr bwMode="auto">
          <a:xfrm>
            <a:off x="5638800" y="2133600"/>
            <a:ext cx="1447800" cy="1295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02130" name="Text Box 19"/>
          <p:cNvSpPr txBox="1">
            <a:spLocks noChangeArrowheads="1"/>
          </p:cNvSpPr>
          <p:nvPr/>
        </p:nvSpPr>
        <p:spPr bwMode="auto">
          <a:xfrm>
            <a:off x="3657600" y="25146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Up</a:t>
            </a:r>
          </a:p>
        </p:txBody>
      </p:sp>
      <p:sp>
        <p:nvSpPr>
          <p:cNvPr id="602131" name="Text Box 22"/>
          <p:cNvSpPr txBox="1">
            <a:spLocks noChangeArrowheads="1"/>
          </p:cNvSpPr>
          <p:nvPr/>
        </p:nvSpPr>
        <p:spPr bwMode="auto">
          <a:xfrm>
            <a:off x="4479925" y="4308475"/>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Down</a:t>
            </a:r>
          </a:p>
        </p:txBody>
      </p:sp>
      <p:sp>
        <p:nvSpPr>
          <p:cNvPr id="602132" name="Text Box 23"/>
          <p:cNvSpPr txBox="1">
            <a:spLocks noChangeArrowheads="1"/>
          </p:cNvSpPr>
          <p:nvPr/>
        </p:nvSpPr>
        <p:spPr bwMode="auto">
          <a:xfrm>
            <a:off x="2286000" y="3048000"/>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Horizontal</a:t>
            </a:r>
          </a:p>
        </p:txBody>
      </p:sp>
      <p:sp>
        <p:nvSpPr>
          <p:cNvPr id="602133" name="Text Box 24"/>
          <p:cNvSpPr txBox="1">
            <a:spLocks noChangeArrowheads="1"/>
          </p:cNvSpPr>
          <p:nvPr/>
        </p:nvSpPr>
        <p:spPr bwMode="auto">
          <a:xfrm>
            <a:off x="5029200" y="3048000"/>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Horizontal</a:t>
            </a:r>
          </a:p>
        </p:txBody>
      </p:sp>
      <p:sp>
        <p:nvSpPr>
          <p:cNvPr id="602134" name="Rectangle 27"/>
          <p:cNvSpPr>
            <a:spLocks noGrp="1" noChangeArrowheads="1"/>
          </p:cNvSpPr>
          <p:nvPr>
            <p:ph type="title"/>
          </p:nvPr>
        </p:nvSpPr>
        <p:spPr>
          <a:xfrm>
            <a:off x="11113" y="0"/>
            <a:ext cx="9132887" cy="808038"/>
          </a:xfrm>
        </p:spPr>
        <p:txBody>
          <a:bodyPr/>
          <a:lstStyle/>
          <a:p>
            <a:r>
              <a:rPr altLang="en-US" b="1"/>
              <a:t>Distribute Information</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0213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6C07293-8B04-4EE1-B43F-21742A00AC1A}" type="slidenum">
              <a:rPr lang="en-US" altLang="en-US" sz="1200" smtClean="0">
                <a:solidFill>
                  <a:srgbClr val="898989"/>
                </a:solidFill>
              </a:rPr>
              <a:pPr>
                <a:spcBef>
                  <a:spcPct val="0"/>
                </a:spcBef>
                <a:buFontTx/>
                <a:buNone/>
              </a:pPr>
              <a:t>308</a:t>
            </a:fld>
            <a:endParaRPr lang="en-US" altLang="en-US" sz="120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Title 2"/>
          <p:cNvSpPr>
            <a:spLocks noGrp="1"/>
          </p:cNvSpPr>
          <p:nvPr>
            <p:ph type="title"/>
          </p:nvPr>
        </p:nvSpPr>
        <p:spPr>
          <a:xfrm>
            <a:off x="11113" y="0"/>
            <a:ext cx="9132887" cy="808038"/>
          </a:xfrm>
        </p:spPr>
        <p:txBody>
          <a:bodyPr/>
          <a:lstStyle/>
          <a:p>
            <a:r>
              <a:rPr altLang="en-US"/>
              <a:t>33. Control Communications</a:t>
            </a:r>
          </a:p>
        </p:txBody>
      </p:sp>
      <p:sp>
        <p:nvSpPr>
          <p:cNvPr id="604163" name="Content Placeholder 3"/>
          <p:cNvSpPr>
            <a:spLocks noGrp="1"/>
          </p:cNvSpPr>
          <p:nvPr>
            <p:ph idx="1"/>
          </p:nvPr>
        </p:nvSpPr>
        <p:spPr/>
        <p:txBody>
          <a:bodyPr/>
          <a:lstStyle/>
          <a:p>
            <a:pPr marL="0" indent="0">
              <a:buFont typeface="Arial" panose="020B0604020202020204" pitchFamily="34" charset="0"/>
              <a:buNone/>
            </a:pPr>
            <a:r>
              <a:rPr lang="en-US" altLang="en-US" dirty="0"/>
              <a:t>Monitoring and controlling communication throughout project life cycle to ensure the information needs of the project stakeholders are met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041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8BB0A3-958C-41B8-9AB8-1808F8AD50BA}" type="slidenum">
              <a:rPr lang="en-US" altLang="en-US" sz="1200" smtClean="0">
                <a:solidFill>
                  <a:srgbClr val="898989"/>
                </a:solidFill>
              </a:rPr>
              <a:pPr>
                <a:spcBef>
                  <a:spcPct val="0"/>
                </a:spcBef>
                <a:buFontTx/>
                <a:buNone/>
              </a:pPr>
              <a:t>309</a:t>
            </a:fld>
            <a:endParaRPr lang="en-US" altLang="en-US" sz="120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dirty="0"/>
              <a:t>Control Communications</a:t>
            </a:r>
          </a:p>
        </p:txBody>
      </p:sp>
      <p:sp>
        <p:nvSpPr>
          <p:cNvPr id="606211"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Project Management Plan</a:t>
            </a:r>
          </a:p>
          <a:p>
            <a:pPr>
              <a:buFont typeface="Calibri" panose="020F0502020204030204" pitchFamily="34" charset="0"/>
              <a:buAutoNum type="arabicPeriod"/>
            </a:pPr>
            <a:r>
              <a:rPr lang="en-US" altLang="en-US" dirty="0"/>
              <a:t>Project Communications</a:t>
            </a:r>
          </a:p>
          <a:p>
            <a:pPr>
              <a:buFont typeface="Calibri" panose="020F0502020204030204" pitchFamily="34" charset="0"/>
              <a:buAutoNum type="arabicPeriod"/>
            </a:pPr>
            <a:r>
              <a:rPr lang="en-US" altLang="en-US" dirty="0"/>
              <a:t>Issue Log</a:t>
            </a:r>
          </a:p>
          <a:p>
            <a:pPr>
              <a:buFont typeface="Calibri" panose="020F0502020204030204" pitchFamily="34" charset="0"/>
              <a:buAutoNum type="arabicPeriod"/>
            </a:pPr>
            <a:r>
              <a:rPr lang="en-US" altLang="en-US" dirty="0"/>
              <a:t>Work Performance Data</a:t>
            </a:r>
          </a:p>
          <a:p>
            <a:pPr>
              <a:buFont typeface="Calibri" panose="020F0502020204030204" pitchFamily="34" charset="0"/>
              <a:buAutoNum type="arabicPeriod"/>
            </a:pPr>
            <a:r>
              <a:rPr lang="en-US" altLang="en-US" dirty="0"/>
              <a:t>Organization Process Assets</a:t>
            </a:r>
          </a:p>
        </p:txBody>
      </p:sp>
      <p:sp>
        <p:nvSpPr>
          <p:cNvPr id="606212"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Expert Judgement</a:t>
            </a:r>
          </a:p>
          <a:p>
            <a:pPr>
              <a:buFont typeface="Calibri" panose="020F0502020204030204" pitchFamily="34" charset="0"/>
              <a:buAutoNum type="arabicPeriod"/>
            </a:pPr>
            <a:r>
              <a:rPr lang="en-US" altLang="en-US" dirty="0"/>
              <a:t>Information Management Systems</a:t>
            </a:r>
          </a:p>
          <a:p>
            <a:pPr>
              <a:buFont typeface="Calibri" panose="020F0502020204030204" pitchFamily="34" charset="0"/>
              <a:buAutoNum type="arabicPeriod"/>
            </a:pPr>
            <a:r>
              <a:rPr lang="en-US" altLang="en-US" dirty="0"/>
              <a:t>Meetings</a:t>
            </a:r>
          </a:p>
        </p:txBody>
      </p:sp>
      <p:sp>
        <p:nvSpPr>
          <p:cNvPr id="606213"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Work Performance Information</a:t>
            </a:r>
          </a:p>
          <a:p>
            <a:pPr>
              <a:buFont typeface="Calibri" panose="020F0502020204030204" pitchFamily="34" charset="0"/>
              <a:buAutoNum type="arabicPeriod"/>
            </a:pPr>
            <a:r>
              <a:rPr lang="en-US" altLang="en-US" dirty="0"/>
              <a:t>Change Requests</a:t>
            </a:r>
          </a:p>
          <a:p>
            <a:pPr>
              <a:buFont typeface="Calibri" panose="020F0502020204030204" pitchFamily="34" charset="0"/>
              <a:buAutoNum type="arabicPeriod"/>
            </a:pPr>
            <a:r>
              <a:rPr lang="en-US" altLang="en-US" dirty="0"/>
              <a:t>Project Management Plan Updates</a:t>
            </a:r>
          </a:p>
          <a:p>
            <a:pPr>
              <a:buFont typeface="Calibri" panose="020F0502020204030204" pitchFamily="34" charset="0"/>
              <a:buAutoNum type="arabicPeriod"/>
            </a:pPr>
            <a:r>
              <a:rPr lang="en-US" altLang="en-US" dirty="0"/>
              <a:t>Project Documents Updates</a:t>
            </a:r>
          </a:p>
          <a:p>
            <a:pPr>
              <a:buFont typeface="Calibri" panose="020F0502020204030204" pitchFamily="34" charset="0"/>
              <a:buAutoNum type="arabicPeriod"/>
            </a:pPr>
            <a:r>
              <a:rPr lang="en-US" altLang="en-US" dirty="0"/>
              <a:t>Organization Process Assets Updates</a:t>
            </a:r>
          </a:p>
        </p:txBody>
      </p:sp>
      <p:sp>
        <p:nvSpPr>
          <p:cNvPr id="606214" name="Text Placeholder 7"/>
          <p:cNvSpPr>
            <a:spLocks noGrp="1"/>
          </p:cNvSpPr>
          <p:nvPr>
            <p:ph type="body" sz="quarter" idx="15"/>
          </p:nvPr>
        </p:nvSpPr>
        <p:spPr/>
        <p:txBody>
          <a:bodyPr vert="eaVert"/>
          <a:lstStyle/>
          <a:p>
            <a:pPr marL="0" indent="0"/>
            <a:r>
              <a:rPr lang="en-US" altLang="en-US"/>
              <a:t>Project Communication Management</a:t>
            </a:r>
          </a:p>
        </p:txBody>
      </p:sp>
      <p:sp>
        <p:nvSpPr>
          <p:cNvPr id="606215" name="Text Placeholder 8"/>
          <p:cNvSpPr>
            <a:spLocks noGrp="1"/>
          </p:cNvSpPr>
          <p:nvPr>
            <p:ph type="body" sz="quarter" idx="16"/>
          </p:nvPr>
        </p:nvSpPr>
        <p:spPr/>
        <p:txBody>
          <a:bodyPr vert="eaVert"/>
          <a:lstStyle/>
          <a:p>
            <a:pPr marL="0" indent="0"/>
            <a:r>
              <a:rPr lang="en-US" altLang="en-US"/>
              <a:t>Project Monitoring &amp; Controlling</a:t>
            </a:r>
          </a:p>
        </p:txBody>
      </p:sp>
      <p:sp>
        <p:nvSpPr>
          <p:cNvPr id="606216"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24F170F-AA91-4367-8DD3-C71C7AC178BF}" type="slidenum">
              <a:rPr lang="en-US" altLang="en-US" sz="1200" smtClean="0">
                <a:solidFill>
                  <a:srgbClr val="898989"/>
                </a:solidFill>
              </a:rPr>
              <a:pPr>
                <a:spcBef>
                  <a:spcPct val="0"/>
                </a:spcBef>
                <a:buFontTx/>
                <a:buNone/>
              </a:pPr>
              <a:t>310</a:t>
            </a:fld>
            <a:endParaRPr lang="en-US" altLang="en-US" sz="120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Title 1"/>
          <p:cNvSpPr>
            <a:spLocks noGrp="1"/>
          </p:cNvSpPr>
          <p:nvPr>
            <p:ph type="title"/>
          </p:nvPr>
        </p:nvSpPr>
        <p:spPr>
          <a:xfrm>
            <a:off x="11113" y="0"/>
            <a:ext cx="9132887" cy="808038"/>
          </a:xfrm>
        </p:spPr>
        <p:txBody>
          <a:bodyPr/>
          <a:lstStyle/>
          <a:p>
            <a:r>
              <a:rPr altLang="en-US"/>
              <a:t>Communication Types</a:t>
            </a:r>
          </a:p>
        </p:txBody>
      </p:sp>
      <p:graphicFrame>
        <p:nvGraphicFramePr>
          <p:cNvPr id="3" name="Table 2"/>
          <p:cNvGraphicFramePr>
            <a:graphicFrameLocks noGrp="1"/>
          </p:cNvGraphicFramePr>
          <p:nvPr/>
        </p:nvGraphicFramePr>
        <p:xfrm>
          <a:off x="533400" y="1397000"/>
          <a:ext cx="8153400" cy="4546601"/>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1916336">
                <a:tc>
                  <a:txBody>
                    <a:bodyPr/>
                    <a:lstStyle/>
                    <a:p>
                      <a:r>
                        <a:rPr lang="en-US" sz="3200" b="0" dirty="0"/>
                        <a:t>Informal</a:t>
                      </a:r>
                    </a:p>
                  </a:txBody>
                  <a:tcPr>
                    <a:solidFill>
                      <a:srgbClr val="00B0F0"/>
                    </a:solidFill>
                  </a:tcPr>
                </a:tc>
                <a:tc>
                  <a:txBody>
                    <a:bodyPr/>
                    <a:lstStyle/>
                    <a:p>
                      <a:r>
                        <a:rPr lang="en-US" sz="3200" b="0" dirty="0"/>
                        <a:t>Meeting, Conversation</a:t>
                      </a:r>
                    </a:p>
                  </a:txBody>
                  <a:tcPr/>
                </a:tc>
                <a:tc>
                  <a:txBody>
                    <a:bodyPr/>
                    <a:lstStyle/>
                    <a:p>
                      <a:r>
                        <a:rPr lang="en-US" sz="3200" b="0" dirty="0"/>
                        <a:t>Email,</a:t>
                      </a:r>
                      <a:r>
                        <a:rPr lang="en-US" sz="3200" b="0" baseline="0" dirty="0"/>
                        <a:t> Status Update, Memos</a:t>
                      </a:r>
                      <a:endParaRPr lang="en-US" sz="3200" b="0" dirty="0"/>
                    </a:p>
                  </a:txBody>
                  <a:tcPr/>
                </a:tc>
                <a:extLst>
                  <a:ext uri="{0D108BD9-81ED-4DB2-BD59-A6C34878D82A}">
                    <a16:rowId xmlns:a16="http://schemas.microsoft.com/office/drawing/2014/main" val="10000"/>
                  </a:ext>
                </a:extLst>
              </a:tr>
              <a:tr h="1916336">
                <a:tc>
                  <a:txBody>
                    <a:bodyPr/>
                    <a:lstStyle/>
                    <a:p>
                      <a:r>
                        <a:rPr lang="en-US" sz="3200" b="0" dirty="0"/>
                        <a:t>Formal</a:t>
                      </a:r>
                    </a:p>
                  </a:txBody>
                  <a:tcPr>
                    <a:solidFill>
                      <a:srgbClr val="00B0F0"/>
                    </a:solidFill>
                  </a:tcPr>
                </a:tc>
                <a:tc>
                  <a:txBody>
                    <a:bodyPr/>
                    <a:lstStyle/>
                    <a:p>
                      <a:r>
                        <a:rPr lang="en-US" sz="3200" b="0" dirty="0"/>
                        <a:t>Speech,</a:t>
                      </a:r>
                      <a:r>
                        <a:rPr lang="en-US" sz="3200" b="0" baseline="0" dirty="0"/>
                        <a:t> Presentation</a:t>
                      </a:r>
                      <a:endParaRPr lang="en-US" sz="3200" b="0" dirty="0"/>
                    </a:p>
                  </a:txBody>
                  <a:tcPr/>
                </a:tc>
                <a:tc>
                  <a:txBody>
                    <a:bodyPr/>
                    <a:lstStyle/>
                    <a:p>
                      <a:r>
                        <a:rPr lang="en-US" sz="3200" b="0" dirty="0"/>
                        <a:t>Project Plan, Contract, Charter</a:t>
                      </a:r>
                    </a:p>
                  </a:txBody>
                  <a:tcPr/>
                </a:tc>
                <a:extLst>
                  <a:ext uri="{0D108BD9-81ED-4DB2-BD59-A6C34878D82A}">
                    <a16:rowId xmlns:a16="http://schemas.microsoft.com/office/drawing/2014/main" val="10001"/>
                  </a:ext>
                </a:extLst>
              </a:tr>
              <a:tr h="713929">
                <a:tc>
                  <a:txBody>
                    <a:bodyPr/>
                    <a:lstStyle/>
                    <a:p>
                      <a:endParaRPr lang="en-US" sz="3200" b="0" dirty="0"/>
                    </a:p>
                  </a:txBody>
                  <a:tcPr>
                    <a:solidFill>
                      <a:srgbClr val="00B0F0"/>
                    </a:solidFill>
                  </a:tcPr>
                </a:tc>
                <a:tc>
                  <a:txBody>
                    <a:bodyPr/>
                    <a:lstStyle/>
                    <a:p>
                      <a:r>
                        <a:rPr lang="en-US" sz="3200" b="0" dirty="0"/>
                        <a:t>Verbal</a:t>
                      </a:r>
                    </a:p>
                  </a:txBody>
                  <a:tcPr>
                    <a:solidFill>
                      <a:srgbClr val="00B0F0"/>
                    </a:solidFill>
                  </a:tcPr>
                </a:tc>
                <a:tc>
                  <a:txBody>
                    <a:bodyPr/>
                    <a:lstStyle/>
                    <a:p>
                      <a:r>
                        <a:rPr lang="en-US" sz="3200" b="0" dirty="0"/>
                        <a:t>Written</a:t>
                      </a:r>
                    </a:p>
                  </a:txBody>
                  <a:tcPr>
                    <a:solidFill>
                      <a:srgbClr val="00B0F0"/>
                    </a:solidFill>
                  </a:tcPr>
                </a:tc>
                <a:extLst>
                  <a:ext uri="{0D108BD9-81ED-4DB2-BD59-A6C34878D82A}">
                    <a16:rowId xmlns:a16="http://schemas.microsoft.com/office/drawing/2014/main" val="10002"/>
                  </a:ext>
                </a:extLst>
              </a:tr>
            </a:tbl>
          </a:graphicData>
        </a:graphic>
      </p:graphicFrame>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0827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E06275D-2DAE-4A30-80B8-F1BFA0D0ABFB}" type="slidenum">
              <a:rPr lang="en-US" altLang="en-US" sz="1200" smtClean="0">
                <a:solidFill>
                  <a:srgbClr val="898989"/>
                </a:solidFill>
              </a:rPr>
              <a:pPr>
                <a:spcBef>
                  <a:spcPct val="0"/>
                </a:spcBef>
                <a:buFontTx/>
                <a:buNone/>
              </a:pPr>
              <a:t>311</a:t>
            </a:fld>
            <a:endParaRPr lang="en-US" altLang="en-US" sz="1200">
              <a:solidFill>
                <a:srgbClr val="898989"/>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Title 2"/>
          <p:cNvSpPr>
            <a:spLocks noGrp="1"/>
          </p:cNvSpPr>
          <p:nvPr>
            <p:ph type="title"/>
          </p:nvPr>
        </p:nvSpPr>
        <p:spPr>
          <a:xfrm>
            <a:off x="0" y="0"/>
            <a:ext cx="9144000" cy="838200"/>
          </a:xfrm>
        </p:spPr>
        <p:txBody>
          <a:bodyPr/>
          <a:lstStyle/>
          <a:p>
            <a:r>
              <a:rPr altLang="en-US"/>
              <a:t>Communication Management</a:t>
            </a:r>
          </a:p>
        </p:txBody>
      </p:sp>
      <p:sp>
        <p:nvSpPr>
          <p:cNvPr id="4" name="Content Placeholder 3"/>
          <p:cNvSpPr>
            <a:spLocks noGrp="1"/>
          </p:cNvSpPr>
          <p:nvPr>
            <p:ph idx="1"/>
          </p:nvPr>
        </p:nvSpPr>
        <p:spPr>
          <a:xfrm>
            <a:off x="304800" y="990600"/>
            <a:ext cx="8382000" cy="5105400"/>
          </a:xfrm>
        </p:spPr>
        <p:txBody>
          <a:bodyPr>
            <a:normAutofit fontScale="85000" lnSpcReduction="10000"/>
          </a:bodyPr>
          <a:lstStyle/>
          <a:p>
            <a:pPr marL="341313" indent="-341313">
              <a:buFont typeface="Wingdings" pitchFamily="2" charset="2"/>
              <a:buChar char="ü"/>
              <a:defRPr/>
            </a:pPr>
            <a:r>
              <a:rPr lang="en-US" b="1" dirty="0"/>
              <a:t>Filtering – A phenomenon that occurs when a large portion of the message is lost in vertical/horizontal communication </a:t>
            </a:r>
          </a:p>
          <a:p>
            <a:pPr marL="341313" indent="-341313">
              <a:buFont typeface="Wingdings" pitchFamily="2" charset="2"/>
              <a:buChar char="ü"/>
              <a:defRPr/>
            </a:pPr>
            <a:endParaRPr lang="en-US" b="1" dirty="0"/>
          </a:p>
          <a:p>
            <a:pPr marL="341313" indent="-341313">
              <a:buFont typeface="Wingdings" pitchFamily="2" charset="2"/>
              <a:buChar char="ü"/>
              <a:defRPr/>
            </a:pPr>
            <a:r>
              <a:rPr lang="en-US" b="1" dirty="0"/>
              <a:t>Nonverbal communication carries 55% of the message</a:t>
            </a:r>
          </a:p>
          <a:p>
            <a:pPr marL="341313" indent="-341313">
              <a:buFont typeface="Wingdings" pitchFamily="2" charset="2"/>
              <a:buChar char="ü"/>
              <a:defRPr/>
            </a:pPr>
            <a:endParaRPr lang="en-US" b="1" dirty="0"/>
          </a:p>
          <a:p>
            <a:pPr marL="341313" indent="-341313">
              <a:buFont typeface="Wingdings" pitchFamily="2" charset="2"/>
              <a:buChar char="ü"/>
              <a:defRPr/>
            </a:pPr>
            <a:r>
              <a:rPr lang="en-US" b="1" dirty="0"/>
              <a:t>Progress Reports generally show problems after they have occurred.</a:t>
            </a:r>
          </a:p>
          <a:p>
            <a:pPr marL="341313" indent="-341313">
              <a:buFont typeface="Wingdings" pitchFamily="2" charset="2"/>
              <a:buChar char="ü"/>
              <a:defRPr/>
            </a:pPr>
            <a:endParaRPr lang="en-US" b="1" dirty="0"/>
          </a:p>
          <a:p>
            <a:pPr marL="341313" indent="-341313">
              <a:buFont typeface="Wingdings" pitchFamily="2" charset="2"/>
              <a:buChar char="ü"/>
              <a:defRPr/>
            </a:pPr>
            <a:r>
              <a:rPr lang="en-US" b="1" dirty="0"/>
              <a:t>A communication matrix is an excellent tool to identify the stakeholders and their requirements for communication.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103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36C2B67-D5FC-493D-AFFE-6A660D71053C}" type="slidenum">
              <a:rPr lang="en-US" altLang="en-US" sz="1200" smtClean="0">
                <a:solidFill>
                  <a:srgbClr val="898989"/>
                </a:solidFill>
              </a:rPr>
              <a:pPr>
                <a:spcBef>
                  <a:spcPct val="0"/>
                </a:spcBef>
                <a:buFontTx/>
                <a:buNone/>
              </a:pPr>
              <a:t>312</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4" descr="D:\Works\Training-Material\PMP\PM-Images\Integration5.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14400"/>
            <a:ext cx="7959725" cy="529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5491" name="Rectangle 3"/>
          <p:cNvSpPr>
            <a:spLocks noGrp="1" noChangeArrowheads="1"/>
          </p:cNvSpPr>
          <p:nvPr>
            <p:ph type="title"/>
          </p:nvPr>
        </p:nvSpPr>
        <p:spPr>
          <a:xfrm>
            <a:off x="11113" y="0"/>
            <a:ext cx="9132887" cy="808038"/>
          </a:xfrm>
        </p:spPr>
        <p:txBody>
          <a:bodyPr/>
          <a:lstStyle/>
          <a:p>
            <a:r>
              <a:rPr altLang="en-US" sz="3000" b="1"/>
              <a:t>Project Communications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754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178439-FD21-4A1F-965C-FFC15DAFBEAD}" type="slidenum">
              <a:rPr lang="en-US" altLang="en-US" sz="1200" smtClean="0">
                <a:solidFill>
                  <a:srgbClr val="898989"/>
                </a:solidFill>
              </a:rPr>
              <a:pPr>
                <a:spcBef>
                  <a:spcPct val="0"/>
                </a:spcBef>
                <a:buFontTx/>
                <a:buNone/>
              </a:pPr>
              <a:t>295</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ox(in)">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4800600" y="1295400"/>
            <a:ext cx="435292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Clr>
                <a:schemeClr val="tx1"/>
              </a:buClr>
              <a:buFontTx/>
              <a:buNone/>
            </a:pPr>
            <a:r>
              <a:rPr lang="en-US" altLang="en-US" sz="2000" b="1" dirty="0">
                <a:latin typeface="Arial" panose="020B0604020202020204" pitchFamily="34" charset="0"/>
              </a:rPr>
              <a:t>Other Factors  </a:t>
            </a:r>
          </a:p>
          <a:p>
            <a:pPr lvl="1">
              <a:spcBef>
                <a:spcPct val="50000"/>
              </a:spcBef>
              <a:buClr>
                <a:schemeClr val="tx1"/>
              </a:buClr>
              <a:buFont typeface="Wingdings" panose="05000000000000000000" pitchFamily="2" charset="2"/>
              <a:buChar char="v"/>
            </a:pPr>
            <a:r>
              <a:rPr lang="en-US" altLang="en-US" sz="2000" dirty="0">
                <a:latin typeface="Arial" panose="020B0604020202020204" pitchFamily="34" charset="0"/>
              </a:rPr>
              <a:t>Ambiguity in language</a:t>
            </a:r>
          </a:p>
          <a:p>
            <a:pPr lvl="1">
              <a:spcBef>
                <a:spcPct val="50000"/>
              </a:spcBef>
              <a:buClr>
                <a:schemeClr val="tx1"/>
              </a:buClr>
              <a:buFont typeface="Wingdings" panose="05000000000000000000" pitchFamily="2" charset="2"/>
              <a:buChar char="v"/>
            </a:pPr>
            <a:r>
              <a:rPr lang="en-US" altLang="en-US" sz="2000" dirty="0">
                <a:latin typeface="Arial" panose="020B0604020202020204" pitchFamily="34" charset="0"/>
              </a:rPr>
              <a:t>Culture</a:t>
            </a:r>
          </a:p>
          <a:p>
            <a:pPr lvl="1">
              <a:spcBef>
                <a:spcPct val="50000"/>
              </a:spcBef>
              <a:buClr>
                <a:schemeClr val="tx1"/>
              </a:buClr>
              <a:buFont typeface="Wingdings" panose="05000000000000000000" pitchFamily="2" charset="2"/>
              <a:buChar char="v"/>
            </a:pPr>
            <a:r>
              <a:rPr lang="en-US" altLang="en-US" sz="2000" dirty="0">
                <a:latin typeface="Arial" panose="020B0604020202020204" pitchFamily="34" charset="0"/>
              </a:rPr>
              <a:t>Semantics</a:t>
            </a:r>
          </a:p>
          <a:p>
            <a:pPr lvl="1">
              <a:spcBef>
                <a:spcPct val="50000"/>
              </a:spcBef>
              <a:buClr>
                <a:schemeClr val="tx1"/>
              </a:buClr>
              <a:buFont typeface="Wingdings" panose="05000000000000000000" pitchFamily="2" charset="2"/>
              <a:buChar char="v"/>
            </a:pPr>
            <a:r>
              <a:rPr lang="en-US" altLang="en-US" sz="2000" dirty="0">
                <a:latin typeface="Arial" panose="020B0604020202020204" pitchFamily="34" charset="0"/>
              </a:rPr>
              <a:t>Knowledge Base</a:t>
            </a:r>
          </a:p>
          <a:p>
            <a:pPr lvl="1">
              <a:spcBef>
                <a:spcPct val="50000"/>
              </a:spcBef>
              <a:buClr>
                <a:schemeClr val="tx1"/>
              </a:buClr>
              <a:buFont typeface="Wingdings" panose="05000000000000000000" pitchFamily="2" charset="2"/>
              <a:buChar char="v"/>
            </a:pPr>
            <a:r>
              <a:rPr lang="en-US" altLang="en-US" sz="2000" dirty="0">
                <a:latin typeface="Arial" panose="020B0604020202020204" pitchFamily="34" charset="0"/>
              </a:rPr>
              <a:t>Message Content – hidden agendas</a:t>
            </a:r>
            <a:endParaRPr lang="en-US" altLang="en-US" sz="2000" i="1" dirty="0">
              <a:latin typeface="Arial" panose="020B0604020202020204" pitchFamily="34" charset="0"/>
            </a:endParaRPr>
          </a:p>
          <a:p>
            <a:pPr lvl="1">
              <a:spcBef>
                <a:spcPct val="50000"/>
              </a:spcBef>
              <a:buClr>
                <a:schemeClr val="tx1"/>
              </a:buClr>
              <a:buFont typeface="Wingdings" panose="05000000000000000000" pitchFamily="2" charset="2"/>
              <a:buChar char="v"/>
            </a:pPr>
            <a:endParaRPr lang="en-US" altLang="en-US" sz="2000" i="1" dirty="0">
              <a:latin typeface="Arial" panose="020B0604020202020204" pitchFamily="34" charset="0"/>
            </a:endParaRPr>
          </a:p>
        </p:txBody>
      </p:sp>
      <p:sp>
        <p:nvSpPr>
          <p:cNvPr id="5" name="Text Box 3"/>
          <p:cNvSpPr txBox="1">
            <a:spLocks noChangeArrowheads="1"/>
          </p:cNvSpPr>
          <p:nvPr/>
        </p:nvSpPr>
        <p:spPr bwMode="auto">
          <a:xfrm>
            <a:off x="304800" y="1250950"/>
            <a:ext cx="4343400"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465138" indent="-4064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50000"/>
              </a:spcBef>
              <a:buClr>
                <a:schemeClr val="tx1"/>
              </a:buClr>
              <a:buFontTx/>
              <a:buNone/>
            </a:pPr>
            <a:r>
              <a:rPr lang="en-US" altLang="en-US" sz="1800" b="1" dirty="0">
                <a:latin typeface="Arial" panose="020B0604020202020204" pitchFamily="34" charset="0"/>
              </a:rPr>
              <a:t>Probable Factors </a:t>
            </a:r>
          </a:p>
          <a:p>
            <a:pPr lvl="1">
              <a:spcBef>
                <a:spcPct val="50000"/>
              </a:spcBef>
              <a:buClr>
                <a:schemeClr val="tx1"/>
              </a:buClr>
              <a:buFont typeface="Wingdings" panose="05000000000000000000" pitchFamily="2" charset="2"/>
              <a:buChar char="v"/>
            </a:pPr>
            <a:r>
              <a:rPr lang="en-US" altLang="en-US" sz="2000" dirty="0">
                <a:latin typeface="Arial" panose="020B0604020202020204" pitchFamily="34" charset="0"/>
              </a:rPr>
              <a:t>Senders reputation</a:t>
            </a:r>
          </a:p>
          <a:p>
            <a:pPr lvl="1">
              <a:spcBef>
                <a:spcPct val="50000"/>
              </a:spcBef>
              <a:buClr>
                <a:schemeClr val="tx1"/>
              </a:buClr>
              <a:buFont typeface="Wingdings" panose="05000000000000000000" pitchFamily="2" charset="2"/>
              <a:buChar char="v"/>
            </a:pPr>
            <a:r>
              <a:rPr lang="en-US" altLang="en-US" sz="2000" dirty="0">
                <a:latin typeface="Arial" panose="020B0604020202020204" pitchFamily="34" charset="0"/>
              </a:rPr>
              <a:t>Status within the organization</a:t>
            </a:r>
          </a:p>
          <a:p>
            <a:pPr lvl="1">
              <a:spcBef>
                <a:spcPct val="50000"/>
              </a:spcBef>
              <a:buClr>
                <a:schemeClr val="tx1"/>
              </a:buClr>
              <a:buFont typeface="Wingdings" panose="05000000000000000000" pitchFamily="2" charset="2"/>
              <a:buChar char="v"/>
            </a:pPr>
            <a:r>
              <a:rPr lang="en-US" altLang="en-US" sz="2000" dirty="0">
                <a:latin typeface="Arial" panose="020B0604020202020204" pitchFamily="34" charset="0"/>
              </a:rPr>
              <a:t>Environmental Background</a:t>
            </a:r>
          </a:p>
          <a:p>
            <a:pPr lvl="1">
              <a:spcBef>
                <a:spcPct val="50000"/>
              </a:spcBef>
              <a:buClr>
                <a:schemeClr val="tx1"/>
              </a:buClr>
              <a:buFont typeface="Wingdings" panose="05000000000000000000" pitchFamily="2" charset="2"/>
              <a:buChar char="v"/>
            </a:pPr>
            <a:r>
              <a:rPr lang="en-US" altLang="en-US" sz="2000" dirty="0">
                <a:latin typeface="Arial" panose="020B0604020202020204" pitchFamily="34" charset="0"/>
              </a:rPr>
              <a:t>Dysfunctional emotional behaviors</a:t>
            </a:r>
          </a:p>
          <a:p>
            <a:pPr lvl="1">
              <a:spcBef>
                <a:spcPct val="50000"/>
              </a:spcBef>
              <a:buClr>
                <a:schemeClr val="tx1"/>
              </a:buClr>
              <a:buFont typeface="Wingdings" panose="05000000000000000000" pitchFamily="2" charset="2"/>
              <a:buChar char="v"/>
            </a:pPr>
            <a:r>
              <a:rPr lang="en-US" altLang="en-US" sz="2000" dirty="0">
                <a:latin typeface="Arial" panose="020B0604020202020204" pitchFamily="34" charset="0"/>
              </a:rPr>
              <a:t>Situational Consideration – Predefined Mindset</a:t>
            </a:r>
          </a:p>
          <a:p>
            <a:pPr lvl="1">
              <a:spcBef>
                <a:spcPct val="50000"/>
              </a:spcBef>
              <a:buClr>
                <a:schemeClr val="tx1"/>
              </a:buClr>
              <a:buFont typeface="Wingdings" panose="05000000000000000000" pitchFamily="2" charset="2"/>
              <a:buChar char="v"/>
            </a:pPr>
            <a:r>
              <a:rPr lang="en-US" altLang="en-US" sz="2000" dirty="0">
                <a:latin typeface="Arial" panose="020B0604020202020204" pitchFamily="34" charset="0"/>
              </a:rPr>
              <a:t>Historical Consideration in message interpretation</a:t>
            </a:r>
          </a:p>
        </p:txBody>
      </p:sp>
      <p:sp>
        <p:nvSpPr>
          <p:cNvPr id="612356" name="Rectangle 2"/>
          <p:cNvSpPr>
            <a:spLocks noGrp="1" noChangeArrowheads="1"/>
          </p:cNvSpPr>
          <p:nvPr>
            <p:ph type="title"/>
          </p:nvPr>
        </p:nvSpPr>
        <p:spPr>
          <a:xfrm>
            <a:off x="0" y="0"/>
            <a:ext cx="9144000" cy="838200"/>
          </a:xfrm>
        </p:spPr>
        <p:txBody>
          <a:bodyPr/>
          <a:lstStyle/>
          <a:p>
            <a:pPr>
              <a:buClr>
                <a:schemeClr val="tx1"/>
              </a:buClr>
            </a:pPr>
            <a:r>
              <a:rPr altLang="en-US" b="1"/>
              <a:t>Communication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1235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2D22882-B4A1-4DC3-976F-24BF06B16FD3}" type="slidenum">
              <a:rPr lang="en-US" altLang="en-US" sz="1200" smtClean="0">
                <a:solidFill>
                  <a:srgbClr val="898989"/>
                </a:solidFill>
              </a:rPr>
              <a:pPr>
                <a:spcBef>
                  <a:spcPct val="0"/>
                </a:spcBef>
                <a:buFontTx/>
                <a:buNone/>
              </a:pPr>
              <a:t>313</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7"/>
                                        </p:tgtEl>
                                        <p:attrNameLst>
                                          <p:attrName>style.visibility</p:attrName>
                                        </p:attrNameLst>
                                      </p:cBhvr>
                                      <p:to>
                                        <p:strVal val="visible"/>
                                      </p:to>
                                    </p:set>
                                    <p:anim calcmode="lin" valueType="num">
                                      <p:cBhvr additive="base">
                                        <p:cTn id="13" dur="500" fill="hold"/>
                                        <p:tgtEl>
                                          <p:spTgt spid="47107"/>
                                        </p:tgtEl>
                                        <p:attrNameLst>
                                          <p:attrName>ppt_x</p:attrName>
                                        </p:attrNameLst>
                                      </p:cBhvr>
                                      <p:tavLst>
                                        <p:tav tm="0">
                                          <p:val>
                                            <p:strVal val="#ppt_x"/>
                                          </p:val>
                                        </p:tav>
                                        <p:tav tm="100000">
                                          <p:val>
                                            <p:strVal val="#ppt_x"/>
                                          </p:val>
                                        </p:tav>
                                      </p:tavLst>
                                    </p:anim>
                                    <p:anim calcmode="lin" valueType="num">
                                      <p:cBhvr additive="base">
                                        <p:cTn id="14" dur="500" fill="hold"/>
                                        <p:tgtEl>
                                          <p:spTgt spid="47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Text Box 2"/>
          <p:cNvSpPr txBox="1">
            <a:spLocks noChangeArrowheads="1"/>
          </p:cNvSpPr>
          <p:nvPr/>
        </p:nvSpPr>
        <p:spPr bwMode="auto">
          <a:xfrm>
            <a:off x="0" y="990600"/>
            <a:ext cx="891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450850" indent="63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ctr">
              <a:spcBef>
                <a:spcPct val="0"/>
              </a:spcBef>
              <a:buFontTx/>
              <a:buNone/>
            </a:pPr>
            <a:endParaRPr lang="en-US" altLang="en-US" sz="2500">
              <a:solidFill>
                <a:srgbClr val="0084CC"/>
              </a:solidFill>
              <a:latin typeface="Arial" panose="020B0604020202020204" pitchFamily="34" charset="0"/>
            </a:endParaRPr>
          </a:p>
        </p:txBody>
      </p:sp>
      <p:sp>
        <p:nvSpPr>
          <p:cNvPr id="614403" name="Rectangle 3"/>
          <p:cNvSpPr>
            <a:spLocks noGrp="1" noChangeArrowheads="1"/>
          </p:cNvSpPr>
          <p:nvPr>
            <p:ph type="title"/>
          </p:nvPr>
        </p:nvSpPr>
        <p:spPr>
          <a:xfrm>
            <a:off x="0" y="0"/>
            <a:ext cx="9144000" cy="838200"/>
          </a:xfrm>
        </p:spPr>
        <p:txBody>
          <a:bodyPr/>
          <a:lstStyle/>
          <a:p>
            <a:r>
              <a:rPr altLang="en-US" b="1"/>
              <a:t>Cross Cultural Problems</a:t>
            </a:r>
          </a:p>
        </p:txBody>
      </p:sp>
      <p:sp>
        <p:nvSpPr>
          <p:cNvPr id="6" name="Content Placeholder 5"/>
          <p:cNvSpPr>
            <a:spLocks noGrp="1"/>
          </p:cNvSpPr>
          <p:nvPr>
            <p:ph idx="1"/>
          </p:nvPr>
        </p:nvSpPr>
        <p:spPr>
          <a:xfrm>
            <a:off x="457200" y="990600"/>
            <a:ext cx="8382000" cy="5135563"/>
          </a:xfrm>
        </p:spPr>
        <p:txBody>
          <a:bodyPr>
            <a:normAutofit lnSpcReduction="10000"/>
          </a:bodyPr>
          <a:lstStyle/>
          <a:p>
            <a:pPr marL="0" lvl="1" indent="0">
              <a:buFont typeface="Arial" panose="020B0604020202020204" pitchFamily="34" charset="0"/>
              <a:buNone/>
              <a:defRPr/>
            </a:pPr>
            <a:r>
              <a:rPr lang="en-US" sz="2500" dirty="0"/>
              <a:t>Project may require inputs from individual and groups from different countries</a:t>
            </a:r>
          </a:p>
          <a:p>
            <a:pPr marL="457200" lvl="1" indent="0">
              <a:buFont typeface="Arial" panose="020B0604020202020204" pitchFamily="34" charset="0"/>
              <a:buNone/>
              <a:defRPr/>
            </a:pPr>
            <a:endParaRPr lang="en-US" sz="2000" dirty="0"/>
          </a:p>
          <a:p>
            <a:pPr marL="457200" lvl="1" indent="0">
              <a:buFont typeface="Arial" panose="020B0604020202020204" pitchFamily="34" charset="0"/>
              <a:buNone/>
              <a:defRPr/>
            </a:pPr>
            <a:r>
              <a:rPr lang="en-US" sz="2000" dirty="0"/>
              <a:t>Relevant concerns are - </a:t>
            </a:r>
          </a:p>
          <a:p>
            <a:pPr marL="973138" lvl="1" indent="-515938">
              <a:buFont typeface="Wingdings" pitchFamily="2" charset="2"/>
              <a:buChar char="v"/>
              <a:defRPr/>
            </a:pPr>
            <a:endParaRPr lang="en-US" sz="2000" dirty="0"/>
          </a:p>
          <a:p>
            <a:pPr marL="973138" lvl="1" indent="-515938">
              <a:lnSpc>
                <a:spcPct val="125000"/>
              </a:lnSpc>
              <a:buFont typeface="Wingdings" pitchFamily="2" charset="2"/>
              <a:buChar char="v"/>
              <a:defRPr/>
            </a:pPr>
            <a:r>
              <a:rPr lang="en-US" sz="2000" dirty="0"/>
              <a:t>Differences in culture</a:t>
            </a:r>
          </a:p>
          <a:p>
            <a:pPr marL="973138" lvl="1" indent="-515938">
              <a:lnSpc>
                <a:spcPct val="125000"/>
              </a:lnSpc>
              <a:buFont typeface="Wingdings" pitchFamily="2" charset="2"/>
              <a:buChar char="v"/>
              <a:defRPr/>
            </a:pPr>
            <a:r>
              <a:rPr lang="en-US" sz="2000" dirty="0"/>
              <a:t>Differences in project environments. </a:t>
            </a:r>
          </a:p>
          <a:p>
            <a:pPr marL="973138" lvl="1" indent="-515938">
              <a:lnSpc>
                <a:spcPct val="125000"/>
              </a:lnSpc>
              <a:buFont typeface="Wingdings" pitchFamily="2" charset="2"/>
              <a:buChar char="v"/>
              <a:defRPr/>
            </a:pPr>
            <a:r>
              <a:rPr lang="en-US" sz="2000" dirty="0"/>
              <a:t>Attitude – perceiving others using one’s own standards  rather than other’s.</a:t>
            </a:r>
          </a:p>
          <a:p>
            <a:pPr marL="973138" lvl="1" indent="-515938">
              <a:lnSpc>
                <a:spcPct val="125000"/>
              </a:lnSpc>
              <a:buFont typeface="Wingdings" pitchFamily="2" charset="2"/>
              <a:buChar char="v"/>
              <a:defRPr/>
            </a:pPr>
            <a:r>
              <a:rPr lang="en-US" sz="2000" dirty="0"/>
              <a:t>Stereotypes – sticking to a particular culture to apply in any  situation</a:t>
            </a:r>
          </a:p>
          <a:p>
            <a:pPr marL="973138" lvl="1" indent="-515938">
              <a:lnSpc>
                <a:spcPct val="125000"/>
              </a:lnSpc>
              <a:buFont typeface="Wingdings" pitchFamily="2" charset="2"/>
              <a:buChar char="v"/>
              <a:defRPr/>
            </a:pPr>
            <a:r>
              <a:rPr lang="en-US" sz="2000" dirty="0"/>
              <a:t>Thought patterns – differing culture across geographical distances/organizations</a:t>
            </a:r>
          </a:p>
          <a:p>
            <a:pPr marL="973138" lvl="1" indent="-515938">
              <a:lnSpc>
                <a:spcPct val="125000"/>
              </a:lnSpc>
              <a:buFont typeface="Wingdings" pitchFamily="2" charset="2"/>
              <a:buChar char="v"/>
              <a:defRPr/>
            </a:pPr>
            <a:r>
              <a:rPr lang="en-US" sz="2000" dirty="0"/>
              <a:t>Time sense – differing sense of urgency</a:t>
            </a:r>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1440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285C53-1452-47BB-92C6-9CAC7DCB82C3}" type="slidenum">
              <a:rPr lang="en-US" altLang="en-US" sz="1200" smtClean="0">
                <a:solidFill>
                  <a:srgbClr val="898989"/>
                </a:solidFill>
              </a:rPr>
              <a:pPr>
                <a:spcBef>
                  <a:spcPct val="0"/>
                </a:spcBef>
                <a:buFontTx/>
                <a:buNone/>
              </a:pPr>
              <a:t>314</a:t>
            </a:fld>
            <a:endParaRPr lang="en-US" altLang="en-US" sz="1200">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Exercise 25</a:t>
            </a:r>
          </a:p>
        </p:txBody>
      </p:sp>
      <p:sp>
        <p:nvSpPr>
          <p:cNvPr id="7" name="Content Placeholder 6"/>
          <p:cNvSpPr>
            <a:spLocks noGrp="1"/>
          </p:cNvSpPr>
          <p:nvPr>
            <p:ph idx="1"/>
          </p:nvPr>
        </p:nvSpPr>
        <p:spPr/>
        <p:txBody>
          <a:bodyPr>
            <a:normAutofit fontScale="77500" lnSpcReduction="20000"/>
          </a:bodyPr>
          <a:lstStyle/>
          <a:p>
            <a:r>
              <a:rPr lang="en-US" dirty="0"/>
              <a:t>Prepare Communication Management Plan for your project</a:t>
            </a:r>
          </a:p>
          <a:p>
            <a:pPr lvl="1"/>
            <a:r>
              <a:rPr lang="en-US" dirty="0"/>
              <a:t>Information to be shared</a:t>
            </a:r>
          </a:p>
          <a:p>
            <a:pPr lvl="1"/>
            <a:r>
              <a:rPr lang="en-US" dirty="0"/>
              <a:t>Report formats (Name &amp; Identifiers)</a:t>
            </a:r>
          </a:p>
          <a:p>
            <a:pPr lvl="1"/>
            <a:r>
              <a:rPr lang="en-US" dirty="0"/>
              <a:t>Reporting frequency</a:t>
            </a:r>
          </a:p>
          <a:p>
            <a:pPr lvl="1"/>
            <a:r>
              <a:rPr lang="en-US" dirty="0"/>
              <a:t>Reporting Technology</a:t>
            </a:r>
          </a:p>
          <a:p>
            <a:pPr lvl="1"/>
            <a:r>
              <a:rPr lang="en-US" dirty="0"/>
              <a:t>Purpose of Communication</a:t>
            </a:r>
          </a:p>
          <a:p>
            <a:pPr lvl="1"/>
            <a:r>
              <a:rPr lang="en-US" dirty="0"/>
              <a:t>Presenter</a:t>
            </a:r>
          </a:p>
          <a:p>
            <a:pPr lvl="1"/>
            <a:r>
              <a:rPr lang="en-US" dirty="0"/>
              <a:t>Audience (Name &amp; Number)</a:t>
            </a:r>
          </a:p>
          <a:p>
            <a:r>
              <a:rPr lang="en-US" dirty="0"/>
              <a:t>Prepare different reporting formats</a:t>
            </a:r>
          </a:p>
          <a:p>
            <a:pPr lvl="1"/>
            <a:r>
              <a:rPr lang="en-US" dirty="0"/>
              <a:t>Progress Reports</a:t>
            </a:r>
          </a:p>
          <a:p>
            <a:pPr lvl="1"/>
            <a:r>
              <a:rPr lang="en-US" dirty="0"/>
              <a:t>Status Reports</a:t>
            </a:r>
          </a:p>
          <a:p>
            <a:pPr lvl="1"/>
            <a:r>
              <a:rPr lang="en-US" dirty="0"/>
              <a:t>Forecast Reports</a:t>
            </a:r>
          </a:p>
        </p:txBody>
      </p:sp>
      <p:sp>
        <p:nvSpPr>
          <p:cNvPr id="8" name="Content Placeholder 7"/>
          <p:cNvSpPr>
            <a:spLocks noGrp="1"/>
          </p:cNvSpPr>
          <p:nvPr>
            <p:ph idx="13"/>
          </p:nvPr>
        </p:nvSpPr>
        <p:spPr/>
        <p:txBody>
          <a:bodyPr/>
          <a:lstStyle/>
          <a:p>
            <a:r>
              <a:rPr lang="en-US" dirty="0"/>
              <a:t>30 Min</a:t>
            </a:r>
          </a:p>
        </p:txBody>
      </p:sp>
      <p:sp>
        <p:nvSpPr>
          <p:cNvPr id="4" name="Footer Placeholder 3"/>
          <p:cNvSpPr>
            <a:spLocks noGrp="1"/>
          </p:cNvSpPr>
          <p:nvPr>
            <p:ph type="ftr" sz="quarter" idx="15"/>
          </p:nvPr>
        </p:nvSpPr>
        <p:spPr/>
        <p:txBody>
          <a:bodyPr/>
          <a:lstStyle/>
          <a:p>
            <a:pPr>
              <a:defRPr/>
            </a:pPr>
            <a:r>
              <a:rPr lang="en-IN"/>
              <a:t>Copyright 2017 Vedavit Project Solutions</a:t>
            </a:r>
            <a:endParaRPr lang="en-US" dirty="0"/>
          </a:p>
        </p:txBody>
      </p:sp>
      <p:sp>
        <p:nvSpPr>
          <p:cNvPr id="5" name="Slide Number Placeholder 4"/>
          <p:cNvSpPr>
            <a:spLocks noGrp="1"/>
          </p:cNvSpPr>
          <p:nvPr>
            <p:ph type="sldNum" sz="quarter" idx="16"/>
          </p:nvPr>
        </p:nvSpPr>
        <p:spPr/>
        <p:txBody>
          <a:bodyPr/>
          <a:lstStyle/>
          <a:p>
            <a:pPr>
              <a:defRPr/>
            </a:pPr>
            <a:fld id="{72DDD327-84E9-44EE-94DF-C6A9CABE3A3A}" type="slidenum">
              <a:rPr lang="en-US" altLang="en-US" smtClean="0"/>
              <a:pPr>
                <a:defRPr/>
              </a:pPr>
              <a:t>315</a:t>
            </a:fld>
            <a:endParaRPr lang="en-US" altLang="en-US"/>
          </a:p>
        </p:txBody>
      </p:sp>
    </p:spTree>
    <p:extLst>
      <p:ext uri="{BB962C8B-B14F-4D97-AF65-F5344CB8AC3E}">
        <p14:creationId xmlns:p14="http://schemas.microsoft.com/office/powerpoint/2010/main" val="3277355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1645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D988051-72A0-4516-A27F-65E031A11573}" type="slidenum">
              <a:rPr lang="en-US" altLang="en-US" sz="1200" smtClean="0">
                <a:solidFill>
                  <a:srgbClr val="898989"/>
                </a:solidFill>
              </a:rPr>
              <a:pPr>
                <a:spcBef>
                  <a:spcPct val="0"/>
                </a:spcBef>
                <a:buFontTx/>
                <a:buNone/>
              </a:pPr>
              <a:t>316</a:t>
            </a:fld>
            <a:endParaRPr lang="en-US" altLang="en-US" sz="120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Project Risk Management</a:t>
            </a:r>
            <a:endParaRPr dirty="0"/>
          </a:p>
        </p:txBody>
      </p:sp>
      <p:sp>
        <p:nvSpPr>
          <p:cNvPr id="3" name="Subtitle 2"/>
          <p:cNvSpPr>
            <a:spLocks noGrp="1"/>
          </p:cNvSpPr>
          <p:nvPr>
            <p:ph type="subTitle" idx="1"/>
          </p:nvPr>
        </p:nvSpPr>
        <p:spPr/>
        <p:txBody>
          <a:bodyPr/>
          <a:lstStyle/>
          <a:p>
            <a:pPr>
              <a:buFont typeface="Arial" charset="0"/>
              <a:buNone/>
              <a:defRPr/>
            </a:pPr>
            <a:endParaRPr lang="en-US"/>
          </a:p>
        </p:txBody>
      </p:sp>
      <p:sp>
        <p:nvSpPr>
          <p:cNvPr id="4" name="Footer Placeholder 3"/>
          <p:cNvSpPr>
            <a:spLocks noGrp="1"/>
          </p:cNvSpPr>
          <p:nvPr>
            <p:ph type="ftr" sz="quarter" idx="11"/>
          </p:nvPr>
        </p:nvSpPr>
        <p:spPr/>
        <p:txBody>
          <a:bodyPr/>
          <a:lstStyle/>
          <a:p>
            <a:pPr>
              <a:defRPr/>
            </a:pPr>
            <a:r>
              <a:rPr lang="en-IN"/>
              <a:t>Copyright 2017 Vedavit Project Solutions</a:t>
            </a:r>
            <a:endParaRPr lang="en-US"/>
          </a:p>
        </p:txBody>
      </p:sp>
      <p:sp>
        <p:nvSpPr>
          <p:cNvPr id="6185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CF2CD8-3AE7-4E95-8278-F066C12A20F2}" type="slidenum">
              <a:rPr lang="en-US" altLang="en-US" sz="1200" smtClean="0">
                <a:solidFill>
                  <a:srgbClr val="898989"/>
                </a:solidFill>
              </a:rPr>
              <a:pPr>
                <a:spcBef>
                  <a:spcPct val="0"/>
                </a:spcBef>
                <a:buFontTx/>
                <a:buNone/>
              </a:pPr>
              <a:t>317</a:t>
            </a:fld>
            <a:endParaRPr lang="en-US" altLang="en-US" sz="12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isky_Journe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685800"/>
            <a:ext cx="7004050" cy="525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2054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6A0637-EB75-4A25-9529-33F13EE6B645}" type="slidenum">
              <a:rPr lang="en-US" altLang="en-US" sz="1200" smtClean="0">
                <a:solidFill>
                  <a:srgbClr val="898989"/>
                </a:solidFill>
              </a:rPr>
              <a:pPr>
                <a:spcBef>
                  <a:spcPct val="0"/>
                </a:spcBef>
                <a:buFontTx/>
                <a:buNone/>
              </a:pPr>
              <a:t>318</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2594" name="Picture 3" descr="D:\Works\Training-Material\PMP\PM-Images\Sinking-Boat.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85875"/>
            <a:ext cx="76200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2259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6116B1B-D88D-4C91-9C44-F4B53D6D4542}" type="slidenum">
              <a:rPr lang="en-US" altLang="en-US" sz="1200" smtClean="0">
                <a:solidFill>
                  <a:srgbClr val="898989"/>
                </a:solidFill>
              </a:rPr>
              <a:pPr>
                <a:spcBef>
                  <a:spcPct val="0"/>
                </a:spcBef>
                <a:buFontTx/>
                <a:buNone/>
              </a:pPr>
              <a:t>319</a:t>
            </a:fld>
            <a:endParaRPr lang="en-US" altLang="en-US" sz="1200">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28675"/>
            <a:ext cx="609600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2464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4CB6EA-05EA-42D8-BE20-03A013ACC7BE}" type="slidenum">
              <a:rPr lang="en-US" altLang="en-US" sz="1200" smtClean="0">
                <a:solidFill>
                  <a:srgbClr val="898989"/>
                </a:solidFill>
              </a:rPr>
              <a:pPr>
                <a:spcBef>
                  <a:spcPct val="0"/>
                </a:spcBef>
                <a:buFontTx/>
                <a:buNone/>
              </a:pPr>
              <a:t>320</a:t>
            </a:fld>
            <a:endParaRPr lang="en-US" altLang="en-US" sz="1200">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itle 2"/>
          <p:cNvSpPr>
            <a:spLocks noGrp="1"/>
          </p:cNvSpPr>
          <p:nvPr>
            <p:ph type="title"/>
          </p:nvPr>
        </p:nvSpPr>
        <p:spPr>
          <a:xfrm>
            <a:off x="11113" y="0"/>
            <a:ext cx="9132887" cy="808038"/>
          </a:xfrm>
        </p:spPr>
        <p:txBody>
          <a:bodyPr/>
          <a:lstStyle/>
          <a:p>
            <a:r>
              <a:rPr altLang="en-US"/>
              <a:t>Project Risk Management</a:t>
            </a:r>
          </a:p>
        </p:txBody>
      </p:sp>
      <p:sp>
        <p:nvSpPr>
          <p:cNvPr id="626691" name="Content Placeholder 3"/>
          <p:cNvSpPr>
            <a:spLocks noGrp="1"/>
          </p:cNvSpPr>
          <p:nvPr>
            <p:ph idx="1"/>
          </p:nvPr>
        </p:nvSpPr>
        <p:spPr/>
        <p:txBody>
          <a:bodyPr/>
          <a:lstStyle/>
          <a:p>
            <a:pPr marL="342900" lvl="1" indent="-342900">
              <a:buFont typeface="Arial" panose="020B0604020202020204" pitchFamily="34" charset="0"/>
              <a:buNone/>
            </a:pPr>
            <a:r>
              <a:rPr lang="en-US" altLang="en-US" sz="3200" b="1"/>
              <a:t>	Processes for conducting risk management planning, identification, analysis, response planning and monitoring and control on a project.</a:t>
            </a:r>
          </a:p>
          <a:p>
            <a:endParaRPr lang="en-US" altLang="en-US" sz="360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266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E5A6DD-10AF-4A71-AA08-354AC19EB79A}" type="slidenum">
              <a:rPr lang="en-US" altLang="en-US" sz="1200" smtClean="0">
                <a:solidFill>
                  <a:srgbClr val="898989"/>
                </a:solidFill>
              </a:rPr>
              <a:pPr>
                <a:spcBef>
                  <a:spcPct val="0"/>
                </a:spcBef>
                <a:buFontTx/>
                <a:buNone/>
              </a:pPr>
              <a:t>321</a:t>
            </a:fld>
            <a:endParaRPr lang="en-US" altLang="en-US" sz="120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3"/>
          <p:cNvSpPr>
            <a:spLocks noGrp="1" noChangeArrowheads="1"/>
          </p:cNvSpPr>
          <p:nvPr>
            <p:ph type="title"/>
          </p:nvPr>
        </p:nvSpPr>
        <p:spPr>
          <a:xfrm>
            <a:off x="0" y="0"/>
            <a:ext cx="9144000" cy="838200"/>
          </a:xfrm>
        </p:spPr>
        <p:txBody>
          <a:bodyPr/>
          <a:lstStyle/>
          <a:p>
            <a:r>
              <a:rPr altLang="en-US" sz="4800" b="1"/>
              <a:t>Project Risk Management</a:t>
            </a:r>
          </a:p>
        </p:txBody>
      </p:sp>
      <p:sp>
        <p:nvSpPr>
          <p:cNvPr id="628739" name="Text Box 2"/>
          <p:cNvSpPr>
            <a:spLocks noGrp="1" noChangeArrowheads="1"/>
          </p:cNvSpPr>
          <p:nvPr>
            <p:ph idx="1"/>
          </p:nvPr>
        </p:nvSpPr>
        <p:spPr>
          <a:xfrm>
            <a:off x="457200" y="990600"/>
            <a:ext cx="8229600" cy="4400550"/>
          </a:xfrm>
        </p:spPr>
        <p:txBody>
          <a:bodyPr>
            <a:spAutoFit/>
          </a:bodyPr>
          <a:lstStyle/>
          <a:p>
            <a:pPr marL="914400" lvl="1" indent="-735013">
              <a:lnSpc>
                <a:spcPct val="150000"/>
              </a:lnSpc>
              <a:buFont typeface="Calibri" panose="020F0502020204030204" pitchFamily="34" charset="0"/>
              <a:buAutoNum type="arabicPeriod" startAt="34"/>
            </a:pPr>
            <a:r>
              <a:rPr lang="en-US" altLang="en-US" dirty="0"/>
              <a:t>Plan Risk Management [PLANNING]</a:t>
            </a:r>
          </a:p>
          <a:p>
            <a:pPr marL="914400" lvl="1" indent="-735013">
              <a:lnSpc>
                <a:spcPct val="150000"/>
              </a:lnSpc>
              <a:buFont typeface="Calibri" panose="020F0502020204030204" pitchFamily="34" charset="0"/>
              <a:buAutoNum type="arabicPeriod" startAt="34"/>
            </a:pPr>
            <a:r>
              <a:rPr lang="en-US" altLang="en-US" dirty="0"/>
              <a:t>Identify Risks [PLANNING]</a:t>
            </a:r>
          </a:p>
          <a:p>
            <a:pPr marL="914400" lvl="1" indent="-735013">
              <a:lnSpc>
                <a:spcPct val="150000"/>
              </a:lnSpc>
              <a:buFont typeface="Calibri" panose="020F0502020204030204" pitchFamily="34" charset="0"/>
              <a:buAutoNum type="arabicPeriod" startAt="34"/>
            </a:pPr>
            <a:r>
              <a:rPr lang="en-US" altLang="en-US" dirty="0"/>
              <a:t>Perform Qualitative Risk Analysis [PLANNING]</a:t>
            </a:r>
          </a:p>
          <a:p>
            <a:pPr marL="914400" lvl="1" indent="-735013">
              <a:lnSpc>
                <a:spcPct val="150000"/>
              </a:lnSpc>
              <a:buFont typeface="Calibri" panose="020F0502020204030204" pitchFamily="34" charset="0"/>
              <a:buAutoNum type="arabicPeriod" startAt="34"/>
            </a:pPr>
            <a:r>
              <a:rPr lang="en-US" altLang="en-US" dirty="0"/>
              <a:t>Perform Quantitative Risk Analysis [PLANNING]</a:t>
            </a:r>
          </a:p>
          <a:p>
            <a:pPr marL="914400" lvl="1" indent="-735013">
              <a:lnSpc>
                <a:spcPct val="150000"/>
              </a:lnSpc>
              <a:buFont typeface="Calibri" panose="020F0502020204030204" pitchFamily="34" charset="0"/>
              <a:buAutoNum type="arabicPeriod" startAt="34"/>
            </a:pPr>
            <a:r>
              <a:rPr lang="en-US" altLang="en-US" dirty="0"/>
              <a:t>Plan Risk Responses [PLANNING]</a:t>
            </a:r>
          </a:p>
          <a:p>
            <a:pPr marL="914400" lvl="1" indent="-735013">
              <a:lnSpc>
                <a:spcPct val="150000"/>
              </a:lnSpc>
              <a:buFont typeface="Calibri" panose="020F0502020204030204" pitchFamily="34" charset="0"/>
              <a:buAutoNum type="arabicPeriod" startAt="34"/>
            </a:pPr>
            <a:r>
              <a:rPr lang="en-US" altLang="en-US" dirty="0"/>
              <a:t>Control Risks [M&amp;C]</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287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02B777F-FA5E-4C91-9357-EE02BA34EDD2}" type="slidenum">
              <a:rPr lang="en-US" altLang="en-US" sz="1200" smtClean="0">
                <a:solidFill>
                  <a:srgbClr val="898989"/>
                </a:solidFill>
              </a:rPr>
              <a:pPr>
                <a:spcBef>
                  <a:spcPct val="0"/>
                </a:spcBef>
                <a:buFontTx/>
                <a:buNone/>
              </a:pPr>
              <a:t>322</a:t>
            </a:fld>
            <a:endParaRPr lang="en-US" altLang="en-US" sz="120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Title 4"/>
          <p:cNvSpPr>
            <a:spLocks noGrp="1"/>
          </p:cNvSpPr>
          <p:nvPr>
            <p:ph type="title"/>
          </p:nvPr>
        </p:nvSpPr>
        <p:spPr>
          <a:xfrm>
            <a:off x="11113" y="0"/>
            <a:ext cx="9132887" cy="808038"/>
          </a:xfrm>
        </p:spPr>
        <p:txBody>
          <a:bodyPr/>
          <a:lstStyle/>
          <a:p>
            <a:r>
              <a:rPr altLang="en-US"/>
              <a:t>Project Communication Management</a:t>
            </a:r>
          </a:p>
        </p:txBody>
      </p:sp>
      <p:sp>
        <p:nvSpPr>
          <p:cNvPr id="577539" name="Content Placeholder 3"/>
          <p:cNvSpPr>
            <a:spLocks noGrp="1"/>
          </p:cNvSpPr>
          <p:nvPr>
            <p:ph idx="1"/>
          </p:nvPr>
        </p:nvSpPr>
        <p:spPr/>
        <p:txBody>
          <a:bodyPr/>
          <a:lstStyle/>
          <a:p>
            <a:pPr marL="0" lvl="1" indent="0">
              <a:buFont typeface="Arial" panose="020B0604020202020204" pitchFamily="34" charset="0"/>
              <a:buNone/>
            </a:pPr>
            <a:r>
              <a:rPr lang="en-US" altLang="en-US" sz="3200" b="1"/>
              <a:t>Processes required to ensure </a:t>
            </a:r>
            <a:r>
              <a:rPr lang="en-US" altLang="en-US" sz="3200" b="1" u="sng"/>
              <a:t>timely</a:t>
            </a:r>
            <a:r>
              <a:rPr lang="en-US" altLang="en-US" sz="3200" b="1"/>
              <a:t> and </a:t>
            </a:r>
            <a:r>
              <a:rPr lang="en-US" altLang="en-US" sz="3200" b="1" u="sng"/>
              <a:t>appropriate generation</a:t>
            </a:r>
            <a:r>
              <a:rPr lang="en-US" altLang="en-US" sz="3200" b="1"/>
              <a:t>, </a:t>
            </a:r>
            <a:r>
              <a:rPr lang="en-US" altLang="en-US" sz="3200" b="1" u="sng"/>
              <a:t>collection</a:t>
            </a:r>
            <a:r>
              <a:rPr lang="en-US" altLang="en-US" sz="3200" b="1"/>
              <a:t>, </a:t>
            </a:r>
            <a:r>
              <a:rPr lang="en-US" altLang="en-US" sz="3200" b="1" u="sng"/>
              <a:t>distribution</a:t>
            </a:r>
            <a:r>
              <a:rPr lang="en-US" altLang="en-US" sz="3200" b="1"/>
              <a:t>, </a:t>
            </a:r>
            <a:r>
              <a:rPr lang="en-US" altLang="en-US" sz="3200" b="1" u="sng"/>
              <a:t>storage</a:t>
            </a:r>
            <a:r>
              <a:rPr lang="en-US" altLang="en-US" sz="3200" b="1"/>
              <a:t>, </a:t>
            </a:r>
            <a:r>
              <a:rPr lang="en-US" altLang="en-US" sz="3200" b="1" u="sng"/>
              <a:t>retrieval</a:t>
            </a:r>
            <a:r>
              <a:rPr lang="en-US" altLang="en-US" sz="3200" b="1"/>
              <a:t> and ultimate </a:t>
            </a:r>
            <a:r>
              <a:rPr lang="en-US" altLang="en-US" sz="3200" b="1" u="sng"/>
              <a:t>disposition</a:t>
            </a:r>
            <a:r>
              <a:rPr lang="en-US" altLang="en-US" sz="3200" b="1"/>
              <a:t> of project information.</a:t>
            </a:r>
          </a:p>
          <a:p>
            <a:endParaRPr lang="en-US" altLang="en-US" sz="360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775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77DAC2B-C29B-4067-8DF6-D99F64966CD2}" type="slidenum">
              <a:rPr lang="en-US" altLang="en-US" sz="1200" smtClean="0">
                <a:solidFill>
                  <a:srgbClr val="898989"/>
                </a:solidFill>
              </a:rPr>
              <a:pPr>
                <a:spcBef>
                  <a:spcPct val="0"/>
                </a:spcBef>
                <a:buFontTx/>
                <a:buNone/>
              </a:pPr>
              <a:t>296</a:t>
            </a:fld>
            <a:endParaRPr lang="en-US" altLang="en-US" sz="120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0" y="0"/>
            <a:ext cx="9144000" cy="838200"/>
          </a:xfrm>
        </p:spPr>
        <p:txBody>
          <a:bodyPr/>
          <a:lstStyle/>
          <a:p>
            <a:pPr>
              <a:defRPr/>
            </a:pPr>
            <a:r>
              <a:rPr sz="3200" b="1">
                <a:effectLst>
                  <a:outerShdw blurRad="38100" dist="38100" dir="2700000" algn="tl">
                    <a:srgbClr val="C0C0C0"/>
                  </a:outerShdw>
                </a:effectLst>
                <a:latin typeface="Arial" charset="0"/>
              </a:rPr>
              <a:t>Personal Attitude to Risk</a:t>
            </a:r>
          </a:p>
        </p:txBody>
      </p:sp>
      <p:sp>
        <p:nvSpPr>
          <p:cNvPr id="8" name="Rectangle 4"/>
          <p:cNvSpPr>
            <a:spLocks noGrp="1" noChangeArrowheads="1"/>
          </p:cNvSpPr>
          <p:nvPr>
            <p:ph idx="1"/>
          </p:nvPr>
        </p:nvSpPr>
        <p:spPr>
          <a:xfrm>
            <a:off x="457200" y="990600"/>
            <a:ext cx="8077200" cy="5135563"/>
          </a:xfrm>
        </p:spPr>
        <p:txBody>
          <a:bodyPr/>
          <a:lstStyle/>
          <a:p>
            <a:pPr algn="ctr">
              <a:defRPr/>
            </a:pPr>
            <a:endParaRPr lang="en-US" b="1" dirty="0">
              <a:effectLst>
                <a:outerShdw blurRad="38100" dist="38100" dir="2700000" algn="tl">
                  <a:srgbClr val="C0C0C0"/>
                </a:outerShdw>
              </a:effectLst>
              <a:latin typeface="Arial" charset="0"/>
            </a:endParaRPr>
          </a:p>
          <a:p>
            <a:pPr marL="342900" lvl="1" indent="-342900" algn="ctr">
              <a:defRPr/>
            </a:pPr>
            <a:r>
              <a:rPr lang="en-US" b="1" dirty="0"/>
              <a:t>Individuals fall into one of the three categories</a:t>
            </a:r>
          </a:p>
          <a:p>
            <a:pPr marL="342900" lvl="1" indent="-342900" algn="ctr">
              <a:buFont typeface="Arial" panose="020B0604020202020204" pitchFamily="34" charset="0"/>
              <a:buChar char="•"/>
              <a:defRPr/>
            </a:pPr>
            <a:endParaRPr lang="en-US" b="1" dirty="0"/>
          </a:p>
          <a:p>
            <a:pPr marL="914400" lvl="1" indent="-457200">
              <a:spcBef>
                <a:spcPct val="50000"/>
              </a:spcBef>
              <a:buFont typeface="Wingdings" pitchFamily="2" charset="2"/>
              <a:buChar char="v"/>
              <a:defRPr/>
            </a:pPr>
            <a:r>
              <a:rPr lang="en-US" dirty="0"/>
              <a:t>Risks Averse</a:t>
            </a:r>
          </a:p>
          <a:p>
            <a:pPr marL="914400" lvl="1" indent="-457200">
              <a:spcBef>
                <a:spcPct val="50000"/>
              </a:spcBef>
              <a:buFont typeface="Wingdings" pitchFamily="2" charset="2"/>
              <a:buChar char="v"/>
              <a:defRPr/>
            </a:pPr>
            <a:r>
              <a:rPr lang="en-US" dirty="0"/>
              <a:t>Risk Seeking</a:t>
            </a:r>
          </a:p>
          <a:p>
            <a:pPr marL="914400" lvl="1" indent="-457200">
              <a:spcBef>
                <a:spcPct val="50000"/>
              </a:spcBef>
              <a:buFont typeface="Wingdings" pitchFamily="2" charset="2"/>
              <a:buChar char="v"/>
              <a:defRPr/>
            </a:pPr>
            <a:r>
              <a:rPr lang="en-US" dirty="0"/>
              <a:t>Risk Neutral</a:t>
            </a:r>
          </a:p>
          <a:p>
            <a:pPr marL="342900" lvl="1" indent="-342900" algn="ctr">
              <a:buFont typeface="Arial" panose="020B0604020202020204" pitchFamily="34" charset="0"/>
              <a:buChar char="•"/>
              <a:defRPr/>
            </a:pPr>
            <a:endParaRPr lang="en-US" b="1" dirty="0"/>
          </a:p>
          <a:p>
            <a:pPr algn="ctr">
              <a:defRPr/>
            </a:pPr>
            <a:endParaRPr lang="en-US" b="1" dirty="0">
              <a:effectLst>
                <a:outerShdw blurRad="38100" dist="38100" dir="2700000" algn="tl">
                  <a:srgbClr val="C0C0C0"/>
                </a:outerShdw>
              </a:effectLst>
              <a:latin typeface="Arial" charset="0"/>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307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F307AE-497C-43CB-9B5B-DE1B462DB5A5}" type="slidenum">
              <a:rPr lang="en-US" altLang="en-US" sz="1200" smtClean="0">
                <a:solidFill>
                  <a:srgbClr val="898989"/>
                </a:solidFill>
              </a:rPr>
              <a:pPr>
                <a:spcBef>
                  <a:spcPct val="0"/>
                </a:spcBef>
                <a:buFontTx/>
                <a:buNone/>
              </a:pPr>
              <a:t>323</a:t>
            </a:fld>
            <a:endParaRPr lang="en-US" altLang="en-US" sz="1200">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itle 2"/>
          <p:cNvSpPr>
            <a:spLocks noGrp="1"/>
          </p:cNvSpPr>
          <p:nvPr>
            <p:ph type="title"/>
          </p:nvPr>
        </p:nvSpPr>
        <p:spPr>
          <a:xfrm>
            <a:off x="11113" y="0"/>
            <a:ext cx="9132887" cy="808038"/>
          </a:xfrm>
        </p:spPr>
        <p:txBody>
          <a:bodyPr/>
          <a:lstStyle/>
          <a:p>
            <a:r>
              <a:rPr altLang="en-US"/>
              <a:t>34. Plan Risk Management</a:t>
            </a:r>
          </a:p>
        </p:txBody>
      </p:sp>
      <p:sp>
        <p:nvSpPr>
          <p:cNvPr id="632835" name="Content Placeholder 3"/>
          <p:cNvSpPr>
            <a:spLocks noGrp="1"/>
          </p:cNvSpPr>
          <p:nvPr>
            <p:ph idx="1"/>
          </p:nvPr>
        </p:nvSpPr>
        <p:spPr/>
        <p:txBody>
          <a:bodyPr/>
          <a:lstStyle/>
          <a:p>
            <a:pPr>
              <a:buFont typeface="Arial" panose="020B0604020202020204" pitchFamily="34" charset="0"/>
              <a:buNone/>
            </a:pPr>
            <a:r>
              <a:rPr lang="en-US" altLang="en-US" b="1" dirty="0"/>
              <a:t>	Defining how to conduct risk management activities for a project .</a:t>
            </a:r>
          </a:p>
          <a:p>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328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578C151-4835-419E-B425-15F66E80E615}" type="slidenum">
              <a:rPr lang="en-US" altLang="en-US" sz="1200" smtClean="0">
                <a:solidFill>
                  <a:srgbClr val="898989"/>
                </a:solidFill>
              </a:rPr>
              <a:pPr>
                <a:spcBef>
                  <a:spcPct val="0"/>
                </a:spcBef>
                <a:buFontTx/>
                <a:buNone/>
              </a:pPr>
              <a:t>324</a:t>
            </a:fld>
            <a:endParaRPr lang="en-US" altLang="en-US" sz="1200">
              <a:solidFill>
                <a:srgbClr val="89898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Plan Risk Management</a:t>
            </a:r>
          </a:p>
        </p:txBody>
      </p:sp>
      <p:sp>
        <p:nvSpPr>
          <p:cNvPr id="634883"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Project Management Plan</a:t>
            </a:r>
          </a:p>
          <a:p>
            <a:pPr>
              <a:buFont typeface="Calibri" panose="020F0502020204030204" pitchFamily="34" charset="0"/>
              <a:buAutoNum type="arabicPeriod"/>
            </a:pPr>
            <a:r>
              <a:rPr lang="en-US" altLang="en-US" dirty="0"/>
              <a:t>Project Charter</a:t>
            </a:r>
          </a:p>
          <a:p>
            <a:pPr>
              <a:buFont typeface="Calibri" panose="020F0502020204030204" pitchFamily="34" charset="0"/>
              <a:buAutoNum type="arabicPeriod"/>
            </a:pPr>
            <a:r>
              <a:rPr lang="en-US" altLang="en-US" dirty="0"/>
              <a:t>Stakeholder Register</a:t>
            </a:r>
          </a:p>
          <a:p>
            <a:pPr>
              <a:buFont typeface="Calibri" panose="020F0502020204030204" pitchFamily="34" charset="0"/>
              <a:buAutoNum type="arabicPeriod"/>
            </a:pPr>
            <a:r>
              <a:rPr lang="en-US" altLang="en-US" dirty="0"/>
              <a:t>Enterprise Environmental Factors</a:t>
            </a:r>
          </a:p>
          <a:p>
            <a:pPr>
              <a:buFont typeface="Calibri" panose="020F0502020204030204" pitchFamily="34" charset="0"/>
              <a:buAutoNum type="arabicPeriod"/>
            </a:pPr>
            <a:r>
              <a:rPr lang="en-US" altLang="en-US" dirty="0"/>
              <a:t>Organization Process Assets</a:t>
            </a:r>
          </a:p>
          <a:p>
            <a:pPr>
              <a:buFont typeface="Calibri" panose="020F0502020204030204" pitchFamily="34" charset="0"/>
              <a:buAutoNum type="arabicPeriod"/>
            </a:pPr>
            <a:endParaRPr lang="en-US" altLang="en-US" dirty="0"/>
          </a:p>
        </p:txBody>
      </p:sp>
      <p:sp>
        <p:nvSpPr>
          <p:cNvPr id="634884"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Expert Judgement</a:t>
            </a:r>
          </a:p>
          <a:p>
            <a:pPr>
              <a:buFont typeface="Calibri" panose="020F0502020204030204" pitchFamily="34" charset="0"/>
              <a:buAutoNum type="arabicPeriod"/>
            </a:pPr>
            <a:r>
              <a:rPr lang="en-US" altLang="en-US" dirty="0"/>
              <a:t>Analytical techniques</a:t>
            </a:r>
          </a:p>
          <a:p>
            <a:pPr>
              <a:buFont typeface="Calibri" panose="020F0502020204030204" pitchFamily="34" charset="0"/>
              <a:buAutoNum type="arabicPeriod"/>
            </a:pPr>
            <a:r>
              <a:rPr lang="en-US" altLang="en-US" dirty="0"/>
              <a:t>Meetings</a:t>
            </a:r>
          </a:p>
          <a:p>
            <a:pPr>
              <a:buFont typeface="Calibri" panose="020F0502020204030204" pitchFamily="34" charset="0"/>
              <a:buAutoNum type="arabicPeriod"/>
            </a:pPr>
            <a:endParaRPr lang="en-US" altLang="en-US" dirty="0"/>
          </a:p>
        </p:txBody>
      </p:sp>
      <p:sp>
        <p:nvSpPr>
          <p:cNvPr id="634885"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Risk Management Plan</a:t>
            </a:r>
          </a:p>
        </p:txBody>
      </p:sp>
      <p:sp>
        <p:nvSpPr>
          <p:cNvPr id="634886" name="Text Placeholder 7"/>
          <p:cNvSpPr>
            <a:spLocks noGrp="1"/>
          </p:cNvSpPr>
          <p:nvPr>
            <p:ph type="body" sz="quarter" idx="15"/>
          </p:nvPr>
        </p:nvSpPr>
        <p:spPr/>
        <p:txBody>
          <a:bodyPr vert="eaVert"/>
          <a:lstStyle/>
          <a:p>
            <a:pPr marL="0" indent="0"/>
            <a:r>
              <a:rPr lang="en-US" altLang="en-US"/>
              <a:t>Project Risk Management</a:t>
            </a:r>
          </a:p>
        </p:txBody>
      </p:sp>
      <p:sp>
        <p:nvSpPr>
          <p:cNvPr id="634887" name="Text Placeholder 8"/>
          <p:cNvSpPr>
            <a:spLocks noGrp="1"/>
          </p:cNvSpPr>
          <p:nvPr>
            <p:ph type="body" sz="quarter" idx="16"/>
          </p:nvPr>
        </p:nvSpPr>
        <p:spPr/>
        <p:txBody>
          <a:bodyPr vert="eaVert"/>
          <a:lstStyle/>
          <a:p>
            <a:pPr marL="0" indent="0"/>
            <a:r>
              <a:rPr lang="en-US" altLang="en-US"/>
              <a:t>Project Planning</a:t>
            </a:r>
          </a:p>
        </p:txBody>
      </p:sp>
      <p:sp>
        <p:nvSpPr>
          <p:cNvPr id="634888"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5D1764D-104A-48A7-8335-0335ABF432FB}" type="slidenum">
              <a:rPr lang="en-US" altLang="en-US" sz="1200" smtClean="0">
                <a:solidFill>
                  <a:srgbClr val="898989"/>
                </a:solidFill>
              </a:rPr>
              <a:pPr>
                <a:spcBef>
                  <a:spcPct val="0"/>
                </a:spcBef>
                <a:buFontTx/>
                <a:buNone/>
              </a:pPr>
              <a:t>325</a:t>
            </a:fld>
            <a:endParaRPr lang="en-US" altLang="en-US" sz="1200">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930" name="Picture 2" descr="C:\Users\Parul Choudhary\Desktop\PMBOK 4 edition\DONE\To do\pmbokguide4edition_0310_f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13" y="996950"/>
            <a:ext cx="7864475"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35000" y="6022975"/>
            <a:ext cx="3784600" cy="236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900" dirty="0">
                <a:solidFill>
                  <a:schemeClr val="tx1"/>
                </a:solidFill>
              </a:rPr>
              <a:t>Source : PMI PMBOK</a:t>
            </a:r>
            <a:r>
              <a:rPr lang="en-US" sz="900" b="1" i="1" baseline="30000" dirty="0">
                <a:solidFill>
                  <a:schemeClr val="tx1"/>
                </a:solidFill>
              </a:rPr>
              <a:t>®</a:t>
            </a:r>
            <a:r>
              <a:rPr lang="en-US" sz="900" b="1" i="1" dirty="0">
                <a:solidFill>
                  <a:schemeClr val="tx1"/>
                </a:solidFill>
              </a:rPr>
              <a:t> Fourth Edition</a:t>
            </a:r>
            <a:endParaRPr lang="en-IN" sz="900" dirty="0">
              <a:solidFill>
                <a:schemeClr val="tx1"/>
              </a:solidFill>
            </a:endParaRPr>
          </a:p>
        </p:txBody>
      </p:sp>
      <p:sp>
        <p:nvSpPr>
          <p:cNvPr id="636932" name="Rectangle 27"/>
          <p:cNvSpPr>
            <a:spLocks noGrp="1" noChangeArrowheads="1"/>
          </p:cNvSpPr>
          <p:nvPr>
            <p:ph type="title"/>
          </p:nvPr>
        </p:nvSpPr>
        <p:spPr>
          <a:xfrm>
            <a:off x="11113" y="0"/>
            <a:ext cx="9132887" cy="808038"/>
          </a:xfrm>
        </p:spPr>
        <p:txBody>
          <a:bodyPr/>
          <a:lstStyle/>
          <a:p>
            <a:r>
              <a:rPr altLang="en-US" b="1"/>
              <a:t>Risk Breakdown Structure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3693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3A2EE3B-44CD-4D5C-9E98-6E3FCF95B859}" type="slidenum">
              <a:rPr lang="en-US" altLang="en-US" sz="1200" smtClean="0">
                <a:solidFill>
                  <a:srgbClr val="898989"/>
                </a:solidFill>
              </a:rPr>
              <a:pPr>
                <a:spcBef>
                  <a:spcPct val="0"/>
                </a:spcBef>
                <a:buFontTx/>
                <a:buNone/>
              </a:pPr>
              <a:t>326</a:t>
            </a:fld>
            <a:endParaRPr lang="en-US" altLang="en-US" sz="1200">
              <a:solidFill>
                <a:srgbClr val="89898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1625" y="5999163"/>
            <a:ext cx="3784600" cy="236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900" dirty="0">
                <a:solidFill>
                  <a:schemeClr val="tx1"/>
                </a:solidFill>
              </a:rPr>
              <a:t>Source : PMI PMBOK</a:t>
            </a:r>
            <a:r>
              <a:rPr lang="en-US" sz="900" b="1" i="1" baseline="30000" dirty="0">
                <a:solidFill>
                  <a:schemeClr val="tx1"/>
                </a:solidFill>
              </a:rPr>
              <a:t>®</a:t>
            </a:r>
            <a:r>
              <a:rPr lang="en-US" sz="900" b="1" i="1" dirty="0">
                <a:solidFill>
                  <a:schemeClr val="tx1"/>
                </a:solidFill>
              </a:rPr>
              <a:t> Fourth Edition</a:t>
            </a:r>
            <a:endParaRPr lang="en-IN" sz="900" dirty="0">
              <a:solidFill>
                <a:schemeClr val="tx1"/>
              </a:solidFill>
            </a:endParaRPr>
          </a:p>
        </p:txBody>
      </p:sp>
      <p:pic>
        <p:nvPicPr>
          <p:cNvPr id="638979" name="Picture 2" descr="C:\Users\Parul Choudhary\Desktop\PMBOK 4 edition\DONE\To do\pmbokguide4edition_0311_f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 y="914400"/>
            <a:ext cx="86995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27"/>
          <p:cNvSpPr>
            <a:spLocks noGrp="1" noChangeArrowheads="1"/>
          </p:cNvSpPr>
          <p:nvPr>
            <p:ph type="title"/>
          </p:nvPr>
        </p:nvSpPr>
        <p:spPr>
          <a:xfrm>
            <a:off x="11113" y="0"/>
            <a:ext cx="9132887" cy="808038"/>
          </a:xfrm>
        </p:spPr>
        <p:txBody>
          <a:bodyPr>
            <a:normAutofit fontScale="90000"/>
          </a:bodyPr>
          <a:lstStyle/>
          <a:p>
            <a:pPr>
              <a:defRPr/>
            </a:pPr>
            <a:r>
              <a:rPr sz="4800" b="1"/>
              <a:t>Definition of Impact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3898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1F165A-68C2-490E-BD55-58F302E32D7E}" type="slidenum">
              <a:rPr lang="en-US" altLang="en-US" sz="1200" smtClean="0">
                <a:solidFill>
                  <a:srgbClr val="898989"/>
                </a:solidFill>
              </a:rPr>
              <a:pPr>
                <a:spcBef>
                  <a:spcPct val="0"/>
                </a:spcBef>
                <a:buFontTx/>
                <a:buNone/>
              </a:pPr>
              <a:t>327</a:t>
            </a:fld>
            <a:endParaRPr lang="en-US" altLang="en-US" sz="1200">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Title 2"/>
          <p:cNvSpPr>
            <a:spLocks noGrp="1"/>
          </p:cNvSpPr>
          <p:nvPr>
            <p:ph type="title"/>
          </p:nvPr>
        </p:nvSpPr>
        <p:spPr>
          <a:xfrm>
            <a:off x="11113" y="0"/>
            <a:ext cx="9132887" cy="808038"/>
          </a:xfrm>
        </p:spPr>
        <p:txBody>
          <a:bodyPr/>
          <a:lstStyle/>
          <a:p>
            <a:r>
              <a:rPr altLang="en-US"/>
              <a:t>35. Identify Risks</a:t>
            </a:r>
          </a:p>
        </p:txBody>
      </p:sp>
      <p:sp>
        <p:nvSpPr>
          <p:cNvPr id="641027" name="Content Placeholder 3"/>
          <p:cNvSpPr>
            <a:spLocks noGrp="1"/>
          </p:cNvSpPr>
          <p:nvPr>
            <p:ph idx="1"/>
          </p:nvPr>
        </p:nvSpPr>
        <p:spPr/>
        <p:txBody>
          <a:bodyPr/>
          <a:lstStyle/>
          <a:p>
            <a:pPr>
              <a:buFont typeface="Arial" panose="020B0604020202020204" pitchFamily="34" charset="0"/>
              <a:buNone/>
            </a:pPr>
            <a:r>
              <a:rPr lang="en-US" altLang="en-US" b="1" dirty="0"/>
              <a:t>	Determining which risks may affect the project and documenting their characteristics</a:t>
            </a:r>
          </a:p>
          <a:p>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410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85B5DB-41A0-4DAE-87CD-05D4B50FBFEB}" type="slidenum">
              <a:rPr lang="en-US" altLang="en-US" sz="1200" smtClean="0">
                <a:solidFill>
                  <a:srgbClr val="898989"/>
                </a:solidFill>
              </a:rPr>
              <a:pPr>
                <a:spcBef>
                  <a:spcPct val="0"/>
                </a:spcBef>
                <a:buFontTx/>
                <a:buNone/>
              </a:pPr>
              <a:t>328</a:t>
            </a:fld>
            <a:endParaRPr lang="en-US" altLang="en-US" sz="1200">
              <a:solidFill>
                <a:srgbClr val="8989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Identify Risks</a:t>
            </a:r>
          </a:p>
        </p:txBody>
      </p:sp>
      <p:sp>
        <p:nvSpPr>
          <p:cNvPr id="643075" name="Content Placeholder 4"/>
          <p:cNvSpPr>
            <a:spLocks noGrp="1"/>
          </p:cNvSpPr>
          <p:nvPr>
            <p:ph sz="quarter" idx="12"/>
          </p:nvPr>
        </p:nvSpPr>
        <p:spPr>
          <a:xfrm>
            <a:off x="533400" y="1447800"/>
            <a:ext cx="2743200" cy="4800600"/>
          </a:xfrm>
        </p:spPr>
        <p:txBody>
          <a:bodyPr/>
          <a:lstStyle/>
          <a:p>
            <a:pPr>
              <a:buFont typeface="Calibri" panose="020F0502020204030204" pitchFamily="34" charset="0"/>
              <a:buAutoNum type="arabicPeriod"/>
            </a:pPr>
            <a:r>
              <a:rPr lang="en-US" altLang="en-US" dirty="0"/>
              <a:t>Risk Management Plan</a:t>
            </a:r>
          </a:p>
          <a:p>
            <a:pPr>
              <a:buFont typeface="Calibri" panose="020F0502020204030204" pitchFamily="34" charset="0"/>
              <a:buAutoNum type="arabicPeriod"/>
            </a:pPr>
            <a:r>
              <a:rPr lang="en-US" altLang="en-US" dirty="0"/>
              <a:t>Cost Management Plan</a:t>
            </a:r>
          </a:p>
          <a:p>
            <a:pPr>
              <a:buFont typeface="Calibri" panose="020F0502020204030204" pitchFamily="34" charset="0"/>
              <a:buAutoNum type="arabicPeriod"/>
            </a:pPr>
            <a:r>
              <a:rPr lang="en-US" altLang="en-US" dirty="0"/>
              <a:t>Schedule Management Plan</a:t>
            </a:r>
          </a:p>
          <a:p>
            <a:pPr>
              <a:buFont typeface="Calibri" panose="020F0502020204030204" pitchFamily="34" charset="0"/>
              <a:buAutoNum type="arabicPeriod"/>
            </a:pPr>
            <a:r>
              <a:rPr lang="en-US" altLang="en-US" dirty="0"/>
              <a:t>Quality Management Plan</a:t>
            </a:r>
          </a:p>
          <a:p>
            <a:pPr>
              <a:buFont typeface="Calibri" panose="020F0502020204030204" pitchFamily="34" charset="0"/>
              <a:buAutoNum type="arabicPeriod"/>
            </a:pPr>
            <a:r>
              <a:rPr lang="en-US" altLang="en-US" dirty="0"/>
              <a:t>Human Resource Management Plan</a:t>
            </a:r>
          </a:p>
          <a:p>
            <a:pPr>
              <a:buFont typeface="Calibri" panose="020F0502020204030204" pitchFamily="34" charset="0"/>
              <a:buAutoNum type="arabicPeriod"/>
            </a:pPr>
            <a:r>
              <a:rPr lang="en-US" altLang="en-US" dirty="0"/>
              <a:t>Scope Baseline</a:t>
            </a:r>
          </a:p>
          <a:p>
            <a:pPr>
              <a:buFont typeface="Calibri" panose="020F0502020204030204" pitchFamily="34" charset="0"/>
              <a:buAutoNum type="arabicPeriod"/>
            </a:pPr>
            <a:r>
              <a:rPr lang="en-US" altLang="en-US" dirty="0"/>
              <a:t>Activity Cost Estimates</a:t>
            </a:r>
          </a:p>
          <a:p>
            <a:pPr>
              <a:buFont typeface="Calibri" panose="020F0502020204030204" pitchFamily="34" charset="0"/>
              <a:buAutoNum type="arabicPeriod"/>
            </a:pPr>
            <a:r>
              <a:rPr lang="en-US" altLang="en-US" dirty="0"/>
              <a:t>Activity Duration Estimates</a:t>
            </a:r>
          </a:p>
          <a:p>
            <a:pPr>
              <a:buFont typeface="Calibri" panose="020F0502020204030204" pitchFamily="34" charset="0"/>
              <a:buAutoNum type="arabicPeriod"/>
            </a:pPr>
            <a:r>
              <a:rPr lang="en-US" altLang="en-US" dirty="0"/>
              <a:t>Stakeholder Register</a:t>
            </a:r>
          </a:p>
          <a:p>
            <a:pPr>
              <a:buFont typeface="Calibri" panose="020F0502020204030204" pitchFamily="34" charset="0"/>
              <a:buAutoNum type="arabicPeriod"/>
            </a:pPr>
            <a:r>
              <a:rPr lang="en-US" altLang="en-US" dirty="0"/>
              <a:t>Project Documents</a:t>
            </a:r>
          </a:p>
          <a:p>
            <a:pPr>
              <a:buFont typeface="Calibri" panose="020F0502020204030204" pitchFamily="34" charset="0"/>
              <a:buAutoNum type="arabicPeriod"/>
            </a:pPr>
            <a:r>
              <a:rPr lang="en-US" altLang="en-US" dirty="0"/>
              <a:t>Procurement Documents</a:t>
            </a:r>
          </a:p>
          <a:p>
            <a:pPr>
              <a:buFont typeface="Calibri" panose="020F0502020204030204" pitchFamily="34" charset="0"/>
              <a:buAutoNum type="arabicPeriod"/>
            </a:pPr>
            <a:r>
              <a:rPr lang="en-US" altLang="en-US" dirty="0"/>
              <a:t>Enterprise Environmental Factors</a:t>
            </a:r>
          </a:p>
          <a:p>
            <a:pPr>
              <a:buFont typeface="Calibri" panose="020F0502020204030204" pitchFamily="34" charset="0"/>
              <a:buAutoNum type="arabicPeriod"/>
            </a:pPr>
            <a:r>
              <a:rPr lang="en-US" altLang="en-US" dirty="0"/>
              <a:t>Organization Process Assets</a:t>
            </a:r>
          </a:p>
        </p:txBody>
      </p:sp>
      <p:sp>
        <p:nvSpPr>
          <p:cNvPr id="643076"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Expert Judgement</a:t>
            </a:r>
          </a:p>
          <a:p>
            <a:pPr>
              <a:buFont typeface="Calibri" panose="020F0502020204030204" pitchFamily="34" charset="0"/>
              <a:buAutoNum type="arabicPeriod"/>
            </a:pPr>
            <a:r>
              <a:rPr lang="en-US" altLang="en-US" dirty="0"/>
              <a:t>Documentation Reviews</a:t>
            </a:r>
          </a:p>
          <a:p>
            <a:pPr>
              <a:buFont typeface="Calibri" panose="020F0502020204030204" pitchFamily="34" charset="0"/>
              <a:buAutoNum type="arabicPeriod"/>
            </a:pPr>
            <a:r>
              <a:rPr lang="en-US" altLang="en-US" dirty="0"/>
              <a:t>Information Gathering Techniques</a:t>
            </a:r>
          </a:p>
          <a:p>
            <a:pPr>
              <a:buFont typeface="Calibri" panose="020F0502020204030204" pitchFamily="34" charset="0"/>
              <a:buAutoNum type="arabicPeriod"/>
            </a:pPr>
            <a:r>
              <a:rPr lang="en-US" altLang="en-US" dirty="0"/>
              <a:t>Checklist Analysis</a:t>
            </a:r>
          </a:p>
          <a:p>
            <a:pPr>
              <a:buFont typeface="Calibri" panose="020F0502020204030204" pitchFamily="34" charset="0"/>
              <a:buAutoNum type="arabicPeriod"/>
            </a:pPr>
            <a:r>
              <a:rPr lang="en-US" altLang="en-US" dirty="0"/>
              <a:t>Assumptions Analysis</a:t>
            </a:r>
          </a:p>
          <a:p>
            <a:pPr>
              <a:buFont typeface="Calibri" panose="020F0502020204030204" pitchFamily="34" charset="0"/>
              <a:buAutoNum type="arabicPeriod"/>
            </a:pPr>
            <a:r>
              <a:rPr lang="en-US" altLang="en-US" dirty="0"/>
              <a:t>Diagramming Techniques</a:t>
            </a:r>
          </a:p>
          <a:p>
            <a:pPr>
              <a:buFont typeface="Calibri" panose="020F0502020204030204" pitchFamily="34" charset="0"/>
              <a:buAutoNum type="arabicPeriod"/>
            </a:pPr>
            <a:r>
              <a:rPr lang="en-US" altLang="en-US" dirty="0"/>
              <a:t>SWOT Analysis</a:t>
            </a:r>
          </a:p>
          <a:p>
            <a:pPr>
              <a:buFont typeface="Calibri" panose="020F0502020204030204" pitchFamily="34" charset="0"/>
              <a:buAutoNum type="arabicPeriod"/>
            </a:pPr>
            <a:endParaRPr lang="en-US" altLang="en-US" dirty="0"/>
          </a:p>
        </p:txBody>
      </p:sp>
      <p:sp>
        <p:nvSpPr>
          <p:cNvPr id="643077"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Risk Register</a:t>
            </a:r>
          </a:p>
        </p:txBody>
      </p:sp>
      <p:sp>
        <p:nvSpPr>
          <p:cNvPr id="643078" name="Text Placeholder 7"/>
          <p:cNvSpPr>
            <a:spLocks noGrp="1"/>
          </p:cNvSpPr>
          <p:nvPr>
            <p:ph type="body" sz="quarter" idx="15"/>
          </p:nvPr>
        </p:nvSpPr>
        <p:spPr/>
        <p:txBody>
          <a:bodyPr vert="eaVert"/>
          <a:lstStyle/>
          <a:p>
            <a:pPr marL="0" indent="0"/>
            <a:r>
              <a:rPr lang="en-US" altLang="en-US"/>
              <a:t>Project Risk Management</a:t>
            </a:r>
          </a:p>
        </p:txBody>
      </p:sp>
      <p:sp>
        <p:nvSpPr>
          <p:cNvPr id="643079" name="Text Placeholder 8"/>
          <p:cNvSpPr>
            <a:spLocks noGrp="1"/>
          </p:cNvSpPr>
          <p:nvPr>
            <p:ph type="body" sz="quarter" idx="16"/>
          </p:nvPr>
        </p:nvSpPr>
        <p:spPr/>
        <p:txBody>
          <a:bodyPr vert="eaVert"/>
          <a:lstStyle/>
          <a:p>
            <a:pPr marL="0" indent="0"/>
            <a:r>
              <a:rPr lang="en-US" altLang="en-US"/>
              <a:t>Project Planning</a:t>
            </a:r>
          </a:p>
        </p:txBody>
      </p:sp>
      <p:sp>
        <p:nvSpPr>
          <p:cNvPr id="643080"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661351E-23AA-40B0-A37F-942B4D9C7F0B}" type="slidenum">
              <a:rPr lang="en-US" altLang="en-US" sz="1200" smtClean="0">
                <a:solidFill>
                  <a:srgbClr val="898989"/>
                </a:solidFill>
              </a:rPr>
              <a:pPr>
                <a:spcBef>
                  <a:spcPct val="0"/>
                </a:spcBef>
                <a:buFontTx/>
                <a:buNone/>
              </a:pPr>
              <a:t>329</a:t>
            </a:fld>
            <a:endParaRPr lang="en-US" altLang="en-US" sz="1200">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Title 2"/>
          <p:cNvSpPr>
            <a:spLocks noGrp="1"/>
          </p:cNvSpPr>
          <p:nvPr>
            <p:ph type="title"/>
          </p:nvPr>
        </p:nvSpPr>
        <p:spPr>
          <a:xfrm>
            <a:off x="0" y="0"/>
            <a:ext cx="9144000" cy="838200"/>
          </a:xfrm>
        </p:spPr>
        <p:txBody>
          <a:bodyPr/>
          <a:lstStyle/>
          <a:p>
            <a:r>
              <a:rPr altLang="en-US"/>
              <a:t>Diagramming Techniques</a:t>
            </a:r>
          </a:p>
        </p:txBody>
      </p:sp>
      <p:sp>
        <p:nvSpPr>
          <p:cNvPr id="645123" name="Content Placeholder 3"/>
          <p:cNvSpPr>
            <a:spLocks noGrp="1"/>
          </p:cNvSpPr>
          <p:nvPr>
            <p:ph idx="1"/>
          </p:nvPr>
        </p:nvSpPr>
        <p:spPr>
          <a:xfrm>
            <a:off x="457200" y="990600"/>
            <a:ext cx="8229600" cy="5105400"/>
          </a:xfrm>
        </p:spPr>
        <p:txBody>
          <a:bodyPr/>
          <a:lstStyle/>
          <a:p>
            <a:r>
              <a:rPr lang="en-US" altLang="en-US"/>
              <a:t>Cause and effect diagrams</a:t>
            </a:r>
          </a:p>
          <a:p>
            <a:r>
              <a:rPr lang="en-US" altLang="en-US"/>
              <a:t>System or process flow charts</a:t>
            </a:r>
          </a:p>
          <a:p>
            <a:r>
              <a:rPr lang="en-US" altLang="en-US"/>
              <a:t>Influence Diagram</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451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E8D92C-0FD1-46D1-A267-63F9431262A4}" type="slidenum">
              <a:rPr lang="en-US" altLang="en-US" sz="1200" smtClean="0">
                <a:solidFill>
                  <a:srgbClr val="898989"/>
                </a:solidFill>
              </a:rPr>
              <a:pPr>
                <a:spcBef>
                  <a:spcPct val="0"/>
                </a:spcBef>
                <a:buFontTx/>
                <a:buNone/>
              </a:pPr>
              <a:t>330</a:t>
            </a:fld>
            <a:endParaRPr lang="en-US" altLang="en-US" sz="1200">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Title 3"/>
          <p:cNvSpPr>
            <a:spLocks noGrp="1"/>
          </p:cNvSpPr>
          <p:nvPr>
            <p:ph type="title"/>
          </p:nvPr>
        </p:nvSpPr>
        <p:spPr>
          <a:xfrm>
            <a:off x="11113" y="0"/>
            <a:ext cx="9132887" cy="808038"/>
          </a:xfrm>
        </p:spPr>
        <p:txBody>
          <a:bodyPr/>
          <a:lstStyle/>
          <a:p>
            <a:r>
              <a:rPr altLang="en-US"/>
              <a:t>36. Perform Qualitative Risk Analysis</a:t>
            </a:r>
          </a:p>
        </p:txBody>
      </p:sp>
      <p:sp>
        <p:nvSpPr>
          <p:cNvPr id="647171" name="Content Placeholder 4"/>
          <p:cNvSpPr>
            <a:spLocks noGrp="1"/>
          </p:cNvSpPr>
          <p:nvPr>
            <p:ph idx="1"/>
          </p:nvPr>
        </p:nvSpPr>
        <p:spPr/>
        <p:txBody>
          <a:bodyPr/>
          <a:lstStyle/>
          <a:p>
            <a:pPr>
              <a:buFont typeface="Arial" panose="020B0604020202020204" pitchFamily="34" charset="0"/>
              <a:buNone/>
            </a:pPr>
            <a:r>
              <a:rPr lang="en-US" altLang="en-US" b="1" dirty="0"/>
              <a:t>	Prioritizing risks for further analysis or action by assessing and combining their probability of occurrence and impact.</a:t>
            </a:r>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471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60578F-BA03-44BF-A2FA-7E91D339137F}" type="slidenum">
              <a:rPr lang="en-US" altLang="en-US" sz="1200" smtClean="0">
                <a:solidFill>
                  <a:srgbClr val="898989"/>
                </a:solidFill>
              </a:rPr>
              <a:pPr>
                <a:spcBef>
                  <a:spcPct val="0"/>
                </a:spcBef>
                <a:buFontTx/>
                <a:buNone/>
              </a:pPr>
              <a:t>331</a:t>
            </a:fld>
            <a:endParaRPr lang="en-US" altLang="en-US" sz="1200">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b="1"/>
              <a:t>Perform Qualitative Risk Analysis</a:t>
            </a:r>
            <a:endParaRPr altLang="en-US"/>
          </a:p>
        </p:txBody>
      </p:sp>
      <p:sp>
        <p:nvSpPr>
          <p:cNvPr id="649219"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Risk Management Plan</a:t>
            </a:r>
          </a:p>
          <a:p>
            <a:pPr>
              <a:buFont typeface="Calibri" panose="020F0502020204030204" pitchFamily="34" charset="0"/>
              <a:buAutoNum type="arabicPeriod"/>
            </a:pPr>
            <a:r>
              <a:rPr lang="en-US" altLang="en-US" dirty="0"/>
              <a:t>Scope Baseline</a:t>
            </a:r>
          </a:p>
          <a:p>
            <a:pPr>
              <a:buFont typeface="Calibri" panose="020F0502020204030204" pitchFamily="34" charset="0"/>
              <a:buAutoNum type="arabicPeriod"/>
            </a:pPr>
            <a:r>
              <a:rPr lang="en-US" altLang="en-US" dirty="0"/>
              <a:t>Risk Register</a:t>
            </a:r>
          </a:p>
          <a:p>
            <a:pPr>
              <a:buFont typeface="Calibri" panose="020F0502020204030204" pitchFamily="34" charset="0"/>
              <a:buAutoNum type="arabicPeriod"/>
            </a:pPr>
            <a:r>
              <a:rPr lang="en-US" altLang="en-US" dirty="0"/>
              <a:t>Enterprise Environmental Factors</a:t>
            </a:r>
          </a:p>
          <a:p>
            <a:pPr>
              <a:buFont typeface="Calibri" panose="020F0502020204030204" pitchFamily="34" charset="0"/>
              <a:buAutoNum type="arabicPeriod"/>
            </a:pPr>
            <a:r>
              <a:rPr lang="en-US" altLang="en-US" dirty="0"/>
              <a:t>Organization Process Assets</a:t>
            </a:r>
          </a:p>
          <a:p>
            <a:pPr>
              <a:buFont typeface="Calibri" panose="020F0502020204030204" pitchFamily="34" charset="0"/>
              <a:buAutoNum type="arabicPeriod"/>
            </a:pPr>
            <a:endParaRPr lang="en-US" altLang="en-US" dirty="0"/>
          </a:p>
          <a:p>
            <a:pPr>
              <a:buFont typeface="Calibri" panose="020F0502020204030204" pitchFamily="34" charset="0"/>
              <a:buAutoNum type="arabicPeriod"/>
            </a:pPr>
            <a:endParaRPr lang="en-US" altLang="en-US" dirty="0"/>
          </a:p>
          <a:p>
            <a:pPr>
              <a:buFont typeface="Calibri" panose="020F0502020204030204" pitchFamily="34" charset="0"/>
              <a:buAutoNum type="arabicPeriod"/>
            </a:pPr>
            <a:endParaRPr lang="en-US" altLang="en-US" dirty="0"/>
          </a:p>
          <a:p>
            <a:pPr>
              <a:buFont typeface="Calibri" panose="020F0502020204030204" pitchFamily="34" charset="0"/>
              <a:buAutoNum type="arabicPeriod"/>
            </a:pPr>
            <a:endParaRPr lang="en-US" altLang="en-US" dirty="0"/>
          </a:p>
        </p:txBody>
      </p:sp>
      <p:sp>
        <p:nvSpPr>
          <p:cNvPr id="649220"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Expert Judgement</a:t>
            </a:r>
          </a:p>
          <a:p>
            <a:pPr>
              <a:buFont typeface="Calibri" panose="020F0502020204030204" pitchFamily="34" charset="0"/>
              <a:buAutoNum type="arabicPeriod"/>
            </a:pPr>
            <a:r>
              <a:rPr lang="en-US" altLang="en-US" dirty="0"/>
              <a:t>Risk Probability and impact assessment</a:t>
            </a:r>
          </a:p>
          <a:p>
            <a:pPr>
              <a:buFont typeface="Calibri" panose="020F0502020204030204" pitchFamily="34" charset="0"/>
              <a:buAutoNum type="arabicPeriod"/>
            </a:pPr>
            <a:r>
              <a:rPr lang="en-US" altLang="en-US" dirty="0"/>
              <a:t>Probability and impact matrix</a:t>
            </a:r>
          </a:p>
          <a:p>
            <a:pPr>
              <a:buFont typeface="Calibri" panose="020F0502020204030204" pitchFamily="34" charset="0"/>
              <a:buAutoNum type="arabicPeriod"/>
            </a:pPr>
            <a:r>
              <a:rPr lang="en-US" altLang="en-US" dirty="0"/>
              <a:t>Risk data quality assessment</a:t>
            </a:r>
          </a:p>
          <a:p>
            <a:pPr>
              <a:buFont typeface="Calibri" panose="020F0502020204030204" pitchFamily="34" charset="0"/>
              <a:buAutoNum type="arabicPeriod"/>
            </a:pPr>
            <a:r>
              <a:rPr lang="en-US" altLang="en-US" dirty="0"/>
              <a:t>Risk Categorization</a:t>
            </a:r>
          </a:p>
          <a:p>
            <a:pPr>
              <a:buFont typeface="Calibri" panose="020F0502020204030204" pitchFamily="34" charset="0"/>
              <a:buAutoNum type="arabicPeriod"/>
            </a:pPr>
            <a:r>
              <a:rPr lang="en-US" altLang="en-US" dirty="0"/>
              <a:t>Risk urgency assessment</a:t>
            </a:r>
          </a:p>
        </p:txBody>
      </p:sp>
      <p:sp>
        <p:nvSpPr>
          <p:cNvPr id="649221"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Project Documents Updates</a:t>
            </a:r>
          </a:p>
        </p:txBody>
      </p:sp>
      <p:sp>
        <p:nvSpPr>
          <p:cNvPr id="649222" name="Text Placeholder 7"/>
          <p:cNvSpPr>
            <a:spLocks noGrp="1"/>
          </p:cNvSpPr>
          <p:nvPr>
            <p:ph type="body" sz="quarter" idx="15"/>
          </p:nvPr>
        </p:nvSpPr>
        <p:spPr/>
        <p:txBody>
          <a:bodyPr vert="eaVert"/>
          <a:lstStyle/>
          <a:p>
            <a:pPr marL="0" indent="0"/>
            <a:r>
              <a:rPr lang="en-US" altLang="en-US"/>
              <a:t>Project Risk Management</a:t>
            </a:r>
          </a:p>
        </p:txBody>
      </p:sp>
      <p:sp>
        <p:nvSpPr>
          <p:cNvPr id="649223" name="Text Placeholder 8"/>
          <p:cNvSpPr>
            <a:spLocks noGrp="1"/>
          </p:cNvSpPr>
          <p:nvPr>
            <p:ph type="body" sz="quarter" idx="16"/>
          </p:nvPr>
        </p:nvSpPr>
        <p:spPr/>
        <p:txBody>
          <a:bodyPr vert="eaVert"/>
          <a:lstStyle/>
          <a:p>
            <a:pPr marL="0" indent="0"/>
            <a:r>
              <a:rPr lang="en-US" altLang="en-US"/>
              <a:t>Project Planning</a:t>
            </a:r>
          </a:p>
        </p:txBody>
      </p:sp>
      <p:sp>
        <p:nvSpPr>
          <p:cNvPr id="649224"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617AC0D-9A6C-4D0F-A12F-B506D65069D4}" type="slidenum">
              <a:rPr lang="en-US" altLang="en-US" sz="1200" smtClean="0">
                <a:solidFill>
                  <a:srgbClr val="898989"/>
                </a:solidFill>
              </a:rPr>
              <a:pPr>
                <a:spcBef>
                  <a:spcPct val="0"/>
                </a:spcBef>
                <a:buFontTx/>
                <a:buNone/>
              </a:pPr>
              <a:t>332</a:t>
            </a:fld>
            <a:endParaRPr lang="en-US" altLang="en-US" sz="12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3"/>
          <p:cNvSpPr>
            <a:spLocks noGrp="1" noChangeArrowheads="1"/>
          </p:cNvSpPr>
          <p:nvPr>
            <p:ph type="title"/>
          </p:nvPr>
        </p:nvSpPr>
        <p:spPr>
          <a:xfrm>
            <a:off x="0" y="0"/>
            <a:ext cx="9144000" cy="838200"/>
          </a:xfrm>
        </p:spPr>
        <p:txBody>
          <a:bodyPr/>
          <a:lstStyle/>
          <a:p>
            <a:r>
              <a:rPr altLang="en-US" sz="3000" b="1"/>
              <a:t>Project Communications Management</a:t>
            </a:r>
          </a:p>
        </p:txBody>
      </p:sp>
      <p:sp>
        <p:nvSpPr>
          <p:cNvPr id="10243" name="Text Box 2"/>
          <p:cNvSpPr>
            <a:spLocks noGrp="1" noChangeArrowheads="1"/>
          </p:cNvSpPr>
          <p:nvPr>
            <p:ph idx="1"/>
          </p:nvPr>
        </p:nvSpPr>
        <p:spPr>
          <a:xfrm>
            <a:off x="457200" y="990600"/>
            <a:ext cx="8229600" cy="2849563"/>
          </a:xfrm>
        </p:spPr>
        <p:txBody>
          <a:bodyPr>
            <a:spAutoFit/>
          </a:bodyPr>
          <a:lstStyle/>
          <a:p>
            <a:pPr marL="971550" lvl="1" indent="-514350">
              <a:lnSpc>
                <a:spcPct val="200000"/>
              </a:lnSpc>
              <a:buFont typeface="+mj-lt"/>
              <a:buAutoNum type="arabicPeriod" startAt="31"/>
              <a:defRPr/>
            </a:pPr>
            <a:r>
              <a:rPr lang="en-US" dirty="0"/>
              <a:t>Plan Communications [PLANNING]</a:t>
            </a:r>
          </a:p>
          <a:p>
            <a:pPr marL="914400" lvl="1" indent="-457200">
              <a:lnSpc>
                <a:spcPct val="200000"/>
              </a:lnSpc>
              <a:buFont typeface="Calibri" pitchFamily="34" charset="0"/>
              <a:buAutoNum type="arabicPeriod" startAt="31"/>
              <a:defRPr/>
            </a:pPr>
            <a:r>
              <a:rPr lang="en-US" dirty="0"/>
              <a:t>Manage Communication[EXECUTING]</a:t>
            </a:r>
          </a:p>
          <a:p>
            <a:pPr marL="914400" lvl="1" indent="-457200">
              <a:lnSpc>
                <a:spcPct val="200000"/>
              </a:lnSpc>
              <a:buFont typeface="Calibri" pitchFamily="34" charset="0"/>
              <a:buAutoNum type="arabicPeriod" startAt="31"/>
              <a:defRPr/>
            </a:pPr>
            <a:r>
              <a:rPr lang="en-US" dirty="0"/>
              <a:t>Control Communications[M&amp;C]</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795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91DDB79-FA53-4C35-A012-16536BE985B5}" type="slidenum">
              <a:rPr lang="en-US" altLang="en-US" sz="1200" smtClean="0">
                <a:solidFill>
                  <a:srgbClr val="898989"/>
                </a:solidFill>
              </a:rPr>
              <a:pPr>
                <a:spcBef>
                  <a:spcPct val="0"/>
                </a:spcBef>
                <a:buFontTx/>
                <a:buNone/>
              </a:pPr>
              <a:t>297</a:t>
            </a:fld>
            <a:endParaRPr lang="en-US" altLang="en-US" sz="1200">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1266" name="Picture 4" descr="C:\Users\Parul Choudhary\Desktop\PMBOK 4 edition\DONE\To do\pmbokguide4edition_0322_f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0" y="960438"/>
            <a:ext cx="8177213"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745038" y="5880100"/>
            <a:ext cx="3784600" cy="236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900" dirty="0">
                <a:solidFill>
                  <a:schemeClr val="tx1"/>
                </a:solidFill>
              </a:rPr>
              <a:t>Source : PMI PMBOK</a:t>
            </a:r>
            <a:r>
              <a:rPr lang="en-US" sz="900" b="1" i="1" baseline="30000" dirty="0">
                <a:solidFill>
                  <a:schemeClr val="tx1"/>
                </a:solidFill>
              </a:rPr>
              <a:t>®</a:t>
            </a:r>
            <a:r>
              <a:rPr lang="en-US" sz="900" b="1" i="1" dirty="0">
                <a:solidFill>
                  <a:schemeClr val="tx1"/>
                </a:solidFill>
              </a:rPr>
              <a:t> Fourth Edition</a:t>
            </a:r>
            <a:endParaRPr lang="en-IN" sz="900" dirty="0">
              <a:solidFill>
                <a:schemeClr val="tx1"/>
              </a:solidFill>
            </a:endParaRPr>
          </a:p>
        </p:txBody>
      </p:sp>
      <p:sp>
        <p:nvSpPr>
          <p:cNvPr id="651268" name="Rectangle 5"/>
          <p:cNvSpPr>
            <a:spLocks noChangeArrowheads="1"/>
          </p:cNvSpPr>
          <p:nvPr/>
        </p:nvSpPr>
        <p:spPr bwMode="auto">
          <a:xfrm>
            <a:off x="552450" y="5041900"/>
            <a:ext cx="35925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5873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2" eaLnBrk="1" hangingPunct="1">
              <a:spcBef>
                <a:spcPct val="0"/>
              </a:spcBef>
              <a:buFontTx/>
              <a:buNone/>
            </a:pPr>
            <a:r>
              <a:rPr lang="en-US" altLang="en-US" sz="1600" b="1">
                <a:latin typeface="Arial" panose="020B0604020202020204" pitchFamily="34" charset="0"/>
              </a:rPr>
              <a:t>Define Threshold</a:t>
            </a:r>
          </a:p>
          <a:p>
            <a:pPr lvl="2" eaLnBrk="1" hangingPunct="1">
              <a:spcBef>
                <a:spcPct val="0"/>
              </a:spcBef>
              <a:buFontTx/>
              <a:buNone/>
            </a:pPr>
            <a:r>
              <a:rPr lang="en-US" altLang="en-US" sz="1600">
                <a:latin typeface="Arial" panose="020B0604020202020204" pitchFamily="34" charset="0"/>
              </a:rPr>
              <a:t>High risk (“red condition”)</a:t>
            </a:r>
          </a:p>
          <a:p>
            <a:pPr lvl="2" eaLnBrk="1" hangingPunct="1">
              <a:spcBef>
                <a:spcPct val="0"/>
              </a:spcBef>
              <a:buFontTx/>
              <a:buNone/>
            </a:pPr>
            <a:r>
              <a:rPr lang="en-US" altLang="en-US" sz="1600">
                <a:latin typeface="Arial" panose="020B0604020202020204" pitchFamily="34" charset="0"/>
              </a:rPr>
              <a:t>Medium risk (“yellow condition”)</a:t>
            </a:r>
          </a:p>
          <a:p>
            <a:pPr lvl="2" eaLnBrk="1" hangingPunct="1">
              <a:spcBef>
                <a:spcPct val="0"/>
              </a:spcBef>
              <a:buFontTx/>
              <a:buNone/>
            </a:pPr>
            <a:r>
              <a:rPr lang="en-US" altLang="en-US" sz="1600">
                <a:latin typeface="Arial" panose="020B0604020202020204" pitchFamily="34" charset="0"/>
              </a:rPr>
              <a:t>Low risk (“green condition”)</a:t>
            </a:r>
          </a:p>
        </p:txBody>
      </p:sp>
      <p:sp>
        <p:nvSpPr>
          <p:cNvPr id="26629" name="Rectangle 27"/>
          <p:cNvSpPr>
            <a:spLocks noGrp="1" noChangeArrowheads="1"/>
          </p:cNvSpPr>
          <p:nvPr>
            <p:ph type="title"/>
          </p:nvPr>
        </p:nvSpPr>
        <p:spPr>
          <a:xfrm>
            <a:off x="11113" y="0"/>
            <a:ext cx="9132887" cy="808038"/>
          </a:xfrm>
        </p:spPr>
        <p:txBody>
          <a:bodyPr>
            <a:normAutofit fontScale="90000"/>
          </a:bodyPr>
          <a:lstStyle/>
          <a:p>
            <a:pPr>
              <a:defRPr/>
            </a:pPr>
            <a:r>
              <a:rPr sz="4800" b="1"/>
              <a:t>Probability Impact Matrix</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5127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C6B0151-5780-482C-8700-DCE18B23563D}" type="slidenum">
              <a:rPr lang="en-US" altLang="en-US" sz="1200" smtClean="0">
                <a:solidFill>
                  <a:srgbClr val="898989"/>
                </a:solidFill>
              </a:rPr>
              <a:pPr>
                <a:spcBef>
                  <a:spcPct val="0"/>
                </a:spcBef>
                <a:buFontTx/>
                <a:buNone/>
              </a:pPr>
              <a:t>333</a:t>
            </a:fld>
            <a:endParaRPr lang="en-US" altLang="en-US" sz="1200">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Title 3"/>
          <p:cNvSpPr>
            <a:spLocks noGrp="1"/>
          </p:cNvSpPr>
          <p:nvPr>
            <p:ph type="title"/>
          </p:nvPr>
        </p:nvSpPr>
        <p:spPr>
          <a:xfrm>
            <a:off x="11113" y="0"/>
            <a:ext cx="9132887" cy="808038"/>
          </a:xfrm>
        </p:spPr>
        <p:txBody>
          <a:bodyPr/>
          <a:lstStyle/>
          <a:p>
            <a:r>
              <a:rPr altLang="en-US" dirty="0"/>
              <a:t>37. Perform Quantitative Risk Analysis</a:t>
            </a:r>
          </a:p>
        </p:txBody>
      </p:sp>
      <p:sp>
        <p:nvSpPr>
          <p:cNvPr id="653315" name="Content Placeholder 4"/>
          <p:cNvSpPr>
            <a:spLocks noGrp="1"/>
          </p:cNvSpPr>
          <p:nvPr>
            <p:ph idx="1"/>
          </p:nvPr>
        </p:nvSpPr>
        <p:spPr/>
        <p:txBody>
          <a:bodyPr/>
          <a:lstStyle/>
          <a:p>
            <a:pPr>
              <a:buFont typeface="Arial" panose="020B0604020202020204" pitchFamily="34" charset="0"/>
              <a:buNone/>
            </a:pPr>
            <a:r>
              <a:rPr lang="en-US" altLang="en-US" b="1" dirty="0"/>
              <a:t>	Numerically analyzing the effect of identified risks on overall project objectives.</a:t>
            </a:r>
          </a:p>
          <a:p>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533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36EFCD1-5C55-4E92-94A7-D39CE6A2044D}" type="slidenum">
              <a:rPr lang="en-US" altLang="en-US" sz="1200" smtClean="0">
                <a:solidFill>
                  <a:srgbClr val="898989"/>
                </a:solidFill>
              </a:rPr>
              <a:pPr>
                <a:spcBef>
                  <a:spcPct val="0"/>
                </a:spcBef>
                <a:buFontTx/>
                <a:buNone/>
              </a:pPr>
              <a:t>334</a:t>
            </a:fld>
            <a:endParaRPr lang="en-US" altLang="en-US" sz="1200">
              <a:solidFill>
                <a:srgbClr val="89898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b="1"/>
              <a:t>Perform Quantitative Risk Analysis</a:t>
            </a:r>
            <a:endParaRPr altLang="en-US"/>
          </a:p>
        </p:txBody>
      </p:sp>
      <p:sp>
        <p:nvSpPr>
          <p:cNvPr id="655363"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Risk Management Plan</a:t>
            </a:r>
          </a:p>
          <a:p>
            <a:pPr>
              <a:buFont typeface="Calibri" panose="020F0502020204030204" pitchFamily="34" charset="0"/>
              <a:buAutoNum type="arabicPeriod"/>
            </a:pPr>
            <a:r>
              <a:rPr lang="en-US" altLang="en-US" dirty="0"/>
              <a:t>Cost Management Plan</a:t>
            </a:r>
          </a:p>
          <a:p>
            <a:pPr>
              <a:buFont typeface="Calibri" panose="020F0502020204030204" pitchFamily="34" charset="0"/>
              <a:buAutoNum type="arabicPeriod"/>
            </a:pPr>
            <a:r>
              <a:rPr lang="en-US" altLang="en-US" dirty="0"/>
              <a:t>Schedule Management Plan</a:t>
            </a:r>
          </a:p>
          <a:p>
            <a:pPr>
              <a:buFont typeface="Calibri" panose="020F0502020204030204" pitchFamily="34" charset="0"/>
              <a:buAutoNum type="arabicPeriod"/>
            </a:pPr>
            <a:r>
              <a:rPr lang="en-US" altLang="en-US" dirty="0"/>
              <a:t>Risk Register</a:t>
            </a:r>
          </a:p>
          <a:p>
            <a:pPr>
              <a:buFont typeface="Calibri" panose="020F0502020204030204" pitchFamily="34" charset="0"/>
              <a:buAutoNum type="arabicPeriod"/>
            </a:pPr>
            <a:r>
              <a:rPr lang="en-US" altLang="en-US" dirty="0"/>
              <a:t>Enterprise Environmental Factors</a:t>
            </a:r>
          </a:p>
          <a:p>
            <a:pPr>
              <a:buFont typeface="Calibri" panose="020F0502020204030204" pitchFamily="34" charset="0"/>
              <a:buAutoNum type="arabicPeriod"/>
            </a:pPr>
            <a:r>
              <a:rPr lang="en-US" altLang="en-US" dirty="0"/>
              <a:t>Organization Process Assets</a:t>
            </a:r>
          </a:p>
          <a:p>
            <a:pPr>
              <a:buFont typeface="+mj-lt"/>
              <a:buNone/>
            </a:pPr>
            <a:endParaRPr lang="en-US" altLang="en-US" dirty="0"/>
          </a:p>
        </p:txBody>
      </p:sp>
      <p:sp>
        <p:nvSpPr>
          <p:cNvPr id="655364"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Expert Judgement</a:t>
            </a:r>
          </a:p>
          <a:p>
            <a:pPr>
              <a:buFont typeface="Calibri" panose="020F0502020204030204" pitchFamily="34" charset="0"/>
              <a:buAutoNum type="arabicPeriod"/>
            </a:pPr>
            <a:r>
              <a:rPr lang="en-US" altLang="en-US" dirty="0"/>
              <a:t>Data gathering and representation techniques</a:t>
            </a:r>
          </a:p>
          <a:p>
            <a:pPr>
              <a:buFont typeface="Calibri" panose="020F0502020204030204" pitchFamily="34" charset="0"/>
              <a:buAutoNum type="arabicPeriod"/>
            </a:pPr>
            <a:r>
              <a:rPr lang="en-US" altLang="en-US" dirty="0"/>
              <a:t>Quantitative Risk analysis and modelling techniques</a:t>
            </a:r>
          </a:p>
        </p:txBody>
      </p:sp>
      <p:sp>
        <p:nvSpPr>
          <p:cNvPr id="655365"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Project Documents Updates</a:t>
            </a:r>
          </a:p>
        </p:txBody>
      </p:sp>
      <p:sp>
        <p:nvSpPr>
          <p:cNvPr id="655366" name="Text Placeholder 7"/>
          <p:cNvSpPr>
            <a:spLocks noGrp="1"/>
          </p:cNvSpPr>
          <p:nvPr>
            <p:ph type="body" sz="quarter" idx="15"/>
          </p:nvPr>
        </p:nvSpPr>
        <p:spPr/>
        <p:txBody>
          <a:bodyPr vert="eaVert"/>
          <a:lstStyle/>
          <a:p>
            <a:pPr marL="0" indent="0"/>
            <a:r>
              <a:rPr lang="en-US" altLang="en-US"/>
              <a:t>Project Risk Management</a:t>
            </a:r>
          </a:p>
        </p:txBody>
      </p:sp>
      <p:sp>
        <p:nvSpPr>
          <p:cNvPr id="655367" name="Text Placeholder 8"/>
          <p:cNvSpPr>
            <a:spLocks noGrp="1"/>
          </p:cNvSpPr>
          <p:nvPr>
            <p:ph type="body" sz="quarter" idx="16"/>
          </p:nvPr>
        </p:nvSpPr>
        <p:spPr/>
        <p:txBody>
          <a:bodyPr vert="eaVert"/>
          <a:lstStyle/>
          <a:p>
            <a:pPr marL="0" indent="0"/>
            <a:r>
              <a:rPr lang="en-US" altLang="en-US"/>
              <a:t>Project Planning</a:t>
            </a:r>
          </a:p>
        </p:txBody>
      </p:sp>
      <p:sp>
        <p:nvSpPr>
          <p:cNvPr id="655368"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65F21F5-7609-4247-B237-9769EC8D97A3}" type="slidenum">
              <a:rPr lang="en-US" altLang="en-US" sz="1200" smtClean="0">
                <a:solidFill>
                  <a:srgbClr val="898989"/>
                </a:solidFill>
              </a:rPr>
              <a:pPr>
                <a:spcBef>
                  <a:spcPct val="0"/>
                </a:spcBef>
                <a:buFontTx/>
                <a:buNone/>
              </a:pPr>
              <a:t>335</a:t>
            </a:fld>
            <a:endParaRPr lang="en-US" altLang="en-US" sz="1200">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Title 7"/>
          <p:cNvSpPr>
            <a:spLocks noGrp="1"/>
          </p:cNvSpPr>
          <p:nvPr>
            <p:ph type="title"/>
          </p:nvPr>
        </p:nvSpPr>
        <p:spPr>
          <a:xfrm>
            <a:off x="0" y="0"/>
            <a:ext cx="9144000" cy="838200"/>
          </a:xfrm>
        </p:spPr>
        <p:txBody>
          <a:bodyPr/>
          <a:lstStyle/>
          <a:p>
            <a:r>
              <a:rPr altLang="en-US"/>
              <a:t>PQnRA- Tools &amp; Techniques</a:t>
            </a:r>
          </a:p>
        </p:txBody>
      </p:sp>
      <p:sp>
        <p:nvSpPr>
          <p:cNvPr id="9" name="Content Placeholder 8"/>
          <p:cNvSpPr>
            <a:spLocks noGrp="1"/>
          </p:cNvSpPr>
          <p:nvPr>
            <p:ph idx="1"/>
          </p:nvPr>
        </p:nvSpPr>
        <p:spPr>
          <a:xfrm>
            <a:off x="457200" y="990600"/>
            <a:ext cx="8229600" cy="5105400"/>
          </a:xfrm>
        </p:spPr>
        <p:txBody>
          <a:bodyPr>
            <a:normAutofit fontScale="77500" lnSpcReduction="20000"/>
          </a:bodyPr>
          <a:lstStyle/>
          <a:p>
            <a:pPr>
              <a:buFont typeface="Wingdings" pitchFamily="2" charset="2"/>
              <a:buChar char="ü"/>
              <a:defRPr/>
            </a:pPr>
            <a:r>
              <a:rPr lang="en-US" dirty="0"/>
              <a:t>Data Gathering &amp; Representation Techniques</a:t>
            </a:r>
          </a:p>
          <a:p>
            <a:pPr marL="466725" lvl="1" indent="-9525">
              <a:buFont typeface="Wingdings" pitchFamily="2" charset="2"/>
              <a:buChar char="ü"/>
              <a:defRPr/>
            </a:pPr>
            <a:r>
              <a:rPr lang="en-US" dirty="0"/>
              <a:t>Interview</a:t>
            </a:r>
          </a:p>
          <a:p>
            <a:pPr marL="466725" lvl="1" indent="-9525">
              <a:buFont typeface="Wingdings" pitchFamily="2" charset="2"/>
              <a:buChar char="ü"/>
              <a:defRPr/>
            </a:pPr>
            <a:r>
              <a:rPr lang="en-US" dirty="0"/>
              <a:t>Probability Distribution (Normal, Beta, Triangular)</a:t>
            </a:r>
          </a:p>
          <a:p>
            <a:pPr>
              <a:buFont typeface="Wingdings" pitchFamily="2" charset="2"/>
              <a:buChar char="ü"/>
              <a:defRPr/>
            </a:pPr>
            <a:endParaRPr lang="en-US" dirty="0"/>
          </a:p>
          <a:p>
            <a:pPr>
              <a:buFont typeface="Wingdings" pitchFamily="2" charset="2"/>
              <a:buChar char="ü"/>
              <a:defRPr/>
            </a:pPr>
            <a:r>
              <a:rPr lang="en-US" dirty="0"/>
              <a:t>Quantitative Risk Analysis Modeling Techniques</a:t>
            </a:r>
          </a:p>
          <a:p>
            <a:pPr marL="466725" lvl="1" indent="-9525">
              <a:buFont typeface="Wingdings" pitchFamily="2" charset="2"/>
              <a:buChar char="ü"/>
              <a:defRPr/>
            </a:pPr>
            <a:r>
              <a:rPr lang="en-US" dirty="0"/>
              <a:t>Sensitivity analysis- helps to determine which risks have the most potential impact- Tornado diagrams (compare relative importance and impact of variables of high degree of uncertainty)</a:t>
            </a:r>
          </a:p>
          <a:p>
            <a:pPr marL="466725" lvl="1" indent="-9525">
              <a:buFont typeface="Wingdings" pitchFamily="2" charset="2"/>
              <a:buChar char="ü"/>
              <a:defRPr/>
            </a:pPr>
            <a:endParaRPr lang="en-US" dirty="0"/>
          </a:p>
          <a:p>
            <a:pPr marL="466725" lvl="1" indent="-9525">
              <a:buFont typeface="Wingdings" pitchFamily="2" charset="2"/>
              <a:buChar char="ü"/>
              <a:defRPr/>
            </a:pPr>
            <a:r>
              <a:rPr lang="en-US" dirty="0"/>
              <a:t>Expected monetary value analysis (EMV)- Calculates average outcome of future scenarios that may or may not happen</a:t>
            </a:r>
          </a:p>
          <a:p>
            <a:pPr marL="466725" lvl="1" indent="-9525">
              <a:buFont typeface="Wingdings" pitchFamily="2" charset="2"/>
              <a:buChar char="ü"/>
              <a:defRPr/>
            </a:pPr>
            <a:endParaRPr lang="en-US" dirty="0"/>
          </a:p>
          <a:p>
            <a:pPr marL="466725" lvl="1" indent="-9525">
              <a:buFont typeface="Wingdings" pitchFamily="2" charset="2"/>
              <a:buChar char="ü"/>
              <a:defRPr/>
            </a:pPr>
            <a:r>
              <a:rPr lang="en-US" dirty="0"/>
              <a:t>Modeling &amp; Simulation- Monte Carlo techniques</a:t>
            </a:r>
          </a:p>
          <a:p>
            <a:pPr>
              <a:buFont typeface="Wingdings" pitchFamily="2" charset="2"/>
              <a:buChar char="ü"/>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574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1D869AF-91D1-42CD-A4B7-DC32DE2646DC}" type="slidenum">
              <a:rPr lang="en-US" altLang="en-US" sz="1200" smtClean="0">
                <a:solidFill>
                  <a:srgbClr val="898989"/>
                </a:solidFill>
              </a:rPr>
              <a:pPr>
                <a:spcBef>
                  <a:spcPct val="0"/>
                </a:spcBef>
                <a:buFontTx/>
                <a:buNone/>
              </a:pPr>
              <a:t>336</a:t>
            </a:fld>
            <a:endParaRPr lang="en-US" altLang="en-US" sz="1200">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7"/>
          <p:cNvSpPr>
            <a:spLocks noGrp="1" noChangeArrowheads="1"/>
          </p:cNvSpPr>
          <p:nvPr>
            <p:ph type="title"/>
          </p:nvPr>
        </p:nvSpPr>
        <p:spPr>
          <a:xfrm>
            <a:off x="0" y="0"/>
            <a:ext cx="9144000" cy="838200"/>
          </a:xfrm>
        </p:spPr>
        <p:txBody>
          <a:bodyPr>
            <a:normAutofit fontScale="90000"/>
          </a:bodyPr>
          <a:lstStyle/>
          <a:p>
            <a:pPr>
              <a:defRPr/>
            </a:pPr>
            <a:r>
              <a:rPr sz="5400" b="1"/>
              <a:t>Formulae</a:t>
            </a:r>
          </a:p>
        </p:txBody>
      </p:sp>
      <p:sp>
        <p:nvSpPr>
          <p:cNvPr id="658435" name="Rectangle 5"/>
          <p:cNvSpPr>
            <a:spLocks noGrp="1" noChangeArrowheads="1"/>
          </p:cNvSpPr>
          <p:nvPr>
            <p:ph idx="1"/>
          </p:nvPr>
        </p:nvSpPr>
        <p:spPr>
          <a:xfrm>
            <a:off x="457200" y="990600"/>
            <a:ext cx="8305800" cy="3432175"/>
          </a:xfrm>
        </p:spPr>
        <p:txBody>
          <a:bodyPr>
            <a:spAutoFit/>
          </a:bodyPr>
          <a:lstStyle/>
          <a:p>
            <a:pPr>
              <a:lnSpc>
                <a:spcPct val="90000"/>
              </a:lnSpc>
              <a:tabLst>
                <a:tab pos="1484313" algn="l"/>
              </a:tabLst>
              <a:defRPr/>
            </a:pPr>
            <a:r>
              <a:rPr lang="en-US" altLang="en-US" sz="2000" dirty="0"/>
              <a:t>Probability 	= Number of Occurrences / Total Number occurrences</a:t>
            </a:r>
          </a:p>
          <a:p>
            <a:pPr>
              <a:lnSpc>
                <a:spcPct val="90000"/>
              </a:lnSpc>
              <a:buFont typeface="Wingdings" panose="05000000000000000000" pitchFamily="2" charset="2"/>
              <a:buNone/>
              <a:tabLst>
                <a:tab pos="1484313" algn="l"/>
              </a:tabLst>
              <a:defRPr/>
            </a:pPr>
            <a:r>
              <a:rPr lang="en-US" altLang="en-US" sz="2000" dirty="0"/>
              <a:t>			= Frequency of Related Events / Total Number of Events</a:t>
            </a:r>
          </a:p>
          <a:p>
            <a:pPr>
              <a:lnSpc>
                <a:spcPct val="90000"/>
              </a:lnSpc>
              <a:tabLst>
                <a:tab pos="1484313" algn="l"/>
              </a:tabLst>
              <a:defRPr/>
            </a:pPr>
            <a:endParaRPr lang="en-US" altLang="en-US" sz="2000" dirty="0"/>
          </a:p>
          <a:p>
            <a:pPr>
              <a:lnSpc>
                <a:spcPct val="90000"/>
              </a:lnSpc>
              <a:tabLst>
                <a:tab pos="1484313" algn="l"/>
              </a:tabLst>
              <a:defRPr/>
            </a:pPr>
            <a:r>
              <a:rPr lang="en-US" altLang="en-US" sz="2000" dirty="0"/>
              <a:t>Probability 	= Frequency of Related Events /</a:t>
            </a:r>
          </a:p>
          <a:p>
            <a:pPr marL="0" indent="0">
              <a:lnSpc>
                <a:spcPct val="90000"/>
              </a:lnSpc>
              <a:buFont typeface="Arial" panose="020B0604020202020204" pitchFamily="34" charset="0"/>
              <a:buNone/>
              <a:tabLst>
                <a:tab pos="1484313" algn="l"/>
              </a:tabLst>
              <a:defRPr/>
            </a:pPr>
            <a:r>
              <a:rPr lang="en-US" altLang="en-US" sz="2000" dirty="0"/>
              <a:t>				Total Number of Possible Events</a:t>
            </a:r>
          </a:p>
          <a:p>
            <a:pPr>
              <a:lnSpc>
                <a:spcPct val="90000"/>
              </a:lnSpc>
              <a:tabLst>
                <a:tab pos="1484313" algn="l"/>
              </a:tabLst>
              <a:defRPr/>
            </a:pPr>
            <a:endParaRPr lang="en-US" altLang="en-US" sz="2000" dirty="0"/>
          </a:p>
          <a:p>
            <a:pPr>
              <a:lnSpc>
                <a:spcPct val="90000"/>
              </a:lnSpc>
              <a:tabLst>
                <a:tab pos="1484313" algn="l"/>
              </a:tabLst>
              <a:defRPr/>
            </a:pPr>
            <a:r>
              <a:rPr lang="en-US" altLang="en-US" sz="2000" dirty="0"/>
              <a:t>Expected Monetary Value (EMV) = Risk Event Probability X 						Risk Event Value</a:t>
            </a:r>
          </a:p>
          <a:p>
            <a:pPr>
              <a:lnSpc>
                <a:spcPct val="90000"/>
              </a:lnSpc>
              <a:spcAft>
                <a:spcPts val="600"/>
              </a:spcAft>
              <a:buClr>
                <a:schemeClr val="tx1"/>
              </a:buClr>
              <a:tabLst>
                <a:tab pos="1484313" algn="l"/>
              </a:tabLst>
              <a:defRPr/>
            </a:pPr>
            <a:endParaRPr lang="en-US" altLang="en-US" sz="2000" dirty="0"/>
          </a:p>
          <a:p>
            <a:pPr>
              <a:lnSpc>
                <a:spcPct val="90000"/>
              </a:lnSpc>
              <a:spcAft>
                <a:spcPts val="600"/>
              </a:spcAft>
              <a:buClr>
                <a:schemeClr val="tx1"/>
              </a:buClr>
              <a:tabLst>
                <a:tab pos="1484313" algn="l"/>
              </a:tabLst>
              <a:defRPr/>
            </a:pPr>
            <a:r>
              <a:rPr lang="en-US" altLang="en-US" sz="2000" dirty="0"/>
              <a:t>The sum of their probabilities of occurrence is 1.0</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5946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1159295-7B91-4C71-B452-E0AEA3017180}" type="slidenum">
              <a:rPr lang="en-US" altLang="en-US" sz="1200" smtClean="0">
                <a:solidFill>
                  <a:srgbClr val="898989"/>
                </a:solidFill>
              </a:rPr>
              <a:pPr>
                <a:spcBef>
                  <a:spcPct val="0"/>
                </a:spcBef>
                <a:buFontTx/>
                <a:buNone/>
              </a:pPr>
              <a:t>337</a:t>
            </a:fld>
            <a:endParaRPr lang="en-US" altLang="en-US" sz="1200">
              <a:solidFill>
                <a:srgbClr val="89898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3550" y="1044575"/>
            <a:ext cx="8134350" cy="4964113"/>
          </a:xfrm>
          <a:prstGeom prst="rect">
            <a:avLst/>
          </a:prstGeom>
          <a:noFill/>
          <a:ln>
            <a:solidFill>
              <a:srgbClr val="0084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61507" name="Object 11"/>
          <p:cNvPicPr>
            <a:picLocks noChangeArrowheads="1"/>
          </p:cNvPicPr>
          <p:nvPr/>
        </p:nvPicPr>
        <p:blipFill>
          <a:blip r:embed="rId3">
            <a:extLst>
              <a:ext uri="{28A0092B-C50C-407E-A947-70E740481C1C}">
                <a14:useLocalDpi xmlns:a14="http://schemas.microsoft.com/office/drawing/2010/main" val="0"/>
              </a:ext>
            </a:extLst>
          </a:blip>
          <a:srcRect l="-4396" t="-2609" r="-2747" b="-4494"/>
          <a:stretch>
            <a:fillRect/>
          </a:stretch>
        </p:blipFill>
        <p:spPr bwMode="auto">
          <a:xfrm>
            <a:off x="511175" y="1079500"/>
            <a:ext cx="7753350"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27"/>
          <p:cNvSpPr>
            <a:spLocks noGrp="1" noChangeArrowheads="1"/>
          </p:cNvSpPr>
          <p:nvPr>
            <p:ph type="title"/>
          </p:nvPr>
        </p:nvSpPr>
        <p:spPr>
          <a:xfrm>
            <a:off x="11113" y="0"/>
            <a:ext cx="9132887" cy="808038"/>
          </a:xfrm>
        </p:spPr>
        <p:txBody>
          <a:bodyPr>
            <a:normAutofit fontScale="90000"/>
          </a:bodyPr>
          <a:lstStyle/>
          <a:p>
            <a:pPr>
              <a:defRPr/>
            </a:pPr>
            <a:r>
              <a:rPr sz="7200" b="1"/>
              <a:t>Decision Tree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6151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27F036A-C156-4D86-8214-66C1F2C07182}" type="slidenum">
              <a:rPr lang="en-US" altLang="en-US" sz="1200" smtClean="0">
                <a:solidFill>
                  <a:srgbClr val="898989"/>
                </a:solidFill>
              </a:rPr>
              <a:pPr>
                <a:spcBef>
                  <a:spcPct val="0"/>
                </a:spcBef>
                <a:buFontTx/>
                <a:buNone/>
              </a:pPr>
              <a:t>338</a:t>
            </a:fld>
            <a:endParaRPr lang="en-US" altLang="en-US" sz="1200">
              <a:solidFill>
                <a:srgbClr val="89898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Decision Tree</a:t>
            </a:r>
          </a:p>
        </p:txBody>
      </p:sp>
      <p:sp>
        <p:nvSpPr>
          <p:cNvPr id="6" name="Content Placeholder 5"/>
          <p:cNvSpPr>
            <a:spLocks noGrp="1"/>
          </p:cNvSpPr>
          <p:nvPr>
            <p:ph idx="1"/>
          </p:nvPr>
        </p:nvSpPr>
        <p:spPr/>
        <p:txBody>
          <a:bodyPr>
            <a:normAutofit fontScale="85000" lnSpcReduction="20000"/>
          </a:bodyPr>
          <a:lstStyle/>
          <a:p>
            <a:r>
              <a:rPr lang="en-GB" altLang="en-US" dirty="0"/>
              <a:t>A Fixed Price Contract worth $150,000 has a clause of $1000 penalty  per day of schedule delay. The following estimates for Cost and Schedule are provided:</a:t>
            </a:r>
          </a:p>
          <a:p>
            <a:endParaRPr lang="en-GB" altLang="en-US" dirty="0"/>
          </a:p>
          <a:p>
            <a:r>
              <a:rPr lang="en-GB" altLang="en-US" dirty="0"/>
              <a:t>Self-execute</a:t>
            </a:r>
          </a:p>
          <a:p>
            <a:pPr lvl="2"/>
            <a:r>
              <a:rPr lang="en-GB" altLang="en-US" dirty="0"/>
              <a:t>Cost can vary  : with a likelihood  80%  120,000 vs. with a likelihood </a:t>
            </a:r>
            <a:br>
              <a:rPr lang="en-GB" altLang="en-US" dirty="0"/>
            </a:br>
            <a:r>
              <a:rPr lang="en-GB" altLang="en-US" dirty="0"/>
              <a:t> of 20%  140,000</a:t>
            </a:r>
          </a:p>
          <a:p>
            <a:pPr lvl="2"/>
            <a:r>
              <a:rPr lang="en-GB" altLang="en-US" dirty="0"/>
              <a:t>Schedule: can vary :  95% on time, 5%  possibility of 2 days delay</a:t>
            </a:r>
          </a:p>
          <a:p>
            <a:endParaRPr lang="en-GB" altLang="en-US" dirty="0"/>
          </a:p>
          <a:p>
            <a:r>
              <a:rPr lang="en-GB" altLang="en-US" dirty="0"/>
              <a:t>Subcontract</a:t>
            </a:r>
          </a:p>
          <a:p>
            <a:pPr lvl="2"/>
            <a:r>
              <a:rPr lang="en-GB" altLang="en-US" dirty="0"/>
              <a:t>Cost can vary : with a likelihood of 60%  110,000 vs. with a likelihood </a:t>
            </a:r>
            <a:br>
              <a:rPr lang="en-GB" altLang="en-US" dirty="0"/>
            </a:br>
            <a:r>
              <a:rPr lang="en-GB" altLang="en-US" dirty="0"/>
              <a:t>of 40%  120,000</a:t>
            </a:r>
          </a:p>
          <a:p>
            <a:pPr lvl="2"/>
            <a:r>
              <a:rPr lang="en-GB" altLang="en-US" dirty="0"/>
              <a:t>Schedule can vary::  80% on time, 20% possibility of 20 days delay </a:t>
            </a:r>
          </a:p>
          <a:p>
            <a:endParaRPr lang="en-US" dirty="0"/>
          </a:p>
        </p:txBody>
      </p:sp>
      <p:sp>
        <p:nvSpPr>
          <p:cNvPr id="3" name="Footer Placeholder 2"/>
          <p:cNvSpPr>
            <a:spLocks noGrp="1"/>
          </p:cNvSpPr>
          <p:nvPr>
            <p:ph type="ftr" sz="quarter" idx="11"/>
          </p:nvPr>
        </p:nvSpPr>
        <p:spPr/>
        <p:txBody>
          <a:bodyPr/>
          <a:lstStyle/>
          <a:p>
            <a:pPr>
              <a:defRPr/>
            </a:pPr>
            <a:r>
              <a:rPr lang="en-IN"/>
              <a:t>Copyright 2017 Vedavit Project Solutions</a:t>
            </a:r>
            <a:endParaRPr lang="en-US" dirty="0"/>
          </a:p>
        </p:txBody>
      </p:sp>
      <p:sp>
        <p:nvSpPr>
          <p:cNvPr id="4" name="Slide Number Placeholder 3"/>
          <p:cNvSpPr>
            <a:spLocks noGrp="1"/>
          </p:cNvSpPr>
          <p:nvPr>
            <p:ph type="sldNum" sz="quarter" idx="12"/>
          </p:nvPr>
        </p:nvSpPr>
        <p:spPr/>
        <p:txBody>
          <a:bodyPr/>
          <a:lstStyle/>
          <a:p>
            <a:pPr>
              <a:defRPr/>
            </a:pPr>
            <a:fld id="{C9E5DE95-5651-417F-AA75-CAAE0168A8F7}" type="slidenum">
              <a:rPr lang="en-US" altLang="en-US" smtClean="0"/>
              <a:pPr>
                <a:defRPr/>
              </a:pPr>
              <a:t>339</a:t>
            </a:fld>
            <a:endParaRPr lang="en-US" altLang="en-US"/>
          </a:p>
        </p:txBody>
      </p:sp>
    </p:spTree>
    <p:extLst>
      <p:ext uri="{BB962C8B-B14F-4D97-AF65-F5344CB8AC3E}">
        <p14:creationId xmlns:p14="http://schemas.microsoft.com/office/powerpoint/2010/main" val="2418390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Solution</a:t>
            </a:r>
          </a:p>
        </p:txBody>
      </p:sp>
      <p:sp>
        <p:nvSpPr>
          <p:cNvPr id="4" name="Footer Placeholder 3"/>
          <p:cNvSpPr>
            <a:spLocks noGrp="1"/>
          </p:cNvSpPr>
          <p:nvPr>
            <p:ph type="ftr" sz="quarter" idx="11"/>
          </p:nvPr>
        </p:nvSpPr>
        <p:spPr/>
        <p:txBody>
          <a:bodyPr/>
          <a:lstStyle/>
          <a:p>
            <a:pPr>
              <a:defRPr/>
            </a:pPr>
            <a:r>
              <a:rPr lang="en-IN"/>
              <a:t>Copyright 2017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340</a:t>
            </a:fld>
            <a:endParaRPr lang="en-US" altLang="en-US"/>
          </a:p>
        </p:txBody>
      </p:sp>
      <p:grpSp>
        <p:nvGrpSpPr>
          <p:cNvPr id="6" name="Group 3"/>
          <p:cNvGrpSpPr>
            <a:grpSpLocks/>
          </p:cNvGrpSpPr>
          <p:nvPr/>
        </p:nvGrpSpPr>
        <p:grpSpPr bwMode="auto">
          <a:xfrm>
            <a:off x="381000" y="914400"/>
            <a:ext cx="8610600" cy="5137150"/>
            <a:chOff x="758" y="672"/>
            <a:chExt cx="4779" cy="3236"/>
          </a:xfrm>
        </p:grpSpPr>
        <p:sp>
          <p:nvSpPr>
            <p:cNvPr id="7" name="Text Box 4"/>
            <p:cNvSpPr txBox="1">
              <a:spLocks noChangeArrowheads="1"/>
            </p:cNvSpPr>
            <p:nvPr/>
          </p:nvSpPr>
          <p:spPr bwMode="auto">
            <a:xfrm rot="-5400000">
              <a:off x="352" y="1279"/>
              <a:ext cx="107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500"/>
                </a:spcBef>
              </a:pPr>
              <a:r>
                <a:rPr lang="en-GB" altLang="en-US">
                  <a:solidFill>
                    <a:srgbClr val="000000"/>
                  </a:solidFill>
                </a:rPr>
                <a:t>Self -execute</a:t>
              </a:r>
            </a:p>
          </p:txBody>
        </p:sp>
        <p:sp>
          <p:nvSpPr>
            <p:cNvPr id="8" name="Text Box 5"/>
            <p:cNvSpPr txBox="1">
              <a:spLocks noChangeArrowheads="1"/>
            </p:cNvSpPr>
            <p:nvPr/>
          </p:nvSpPr>
          <p:spPr bwMode="auto">
            <a:xfrm rot="-5340000">
              <a:off x="352" y="2673"/>
              <a:ext cx="107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500"/>
                </a:spcBef>
              </a:pPr>
              <a:r>
                <a:rPr lang="en-GB" altLang="en-US">
                  <a:solidFill>
                    <a:srgbClr val="000000"/>
                  </a:solidFill>
                </a:rPr>
                <a:t>Subcontract</a:t>
              </a:r>
            </a:p>
          </p:txBody>
        </p:sp>
        <p:sp>
          <p:nvSpPr>
            <p:cNvPr id="9" name="Oval 6"/>
            <p:cNvSpPr>
              <a:spLocks noChangeArrowheads="1"/>
            </p:cNvSpPr>
            <p:nvPr/>
          </p:nvSpPr>
          <p:spPr bwMode="auto">
            <a:xfrm>
              <a:off x="845" y="2077"/>
              <a:ext cx="158" cy="243"/>
            </a:xfrm>
            <a:prstGeom prst="ellipse">
              <a:avLst/>
            </a:prstGeom>
            <a:solidFill>
              <a:srgbClr val="FFFFFF"/>
            </a:solidFill>
            <a:ln w="12600">
              <a:solidFill>
                <a:srgbClr val="000000"/>
              </a:solidFill>
              <a:miter lim="800000"/>
              <a:headEnd/>
              <a:tailEnd/>
            </a:ln>
          </p:spPr>
          <p:txBody>
            <a:bodyPr wrap="none" anchor="ctr"/>
            <a:lstStyle/>
            <a:p>
              <a:endParaRPr lang="en-US" altLang="en-US"/>
            </a:p>
          </p:txBody>
        </p:sp>
        <p:sp>
          <p:nvSpPr>
            <p:cNvPr id="10" name="Oval 7"/>
            <p:cNvSpPr>
              <a:spLocks noChangeArrowheads="1"/>
            </p:cNvSpPr>
            <p:nvPr/>
          </p:nvSpPr>
          <p:spPr bwMode="auto">
            <a:xfrm>
              <a:off x="1320" y="2562"/>
              <a:ext cx="159" cy="242"/>
            </a:xfrm>
            <a:prstGeom prst="ellipse">
              <a:avLst/>
            </a:prstGeom>
            <a:gradFill rotWithShape="0">
              <a:gsLst>
                <a:gs pos="0">
                  <a:srgbClr val="5E1700"/>
                </a:gs>
                <a:gs pos="100000">
                  <a:srgbClr val="CC3300"/>
                </a:gs>
              </a:gsLst>
              <a:path path="shape">
                <a:fillToRect l="50000" t="50000" r="50000" b="50000"/>
              </a:path>
            </a:gradFill>
            <a:ln w="12600">
              <a:solidFill>
                <a:srgbClr val="000000"/>
              </a:solidFill>
              <a:miter lim="800000"/>
              <a:headEnd/>
              <a:tailEnd/>
            </a:ln>
          </p:spPr>
          <p:txBody>
            <a:bodyPr wrap="none" anchor="ctr"/>
            <a:lstStyle/>
            <a:p>
              <a:endParaRPr lang="en-US" altLang="en-US"/>
            </a:p>
          </p:txBody>
        </p:sp>
        <p:sp>
          <p:nvSpPr>
            <p:cNvPr id="11" name="Oval 8"/>
            <p:cNvSpPr>
              <a:spLocks noChangeArrowheads="1"/>
            </p:cNvSpPr>
            <p:nvPr/>
          </p:nvSpPr>
          <p:spPr bwMode="auto">
            <a:xfrm>
              <a:off x="1320" y="1654"/>
              <a:ext cx="159" cy="242"/>
            </a:xfrm>
            <a:prstGeom prst="ellipse">
              <a:avLst/>
            </a:prstGeom>
            <a:gradFill rotWithShape="0">
              <a:gsLst>
                <a:gs pos="0">
                  <a:srgbClr val="004600"/>
                </a:gs>
                <a:gs pos="100000">
                  <a:srgbClr val="009900"/>
                </a:gs>
              </a:gsLst>
              <a:path path="shape">
                <a:fillToRect l="50000" t="50000" r="50000" b="50000"/>
              </a:path>
            </a:gradFill>
            <a:ln w="12600">
              <a:solidFill>
                <a:srgbClr val="000000"/>
              </a:solidFill>
              <a:miter lim="800000"/>
              <a:headEnd/>
              <a:tailEnd/>
            </a:ln>
          </p:spPr>
          <p:txBody>
            <a:bodyPr wrap="none" anchor="ctr"/>
            <a:lstStyle/>
            <a:p>
              <a:endParaRPr lang="en-US" altLang="en-US"/>
            </a:p>
          </p:txBody>
        </p:sp>
        <p:sp>
          <p:nvSpPr>
            <p:cNvPr id="12" name="Oval 9"/>
            <p:cNvSpPr>
              <a:spLocks noChangeArrowheads="1"/>
            </p:cNvSpPr>
            <p:nvPr/>
          </p:nvSpPr>
          <p:spPr bwMode="auto">
            <a:xfrm>
              <a:off x="1967" y="1802"/>
              <a:ext cx="158" cy="242"/>
            </a:xfrm>
            <a:prstGeom prst="ellipse">
              <a:avLst/>
            </a:prstGeom>
            <a:gradFill rotWithShape="0">
              <a:gsLst>
                <a:gs pos="0">
                  <a:srgbClr val="5E1700"/>
                </a:gs>
                <a:gs pos="100000">
                  <a:srgbClr val="CC3300"/>
                </a:gs>
              </a:gsLst>
              <a:path path="shape">
                <a:fillToRect l="50000" t="50000" r="50000" b="50000"/>
              </a:path>
            </a:gradFill>
            <a:ln w="12600">
              <a:solidFill>
                <a:srgbClr val="000000"/>
              </a:solidFill>
              <a:miter lim="800000"/>
              <a:headEnd/>
              <a:tailEnd/>
            </a:ln>
          </p:spPr>
          <p:txBody>
            <a:bodyPr wrap="none" anchor="ctr"/>
            <a:lstStyle/>
            <a:p>
              <a:endParaRPr lang="en-US" altLang="en-US"/>
            </a:p>
          </p:txBody>
        </p:sp>
        <p:sp>
          <p:nvSpPr>
            <p:cNvPr id="13" name="Oval 10"/>
            <p:cNvSpPr>
              <a:spLocks noChangeArrowheads="1"/>
            </p:cNvSpPr>
            <p:nvPr/>
          </p:nvSpPr>
          <p:spPr bwMode="auto">
            <a:xfrm>
              <a:off x="1967" y="1141"/>
              <a:ext cx="158" cy="242"/>
            </a:xfrm>
            <a:prstGeom prst="ellipse">
              <a:avLst/>
            </a:prstGeom>
            <a:gradFill rotWithShape="0">
              <a:gsLst>
                <a:gs pos="0">
                  <a:srgbClr val="004600"/>
                </a:gs>
                <a:gs pos="100000">
                  <a:srgbClr val="009900"/>
                </a:gs>
              </a:gsLst>
              <a:path path="shape">
                <a:fillToRect l="50000" t="50000" r="50000" b="50000"/>
              </a:path>
            </a:gradFill>
            <a:ln w="12600">
              <a:solidFill>
                <a:srgbClr val="000000"/>
              </a:solidFill>
              <a:miter lim="800000"/>
              <a:headEnd/>
              <a:tailEnd/>
            </a:ln>
          </p:spPr>
          <p:txBody>
            <a:bodyPr wrap="none" anchor="ctr"/>
            <a:lstStyle/>
            <a:p>
              <a:endParaRPr lang="en-US" altLang="en-US"/>
            </a:p>
          </p:txBody>
        </p:sp>
        <p:sp>
          <p:nvSpPr>
            <p:cNvPr id="14" name="Oval 11"/>
            <p:cNvSpPr>
              <a:spLocks noChangeArrowheads="1"/>
            </p:cNvSpPr>
            <p:nvPr/>
          </p:nvSpPr>
          <p:spPr bwMode="auto">
            <a:xfrm>
              <a:off x="1967" y="3100"/>
              <a:ext cx="158" cy="242"/>
            </a:xfrm>
            <a:prstGeom prst="ellipse">
              <a:avLst/>
            </a:prstGeom>
            <a:gradFill rotWithShape="0">
              <a:gsLst>
                <a:gs pos="0">
                  <a:srgbClr val="5E1700"/>
                </a:gs>
                <a:gs pos="100000">
                  <a:srgbClr val="CC3300"/>
                </a:gs>
              </a:gsLst>
              <a:path path="shape">
                <a:fillToRect l="50000" t="50000" r="50000" b="50000"/>
              </a:path>
            </a:gradFill>
            <a:ln w="12600">
              <a:solidFill>
                <a:srgbClr val="000000"/>
              </a:solidFill>
              <a:miter lim="800000"/>
              <a:headEnd/>
              <a:tailEnd/>
            </a:ln>
          </p:spPr>
          <p:txBody>
            <a:bodyPr wrap="none" anchor="ctr"/>
            <a:lstStyle/>
            <a:p>
              <a:endParaRPr lang="en-US" altLang="en-US"/>
            </a:p>
          </p:txBody>
        </p:sp>
        <p:sp>
          <p:nvSpPr>
            <p:cNvPr id="15" name="Oval 12"/>
            <p:cNvSpPr>
              <a:spLocks noChangeArrowheads="1"/>
            </p:cNvSpPr>
            <p:nvPr/>
          </p:nvSpPr>
          <p:spPr bwMode="auto">
            <a:xfrm>
              <a:off x="1967" y="2448"/>
              <a:ext cx="158" cy="242"/>
            </a:xfrm>
            <a:prstGeom prst="ellipse">
              <a:avLst/>
            </a:prstGeom>
            <a:gradFill rotWithShape="0">
              <a:gsLst>
                <a:gs pos="0">
                  <a:srgbClr val="004600"/>
                </a:gs>
                <a:gs pos="100000">
                  <a:srgbClr val="009900"/>
                </a:gs>
              </a:gsLst>
              <a:path path="shape">
                <a:fillToRect l="50000" t="50000" r="50000" b="50000"/>
              </a:path>
            </a:gradFill>
            <a:ln w="12600">
              <a:solidFill>
                <a:srgbClr val="000000"/>
              </a:solidFill>
              <a:miter lim="800000"/>
              <a:headEnd/>
              <a:tailEnd/>
            </a:ln>
          </p:spPr>
          <p:txBody>
            <a:bodyPr wrap="none" anchor="ctr"/>
            <a:lstStyle/>
            <a:p>
              <a:endParaRPr lang="en-US" altLang="en-US"/>
            </a:p>
          </p:txBody>
        </p:sp>
        <p:sp>
          <p:nvSpPr>
            <p:cNvPr id="16" name="Line 13"/>
            <p:cNvSpPr>
              <a:spLocks noChangeShapeType="1"/>
            </p:cNvSpPr>
            <p:nvPr/>
          </p:nvSpPr>
          <p:spPr bwMode="auto">
            <a:xfrm flipV="1">
              <a:off x="1003" y="1835"/>
              <a:ext cx="317" cy="304"/>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4"/>
            <p:cNvSpPr>
              <a:spLocks noChangeShapeType="1"/>
            </p:cNvSpPr>
            <p:nvPr/>
          </p:nvSpPr>
          <p:spPr bwMode="auto">
            <a:xfrm flipV="1">
              <a:off x="1518" y="2514"/>
              <a:ext cx="406" cy="171"/>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5"/>
            <p:cNvSpPr>
              <a:spLocks noChangeShapeType="1"/>
            </p:cNvSpPr>
            <p:nvPr/>
          </p:nvSpPr>
          <p:spPr bwMode="auto">
            <a:xfrm>
              <a:off x="1514" y="1774"/>
              <a:ext cx="409" cy="173"/>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6"/>
            <p:cNvSpPr>
              <a:spLocks noChangeShapeType="1"/>
            </p:cNvSpPr>
            <p:nvPr/>
          </p:nvSpPr>
          <p:spPr bwMode="auto">
            <a:xfrm>
              <a:off x="1003" y="2320"/>
              <a:ext cx="317" cy="242"/>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7"/>
            <p:cNvSpPr>
              <a:spLocks noChangeShapeType="1"/>
            </p:cNvSpPr>
            <p:nvPr/>
          </p:nvSpPr>
          <p:spPr bwMode="auto">
            <a:xfrm flipV="1">
              <a:off x="1532" y="1294"/>
              <a:ext cx="392" cy="312"/>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a:off x="1518" y="2804"/>
              <a:ext cx="406" cy="277"/>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Text Box 19"/>
            <p:cNvSpPr txBox="1">
              <a:spLocks noChangeArrowheads="1"/>
            </p:cNvSpPr>
            <p:nvPr/>
          </p:nvSpPr>
          <p:spPr bwMode="auto">
            <a:xfrm>
              <a:off x="1200" y="672"/>
              <a:ext cx="39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lgn="ctr">
                <a:buClr>
                  <a:srgbClr val="663300"/>
                </a:buClr>
              </a:pPr>
              <a:r>
                <a:rPr lang="en-GB" altLang="en-US">
                  <a:solidFill>
                    <a:srgbClr val="663300"/>
                  </a:solidFill>
                </a:rPr>
                <a:t>Cost</a:t>
              </a:r>
            </a:p>
          </p:txBody>
        </p:sp>
        <p:sp>
          <p:nvSpPr>
            <p:cNvPr id="23" name="Text Box 20"/>
            <p:cNvSpPr txBox="1">
              <a:spLocks noChangeArrowheads="1"/>
            </p:cNvSpPr>
            <p:nvPr/>
          </p:nvSpPr>
          <p:spPr bwMode="auto">
            <a:xfrm>
              <a:off x="1314" y="2776"/>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CC3300"/>
                </a:buClr>
              </a:pPr>
              <a:r>
                <a:rPr lang="en-GB" altLang="en-US" sz="1600">
                  <a:solidFill>
                    <a:srgbClr val="CC3300"/>
                  </a:solidFill>
                </a:rPr>
                <a:t>.4</a:t>
              </a:r>
            </a:p>
          </p:txBody>
        </p:sp>
        <p:sp>
          <p:nvSpPr>
            <p:cNvPr id="24" name="Text Box 21"/>
            <p:cNvSpPr txBox="1">
              <a:spLocks noChangeArrowheads="1"/>
            </p:cNvSpPr>
            <p:nvPr/>
          </p:nvSpPr>
          <p:spPr bwMode="auto">
            <a:xfrm>
              <a:off x="1314" y="2409"/>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009900"/>
                </a:buClr>
              </a:pPr>
              <a:r>
                <a:rPr lang="en-GB" altLang="en-US" sz="1600">
                  <a:solidFill>
                    <a:srgbClr val="009900"/>
                  </a:solidFill>
                </a:rPr>
                <a:t>.6</a:t>
              </a:r>
            </a:p>
          </p:txBody>
        </p:sp>
        <p:sp>
          <p:nvSpPr>
            <p:cNvPr id="25" name="Text Box 22"/>
            <p:cNvSpPr txBox="1">
              <a:spLocks noChangeArrowheads="1"/>
            </p:cNvSpPr>
            <p:nvPr/>
          </p:nvSpPr>
          <p:spPr bwMode="auto">
            <a:xfrm>
              <a:off x="1296" y="1496"/>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009900"/>
                </a:buClr>
              </a:pPr>
              <a:r>
                <a:rPr lang="en-GB" altLang="en-US" sz="1600">
                  <a:solidFill>
                    <a:srgbClr val="009900"/>
                  </a:solidFill>
                </a:rPr>
                <a:t>.8</a:t>
              </a:r>
            </a:p>
          </p:txBody>
        </p:sp>
        <p:sp>
          <p:nvSpPr>
            <p:cNvPr id="26" name="Text Box 23"/>
            <p:cNvSpPr txBox="1">
              <a:spLocks noChangeArrowheads="1"/>
            </p:cNvSpPr>
            <p:nvPr/>
          </p:nvSpPr>
          <p:spPr bwMode="auto">
            <a:xfrm>
              <a:off x="1314" y="1886"/>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CC3300"/>
                </a:buClr>
              </a:pPr>
              <a:r>
                <a:rPr lang="en-GB" altLang="en-US" sz="1600">
                  <a:solidFill>
                    <a:srgbClr val="CC3300"/>
                  </a:solidFill>
                </a:rPr>
                <a:t>.2</a:t>
              </a:r>
            </a:p>
          </p:txBody>
        </p:sp>
        <p:sp>
          <p:nvSpPr>
            <p:cNvPr id="27" name="Text Box 24"/>
            <p:cNvSpPr txBox="1">
              <a:spLocks noChangeArrowheads="1"/>
            </p:cNvSpPr>
            <p:nvPr/>
          </p:nvSpPr>
          <p:spPr bwMode="auto">
            <a:xfrm>
              <a:off x="1709" y="672"/>
              <a:ext cx="66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lgn="ctr">
                <a:buClr>
                  <a:srgbClr val="663300"/>
                </a:buClr>
              </a:pPr>
              <a:r>
                <a:rPr lang="en-GB" altLang="en-US">
                  <a:solidFill>
                    <a:srgbClr val="663300"/>
                  </a:solidFill>
                </a:rPr>
                <a:t>Schedule</a:t>
              </a:r>
            </a:p>
          </p:txBody>
        </p:sp>
        <p:sp>
          <p:nvSpPr>
            <p:cNvPr id="28" name="Oval 25"/>
            <p:cNvSpPr>
              <a:spLocks noChangeArrowheads="1"/>
            </p:cNvSpPr>
            <p:nvPr/>
          </p:nvSpPr>
          <p:spPr bwMode="auto">
            <a:xfrm>
              <a:off x="2577" y="1948"/>
              <a:ext cx="158" cy="243"/>
            </a:xfrm>
            <a:prstGeom prst="ellipse">
              <a:avLst/>
            </a:prstGeom>
            <a:solidFill>
              <a:srgbClr val="CC3300"/>
            </a:solidFill>
            <a:ln w="12600">
              <a:solidFill>
                <a:srgbClr val="000000"/>
              </a:solidFill>
              <a:miter lim="800000"/>
              <a:headEnd/>
              <a:tailEnd/>
            </a:ln>
          </p:spPr>
          <p:txBody>
            <a:bodyPr wrap="none" anchor="ctr"/>
            <a:lstStyle/>
            <a:p>
              <a:endParaRPr lang="en-US" altLang="en-US"/>
            </a:p>
          </p:txBody>
        </p:sp>
        <p:sp>
          <p:nvSpPr>
            <p:cNvPr id="29" name="Oval 26"/>
            <p:cNvSpPr>
              <a:spLocks noChangeArrowheads="1"/>
            </p:cNvSpPr>
            <p:nvPr/>
          </p:nvSpPr>
          <p:spPr bwMode="auto">
            <a:xfrm>
              <a:off x="2577" y="1208"/>
              <a:ext cx="158" cy="242"/>
            </a:xfrm>
            <a:prstGeom prst="ellipse">
              <a:avLst/>
            </a:prstGeom>
            <a:solidFill>
              <a:srgbClr val="CC3300"/>
            </a:solidFill>
            <a:ln w="12600">
              <a:solidFill>
                <a:srgbClr val="000000"/>
              </a:solidFill>
              <a:miter lim="800000"/>
              <a:headEnd/>
              <a:tailEnd/>
            </a:ln>
          </p:spPr>
          <p:txBody>
            <a:bodyPr wrap="none" anchor="ctr"/>
            <a:lstStyle/>
            <a:p>
              <a:endParaRPr lang="en-US" altLang="en-US"/>
            </a:p>
          </p:txBody>
        </p:sp>
        <p:sp>
          <p:nvSpPr>
            <p:cNvPr id="30" name="Oval 27"/>
            <p:cNvSpPr>
              <a:spLocks noChangeArrowheads="1"/>
            </p:cNvSpPr>
            <p:nvPr/>
          </p:nvSpPr>
          <p:spPr bwMode="auto">
            <a:xfrm>
              <a:off x="2577" y="3362"/>
              <a:ext cx="158" cy="242"/>
            </a:xfrm>
            <a:prstGeom prst="ellipse">
              <a:avLst/>
            </a:prstGeom>
            <a:solidFill>
              <a:srgbClr val="CC3300"/>
            </a:solidFill>
            <a:ln w="12600">
              <a:solidFill>
                <a:srgbClr val="000000"/>
              </a:solidFill>
              <a:miter lim="800000"/>
              <a:headEnd/>
              <a:tailEnd/>
            </a:ln>
          </p:spPr>
          <p:txBody>
            <a:bodyPr wrap="none" anchor="ctr"/>
            <a:lstStyle/>
            <a:p>
              <a:endParaRPr lang="en-US" altLang="en-US"/>
            </a:p>
          </p:txBody>
        </p:sp>
        <p:sp>
          <p:nvSpPr>
            <p:cNvPr id="31" name="Oval 28"/>
            <p:cNvSpPr>
              <a:spLocks noChangeArrowheads="1"/>
            </p:cNvSpPr>
            <p:nvPr/>
          </p:nvSpPr>
          <p:spPr bwMode="auto">
            <a:xfrm>
              <a:off x="2593" y="2689"/>
              <a:ext cx="158" cy="242"/>
            </a:xfrm>
            <a:prstGeom prst="ellipse">
              <a:avLst/>
            </a:prstGeom>
            <a:solidFill>
              <a:srgbClr val="CC3300"/>
            </a:solidFill>
            <a:ln w="12600">
              <a:solidFill>
                <a:srgbClr val="000000"/>
              </a:solidFill>
              <a:miter lim="800000"/>
              <a:headEnd/>
              <a:tailEnd/>
            </a:ln>
          </p:spPr>
          <p:txBody>
            <a:bodyPr wrap="none" anchor="ctr"/>
            <a:lstStyle/>
            <a:p>
              <a:endParaRPr lang="en-US" altLang="en-US"/>
            </a:p>
          </p:txBody>
        </p:sp>
        <p:sp>
          <p:nvSpPr>
            <p:cNvPr id="32" name="Oval 29"/>
            <p:cNvSpPr>
              <a:spLocks noChangeArrowheads="1"/>
            </p:cNvSpPr>
            <p:nvPr/>
          </p:nvSpPr>
          <p:spPr bwMode="auto">
            <a:xfrm>
              <a:off x="2593" y="1600"/>
              <a:ext cx="158" cy="242"/>
            </a:xfrm>
            <a:prstGeom prst="ellipse">
              <a:avLst/>
            </a:prstGeom>
            <a:solidFill>
              <a:srgbClr val="009900"/>
            </a:solidFill>
            <a:ln w="12600">
              <a:solidFill>
                <a:srgbClr val="000000"/>
              </a:solidFill>
              <a:miter lim="800000"/>
              <a:headEnd/>
              <a:tailEnd/>
            </a:ln>
          </p:spPr>
          <p:txBody>
            <a:bodyPr wrap="none" anchor="ctr"/>
            <a:lstStyle/>
            <a:p>
              <a:endParaRPr lang="en-US" altLang="en-US"/>
            </a:p>
          </p:txBody>
        </p:sp>
        <p:sp>
          <p:nvSpPr>
            <p:cNvPr id="33" name="Oval 30"/>
            <p:cNvSpPr>
              <a:spLocks noChangeArrowheads="1"/>
            </p:cNvSpPr>
            <p:nvPr/>
          </p:nvSpPr>
          <p:spPr bwMode="auto">
            <a:xfrm>
              <a:off x="2593" y="903"/>
              <a:ext cx="158" cy="242"/>
            </a:xfrm>
            <a:prstGeom prst="ellipse">
              <a:avLst/>
            </a:prstGeom>
            <a:solidFill>
              <a:srgbClr val="009900"/>
            </a:solidFill>
            <a:ln w="12600">
              <a:solidFill>
                <a:srgbClr val="000000"/>
              </a:solidFill>
              <a:miter lim="800000"/>
              <a:headEnd/>
              <a:tailEnd/>
            </a:ln>
          </p:spPr>
          <p:txBody>
            <a:bodyPr wrap="none" anchor="ctr"/>
            <a:lstStyle/>
            <a:p>
              <a:endParaRPr lang="en-US" altLang="en-US"/>
            </a:p>
          </p:txBody>
        </p:sp>
        <p:sp>
          <p:nvSpPr>
            <p:cNvPr id="34" name="Oval 31"/>
            <p:cNvSpPr>
              <a:spLocks noChangeArrowheads="1"/>
            </p:cNvSpPr>
            <p:nvPr/>
          </p:nvSpPr>
          <p:spPr bwMode="auto">
            <a:xfrm>
              <a:off x="2593" y="2993"/>
              <a:ext cx="158" cy="242"/>
            </a:xfrm>
            <a:prstGeom prst="ellipse">
              <a:avLst/>
            </a:prstGeom>
            <a:solidFill>
              <a:srgbClr val="009900"/>
            </a:solidFill>
            <a:ln w="12600">
              <a:solidFill>
                <a:srgbClr val="000000"/>
              </a:solidFill>
              <a:miter lim="800000"/>
              <a:headEnd/>
              <a:tailEnd/>
            </a:ln>
          </p:spPr>
          <p:txBody>
            <a:bodyPr wrap="none" anchor="ctr"/>
            <a:lstStyle/>
            <a:p>
              <a:endParaRPr lang="en-US" altLang="en-US"/>
            </a:p>
          </p:txBody>
        </p:sp>
        <p:sp>
          <p:nvSpPr>
            <p:cNvPr id="35" name="Oval 32"/>
            <p:cNvSpPr>
              <a:spLocks noChangeArrowheads="1"/>
            </p:cNvSpPr>
            <p:nvPr/>
          </p:nvSpPr>
          <p:spPr bwMode="auto">
            <a:xfrm>
              <a:off x="2593" y="2328"/>
              <a:ext cx="158" cy="242"/>
            </a:xfrm>
            <a:prstGeom prst="ellipse">
              <a:avLst/>
            </a:prstGeom>
            <a:solidFill>
              <a:srgbClr val="009900"/>
            </a:solidFill>
            <a:ln w="12600">
              <a:solidFill>
                <a:srgbClr val="000000"/>
              </a:solidFill>
              <a:miter lim="800000"/>
              <a:headEnd/>
              <a:tailEnd/>
            </a:ln>
          </p:spPr>
          <p:txBody>
            <a:bodyPr wrap="none" anchor="ctr"/>
            <a:lstStyle/>
            <a:p>
              <a:endParaRPr lang="en-US" altLang="en-US"/>
            </a:p>
          </p:txBody>
        </p:sp>
        <p:sp>
          <p:nvSpPr>
            <p:cNvPr id="36" name="Line 33"/>
            <p:cNvSpPr>
              <a:spLocks noChangeShapeType="1"/>
            </p:cNvSpPr>
            <p:nvPr/>
          </p:nvSpPr>
          <p:spPr bwMode="auto">
            <a:xfrm flipV="1">
              <a:off x="2141" y="1033"/>
              <a:ext cx="436" cy="176"/>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 name="Line 34"/>
            <p:cNvSpPr>
              <a:spLocks noChangeShapeType="1"/>
            </p:cNvSpPr>
            <p:nvPr/>
          </p:nvSpPr>
          <p:spPr bwMode="auto">
            <a:xfrm>
              <a:off x="2141" y="1295"/>
              <a:ext cx="392" cy="1"/>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Line 35"/>
            <p:cNvSpPr>
              <a:spLocks noChangeShapeType="1"/>
            </p:cNvSpPr>
            <p:nvPr/>
          </p:nvSpPr>
          <p:spPr bwMode="auto">
            <a:xfrm>
              <a:off x="2141" y="1948"/>
              <a:ext cx="392" cy="131"/>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Line 36"/>
            <p:cNvSpPr>
              <a:spLocks noChangeShapeType="1"/>
            </p:cNvSpPr>
            <p:nvPr/>
          </p:nvSpPr>
          <p:spPr bwMode="auto">
            <a:xfrm flipV="1">
              <a:off x="2141" y="1729"/>
              <a:ext cx="392" cy="133"/>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Line 37"/>
            <p:cNvSpPr>
              <a:spLocks noChangeShapeType="1"/>
            </p:cNvSpPr>
            <p:nvPr/>
          </p:nvSpPr>
          <p:spPr bwMode="auto">
            <a:xfrm>
              <a:off x="2141" y="3255"/>
              <a:ext cx="392" cy="21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Line 38"/>
            <p:cNvSpPr>
              <a:spLocks noChangeShapeType="1"/>
            </p:cNvSpPr>
            <p:nvPr/>
          </p:nvSpPr>
          <p:spPr bwMode="auto">
            <a:xfrm flipV="1">
              <a:off x="2141" y="3080"/>
              <a:ext cx="436" cy="89"/>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 name="Line 39"/>
            <p:cNvSpPr>
              <a:spLocks noChangeShapeType="1"/>
            </p:cNvSpPr>
            <p:nvPr/>
          </p:nvSpPr>
          <p:spPr bwMode="auto">
            <a:xfrm>
              <a:off x="2141" y="2646"/>
              <a:ext cx="436" cy="131"/>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 name="Line 40"/>
            <p:cNvSpPr>
              <a:spLocks noChangeShapeType="1"/>
            </p:cNvSpPr>
            <p:nvPr/>
          </p:nvSpPr>
          <p:spPr bwMode="auto">
            <a:xfrm flipV="1">
              <a:off x="2141" y="2427"/>
              <a:ext cx="436" cy="89"/>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Text Box 41"/>
            <p:cNvSpPr txBox="1">
              <a:spLocks noChangeArrowheads="1"/>
            </p:cNvSpPr>
            <p:nvPr/>
          </p:nvSpPr>
          <p:spPr bwMode="auto">
            <a:xfrm>
              <a:off x="2339" y="672"/>
              <a:ext cx="81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lgn="ctr">
                <a:buClr>
                  <a:srgbClr val="663300"/>
                </a:buClr>
              </a:pPr>
              <a:r>
                <a:rPr lang="en-GB" altLang="en-US" dirty="0">
                  <a:solidFill>
                    <a:srgbClr val="663300"/>
                  </a:solidFill>
                </a:rPr>
                <a:t>Probability</a:t>
              </a:r>
            </a:p>
          </p:txBody>
        </p:sp>
        <p:sp>
          <p:nvSpPr>
            <p:cNvPr id="45" name="Text Box 42"/>
            <p:cNvSpPr txBox="1">
              <a:spLocks noChangeArrowheads="1"/>
            </p:cNvSpPr>
            <p:nvPr/>
          </p:nvSpPr>
          <p:spPr bwMode="auto">
            <a:xfrm>
              <a:off x="1924" y="972"/>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009900"/>
                </a:buClr>
              </a:pPr>
              <a:r>
                <a:rPr lang="en-GB" altLang="en-US" sz="1600">
                  <a:solidFill>
                    <a:srgbClr val="009900"/>
                  </a:solidFill>
                </a:rPr>
                <a:t>.95</a:t>
              </a:r>
            </a:p>
          </p:txBody>
        </p:sp>
        <p:sp>
          <p:nvSpPr>
            <p:cNvPr id="46" name="Text Box 43"/>
            <p:cNvSpPr txBox="1">
              <a:spLocks noChangeArrowheads="1"/>
            </p:cNvSpPr>
            <p:nvPr/>
          </p:nvSpPr>
          <p:spPr bwMode="auto">
            <a:xfrm>
              <a:off x="1924" y="1364"/>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CC3300"/>
                </a:buClr>
              </a:pPr>
              <a:r>
                <a:rPr lang="en-GB" altLang="en-US" sz="1600">
                  <a:solidFill>
                    <a:srgbClr val="CC3300"/>
                  </a:solidFill>
                </a:rPr>
                <a:t>.05</a:t>
              </a:r>
            </a:p>
          </p:txBody>
        </p:sp>
        <p:sp>
          <p:nvSpPr>
            <p:cNvPr id="47" name="Text Box 44"/>
            <p:cNvSpPr txBox="1">
              <a:spLocks noChangeArrowheads="1"/>
            </p:cNvSpPr>
            <p:nvPr/>
          </p:nvSpPr>
          <p:spPr bwMode="auto">
            <a:xfrm>
              <a:off x="1924" y="1644"/>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009900"/>
                </a:buClr>
              </a:pPr>
              <a:r>
                <a:rPr lang="en-GB" altLang="en-US" sz="1600">
                  <a:solidFill>
                    <a:srgbClr val="009900"/>
                  </a:solidFill>
                </a:rPr>
                <a:t>.95</a:t>
              </a:r>
            </a:p>
          </p:txBody>
        </p:sp>
        <p:sp>
          <p:nvSpPr>
            <p:cNvPr id="48" name="Text Box 45"/>
            <p:cNvSpPr txBox="1">
              <a:spLocks noChangeArrowheads="1"/>
            </p:cNvSpPr>
            <p:nvPr/>
          </p:nvSpPr>
          <p:spPr bwMode="auto">
            <a:xfrm>
              <a:off x="1924" y="2036"/>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CC3300"/>
                </a:buClr>
              </a:pPr>
              <a:r>
                <a:rPr lang="en-GB" altLang="en-US" sz="1600">
                  <a:solidFill>
                    <a:srgbClr val="CC3300"/>
                  </a:solidFill>
                </a:rPr>
                <a:t>.05</a:t>
              </a:r>
            </a:p>
          </p:txBody>
        </p:sp>
        <p:sp>
          <p:nvSpPr>
            <p:cNvPr id="49" name="Text Box 46"/>
            <p:cNvSpPr txBox="1">
              <a:spLocks noChangeArrowheads="1"/>
            </p:cNvSpPr>
            <p:nvPr/>
          </p:nvSpPr>
          <p:spPr bwMode="auto">
            <a:xfrm>
              <a:off x="1931" y="2933"/>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009900"/>
                </a:buClr>
              </a:pPr>
              <a:r>
                <a:rPr lang="en-GB" altLang="en-US" sz="1600">
                  <a:solidFill>
                    <a:srgbClr val="009900"/>
                  </a:solidFill>
                </a:rPr>
                <a:t>.8</a:t>
              </a:r>
            </a:p>
          </p:txBody>
        </p:sp>
        <p:sp>
          <p:nvSpPr>
            <p:cNvPr id="50" name="Text Box 47"/>
            <p:cNvSpPr txBox="1">
              <a:spLocks noChangeArrowheads="1"/>
            </p:cNvSpPr>
            <p:nvPr/>
          </p:nvSpPr>
          <p:spPr bwMode="auto">
            <a:xfrm>
              <a:off x="1949" y="3324"/>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CC3300"/>
                </a:buClr>
              </a:pPr>
              <a:r>
                <a:rPr lang="en-GB" altLang="en-US" sz="1600">
                  <a:solidFill>
                    <a:srgbClr val="CC3300"/>
                  </a:solidFill>
                </a:rPr>
                <a:t>.2</a:t>
              </a:r>
            </a:p>
          </p:txBody>
        </p:sp>
        <p:sp>
          <p:nvSpPr>
            <p:cNvPr id="51" name="Text Box 48"/>
            <p:cNvSpPr txBox="1">
              <a:spLocks noChangeArrowheads="1"/>
            </p:cNvSpPr>
            <p:nvPr/>
          </p:nvSpPr>
          <p:spPr bwMode="auto">
            <a:xfrm>
              <a:off x="1924" y="2297"/>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009900"/>
                </a:buClr>
              </a:pPr>
              <a:r>
                <a:rPr lang="en-GB" altLang="en-US" sz="1600">
                  <a:solidFill>
                    <a:srgbClr val="009900"/>
                  </a:solidFill>
                </a:rPr>
                <a:t>.8</a:t>
              </a:r>
            </a:p>
          </p:txBody>
        </p:sp>
        <p:sp>
          <p:nvSpPr>
            <p:cNvPr id="52" name="Text Box 49"/>
            <p:cNvSpPr txBox="1">
              <a:spLocks noChangeArrowheads="1"/>
            </p:cNvSpPr>
            <p:nvPr/>
          </p:nvSpPr>
          <p:spPr bwMode="auto">
            <a:xfrm>
              <a:off x="1942" y="2687"/>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CC3300"/>
                </a:buClr>
              </a:pPr>
              <a:r>
                <a:rPr lang="en-GB" altLang="en-US" sz="1600">
                  <a:solidFill>
                    <a:srgbClr val="CC3300"/>
                  </a:solidFill>
                </a:rPr>
                <a:t>.2</a:t>
              </a:r>
            </a:p>
          </p:txBody>
        </p:sp>
        <p:sp>
          <p:nvSpPr>
            <p:cNvPr id="53" name="Text Box 50"/>
            <p:cNvSpPr txBox="1">
              <a:spLocks noChangeArrowheads="1"/>
            </p:cNvSpPr>
            <p:nvPr/>
          </p:nvSpPr>
          <p:spPr bwMode="auto">
            <a:xfrm>
              <a:off x="2719" y="903"/>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.76</a:t>
              </a:r>
            </a:p>
          </p:txBody>
        </p:sp>
        <p:sp>
          <p:nvSpPr>
            <p:cNvPr id="54" name="Text Box 51"/>
            <p:cNvSpPr txBox="1">
              <a:spLocks noChangeArrowheads="1"/>
            </p:cNvSpPr>
            <p:nvPr/>
          </p:nvSpPr>
          <p:spPr bwMode="auto">
            <a:xfrm>
              <a:off x="2719" y="1277"/>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.04</a:t>
              </a:r>
            </a:p>
          </p:txBody>
        </p:sp>
        <p:sp>
          <p:nvSpPr>
            <p:cNvPr id="55" name="Text Box 52"/>
            <p:cNvSpPr txBox="1">
              <a:spLocks noChangeArrowheads="1"/>
            </p:cNvSpPr>
            <p:nvPr/>
          </p:nvSpPr>
          <p:spPr bwMode="auto">
            <a:xfrm>
              <a:off x="2708" y="1625"/>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.19</a:t>
              </a:r>
            </a:p>
          </p:txBody>
        </p:sp>
        <p:sp>
          <p:nvSpPr>
            <p:cNvPr id="56" name="Text Box 53"/>
            <p:cNvSpPr txBox="1">
              <a:spLocks noChangeArrowheads="1"/>
            </p:cNvSpPr>
            <p:nvPr/>
          </p:nvSpPr>
          <p:spPr bwMode="auto">
            <a:xfrm>
              <a:off x="2708" y="1974"/>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.01</a:t>
              </a:r>
            </a:p>
          </p:txBody>
        </p:sp>
        <p:sp>
          <p:nvSpPr>
            <p:cNvPr id="57" name="Text Box 54"/>
            <p:cNvSpPr txBox="1">
              <a:spLocks noChangeArrowheads="1"/>
            </p:cNvSpPr>
            <p:nvPr/>
          </p:nvSpPr>
          <p:spPr bwMode="auto">
            <a:xfrm>
              <a:off x="2719" y="2341"/>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.48</a:t>
              </a:r>
            </a:p>
          </p:txBody>
        </p:sp>
        <p:sp>
          <p:nvSpPr>
            <p:cNvPr id="58" name="Text Box 55"/>
            <p:cNvSpPr txBox="1">
              <a:spLocks noChangeArrowheads="1"/>
            </p:cNvSpPr>
            <p:nvPr/>
          </p:nvSpPr>
          <p:spPr bwMode="auto">
            <a:xfrm>
              <a:off x="2708" y="2689"/>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.12</a:t>
              </a:r>
            </a:p>
          </p:txBody>
        </p:sp>
        <p:sp>
          <p:nvSpPr>
            <p:cNvPr id="59" name="Text Box 56"/>
            <p:cNvSpPr txBox="1">
              <a:spLocks noChangeArrowheads="1"/>
            </p:cNvSpPr>
            <p:nvPr/>
          </p:nvSpPr>
          <p:spPr bwMode="auto">
            <a:xfrm>
              <a:off x="2708" y="3063"/>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.32</a:t>
              </a:r>
            </a:p>
          </p:txBody>
        </p:sp>
        <p:sp>
          <p:nvSpPr>
            <p:cNvPr id="60" name="Text Box 57"/>
            <p:cNvSpPr txBox="1">
              <a:spLocks noChangeArrowheads="1"/>
            </p:cNvSpPr>
            <p:nvPr/>
          </p:nvSpPr>
          <p:spPr bwMode="auto">
            <a:xfrm>
              <a:off x="2708" y="3411"/>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.08</a:t>
              </a:r>
            </a:p>
          </p:txBody>
        </p:sp>
        <p:grpSp>
          <p:nvGrpSpPr>
            <p:cNvPr id="61" name="Group 58"/>
            <p:cNvGrpSpPr>
              <a:grpSpLocks/>
            </p:cNvGrpSpPr>
            <p:nvPr/>
          </p:nvGrpSpPr>
          <p:grpSpPr bwMode="auto">
            <a:xfrm>
              <a:off x="3030" y="672"/>
              <a:ext cx="2026" cy="2927"/>
              <a:chOff x="3030" y="672"/>
              <a:chExt cx="2026" cy="2927"/>
            </a:xfrm>
          </p:grpSpPr>
          <p:sp>
            <p:nvSpPr>
              <p:cNvPr id="74" name="Text Box 59"/>
              <p:cNvSpPr txBox="1">
                <a:spLocks noChangeArrowheads="1"/>
              </p:cNvSpPr>
              <p:nvPr/>
            </p:nvSpPr>
            <p:spPr bwMode="auto">
              <a:xfrm>
                <a:off x="3030" y="672"/>
                <a:ext cx="106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lgn="ctr">
                  <a:buClr>
                    <a:srgbClr val="663300"/>
                  </a:buClr>
                </a:pPr>
                <a:r>
                  <a:rPr lang="en-GB" altLang="en-US" dirty="0">
                    <a:solidFill>
                      <a:srgbClr val="663300"/>
                    </a:solidFill>
                  </a:rPr>
                  <a:t>Profit Potential</a:t>
                </a:r>
              </a:p>
            </p:txBody>
          </p:sp>
          <p:sp>
            <p:nvSpPr>
              <p:cNvPr id="75" name="Text Box 60"/>
              <p:cNvSpPr txBox="1">
                <a:spLocks noChangeArrowheads="1"/>
              </p:cNvSpPr>
              <p:nvPr/>
            </p:nvSpPr>
            <p:spPr bwMode="auto">
              <a:xfrm>
                <a:off x="3066" y="903"/>
                <a:ext cx="14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150,000-120,000 = 30,000</a:t>
                </a:r>
              </a:p>
            </p:txBody>
          </p:sp>
          <p:sp>
            <p:nvSpPr>
              <p:cNvPr id="76" name="Text Box 61"/>
              <p:cNvSpPr txBox="1">
                <a:spLocks noChangeArrowheads="1"/>
              </p:cNvSpPr>
              <p:nvPr/>
            </p:nvSpPr>
            <p:spPr bwMode="auto">
              <a:xfrm>
                <a:off x="3066" y="3386"/>
                <a:ext cx="199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150,000-(120,000+20,000) = 10,000</a:t>
                </a:r>
              </a:p>
            </p:txBody>
          </p:sp>
          <p:sp>
            <p:nvSpPr>
              <p:cNvPr id="77" name="Text Box 62"/>
              <p:cNvSpPr txBox="1">
                <a:spLocks noChangeArrowheads="1"/>
              </p:cNvSpPr>
              <p:nvPr/>
            </p:nvSpPr>
            <p:spPr bwMode="auto">
              <a:xfrm>
                <a:off x="3066" y="3063"/>
                <a:ext cx="14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150,000-120,000 = 30,000</a:t>
                </a:r>
              </a:p>
            </p:txBody>
          </p:sp>
          <p:sp>
            <p:nvSpPr>
              <p:cNvPr id="78" name="Text Box 63"/>
              <p:cNvSpPr txBox="1">
                <a:spLocks noChangeArrowheads="1"/>
              </p:cNvSpPr>
              <p:nvPr/>
            </p:nvSpPr>
            <p:spPr bwMode="auto">
              <a:xfrm>
                <a:off x="3066" y="2689"/>
                <a:ext cx="199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150,000-(110,000+20,000) = 20,000</a:t>
                </a:r>
              </a:p>
            </p:txBody>
          </p:sp>
          <p:sp>
            <p:nvSpPr>
              <p:cNvPr id="79" name="Text Box 64"/>
              <p:cNvSpPr txBox="1">
                <a:spLocks noChangeArrowheads="1"/>
              </p:cNvSpPr>
              <p:nvPr/>
            </p:nvSpPr>
            <p:spPr bwMode="auto">
              <a:xfrm>
                <a:off x="3066" y="2341"/>
                <a:ext cx="14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150,000-110,000 = 40,000</a:t>
                </a:r>
              </a:p>
            </p:txBody>
          </p:sp>
          <p:sp>
            <p:nvSpPr>
              <p:cNvPr id="80" name="Text Box 65"/>
              <p:cNvSpPr txBox="1">
                <a:spLocks noChangeArrowheads="1"/>
              </p:cNvSpPr>
              <p:nvPr/>
            </p:nvSpPr>
            <p:spPr bwMode="auto">
              <a:xfrm>
                <a:off x="3066" y="1974"/>
                <a:ext cx="18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150,000-(140,000+2000) = 8,000</a:t>
                </a:r>
              </a:p>
            </p:txBody>
          </p:sp>
          <p:sp>
            <p:nvSpPr>
              <p:cNvPr id="81" name="Text Box 66"/>
              <p:cNvSpPr txBox="1">
                <a:spLocks noChangeArrowheads="1"/>
              </p:cNvSpPr>
              <p:nvPr/>
            </p:nvSpPr>
            <p:spPr bwMode="auto">
              <a:xfrm>
                <a:off x="3066" y="1644"/>
                <a:ext cx="14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150,000-140,000 = 10,000</a:t>
                </a:r>
              </a:p>
            </p:txBody>
          </p:sp>
          <p:sp>
            <p:nvSpPr>
              <p:cNvPr id="82" name="Text Box 67"/>
              <p:cNvSpPr txBox="1">
                <a:spLocks noChangeArrowheads="1"/>
              </p:cNvSpPr>
              <p:nvPr/>
            </p:nvSpPr>
            <p:spPr bwMode="auto">
              <a:xfrm>
                <a:off x="3066" y="1277"/>
                <a:ext cx="18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dirty="0">
                    <a:solidFill>
                      <a:srgbClr val="000000"/>
                    </a:solidFill>
                  </a:rPr>
                  <a:t>150,000-(120,000+2000) = 28,000</a:t>
                </a:r>
              </a:p>
            </p:txBody>
          </p:sp>
        </p:grpSp>
        <p:sp>
          <p:nvSpPr>
            <p:cNvPr id="62" name="Text Box 68"/>
            <p:cNvSpPr txBox="1">
              <a:spLocks noChangeArrowheads="1"/>
            </p:cNvSpPr>
            <p:nvPr/>
          </p:nvSpPr>
          <p:spPr bwMode="auto">
            <a:xfrm>
              <a:off x="5039" y="903"/>
              <a:ext cx="4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pPr>
              <a:r>
                <a:rPr lang="en-GB" altLang="en-US" sz="1600">
                  <a:solidFill>
                    <a:srgbClr val="000000"/>
                  </a:solidFill>
                </a:rPr>
                <a:t>22,800</a:t>
              </a:r>
            </a:p>
          </p:txBody>
        </p:sp>
        <p:sp>
          <p:nvSpPr>
            <p:cNvPr id="63" name="Text Box 69"/>
            <p:cNvSpPr txBox="1">
              <a:spLocks noChangeArrowheads="1"/>
            </p:cNvSpPr>
            <p:nvPr/>
          </p:nvSpPr>
          <p:spPr bwMode="auto">
            <a:xfrm>
              <a:off x="5039" y="1277"/>
              <a:ext cx="4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pPr>
              <a:r>
                <a:rPr lang="en-GB" altLang="en-US" sz="1600">
                  <a:solidFill>
                    <a:srgbClr val="000000"/>
                  </a:solidFill>
                </a:rPr>
                <a:t>  1,120</a:t>
              </a:r>
            </a:p>
          </p:txBody>
        </p:sp>
        <p:sp>
          <p:nvSpPr>
            <p:cNvPr id="64" name="Text Box 70"/>
            <p:cNvSpPr txBox="1">
              <a:spLocks noChangeArrowheads="1"/>
            </p:cNvSpPr>
            <p:nvPr/>
          </p:nvSpPr>
          <p:spPr bwMode="auto">
            <a:xfrm>
              <a:off x="5039" y="1669"/>
              <a:ext cx="4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pPr>
              <a:r>
                <a:rPr lang="en-GB" altLang="en-US" sz="1600">
                  <a:solidFill>
                    <a:srgbClr val="000000"/>
                  </a:solidFill>
                </a:rPr>
                <a:t>  1,900</a:t>
              </a:r>
            </a:p>
          </p:txBody>
        </p:sp>
        <p:sp>
          <p:nvSpPr>
            <p:cNvPr id="65" name="Text Box 71"/>
            <p:cNvSpPr txBox="1">
              <a:spLocks noChangeArrowheads="1"/>
            </p:cNvSpPr>
            <p:nvPr/>
          </p:nvSpPr>
          <p:spPr bwMode="auto">
            <a:xfrm>
              <a:off x="5039" y="1974"/>
              <a:ext cx="4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pPr>
              <a:r>
                <a:rPr lang="en-GB" altLang="en-US" sz="1600">
                  <a:solidFill>
                    <a:srgbClr val="000000"/>
                  </a:solidFill>
                </a:rPr>
                <a:t>       80</a:t>
              </a:r>
            </a:p>
          </p:txBody>
        </p:sp>
        <p:sp>
          <p:nvSpPr>
            <p:cNvPr id="66" name="Text Box 72"/>
            <p:cNvSpPr txBox="1">
              <a:spLocks noChangeArrowheads="1"/>
            </p:cNvSpPr>
            <p:nvPr/>
          </p:nvSpPr>
          <p:spPr bwMode="auto">
            <a:xfrm>
              <a:off x="5039" y="2341"/>
              <a:ext cx="4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pPr>
              <a:r>
                <a:rPr lang="en-GB" altLang="en-US" sz="1600">
                  <a:solidFill>
                    <a:srgbClr val="000000"/>
                  </a:solidFill>
                </a:rPr>
                <a:t>19,200</a:t>
              </a:r>
            </a:p>
          </p:txBody>
        </p:sp>
        <p:sp>
          <p:nvSpPr>
            <p:cNvPr id="67" name="Text Box 73"/>
            <p:cNvSpPr txBox="1">
              <a:spLocks noChangeArrowheads="1"/>
            </p:cNvSpPr>
            <p:nvPr/>
          </p:nvSpPr>
          <p:spPr bwMode="auto">
            <a:xfrm>
              <a:off x="5039" y="2689"/>
              <a:ext cx="4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pPr>
              <a:r>
                <a:rPr lang="en-GB" altLang="en-US" sz="1600">
                  <a:solidFill>
                    <a:srgbClr val="000000"/>
                  </a:solidFill>
                </a:rPr>
                <a:t>  2,400</a:t>
              </a:r>
            </a:p>
          </p:txBody>
        </p:sp>
        <p:sp>
          <p:nvSpPr>
            <p:cNvPr id="68" name="Text Box 74"/>
            <p:cNvSpPr txBox="1">
              <a:spLocks noChangeArrowheads="1"/>
            </p:cNvSpPr>
            <p:nvPr/>
          </p:nvSpPr>
          <p:spPr bwMode="auto">
            <a:xfrm>
              <a:off x="5070" y="3019"/>
              <a:ext cx="4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pPr>
              <a:r>
                <a:rPr lang="en-GB" altLang="en-US" sz="1600">
                  <a:solidFill>
                    <a:srgbClr val="000000"/>
                  </a:solidFill>
                </a:rPr>
                <a:t> 9,600</a:t>
              </a:r>
            </a:p>
          </p:txBody>
        </p:sp>
        <p:sp>
          <p:nvSpPr>
            <p:cNvPr id="69" name="Text Box 75"/>
            <p:cNvSpPr txBox="1">
              <a:spLocks noChangeArrowheads="1"/>
            </p:cNvSpPr>
            <p:nvPr/>
          </p:nvSpPr>
          <p:spPr bwMode="auto">
            <a:xfrm>
              <a:off x="5039" y="3386"/>
              <a:ext cx="4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pPr>
              <a:r>
                <a:rPr lang="en-GB" altLang="en-US" sz="1600">
                  <a:solidFill>
                    <a:srgbClr val="000000"/>
                  </a:solidFill>
                </a:rPr>
                <a:t>     800</a:t>
              </a:r>
            </a:p>
          </p:txBody>
        </p:sp>
        <p:sp>
          <p:nvSpPr>
            <p:cNvPr id="70" name="Line 76"/>
            <p:cNvSpPr>
              <a:spLocks noChangeShapeType="1"/>
            </p:cNvSpPr>
            <p:nvPr/>
          </p:nvSpPr>
          <p:spPr bwMode="auto">
            <a:xfrm>
              <a:off x="5027" y="3560"/>
              <a:ext cx="392" cy="1"/>
            </a:xfrm>
            <a:prstGeom prst="line">
              <a:avLst/>
            </a:prstGeom>
            <a:noFill/>
            <a:ln w="28440">
              <a:solidFill>
                <a:srgbClr val="8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1" name="Text Box 77"/>
            <p:cNvSpPr txBox="1">
              <a:spLocks noChangeArrowheads="1"/>
            </p:cNvSpPr>
            <p:nvPr/>
          </p:nvSpPr>
          <p:spPr bwMode="auto">
            <a:xfrm>
              <a:off x="5039" y="2160"/>
              <a:ext cx="49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buClr>
                  <a:srgbClr val="CC3300"/>
                </a:buClr>
              </a:pPr>
              <a:r>
                <a:rPr lang="en-GB" altLang="en-US" sz="1500">
                  <a:solidFill>
                    <a:srgbClr val="CC3300"/>
                  </a:solidFill>
                </a:rPr>
                <a:t>25,900</a:t>
              </a:r>
            </a:p>
          </p:txBody>
        </p:sp>
        <p:sp>
          <p:nvSpPr>
            <p:cNvPr id="72" name="Text Box 78"/>
            <p:cNvSpPr txBox="1">
              <a:spLocks noChangeArrowheads="1"/>
            </p:cNvSpPr>
            <p:nvPr/>
          </p:nvSpPr>
          <p:spPr bwMode="auto">
            <a:xfrm>
              <a:off x="5039" y="3542"/>
              <a:ext cx="4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buClr>
                  <a:srgbClr val="CC3300"/>
                </a:buClr>
              </a:pPr>
              <a:r>
                <a:rPr lang="en-GB" altLang="en-US" sz="1600">
                  <a:solidFill>
                    <a:srgbClr val="CC3300"/>
                  </a:solidFill>
                </a:rPr>
                <a:t>32,000</a:t>
              </a:r>
            </a:p>
          </p:txBody>
        </p:sp>
        <p:sp>
          <p:nvSpPr>
            <p:cNvPr id="73" name="Line 79"/>
            <p:cNvSpPr>
              <a:spLocks noChangeShapeType="1"/>
            </p:cNvSpPr>
            <p:nvPr/>
          </p:nvSpPr>
          <p:spPr bwMode="auto">
            <a:xfrm>
              <a:off x="5027" y="2166"/>
              <a:ext cx="392" cy="1"/>
            </a:xfrm>
            <a:prstGeom prst="line">
              <a:avLst/>
            </a:prstGeom>
            <a:noFill/>
            <a:ln w="28440">
              <a:solidFill>
                <a:srgbClr val="8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925672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Title 2"/>
          <p:cNvSpPr>
            <a:spLocks noGrp="1"/>
          </p:cNvSpPr>
          <p:nvPr>
            <p:ph type="title"/>
          </p:nvPr>
        </p:nvSpPr>
        <p:spPr>
          <a:xfrm>
            <a:off x="11113" y="0"/>
            <a:ext cx="9132887" cy="808038"/>
          </a:xfrm>
        </p:spPr>
        <p:txBody>
          <a:bodyPr/>
          <a:lstStyle/>
          <a:p>
            <a:r>
              <a:rPr altLang="en-US"/>
              <a:t>38. Plan Risk Response</a:t>
            </a:r>
          </a:p>
        </p:txBody>
      </p:sp>
      <p:sp>
        <p:nvSpPr>
          <p:cNvPr id="663555" name="Content Placeholder 3"/>
          <p:cNvSpPr>
            <a:spLocks noGrp="1"/>
          </p:cNvSpPr>
          <p:nvPr>
            <p:ph idx="1"/>
          </p:nvPr>
        </p:nvSpPr>
        <p:spPr/>
        <p:txBody>
          <a:bodyPr/>
          <a:lstStyle/>
          <a:p>
            <a:pPr>
              <a:lnSpc>
                <a:spcPct val="150000"/>
              </a:lnSpc>
              <a:buFont typeface="Arial" panose="020B0604020202020204" pitchFamily="34" charset="0"/>
              <a:buNone/>
            </a:pPr>
            <a:r>
              <a:rPr lang="en-US" altLang="en-US" b="1" dirty="0"/>
              <a:t>	Developing options and actions to enhance opportunities and reduce threats to project objectives.</a:t>
            </a:r>
          </a:p>
          <a:p>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635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9DB362-898F-4E56-B0C8-AA19870A5DB2}" type="slidenum">
              <a:rPr lang="en-US" altLang="en-US" sz="1200" smtClean="0">
                <a:solidFill>
                  <a:srgbClr val="898989"/>
                </a:solidFill>
              </a:rPr>
              <a:pPr>
                <a:spcBef>
                  <a:spcPct val="0"/>
                </a:spcBef>
                <a:buFontTx/>
                <a:buNone/>
              </a:pPr>
              <a:t>341</a:t>
            </a:fld>
            <a:endParaRPr lang="en-US" altLang="en-US" sz="1200">
              <a:solidFill>
                <a:srgbClr val="898989"/>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Plan Risk Response</a:t>
            </a:r>
          </a:p>
        </p:txBody>
      </p:sp>
      <p:sp>
        <p:nvSpPr>
          <p:cNvPr id="665603"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Risk Management Plan</a:t>
            </a:r>
          </a:p>
          <a:p>
            <a:pPr>
              <a:buFont typeface="Calibri" panose="020F0502020204030204" pitchFamily="34" charset="0"/>
              <a:buAutoNum type="arabicPeriod"/>
            </a:pPr>
            <a:r>
              <a:rPr lang="en-US" altLang="en-US" dirty="0"/>
              <a:t>Risk Register</a:t>
            </a:r>
          </a:p>
        </p:txBody>
      </p:sp>
      <p:sp>
        <p:nvSpPr>
          <p:cNvPr id="665604"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Expert Judgement</a:t>
            </a:r>
          </a:p>
          <a:p>
            <a:pPr>
              <a:buFont typeface="Calibri" panose="020F0502020204030204" pitchFamily="34" charset="0"/>
              <a:buAutoNum type="arabicPeriod"/>
            </a:pPr>
            <a:r>
              <a:rPr lang="en-US" altLang="en-US" dirty="0"/>
              <a:t>Strategies for Negative risk or threats</a:t>
            </a:r>
          </a:p>
          <a:p>
            <a:pPr>
              <a:buFont typeface="Calibri" panose="020F0502020204030204" pitchFamily="34" charset="0"/>
              <a:buAutoNum type="arabicPeriod"/>
            </a:pPr>
            <a:r>
              <a:rPr lang="en-US" altLang="en-US" dirty="0"/>
              <a:t>Strategies for Positive risks or opportunities</a:t>
            </a:r>
          </a:p>
          <a:p>
            <a:pPr>
              <a:buFont typeface="Calibri" panose="020F0502020204030204" pitchFamily="34" charset="0"/>
              <a:buAutoNum type="arabicPeriod"/>
            </a:pPr>
            <a:r>
              <a:rPr lang="en-US" altLang="en-US" dirty="0"/>
              <a:t>Contingent response strategies</a:t>
            </a:r>
          </a:p>
        </p:txBody>
      </p:sp>
      <p:sp>
        <p:nvSpPr>
          <p:cNvPr id="665605"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Project Management Plan Updates</a:t>
            </a:r>
          </a:p>
          <a:p>
            <a:pPr>
              <a:buFont typeface="Calibri" panose="020F0502020204030204" pitchFamily="34" charset="0"/>
              <a:buAutoNum type="arabicPeriod"/>
            </a:pPr>
            <a:r>
              <a:rPr lang="en-US" altLang="en-US" dirty="0"/>
              <a:t>Project Documents Updates</a:t>
            </a:r>
          </a:p>
        </p:txBody>
      </p:sp>
      <p:sp>
        <p:nvSpPr>
          <p:cNvPr id="665606" name="Text Placeholder 7"/>
          <p:cNvSpPr>
            <a:spLocks noGrp="1"/>
          </p:cNvSpPr>
          <p:nvPr>
            <p:ph type="body" sz="quarter" idx="15"/>
          </p:nvPr>
        </p:nvSpPr>
        <p:spPr/>
        <p:txBody>
          <a:bodyPr vert="eaVert"/>
          <a:lstStyle/>
          <a:p>
            <a:pPr marL="0" indent="0"/>
            <a:r>
              <a:rPr lang="en-US" altLang="en-US"/>
              <a:t>Project Risk Management</a:t>
            </a:r>
          </a:p>
        </p:txBody>
      </p:sp>
      <p:sp>
        <p:nvSpPr>
          <p:cNvPr id="665607" name="Text Placeholder 8"/>
          <p:cNvSpPr>
            <a:spLocks noGrp="1"/>
          </p:cNvSpPr>
          <p:nvPr>
            <p:ph type="body" sz="quarter" idx="16"/>
          </p:nvPr>
        </p:nvSpPr>
        <p:spPr/>
        <p:txBody>
          <a:bodyPr vert="eaVert"/>
          <a:lstStyle/>
          <a:p>
            <a:pPr marL="0" indent="0"/>
            <a:r>
              <a:rPr lang="en-US" altLang="en-US"/>
              <a:t>Project Planning</a:t>
            </a:r>
          </a:p>
        </p:txBody>
      </p:sp>
      <p:sp>
        <p:nvSpPr>
          <p:cNvPr id="665608"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04A704-B051-4C83-9601-867ADA10CCA5}" type="slidenum">
              <a:rPr lang="en-US" altLang="en-US" sz="1200" smtClean="0">
                <a:solidFill>
                  <a:srgbClr val="898989"/>
                </a:solidFill>
              </a:rPr>
              <a:pPr>
                <a:spcBef>
                  <a:spcPct val="0"/>
                </a:spcBef>
                <a:buFontTx/>
                <a:buNone/>
              </a:pPr>
              <a:t>342</a:t>
            </a:fld>
            <a:endParaRPr lang="en-US"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Title 2"/>
          <p:cNvSpPr>
            <a:spLocks noGrp="1"/>
          </p:cNvSpPr>
          <p:nvPr>
            <p:ph type="title"/>
          </p:nvPr>
        </p:nvSpPr>
        <p:spPr>
          <a:xfrm>
            <a:off x="11113" y="0"/>
            <a:ext cx="9132887" cy="808038"/>
          </a:xfrm>
        </p:spPr>
        <p:txBody>
          <a:bodyPr/>
          <a:lstStyle/>
          <a:p>
            <a:r>
              <a:rPr altLang="en-US"/>
              <a:t>31. Plan Communications</a:t>
            </a:r>
          </a:p>
        </p:txBody>
      </p:sp>
      <p:sp>
        <p:nvSpPr>
          <p:cNvPr id="26627" name="Content Placeholder 3"/>
          <p:cNvSpPr>
            <a:spLocks noGrp="1"/>
          </p:cNvSpPr>
          <p:nvPr>
            <p:ph idx="1"/>
          </p:nvPr>
        </p:nvSpPr>
        <p:spPr/>
        <p:txBody>
          <a:bodyPr/>
          <a:lstStyle/>
          <a:p>
            <a:pPr marL="0" indent="0">
              <a:buFont typeface="Arial" panose="020B0604020202020204" pitchFamily="34" charset="0"/>
              <a:buNone/>
              <a:defRPr/>
            </a:pPr>
            <a:r>
              <a:rPr lang="en-US" altLang="en-US" sz="3600" b="1" dirty="0"/>
              <a:t>Determining the project stakeholder information needs and defining a communication approach.</a:t>
            </a:r>
          </a:p>
          <a:p>
            <a:pPr>
              <a:defRPr/>
            </a:pPr>
            <a:endParaRPr lang="en-US" altLang="en-US" sz="36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816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2691D82-ED6C-4D60-BFA7-C70FD1949C75}" type="slidenum">
              <a:rPr lang="en-US" altLang="en-US" sz="1200" smtClean="0">
                <a:solidFill>
                  <a:srgbClr val="898989"/>
                </a:solidFill>
              </a:rPr>
              <a:pPr>
                <a:spcBef>
                  <a:spcPct val="0"/>
                </a:spcBef>
                <a:buFontTx/>
                <a:buNone/>
              </a:pPr>
              <a:t>298</a:t>
            </a:fld>
            <a:endParaRPr lang="en-US" altLang="en-US" sz="1200">
              <a:solidFill>
                <a:srgbClr val="89898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Text Box 3"/>
          <p:cNvSpPr txBox="1">
            <a:spLocks noChangeArrowheads="1"/>
          </p:cNvSpPr>
          <p:nvPr/>
        </p:nvSpPr>
        <p:spPr bwMode="auto">
          <a:xfrm>
            <a:off x="6934200" y="6415088"/>
            <a:ext cx="22098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endParaRPr lang="en-US" altLang="en-US" sz="800">
              <a:latin typeface="Arial" panose="020B0604020202020204" pitchFamily="34" charset="0"/>
            </a:endParaRPr>
          </a:p>
        </p:txBody>
      </p:sp>
      <p:sp>
        <p:nvSpPr>
          <p:cNvPr id="667651" name="Rectangle 4"/>
          <p:cNvSpPr>
            <a:spLocks noChangeArrowheads="1"/>
          </p:cNvSpPr>
          <p:nvPr/>
        </p:nvSpPr>
        <p:spPr bwMode="auto">
          <a:xfrm>
            <a:off x="0" y="103188"/>
            <a:ext cx="91440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800" b="1">
                <a:latin typeface="Arial" panose="020B0604020202020204" pitchFamily="34" charset="0"/>
              </a:rPr>
              <a:t>Risk Responses: Threats &amp; Opportunities  </a:t>
            </a:r>
            <a:endParaRPr lang="en-US" altLang="en-US" sz="2200" b="1">
              <a:latin typeface="Arial" panose="020B0604020202020204" pitchFamily="34" charset="0"/>
            </a:endParaRPr>
          </a:p>
        </p:txBody>
      </p:sp>
      <p:sp>
        <p:nvSpPr>
          <p:cNvPr id="667652" name="Title 4"/>
          <p:cNvSpPr>
            <a:spLocks noGrp="1"/>
          </p:cNvSpPr>
          <p:nvPr>
            <p:ph type="title"/>
          </p:nvPr>
        </p:nvSpPr>
        <p:spPr>
          <a:xfrm>
            <a:off x="0" y="0"/>
            <a:ext cx="9144000" cy="838200"/>
          </a:xfrm>
        </p:spPr>
        <p:txBody>
          <a:bodyPr/>
          <a:lstStyle/>
          <a:p>
            <a:r>
              <a:rPr altLang="en-US"/>
              <a:t>Risk Response Strategies</a:t>
            </a:r>
          </a:p>
        </p:txBody>
      </p:sp>
      <p:sp>
        <p:nvSpPr>
          <p:cNvPr id="666629" name="Content Placeholder 4"/>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altLang="en-US" sz="2400" b="1" u="sng" dirty="0"/>
              <a:t>Threats or Negative Risk</a:t>
            </a:r>
            <a:r>
              <a:rPr lang="en-US" altLang="en-US" sz="2400" b="1" dirty="0"/>
              <a:t>	</a:t>
            </a:r>
            <a:r>
              <a:rPr lang="en-US" altLang="en-US" sz="2400" b="1" u="sng" dirty="0"/>
              <a:t>Positive Risk or Opportunities</a:t>
            </a:r>
          </a:p>
          <a:p>
            <a:pPr>
              <a:lnSpc>
                <a:spcPct val="200000"/>
              </a:lnSpc>
              <a:defRPr/>
            </a:pPr>
            <a:r>
              <a:rPr lang="en-US" altLang="en-US" sz="2400" dirty="0"/>
              <a:t>	Avoid					Exploit</a:t>
            </a:r>
          </a:p>
          <a:p>
            <a:pPr>
              <a:lnSpc>
                <a:spcPct val="200000"/>
              </a:lnSpc>
              <a:defRPr/>
            </a:pPr>
            <a:r>
              <a:rPr lang="en-US" altLang="en-US" sz="2400" dirty="0"/>
              <a:t>	Mitigate 				Enhance</a:t>
            </a:r>
          </a:p>
          <a:p>
            <a:pPr>
              <a:lnSpc>
                <a:spcPct val="200000"/>
              </a:lnSpc>
              <a:defRPr/>
            </a:pPr>
            <a:r>
              <a:rPr lang="en-US" altLang="en-US" sz="2400" dirty="0"/>
              <a:t>	Transfer				Share </a:t>
            </a:r>
          </a:p>
          <a:p>
            <a:pPr>
              <a:lnSpc>
                <a:spcPct val="200000"/>
              </a:lnSpc>
              <a:defRPr/>
            </a:pPr>
            <a:r>
              <a:rPr lang="en-US" altLang="en-US" sz="2400" dirty="0"/>
              <a:t>	Acceptance				Acceptance</a:t>
            </a:r>
          </a:p>
          <a:p>
            <a:pPr>
              <a:defRPr/>
            </a:pPr>
            <a:endParaRPr lang="en-US" altLang="en-US" sz="24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6765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E43D10-BE46-4BDC-8ECF-37CF2B4653E8}" type="slidenum">
              <a:rPr lang="en-US" altLang="en-US" sz="1200" smtClean="0">
                <a:solidFill>
                  <a:srgbClr val="898989"/>
                </a:solidFill>
              </a:rPr>
              <a:pPr>
                <a:spcBef>
                  <a:spcPct val="0"/>
                </a:spcBef>
                <a:buFontTx/>
                <a:buNone/>
              </a:pPr>
              <a:t>343</a:t>
            </a:fld>
            <a:endParaRPr lang="en-US" altLang="en-US" sz="1200">
              <a:solidFill>
                <a:srgbClr val="898989"/>
              </a:solidFill>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Title 4"/>
          <p:cNvSpPr>
            <a:spLocks noGrp="1"/>
          </p:cNvSpPr>
          <p:nvPr>
            <p:ph type="title"/>
          </p:nvPr>
        </p:nvSpPr>
        <p:spPr>
          <a:xfrm>
            <a:off x="0" y="0"/>
            <a:ext cx="9144000" cy="838200"/>
          </a:xfrm>
        </p:spPr>
        <p:txBody>
          <a:bodyPr/>
          <a:lstStyle/>
          <a:p>
            <a:r>
              <a:rPr altLang="en-US" b="1">
                <a:latin typeface="Arial" panose="020B0604020202020204" pitchFamily="34" charset="0"/>
              </a:rPr>
              <a:t>Negative Risk Responses</a:t>
            </a:r>
            <a:endParaRPr altLang="en-US"/>
          </a:p>
        </p:txBody>
      </p:sp>
      <p:sp>
        <p:nvSpPr>
          <p:cNvPr id="59394" name="Rectangle 2"/>
          <p:cNvSpPr>
            <a:spLocks noGrp="1" noChangeArrowheads="1"/>
          </p:cNvSpPr>
          <p:nvPr>
            <p:ph idx="1"/>
          </p:nvPr>
        </p:nvSpPr>
        <p:spPr>
          <a:xfrm>
            <a:off x="457200" y="990600"/>
            <a:ext cx="8229600" cy="5105400"/>
          </a:xfrm>
        </p:spPr>
        <p:txBody>
          <a:bodyPr>
            <a:normAutofit fontScale="70000" lnSpcReduction="20000"/>
          </a:bodyPr>
          <a:lstStyle/>
          <a:p>
            <a:pPr eaLnBrk="1" hangingPunct="1">
              <a:lnSpc>
                <a:spcPct val="120000"/>
              </a:lnSpc>
              <a:buFont typeface="Arial" charset="0"/>
              <a:buNone/>
              <a:defRPr/>
            </a:pPr>
            <a:r>
              <a:rPr lang="en-US" b="1" dirty="0">
                <a:cs typeface="Arial" charset="0"/>
              </a:rPr>
              <a:t>Avoid</a:t>
            </a:r>
          </a:p>
          <a:p>
            <a:pPr eaLnBrk="1" hangingPunct="1">
              <a:lnSpc>
                <a:spcPct val="120000"/>
              </a:lnSpc>
              <a:buFontTx/>
              <a:buNone/>
              <a:defRPr/>
            </a:pPr>
            <a:r>
              <a:rPr lang="en-US" dirty="0">
                <a:cs typeface="Arial" charset="0"/>
              </a:rPr>
              <a:t>	Risk avoidance involves changing the project management plan to eliminate the threat posed by an adverse risk, to isolate the project objectives from the risk’s impact or to relax the objective that is in jeopardy, such as extending the schedule or reducing scope.	</a:t>
            </a:r>
          </a:p>
          <a:p>
            <a:pPr eaLnBrk="1" hangingPunct="1">
              <a:lnSpc>
                <a:spcPct val="120000"/>
              </a:lnSpc>
              <a:buFont typeface="Arial" charset="0"/>
              <a:buNone/>
              <a:defRPr/>
            </a:pPr>
            <a:r>
              <a:rPr lang="en-US" b="1" dirty="0">
                <a:cs typeface="Arial" charset="0"/>
              </a:rPr>
              <a:t>Transfer</a:t>
            </a:r>
          </a:p>
          <a:p>
            <a:pPr eaLnBrk="1" hangingPunct="1">
              <a:lnSpc>
                <a:spcPct val="120000"/>
              </a:lnSpc>
              <a:buFont typeface="Arial" charset="0"/>
              <a:buNone/>
              <a:defRPr/>
            </a:pPr>
            <a:r>
              <a:rPr lang="en-US" dirty="0">
                <a:cs typeface="Arial" charset="0"/>
              </a:rPr>
              <a:t>	It requires shifting the negative impact of a threat, along with ownership of the response, to a third party.</a:t>
            </a:r>
          </a:p>
          <a:p>
            <a:pPr eaLnBrk="1" hangingPunct="1">
              <a:lnSpc>
                <a:spcPct val="120000"/>
              </a:lnSpc>
              <a:buFont typeface="Arial" charset="0"/>
              <a:buNone/>
              <a:defRPr/>
            </a:pPr>
            <a:r>
              <a:rPr lang="en-US" b="1" dirty="0">
                <a:cs typeface="Arial" charset="0"/>
              </a:rPr>
              <a:t>Mitigate</a:t>
            </a:r>
          </a:p>
          <a:p>
            <a:pPr eaLnBrk="1" hangingPunct="1">
              <a:lnSpc>
                <a:spcPct val="120000"/>
              </a:lnSpc>
              <a:buFont typeface="Arial" charset="0"/>
              <a:buNone/>
              <a:defRPr/>
            </a:pPr>
            <a:r>
              <a:rPr lang="en-US" b="1" dirty="0">
                <a:cs typeface="Arial" charset="0"/>
              </a:rPr>
              <a:t>	</a:t>
            </a:r>
            <a:r>
              <a:rPr lang="en-US" dirty="0">
                <a:cs typeface="Arial" charset="0"/>
              </a:rPr>
              <a:t>It implies a reduction in the probability and / or impact of an adverse risk event to an acceptable threshold. Transference is a form of mitigation.</a:t>
            </a:r>
          </a:p>
          <a:p>
            <a:pPr eaLnBrk="1" hangingPunct="1">
              <a:lnSpc>
                <a:spcPct val="120000"/>
              </a:lnSpc>
              <a:buFontTx/>
              <a:buNone/>
              <a:defRPr/>
            </a:pPr>
            <a:endParaRPr lang="en-US" sz="500" dirty="0"/>
          </a:p>
          <a:p>
            <a:pPr eaLnBrk="1" hangingPunct="1">
              <a:lnSpc>
                <a:spcPct val="120000"/>
              </a:lnSpc>
              <a:buFontTx/>
              <a:buNone/>
              <a:defRPr/>
            </a:pPr>
            <a:endParaRPr lang="en-US" sz="500" dirty="0"/>
          </a:p>
          <a:p>
            <a:pPr eaLnBrk="1" hangingPunct="1">
              <a:lnSpc>
                <a:spcPct val="120000"/>
              </a:lnSpc>
              <a:buFontTx/>
              <a:buNone/>
              <a:defRPr/>
            </a:pPr>
            <a:endParaRPr lang="en-US" sz="500" dirty="0"/>
          </a:p>
          <a:p>
            <a:pPr eaLnBrk="1" hangingPunct="1">
              <a:lnSpc>
                <a:spcPct val="120000"/>
              </a:lnSpc>
              <a:buFontTx/>
              <a:buNone/>
              <a:defRPr/>
            </a:pPr>
            <a:endParaRPr lang="en-US" sz="500" dirty="0"/>
          </a:p>
          <a:p>
            <a:pPr eaLnBrk="1" hangingPunct="1">
              <a:lnSpc>
                <a:spcPct val="120000"/>
              </a:lnSpc>
              <a:buFontTx/>
              <a:buNone/>
              <a:defRPr/>
            </a:pPr>
            <a:endParaRPr lang="en-US" sz="500" dirty="0"/>
          </a:p>
          <a:p>
            <a:pPr eaLnBrk="1" hangingPunct="1">
              <a:lnSpc>
                <a:spcPct val="120000"/>
              </a:lnSpc>
              <a:buFontTx/>
              <a:buNone/>
              <a:defRPr/>
            </a:pPr>
            <a:endParaRPr lang="en-US" sz="300" dirty="0"/>
          </a:p>
          <a:p>
            <a:pPr eaLnBrk="1" hangingPunct="1">
              <a:lnSpc>
                <a:spcPct val="120000"/>
              </a:lnSpc>
              <a:buFontTx/>
              <a:buNone/>
              <a:defRPr/>
            </a:pPr>
            <a:r>
              <a:rPr lang="en-US" sz="500" dirty="0"/>
              <a:t>		</a:t>
            </a:r>
          </a:p>
        </p:txBody>
      </p:sp>
      <p:sp>
        <p:nvSpPr>
          <p:cNvPr id="669700" name="Text Box 3"/>
          <p:cNvSpPr txBox="1">
            <a:spLocks noChangeArrowheads="1"/>
          </p:cNvSpPr>
          <p:nvPr/>
        </p:nvSpPr>
        <p:spPr bwMode="auto">
          <a:xfrm>
            <a:off x="6934200" y="6415088"/>
            <a:ext cx="22098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endParaRPr lang="en-US" altLang="en-US" sz="800">
              <a:latin typeface="Arial" panose="020B0604020202020204" pitchFamily="34" charset="0"/>
            </a:endParaRPr>
          </a:p>
        </p:txBody>
      </p:sp>
      <p:sp>
        <p:nvSpPr>
          <p:cNvPr id="669701" name="Rectangle 4"/>
          <p:cNvSpPr>
            <a:spLocks noChangeArrowheads="1"/>
          </p:cNvSpPr>
          <p:nvPr/>
        </p:nvSpPr>
        <p:spPr bwMode="auto">
          <a:xfrm>
            <a:off x="0" y="103188"/>
            <a:ext cx="91440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endParaRPr lang="en-US" altLang="en-US" sz="1800" b="1">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6970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EA25320-A9CF-4A05-9FE7-667BE654FFF8}" type="slidenum">
              <a:rPr lang="en-US" altLang="en-US" sz="1200" smtClean="0">
                <a:solidFill>
                  <a:srgbClr val="898989"/>
                </a:solidFill>
              </a:rPr>
              <a:pPr>
                <a:spcBef>
                  <a:spcPct val="0"/>
                </a:spcBef>
                <a:buFontTx/>
                <a:buNone/>
              </a:pPr>
              <a:t>344</a:t>
            </a:fld>
            <a:endParaRPr lang="en-US" altLang="en-US" sz="1200">
              <a:solidFill>
                <a:srgbClr val="898989"/>
              </a:solidFill>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Title 4"/>
          <p:cNvSpPr>
            <a:spLocks noGrp="1"/>
          </p:cNvSpPr>
          <p:nvPr>
            <p:ph type="title"/>
          </p:nvPr>
        </p:nvSpPr>
        <p:spPr>
          <a:xfrm>
            <a:off x="0" y="0"/>
            <a:ext cx="9144000" cy="838200"/>
          </a:xfrm>
        </p:spPr>
        <p:txBody>
          <a:bodyPr/>
          <a:lstStyle/>
          <a:p>
            <a:r>
              <a:rPr altLang="en-US" b="1">
                <a:latin typeface="Arial" panose="020B0604020202020204" pitchFamily="34" charset="0"/>
              </a:rPr>
              <a:t>Positive Risk Responses</a:t>
            </a:r>
            <a:endParaRPr altLang="en-US"/>
          </a:p>
        </p:txBody>
      </p:sp>
      <p:sp>
        <p:nvSpPr>
          <p:cNvPr id="671747" name="Rectangle 2"/>
          <p:cNvSpPr>
            <a:spLocks noGrp="1" noChangeArrowheads="1"/>
          </p:cNvSpPr>
          <p:nvPr>
            <p:ph idx="1"/>
          </p:nvPr>
        </p:nvSpPr>
        <p:spPr>
          <a:xfrm>
            <a:off x="457200" y="990600"/>
            <a:ext cx="8229600" cy="5105400"/>
          </a:xfrm>
        </p:spPr>
        <p:txBody>
          <a:bodyPr/>
          <a:lstStyle/>
          <a:p>
            <a:pPr marL="0" indent="0" eaLnBrk="1" hangingPunct="1">
              <a:buFont typeface="Arial" panose="020B0604020202020204" pitchFamily="34" charset="0"/>
              <a:buNone/>
            </a:pPr>
            <a:r>
              <a:rPr lang="en-US" altLang="en-US" sz="2200" b="1">
                <a:cs typeface="Arial" panose="020B0604020202020204" pitchFamily="34" charset="0"/>
              </a:rPr>
              <a:t>Exploit</a:t>
            </a:r>
          </a:p>
          <a:p>
            <a:pPr marL="400050" lvl="1" indent="0" eaLnBrk="1" hangingPunct="1">
              <a:buFont typeface="Arial" panose="020B0604020202020204" pitchFamily="34" charset="0"/>
              <a:buNone/>
            </a:pPr>
            <a:r>
              <a:rPr lang="en-US" altLang="en-US" sz="1800">
                <a:cs typeface="Arial" panose="020B0604020202020204" pitchFamily="34" charset="0"/>
              </a:rPr>
              <a:t>It seeks to eliminate the uncertainty associated with a particular upside risk by making the opportunity definitely happen. It may be selected for opportunities where the organization wishes to ensure that it is realized.</a:t>
            </a:r>
          </a:p>
          <a:p>
            <a:pPr marL="400050" lvl="1" indent="0" eaLnBrk="1" hangingPunct="1">
              <a:buFont typeface="Arial" panose="020B0604020202020204" pitchFamily="34" charset="0"/>
              <a:buNone/>
            </a:pPr>
            <a:endParaRPr lang="en-US" altLang="en-US" sz="1800">
              <a:cs typeface="Arial" panose="020B0604020202020204" pitchFamily="34" charset="0"/>
            </a:endParaRPr>
          </a:p>
          <a:p>
            <a:pPr marL="400050" lvl="1" indent="0" eaLnBrk="1" hangingPunct="1">
              <a:buFont typeface="Arial" panose="020B0604020202020204" pitchFamily="34" charset="0"/>
              <a:buNone/>
            </a:pPr>
            <a:r>
              <a:rPr lang="en-US" altLang="en-US" sz="1800">
                <a:cs typeface="Arial" panose="020B0604020202020204" pitchFamily="34" charset="0"/>
              </a:rPr>
              <a:t>Examples include assigning more talented resources to the project to reduce time to completion or to provide better quality than originally planned.</a:t>
            </a:r>
          </a:p>
          <a:p>
            <a:pPr marL="400050" lvl="1" indent="0" eaLnBrk="1" hangingPunct="1">
              <a:buFont typeface="Arial" panose="020B0604020202020204" pitchFamily="34" charset="0"/>
              <a:buNone/>
            </a:pPr>
            <a:r>
              <a:rPr lang="en-US" altLang="en-US" sz="1800">
                <a:cs typeface="Arial" panose="020B0604020202020204" pitchFamily="34" charset="0"/>
              </a:rPr>
              <a:t>-  It is analogous to ‘avoidance’</a:t>
            </a:r>
          </a:p>
          <a:p>
            <a:pPr marL="0" indent="0" eaLnBrk="1" hangingPunct="1">
              <a:buFont typeface="Arial" panose="020B0604020202020204" pitchFamily="34" charset="0"/>
              <a:buNone/>
            </a:pPr>
            <a:endParaRPr lang="en-US" altLang="en-US" sz="2200" b="1">
              <a:cs typeface="Arial" panose="020B0604020202020204" pitchFamily="34" charset="0"/>
            </a:endParaRPr>
          </a:p>
          <a:p>
            <a:pPr marL="0" indent="0" eaLnBrk="1" hangingPunct="1">
              <a:buFont typeface="Arial" panose="020B0604020202020204" pitchFamily="34" charset="0"/>
              <a:buNone/>
            </a:pPr>
            <a:r>
              <a:rPr lang="en-US" altLang="en-US" sz="2200" b="1">
                <a:cs typeface="Arial" panose="020B0604020202020204" pitchFamily="34" charset="0"/>
              </a:rPr>
              <a:t>Share</a:t>
            </a:r>
          </a:p>
          <a:p>
            <a:pPr marL="400050" lvl="1" indent="0" eaLnBrk="1" hangingPunct="1">
              <a:buFont typeface="Arial" panose="020B0604020202020204" pitchFamily="34" charset="0"/>
              <a:buNone/>
            </a:pPr>
            <a:r>
              <a:rPr lang="en-US" altLang="en-US" sz="1800">
                <a:cs typeface="Arial" panose="020B0604020202020204" pitchFamily="34" charset="0"/>
              </a:rPr>
              <a:t>It involves allocating ownership to a third-party who is best able to capture the opportunity for the benefit of the project.</a:t>
            </a:r>
          </a:p>
          <a:p>
            <a:pPr marL="400050" lvl="1" indent="0" eaLnBrk="1" hangingPunct="1">
              <a:buFont typeface="Arial" panose="020B0604020202020204" pitchFamily="34" charset="0"/>
              <a:buNone/>
            </a:pPr>
            <a:endParaRPr lang="en-US" altLang="en-US" sz="1800">
              <a:cs typeface="Arial" panose="020B0604020202020204" pitchFamily="34" charset="0"/>
            </a:endParaRPr>
          </a:p>
          <a:p>
            <a:pPr marL="400050" lvl="1" indent="0" eaLnBrk="1" hangingPunct="1">
              <a:buFont typeface="Arial" panose="020B0604020202020204" pitchFamily="34" charset="0"/>
              <a:buNone/>
            </a:pPr>
            <a:r>
              <a:rPr lang="en-US" altLang="en-US" sz="1800">
                <a:cs typeface="Arial" panose="020B0604020202020204" pitchFamily="34" charset="0"/>
              </a:rPr>
              <a:t>Examples include forming risk-sharing partnerships or joint ventures.</a:t>
            </a:r>
          </a:p>
          <a:p>
            <a:pPr marL="400050" lvl="1" indent="0" eaLnBrk="1" hangingPunct="1">
              <a:buFont typeface="Arial" panose="020B0604020202020204" pitchFamily="34" charset="0"/>
              <a:buNone/>
            </a:pPr>
            <a:r>
              <a:rPr lang="en-US" altLang="en-US" sz="1800">
                <a:cs typeface="Arial" panose="020B0604020202020204" pitchFamily="34" charset="0"/>
              </a:rPr>
              <a:t>-  It is analogous to ‘transference’.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717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83080A-4271-4084-A2E1-DB283263A21F}" type="slidenum">
              <a:rPr lang="en-US" altLang="en-US" sz="1200" smtClean="0">
                <a:solidFill>
                  <a:srgbClr val="898989"/>
                </a:solidFill>
              </a:rPr>
              <a:pPr>
                <a:spcBef>
                  <a:spcPct val="0"/>
                </a:spcBef>
                <a:buFontTx/>
                <a:buNone/>
              </a:pPr>
              <a:t>345</a:t>
            </a:fld>
            <a:endParaRPr lang="en-US" altLang="en-US" sz="1200">
              <a:solidFill>
                <a:srgbClr val="898989"/>
              </a:solidFil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Title 4"/>
          <p:cNvSpPr>
            <a:spLocks noGrp="1"/>
          </p:cNvSpPr>
          <p:nvPr>
            <p:ph type="title"/>
          </p:nvPr>
        </p:nvSpPr>
        <p:spPr>
          <a:xfrm>
            <a:off x="0" y="0"/>
            <a:ext cx="9144000" cy="838200"/>
          </a:xfrm>
        </p:spPr>
        <p:txBody>
          <a:bodyPr/>
          <a:lstStyle/>
          <a:p>
            <a:r>
              <a:rPr altLang="en-US" b="1">
                <a:latin typeface="Arial" panose="020B0604020202020204" pitchFamily="34" charset="0"/>
              </a:rPr>
              <a:t>Positive Risk Responses</a:t>
            </a:r>
            <a:endParaRPr altLang="en-US"/>
          </a:p>
        </p:txBody>
      </p:sp>
      <p:sp>
        <p:nvSpPr>
          <p:cNvPr id="673795" name="Rectangle 2"/>
          <p:cNvSpPr>
            <a:spLocks noGrp="1" noChangeArrowheads="1"/>
          </p:cNvSpPr>
          <p:nvPr>
            <p:ph idx="1"/>
          </p:nvPr>
        </p:nvSpPr>
        <p:spPr>
          <a:xfrm>
            <a:off x="457200" y="990600"/>
            <a:ext cx="8229600" cy="5105400"/>
          </a:xfrm>
        </p:spPr>
        <p:txBody>
          <a:bodyPr/>
          <a:lstStyle/>
          <a:p>
            <a:pPr marL="0" indent="0" eaLnBrk="1" hangingPunct="1">
              <a:buFont typeface="Arial" panose="020B0604020202020204" pitchFamily="34" charset="0"/>
              <a:buNone/>
            </a:pPr>
            <a:r>
              <a:rPr lang="en-US" altLang="en-US" sz="2000" b="1">
                <a:cs typeface="Arial" panose="020B0604020202020204" pitchFamily="34" charset="0"/>
              </a:rPr>
              <a:t>Enhance</a:t>
            </a:r>
          </a:p>
          <a:p>
            <a:pPr marL="400050" lvl="1" indent="0" eaLnBrk="1" hangingPunct="1">
              <a:buFont typeface="Arial" panose="020B0604020202020204" pitchFamily="34" charset="0"/>
              <a:buNone/>
            </a:pPr>
            <a:r>
              <a:rPr lang="en-US" altLang="en-US" sz="1600">
                <a:cs typeface="Arial" panose="020B0604020202020204" pitchFamily="34" charset="0"/>
              </a:rPr>
              <a:t>It modifies the ‘size’ of an opportunity by Increasing probability and / or positive impacts and identifying and  maximizing key drivers of positive- impact risks.</a:t>
            </a:r>
          </a:p>
          <a:p>
            <a:pPr marL="400050" lvl="1" indent="0" eaLnBrk="1" hangingPunct="1"/>
            <a:endParaRPr lang="en-US" altLang="en-US" sz="1600">
              <a:cs typeface="Arial" panose="020B0604020202020204" pitchFamily="34" charset="0"/>
            </a:endParaRPr>
          </a:p>
          <a:p>
            <a:pPr marL="400050" lvl="1" indent="0" eaLnBrk="1" hangingPunct="1">
              <a:buFont typeface="Arial" panose="020B0604020202020204" pitchFamily="34" charset="0"/>
              <a:buNone/>
            </a:pPr>
            <a:r>
              <a:rPr lang="en-US" altLang="en-US" sz="1600">
                <a:cs typeface="Arial" panose="020B0604020202020204" pitchFamily="34" charset="0"/>
              </a:rPr>
              <a:t>It seeks to facilitate or strengthen the cause of the opportunity and proactively target and reinforce it’s trigger conditions to increase the probability.</a:t>
            </a:r>
          </a:p>
          <a:p>
            <a:pPr marL="400050" lvl="1" indent="0" eaLnBrk="1" hangingPunct="1"/>
            <a:endParaRPr lang="en-US" altLang="en-US" sz="1600">
              <a:cs typeface="Arial" panose="020B0604020202020204" pitchFamily="34" charset="0"/>
            </a:endParaRPr>
          </a:p>
          <a:p>
            <a:pPr marL="400050" lvl="1" indent="0" eaLnBrk="1" hangingPunct="1">
              <a:buFont typeface="Arial" panose="020B0604020202020204" pitchFamily="34" charset="0"/>
              <a:buNone/>
            </a:pPr>
            <a:r>
              <a:rPr lang="en-US" altLang="en-US" sz="1600">
                <a:cs typeface="Arial" panose="020B0604020202020204" pitchFamily="34" charset="0"/>
              </a:rPr>
              <a:t>It is analogous to ‘mitigation’.</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737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024EFD2-27F7-4FE9-BFD2-64411859DBC3}" type="slidenum">
              <a:rPr lang="en-US" altLang="en-US" sz="1200" smtClean="0">
                <a:solidFill>
                  <a:srgbClr val="898989"/>
                </a:solidFill>
              </a:rPr>
              <a:pPr>
                <a:spcBef>
                  <a:spcPct val="0"/>
                </a:spcBef>
                <a:buFontTx/>
                <a:buNone/>
              </a:pPr>
              <a:t>346</a:t>
            </a:fld>
            <a:endParaRPr lang="en-US" altLang="en-US" sz="1200">
              <a:solidFill>
                <a:srgbClr val="898989"/>
              </a:solidFill>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Title 4"/>
          <p:cNvSpPr>
            <a:spLocks noGrp="1"/>
          </p:cNvSpPr>
          <p:nvPr>
            <p:ph type="title"/>
          </p:nvPr>
        </p:nvSpPr>
        <p:spPr>
          <a:xfrm>
            <a:off x="0" y="0"/>
            <a:ext cx="9144000" cy="838200"/>
          </a:xfrm>
        </p:spPr>
        <p:txBody>
          <a:bodyPr/>
          <a:lstStyle/>
          <a:p>
            <a:r>
              <a:rPr altLang="en-US" b="1">
                <a:latin typeface="Arial" panose="020B0604020202020204" pitchFamily="34" charset="0"/>
              </a:rPr>
              <a:t>+/- Risk Responses</a:t>
            </a:r>
            <a:endParaRPr altLang="en-US"/>
          </a:p>
        </p:txBody>
      </p:sp>
      <p:sp>
        <p:nvSpPr>
          <p:cNvPr id="62466" name="Rectangle 2"/>
          <p:cNvSpPr>
            <a:spLocks noGrp="1" noChangeArrowheads="1"/>
          </p:cNvSpPr>
          <p:nvPr>
            <p:ph idx="1"/>
          </p:nvPr>
        </p:nvSpPr>
        <p:spPr>
          <a:xfrm>
            <a:off x="457200" y="990600"/>
            <a:ext cx="8229600" cy="5105400"/>
          </a:xfrm>
        </p:spPr>
        <p:txBody>
          <a:bodyPr>
            <a:noAutofit/>
          </a:bodyPr>
          <a:lstStyle/>
          <a:p>
            <a:pPr marL="0" indent="0" eaLnBrk="1" hangingPunct="1">
              <a:buFont typeface="Arial" charset="0"/>
              <a:buNone/>
              <a:defRPr/>
            </a:pPr>
            <a:r>
              <a:rPr lang="en-US" sz="2000" b="1" dirty="0">
                <a:cs typeface="Arial" charset="0"/>
              </a:rPr>
              <a:t>Accept</a:t>
            </a:r>
          </a:p>
          <a:p>
            <a:pPr marL="400050" lvl="1" indent="0" eaLnBrk="1" hangingPunct="1">
              <a:buFontTx/>
              <a:buNone/>
              <a:defRPr/>
            </a:pPr>
            <a:r>
              <a:rPr lang="en-US" sz="1600" dirty="0">
                <a:cs typeface="Arial" charset="0"/>
              </a:rPr>
              <a:t>It is a strategy that is adopted because it is seldom possible to eliminate all risk from a project.</a:t>
            </a:r>
          </a:p>
          <a:p>
            <a:pPr marL="400050" lvl="1" indent="0" eaLnBrk="1" hangingPunct="1">
              <a:buFontTx/>
              <a:buNone/>
              <a:defRPr/>
            </a:pPr>
            <a:r>
              <a:rPr lang="en-US" sz="1600" dirty="0">
                <a:cs typeface="Arial" charset="0"/>
              </a:rPr>
              <a:t>   </a:t>
            </a:r>
          </a:p>
          <a:p>
            <a:pPr marL="400050" lvl="1" indent="0" eaLnBrk="1" hangingPunct="1">
              <a:buFontTx/>
              <a:buNone/>
              <a:defRPr/>
            </a:pPr>
            <a:r>
              <a:rPr lang="en-US" sz="1600" dirty="0">
                <a:cs typeface="Arial" charset="0"/>
              </a:rPr>
              <a:t>It indicates that the project team</a:t>
            </a:r>
          </a:p>
          <a:p>
            <a:pPr lvl="1" eaLnBrk="1" hangingPunct="1">
              <a:buFontTx/>
              <a:buAutoNum type="arabicPeriod"/>
              <a:defRPr/>
            </a:pPr>
            <a:r>
              <a:rPr lang="en-US" sz="1600" dirty="0">
                <a:cs typeface="Arial" charset="0"/>
              </a:rPr>
              <a:t>Has decided not to change the project management plan to deal with risk or</a:t>
            </a:r>
          </a:p>
          <a:p>
            <a:pPr lvl="1" eaLnBrk="1" hangingPunct="1">
              <a:buFontTx/>
              <a:buAutoNum type="arabicPeriod"/>
              <a:defRPr/>
            </a:pPr>
            <a:r>
              <a:rPr lang="en-US" sz="1600" dirty="0">
                <a:cs typeface="Arial" charset="0"/>
              </a:rPr>
              <a:t>Is unable to identify any other suitable response strategy.</a:t>
            </a:r>
          </a:p>
          <a:p>
            <a:pPr marL="0" lvl="1" indent="0" eaLnBrk="1" hangingPunct="1">
              <a:buFontTx/>
              <a:buNone/>
              <a:defRPr/>
            </a:pPr>
            <a:endParaRPr lang="en-US" sz="2000" dirty="0">
              <a:cs typeface="Arial" charset="0"/>
            </a:endParaRPr>
          </a:p>
          <a:p>
            <a:pPr marL="0" indent="0" eaLnBrk="1" hangingPunct="1">
              <a:buFontTx/>
              <a:buChar char="-"/>
              <a:defRPr/>
            </a:pPr>
            <a:r>
              <a:rPr lang="en-US" sz="2000" b="1" i="1" dirty="0">
                <a:cs typeface="Arial" charset="0"/>
              </a:rPr>
              <a:t> Active Acceptance</a:t>
            </a:r>
            <a:r>
              <a:rPr lang="en-US" sz="2000" i="1" dirty="0">
                <a:cs typeface="Arial" charset="0"/>
              </a:rPr>
              <a:t> most commonly involves establishing a</a:t>
            </a:r>
          </a:p>
          <a:p>
            <a:pPr marL="0" indent="0" eaLnBrk="1" hangingPunct="1">
              <a:buFontTx/>
              <a:buNone/>
              <a:defRPr/>
            </a:pPr>
            <a:r>
              <a:rPr lang="en-US" sz="2000" b="1" i="1" dirty="0">
                <a:cs typeface="Arial" charset="0"/>
              </a:rPr>
              <a:t>‘contingency reserve’</a:t>
            </a:r>
            <a:r>
              <a:rPr lang="en-US" sz="2000" dirty="0">
                <a:cs typeface="Arial" charset="0"/>
              </a:rPr>
              <a:t>, including amounts of time, money or resources to handle known or unknown threats or opportunities.</a:t>
            </a:r>
          </a:p>
          <a:p>
            <a:pPr marL="0" indent="0" eaLnBrk="1" hangingPunct="1">
              <a:buFontTx/>
              <a:buNone/>
              <a:defRPr/>
            </a:pPr>
            <a:endParaRPr lang="en-US" sz="2000" dirty="0">
              <a:cs typeface="Arial" charset="0"/>
            </a:endParaRPr>
          </a:p>
          <a:p>
            <a:pPr marL="0" indent="0" eaLnBrk="1" hangingPunct="1">
              <a:buFontTx/>
              <a:buChar char="-"/>
              <a:defRPr/>
            </a:pPr>
            <a:r>
              <a:rPr lang="en-US" sz="2000" b="1" i="1" dirty="0">
                <a:cs typeface="Arial" charset="0"/>
              </a:rPr>
              <a:t> Passive Acceptance</a:t>
            </a:r>
            <a:r>
              <a:rPr lang="en-US" sz="2000" i="1" dirty="0">
                <a:cs typeface="Arial" charset="0"/>
              </a:rPr>
              <a:t> requires no action</a:t>
            </a:r>
            <a:r>
              <a:rPr lang="en-US" sz="2000" dirty="0">
                <a:cs typeface="Arial" charset="0"/>
              </a:rPr>
              <a:t>, leaving the project team to deal with threats or opportunities as they occur.</a:t>
            </a:r>
            <a:endParaRPr lang="en-US" sz="2000" b="1" dirty="0">
              <a:cs typeface="Arial" charset="0"/>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758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6852987-F34A-40E2-9950-8E91FA5FF61A}" type="slidenum">
              <a:rPr lang="en-US" altLang="en-US" sz="1200" smtClean="0">
                <a:solidFill>
                  <a:srgbClr val="898989"/>
                </a:solidFill>
              </a:rPr>
              <a:pPr>
                <a:spcBef>
                  <a:spcPct val="0"/>
                </a:spcBef>
                <a:buFontTx/>
                <a:buNone/>
              </a:pPr>
              <a:t>347</a:t>
            </a:fld>
            <a:endParaRPr lang="en-US" altLang="en-US" sz="1200">
              <a:solidFill>
                <a:srgbClr val="898989"/>
              </a:solidFill>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Title 4"/>
          <p:cNvSpPr>
            <a:spLocks noGrp="1"/>
          </p:cNvSpPr>
          <p:nvPr>
            <p:ph type="title"/>
          </p:nvPr>
        </p:nvSpPr>
        <p:spPr>
          <a:xfrm>
            <a:off x="0" y="0"/>
            <a:ext cx="9144000" cy="838200"/>
          </a:xfrm>
        </p:spPr>
        <p:txBody>
          <a:bodyPr/>
          <a:lstStyle/>
          <a:p>
            <a:r>
              <a:rPr altLang="en-US" b="1">
                <a:latin typeface="Arial" panose="020B0604020202020204" pitchFamily="34" charset="0"/>
              </a:rPr>
              <a:t>Understanding Reserves </a:t>
            </a:r>
            <a:endParaRPr altLang="en-US"/>
          </a:p>
        </p:txBody>
      </p:sp>
      <p:sp>
        <p:nvSpPr>
          <p:cNvPr id="677891" name="Rectangle 2"/>
          <p:cNvSpPr>
            <a:spLocks noGrp="1" noChangeArrowheads="1"/>
          </p:cNvSpPr>
          <p:nvPr>
            <p:ph idx="1"/>
          </p:nvPr>
        </p:nvSpPr>
        <p:spPr>
          <a:xfrm>
            <a:off x="457200" y="990600"/>
            <a:ext cx="8229600" cy="5105400"/>
          </a:xfrm>
        </p:spPr>
        <p:txBody>
          <a:bodyPr/>
          <a:lstStyle/>
          <a:p>
            <a:pPr marL="0" lvl="3" indent="0" eaLnBrk="1" hangingPunct="1">
              <a:buSzPct val="120000"/>
              <a:buFontTx/>
              <a:buNone/>
            </a:pPr>
            <a:r>
              <a:rPr lang="en-US" altLang="en-US" sz="1800" b="1" u="sng" dirty="0">
                <a:cs typeface="Arial" panose="020B0604020202020204" pitchFamily="34" charset="0"/>
              </a:rPr>
              <a:t>Contingency reserves</a:t>
            </a:r>
            <a:r>
              <a:rPr lang="en-US" altLang="en-US" sz="1800" b="1" dirty="0">
                <a:cs typeface="Arial" panose="020B0604020202020204" pitchFamily="34" charset="0"/>
              </a:rPr>
              <a:t> : Known – Unknown</a:t>
            </a:r>
          </a:p>
          <a:p>
            <a:pPr marL="0" lvl="3" indent="0" eaLnBrk="1" hangingPunct="1"/>
            <a:r>
              <a:rPr lang="en-US" altLang="en-US" sz="1800" dirty="0">
                <a:cs typeface="Arial" panose="020B0604020202020204" pitchFamily="34" charset="0"/>
              </a:rPr>
              <a:t>It is designed for use only if certain events occur or only under certain predefined conditions, provided there is sufficient warning to implement the response.</a:t>
            </a:r>
          </a:p>
          <a:p>
            <a:pPr marL="0" lvl="3" indent="0" eaLnBrk="1" hangingPunct="1"/>
            <a:endParaRPr lang="en-US" altLang="en-US" sz="1800" dirty="0">
              <a:cs typeface="Arial" panose="020B0604020202020204" pitchFamily="34" charset="0"/>
            </a:endParaRPr>
          </a:p>
          <a:p>
            <a:pPr marL="0" lvl="3" indent="0" eaLnBrk="1" hangingPunct="1"/>
            <a:r>
              <a:rPr lang="en-US" altLang="en-US" sz="1800" dirty="0">
                <a:cs typeface="Arial" panose="020B0604020202020204" pitchFamily="34" charset="0"/>
              </a:rPr>
              <a:t>Examples of events that may trigger the contingency response include missing intermediate milestones or gaining higher priority with a supplier.</a:t>
            </a:r>
          </a:p>
          <a:p>
            <a:pPr marL="0" lvl="3" indent="0" eaLnBrk="1" hangingPunct="1"/>
            <a:endParaRPr lang="en-US" altLang="en-US" sz="1800" dirty="0">
              <a:cs typeface="Arial" panose="020B0604020202020204" pitchFamily="34" charset="0"/>
            </a:endParaRPr>
          </a:p>
          <a:p>
            <a:pPr marL="0" lvl="3" indent="0" eaLnBrk="1" hangingPunct="1"/>
            <a:r>
              <a:rPr lang="en-US" altLang="en-US" sz="1800" dirty="0">
                <a:cs typeface="Arial" panose="020B0604020202020204" pitchFamily="34" charset="0"/>
              </a:rPr>
              <a:t>Events triggering the contingency response should be triggered and tracked.</a:t>
            </a:r>
          </a:p>
          <a:p>
            <a:pPr marL="0" lvl="3" indent="0" eaLnBrk="1" hangingPunct="1"/>
            <a:endParaRPr lang="en-US" altLang="en-US" sz="1800" dirty="0">
              <a:cs typeface="Arial" panose="020B0604020202020204" pitchFamily="34" charset="0"/>
            </a:endParaRPr>
          </a:p>
          <a:p>
            <a:pPr marL="0" lvl="3" indent="0" eaLnBrk="1" hangingPunct="1">
              <a:buFontTx/>
              <a:buNone/>
            </a:pPr>
            <a:endParaRPr lang="en-US" altLang="en-US" sz="1800" b="1" u="sng" dirty="0">
              <a:cs typeface="Arial" panose="020B0604020202020204" pitchFamily="34" charset="0"/>
            </a:endParaRPr>
          </a:p>
          <a:p>
            <a:pPr marL="0" lvl="3" indent="0" eaLnBrk="1" hangingPunct="1">
              <a:buFontTx/>
              <a:buNone/>
            </a:pPr>
            <a:r>
              <a:rPr lang="en-US" altLang="en-US" sz="1800" b="1" u="sng" dirty="0">
                <a:cs typeface="Arial" panose="020B0604020202020204" pitchFamily="34" charset="0"/>
              </a:rPr>
              <a:t>Management reserves:</a:t>
            </a:r>
            <a:r>
              <a:rPr lang="en-US" altLang="en-US" sz="1800" b="1" dirty="0">
                <a:cs typeface="Arial" panose="020B0604020202020204" pitchFamily="34" charset="0"/>
              </a:rPr>
              <a:t> Unknown – Unknown</a:t>
            </a:r>
          </a:p>
          <a:p>
            <a:pPr marL="0" lvl="3" indent="0" eaLnBrk="1" hangingPunct="1">
              <a:buFontTx/>
              <a:buNone/>
            </a:pPr>
            <a:r>
              <a:rPr lang="en-US" altLang="en-US" sz="1800" dirty="0">
                <a:cs typeface="Arial" panose="020B0604020202020204" pitchFamily="34" charset="0"/>
              </a:rPr>
              <a:t>It is defined for use only if ‘the events that occur or only under certain conditions’, where information about the event &amp; its occurrence is absolutely NOT available.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778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2980248-F2B6-483F-8A80-08AB51DC4AC1}" type="slidenum">
              <a:rPr lang="en-US" altLang="en-US" sz="1200" smtClean="0">
                <a:solidFill>
                  <a:srgbClr val="898989"/>
                </a:solidFill>
              </a:rPr>
              <a:pPr>
                <a:spcBef>
                  <a:spcPct val="0"/>
                </a:spcBef>
                <a:buFontTx/>
                <a:buNone/>
              </a:pPr>
              <a:t>348</a:t>
            </a:fld>
            <a:endParaRPr lang="en-US" altLang="en-US" sz="1200">
              <a:solidFill>
                <a:srgbClr val="898989"/>
              </a:solidFil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Title 2"/>
          <p:cNvSpPr>
            <a:spLocks noGrp="1"/>
          </p:cNvSpPr>
          <p:nvPr>
            <p:ph type="title"/>
          </p:nvPr>
        </p:nvSpPr>
        <p:spPr>
          <a:xfrm>
            <a:off x="11113" y="0"/>
            <a:ext cx="9132887" cy="808038"/>
          </a:xfrm>
        </p:spPr>
        <p:txBody>
          <a:bodyPr/>
          <a:lstStyle/>
          <a:p>
            <a:r>
              <a:rPr altLang="en-US" dirty="0"/>
              <a:t>39. Control Risks</a:t>
            </a:r>
          </a:p>
        </p:txBody>
      </p:sp>
      <p:sp>
        <p:nvSpPr>
          <p:cNvPr id="679939" name="Content Placeholder 3"/>
          <p:cNvSpPr>
            <a:spLocks noGrp="1"/>
          </p:cNvSpPr>
          <p:nvPr>
            <p:ph idx="1"/>
          </p:nvPr>
        </p:nvSpPr>
        <p:spPr/>
        <p:txBody>
          <a:bodyPr/>
          <a:lstStyle/>
          <a:p>
            <a:pPr marL="0" indent="0"/>
            <a:r>
              <a:rPr lang="en-US" altLang="en-US" b="1" dirty="0"/>
              <a:t>Implementing risk response plans, tracking identified risks, monitoring residual risks, identifying new risks, and evaluating risk process effectiveness throughout the project.</a:t>
            </a:r>
          </a:p>
          <a:p>
            <a:pPr marL="0" indent="0"/>
            <a:endParaRPr lang="en-US" altLang="en-US" b="1"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799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D33721-3A86-4AAC-88DD-7BA0DFFF2ADE}" type="slidenum">
              <a:rPr lang="en-US" altLang="en-US" sz="1200" smtClean="0">
                <a:solidFill>
                  <a:srgbClr val="898989"/>
                </a:solidFill>
              </a:rPr>
              <a:pPr>
                <a:spcBef>
                  <a:spcPct val="0"/>
                </a:spcBef>
                <a:buFontTx/>
                <a:buNone/>
              </a:pPr>
              <a:t>349</a:t>
            </a:fld>
            <a:endParaRPr lang="en-US" altLang="en-US" sz="1200">
              <a:solidFill>
                <a:srgbClr val="89898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b="1"/>
              <a:t>Control Risks</a:t>
            </a:r>
            <a:endParaRPr altLang="en-US"/>
          </a:p>
        </p:txBody>
      </p:sp>
      <p:sp>
        <p:nvSpPr>
          <p:cNvPr id="681987"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Project Management Plan</a:t>
            </a:r>
          </a:p>
          <a:p>
            <a:pPr>
              <a:buFont typeface="Calibri" panose="020F0502020204030204" pitchFamily="34" charset="0"/>
              <a:buAutoNum type="arabicPeriod"/>
            </a:pPr>
            <a:r>
              <a:rPr lang="en-US" altLang="en-US" dirty="0"/>
              <a:t>Risk Register</a:t>
            </a:r>
          </a:p>
          <a:p>
            <a:pPr>
              <a:buFont typeface="Calibri" panose="020F0502020204030204" pitchFamily="34" charset="0"/>
              <a:buAutoNum type="arabicPeriod"/>
            </a:pPr>
            <a:r>
              <a:rPr lang="en-US" altLang="en-US" dirty="0"/>
              <a:t>Work Performance Data</a:t>
            </a:r>
          </a:p>
          <a:p>
            <a:pPr>
              <a:buFont typeface="Calibri" panose="020F0502020204030204" pitchFamily="34" charset="0"/>
              <a:buAutoNum type="arabicPeriod"/>
            </a:pPr>
            <a:r>
              <a:rPr lang="en-US" altLang="en-US" dirty="0"/>
              <a:t>Work Performance Report</a:t>
            </a:r>
          </a:p>
          <a:p>
            <a:pPr>
              <a:buFont typeface="Calibri" panose="020F0502020204030204" pitchFamily="34" charset="0"/>
              <a:buAutoNum type="arabicPeriod"/>
            </a:pPr>
            <a:endParaRPr lang="en-US" altLang="en-US" dirty="0"/>
          </a:p>
          <a:p>
            <a:pPr>
              <a:buFont typeface="Calibri" panose="020F0502020204030204" pitchFamily="34" charset="0"/>
              <a:buAutoNum type="arabicPeriod"/>
            </a:pPr>
            <a:endParaRPr lang="en-US" altLang="en-US" dirty="0"/>
          </a:p>
          <a:p>
            <a:pPr>
              <a:buFont typeface="Calibri" panose="020F0502020204030204" pitchFamily="34" charset="0"/>
              <a:buAutoNum type="arabicPeriod"/>
            </a:pPr>
            <a:endParaRPr lang="en-US" altLang="en-US" dirty="0"/>
          </a:p>
          <a:p>
            <a:pPr>
              <a:buFont typeface="Calibri" panose="020F0502020204030204" pitchFamily="34" charset="0"/>
              <a:buAutoNum type="arabicPeriod"/>
            </a:pPr>
            <a:endParaRPr lang="en-US" altLang="en-US" dirty="0"/>
          </a:p>
          <a:p>
            <a:pPr>
              <a:buFont typeface="Calibri" panose="020F0502020204030204" pitchFamily="34" charset="0"/>
              <a:buAutoNum type="arabicPeriod"/>
            </a:pPr>
            <a:endParaRPr lang="en-US" altLang="en-US" dirty="0"/>
          </a:p>
        </p:txBody>
      </p:sp>
      <p:sp>
        <p:nvSpPr>
          <p:cNvPr id="681988"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Risk Reassessment</a:t>
            </a:r>
          </a:p>
          <a:p>
            <a:pPr>
              <a:buFont typeface="Calibri" panose="020F0502020204030204" pitchFamily="34" charset="0"/>
              <a:buAutoNum type="arabicPeriod"/>
            </a:pPr>
            <a:r>
              <a:rPr lang="en-US" altLang="en-US" dirty="0"/>
              <a:t>Risk Audits</a:t>
            </a:r>
          </a:p>
          <a:p>
            <a:pPr>
              <a:buFont typeface="Calibri" panose="020F0502020204030204" pitchFamily="34" charset="0"/>
              <a:buAutoNum type="arabicPeriod"/>
            </a:pPr>
            <a:r>
              <a:rPr lang="en-US" altLang="en-US" dirty="0"/>
              <a:t>Variance and trend analysis</a:t>
            </a:r>
          </a:p>
          <a:p>
            <a:pPr>
              <a:buFont typeface="Calibri" panose="020F0502020204030204" pitchFamily="34" charset="0"/>
              <a:buAutoNum type="arabicPeriod"/>
            </a:pPr>
            <a:r>
              <a:rPr lang="en-US" altLang="en-US" dirty="0"/>
              <a:t>Technical performance measurement</a:t>
            </a:r>
          </a:p>
          <a:p>
            <a:pPr>
              <a:buFont typeface="Calibri" panose="020F0502020204030204" pitchFamily="34" charset="0"/>
              <a:buAutoNum type="arabicPeriod"/>
            </a:pPr>
            <a:r>
              <a:rPr lang="en-US" altLang="en-US" dirty="0"/>
              <a:t>Reserve Analysis</a:t>
            </a:r>
          </a:p>
          <a:p>
            <a:pPr>
              <a:buFont typeface="Calibri" panose="020F0502020204030204" pitchFamily="34" charset="0"/>
              <a:buAutoNum type="arabicPeriod"/>
            </a:pPr>
            <a:r>
              <a:rPr lang="en-US" altLang="en-US" dirty="0"/>
              <a:t>Meetings</a:t>
            </a:r>
          </a:p>
        </p:txBody>
      </p:sp>
      <p:sp>
        <p:nvSpPr>
          <p:cNvPr id="681989"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Work Performance Information</a:t>
            </a:r>
          </a:p>
          <a:p>
            <a:pPr>
              <a:buFont typeface="Calibri" panose="020F0502020204030204" pitchFamily="34" charset="0"/>
              <a:buAutoNum type="arabicPeriod"/>
            </a:pPr>
            <a:r>
              <a:rPr lang="en-US" altLang="en-US" dirty="0"/>
              <a:t>Change Requests</a:t>
            </a:r>
          </a:p>
          <a:p>
            <a:pPr>
              <a:buFont typeface="Calibri" panose="020F0502020204030204" pitchFamily="34" charset="0"/>
              <a:buAutoNum type="arabicPeriod"/>
            </a:pPr>
            <a:r>
              <a:rPr lang="en-US" altLang="en-US" dirty="0"/>
              <a:t>Project Management Plan Updates</a:t>
            </a:r>
          </a:p>
          <a:p>
            <a:pPr>
              <a:buFont typeface="Calibri" panose="020F0502020204030204" pitchFamily="34" charset="0"/>
              <a:buAutoNum type="arabicPeriod"/>
            </a:pPr>
            <a:r>
              <a:rPr lang="en-US" altLang="en-US" dirty="0"/>
              <a:t>Project Documents Updates</a:t>
            </a:r>
          </a:p>
          <a:p>
            <a:pPr>
              <a:buFont typeface="Calibri" panose="020F0502020204030204" pitchFamily="34" charset="0"/>
              <a:buAutoNum type="arabicPeriod"/>
            </a:pPr>
            <a:r>
              <a:rPr lang="en-US" altLang="en-US" dirty="0"/>
              <a:t>Organization Process Assets Updates</a:t>
            </a:r>
          </a:p>
        </p:txBody>
      </p:sp>
      <p:sp>
        <p:nvSpPr>
          <p:cNvPr id="681990" name="Text Placeholder 7"/>
          <p:cNvSpPr>
            <a:spLocks noGrp="1"/>
          </p:cNvSpPr>
          <p:nvPr>
            <p:ph type="body" sz="quarter" idx="15"/>
          </p:nvPr>
        </p:nvSpPr>
        <p:spPr/>
        <p:txBody>
          <a:bodyPr vert="eaVert"/>
          <a:lstStyle/>
          <a:p>
            <a:pPr marL="0" indent="0"/>
            <a:r>
              <a:rPr lang="en-US" altLang="en-US"/>
              <a:t>Project Risk Management</a:t>
            </a:r>
          </a:p>
        </p:txBody>
      </p:sp>
      <p:sp>
        <p:nvSpPr>
          <p:cNvPr id="681991" name="Text Placeholder 8"/>
          <p:cNvSpPr>
            <a:spLocks noGrp="1"/>
          </p:cNvSpPr>
          <p:nvPr>
            <p:ph type="body" sz="quarter" idx="16"/>
          </p:nvPr>
        </p:nvSpPr>
        <p:spPr/>
        <p:txBody>
          <a:bodyPr vert="eaVert"/>
          <a:lstStyle/>
          <a:p>
            <a:pPr marL="0" indent="0"/>
            <a:r>
              <a:rPr lang="en-US" altLang="en-US"/>
              <a:t>Project Monitoring &amp; Controlling</a:t>
            </a:r>
          </a:p>
        </p:txBody>
      </p:sp>
      <p:sp>
        <p:nvSpPr>
          <p:cNvPr id="681992"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A7EB206-E2B6-4F79-9008-CFE88BCF4DDF}" type="slidenum">
              <a:rPr lang="en-US" altLang="en-US" sz="1200" smtClean="0">
                <a:solidFill>
                  <a:srgbClr val="898989"/>
                </a:solidFill>
              </a:rPr>
              <a:pPr>
                <a:spcBef>
                  <a:spcPct val="0"/>
                </a:spcBef>
                <a:buFontTx/>
                <a:buNone/>
              </a:pPr>
              <a:t>350</a:t>
            </a:fld>
            <a:endParaRPr lang="en-US" altLang="en-US" sz="1200">
              <a:solidFill>
                <a:srgbClr val="89898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7"/>
          <p:cNvSpPr>
            <a:spLocks noGrp="1" noChangeArrowheads="1"/>
          </p:cNvSpPr>
          <p:nvPr>
            <p:ph type="title"/>
          </p:nvPr>
        </p:nvSpPr>
        <p:spPr>
          <a:xfrm>
            <a:off x="0" y="0"/>
            <a:ext cx="9144000" cy="838200"/>
          </a:xfrm>
        </p:spPr>
        <p:txBody>
          <a:bodyPr/>
          <a:lstStyle/>
          <a:p>
            <a:r>
              <a:rPr altLang="en-US" b="1"/>
              <a:t>Risk Management Terms</a:t>
            </a:r>
          </a:p>
        </p:txBody>
      </p:sp>
      <p:sp>
        <p:nvSpPr>
          <p:cNvPr id="8" name="Rectangle 3"/>
          <p:cNvSpPr txBox="1">
            <a:spLocks noGrp="1" noChangeArrowheads="1"/>
          </p:cNvSpPr>
          <p:nvPr>
            <p:ph idx="1"/>
          </p:nvPr>
        </p:nvSpPr>
        <p:spPr>
          <a:xfrm>
            <a:off x="457200" y="990600"/>
            <a:ext cx="8229600" cy="5105400"/>
          </a:xfrm>
        </p:spPr>
        <p:txBody>
          <a:bodyPr lIns="90488" tIns="44450" rIns="90488" bIns="44450"/>
          <a:lstStyle/>
          <a:p>
            <a:pPr>
              <a:lnSpc>
                <a:spcPct val="80000"/>
              </a:lnSpc>
              <a:spcBef>
                <a:spcPts val="0"/>
              </a:spcBef>
              <a:buFont typeface="Wingdings" pitchFamily="2" charset="2"/>
              <a:buChar char="ü"/>
              <a:defRPr/>
            </a:pPr>
            <a:r>
              <a:rPr lang="en-US" sz="1800" b="1" kern="0" dirty="0"/>
              <a:t>Contingency Reserve</a:t>
            </a:r>
          </a:p>
          <a:p>
            <a:pPr>
              <a:lnSpc>
                <a:spcPct val="80000"/>
              </a:lnSpc>
              <a:spcBef>
                <a:spcPts val="0"/>
              </a:spcBef>
              <a:buFont typeface="Wingdings" pitchFamily="2" charset="2"/>
              <a:buChar char="ü"/>
              <a:defRPr/>
            </a:pPr>
            <a:endParaRPr lang="en-US" sz="1800" kern="0" dirty="0"/>
          </a:p>
          <a:p>
            <a:pPr lvl="1">
              <a:lnSpc>
                <a:spcPct val="90000"/>
              </a:lnSpc>
              <a:spcBef>
                <a:spcPts val="0"/>
              </a:spcBef>
              <a:buFont typeface="Wingdings" pitchFamily="2" charset="2"/>
              <a:buChar char="ü"/>
              <a:defRPr/>
            </a:pPr>
            <a:r>
              <a:rPr lang="en-US" sz="1600" kern="0" dirty="0"/>
              <a:t>A separately planned quantity used to allow for future situations which may be planned for only in part (sometimes called </a:t>
            </a:r>
            <a:r>
              <a:rPr lang="en-US" sz="1600" kern="0" dirty="0">
                <a:latin typeface="Arial"/>
              </a:rPr>
              <a:t>“</a:t>
            </a:r>
            <a:r>
              <a:rPr lang="en-US" sz="1600" kern="0" dirty="0"/>
              <a:t>Known-unknowns</a:t>
            </a:r>
            <a:r>
              <a:rPr lang="en-US" sz="1600" kern="0" dirty="0">
                <a:latin typeface="Arial"/>
              </a:rPr>
              <a:t>”</a:t>
            </a:r>
            <a:r>
              <a:rPr lang="en-US" sz="1600" kern="0" dirty="0"/>
              <a:t>)</a:t>
            </a:r>
          </a:p>
          <a:p>
            <a:pPr lvl="1">
              <a:lnSpc>
                <a:spcPct val="90000"/>
              </a:lnSpc>
              <a:spcBef>
                <a:spcPts val="0"/>
              </a:spcBef>
              <a:buFont typeface="Wingdings" pitchFamily="2" charset="2"/>
              <a:buChar char="ü"/>
              <a:defRPr/>
            </a:pPr>
            <a:r>
              <a:rPr lang="en-US" sz="1600" kern="0" dirty="0"/>
              <a:t>Intended to reduce the impact of missing cost or schedule objectives</a:t>
            </a:r>
          </a:p>
          <a:p>
            <a:pPr lvl="1">
              <a:lnSpc>
                <a:spcPct val="90000"/>
              </a:lnSpc>
              <a:spcBef>
                <a:spcPts val="0"/>
              </a:spcBef>
              <a:buFont typeface="Wingdings" pitchFamily="2" charset="2"/>
              <a:buChar char="ü"/>
              <a:defRPr/>
            </a:pPr>
            <a:r>
              <a:rPr lang="en-US" sz="1600" kern="0" dirty="0"/>
              <a:t>Normally included in the project costs</a:t>
            </a:r>
          </a:p>
          <a:p>
            <a:pPr lvl="1">
              <a:lnSpc>
                <a:spcPct val="90000"/>
              </a:lnSpc>
              <a:spcBef>
                <a:spcPts val="0"/>
              </a:spcBef>
              <a:buFont typeface="Wingdings" pitchFamily="2" charset="2"/>
              <a:buChar char="ü"/>
              <a:defRPr/>
            </a:pPr>
            <a:endParaRPr lang="en-US" sz="1600" kern="0" dirty="0"/>
          </a:p>
          <a:p>
            <a:pPr>
              <a:lnSpc>
                <a:spcPct val="70000"/>
              </a:lnSpc>
              <a:spcBef>
                <a:spcPts val="0"/>
              </a:spcBef>
              <a:buFont typeface="Wingdings" pitchFamily="2" charset="2"/>
              <a:buChar char="ü"/>
              <a:defRPr/>
            </a:pPr>
            <a:r>
              <a:rPr lang="en-US" sz="1800" b="1" kern="0" dirty="0"/>
              <a:t>Management Reserves</a:t>
            </a:r>
          </a:p>
          <a:p>
            <a:pPr>
              <a:lnSpc>
                <a:spcPct val="70000"/>
              </a:lnSpc>
              <a:spcBef>
                <a:spcPts val="0"/>
              </a:spcBef>
              <a:buFont typeface="Wingdings" pitchFamily="2" charset="2"/>
              <a:buChar char="ü"/>
              <a:defRPr/>
            </a:pPr>
            <a:endParaRPr lang="en-US" sz="1800" kern="0" dirty="0"/>
          </a:p>
          <a:p>
            <a:pPr lvl="1">
              <a:lnSpc>
                <a:spcPct val="90000"/>
              </a:lnSpc>
              <a:spcBef>
                <a:spcPts val="0"/>
              </a:spcBef>
              <a:buFont typeface="Wingdings" pitchFamily="2" charset="2"/>
              <a:buChar char="ü"/>
              <a:defRPr/>
            </a:pPr>
            <a:r>
              <a:rPr lang="en-US" sz="1600" kern="0" dirty="0"/>
              <a:t>“A separately planned quantity used to allow for future situations which are impossible to predict (sometimes called “Unknown- unknowns”)</a:t>
            </a:r>
          </a:p>
          <a:p>
            <a:pPr lvl="1">
              <a:lnSpc>
                <a:spcPct val="80000"/>
              </a:lnSpc>
              <a:spcBef>
                <a:spcPts val="0"/>
              </a:spcBef>
              <a:buFont typeface="Wingdings" pitchFamily="2" charset="2"/>
              <a:buChar char="ü"/>
              <a:defRPr/>
            </a:pPr>
            <a:r>
              <a:rPr lang="en-US" sz="1600" kern="0" dirty="0"/>
              <a:t>Intended to reduce the risk of missing cost or schedule objectives</a:t>
            </a:r>
          </a:p>
          <a:p>
            <a:pPr lvl="1">
              <a:lnSpc>
                <a:spcPct val="80000"/>
              </a:lnSpc>
              <a:spcBef>
                <a:spcPts val="0"/>
              </a:spcBef>
              <a:buFont typeface="Wingdings" pitchFamily="2" charset="2"/>
              <a:buChar char="ü"/>
              <a:defRPr/>
            </a:pPr>
            <a:r>
              <a:rPr lang="en-US" sz="1600" kern="0" dirty="0"/>
              <a:t>Use of Management reserves</a:t>
            </a:r>
            <a:r>
              <a:rPr lang="en-US" kern="0" dirty="0"/>
              <a:t> </a:t>
            </a:r>
            <a:r>
              <a:rPr lang="en-US" sz="1600" kern="0" dirty="0"/>
              <a:t>requires a change to the project</a:t>
            </a:r>
            <a:r>
              <a:rPr lang="en-US" sz="1600" kern="0" dirty="0">
                <a:latin typeface="Arial"/>
              </a:rPr>
              <a:t>’</a:t>
            </a:r>
            <a:r>
              <a:rPr lang="en-US" sz="1600" kern="0" dirty="0"/>
              <a:t>s cost baseline</a:t>
            </a:r>
          </a:p>
          <a:p>
            <a:pPr lvl="1">
              <a:lnSpc>
                <a:spcPct val="80000"/>
              </a:lnSpc>
              <a:spcBef>
                <a:spcPts val="0"/>
              </a:spcBef>
              <a:buFont typeface="Wingdings" pitchFamily="2" charset="2"/>
              <a:buChar char="ü"/>
              <a:defRPr/>
            </a:pPr>
            <a:endParaRPr lang="en-US" sz="1600" kern="0" dirty="0"/>
          </a:p>
          <a:p>
            <a:pPr>
              <a:lnSpc>
                <a:spcPct val="80000"/>
              </a:lnSpc>
              <a:spcBef>
                <a:spcPts val="0"/>
              </a:spcBef>
              <a:buFont typeface="Wingdings" pitchFamily="2" charset="2"/>
              <a:buChar char="ü"/>
              <a:defRPr/>
            </a:pPr>
            <a:r>
              <a:rPr lang="en-US" sz="1800" b="1" kern="0" dirty="0"/>
              <a:t>Residual Risks</a:t>
            </a:r>
            <a:endParaRPr lang="en-US" sz="1800" kern="0" dirty="0"/>
          </a:p>
          <a:p>
            <a:pPr lvl="1">
              <a:lnSpc>
                <a:spcPct val="80000"/>
              </a:lnSpc>
              <a:spcBef>
                <a:spcPts val="0"/>
              </a:spcBef>
              <a:buFont typeface="Wingdings" pitchFamily="2" charset="2"/>
              <a:buChar char="ü"/>
              <a:defRPr/>
            </a:pPr>
            <a:r>
              <a:rPr lang="en-US" sz="1600" kern="0" dirty="0"/>
              <a:t>Residual risks are those that remain after response measures have been taken.</a:t>
            </a:r>
          </a:p>
          <a:p>
            <a:pPr lvl="1">
              <a:lnSpc>
                <a:spcPct val="80000"/>
              </a:lnSpc>
              <a:spcBef>
                <a:spcPts val="0"/>
              </a:spcBef>
              <a:buFont typeface="Wingdings" pitchFamily="2" charset="2"/>
              <a:buChar char="ü"/>
              <a:defRPr/>
            </a:pPr>
            <a:r>
              <a:rPr lang="en-US" sz="1600" kern="0" dirty="0"/>
              <a:t>Include minor risks that have been accepted and addressed. E.g., By adding contingency amounts to the cost or by allowing time</a:t>
            </a:r>
          </a:p>
          <a:p>
            <a:pPr lvl="1">
              <a:lnSpc>
                <a:spcPct val="80000"/>
              </a:lnSpc>
              <a:spcBef>
                <a:spcPts val="0"/>
              </a:spcBef>
              <a:buFont typeface="Wingdings" pitchFamily="2" charset="2"/>
              <a:buChar char="ü"/>
              <a:defRPr/>
            </a:pPr>
            <a:endParaRPr lang="en-US" sz="1600" kern="0" dirty="0"/>
          </a:p>
          <a:p>
            <a:pPr>
              <a:lnSpc>
                <a:spcPct val="80000"/>
              </a:lnSpc>
              <a:spcBef>
                <a:spcPts val="0"/>
              </a:spcBef>
              <a:buFont typeface="Wingdings" pitchFamily="2" charset="2"/>
              <a:buChar char="ü"/>
              <a:defRPr/>
            </a:pPr>
            <a:r>
              <a:rPr lang="en-US" sz="1800" b="1" kern="0" dirty="0"/>
              <a:t>Secondary risks</a:t>
            </a:r>
          </a:p>
          <a:p>
            <a:pPr lvl="1">
              <a:lnSpc>
                <a:spcPct val="80000"/>
              </a:lnSpc>
              <a:spcBef>
                <a:spcPts val="0"/>
              </a:spcBef>
              <a:buFont typeface="Wingdings" pitchFamily="2" charset="2"/>
              <a:buChar char="ü"/>
              <a:defRPr/>
            </a:pPr>
            <a:r>
              <a:rPr lang="en-US" sz="1600" kern="0" dirty="0"/>
              <a:t>Risks that arise as a result of implementing risk response</a:t>
            </a:r>
          </a:p>
          <a:p>
            <a:pPr lvl="1">
              <a:lnSpc>
                <a:spcPct val="80000"/>
              </a:lnSpc>
              <a:spcBef>
                <a:spcPts val="0"/>
              </a:spcBef>
              <a:buFont typeface="Wingdings" pitchFamily="2" charset="2"/>
              <a:buChar char="ü"/>
              <a:defRPr/>
            </a:pPr>
            <a:r>
              <a:rPr lang="en-US" sz="1600" kern="0" dirty="0"/>
              <a:t>Should be identified and responses planned</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840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83E245-9503-4473-AA6D-EDBD0F4A1620}" type="slidenum">
              <a:rPr lang="en-US" altLang="en-US" sz="1200" smtClean="0">
                <a:solidFill>
                  <a:srgbClr val="898989"/>
                </a:solidFill>
              </a:rPr>
              <a:pPr>
                <a:spcBef>
                  <a:spcPct val="0"/>
                </a:spcBef>
                <a:buFontTx/>
                <a:buNone/>
              </a:pPr>
              <a:t>351</a:t>
            </a:fld>
            <a:endParaRPr lang="en-US" altLang="en-US" sz="1200">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Exercise 26</a:t>
            </a:r>
          </a:p>
        </p:txBody>
      </p:sp>
      <p:sp>
        <p:nvSpPr>
          <p:cNvPr id="7" name="Content Placeholder 6"/>
          <p:cNvSpPr>
            <a:spLocks noGrp="1"/>
          </p:cNvSpPr>
          <p:nvPr>
            <p:ph idx="1"/>
          </p:nvPr>
        </p:nvSpPr>
        <p:spPr/>
        <p:txBody>
          <a:bodyPr>
            <a:normAutofit fontScale="55000" lnSpcReduction="20000"/>
          </a:bodyPr>
          <a:lstStyle/>
          <a:p>
            <a:r>
              <a:rPr lang="en-US" dirty="0"/>
              <a:t>Prepare Risk Management Plan for your project</a:t>
            </a:r>
          </a:p>
          <a:p>
            <a:pPr lvl="1"/>
            <a:r>
              <a:rPr lang="en-US" dirty="0"/>
              <a:t>Setup a template to capture all the information to manage risk</a:t>
            </a:r>
          </a:p>
          <a:p>
            <a:pPr lvl="1"/>
            <a:r>
              <a:rPr lang="en-US" dirty="0"/>
              <a:t>Training content for risk awareness</a:t>
            </a:r>
          </a:p>
          <a:p>
            <a:pPr lvl="1"/>
            <a:r>
              <a:rPr lang="en-US" dirty="0"/>
              <a:t>Training audience</a:t>
            </a:r>
          </a:p>
          <a:p>
            <a:pPr lvl="1"/>
            <a:r>
              <a:rPr lang="en-US" dirty="0"/>
              <a:t>Roles &amp; Responsibilities for Risk Management Activities</a:t>
            </a:r>
          </a:p>
          <a:p>
            <a:pPr lvl="1"/>
            <a:r>
              <a:rPr lang="en-US" dirty="0"/>
              <a:t>Risk assessment techniques &amp; tools</a:t>
            </a:r>
          </a:p>
          <a:p>
            <a:pPr lvl="1"/>
            <a:r>
              <a:rPr lang="en-US" dirty="0"/>
              <a:t>Risk Manager, Risk Audits Frequency, Risk Auditor</a:t>
            </a:r>
          </a:p>
          <a:p>
            <a:pPr lvl="1"/>
            <a:r>
              <a:rPr lang="en-US" dirty="0"/>
              <a:t>Define Impact Table</a:t>
            </a:r>
          </a:p>
          <a:p>
            <a:pPr lvl="1"/>
            <a:r>
              <a:rPr lang="en-US" dirty="0"/>
              <a:t>Define Probability and Impact Table/ Risk Tolerances of Stakeholders</a:t>
            </a:r>
          </a:p>
          <a:p>
            <a:r>
              <a:rPr lang="en-US" dirty="0"/>
              <a:t>Prepare Risk Register</a:t>
            </a:r>
          </a:p>
          <a:p>
            <a:pPr lvl="1"/>
            <a:r>
              <a:rPr lang="en-US" dirty="0"/>
              <a:t>Analyse Assumptions, Constraints, Dependencies of your project</a:t>
            </a:r>
          </a:p>
          <a:p>
            <a:pPr lvl="1"/>
            <a:r>
              <a:rPr lang="en-US" dirty="0"/>
              <a:t>Identify Risk for your projects</a:t>
            </a:r>
          </a:p>
          <a:p>
            <a:r>
              <a:rPr lang="en-US" dirty="0"/>
              <a:t>Prepare Risk Response Plan</a:t>
            </a:r>
          </a:p>
          <a:p>
            <a:pPr lvl="1"/>
            <a:r>
              <a:rPr lang="en-US" dirty="0"/>
              <a:t>Prepare Risk Response Strategy for every risk which cannot be tolerated</a:t>
            </a:r>
          </a:p>
          <a:p>
            <a:pPr lvl="1"/>
            <a:r>
              <a:rPr lang="en-US" dirty="0"/>
              <a:t>Establish Contingency Fund</a:t>
            </a:r>
          </a:p>
          <a:p>
            <a:pPr lvl="1"/>
            <a:r>
              <a:rPr lang="en-US" dirty="0"/>
              <a:t>Discuss Unknown-Unknown and Management Reserve</a:t>
            </a:r>
          </a:p>
        </p:txBody>
      </p:sp>
      <p:sp>
        <p:nvSpPr>
          <p:cNvPr id="8" name="Content Placeholder 7"/>
          <p:cNvSpPr>
            <a:spLocks noGrp="1"/>
          </p:cNvSpPr>
          <p:nvPr>
            <p:ph idx="13"/>
          </p:nvPr>
        </p:nvSpPr>
        <p:spPr/>
        <p:txBody>
          <a:bodyPr/>
          <a:lstStyle/>
          <a:p>
            <a:r>
              <a:rPr lang="en-US" dirty="0"/>
              <a:t>30 Min</a:t>
            </a:r>
          </a:p>
        </p:txBody>
      </p:sp>
      <p:sp>
        <p:nvSpPr>
          <p:cNvPr id="4" name="Footer Placeholder 3"/>
          <p:cNvSpPr>
            <a:spLocks noGrp="1"/>
          </p:cNvSpPr>
          <p:nvPr>
            <p:ph type="ftr" sz="quarter" idx="15"/>
          </p:nvPr>
        </p:nvSpPr>
        <p:spPr/>
        <p:txBody>
          <a:bodyPr/>
          <a:lstStyle/>
          <a:p>
            <a:pPr>
              <a:defRPr/>
            </a:pPr>
            <a:r>
              <a:rPr lang="en-IN"/>
              <a:t>Copyright 2017 Vedavit Project Solutions</a:t>
            </a:r>
            <a:endParaRPr lang="en-US" dirty="0"/>
          </a:p>
        </p:txBody>
      </p:sp>
      <p:sp>
        <p:nvSpPr>
          <p:cNvPr id="5" name="Slide Number Placeholder 4"/>
          <p:cNvSpPr>
            <a:spLocks noGrp="1"/>
          </p:cNvSpPr>
          <p:nvPr>
            <p:ph type="sldNum" sz="quarter" idx="16"/>
          </p:nvPr>
        </p:nvSpPr>
        <p:spPr/>
        <p:txBody>
          <a:bodyPr/>
          <a:lstStyle/>
          <a:p>
            <a:pPr>
              <a:defRPr/>
            </a:pPr>
            <a:fld id="{72DDD327-84E9-44EE-94DF-C6A9CABE3A3A}" type="slidenum">
              <a:rPr lang="en-US" altLang="en-US" smtClean="0"/>
              <a:pPr>
                <a:defRPr/>
              </a:pPr>
              <a:t>352</a:t>
            </a:fld>
            <a:endParaRPr lang="en-US" altLang="en-US"/>
          </a:p>
        </p:txBody>
      </p:sp>
    </p:spTree>
    <p:extLst>
      <p:ext uri="{BB962C8B-B14F-4D97-AF65-F5344CB8AC3E}">
        <p14:creationId xmlns:p14="http://schemas.microsoft.com/office/powerpoint/2010/main" val="47374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Plan Communication Management</a:t>
            </a:r>
          </a:p>
        </p:txBody>
      </p:sp>
      <p:sp>
        <p:nvSpPr>
          <p:cNvPr id="583683" name="Content Placeholder 4"/>
          <p:cNvSpPr>
            <a:spLocks noGrp="1"/>
          </p:cNvSpPr>
          <p:nvPr>
            <p:ph sz="quarter" idx="12"/>
          </p:nvPr>
        </p:nvSpPr>
        <p:spPr/>
        <p:txBody>
          <a:bodyPr/>
          <a:lstStyle/>
          <a:p>
            <a:pPr>
              <a:buFont typeface="Calibri" panose="020F0502020204030204" pitchFamily="34" charset="0"/>
              <a:buAutoNum type="arabicPeriod"/>
            </a:pPr>
            <a:r>
              <a:rPr lang="en-US" altLang="en-US"/>
              <a:t>Project Management Plan</a:t>
            </a:r>
          </a:p>
          <a:p>
            <a:pPr>
              <a:buFont typeface="Calibri" panose="020F0502020204030204" pitchFamily="34" charset="0"/>
              <a:buAutoNum type="arabicPeriod"/>
            </a:pPr>
            <a:r>
              <a:rPr lang="en-US" altLang="en-US"/>
              <a:t>Stakeholder Register</a:t>
            </a:r>
          </a:p>
          <a:p>
            <a:pPr>
              <a:buFont typeface="Calibri" panose="020F0502020204030204" pitchFamily="34" charset="0"/>
              <a:buAutoNum type="arabicPeriod"/>
            </a:pPr>
            <a:r>
              <a:rPr lang="en-US" altLang="en-US"/>
              <a:t>Enterprise Environmental Factors</a:t>
            </a:r>
          </a:p>
          <a:p>
            <a:pPr>
              <a:buFont typeface="Calibri" panose="020F0502020204030204" pitchFamily="34" charset="0"/>
              <a:buAutoNum type="arabicPeriod"/>
            </a:pPr>
            <a:r>
              <a:rPr lang="en-US" altLang="en-US"/>
              <a:t>Organization Process Assets</a:t>
            </a:r>
          </a:p>
          <a:p>
            <a:pPr>
              <a:buFont typeface="Calibri" panose="020F0502020204030204" pitchFamily="34" charset="0"/>
              <a:buAutoNum type="arabicPeriod"/>
            </a:pPr>
            <a:endParaRPr lang="en-US" altLang="en-US"/>
          </a:p>
          <a:p>
            <a:pPr>
              <a:buFont typeface="Calibri" panose="020F0502020204030204" pitchFamily="34" charset="0"/>
              <a:buAutoNum type="arabicPeriod"/>
            </a:pPr>
            <a:endParaRPr lang="en-US" altLang="en-US"/>
          </a:p>
        </p:txBody>
      </p:sp>
      <p:sp>
        <p:nvSpPr>
          <p:cNvPr id="583684"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Communication Requirement Analysis</a:t>
            </a:r>
          </a:p>
          <a:p>
            <a:pPr>
              <a:buFont typeface="Calibri" panose="020F0502020204030204" pitchFamily="34" charset="0"/>
              <a:buAutoNum type="arabicPeriod"/>
            </a:pPr>
            <a:r>
              <a:rPr lang="en-US" altLang="en-US" dirty="0"/>
              <a:t>Communication Technology</a:t>
            </a:r>
          </a:p>
          <a:p>
            <a:pPr>
              <a:buFont typeface="Calibri" panose="020F0502020204030204" pitchFamily="34" charset="0"/>
              <a:buAutoNum type="arabicPeriod"/>
            </a:pPr>
            <a:r>
              <a:rPr lang="en-US" altLang="en-US" dirty="0"/>
              <a:t>Communication Models</a:t>
            </a:r>
          </a:p>
          <a:p>
            <a:pPr>
              <a:buFont typeface="Calibri" panose="020F0502020204030204" pitchFamily="34" charset="0"/>
              <a:buAutoNum type="arabicPeriod"/>
            </a:pPr>
            <a:r>
              <a:rPr lang="en-US" altLang="en-US" dirty="0"/>
              <a:t>Communication Methods</a:t>
            </a:r>
          </a:p>
          <a:p>
            <a:pPr>
              <a:buFont typeface="Calibri" panose="020F0502020204030204" pitchFamily="34" charset="0"/>
              <a:buAutoNum type="arabicPeriod"/>
            </a:pPr>
            <a:r>
              <a:rPr lang="en-US" altLang="en-US" dirty="0"/>
              <a:t>Meetings</a:t>
            </a:r>
          </a:p>
          <a:p>
            <a:pPr>
              <a:buFont typeface="Calibri" panose="020F0502020204030204" pitchFamily="34" charset="0"/>
              <a:buAutoNum type="arabicPeriod"/>
            </a:pPr>
            <a:endParaRPr lang="en-US" altLang="en-US" dirty="0"/>
          </a:p>
          <a:p>
            <a:pPr>
              <a:buFont typeface="Calibri" panose="020F0502020204030204" pitchFamily="34" charset="0"/>
              <a:buAutoNum type="arabicPeriod"/>
            </a:pPr>
            <a:endParaRPr lang="en-US" altLang="en-US" dirty="0"/>
          </a:p>
        </p:txBody>
      </p:sp>
      <p:sp>
        <p:nvSpPr>
          <p:cNvPr id="583685"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Communication Management Plan</a:t>
            </a:r>
          </a:p>
          <a:p>
            <a:pPr>
              <a:buFont typeface="Calibri" panose="020F0502020204030204" pitchFamily="34" charset="0"/>
              <a:buAutoNum type="arabicPeriod"/>
            </a:pPr>
            <a:r>
              <a:rPr lang="en-US" altLang="en-US" dirty="0"/>
              <a:t>Project Documents Updates</a:t>
            </a:r>
          </a:p>
        </p:txBody>
      </p:sp>
      <p:sp>
        <p:nvSpPr>
          <p:cNvPr id="583686" name="Text Placeholder 7"/>
          <p:cNvSpPr>
            <a:spLocks noGrp="1"/>
          </p:cNvSpPr>
          <p:nvPr>
            <p:ph type="body" sz="quarter" idx="15"/>
          </p:nvPr>
        </p:nvSpPr>
        <p:spPr/>
        <p:txBody>
          <a:bodyPr vert="eaVert"/>
          <a:lstStyle/>
          <a:p>
            <a:pPr marL="0" indent="0"/>
            <a:r>
              <a:rPr lang="en-US" altLang="en-US"/>
              <a:t>Project Communication Management</a:t>
            </a:r>
          </a:p>
        </p:txBody>
      </p:sp>
      <p:sp>
        <p:nvSpPr>
          <p:cNvPr id="583687" name="Text Placeholder 8"/>
          <p:cNvSpPr>
            <a:spLocks noGrp="1"/>
          </p:cNvSpPr>
          <p:nvPr>
            <p:ph type="body" sz="quarter" idx="16"/>
          </p:nvPr>
        </p:nvSpPr>
        <p:spPr/>
        <p:txBody>
          <a:bodyPr vert="eaVert"/>
          <a:lstStyle/>
          <a:p>
            <a:pPr marL="0" indent="0"/>
            <a:r>
              <a:rPr lang="en-US" altLang="en-US"/>
              <a:t>Project Planning</a:t>
            </a:r>
          </a:p>
        </p:txBody>
      </p:sp>
      <p:sp>
        <p:nvSpPr>
          <p:cNvPr id="583688"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691DF9-5D9A-42C5-82D7-58DCDDCD3E36}" type="slidenum">
              <a:rPr lang="en-US" altLang="en-US" sz="1200" smtClean="0">
                <a:solidFill>
                  <a:srgbClr val="898989"/>
                </a:solidFill>
              </a:rPr>
              <a:pPr>
                <a:spcBef>
                  <a:spcPct val="0"/>
                </a:spcBef>
                <a:buFontTx/>
                <a:buNone/>
              </a:pPr>
              <a:t>299</a:t>
            </a:fld>
            <a:endParaRPr lang="en-US" altLang="en-US" sz="1200">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8608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B3A35C-73E4-41E1-8D5A-0412EAF13831}" type="slidenum">
              <a:rPr lang="en-US" altLang="en-US" sz="1200" smtClean="0">
                <a:solidFill>
                  <a:srgbClr val="898989"/>
                </a:solidFill>
              </a:rPr>
              <a:pPr>
                <a:spcBef>
                  <a:spcPct val="0"/>
                </a:spcBef>
                <a:buFontTx/>
                <a:buNone/>
              </a:pPr>
              <a:t>353</a:t>
            </a:fld>
            <a:endParaRPr lang="en-US" altLang="en-US"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381000" y="1066800"/>
            <a:ext cx="8420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571500" indent="-1143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Tx/>
              <a:buNone/>
            </a:pPr>
            <a:endParaRPr lang="en-US" altLang="en-US" sz="1800">
              <a:solidFill>
                <a:srgbClr val="0084CC"/>
              </a:solidFill>
              <a:latin typeface="Arial" panose="020B0604020202020204" pitchFamily="34" charset="0"/>
            </a:endParaRPr>
          </a:p>
        </p:txBody>
      </p:sp>
      <p:sp>
        <p:nvSpPr>
          <p:cNvPr id="585731" name="Rectangle 3"/>
          <p:cNvSpPr>
            <a:spLocks noGrp="1" noChangeArrowheads="1"/>
          </p:cNvSpPr>
          <p:nvPr>
            <p:ph type="title"/>
          </p:nvPr>
        </p:nvSpPr>
        <p:spPr>
          <a:xfrm>
            <a:off x="0" y="0"/>
            <a:ext cx="9144000" cy="838200"/>
          </a:xfrm>
        </p:spPr>
        <p:txBody>
          <a:bodyPr/>
          <a:lstStyle/>
          <a:p>
            <a:r>
              <a:rPr altLang="en-US" b="1"/>
              <a:t>Communication Requirements Analysis</a:t>
            </a:r>
          </a:p>
        </p:txBody>
      </p:sp>
      <p:sp>
        <p:nvSpPr>
          <p:cNvPr id="585732" name="Content Placeholder 5"/>
          <p:cNvSpPr>
            <a:spLocks noGrp="1"/>
          </p:cNvSpPr>
          <p:nvPr>
            <p:ph idx="1"/>
          </p:nvPr>
        </p:nvSpPr>
        <p:spPr>
          <a:xfrm>
            <a:off x="457200" y="990600"/>
            <a:ext cx="8382000" cy="5135563"/>
          </a:xfrm>
        </p:spPr>
        <p:txBody>
          <a:bodyPr/>
          <a:lstStyle/>
          <a:p>
            <a:pPr marL="914400" lvl="1" indent="-457200">
              <a:buFont typeface="Wingdings" panose="05000000000000000000" pitchFamily="2" charset="2"/>
              <a:buChar char="v"/>
            </a:pPr>
            <a:r>
              <a:rPr lang="en-US" altLang="en-US" sz="2000"/>
              <a:t>Project resources should be expended only on communicating </a:t>
            </a:r>
            <a:r>
              <a:rPr lang="en-US" altLang="en-US" sz="2000" b="1" i="1"/>
              <a:t>information that contributes to success</a:t>
            </a:r>
            <a:r>
              <a:rPr lang="en-US" altLang="en-US" sz="2000"/>
              <a:t> or where a </a:t>
            </a:r>
            <a:r>
              <a:rPr lang="en-US" altLang="en-US" sz="2000" b="1" i="1"/>
              <a:t>lack of communication can lead to failure.</a:t>
            </a:r>
          </a:p>
          <a:p>
            <a:pPr marL="914400" lvl="1" indent="-457200">
              <a:buFont typeface="Wingdings" panose="05000000000000000000" pitchFamily="2" charset="2"/>
              <a:buChar char="v"/>
            </a:pPr>
            <a:endParaRPr lang="en-US" altLang="en-US" sz="2000" b="1"/>
          </a:p>
          <a:p>
            <a:pPr marL="914400" lvl="1" indent="-457200">
              <a:buFont typeface="Wingdings" panose="05000000000000000000" pitchFamily="2" charset="2"/>
              <a:buChar char="v"/>
            </a:pPr>
            <a:r>
              <a:rPr lang="en-US" altLang="en-US" sz="2000"/>
              <a:t>Depends upon the responsibilities and relationship between performing organization and stakeholder.</a:t>
            </a:r>
          </a:p>
          <a:p>
            <a:pPr marL="914400" lvl="1" indent="-457200">
              <a:buFont typeface="Wingdings" panose="05000000000000000000" pitchFamily="2" charset="2"/>
              <a:buChar char="v"/>
            </a:pPr>
            <a:endParaRPr lang="en-US" altLang="en-US" sz="2000"/>
          </a:p>
          <a:p>
            <a:pPr marL="914400" lvl="1" indent="-457200">
              <a:buFont typeface="Wingdings" panose="05000000000000000000" pitchFamily="2" charset="2"/>
              <a:buChar char="v"/>
            </a:pPr>
            <a:r>
              <a:rPr lang="en-US" altLang="en-US" sz="2000"/>
              <a:t>Depends upon disciplines, departments, and specialties involved in the project.</a:t>
            </a:r>
          </a:p>
          <a:p>
            <a:pPr marL="914400" lvl="1" indent="-457200">
              <a:buFont typeface="Wingdings" panose="05000000000000000000" pitchFamily="2" charset="2"/>
              <a:buChar char="v"/>
            </a:pPr>
            <a:endParaRPr lang="en-US" altLang="en-US" sz="2000"/>
          </a:p>
          <a:p>
            <a:pPr marL="914400" lvl="1" indent="-457200">
              <a:buFont typeface="Wingdings" panose="05000000000000000000" pitchFamily="2" charset="2"/>
              <a:buChar char="v"/>
            </a:pPr>
            <a:r>
              <a:rPr lang="en-US" altLang="en-US" sz="2000"/>
              <a:t>Depends upon logistics of how many individuals will be involved with the project and at which locations.</a:t>
            </a:r>
          </a:p>
          <a:p>
            <a:pPr marL="914400" lvl="1" indent="-457200">
              <a:buFont typeface="Wingdings" panose="05000000000000000000" pitchFamily="2" charset="2"/>
              <a:buChar char="v"/>
            </a:pPr>
            <a:endParaRPr lang="en-US" altLang="en-US" sz="2000"/>
          </a:p>
          <a:p>
            <a:pPr marL="914400" lvl="1" indent="-457200">
              <a:buFont typeface="Wingdings" panose="05000000000000000000" pitchFamily="2" charset="2"/>
              <a:buChar char="v"/>
            </a:pPr>
            <a:r>
              <a:rPr lang="en-US" altLang="en-US" sz="2000"/>
              <a:t>Depends upon internal and External communication needs</a:t>
            </a:r>
          </a:p>
          <a:p>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8573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A5BC956-B6A4-4EEF-81DF-917C7057AB1C}" type="slidenum">
              <a:rPr lang="en-US" altLang="en-US" sz="1200" smtClean="0">
                <a:solidFill>
                  <a:srgbClr val="898989"/>
                </a:solidFill>
              </a:rPr>
              <a:pPr>
                <a:spcBef>
                  <a:spcPct val="0"/>
                </a:spcBef>
                <a:buFontTx/>
                <a:buNone/>
              </a:pPr>
              <a:t>300</a:t>
            </a:fld>
            <a:endParaRPr lang="en-US" altLang="en-US" sz="1200">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Text Box 3"/>
          <p:cNvSpPr txBox="1">
            <a:spLocks noChangeArrowheads="1"/>
          </p:cNvSpPr>
          <p:nvPr/>
        </p:nvSpPr>
        <p:spPr bwMode="auto">
          <a:xfrm>
            <a:off x="685800" y="1066800"/>
            <a:ext cx="807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50000"/>
              </a:spcBef>
              <a:buClr>
                <a:schemeClr val="tx1"/>
              </a:buClr>
              <a:buFont typeface="Wingdings" panose="05000000000000000000" pitchFamily="2" charset="2"/>
              <a:buNone/>
            </a:pPr>
            <a:r>
              <a:rPr lang="en-US" altLang="en-US" sz="1800" b="1">
                <a:latin typeface="Verdana" panose="020B0604030504040204" pitchFamily="34" charset="0"/>
              </a:rPr>
              <a:t>N(N-1)/2</a:t>
            </a:r>
          </a:p>
        </p:txBody>
      </p:sp>
      <p:grpSp>
        <p:nvGrpSpPr>
          <p:cNvPr id="587779" name="Group 59"/>
          <p:cNvGrpSpPr>
            <a:grpSpLocks/>
          </p:cNvGrpSpPr>
          <p:nvPr/>
        </p:nvGrpSpPr>
        <p:grpSpPr bwMode="auto">
          <a:xfrm>
            <a:off x="990600" y="1828800"/>
            <a:ext cx="3200400" cy="917575"/>
            <a:chOff x="990600" y="1828800"/>
            <a:chExt cx="3200400" cy="917509"/>
          </a:xfrm>
        </p:grpSpPr>
        <p:grpSp>
          <p:nvGrpSpPr>
            <p:cNvPr id="587829" name="Group 5"/>
            <p:cNvGrpSpPr>
              <a:grpSpLocks/>
            </p:cNvGrpSpPr>
            <p:nvPr/>
          </p:nvGrpSpPr>
          <p:grpSpPr bwMode="auto">
            <a:xfrm>
              <a:off x="1676400" y="1828800"/>
              <a:ext cx="1752600" cy="533400"/>
              <a:chOff x="1056" y="1152"/>
              <a:chExt cx="1104" cy="336"/>
            </a:xfrm>
          </p:grpSpPr>
          <p:sp>
            <p:nvSpPr>
              <p:cNvPr id="29749" name="Oval 6"/>
              <p:cNvSpPr>
                <a:spLocks noChangeArrowheads="1"/>
              </p:cNvSpPr>
              <p:nvPr/>
            </p:nvSpPr>
            <p:spPr bwMode="auto">
              <a:xfrm>
                <a:off x="1056" y="1152"/>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50" name="Oval 7"/>
              <p:cNvSpPr>
                <a:spLocks noChangeArrowheads="1"/>
              </p:cNvSpPr>
              <p:nvPr/>
            </p:nvSpPr>
            <p:spPr bwMode="auto">
              <a:xfrm>
                <a:off x="1824" y="1152"/>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51" name="Line 8"/>
              <p:cNvSpPr>
                <a:spLocks noChangeShapeType="1"/>
              </p:cNvSpPr>
              <p:nvPr/>
            </p:nvSpPr>
            <p:spPr bwMode="auto">
              <a:xfrm>
                <a:off x="1392" y="1344"/>
                <a:ext cx="432"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grpSp>
        <p:sp>
          <p:nvSpPr>
            <p:cNvPr id="29748" name="Text Box 9"/>
            <p:cNvSpPr txBox="1">
              <a:spLocks noChangeArrowheads="1"/>
            </p:cNvSpPr>
            <p:nvPr/>
          </p:nvSpPr>
          <p:spPr bwMode="auto">
            <a:xfrm>
              <a:off x="990600" y="2376449"/>
              <a:ext cx="3200400" cy="36986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ct val="50000"/>
                </a:spcBef>
                <a:defRPr/>
              </a:pPr>
              <a:r>
                <a:rPr lang="en-US">
                  <a:latin typeface="Verdana" pitchFamily="34" charset="0"/>
                </a:rPr>
                <a:t>Two People, One Channel</a:t>
              </a:r>
            </a:p>
          </p:txBody>
        </p:sp>
      </p:grpSp>
      <p:grpSp>
        <p:nvGrpSpPr>
          <p:cNvPr id="587780" name="Group 56"/>
          <p:cNvGrpSpPr>
            <a:grpSpLocks/>
          </p:cNvGrpSpPr>
          <p:nvPr/>
        </p:nvGrpSpPr>
        <p:grpSpPr bwMode="auto">
          <a:xfrm>
            <a:off x="4953000" y="949325"/>
            <a:ext cx="3581400" cy="1987550"/>
            <a:chOff x="4953000" y="949325"/>
            <a:chExt cx="3581400" cy="1987851"/>
          </a:xfrm>
        </p:grpSpPr>
        <p:grpSp>
          <p:nvGrpSpPr>
            <p:cNvPr id="587821" name="Group 11"/>
            <p:cNvGrpSpPr>
              <a:grpSpLocks/>
            </p:cNvGrpSpPr>
            <p:nvPr/>
          </p:nvGrpSpPr>
          <p:grpSpPr bwMode="auto">
            <a:xfrm>
              <a:off x="5791200" y="949325"/>
              <a:ext cx="1752600" cy="1524000"/>
              <a:chOff x="3648" y="598"/>
              <a:chExt cx="1104" cy="960"/>
            </a:xfrm>
          </p:grpSpPr>
          <p:sp>
            <p:nvSpPr>
              <p:cNvPr id="29741" name="Oval 12"/>
              <p:cNvSpPr>
                <a:spLocks noChangeArrowheads="1"/>
              </p:cNvSpPr>
              <p:nvPr/>
            </p:nvSpPr>
            <p:spPr bwMode="auto">
              <a:xfrm>
                <a:off x="3648" y="1222"/>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42" name="Oval 13"/>
              <p:cNvSpPr>
                <a:spLocks noChangeArrowheads="1"/>
              </p:cNvSpPr>
              <p:nvPr/>
            </p:nvSpPr>
            <p:spPr bwMode="auto">
              <a:xfrm>
                <a:off x="4416" y="1222"/>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43" name="Line 14"/>
              <p:cNvSpPr>
                <a:spLocks noChangeShapeType="1"/>
              </p:cNvSpPr>
              <p:nvPr/>
            </p:nvSpPr>
            <p:spPr bwMode="auto">
              <a:xfrm>
                <a:off x="3984" y="1414"/>
                <a:ext cx="432"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44" name="Oval 15"/>
              <p:cNvSpPr>
                <a:spLocks noChangeArrowheads="1"/>
              </p:cNvSpPr>
              <p:nvPr/>
            </p:nvSpPr>
            <p:spPr bwMode="auto">
              <a:xfrm>
                <a:off x="4032" y="598"/>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45" name="Line 16"/>
              <p:cNvSpPr>
                <a:spLocks noChangeShapeType="1"/>
              </p:cNvSpPr>
              <p:nvPr/>
            </p:nvSpPr>
            <p:spPr bwMode="auto">
              <a:xfrm flipV="1">
                <a:off x="3888" y="886"/>
                <a:ext cx="194" cy="336"/>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46" name="Line 17"/>
              <p:cNvSpPr>
                <a:spLocks noChangeShapeType="1"/>
              </p:cNvSpPr>
              <p:nvPr/>
            </p:nvSpPr>
            <p:spPr bwMode="auto">
              <a:xfrm>
                <a:off x="4320" y="886"/>
                <a:ext cx="194" cy="336"/>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grpSp>
        <p:sp>
          <p:nvSpPr>
            <p:cNvPr id="29740" name="Text Box 18"/>
            <p:cNvSpPr txBox="1">
              <a:spLocks noChangeArrowheads="1"/>
            </p:cNvSpPr>
            <p:nvPr/>
          </p:nvSpPr>
          <p:spPr bwMode="auto">
            <a:xfrm>
              <a:off x="4953000" y="2567233"/>
              <a:ext cx="3581400" cy="36994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ct val="50000"/>
                </a:spcBef>
                <a:defRPr/>
              </a:pPr>
              <a:r>
                <a:rPr lang="en-US">
                  <a:latin typeface="Verdana" pitchFamily="34" charset="0"/>
                </a:rPr>
                <a:t>Three People, Three Channel</a:t>
              </a:r>
            </a:p>
          </p:txBody>
        </p:sp>
      </p:grpSp>
      <p:grpSp>
        <p:nvGrpSpPr>
          <p:cNvPr id="587781" name="Group 58"/>
          <p:cNvGrpSpPr>
            <a:grpSpLocks/>
          </p:cNvGrpSpPr>
          <p:nvPr/>
        </p:nvGrpSpPr>
        <p:grpSpPr bwMode="auto">
          <a:xfrm>
            <a:off x="1066800" y="3733800"/>
            <a:ext cx="3200400" cy="2212975"/>
            <a:chOff x="1066800" y="3733800"/>
            <a:chExt cx="3200400" cy="2213029"/>
          </a:xfrm>
        </p:grpSpPr>
        <p:grpSp>
          <p:nvGrpSpPr>
            <p:cNvPr id="587809" name="Group 20"/>
            <p:cNvGrpSpPr>
              <a:grpSpLocks/>
            </p:cNvGrpSpPr>
            <p:nvPr/>
          </p:nvGrpSpPr>
          <p:grpSpPr bwMode="auto">
            <a:xfrm>
              <a:off x="1676400" y="3733800"/>
              <a:ext cx="1752600" cy="1752600"/>
              <a:chOff x="1056" y="2352"/>
              <a:chExt cx="1104" cy="1104"/>
            </a:xfrm>
          </p:grpSpPr>
          <p:sp>
            <p:nvSpPr>
              <p:cNvPr id="29729" name="Oval 21"/>
              <p:cNvSpPr>
                <a:spLocks noChangeArrowheads="1"/>
              </p:cNvSpPr>
              <p:nvPr/>
            </p:nvSpPr>
            <p:spPr bwMode="auto">
              <a:xfrm>
                <a:off x="1056" y="3120"/>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30" name="Oval 22"/>
              <p:cNvSpPr>
                <a:spLocks noChangeArrowheads="1"/>
              </p:cNvSpPr>
              <p:nvPr/>
            </p:nvSpPr>
            <p:spPr bwMode="auto">
              <a:xfrm>
                <a:off x="1824" y="3120"/>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31" name="Line 23"/>
              <p:cNvSpPr>
                <a:spLocks noChangeShapeType="1"/>
              </p:cNvSpPr>
              <p:nvPr/>
            </p:nvSpPr>
            <p:spPr bwMode="auto">
              <a:xfrm>
                <a:off x="1392" y="3312"/>
                <a:ext cx="432"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32" name="Oval 24"/>
              <p:cNvSpPr>
                <a:spLocks noChangeArrowheads="1"/>
              </p:cNvSpPr>
              <p:nvPr/>
            </p:nvSpPr>
            <p:spPr bwMode="auto">
              <a:xfrm>
                <a:off x="1056" y="2352"/>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33" name="Oval 25"/>
              <p:cNvSpPr>
                <a:spLocks noChangeArrowheads="1"/>
              </p:cNvSpPr>
              <p:nvPr/>
            </p:nvSpPr>
            <p:spPr bwMode="auto">
              <a:xfrm>
                <a:off x="1824" y="2352"/>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34" name="Line 26"/>
              <p:cNvSpPr>
                <a:spLocks noChangeShapeType="1"/>
              </p:cNvSpPr>
              <p:nvPr/>
            </p:nvSpPr>
            <p:spPr bwMode="auto">
              <a:xfrm>
                <a:off x="1392" y="2544"/>
                <a:ext cx="432"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35" name="Line 27"/>
              <p:cNvSpPr>
                <a:spLocks noChangeShapeType="1"/>
              </p:cNvSpPr>
              <p:nvPr/>
            </p:nvSpPr>
            <p:spPr bwMode="auto">
              <a:xfrm>
                <a:off x="1248" y="2688"/>
                <a:ext cx="0" cy="432"/>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36" name="Line 28"/>
              <p:cNvSpPr>
                <a:spLocks noChangeShapeType="1"/>
              </p:cNvSpPr>
              <p:nvPr/>
            </p:nvSpPr>
            <p:spPr bwMode="auto">
              <a:xfrm>
                <a:off x="2016" y="2688"/>
                <a:ext cx="0" cy="432"/>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37" name="Line 29"/>
              <p:cNvSpPr>
                <a:spLocks noChangeShapeType="1"/>
              </p:cNvSpPr>
              <p:nvPr/>
            </p:nvSpPr>
            <p:spPr bwMode="auto">
              <a:xfrm>
                <a:off x="1344" y="2640"/>
                <a:ext cx="528" cy="528"/>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38" name="Line 30"/>
              <p:cNvSpPr>
                <a:spLocks noChangeShapeType="1"/>
              </p:cNvSpPr>
              <p:nvPr/>
            </p:nvSpPr>
            <p:spPr bwMode="auto">
              <a:xfrm flipH="1">
                <a:off x="1344" y="2640"/>
                <a:ext cx="528" cy="528"/>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grpSp>
        <p:sp>
          <p:nvSpPr>
            <p:cNvPr id="29728" name="Text Box 31"/>
            <p:cNvSpPr txBox="1">
              <a:spLocks noChangeArrowheads="1"/>
            </p:cNvSpPr>
            <p:nvPr/>
          </p:nvSpPr>
          <p:spPr bwMode="auto">
            <a:xfrm>
              <a:off x="1066800" y="5576933"/>
              <a:ext cx="3200400" cy="36989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ct val="50000"/>
                </a:spcBef>
                <a:defRPr/>
              </a:pPr>
              <a:r>
                <a:rPr lang="en-US">
                  <a:latin typeface="Verdana" pitchFamily="34" charset="0"/>
                </a:rPr>
                <a:t>Four People, Six Channel</a:t>
              </a:r>
            </a:p>
          </p:txBody>
        </p:sp>
      </p:grpSp>
      <p:grpSp>
        <p:nvGrpSpPr>
          <p:cNvPr id="587782" name="Group 57"/>
          <p:cNvGrpSpPr>
            <a:grpSpLocks/>
          </p:cNvGrpSpPr>
          <p:nvPr/>
        </p:nvGrpSpPr>
        <p:grpSpPr bwMode="auto">
          <a:xfrm>
            <a:off x="4876800" y="3505200"/>
            <a:ext cx="3771900" cy="2624138"/>
            <a:chOff x="4876800" y="3505200"/>
            <a:chExt cx="3771900" cy="2624206"/>
          </a:xfrm>
        </p:grpSpPr>
        <p:grpSp>
          <p:nvGrpSpPr>
            <p:cNvPr id="587791" name="Group 33"/>
            <p:cNvGrpSpPr>
              <a:grpSpLocks/>
            </p:cNvGrpSpPr>
            <p:nvPr/>
          </p:nvGrpSpPr>
          <p:grpSpPr bwMode="auto">
            <a:xfrm rot="5400000">
              <a:off x="5486400" y="2895600"/>
              <a:ext cx="2209800" cy="3429000"/>
              <a:chOff x="3456" y="1824"/>
              <a:chExt cx="1392" cy="2160"/>
            </a:xfrm>
          </p:grpSpPr>
          <p:sp>
            <p:nvSpPr>
              <p:cNvPr id="29711" name="Oval 34"/>
              <p:cNvSpPr>
                <a:spLocks noChangeArrowheads="1"/>
              </p:cNvSpPr>
              <p:nvPr/>
            </p:nvSpPr>
            <p:spPr bwMode="auto">
              <a:xfrm>
                <a:off x="3456" y="3120"/>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12" name="Oval 35"/>
              <p:cNvSpPr>
                <a:spLocks noChangeArrowheads="1"/>
              </p:cNvSpPr>
              <p:nvPr/>
            </p:nvSpPr>
            <p:spPr bwMode="auto">
              <a:xfrm>
                <a:off x="4512" y="3120"/>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13" name="Line 36"/>
              <p:cNvSpPr>
                <a:spLocks noChangeShapeType="1"/>
              </p:cNvSpPr>
              <p:nvPr/>
            </p:nvSpPr>
            <p:spPr bwMode="auto">
              <a:xfrm>
                <a:off x="3792" y="3312"/>
                <a:ext cx="720"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14" name="Oval 37"/>
              <p:cNvSpPr>
                <a:spLocks noChangeArrowheads="1"/>
              </p:cNvSpPr>
              <p:nvPr/>
            </p:nvSpPr>
            <p:spPr bwMode="auto">
              <a:xfrm>
                <a:off x="3456" y="2352"/>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15" name="Oval 38"/>
              <p:cNvSpPr>
                <a:spLocks noChangeArrowheads="1"/>
              </p:cNvSpPr>
              <p:nvPr/>
            </p:nvSpPr>
            <p:spPr bwMode="auto">
              <a:xfrm>
                <a:off x="4512" y="2352"/>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16" name="Line 39"/>
              <p:cNvSpPr>
                <a:spLocks noChangeShapeType="1"/>
              </p:cNvSpPr>
              <p:nvPr/>
            </p:nvSpPr>
            <p:spPr bwMode="auto">
              <a:xfrm>
                <a:off x="3792" y="2544"/>
                <a:ext cx="720"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17" name="Line 40"/>
              <p:cNvSpPr>
                <a:spLocks noChangeShapeType="1"/>
              </p:cNvSpPr>
              <p:nvPr/>
            </p:nvSpPr>
            <p:spPr bwMode="auto">
              <a:xfrm>
                <a:off x="3648" y="2688"/>
                <a:ext cx="0" cy="432"/>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18" name="Line 41"/>
              <p:cNvSpPr>
                <a:spLocks noChangeShapeType="1"/>
              </p:cNvSpPr>
              <p:nvPr/>
            </p:nvSpPr>
            <p:spPr bwMode="auto">
              <a:xfrm>
                <a:off x="4704" y="2688"/>
                <a:ext cx="0" cy="432"/>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19" name="Line 42"/>
              <p:cNvSpPr>
                <a:spLocks noChangeShapeType="1"/>
              </p:cNvSpPr>
              <p:nvPr/>
            </p:nvSpPr>
            <p:spPr bwMode="auto">
              <a:xfrm>
                <a:off x="3744" y="2640"/>
                <a:ext cx="816" cy="528"/>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20" name="Line 43"/>
              <p:cNvSpPr>
                <a:spLocks noChangeShapeType="1"/>
              </p:cNvSpPr>
              <p:nvPr/>
            </p:nvSpPr>
            <p:spPr bwMode="auto">
              <a:xfrm flipH="1">
                <a:off x="3792" y="2640"/>
                <a:ext cx="768" cy="576"/>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21" name="Oval 44"/>
              <p:cNvSpPr>
                <a:spLocks noChangeArrowheads="1"/>
              </p:cNvSpPr>
              <p:nvPr/>
            </p:nvSpPr>
            <p:spPr bwMode="auto">
              <a:xfrm>
                <a:off x="3984" y="1824"/>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22" name="Line 45"/>
              <p:cNvSpPr>
                <a:spLocks noChangeShapeType="1"/>
              </p:cNvSpPr>
              <p:nvPr/>
            </p:nvSpPr>
            <p:spPr bwMode="auto">
              <a:xfrm flipV="1">
                <a:off x="3696" y="2112"/>
                <a:ext cx="336" cy="24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23" name="Line 46"/>
              <p:cNvSpPr>
                <a:spLocks noChangeShapeType="1"/>
              </p:cNvSpPr>
              <p:nvPr/>
            </p:nvSpPr>
            <p:spPr bwMode="auto">
              <a:xfrm>
                <a:off x="4272" y="2112"/>
                <a:ext cx="336" cy="24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24" name="Oval 47"/>
              <p:cNvSpPr>
                <a:spLocks noChangeArrowheads="1"/>
              </p:cNvSpPr>
              <p:nvPr/>
            </p:nvSpPr>
            <p:spPr bwMode="auto">
              <a:xfrm>
                <a:off x="4032" y="3648"/>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25" name="Line 48"/>
              <p:cNvSpPr>
                <a:spLocks noChangeShapeType="1"/>
              </p:cNvSpPr>
              <p:nvPr/>
            </p:nvSpPr>
            <p:spPr bwMode="auto">
              <a:xfrm>
                <a:off x="3648" y="3456"/>
                <a:ext cx="384" cy="336"/>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26" name="Line 49"/>
              <p:cNvSpPr>
                <a:spLocks noChangeShapeType="1"/>
              </p:cNvSpPr>
              <p:nvPr/>
            </p:nvSpPr>
            <p:spPr bwMode="auto">
              <a:xfrm flipV="1">
                <a:off x="4368" y="3456"/>
                <a:ext cx="288" cy="384"/>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grpSp>
        <p:sp>
          <p:nvSpPr>
            <p:cNvPr id="29710" name="Text Box 50"/>
            <p:cNvSpPr txBox="1">
              <a:spLocks noChangeArrowheads="1"/>
            </p:cNvSpPr>
            <p:nvPr/>
          </p:nvSpPr>
          <p:spPr bwMode="auto">
            <a:xfrm>
              <a:off x="5067300" y="5759508"/>
              <a:ext cx="3581400" cy="36989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ct val="50000"/>
                </a:spcBef>
                <a:defRPr/>
              </a:pPr>
              <a:r>
                <a:rPr lang="en-US">
                  <a:latin typeface="Verdana" pitchFamily="34" charset="0"/>
                </a:rPr>
                <a:t>Six People, Fifteen Channel</a:t>
              </a:r>
            </a:p>
          </p:txBody>
        </p:sp>
      </p:grpSp>
      <p:sp>
        <p:nvSpPr>
          <p:cNvPr id="29703" name="Line 51"/>
          <p:cNvSpPr>
            <a:spLocks noChangeShapeType="1"/>
          </p:cNvSpPr>
          <p:nvPr/>
        </p:nvSpPr>
        <p:spPr bwMode="auto">
          <a:xfrm>
            <a:off x="5410200" y="4648200"/>
            <a:ext cx="2362200" cy="0"/>
          </a:xfrm>
          <a:prstGeom prst="line">
            <a:avLst/>
          </a:prstGeom>
          <a:ln>
            <a:headEnd/>
            <a:tailEnd/>
          </a:ln>
        </p:spPr>
        <p:style>
          <a:lnRef idx="1">
            <a:schemeClr val="accent6"/>
          </a:lnRef>
          <a:fillRef idx="0">
            <a:schemeClr val="accent6"/>
          </a:fillRef>
          <a:effectRef idx="0">
            <a:schemeClr val="accent6"/>
          </a:effectRef>
          <a:fontRef idx="minor">
            <a:schemeClr val="tx1"/>
          </a:fontRef>
        </p:style>
        <p:txBody>
          <a:bodyPr/>
          <a:lstStyle/>
          <a:p>
            <a:pPr>
              <a:defRPr/>
            </a:pPr>
            <a:endParaRPr lang="en-US"/>
          </a:p>
        </p:txBody>
      </p:sp>
      <p:sp>
        <p:nvSpPr>
          <p:cNvPr id="29704" name="Line 52"/>
          <p:cNvSpPr>
            <a:spLocks noChangeShapeType="1"/>
          </p:cNvSpPr>
          <p:nvPr/>
        </p:nvSpPr>
        <p:spPr bwMode="auto">
          <a:xfrm flipV="1">
            <a:off x="5410200" y="3989388"/>
            <a:ext cx="1636713" cy="658812"/>
          </a:xfrm>
          <a:prstGeom prst="line">
            <a:avLst/>
          </a:prstGeom>
          <a:ln>
            <a:headEnd/>
            <a:tailEnd/>
          </a:ln>
        </p:spPr>
        <p:style>
          <a:lnRef idx="1">
            <a:schemeClr val="accent6"/>
          </a:lnRef>
          <a:fillRef idx="0">
            <a:schemeClr val="accent6"/>
          </a:fillRef>
          <a:effectRef idx="0">
            <a:schemeClr val="accent6"/>
          </a:effectRef>
          <a:fontRef idx="minor">
            <a:schemeClr val="tx1"/>
          </a:fontRef>
        </p:style>
        <p:txBody>
          <a:bodyPr/>
          <a:lstStyle/>
          <a:p>
            <a:pPr>
              <a:defRPr/>
            </a:pPr>
            <a:endParaRPr lang="en-US"/>
          </a:p>
        </p:txBody>
      </p:sp>
      <p:sp>
        <p:nvSpPr>
          <p:cNvPr id="29705" name="Line 53"/>
          <p:cNvSpPr>
            <a:spLocks noChangeShapeType="1"/>
          </p:cNvSpPr>
          <p:nvPr/>
        </p:nvSpPr>
        <p:spPr bwMode="auto">
          <a:xfrm>
            <a:off x="5410200" y="4648200"/>
            <a:ext cx="1600200" cy="609600"/>
          </a:xfrm>
          <a:prstGeom prst="line">
            <a:avLst/>
          </a:prstGeom>
          <a:ln>
            <a:headEnd/>
            <a:tailEnd/>
          </a:ln>
        </p:spPr>
        <p:style>
          <a:lnRef idx="1">
            <a:schemeClr val="accent6"/>
          </a:lnRef>
          <a:fillRef idx="0">
            <a:schemeClr val="accent6"/>
          </a:fillRef>
          <a:effectRef idx="0">
            <a:schemeClr val="accent6"/>
          </a:effectRef>
          <a:fontRef idx="minor">
            <a:schemeClr val="tx1"/>
          </a:fontRef>
        </p:style>
        <p:txBody>
          <a:bodyPr/>
          <a:lstStyle/>
          <a:p>
            <a:pPr>
              <a:defRPr/>
            </a:pPr>
            <a:endParaRPr lang="en-US"/>
          </a:p>
        </p:txBody>
      </p:sp>
      <p:sp>
        <p:nvSpPr>
          <p:cNvPr id="29706" name="Line 54"/>
          <p:cNvSpPr>
            <a:spLocks noChangeShapeType="1"/>
          </p:cNvSpPr>
          <p:nvPr/>
        </p:nvSpPr>
        <p:spPr bwMode="auto">
          <a:xfrm flipH="1" flipV="1">
            <a:off x="6248400" y="3962400"/>
            <a:ext cx="1524000" cy="685800"/>
          </a:xfrm>
          <a:prstGeom prst="line">
            <a:avLst/>
          </a:prstGeom>
          <a:ln>
            <a:headEnd/>
            <a:tailEnd/>
          </a:ln>
        </p:spPr>
        <p:style>
          <a:lnRef idx="1">
            <a:schemeClr val="accent6"/>
          </a:lnRef>
          <a:fillRef idx="0">
            <a:schemeClr val="accent6"/>
          </a:fillRef>
          <a:effectRef idx="0">
            <a:schemeClr val="accent6"/>
          </a:effectRef>
          <a:fontRef idx="minor">
            <a:schemeClr val="tx1"/>
          </a:fontRef>
        </p:style>
        <p:txBody>
          <a:bodyPr/>
          <a:lstStyle/>
          <a:p>
            <a:pPr>
              <a:defRPr/>
            </a:pPr>
            <a:endParaRPr lang="en-US"/>
          </a:p>
        </p:txBody>
      </p:sp>
      <p:sp>
        <p:nvSpPr>
          <p:cNvPr id="29707" name="Line 55"/>
          <p:cNvSpPr>
            <a:spLocks noChangeShapeType="1"/>
          </p:cNvSpPr>
          <p:nvPr/>
        </p:nvSpPr>
        <p:spPr bwMode="auto">
          <a:xfrm flipH="1">
            <a:off x="6248400" y="4648200"/>
            <a:ext cx="1524000" cy="685800"/>
          </a:xfrm>
          <a:prstGeom prst="line">
            <a:avLst/>
          </a:prstGeom>
          <a:ln>
            <a:headEnd/>
            <a:tailEnd/>
          </a:ln>
        </p:spPr>
        <p:style>
          <a:lnRef idx="1">
            <a:schemeClr val="accent6"/>
          </a:lnRef>
          <a:fillRef idx="0">
            <a:schemeClr val="accent6"/>
          </a:fillRef>
          <a:effectRef idx="0">
            <a:schemeClr val="accent6"/>
          </a:effectRef>
          <a:fontRef idx="minor">
            <a:schemeClr val="tx1"/>
          </a:fontRef>
        </p:style>
        <p:txBody>
          <a:bodyPr/>
          <a:lstStyle/>
          <a:p>
            <a:pPr>
              <a:defRPr/>
            </a:pPr>
            <a:endParaRPr lang="en-US"/>
          </a:p>
        </p:txBody>
      </p:sp>
      <p:sp>
        <p:nvSpPr>
          <p:cNvPr id="587788" name="Rectangle 2"/>
          <p:cNvSpPr>
            <a:spLocks noGrp="1" noChangeArrowheads="1"/>
          </p:cNvSpPr>
          <p:nvPr>
            <p:ph type="title"/>
          </p:nvPr>
        </p:nvSpPr>
        <p:spPr>
          <a:xfrm>
            <a:off x="11113" y="0"/>
            <a:ext cx="9132887" cy="808038"/>
          </a:xfrm>
        </p:spPr>
        <p:txBody>
          <a:bodyPr/>
          <a:lstStyle/>
          <a:p>
            <a:r>
              <a:rPr altLang="en-US" sz="3600" b="1"/>
              <a:t>Number of Communication Channels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8779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621BC1-6F0B-4CCF-BC31-5847A29CAACB}" type="slidenum">
              <a:rPr lang="en-US" altLang="en-US" sz="1200" smtClean="0">
                <a:solidFill>
                  <a:srgbClr val="898989"/>
                </a:solidFill>
              </a:rPr>
              <a:pPr>
                <a:spcBef>
                  <a:spcPct val="0"/>
                </a:spcBef>
                <a:buFontTx/>
                <a:buNone/>
              </a:pPr>
              <a:t>301</a:t>
            </a:fld>
            <a:endParaRPr lang="en-US"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ext Box 2"/>
          <p:cNvSpPr txBox="1">
            <a:spLocks noChangeArrowheads="1"/>
          </p:cNvSpPr>
          <p:nvPr/>
        </p:nvSpPr>
        <p:spPr bwMode="auto">
          <a:xfrm>
            <a:off x="381000" y="1066800"/>
            <a:ext cx="8420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571500" indent="-1143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Tx/>
              <a:buNone/>
            </a:pPr>
            <a:endParaRPr lang="en-US" altLang="en-US" sz="1800">
              <a:solidFill>
                <a:srgbClr val="0084CC"/>
              </a:solidFill>
              <a:latin typeface="Arial" panose="020B0604020202020204" pitchFamily="34" charset="0"/>
            </a:endParaRPr>
          </a:p>
        </p:txBody>
      </p:sp>
      <p:sp>
        <p:nvSpPr>
          <p:cNvPr id="589827" name="Rectangle 3"/>
          <p:cNvSpPr>
            <a:spLocks noGrp="1" noChangeArrowheads="1"/>
          </p:cNvSpPr>
          <p:nvPr>
            <p:ph type="title"/>
          </p:nvPr>
        </p:nvSpPr>
        <p:spPr>
          <a:xfrm>
            <a:off x="0" y="0"/>
            <a:ext cx="9144000" cy="838200"/>
          </a:xfrm>
        </p:spPr>
        <p:txBody>
          <a:bodyPr/>
          <a:lstStyle/>
          <a:p>
            <a:r>
              <a:rPr altLang="en-US" b="1"/>
              <a:t>Communication Methods</a:t>
            </a:r>
          </a:p>
        </p:txBody>
      </p:sp>
      <p:sp>
        <p:nvSpPr>
          <p:cNvPr id="6" name="Content Placeholder 5"/>
          <p:cNvSpPr>
            <a:spLocks noGrp="1"/>
          </p:cNvSpPr>
          <p:nvPr>
            <p:ph idx="1"/>
          </p:nvPr>
        </p:nvSpPr>
        <p:spPr>
          <a:xfrm>
            <a:off x="457200" y="990600"/>
            <a:ext cx="8382000" cy="5135563"/>
          </a:xfrm>
        </p:spPr>
        <p:txBody>
          <a:bodyPr>
            <a:normAutofit fontScale="85000" lnSpcReduction="20000"/>
          </a:bodyPr>
          <a:lstStyle/>
          <a:p>
            <a:pPr marL="0" lvl="1" indent="0">
              <a:buFont typeface="Arial" panose="020B0604020202020204" pitchFamily="34" charset="0"/>
              <a:buNone/>
              <a:defRPr/>
            </a:pPr>
            <a:r>
              <a:rPr lang="en-US" sz="3200" b="1" dirty="0"/>
              <a:t>Which communication technology should be used depends upon what communication method is  the needed</a:t>
            </a:r>
          </a:p>
          <a:p>
            <a:pPr marL="342900" lvl="1" indent="-342900">
              <a:defRPr/>
            </a:pPr>
            <a:endParaRPr lang="en-US" b="1" dirty="0"/>
          </a:p>
          <a:p>
            <a:pPr marL="0" lvl="1" indent="0">
              <a:buFont typeface="Arial" panose="020B0604020202020204" pitchFamily="34" charset="0"/>
              <a:buNone/>
              <a:defRPr/>
            </a:pPr>
            <a:r>
              <a:rPr lang="en-US" b="1" dirty="0"/>
              <a:t>Three Communication Methods</a:t>
            </a:r>
          </a:p>
          <a:p>
            <a:pPr marL="342900" lvl="1" indent="-342900">
              <a:defRPr/>
            </a:pPr>
            <a:endParaRPr lang="en-US" dirty="0"/>
          </a:p>
          <a:p>
            <a:pPr marL="342900" lvl="1" indent="-342900">
              <a:defRPr/>
            </a:pPr>
            <a:r>
              <a:rPr lang="en-US" dirty="0"/>
              <a:t>Interactive Communication</a:t>
            </a:r>
          </a:p>
          <a:p>
            <a:pPr marL="0" lvl="2" indent="0">
              <a:buFont typeface="Arial" panose="020B0604020202020204" pitchFamily="34" charset="0"/>
              <a:buNone/>
              <a:defRPr/>
            </a:pPr>
            <a:r>
              <a:rPr lang="en-US" dirty="0"/>
              <a:t>Phone, audio/video conferences, moderator lead discussion, workshop</a:t>
            </a:r>
          </a:p>
          <a:p>
            <a:pPr marL="0" lvl="2" indent="0">
              <a:defRPr/>
            </a:pPr>
            <a:endParaRPr lang="en-US" dirty="0"/>
          </a:p>
          <a:p>
            <a:pPr marL="342900" lvl="1" indent="-342900">
              <a:defRPr/>
            </a:pPr>
            <a:r>
              <a:rPr lang="en-US" dirty="0"/>
              <a:t>Push Communication</a:t>
            </a:r>
          </a:p>
          <a:p>
            <a:pPr marL="0" lvl="2" indent="0">
              <a:buFont typeface="Arial" panose="020B0604020202020204" pitchFamily="34" charset="0"/>
              <a:buNone/>
              <a:defRPr/>
            </a:pPr>
            <a:r>
              <a:rPr lang="en-US" dirty="0"/>
              <a:t>Letters, memos, reports, emails, faxes, voice mail, press releases</a:t>
            </a:r>
          </a:p>
          <a:p>
            <a:pPr marL="0" lvl="1" indent="0">
              <a:defRPr/>
            </a:pPr>
            <a:endParaRPr lang="en-US" dirty="0"/>
          </a:p>
          <a:p>
            <a:pPr marL="0" lvl="1" indent="0">
              <a:defRPr/>
            </a:pPr>
            <a:r>
              <a:rPr lang="en-US" dirty="0"/>
              <a:t>Pull Communication</a:t>
            </a:r>
          </a:p>
          <a:p>
            <a:pPr marL="0" lvl="2" indent="0">
              <a:buFont typeface="Arial" panose="020B0604020202020204" pitchFamily="34" charset="0"/>
              <a:buNone/>
              <a:defRPr/>
            </a:pPr>
            <a:r>
              <a:rPr lang="en-US" sz="2000" dirty="0"/>
              <a:t>e-learning, knowledge repository, unknown people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8983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19BDFE1-E2A4-411B-93C9-62E3AF9FBAD1}" type="slidenum">
              <a:rPr lang="en-US" altLang="en-US" sz="1200" smtClean="0">
                <a:solidFill>
                  <a:srgbClr val="898989"/>
                </a:solidFill>
              </a:rPr>
              <a:pPr>
                <a:spcBef>
                  <a:spcPct val="0"/>
                </a:spcBef>
                <a:buFontTx/>
                <a:buNone/>
              </a:pPr>
              <a:t>302</a:t>
            </a:fld>
            <a:endParaRPr lang="en-US" altLang="en-US" sz="120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3806</TotalTime>
  <Words>2492</Words>
  <Application>Microsoft Office PowerPoint</Application>
  <PresentationFormat>On-screen Show (4:3)</PresentationFormat>
  <Paragraphs>677</Paragraphs>
  <Slides>60</Slides>
  <Notes>56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1" baseType="lpstr">
      <vt:lpstr>Arial Unicode MS</vt:lpstr>
      <vt:lpstr>Arial</vt:lpstr>
      <vt:lpstr>Book Antiqua</vt:lpstr>
      <vt:lpstr>Calibri</vt:lpstr>
      <vt:lpstr>Kabel Bk BT</vt:lpstr>
      <vt:lpstr>Lucida Sans Unicode</vt:lpstr>
      <vt:lpstr>Times New Roman</vt:lpstr>
      <vt:lpstr>Verdana</vt:lpstr>
      <vt:lpstr>Wingdings</vt:lpstr>
      <vt:lpstr>Office Theme</vt:lpstr>
      <vt:lpstr>Visio</vt:lpstr>
      <vt:lpstr>Project Communication Management</vt:lpstr>
      <vt:lpstr>Project Communications Management</vt:lpstr>
      <vt:lpstr>Project Communication Management</vt:lpstr>
      <vt:lpstr>Project Communications Management</vt:lpstr>
      <vt:lpstr>31. Plan Communications</vt:lpstr>
      <vt:lpstr>Plan Communication Management</vt:lpstr>
      <vt:lpstr>Communication Requirements Analysis</vt:lpstr>
      <vt:lpstr>Number of Communication Channels</vt:lpstr>
      <vt:lpstr>Communication Methods</vt:lpstr>
      <vt:lpstr>Communication Model</vt:lpstr>
      <vt:lpstr>32. Manage Communication</vt:lpstr>
      <vt:lpstr>Manage Communications</vt:lpstr>
      <vt:lpstr>Communication Methods</vt:lpstr>
      <vt:lpstr>Information distribution tools </vt:lpstr>
      <vt:lpstr>Distribute Information</vt:lpstr>
      <vt:lpstr>33. Control Communications</vt:lpstr>
      <vt:lpstr>Control Communications</vt:lpstr>
      <vt:lpstr>Communication Types</vt:lpstr>
      <vt:lpstr>Communication Management</vt:lpstr>
      <vt:lpstr>Communication Management</vt:lpstr>
      <vt:lpstr>Cross Cultural Problems</vt:lpstr>
      <vt:lpstr>Exercise 25</vt:lpstr>
      <vt:lpstr>PowerPoint Presentation</vt:lpstr>
      <vt:lpstr>Project Risk Management</vt:lpstr>
      <vt:lpstr>PowerPoint Presentation</vt:lpstr>
      <vt:lpstr>PowerPoint Presentation</vt:lpstr>
      <vt:lpstr>PowerPoint Presentation</vt:lpstr>
      <vt:lpstr>Project Risk Management</vt:lpstr>
      <vt:lpstr>Project Risk Management</vt:lpstr>
      <vt:lpstr>Personal Attitude to Risk</vt:lpstr>
      <vt:lpstr>34. Plan Risk Management</vt:lpstr>
      <vt:lpstr>Plan Risk Management</vt:lpstr>
      <vt:lpstr>Risk Breakdown Structure </vt:lpstr>
      <vt:lpstr>Definition of Impact</vt:lpstr>
      <vt:lpstr>35. Identify Risks</vt:lpstr>
      <vt:lpstr>Identify Risks</vt:lpstr>
      <vt:lpstr>Diagramming Techniques</vt:lpstr>
      <vt:lpstr>36. Perform Qualitative Risk Analysis</vt:lpstr>
      <vt:lpstr>Perform Qualitative Risk Analysis</vt:lpstr>
      <vt:lpstr>Probability Impact Matrix</vt:lpstr>
      <vt:lpstr>37. Perform Quantitative Risk Analysis</vt:lpstr>
      <vt:lpstr>Perform Quantitative Risk Analysis</vt:lpstr>
      <vt:lpstr>PQnRA- Tools &amp; Techniques</vt:lpstr>
      <vt:lpstr>Formulae</vt:lpstr>
      <vt:lpstr>Decision Tree</vt:lpstr>
      <vt:lpstr>Decision Tree</vt:lpstr>
      <vt:lpstr>Decision Tree- Solution</vt:lpstr>
      <vt:lpstr>38. Plan Risk Response</vt:lpstr>
      <vt:lpstr>Plan Risk Response</vt:lpstr>
      <vt:lpstr>Risk Response Strategies</vt:lpstr>
      <vt:lpstr>Negative Risk Responses</vt:lpstr>
      <vt:lpstr>Positive Risk Responses</vt:lpstr>
      <vt:lpstr>Positive Risk Responses</vt:lpstr>
      <vt:lpstr>+/- Risk Responses</vt:lpstr>
      <vt:lpstr>Understanding Reserves </vt:lpstr>
      <vt:lpstr>39. Control Risks</vt:lpstr>
      <vt:lpstr>Control Risks</vt:lpstr>
      <vt:lpstr>Risk Management Terms</vt:lpstr>
      <vt:lpstr>Exercise 26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113</cp:revision>
  <dcterms:created xsi:type="dcterms:W3CDTF">2010-10-14T06:04:22Z</dcterms:created>
  <dcterms:modified xsi:type="dcterms:W3CDTF">2017-11-22T03:45:19Z</dcterms:modified>
</cp:coreProperties>
</file>