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954" r:id="rId2"/>
    <p:sldId id="1261" r:id="rId3"/>
    <p:sldId id="1264" r:id="rId4"/>
    <p:sldId id="743" r:id="rId5"/>
    <p:sldId id="421" r:id="rId6"/>
    <p:sldId id="422" r:id="rId7"/>
    <p:sldId id="423" r:id="rId8"/>
    <p:sldId id="1266" r:id="rId9"/>
    <p:sldId id="1267" r:id="rId10"/>
    <p:sldId id="1268" r:id="rId11"/>
    <p:sldId id="684" r:id="rId12"/>
    <p:sldId id="685" r:id="rId13"/>
    <p:sldId id="738" r:id="rId14"/>
    <p:sldId id="739" r:id="rId15"/>
    <p:sldId id="749" r:id="rId16"/>
    <p:sldId id="1270" r:id="rId17"/>
    <p:sldId id="1271" r:id="rId18"/>
    <p:sldId id="1269" r:id="rId19"/>
    <p:sldId id="891" r:id="rId20"/>
  </p:sldIdLst>
  <p:sldSz cx="9144000" cy="6858000" type="screen4x3"/>
  <p:notesSz cx="7104063" cy="102346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47" autoAdjust="0"/>
    <p:restoredTop sz="94658" autoAdjust="0"/>
  </p:normalViewPr>
  <p:slideViewPr>
    <p:cSldViewPr>
      <p:cViewPr varScale="1">
        <p:scale>
          <a:sx n="57" d="100"/>
          <a:sy n="57" d="100"/>
        </p:scale>
        <p:origin x="1215" y="3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17390"/>
    </p:cViewPr>
  </p:sorterViewPr>
  <p:notesViewPr>
    <p:cSldViewPr>
      <p:cViewPr varScale="1">
        <p:scale>
          <a:sx n="57" d="100"/>
          <a:sy n="57" d="100"/>
        </p:scale>
        <p:origin x="-2520" y="-78"/>
      </p:cViewPr>
      <p:guideLst>
        <p:guide orient="horz" pos="3224"/>
        <p:guide pos="223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4D9600-8BF1-4E66-B0AB-33F27597095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736" cy="511054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52558E-61EA-47F8-A913-C4EDAF82BE5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3786" y="0"/>
            <a:ext cx="3078736" cy="511054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defRPr sz="1300">
                <a:latin typeface="Arial" charset="0"/>
              </a:defRPr>
            </a:lvl1pPr>
          </a:lstStyle>
          <a:p>
            <a:pPr>
              <a:defRPr/>
            </a:pPr>
            <a:fld id="{0EFCDE01-B203-49F5-880F-961EDE7353E3}" type="datetimeFigureOut">
              <a:rPr lang="en-US"/>
              <a:pPr>
                <a:defRPr/>
              </a:pPr>
              <a:t>3/23/2021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42525B-69D4-4D64-9D8A-3F290C5049F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68"/>
            <a:ext cx="3078736" cy="51105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CDC0EE-4649-4FDA-816F-8034EBAE79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3786" y="9721868"/>
            <a:ext cx="3078736" cy="511054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300"/>
            </a:lvl1pPr>
          </a:lstStyle>
          <a:p>
            <a:pPr>
              <a:defRPr/>
            </a:pPr>
            <a:fld id="{BACB6655-EED0-4A2F-88B1-5EBA9A1CF7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1">
            <a:extLst>
              <a:ext uri="{FF2B5EF4-FFF2-40B4-BE49-F238E27FC236}">
                <a16:creationId xmlns:a16="http://schemas.microsoft.com/office/drawing/2014/main" id="{C3409978-DD89-4909-A145-0E0E9C728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104063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3" name="AutoShape 2">
            <a:extLst>
              <a:ext uri="{FF2B5EF4-FFF2-40B4-BE49-F238E27FC236}">
                <a16:creationId xmlns:a16="http://schemas.microsoft.com/office/drawing/2014/main" id="{895ED747-561B-4EF2-9643-2CE22BA5B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104063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4" name="Text Box 3">
            <a:extLst>
              <a:ext uri="{FF2B5EF4-FFF2-40B4-BE49-F238E27FC236}">
                <a16:creationId xmlns:a16="http://schemas.microsoft.com/office/drawing/2014/main" id="{57B70FEB-3D4F-4E83-99B5-025182874A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3078736" cy="511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337D48F7-FD87-4DFE-A26D-3817DC493E43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023786" y="0"/>
            <a:ext cx="3075653" cy="50766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5139" tIns="49472" rIns="95139" bIns="49472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Pct val="100000"/>
              <a:buFontTx/>
              <a:buNone/>
              <a:tabLst>
                <a:tab pos="0" algn="l"/>
                <a:tab pos="473237" algn="l"/>
                <a:tab pos="948153" algn="l"/>
                <a:tab pos="1423068" algn="l"/>
                <a:tab pos="1897984" algn="l"/>
                <a:tab pos="2372899" algn="l"/>
                <a:tab pos="2847815" algn="l"/>
                <a:tab pos="3322730" algn="l"/>
                <a:tab pos="3797645" algn="l"/>
                <a:tab pos="4272560" algn="l"/>
                <a:tab pos="4747476" algn="l"/>
                <a:tab pos="5222391" algn="l"/>
                <a:tab pos="5697307" algn="l"/>
                <a:tab pos="6172222" algn="l"/>
                <a:tab pos="6647138" algn="l"/>
                <a:tab pos="7122053" algn="l"/>
                <a:tab pos="7596969" algn="l"/>
                <a:tab pos="8071883" algn="l"/>
                <a:tab pos="8546799" algn="l"/>
                <a:tab pos="9021714" algn="l"/>
                <a:tab pos="9496630" algn="l"/>
              </a:tabLst>
              <a:defRPr sz="1300"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6" name="Rectangle 5">
            <a:extLst>
              <a:ext uri="{FF2B5EF4-FFF2-40B4-BE49-F238E27FC236}">
                <a16:creationId xmlns:a16="http://schemas.microsoft.com/office/drawing/2014/main" id="{EC718327-369C-48B7-9655-27104E60326A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5363" y="768350"/>
            <a:ext cx="5110162" cy="3833813"/>
          </a:xfrm>
          <a:prstGeom prst="rect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550963E4-013B-4F20-ABFF-5B493DB59AFE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10715" y="4861780"/>
            <a:ext cx="5679550" cy="4601176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5139" tIns="49472" rIns="95139" bIns="49472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128" name="Text Box 7">
            <a:extLst>
              <a:ext uri="{FF2B5EF4-FFF2-40B4-BE49-F238E27FC236}">
                <a16:creationId xmlns:a16="http://schemas.microsoft.com/office/drawing/2014/main" id="{1C25243D-F8C4-4DC4-890B-999FAD18D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721868"/>
            <a:ext cx="3078736" cy="511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152" name="Rectangle 8">
            <a:extLst>
              <a:ext uri="{FF2B5EF4-FFF2-40B4-BE49-F238E27FC236}">
                <a16:creationId xmlns:a16="http://schemas.microsoft.com/office/drawing/2014/main" id="{0090EE6F-5B79-4917-991A-544DE624BA7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023786" y="9721868"/>
            <a:ext cx="3075653" cy="50766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5139" tIns="49472" rIns="95139" bIns="49472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SzPct val="100000"/>
              <a:tabLst>
                <a:tab pos="0" algn="l"/>
                <a:tab pos="473237" algn="l"/>
                <a:tab pos="948153" algn="l"/>
                <a:tab pos="1423068" algn="l"/>
                <a:tab pos="1897984" algn="l"/>
                <a:tab pos="2372899" algn="l"/>
                <a:tab pos="2847815" algn="l"/>
                <a:tab pos="3322730" algn="l"/>
                <a:tab pos="3797645" algn="l"/>
                <a:tab pos="4272560" algn="l"/>
                <a:tab pos="4747476" algn="l"/>
                <a:tab pos="5222391" algn="l"/>
                <a:tab pos="5697307" algn="l"/>
                <a:tab pos="6172222" algn="l"/>
                <a:tab pos="6647138" algn="l"/>
                <a:tab pos="7122053" algn="l"/>
                <a:tab pos="7596969" algn="l"/>
                <a:tab pos="8071883" algn="l"/>
                <a:tab pos="8546799" algn="l"/>
                <a:tab pos="9021714" algn="l"/>
                <a:tab pos="9496630" algn="l"/>
              </a:tabLst>
              <a:defRPr sz="1300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pPr>
              <a:defRPr/>
            </a:pPr>
            <a:fld id="{ED2709C8-A9A5-4328-B4FE-9EC3271F50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7677A80E-00A0-45A5-96F4-3DF3DF2CC1E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D90910AA-8957-4A62-93B9-C43C0DD01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16D01410-02B0-4DD0-A012-EF5E4DDA6409}"/>
              </a:ext>
            </a:extLst>
          </p:cNvPr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73075" algn="l"/>
                <a:tab pos="947738" algn="l"/>
                <a:tab pos="1422400" algn="l"/>
                <a:tab pos="1897063" algn="l"/>
                <a:tab pos="2371725" algn="l"/>
                <a:tab pos="2846388" algn="l"/>
                <a:tab pos="3322638" algn="l"/>
                <a:tab pos="3797300" algn="l"/>
                <a:tab pos="4271963" algn="l"/>
                <a:tab pos="4746625" algn="l"/>
                <a:tab pos="5221288" algn="l"/>
                <a:tab pos="5695950" algn="l"/>
                <a:tab pos="6172200" algn="l"/>
                <a:tab pos="6646863" algn="l"/>
                <a:tab pos="7121525" algn="l"/>
                <a:tab pos="7596188" algn="l"/>
                <a:tab pos="8070850" algn="l"/>
                <a:tab pos="8545513" algn="l"/>
                <a:tab pos="9020175" algn="l"/>
                <a:tab pos="94964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tabLst>
                <a:tab pos="0" algn="l"/>
                <a:tab pos="473075" algn="l"/>
                <a:tab pos="947738" algn="l"/>
                <a:tab pos="1422400" algn="l"/>
                <a:tab pos="1897063" algn="l"/>
                <a:tab pos="2371725" algn="l"/>
                <a:tab pos="2846388" algn="l"/>
                <a:tab pos="3322638" algn="l"/>
                <a:tab pos="3797300" algn="l"/>
                <a:tab pos="4271963" algn="l"/>
                <a:tab pos="4746625" algn="l"/>
                <a:tab pos="5221288" algn="l"/>
                <a:tab pos="5695950" algn="l"/>
                <a:tab pos="6172200" algn="l"/>
                <a:tab pos="6646863" algn="l"/>
                <a:tab pos="7121525" algn="l"/>
                <a:tab pos="7596188" algn="l"/>
                <a:tab pos="8070850" algn="l"/>
                <a:tab pos="8545513" algn="l"/>
                <a:tab pos="9020175" algn="l"/>
                <a:tab pos="94964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tabLst>
                <a:tab pos="0" algn="l"/>
                <a:tab pos="473075" algn="l"/>
                <a:tab pos="947738" algn="l"/>
                <a:tab pos="1422400" algn="l"/>
                <a:tab pos="1897063" algn="l"/>
                <a:tab pos="2371725" algn="l"/>
                <a:tab pos="2846388" algn="l"/>
                <a:tab pos="3322638" algn="l"/>
                <a:tab pos="3797300" algn="l"/>
                <a:tab pos="4271963" algn="l"/>
                <a:tab pos="4746625" algn="l"/>
                <a:tab pos="5221288" algn="l"/>
                <a:tab pos="5695950" algn="l"/>
                <a:tab pos="6172200" algn="l"/>
                <a:tab pos="6646863" algn="l"/>
                <a:tab pos="7121525" algn="l"/>
                <a:tab pos="7596188" algn="l"/>
                <a:tab pos="8070850" algn="l"/>
                <a:tab pos="8545513" algn="l"/>
                <a:tab pos="9020175" algn="l"/>
                <a:tab pos="94964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tabLst>
                <a:tab pos="0" algn="l"/>
                <a:tab pos="473075" algn="l"/>
                <a:tab pos="947738" algn="l"/>
                <a:tab pos="1422400" algn="l"/>
                <a:tab pos="1897063" algn="l"/>
                <a:tab pos="2371725" algn="l"/>
                <a:tab pos="2846388" algn="l"/>
                <a:tab pos="3322638" algn="l"/>
                <a:tab pos="3797300" algn="l"/>
                <a:tab pos="4271963" algn="l"/>
                <a:tab pos="4746625" algn="l"/>
                <a:tab pos="5221288" algn="l"/>
                <a:tab pos="5695950" algn="l"/>
                <a:tab pos="6172200" algn="l"/>
                <a:tab pos="6646863" algn="l"/>
                <a:tab pos="7121525" algn="l"/>
                <a:tab pos="7596188" algn="l"/>
                <a:tab pos="8070850" algn="l"/>
                <a:tab pos="8545513" algn="l"/>
                <a:tab pos="9020175" algn="l"/>
                <a:tab pos="94964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tabLst>
                <a:tab pos="0" algn="l"/>
                <a:tab pos="473075" algn="l"/>
                <a:tab pos="947738" algn="l"/>
                <a:tab pos="1422400" algn="l"/>
                <a:tab pos="1897063" algn="l"/>
                <a:tab pos="2371725" algn="l"/>
                <a:tab pos="2846388" algn="l"/>
                <a:tab pos="3322638" algn="l"/>
                <a:tab pos="3797300" algn="l"/>
                <a:tab pos="4271963" algn="l"/>
                <a:tab pos="4746625" algn="l"/>
                <a:tab pos="5221288" algn="l"/>
                <a:tab pos="5695950" algn="l"/>
                <a:tab pos="6172200" algn="l"/>
                <a:tab pos="6646863" algn="l"/>
                <a:tab pos="7121525" algn="l"/>
                <a:tab pos="7596188" algn="l"/>
                <a:tab pos="8070850" algn="l"/>
                <a:tab pos="8545513" algn="l"/>
                <a:tab pos="9020175" algn="l"/>
                <a:tab pos="94964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73075" algn="l"/>
                <a:tab pos="947738" algn="l"/>
                <a:tab pos="1422400" algn="l"/>
                <a:tab pos="1897063" algn="l"/>
                <a:tab pos="2371725" algn="l"/>
                <a:tab pos="2846388" algn="l"/>
                <a:tab pos="3322638" algn="l"/>
                <a:tab pos="3797300" algn="l"/>
                <a:tab pos="4271963" algn="l"/>
                <a:tab pos="4746625" algn="l"/>
                <a:tab pos="5221288" algn="l"/>
                <a:tab pos="5695950" algn="l"/>
                <a:tab pos="6172200" algn="l"/>
                <a:tab pos="6646863" algn="l"/>
                <a:tab pos="7121525" algn="l"/>
                <a:tab pos="7596188" algn="l"/>
                <a:tab pos="8070850" algn="l"/>
                <a:tab pos="8545513" algn="l"/>
                <a:tab pos="9020175" algn="l"/>
                <a:tab pos="94964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73075" algn="l"/>
                <a:tab pos="947738" algn="l"/>
                <a:tab pos="1422400" algn="l"/>
                <a:tab pos="1897063" algn="l"/>
                <a:tab pos="2371725" algn="l"/>
                <a:tab pos="2846388" algn="l"/>
                <a:tab pos="3322638" algn="l"/>
                <a:tab pos="3797300" algn="l"/>
                <a:tab pos="4271963" algn="l"/>
                <a:tab pos="4746625" algn="l"/>
                <a:tab pos="5221288" algn="l"/>
                <a:tab pos="5695950" algn="l"/>
                <a:tab pos="6172200" algn="l"/>
                <a:tab pos="6646863" algn="l"/>
                <a:tab pos="7121525" algn="l"/>
                <a:tab pos="7596188" algn="l"/>
                <a:tab pos="8070850" algn="l"/>
                <a:tab pos="8545513" algn="l"/>
                <a:tab pos="9020175" algn="l"/>
                <a:tab pos="94964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73075" algn="l"/>
                <a:tab pos="947738" algn="l"/>
                <a:tab pos="1422400" algn="l"/>
                <a:tab pos="1897063" algn="l"/>
                <a:tab pos="2371725" algn="l"/>
                <a:tab pos="2846388" algn="l"/>
                <a:tab pos="3322638" algn="l"/>
                <a:tab pos="3797300" algn="l"/>
                <a:tab pos="4271963" algn="l"/>
                <a:tab pos="4746625" algn="l"/>
                <a:tab pos="5221288" algn="l"/>
                <a:tab pos="5695950" algn="l"/>
                <a:tab pos="6172200" algn="l"/>
                <a:tab pos="6646863" algn="l"/>
                <a:tab pos="7121525" algn="l"/>
                <a:tab pos="7596188" algn="l"/>
                <a:tab pos="8070850" algn="l"/>
                <a:tab pos="8545513" algn="l"/>
                <a:tab pos="9020175" algn="l"/>
                <a:tab pos="94964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73075" algn="l"/>
                <a:tab pos="947738" algn="l"/>
                <a:tab pos="1422400" algn="l"/>
                <a:tab pos="1897063" algn="l"/>
                <a:tab pos="2371725" algn="l"/>
                <a:tab pos="2846388" algn="l"/>
                <a:tab pos="3322638" algn="l"/>
                <a:tab pos="3797300" algn="l"/>
                <a:tab pos="4271963" algn="l"/>
                <a:tab pos="4746625" algn="l"/>
                <a:tab pos="5221288" algn="l"/>
                <a:tab pos="5695950" algn="l"/>
                <a:tab pos="6172200" algn="l"/>
                <a:tab pos="6646863" algn="l"/>
                <a:tab pos="7121525" algn="l"/>
                <a:tab pos="7596188" algn="l"/>
                <a:tab pos="8070850" algn="l"/>
                <a:tab pos="8545513" algn="l"/>
                <a:tab pos="9020175" algn="l"/>
                <a:tab pos="94964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75F145B5-84D0-4B60-BA9D-13CF0E13774F}" type="slidenum">
              <a:rPr lang="en-US" altLang="en-US" smtClean="0">
                <a:solidFill>
                  <a:srgbClr val="000000"/>
                </a:solidFill>
              </a:rPr>
              <a:pPr/>
              <a:t>1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629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ED2709C8-A9A5-4328-B4FE-9EC3271F50D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744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8751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1759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9400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Slide Image Placeholder 1">
            <a:extLst>
              <a:ext uri="{FF2B5EF4-FFF2-40B4-BE49-F238E27FC236}">
                <a16:creationId xmlns:a16="http://schemas.microsoft.com/office/drawing/2014/main" id="{3941B72D-0DC7-48EA-83B2-354D3B2D3B9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1555" name="Notes Placeholder 2">
            <a:extLst>
              <a:ext uri="{FF2B5EF4-FFF2-40B4-BE49-F238E27FC236}">
                <a16:creationId xmlns:a16="http://schemas.microsoft.com/office/drawing/2014/main" id="{A056B059-2581-43EE-BE63-5948F39E9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1556" name="Slide Number Placeholder 3">
            <a:extLst>
              <a:ext uri="{FF2B5EF4-FFF2-40B4-BE49-F238E27FC236}">
                <a16:creationId xmlns:a16="http://schemas.microsoft.com/office/drawing/2014/main" id="{F2A820AD-785F-46BB-B269-F80EEB9203E6}"/>
              </a:ext>
            </a:extLst>
          </p:cNvPr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73075" algn="l"/>
                <a:tab pos="947738" algn="l"/>
                <a:tab pos="1422400" algn="l"/>
                <a:tab pos="1897063" algn="l"/>
                <a:tab pos="2371725" algn="l"/>
                <a:tab pos="2846388" algn="l"/>
                <a:tab pos="3322638" algn="l"/>
                <a:tab pos="3797300" algn="l"/>
                <a:tab pos="4271963" algn="l"/>
                <a:tab pos="4746625" algn="l"/>
                <a:tab pos="5221288" algn="l"/>
                <a:tab pos="5695950" algn="l"/>
                <a:tab pos="6172200" algn="l"/>
                <a:tab pos="6646863" algn="l"/>
                <a:tab pos="7121525" algn="l"/>
                <a:tab pos="7596188" algn="l"/>
                <a:tab pos="8070850" algn="l"/>
                <a:tab pos="8545513" algn="l"/>
                <a:tab pos="9020175" algn="l"/>
                <a:tab pos="94964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73075" algn="l"/>
                <a:tab pos="947738" algn="l"/>
                <a:tab pos="1422400" algn="l"/>
                <a:tab pos="1897063" algn="l"/>
                <a:tab pos="2371725" algn="l"/>
                <a:tab pos="2846388" algn="l"/>
                <a:tab pos="3322638" algn="l"/>
                <a:tab pos="3797300" algn="l"/>
                <a:tab pos="4271963" algn="l"/>
                <a:tab pos="4746625" algn="l"/>
                <a:tab pos="5221288" algn="l"/>
                <a:tab pos="5695950" algn="l"/>
                <a:tab pos="6172200" algn="l"/>
                <a:tab pos="6646863" algn="l"/>
                <a:tab pos="7121525" algn="l"/>
                <a:tab pos="7596188" algn="l"/>
                <a:tab pos="8070850" algn="l"/>
                <a:tab pos="8545513" algn="l"/>
                <a:tab pos="9020175" algn="l"/>
                <a:tab pos="94964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73075" algn="l"/>
                <a:tab pos="947738" algn="l"/>
                <a:tab pos="1422400" algn="l"/>
                <a:tab pos="1897063" algn="l"/>
                <a:tab pos="2371725" algn="l"/>
                <a:tab pos="2846388" algn="l"/>
                <a:tab pos="3322638" algn="l"/>
                <a:tab pos="3797300" algn="l"/>
                <a:tab pos="4271963" algn="l"/>
                <a:tab pos="4746625" algn="l"/>
                <a:tab pos="5221288" algn="l"/>
                <a:tab pos="5695950" algn="l"/>
                <a:tab pos="6172200" algn="l"/>
                <a:tab pos="6646863" algn="l"/>
                <a:tab pos="7121525" algn="l"/>
                <a:tab pos="7596188" algn="l"/>
                <a:tab pos="8070850" algn="l"/>
                <a:tab pos="8545513" algn="l"/>
                <a:tab pos="9020175" algn="l"/>
                <a:tab pos="94964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73075" algn="l"/>
                <a:tab pos="947738" algn="l"/>
                <a:tab pos="1422400" algn="l"/>
                <a:tab pos="1897063" algn="l"/>
                <a:tab pos="2371725" algn="l"/>
                <a:tab pos="2846388" algn="l"/>
                <a:tab pos="3322638" algn="l"/>
                <a:tab pos="3797300" algn="l"/>
                <a:tab pos="4271963" algn="l"/>
                <a:tab pos="4746625" algn="l"/>
                <a:tab pos="5221288" algn="l"/>
                <a:tab pos="5695950" algn="l"/>
                <a:tab pos="6172200" algn="l"/>
                <a:tab pos="6646863" algn="l"/>
                <a:tab pos="7121525" algn="l"/>
                <a:tab pos="7596188" algn="l"/>
                <a:tab pos="8070850" algn="l"/>
                <a:tab pos="8545513" algn="l"/>
                <a:tab pos="9020175" algn="l"/>
                <a:tab pos="94964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73075" algn="l"/>
                <a:tab pos="947738" algn="l"/>
                <a:tab pos="1422400" algn="l"/>
                <a:tab pos="1897063" algn="l"/>
                <a:tab pos="2371725" algn="l"/>
                <a:tab pos="2846388" algn="l"/>
                <a:tab pos="3322638" algn="l"/>
                <a:tab pos="3797300" algn="l"/>
                <a:tab pos="4271963" algn="l"/>
                <a:tab pos="4746625" algn="l"/>
                <a:tab pos="5221288" algn="l"/>
                <a:tab pos="5695950" algn="l"/>
                <a:tab pos="6172200" algn="l"/>
                <a:tab pos="6646863" algn="l"/>
                <a:tab pos="7121525" algn="l"/>
                <a:tab pos="7596188" algn="l"/>
                <a:tab pos="8070850" algn="l"/>
                <a:tab pos="8545513" algn="l"/>
                <a:tab pos="9020175" algn="l"/>
                <a:tab pos="94964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73075" algn="l"/>
                <a:tab pos="947738" algn="l"/>
                <a:tab pos="1422400" algn="l"/>
                <a:tab pos="1897063" algn="l"/>
                <a:tab pos="2371725" algn="l"/>
                <a:tab pos="2846388" algn="l"/>
                <a:tab pos="3322638" algn="l"/>
                <a:tab pos="3797300" algn="l"/>
                <a:tab pos="4271963" algn="l"/>
                <a:tab pos="4746625" algn="l"/>
                <a:tab pos="5221288" algn="l"/>
                <a:tab pos="5695950" algn="l"/>
                <a:tab pos="6172200" algn="l"/>
                <a:tab pos="6646863" algn="l"/>
                <a:tab pos="7121525" algn="l"/>
                <a:tab pos="7596188" algn="l"/>
                <a:tab pos="8070850" algn="l"/>
                <a:tab pos="8545513" algn="l"/>
                <a:tab pos="9020175" algn="l"/>
                <a:tab pos="94964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73075" algn="l"/>
                <a:tab pos="947738" algn="l"/>
                <a:tab pos="1422400" algn="l"/>
                <a:tab pos="1897063" algn="l"/>
                <a:tab pos="2371725" algn="l"/>
                <a:tab pos="2846388" algn="l"/>
                <a:tab pos="3322638" algn="l"/>
                <a:tab pos="3797300" algn="l"/>
                <a:tab pos="4271963" algn="l"/>
                <a:tab pos="4746625" algn="l"/>
                <a:tab pos="5221288" algn="l"/>
                <a:tab pos="5695950" algn="l"/>
                <a:tab pos="6172200" algn="l"/>
                <a:tab pos="6646863" algn="l"/>
                <a:tab pos="7121525" algn="l"/>
                <a:tab pos="7596188" algn="l"/>
                <a:tab pos="8070850" algn="l"/>
                <a:tab pos="8545513" algn="l"/>
                <a:tab pos="9020175" algn="l"/>
                <a:tab pos="94964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73075" algn="l"/>
                <a:tab pos="947738" algn="l"/>
                <a:tab pos="1422400" algn="l"/>
                <a:tab pos="1897063" algn="l"/>
                <a:tab pos="2371725" algn="l"/>
                <a:tab pos="2846388" algn="l"/>
                <a:tab pos="3322638" algn="l"/>
                <a:tab pos="3797300" algn="l"/>
                <a:tab pos="4271963" algn="l"/>
                <a:tab pos="4746625" algn="l"/>
                <a:tab pos="5221288" algn="l"/>
                <a:tab pos="5695950" algn="l"/>
                <a:tab pos="6172200" algn="l"/>
                <a:tab pos="6646863" algn="l"/>
                <a:tab pos="7121525" algn="l"/>
                <a:tab pos="7596188" algn="l"/>
                <a:tab pos="8070850" algn="l"/>
                <a:tab pos="8545513" algn="l"/>
                <a:tab pos="9020175" algn="l"/>
                <a:tab pos="94964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73075" algn="l"/>
                <a:tab pos="947738" algn="l"/>
                <a:tab pos="1422400" algn="l"/>
                <a:tab pos="1897063" algn="l"/>
                <a:tab pos="2371725" algn="l"/>
                <a:tab pos="2846388" algn="l"/>
                <a:tab pos="3322638" algn="l"/>
                <a:tab pos="3797300" algn="l"/>
                <a:tab pos="4271963" algn="l"/>
                <a:tab pos="4746625" algn="l"/>
                <a:tab pos="5221288" algn="l"/>
                <a:tab pos="5695950" algn="l"/>
                <a:tab pos="6172200" algn="l"/>
                <a:tab pos="6646863" algn="l"/>
                <a:tab pos="7121525" algn="l"/>
                <a:tab pos="7596188" algn="l"/>
                <a:tab pos="8070850" algn="l"/>
                <a:tab pos="8545513" algn="l"/>
                <a:tab pos="9020175" algn="l"/>
                <a:tab pos="94964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16014D0-2818-40D8-A429-21653E3CB7CF}" type="slidenum">
              <a:rPr lang="en-US" altLang="en-US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Slide Image Placeholder 1">
            <a:extLst>
              <a:ext uri="{FF2B5EF4-FFF2-40B4-BE49-F238E27FC236}">
                <a16:creationId xmlns:a16="http://schemas.microsoft.com/office/drawing/2014/main" id="{D0EC1473-F096-4B9D-9D2C-0CE734D04E9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03" name="Notes Placeholder 2">
            <a:extLst>
              <a:ext uri="{FF2B5EF4-FFF2-40B4-BE49-F238E27FC236}">
                <a16:creationId xmlns:a16="http://schemas.microsoft.com/office/drawing/2014/main" id="{28C5BC6D-965E-493B-9C08-BADD61D13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3604" name="Slide Number Placeholder 3">
            <a:extLst>
              <a:ext uri="{FF2B5EF4-FFF2-40B4-BE49-F238E27FC236}">
                <a16:creationId xmlns:a16="http://schemas.microsoft.com/office/drawing/2014/main" id="{CD46A59A-EDC1-403D-9F19-E3E4BA9942A5}"/>
              </a:ext>
            </a:extLst>
          </p:cNvPr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73075" algn="l"/>
                <a:tab pos="947738" algn="l"/>
                <a:tab pos="1422400" algn="l"/>
                <a:tab pos="1897063" algn="l"/>
                <a:tab pos="2371725" algn="l"/>
                <a:tab pos="2846388" algn="l"/>
                <a:tab pos="3322638" algn="l"/>
                <a:tab pos="3797300" algn="l"/>
                <a:tab pos="4271963" algn="l"/>
                <a:tab pos="4746625" algn="l"/>
                <a:tab pos="5221288" algn="l"/>
                <a:tab pos="5695950" algn="l"/>
                <a:tab pos="6172200" algn="l"/>
                <a:tab pos="6646863" algn="l"/>
                <a:tab pos="7121525" algn="l"/>
                <a:tab pos="7596188" algn="l"/>
                <a:tab pos="8070850" algn="l"/>
                <a:tab pos="8545513" algn="l"/>
                <a:tab pos="9020175" algn="l"/>
                <a:tab pos="94964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73075" algn="l"/>
                <a:tab pos="947738" algn="l"/>
                <a:tab pos="1422400" algn="l"/>
                <a:tab pos="1897063" algn="l"/>
                <a:tab pos="2371725" algn="l"/>
                <a:tab pos="2846388" algn="l"/>
                <a:tab pos="3322638" algn="l"/>
                <a:tab pos="3797300" algn="l"/>
                <a:tab pos="4271963" algn="l"/>
                <a:tab pos="4746625" algn="l"/>
                <a:tab pos="5221288" algn="l"/>
                <a:tab pos="5695950" algn="l"/>
                <a:tab pos="6172200" algn="l"/>
                <a:tab pos="6646863" algn="l"/>
                <a:tab pos="7121525" algn="l"/>
                <a:tab pos="7596188" algn="l"/>
                <a:tab pos="8070850" algn="l"/>
                <a:tab pos="8545513" algn="l"/>
                <a:tab pos="9020175" algn="l"/>
                <a:tab pos="94964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73075" algn="l"/>
                <a:tab pos="947738" algn="l"/>
                <a:tab pos="1422400" algn="l"/>
                <a:tab pos="1897063" algn="l"/>
                <a:tab pos="2371725" algn="l"/>
                <a:tab pos="2846388" algn="l"/>
                <a:tab pos="3322638" algn="l"/>
                <a:tab pos="3797300" algn="l"/>
                <a:tab pos="4271963" algn="l"/>
                <a:tab pos="4746625" algn="l"/>
                <a:tab pos="5221288" algn="l"/>
                <a:tab pos="5695950" algn="l"/>
                <a:tab pos="6172200" algn="l"/>
                <a:tab pos="6646863" algn="l"/>
                <a:tab pos="7121525" algn="l"/>
                <a:tab pos="7596188" algn="l"/>
                <a:tab pos="8070850" algn="l"/>
                <a:tab pos="8545513" algn="l"/>
                <a:tab pos="9020175" algn="l"/>
                <a:tab pos="94964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73075" algn="l"/>
                <a:tab pos="947738" algn="l"/>
                <a:tab pos="1422400" algn="l"/>
                <a:tab pos="1897063" algn="l"/>
                <a:tab pos="2371725" algn="l"/>
                <a:tab pos="2846388" algn="l"/>
                <a:tab pos="3322638" algn="l"/>
                <a:tab pos="3797300" algn="l"/>
                <a:tab pos="4271963" algn="l"/>
                <a:tab pos="4746625" algn="l"/>
                <a:tab pos="5221288" algn="l"/>
                <a:tab pos="5695950" algn="l"/>
                <a:tab pos="6172200" algn="l"/>
                <a:tab pos="6646863" algn="l"/>
                <a:tab pos="7121525" algn="l"/>
                <a:tab pos="7596188" algn="l"/>
                <a:tab pos="8070850" algn="l"/>
                <a:tab pos="8545513" algn="l"/>
                <a:tab pos="9020175" algn="l"/>
                <a:tab pos="94964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73075" algn="l"/>
                <a:tab pos="947738" algn="l"/>
                <a:tab pos="1422400" algn="l"/>
                <a:tab pos="1897063" algn="l"/>
                <a:tab pos="2371725" algn="l"/>
                <a:tab pos="2846388" algn="l"/>
                <a:tab pos="3322638" algn="l"/>
                <a:tab pos="3797300" algn="l"/>
                <a:tab pos="4271963" algn="l"/>
                <a:tab pos="4746625" algn="l"/>
                <a:tab pos="5221288" algn="l"/>
                <a:tab pos="5695950" algn="l"/>
                <a:tab pos="6172200" algn="l"/>
                <a:tab pos="6646863" algn="l"/>
                <a:tab pos="7121525" algn="l"/>
                <a:tab pos="7596188" algn="l"/>
                <a:tab pos="8070850" algn="l"/>
                <a:tab pos="8545513" algn="l"/>
                <a:tab pos="9020175" algn="l"/>
                <a:tab pos="94964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73075" algn="l"/>
                <a:tab pos="947738" algn="l"/>
                <a:tab pos="1422400" algn="l"/>
                <a:tab pos="1897063" algn="l"/>
                <a:tab pos="2371725" algn="l"/>
                <a:tab pos="2846388" algn="l"/>
                <a:tab pos="3322638" algn="l"/>
                <a:tab pos="3797300" algn="l"/>
                <a:tab pos="4271963" algn="l"/>
                <a:tab pos="4746625" algn="l"/>
                <a:tab pos="5221288" algn="l"/>
                <a:tab pos="5695950" algn="l"/>
                <a:tab pos="6172200" algn="l"/>
                <a:tab pos="6646863" algn="l"/>
                <a:tab pos="7121525" algn="l"/>
                <a:tab pos="7596188" algn="l"/>
                <a:tab pos="8070850" algn="l"/>
                <a:tab pos="8545513" algn="l"/>
                <a:tab pos="9020175" algn="l"/>
                <a:tab pos="94964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73075" algn="l"/>
                <a:tab pos="947738" algn="l"/>
                <a:tab pos="1422400" algn="l"/>
                <a:tab pos="1897063" algn="l"/>
                <a:tab pos="2371725" algn="l"/>
                <a:tab pos="2846388" algn="l"/>
                <a:tab pos="3322638" algn="l"/>
                <a:tab pos="3797300" algn="l"/>
                <a:tab pos="4271963" algn="l"/>
                <a:tab pos="4746625" algn="l"/>
                <a:tab pos="5221288" algn="l"/>
                <a:tab pos="5695950" algn="l"/>
                <a:tab pos="6172200" algn="l"/>
                <a:tab pos="6646863" algn="l"/>
                <a:tab pos="7121525" algn="l"/>
                <a:tab pos="7596188" algn="l"/>
                <a:tab pos="8070850" algn="l"/>
                <a:tab pos="8545513" algn="l"/>
                <a:tab pos="9020175" algn="l"/>
                <a:tab pos="94964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73075" algn="l"/>
                <a:tab pos="947738" algn="l"/>
                <a:tab pos="1422400" algn="l"/>
                <a:tab pos="1897063" algn="l"/>
                <a:tab pos="2371725" algn="l"/>
                <a:tab pos="2846388" algn="l"/>
                <a:tab pos="3322638" algn="l"/>
                <a:tab pos="3797300" algn="l"/>
                <a:tab pos="4271963" algn="l"/>
                <a:tab pos="4746625" algn="l"/>
                <a:tab pos="5221288" algn="l"/>
                <a:tab pos="5695950" algn="l"/>
                <a:tab pos="6172200" algn="l"/>
                <a:tab pos="6646863" algn="l"/>
                <a:tab pos="7121525" algn="l"/>
                <a:tab pos="7596188" algn="l"/>
                <a:tab pos="8070850" algn="l"/>
                <a:tab pos="8545513" algn="l"/>
                <a:tab pos="9020175" algn="l"/>
                <a:tab pos="94964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73075" algn="l"/>
                <a:tab pos="947738" algn="l"/>
                <a:tab pos="1422400" algn="l"/>
                <a:tab pos="1897063" algn="l"/>
                <a:tab pos="2371725" algn="l"/>
                <a:tab pos="2846388" algn="l"/>
                <a:tab pos="3322638" algn="l"/>
                <a:tab pos="3797300" algn="l"/>
                <a:tab pos="4271963" algn="l"/>
                <a:tab pos="4746625" algn="l"/>
                <a:tab pos="5221288" algn="l"/>
                <a:tab pos="5695950" algn="l"/>
                <a:tab pos="6172200" algn="l"/>
                <a:tab pos="6646863" algn="l"/>
                <a:tab pos="7121525" algn="l"/>
                <a:tab pos="7596188" algn="l"/>
                <a:tab pos="8070850" algn="l"/>
                <a:tab pos="8545513" algn="l"/>
                <a:tab pos="9020175" algn="l"/>
                <a:tab pos="94964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CD58F4F-8175-4FE6-BB80-68BAC2DCD137}" type="slidenum">
              <a:rPr lang="en-US" altLang="en-US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US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42" name="Slide Image Placeholder 1">
            <a:extLst>
              <a:ext uri="{FF2B5EF4-FFF2-40B4-BE49-F238E27FC236}">
                <a16:creationId xmlns:a16="http://schemas.microsoft.com/office/drawing/2014/main" id="{B11EF27A-22AD-4A63-9973-D533BD1D3B0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43" name="Notes Placeholder 2">
            <a:extLst>
              <a:ext uri="{FF2B5EF4-FFF2-40B4-BE49-F238E27FC236}">
                <a16:creationId xmlns:a16="http://schemas.microsoft.com/office/drawing/2014/main" id="{125150C0-7E0F-4D39-96E8-80F5EA6CA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80644" name="Slide Number Placeholder 3">
            <a:extLst>
              <a:ext uri="{FF2B5EF4-FFF2-40B4-BE49-F238E27FC236}">
                <a16:creationId xmlns:a16="http://schemas.microsoft.com/office/drawing/2014/main" id="{8EE7AA5D-059E-4237-8A1B-E2D1CB301B6B}"/>
              </a:ext>
            </a:extLst>
          </p:cNvPr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73075" algn="l"/>
                <a:tab pos="947738" algn="l"/>
                <a:tab pos="1422400" algn="l"/>
                <a:tab pos="1897063" algn="l"/>
                <a:tab pos="2371725" algn="l"/>
                <a:tab pos="2846388" algn="l"/>
                <a:tab pos="3322638" algn="l"/>
                <a:tab pos="3797300" algn="l"/>
                <a:tab pos="4271963" algn="l"/>
                <a:tab pos="4746625" algn="l"/>
                <a:tab pos="5221288" algn="l"/>
                <a:tab pos="5695950" algn="l"/>
                <a:tab pos="6172200" algn="l"/>
                <a:tab pos="6646863" algn="l"/>
                <a:tab pos="7121525" algn="l"/>
                <a:tab pos="7596188" algn="l"/>
                <a:tab pos="8070850" algn="l"/>
                <a:tab pos="8545513" algn="l"/>
                <a:tab pos="9020175" algn="l"/>
                <a:tab pos="94964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73075" algn="l"/>
                <a:tab pos="947738" algn="l"/>
                <a:tab pos="1422400" algn="l"/>
                <a:tab pos="1897063" algn="l"/>
                <a:tab pos="2371725" algn="l"/>
                <a:tab pos="2846388" algn="l"/>
                <a:tab pos="3322638" algn="l"/>
                <a:tab pos="3797300" algn="l"/>
                <a:tab pos="4271963" algn="l"/>
                <a:tab pos="4746625" algn="l"/>
                <a:tab pos="5221288" algn="l"/>
                <a:tab pos="5695950" algn="l"/>
                <a:tab pos="6172200" algn="l"/>
                <a:tab pos="6646863" algn="l"/>
                <a:tab pos="7121525" algn="l"/>
                <a:tab pos="7596188" algn="l"/>
                <a:tab pos="8070850" algn="l"/>
                <a:tab pos="8545513" algn="l"/>
                <a:tab pos="9020175" algn="l"/>
                <a:tab pos="94964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73075" algn="l"/>
                <a:tab pos="947738" algn="l"/>
                <a:tab pos="1422400" algn="l"/>
                <a:tab pos="1897063" algn="l"/>
                <a:tab pos="2371725" algn="l"/>
                <a:tab pos="2846388" algn="l"/>
                <a:tab pos="3322638" algn="l"/>
                <a:tab pos="3797300" algn="l"/>
                <a:tab pos="4271963" algn="l"/>
                <a:tab pos="4746625" algn="l"/>
                <a:tab pos="5221288" algn="l"/>
                <a:tab pos="5695950" algn="l"/>
                <a:tab pos="6172200" algn="l"/>
                <a:tab pos="6646863" algn="l"/>
                <a:tab pos="7121525" algn="l"/>
                <a:tab pos="7596188" algn="l"/>
                <a:tab pos="8070850" algn="l"/>
                <a:tab pos="8545513" algn="l"/>
                <a:tab pos="9020175" algn="l"/>
                <a:tab pos="94964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73075" algn="l"/>
                <a:tab pos="947738" algn="l"/>
                <a:tab pos="1422400" algn="l"/>
                <a:tab pos="1897063" algn="l"/>
                <a:tab pos="2371725" algn="l"/>
                <a:tab pos="2846388" algn="l"/>
                <a:tab pos="3322638" algn="l"/>
                <a:tab pos="3797300" algn="l"/>
                <a:tab pos="4271963" algn="l"/>
                <a:tab pos="4746625" algn="l"/>
                <a:tab pos="5221288" algn="l"/>
                <a:tab pos="5695950" algn="l"/>
                <a:tab pos="6172200" algn="l"/>
                <a:tab pos="6646863" algn="l"/>
                <a:tab pos="7121525" algn="l"/>
                <a:tab pos="7596188" algn="l"/>
                <a:tab pos="8070850" algn="l"/>
                <a:tab pos="8545513" algn="l"/>
                <a:tab pos="9020175" algn="l"/>
                <a:tab pos="94964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73075" algn="l"/>
                <a:tab pos="947738" algn="l"/>
                <a:tab pos="1422400" algn="l"/>
                <a:tab pos="1897063" algn="l"/>
                <a:tab pos="2371725" algn="l"/>
                <a:tab pos="2846388" algn="l"/>
                <a:tab pos="3322638" algn="l"/>
                <a:tab pos="3797300" algn="l"/>
                <a:tab pos="4271963" algn="l"/>
                <a:tab pos="4746625" algn="l"/>
                <a:tab pos="5221288" algn="l"/>
                <a:tab pos="5695950" algn="l"/>
                <a:tab pos="6172200" algn="l"/>
                <a:tab pos="6646863" algn="l"/>
                <a:tab pos="7121525" algn="l"/>
                <a:tab pos="7596188" algn="l"/>
                <a:tab pos="8070850" algn="l"/>
                <a:tab pos="8545513" algn="l"/>
                <a:tab pos="9020175" algn="l"/>
                <a:tab pos="94964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73075" algn="l"/>
                <a:tab pos="947738" algn="l"/>
                <a:tab pos="1422400" algn="l"/>
                <a:tab pos="1897063" algn="l"/>
                <a:tab pos="2371725" algn="l"/>
                <a:tab pos="2846388" algn="l"/>
                <a:tab pos="3322638" algn="l"/>
                <a:tab pos="3797300" algn="l"/>
                <a:tab pos="4271963" algn="l"/>
                <a:tab pos="4746625" algn="l"/>
                <a:tab pos="5221288" algn="l"/>
                <a:tab pos="5695950" algn="l"/>
                <a:tab pos="6172200" algn="l"/>
                <a:tab pos="6646863" algn="l"/>
                <a:tab pos="7121525" algn="l"/>
                <a:tab pos="7596188" algn="l"/>
                <a:tab pos="8070850" algn="l"/>
                <a:tab pos="8545513" algn="l"/>
                <a:tab pos="9020175" algn="l"/>
                <a:tab pos="94964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73075" algn="l"/>
                <a:tab pos="947738" algn="l"/>
                <a:tab pos="1422400" algn="l"/>
                <a:tab pos="1897063" algn="l"/>
                <a:tab pos="2371725" algn="l"/>
                <a:tab pos="2846388" algn="l"/>
                <a:tab pos="3322638" algn="l"/>
                <a:tab pos="3797300" algn="l"/>
                <a:tab pos="4271963" algn="l"/>
                <a:tab pos="4746625" algn="l"/>
                <a:tab pos="5221288" algn="l"/>
                <a:tab pos="5695950" algn="l"/>
                <a:tab pos="6172200" algn="l"/>
                <a:tab pos="6646863" algn="l"/>
                <a:tab pos="7121525" algn="l"/>
                <a:tab pos="7596188" algn="l"/>
                <a:tab pos="8070850" algn="l"/>
                <a:tab pos="8545513" algn="l"/>
                <a:tab pos="9020175" algn="l"/>
                <a:tab pos="94964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73075" algn="l"/>
                <a:tab pos="947738" algn="l"/>
                <a:tab pos="1422400" algn="l"/>
                <a:tab pos="1897063" algn="l"/>
                <a:tab pos="2371725" algn="l"/>
                <a:tab pos="2846388" algn="l"/>
                <a:tab pos="3322638" algn="l"/>
                <a:tab pos="3797300" algn="l"/>
                <a:tab pos="4271963" algn="l"/>
                <a:tab pos="4746625" algn="l"/>
                <a:tab pos="5221288" algn="l"/>
                <a:tab pos="5695950" algn="l"/>
                <a:tab pos="6172200" algn="l"/>
                <a:tab pos="6646863" algn="l"/>
                <a:tab pos="7121525" algn="l"/>
                <a:tab pos="7596188" algn="l"/>
                <a:tab pos="8070850" algn="l"/>
                <a:tab pos="8545513" algn="l"/>
                <a:tab pos="9020175" algn="l"/>
                <a:tab pos="94964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73075" algn="l"/>
                <a:tab pos="947738" algn="l"/>
                <a:tab pos="1422400" algn="l"/>
                <a:tab pos="1897063" algn="l"/>
                <a:tab pos="2371725" algn="l"/>
                <a:tab pos="2846388" algn="l"/>
                <a:tab pos="3322638" algn="l"/>
                <a:tab pos="3797300" algn="l"/>
                <a:tab pos="4271963" algn="l"/>
                <a:tab pos="4746625" algn="l"/>
                <a:tab pos="5221288" algn="l"/>
                <a:tab pos="5695950" algn="l"/>
                <a:tab pos="6172200" algn="l"/>
                <a:tab pos="6646863" algn="l"/>
                <a:tab pos="7121525" algn="l"/>
                <a:tab pos="7596188" algn="l"/>
                <a:tab pos="8070850" algn="l"/>
                <a:tab pos="8545513" algn="l"/>
                <a:tab pos="9020175" algn="l"/>
                <a:tab pos="94964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75E3D7B-43C8-43F5-9993-D7E7AE7E78B8}" type="slidenum">
              <a:rPr lang="en-US" altLang="en-US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en-US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solidFill>
            <a:srgbClr val="FFC000"/>
          </a:solidFill>
        </p:spPr>
        <p:txBody>
          <a:bodyPr/>
          <a:lstStyle>
            <a:lvl1pPr>
              <a:defRPr sz="4500">
                <a:solidFill>
                  <a:schemeClr val="tx1"/>
                </a:solidFill>
                <a:latin typeface="Kabel Bk B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4B85131-DEC4-4B36-B58B-85A7ECD766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286080-14A4-43A6-8D45-3A1C743C01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92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ub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04800"/>
            <a:ext cx="7772400" cy="1470025"/>
          </a:xfrm>
          <a:solidFill>
            <a:srgbClr val="FFC000"/>
          </a:solidFill>
        </p:spPr>
        <p:txBody>
          <a:bodyPr/>
          <a:lstStyle>
            <a:lvl1pPr>
              <a:defRPr sz="4500">
                <a:solidFill>
                  <a:schemeClr val="tx1"/>
                </a:solidFill>
                <a:latin typeface="Kabel Bk B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1905000"/>
            <a:ext cx="6400800" cy="4038600"/>
          </a:xfrm>
        </p:spPr>
        <p:txBody>
          <a:bodyPr/>
          <a:lstStyle>
            <a:lvl1pPr marL="514350" indent="-514350" algn="l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1CD64F0-CBAC-4E28-8DBE-918C52ED3C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8FCFE3-F6DF-44C0-A596-97B1A3B210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06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229600" cy="518159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6302BD3-A758-43FF-805B-07E4DCFA7A5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A9F547-6BA2-4814-8AED-39EC249E5E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942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6200" y="990600"/>
            <a:ext cx="4343400" cy="5181599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724400" y="990600"/>
            <a:ext cx="4114800" cy="518160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8"/>
          <p:cNvSpPr>
            <a:spLocks noGrp="1"/>
          </p:cNvSpPr>
          <p:nvPr>
            <p:ph sz="quarter" idx="17"/>
          </p:nvPr>
        </p:nvSpPr>
        <p:spPr>
          <a:xfrm>
            <a:off x="0" y="609600"/>
            <a:ext cx="9144000" cy="228600"/>
          </a:xfrm>
          <a:solidFill>
            <a:srgbClr val="FFFF00"/>
          </a:solidFill>
        </p:spPr>
        <p:txBody>
          <a:bodyPr/>
          <a:lstStyle>
            <a:lvl1pPr>
              <a:buNone/>
              <a:defRPr sz="800" b="1">
                <a:solidFill>
                  <a:schemeClr val="tx1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A4D281D-B4A9-42BB-B837-8E91B8421DB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2E8ABC-25C5-45CB-9D0C-522076CE48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41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st-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291E984-2642-4AB8-8B2C-72CD66E44FF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FAE6AA-0943-461E-B5E9-114B9F7A75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051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c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  <a:solidFill>
            <a:schemeClr val="tx1"/>
          </a:solidFill>
        </p:spPr>
        <p:txBody>
          <a:bodyPr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229600" cy="510539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0" y="609600"/>
            <a:ext cx="9144000" cy="228600"/>
          </a:xfrm>
          <a:solidFill>
            <a:srgbClr val="FFFF00"/>
          </a:solidFill>
        </p:spPr>
        <p:txBody>
          <a:bodyPr/>
          <a:lstStyle>
            <a:lvl1pPr>
              <a:buNone/>
              <a:defRPr sz="800" b="1">
                <a:solidFill>
                  <a:schemeClr val="tx1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5FB4BB-EFCD-42B9-A673-2626BAE5420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4B81A9-4919-4EB9-91CE-1BAB521A3F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84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02B3F3F6-3860-4C7B-BFBF-7C46BE240FB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6200" y="2949575"/>
            <a:ext cx="8931275" cy="7842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sz="45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itchFamily="34" charset="0"/>
              </a:rPr>
              <a:t>Discussions !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276369E-0281-40C2-B502-F1B1F0D2C9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8F3480-1F59-4027-99FA-1957615AA9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9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39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AD104-33BB-4C37-86A7-66E5FF298765}" type="datetime1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IN"/>
              <a:t>Copyright 2017 Vedavit Project Solutions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DDD327-84E9-44EE-94DF-C6A9CABE3A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0609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Just-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5A55A-2178-40EE-A951-8AD9C23571E9}" type="datetime1">
              <a:rPr lang="en-US" smtClean="0"/>
              <a:t>3/23/2021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IN"/>
              <a:t>Copyright 2017 Vedavit Project Solutions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E5DE95-5651-417F-AA75-CAAE0168A8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5091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>
            <a:extLst>
              <a:ext uri="{FF2B5EF4-FFF2-40B4-BE49-F238E27FC236}">
                <a16:creationId xmlns:a16="http://schemas.microsoft.com/office/drawing/2014/main" id="{33E3962F-08DD-48A5-9073-0F772F51621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13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F96F43F1-7D61-41EE-B6CA-2ABC6749ADC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808038"/>
          </a:xfrm>
          <a:prstGeom prst="rect">
            <a:avLst/>
          </a:prstGeom>
          <a:solidFill>
            <a:srgbClr val="34E1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F5BE2ABD-0AA2-4048-8C81-FED228BA684A}"/>
              </a:ext>
            </a:extLst>
          </p:cNvPr>
          <p:cNvSpPr txBox="1">
            <a:spLocks/>
          </p:cNvSpPr>
          <p:nvPr/>
        </p:nvSpPr>
        <p:spPr>
          <a:xfrm>
            <a:off x="2895600" y="6553200"/>
            <a:ext cx="3124200" cy="228600"/>
          </a:xfrm>
          <a:prstGeom prst="rect">
            <a:avLst/>
          </a:prstGeom>
        </p:spPr>
        <p:txBody>
          <a:bodyPr/>
          <a:lstStyle>
            <a:lvl1pPr algn="ctr">
              <a:buNone/>
              <a:defRPr sz="1000" baseline="0"/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marL="342900" indent="-342900" defTabSz="914400">
              <a:spcBef>
                <a:spcPct val="20000"/>
              </a:spcBef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17D8677-2978-4CAF-9E51-7FE7D07E54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1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9A20E24-9239-482C-81AE-E6BF0B4A87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3" r:id="rId1"/>
    <p:sldLayoutId id="2147484204" r:id="rId2"/>
    <p:sldLayoutId id="2147484205" r:id="rId3"/>
    <p:sldLayoutId id="2147484206" r:id="rId4"/>
    <p:sldLayoutId id="2147484207" r:id="rId5"/>
    <p:sldLayoutId id="2147484208" r:id="rId6"/>
    <p:sldLayoutId id="2147484210" r:id="rId7"/>
    <p:sldLayoutId id="2147484211" r:id="rId8"/>
    <p:sldLayoutId id="2147484212" r:id="rId9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en-US" sz="4000" kern="1200" dirty="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harithapliya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CF81AF85-E907-4548-B02B-67E99855D5C9}"/>
              </a:ext>
            </a:extLst>
          </p:cNvPr>
          <p:cNvSpPr txBox="1">
            <a:spLocks/>
          </p:cNvSpPr>
          <p:nvPr/>
        </p:nvSpPr>
        <p:spPr bwMode="auto">
          <a:xfrm>
            <a:off x="101367" y="1792288"/>
            <a:ext cx="8296275" cy="1828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914400">
              <a:spcBef>
                <a:spcPct val="0"/>
              </a:spcBef>
              <a:buFontTx/>
              <a:buNone/>
            </a:pPr>
            <a:r>
              <a:rPr lang="en-IN" altLang="en-US" sz="4800" b="1" dirty="0"/>
              <a:t>Project Management 101</a:t>
            </a:r>
          </a:p>
          <a:p>
            <a:pPr algn="ctr" defTabSz="914400">
              <a:spcBef>
                <a:spcPct val="0"/>
              </a:spcBef>
              <a:buFontTx/>
              <a:buNone/>
            </a:pPr>
            <a:r>
              <a:rPr lang="en-IN" altLang="en-US" sz="4800" b="1" dirty="0"/>
              <a:t>Session 1</a:t>
            </a:r>
          </a:p>
        </p:txBody>
      </p:sp>
      <p:sp>
        <p:nvSpPr>
          <p:cNvPr id="7171" name="Slide Number Placeholder 3">
            <a:extLst>
              <a:ext uri="{FF2B5EF4-FFF2-40B4-BE49-F238E27FC236}">
                <a16:creationId xmlns:a16="http://schemas.microsoft.com/office/drawing/2014/main" id="{878F06F4-3EC0-47CB-A51D-41E4A58703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D8BFA2B-3B31-421B-BF7B-473EC3495296}" type="slidenum">
              <a:rPr lang="en-US" altLang="en-US" smtClean="0"/>
              <a:pPr/>
              <a:t>1</a:t>
            </a:fld>
            <a:endParaRPr lang="en-US" altLang="en-US"/>
          </a:p>
        </p:txBody>
      </p:sp>
      <p:sp>
        <p:nvSpPr>
          <p:cNvPr id="7172" name="Subtitle 2">
            <a:extLst>
              <a:ext uri="{FF2B5EF4-FFF2-40B4-BE49-F238E27FC236}">
                <a16:creationId xmlns:a16="http://schemas.microsoft.com/office/drawing/2014/main" id="{DFC7D93B-3C2F-46B4-B153-AB9A67D3A8B5}"/>
              </a:ext>
            </a:extLst>
          </p:cNvPr>
          <p:cNvSpPr txBox="1">
            <a:spLocks/>
          </p:cNvSpPr>
          <p:nvPr/>
        </p:nvSpPr>
        <p:spPr bwMode="auto">
          <a:xfrm>
            <a:off x="371475" y="4484688"/>
            <a:ext cx="8610600" cy="173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914400">
              <a:buFont typeface="Arial" panose="020B0604020202020204" pitchFamily="34" charset="0"/>
              <a:buNone/>
            </a:pPr>
            <a:r>
              <a:rPr lang="en-US" altLang="en-US" b="1" dirty="0"/>
              <a:t>Hari Thapliyaal </a:t>
            </a:r>
          </a:p>
          <a:p>
            <a:pPr defTabSz="914400">
              <a:buFont typeface="Arial" panose="020B0604020202020204" pitchFamily="34" charset="0"/>
              <a:buNone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MSc (Data Science), MCA, MBA (Operations), PGDFM, </a:t>
            </a:r>
          </a:p>
          <a:p>
            <a:pPr defTabSz="914400">
              <a:buFont typeface="Arial" panose="020B0604020202020204" pitchFamily="34" charset="0"/>
              <a:buNone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PMP, PMI-ACP, PRINCE2 Practitioner, </a:t>
            </a:r>
          </a:p>
          <a:p>
            <a:pPr defTabSz="914400">
              <a:buFont typeface="Arial" panose="020B0604020202020204" pitchFamily="34" charset="0"/>
              <a:buNone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ZED Master Trainer, MCITP</a:t>
            </a:r>
          </a:p>
          <a:p>
            <a:pPr defTabSz="914400">
              <a:buFont typeface="Arial" panose="020B0604020202020204" pitchFamily="34" charset="0"/>
              <a:buNone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SCT, CSM, MCT, SDC, SCM, SPOC, SAMC</a:t>
            </a:r>
          </a:p>
          <a:p>
            <a:pPr defTabSz="914400">
              <a:buFont typeface="Arial" panose="020B0604020202020204" pitchFamily="34" charset="0"/>
              <a:buNone/>
            </a:pP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>
              <a:buFont typeface="Arial" panose="020B0604020202020204" pitchFamily="34" charset="0"/>
              <a:buNone/>
            </a:pP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Linkedin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https://www.linkedin.com/in/harithapliyal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3" name="TextBox 11">
            <a:extLst>
              <a:ext uri="{FF2B5EF4-FFF2-40B4-BE49-F238E27FC236}">
                <a16:creationId xmlns:a16="http://schemas.microsoft.com/office/drawing/2014/main" id="{6C2B1020-C21E-4C5E-97B3-02EA0F6CC3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5867400"/>
            <a:ext cx="90678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000"/>
              <a:t>'PMI-ACP', 'PMI', and 'ACP' are a registered marks of the Project Management Institute, Inc.</a:t>
            </a:r>
          </a:p>
        </p:txBody>
      </p:sp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71BBCC2A-2A9A-462E-8FDB-2BAC0674DE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43" y="138113"/>
            <a:ext cx="1633538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128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948FF-F5E1-42C0-8752-6420F54FC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Processes vs Practices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9C29B1-25D3-42B2-9C45-D334B66BA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Processes can be followed easy by machine and automation is easy.</a:t>
            </a:r>
          </a:p>
          <a:p>
            <a:r>
              <a:rPr lang="en-US" dirty="0"/>
              <a:t>Processes has clearly defined input, output and tasks to be done as a part of the processes</a:t>
            </a:r>
          </a:p>
          <a:p>
            <a:r>
              <a:rPr lang="en-US" dirty="0"/>
              <a:t>Practices has defined objective and goal.</a:t>
            </a:r>
          </a:p>
          <a:p>
            <a:r>
              <a:rPr lang="en-US" dirty="0"/>
              <a:t>Practices are part of human behavior.</a:t>
            </a:r>
          </a:p>
          <a:p>
            <a:r>
              <a:rPr lang="en-US" dirty="0"/>
              <a:t>Traditional project management is Process driven</a:t>
            </a:r>
          </a:p>
          <a:p>
            <a:r>
              <a:rPr lang="en-US" dirty="0"/>
              <a:t>Agile project management is practices driven.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3D8FE5-4C08-47BE-804B-1614F451EC3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1DA9F547-6BA2-4814-8AED-39EC249E5E1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99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7ABE3-3195-4A91-B641-8FAF0A038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>
                <a:solidFill>
                  <a:srgbClr val="000000"/>
                </a:solidFill>
              </a:rPr>
              <a:t>Defined </a:t>
            </a:r>
            <a:r>
              <a:rPr err="1">
                <a:solidFill>
                  <a:srgbClr val="000000"/>
                </a:solidFill>
              </a:rPr>
              <a:t>vs</a:t>
            </a:r>
            <a:r>
              <a:rPr>
                <a:solidFill>
                  <a:srgbClr val="000000"/>
                </a:solidFill>
              </a:rPr>
              <a:t> Empirical Processes</a:t>
            </a:r>
            <a:endParaRPr/>
          </a:p>
        </p:txBody>
      </p:sp>
      <p:sp>
        <p:nvSpPr>
          <p:cNvPr id="150531" name="Content Placeholder 2">
            <a:extLst>
              <a:ext uri="{FF2B5EF4-FFF2-40B4-BE49-F238E27FC236}">
                <a16:creationId xmlns:a16="http://schemas.microsoft.com/office/drawing/2014/main" id="{500FA38F-E270-4700-9EE4-C5B5DA486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838200"/>
            <a:ext cx="8229600" cy="5105400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/>
              <a:t>Defined Processes</a:t>
            </a:r>
          </a:p>
          <a:p>
            <a:r>
              <a:rPr lang="en-US" altLang="en-US" sz="2800"/>
              <a:t>Assumes that every piece of work is completely understood</a:t>
            </a:r>
          </a:p>
          <a:p>
            <a:r>
              <a:rPr lang="en-US" altLang="en-US" sz="2800"/>
              <a:t>Input is well-defined</a:t>
            </a:r>
          </a:p>
          <a:p>
            <a:r>
              <a:rPr lang="en-US" altLang="en-US" sz="2800"/>
              <a:t>A set of well-defined input produces same output every time within known variance limit</a:t>
            </a:r>
          </a:p>
          <a:p>
            <a:r>
              <a:rPr lang="en-US" altLang="en-US" sz="2800"/>
              <a:t>Has tightly coupled steps </a:t>
            </a:r>
          </a:p>
          <a:p>
            <a:r>
              <a:rPr lang="en-US" altLang="en-US" sz="2800"/>
              <a:t>No checkpoint </a:t>
            </a:r>
            <a:r>
              <a:rPr lang="en-US" altLang="en-US"/>
              <a:t>and feedback steps</a:t>
            </a:r>
          </a:p>
          <a:p>
            <a:endParaRPr lang="en-US" altLang="en-US"/>
          </a:p>
        </p:txBody>
      </p:sp>
      <p:sp>
        <p:nvSpPr>
          <p:cNvPr id="150533" name="Slide Number Placeholder 6">
            <a:extLst>
              <a:ext uri="{FF2B5EF4-FFF2-40B4-BE49-F238E27FC236}">
                <a16:creationId xmlns:a16="http://schemas.microsoft.com/office/drawing/2014/main" id="{CFDF846F-009A-43D3-9E2E-67944CA0169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28F8E2F-3A9C-4F27-A13A-1377DFE4E0F8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37425-2214-459D-8D67-7323D88B5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>
                <a:solidFill>
                  <a:srgbClr val="000000"/>
                </a:solidFill>
              </a:rPr>
              <a:t>Defined </a:t>
            </a:r>
            <a:r>
              <a:rPr err="1">
                <a:solidFill>
                  <a:srgbClr val="000000"/>
                </a:solidFill>
              </a:rPr>
              <a:t>vs</a:t>
            </a:r>
            <a:r>
              <a:rPr>
                <a:solidFill>
                  <a:srgbClr val="000000"/>
                </a:solidFill>
              </a:rPr>
              <a:t> Empirical Processes</a:t>
            </a:r>
            <a:endParaRPr/>
          </a:p>
        </p:txBody>
      </p:sp>
      <p:sp>
        <p:nvSpPr>
          <p:cNvPr id="152579" name="Content Placeholder 2">
            <a:extLst>
              <a:ext uri="{FF2B5EF4-FFF2-40B4-BE49-F238E27FC236}">
                <a16:creationId xmlns:a16="http://schemas.microsoft.com/office/drawing/2014/main" id="{15703144-DD16-4E66-9C90-B2F438A7A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838200"/>
            <a:ext cx="8229600" cy="5105400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/>
              <a:t>Empirical Processes</a:t>
            </a:r>
          </a:p>
          <a:p>
            <a:r>
              <a:rPr lang="en-US" altLang="en-US" sz="2800"/>
              <a:t>Relies on frequent inspections and adaption</a:t>
            </a:r>
          </a:p>
          <a:p>
            <a:r>
              <a:rPr lang="en-US" altLang="en-US" sz="2800"/>
              <a:t>Applies to those process which are loosely defined because of their complexity</a:t>
            </a:r>
          </a:p>
          <a:p>
            <a:r>
              <a:rPr lang="en-US" altLang="en-US" sz="2800"/>
              <a:t>Understand that output of a process can be unpredictable and unrepeatable</a:t>
            </a:r>
          </a:p>
          <a:p>
            <a:endParaRPr lang="en-US" altLang="en-US"/>
          </a:p>
        </p:txBody>
      </p:sp>
      <p:sp>
        <p:nvSpPr>
          <p:cNvPr id="152581" name="Slide Number Placeholder 6">
            <a:extLst>
              <a:ext uri="{FF2B5EF4-FFF2-40B4-BE49-F238E27FC236}">
                <a16:creationId xmlns:a16="http://schemas.microsoft.com/office/drawing/2014/main" id="{E8E09EE0-0D98-421C-A2EF-0D478C45082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79F36E64-BF39-4969-B0A2-453C2FA2A243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Organizational Process Assets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Process Assets which created by the organization while doing the project in past</a:t>
            </a:r>
          </a:p>
          <a:p>
            <a:r>
              <a:rPr lang="en-US" dirty="0"/>
              <a:t>Processes, Standards, Guidelines, Checklist, Templates standardized by the Quality Department or PMO</a:t>
            </a:r>
          </a:p>
          <a:p>
            <a:r>
              <a:rPr lang="en-US" dirty="0"/>
              <a:t>Lessons learned report of the previous projects</a:t>
            </a:r>
          </a:p>
          <a:p>
            <a:r>
              <a:rPr lang="en-US" dirty="0"/>
              <a:t>Consider them for project Initiation, Planning, Executing, Monitoring &amp; Controlling and Closing. Do not reinvent the wheel in project management.</a:t>
            </a:r>
          </a:p>
          <a:p>
            <a:r>
              <a:rPr lang="en-US" i="1" dirty="0">
                <a:solidFill>
                  <a:srgbClr val="FF0000"/>
                </a:solidFill>
              </a:rPr>
              <a:t>e.g. Time/Cost/Resource Estimation database, Risk database, Issue Register, Skills Database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C9E5DE95-5651-417F-AA75-CAAE0168A8F7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4130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Enterprise Environmental Factors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Constraints which are not in control of a Project Manager and the project manager has to consider them to make project successful.</a:t>
            </a:r>
          </a:p>
          <a:p>
            <a:r>
              <a:rPr lang="en-US" dirty="0"/>
              <a:t>These constraints are imposed by environment of those enterprises which are involved in the project</a:t>
            </a:r>
          </a:p>
          <a:p>
            <a:r>
              <a:rPr lang="en-US" dirty="0"/>
              <a:t>Consider them for project Initiation, Planning, Executing, Monitoring &amp; Controlling and Closing</a:t>
            </a:r>
          </a:p>
          <a:p>
            <a:r>
              <a:rPr lang="en-US" i="1" dirty="0">
                <a:solidFill>
                  <a:srgbClr val="FF0000"/>
                </a:solidFill>
              </a:rPr>
              <a:t>e.g. Skill Availability, Market Condition, Attitude of People, Organization Culture, Climatic Condition, Political Condition, Bosses etc.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C9E5DE95-5651-417F-AA75-CAAE0168A8F7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411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B581303-60A3-4356-B16C-3BAA82087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Benefits of Project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5219F-A90E-4796-9F95-F1EA97A0E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Meet business objectives;</a:t>
            </a:r>
          </a:p>
          <a:p>
            <a:r>
              <a:rPr lang="en-US" dirty="0"/>
              <a:t>Satisfy stakeholder expectations;</a:t>
            </a:r>
          </a:p>
          <a:p>
            <a:r>
              <a:rPr lang="en-US" dirty="0"/>
              <a:t>Be more predictable;</a:t>
            </a:r>
          </a:p>
          <a:p>
            <a:r>
              <a:rPr lang="en-IN" dirty="0"/>
              <a:t>Increase chances of success;</a:t>
            </a:r>
          </a:p>
          <a:p>
            <a:r>
              <a:rPr lang="en-IN" dirty="0"/>
              <a:t>Deliver the right products at the right time;</a:t>
            </a:r>
          </a:p>
          <a:p>
            <a:r>
              <a:rPr lang="en-IN" dirty="0"/>
              <a:t>Resolve problems and issues;</a:t>
            </a:r>
          </a:p>
          <a:p>
            <a:r>
              <a:rPr lang="en-IN" dirty="0"/>
              <a:t>Respond to risks in a timely manner;</a:t>
            </a:r>
          </a:p>
          <a:p>
            <a:r>
              <a:rPr lang="en-IN" dirty="0"/>
              <a:t>Optimize the use of organizational resources;</a:t>
            </a:r>
          </a:p>
          <a:p>
            <a:r>
              <a:rPr lang="en-IN" dirty="0"/>
              <a:t>Identify, recover, or terminate failing projects;</a:t>
            </a:r>
          </a:p>
          <a:p>
            <a:r>
              <a:rPr lang="en-IN" dirty="0"/>
              <a:t>Manage constraints (e.g., scope, quality, schedule, costs, resources);</a:t>
            </a:r>
          </a:p>
          <a:p>
            <a:r>
              <a:rPr lang="en-IN" dirty="0"/>
              <a:t>Balance the influence of constraints on the project (e.g., increased scope may increase cost or schedule); and</a:t>
            </a:r>
          </a:p>
          <a:p>
            <a:r>
              <a:rPr lang="en-US" dirty="0"/>
              <a:t>Manage change in a better manner.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660552-0B03-4057-89AC-EB4A361677E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72DDD327-84E9-44EE-94DF-C6A9CABE3A3A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771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FDCE2-6647-40DF-8E5F-164F3C3FC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Monitoring &amp; Controlling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076A6-169B-4435-8DA2-0D6D6565A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cannot measure we cannot manage</a:t>
            </a:r>
          </a:p>
          <a:p>
            <a:r>
              <a:rPr lang="en-US" dirty="0"/>
              <a:t>To monitor we need metrics</a:t>
            </a:r>
          </a:p>
          <a:p>
            <a:r>
              <a:rPr lang="en-US" dirty="0"/>
              <a:t>To control we need to know thresholds of those metrics.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F9253A-D089-4021-AEE2-7DE3A38D053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1DA9F547-6BA2-4814-8AED-39EC249E5E1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485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2FDBA-8D16-4219-827A-C27C65F16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5D4D9-9D2B-4FB8-835F-38F7C475C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to establish key metrics for our project.</a:t>
            </a:r>
          </a:p>
          <a:p>
            <a:r>
              <a:rPr lang="en-US" dirty="0"/>
              <a:t>How to calculate those metrics, i.e. the formula.</a:t>
            </a:r>
          </a:p>
          <a:p>
            <a:r>
              <a:rPr lang="en-US" dirty="0"/>
              <a:t>From where the data will come</a:t>
            </a:r>
          </a:p>
          <a:p>
            <a:r>
              <a:rPr lang="en-US" dirty="0"/>
              <a:t>At what frequency data will be collected</a:t>
            </a:r>
          </a:p>
          <a:p>
            <a:r>
              <a:rPr lang="en-US" dirty="0"/>
              <a:t>At what frequency metrics will be compiled</a:t>
            </a:r>
          </a:p>
          <a:p>
            <a:r>
              <a:rPr lang="en-US" dirty="0"/>
              <a:t>Goal and threshold against each metrics</a:t>
            </a:r>
          </a:p>
          <a:p>
            <a:r>
              <a:rPr lang="en-US" dirty="0"/>
              <a:t>Owner of metrics.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4882B-307E-45E6-B86B-0D8904BABD3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1DA9F547-6BA2-4814-8AED-39EC249E5E1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618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13BA4-1E8D-4CC8-BCEA-09D683266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Templates Shared in .doc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CE663-FACF-49C0-B184-72F7A15CE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1. Benefit Cost Analysis</a:t>
            </a:r>
          </a:p>
          <a:p>
            <a:pPr marL="0" indent="0">
              <a:buNone/>
            </a:pPr>
            <a:r>
              <a:rPr lang="en-US" dirty="0"/>
              <a:t>2. Project Charter</a:t>
            </a:r>
          </a:p>
          <a:p>
            <a:pPr marL="0" indent="0">
              <a:buNone/>
            </a:pPr>
            <a:r>
              <a:rPr lang="en-US" dirty="0"/>
              <a:t>3. Stakeholder Analysis</a:t>
            </a:r>
          </a:p>
          <a:p>
            <a:pPr marL="0" indent="0">
              <a:buNone/>
            </a:pPr>
            <a:r>
              <a:rPr lang="en-US" dirty="0"/>
              <a:t>4. Scope Management Plan</a:t>
            </a:r>
          </a:p>
          <a:p>
            <a:pPr marL="0" indent="0">
              <a:buNone/>
            </a:pPr>
            <a:r>
              <a:rPr lang="en-US" dirty="0"/>
              <a:t>5. Requirement Management Plan</a:t>
            </a:r>
          </a:p>
          <a:p>
            <a:pPr marL="0" indent="0">
              <a:buNone/>
            </a:pPr>
            <a:r>
              <a:rPr lang="en-US" dirty="0"/>
              <a:t>6. Project Scope Statement</a:t>
            </a:r>
          </a:p>
          <a:p>
            <a:pPr marL="0" indent="0">
              <a:buNone/>
            </a:pPr>
            <a:r>
              <a:rPr lang="en-US" dirty="0"/>
              <a:t>7. Milestone Report</a:t>
            </a:r>
          </a:p>
          <a:p>
            <a:pPr marL="0" indent="0">
              <a:buNone/>
            </a:pPr>
            <a:r>
              <a:rPr lang="en-US" dirty="0"/>
              <a:t>8. Cost Estimates</a:t>
            </a:r>
          </a:p>
          <a:p>
            <a:pPr marL="0" indent="0">
              <a:buNone/>
            </a:pPr>
            <a:r>
              <a:rPr lang="en-US" dirty="0"/>
              <a:t>9. Quality Management Plan</a:t>
            </a:r>
          </a:p>
          <a:p>
            <a:pPr marL="0" indent="0">
              <a:buNone/>
            </a:pPr>
            <a:r>
              <a:rPr lang="en-US" dirty="0"/>
              <a:t>10. Staffing Management Plan</a:t>
            </a:r>
          </a:p>
          <a:p>
            <a:pPr marL="0" indent="0">
              <a:buNone/>
            </a:pPr>
            <a:r>
              <a:rPr lang="en-US" dirty="0"/>
              <a:t>11. Human Resource Management Plan</a:t>
            </a:r>
          </a:p>
          <a:p>
            <a:pPr marL="0" indent="0">
              <a:buNone/>
            </a:pPr>
            <a:r>
              <a:rPr lang="en-US" dirty="0"/>
              <a:t>12. Communication Management Plan</a:t>
            </a:r>
          </a:p>
          <a:p>
            <a:pPr marL="0" indent="0">
              <a:buNone/>
            </a:pPr>
            <a:r>
              <a:rPr lang="en-US" dirty="0"/>
              <a:t>13. Risk Management Plan</a:t>
            </a:r>
          </a:p>
          <a:p>
            <a:pPr marL="0" indent="0">
              <a:buNone/>
            </a:pPr>
            <a:r>
              <a:rPr lang="en-US" dirty="0"/>
              <a:t>14. Risk Register</a:t>
            </a:r>
          </a:p>
          <a:p>
            <a:pPr marL="0" indent="0">
              <a:buNone/>
            </a:pPr>
            <a:r>
              <a:rPr lang="en-US" dirty="0"/>
              <a:t>15. Procurement Management Plan</a:t>
            </a:r>
          </a:p>
          <a:p>
            <a:pPr marL="0" indent="0">
              <a:buNone/>
            </a:pPr>
            <a:r>
              <a:rPr lang="en-US" dirty="0"/>
              <a:t>16. Project Management Plan</a:t>
            </a:r>
          </a:p>
          <a:p>
            <a:pPr marL="0" indent="0">
              <a:buNone/>
            </a:pPr>
            <a:r>
              <a:rPr lang="en-US" dirty="0"/>
              <a:t>17. Progress Report</a:t>
            </a:r>
          </a:p>
          <a:p>
            <a:pPr marL="0" indent="0">
              <a:buNone/>
            </a:pPr>
            <a:r>
              <a:rPr lang="en-US" dirty="0"/>
              <a:t>18. Status Report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6ADC6-A45A-4156-A165-848866FCA37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1DA9F547-6BA2-4814-8AED-39EC249E5E1C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415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9618" name="Picture 6" descr="Thanks8.jpg">
            <a:extLst>
              <a:ext uri="{FF2B5EF4-FFF2-40B4-BE49-F238E27FC236}">
                <a16:creationId xmlns:a16="http://schemas.microsoft.com/office/drawing/2014/main" id="{A5DE471D-AB16-48A4-9753-AF6E306081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752600"/>
            <a:ext cx="4876800" cy="323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D8A42FF-D708-42F6-9F46-F74AA0919D38}"/>
              </a:ext>
            </a:extLst>
          </p:cNvPr>
          <p:cNvSpPr txBox="1">
            <a:spLocks/>
          </p:cNvSpPr>
          <p:nvPr/>
        </p:nvSpPr>
        <p:spPr bwMode="auto">
          <a:xfrm>
            <a:off x="3505200" y="1905000"/>
            <a:ext cx="5638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342900" indent="-342900" defTabSz="914400">
              <a:spcBef>
                <a:spcPct val="20000"/>
              </a:spcBef>
              <a:buFont typeface="Arial" charset="0"/>
              <a:buNone/>
              <a:defRPr/>
            </a:pPr>
            <a:endParaRPr lang="en-US" sz="15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79620" name="Slide Number Placeholder 6">
            <a:extLst>
              <a:ext uri="{FF2B5EF4-FFF2-40B4-BE49-F238E27FC236}">
                <a16:creationId xmlns:a16="http://schemas.microsoft.com/office/drawing/2014/main" id="{B8575F35-7716-406D-B99F-BAD0A87618C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4FB64CE4-FDA7-4942-A1A2-5F50B8D6D4D6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FD2CB-7255-4572-924D-94D42394E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D240A-F6AF-4286-8202-87F8077AB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sensitize technical people moving into project management role about the PM responsibilities.</a:t>
            </a:r>
          </a:p>
          <a:p>
            <a:r>
              <a:rPr lang="en-US" dirty="0"/>
              <a:t>To normalize the project management experience between senior and junior project management practitioners.</a:t>
            </a:r>
          </a:p>
          <a:p>
            <a:r>
              <a:rPr lang="en-US" dirty="0"/>
              <a:t>Understand the difference between practices and processes of Agile and Traditional project management.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769A49-9116-43DE-B78B-1D5FF78E4CE3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0" y="609600"/>
            <a:ext cx="91440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3E65F3-3F1D-4B34-B4C1-0EDDD30525E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1DA9F547-6BA2-4814-8AED-39EC249E5E1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04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843002E-C955-49F8-8E8A-E0019E720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Agenda of Session 1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EF7A6A1-FEBE-44A3-A5BE-4A86A4DAA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079" y="758021"/>
            <a:ext cx="8229600" cy="5105399"/>
          </a:xfrm>
        </p:spPr>
        <p:txBody>
          <a:bodyPr>
            <a:normAutofit fontScale="92500" lnSpcReduction="20000"/>
          </a:bodyPr>
          <a:lstStyle/>
          <a:p>
            <a:pPr marL="971550" lvl="1" indent="-514350">
              <a:buFont typeface="+mj-lt"/>
              <a:buAutoNum type="arabicPeriod"/>
            </a:pPr>
            <a:r>
              <a:rPr lang="en-US" dirty="0"/>
              <a:t>Introduction, Ground Rules and Expectation Setting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Objective &amp; Agenda of workshop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Summarizing Survey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Project Manager Responsibilities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Project Initiation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Process vs Practices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Project Characteristics &amp; PMM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Project Charter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OPA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EEF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Project Monitoring &amp; Controlling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Metrics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AA825-350D-4562-85AB-61826729999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CA2E8ABC-25C5-45CB-9D0C-522076CE48F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ECA6BA-96BD-4B96-BDD0-82311F3CEB04}"/>
              </a:ext>
            </a:extLst>
          </p:cNvPr>
          <p:cNvSpPr txBox="1"/>
          <p:nvPr/>
        </p:nvSpPr>
        <p:spPr>
          <a:xfrm>
            <a:off x="397079" y="6172199"/>
            <a:ext cx="8580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Based on participant’s interest, duration and topics of this session can be changed</a:t>
            </a:r>
          </a:p>
        </p:txBody>
      </p:sp>
    </p:spTree>
    <p:extLst>
      <p:ext uri="{BB962C8B-B14F-4D97-AF65-F5344CB8AC3E}">
        <p14:creationId xmlns:p14="http://schemas.microsoft.com/office/powerpoint/2010/main" val="4108512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Main Topics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72DDD327-84E9-44EE-94DF-C6A9CABE3A3A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92" y="990600"/>
            <a:ext cx="7839808" cy="4492746"/>
          </a:xfrm>
          <a:prstGeom prst="rect">
            <a:avLst/>
          </a:prstGeom>
          <a:solidFill>
            <a:schemeClr val="bg1">
              <a:alpha val="25000"/>
            </a:schemeClr>
          </a:solidFill>
          <a:ln cmpd="sng">
            <a:solidFill>
              <a:srgbClr val="C00000"/>
            </a:solidFill>
            <a:prstDash val="lgDash"/>
            <a:bevel/>
          </a:ln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8" name="Rounded Rectangular Callout 7"/>
          <p:cNvSpPr/>
          <p:nvPr/>
        </p:nvSpPr>
        <p:spPr>
          <a:xfrm>
            <a:off x="381000" y="1732346"/>
            <a:ext cx="1175971" cy="420023"/>
          </a:xfrm>
          <a:prstGeom prst="wedgeRoundRectCallout">
            <a:avLst>
              <a:gd name="adj1" fmla="val 140379"/>
              <a:gd name="adj2" fmla="val 236526"/>
              <a:gd name="adj3" fmla="val 16667"/>
            </a:avLst>
          </a:prstGeom>
          <a:solidFill>
            <a:schemeClr val="bg1">
              <a:alpha val="25000"/>
            </a:schemeClr>
          </a:solidFill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2- Scope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4365047" y="3461133"/>
            <a:ext cx="1175971" cy="420023"/>
          </a:xfrm>
          <a:prstGeom prst="wedgeRoundRectCallout">
            <a:avLst>
              <a:gd name="adj1" fmla="val -15985"/>
              <a:gd name="adj2" fmla="val 252110"/>
              <a:gd name="adj3" fmla="val 16667"/>
            </a:avLst>
          </a:prstGeom>
          <a:solidFill>
            <a:schemeClr val="bg1">
              <a:alpha val="25000"/>
            </a:schemeClr>
          </a:solidFill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3-Time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740918" y="4429425"/>
            <a:ext cx="1175971" cy="420023"/>
          </a:xfrm>
          <a:prstGeom prst="wedgeRoundRectCallout">
            <a:avLst>
              <a:gd name="adj1" fmla="val 135531"/>
              <a:gd name="adj2" fmla="val -41396"/>
              <a:gd name="adj3" fmla="val 16667"/>
            </a:avLst>
          </a:prstGeom>
          <a:solidFill>
            <a:schemeClr val="bg1">
              <a:alpha val="25000"/>
            </a:schemeClr>
          </a:solidFill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4- Cost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649617" y="5245039"/>
            <a:ext cx="1175971" cy="420023"/>
          </a:xfrm>
          <a:prstGeom prst="wedgeRoundRectCallout">
            <a:avLst>
              <a:gd name="adj1" fmla="val 123409"/>
              <a:gd name="adj2" fmla="val -59578"/>
              <a:gd name="adj3" fmla="val 16667"/>
            </a:avLst>
          </a:prstGeom>
          <a:solidFill>
            <a:schemeClr val="bg1">
              <a:alpha val="25000"/>
            </a:schemeClr>
          </a:solidFill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5- Quality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6731244" y="2152370"/>
            <a:ext cx="1803156" cy="537188"/>
          </a:xfrm>
          <a:prstGeom prst="wedgeRoundRectCallout">
            <a:avLst>
              <a:gd name="adj1" fmla="val -96512"/>
              <a:gd name="adj2" fmla="val 236525"/>
              <a:gd name="adj3" fmla="val 16667"/>
            </a:avLst>
          </a:prstGeom>
          <a:solidFill>
            <a:schemeClr val="bg1">
              <a:alpha val="25000"/>
            </a:schemeClr>
          </a:solidFill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6- Human Resources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2340952" y="990600"/>
            <a:ext cx="1881554" cy="603559"/>
          </a:xfrm>
          <a:prstGeom prst="wedgeRoundRectCallout">
            <a:avLst>
              <a:gd name="adj1" fmla="val 89470"/>
              <a:gd name="adj2" fmla="val 368994"/>
              <a:gd name="adj3" fmla="val 16667"/>
            </a:avLst>
          </a:prstGeom>
          <a:solidFill>
            <a:schemeClr val="bg1">
              <a:alpha val="25000"/>
            </a:schemeClr>
          </a:solidFill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7- Communication</a:t>
            </a:r>
          </a:p>
        </p:txBody>
      </p:sp>
      <p:sp>
        <p:nvSpPr>
          <p:cNvPr id="14" name="Rounded Rectangular Callout 13"/>
          <p:cNvSpPr/>
          <p:nvPr/>
        </p:nvSpPr>
        <p:spPr>
          <a:xfrm>
            <a:off x="3028717" y="5377092"/>
            <a:ext cx="1215170" cy="365474"/>
          </a:xfrm>
          <a:prstGeom prst="wedgeRoundRectCallout">
            <a:avLst>
              <a:gd name="adj1" fmla="val 90760"/>
              <a:gd name="adj2" fmla="val -95282"/>
              <a:gd name="adj3" fmla="val 16667"/>
            </a:avLst>
          </a:prstGeom>
          <a:solidFill>
            <a:schemeClr val="bg1">
              <a:alpha val="25000"/>
            </a:schemeClr>
          </a:solidFill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8- Risk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7005637" y="3551193"/>
            <a:ext cx="1528762" cy="521111"/>
          </a:xfrm>
          <a:prstGeom prst="wedgeRoundRectCallout">
            <a:avLst>
              <a:gd name="adj1" fmla="val -104469"/>
              <a:gd name="adj2" fmla="val -15422"/>
              <a:gd name="adj3" fmla="val 16667"/>
            </a:avLst>
          </a:prstGeom>
          <a:solidFill>
            <a:schemeClr val="bg1">
              <a:alpha val="25000"/>
            </a:schemeClr>
          </a:solidFill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9- Procurement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5838" y="4209755"/>
            <a:ext cx="1538562" cy="1140062"/>
          </a:xfrm>
          <a:prstGeom prst="rect">
            <a:avLst/>
          </a:prstGeom>
          <a:solidFill>
            <a:schemeClr val="bg1">
              <a:alpha val="25000"/>
            </a:schemeClr>
          </a:solidFill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17" name="Rounded Rectangular Callout 16"/>
          <p:cNvSpPr/>
          <p:nvPr/>
        </p:nvSpPr>
        <p:spPr>
          <a:xfrm>
            <a:off x="5163283" y="4467438"/>
            <a:ext cx="1518963" cy="420023"/>
          </a:xfrm>
          <a:prstGeom prst="wedgeRoundRectCallout">
            <a:avLst>
              <a:gd name="adj1" fmla="val 90682"/>
              <a:gd name="adj2" fmla="val 80681"/>
              <a:gd name="adj3" fmla="val 16667"/>
            </a:avLst>
          </a:prstGeom>
          <a:solidFill>
            <a:schemeClr val="bg1">
              <a:alpha val="25000"/>
            </a:schemeClr>
          </a:solidFill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10- Stakeholders</a:t>
            </a:r>
          </a:p>
        </p:txBody>
      </p:sp>
      <p:sp>
        <p:nvSpPr>
          <p:cNvPr id="18" name="Freeform 17"/>
          <p:cNvSpPr/>
          <p:nvPr/>
        </p:nvSpPr>
        <p:spPr>
          <a:xfrm>
            <a:off x="2129800" y="2660655"/>
            <a:ext cx="4824987" cy="2597667"/>
          </a:xfrm>
          <a:custGeom>
            <a:avLst/>
            <a:gdLst>
              <a:gd name="connsiteX0" fmla="*/ 215815 w 4689707"/>
              <a:gd name="connsiteY0" fmla="*/ 194462 h 3298856"/>
              <a:gd name="connsiteX1" fmla="*/ 2501815 w 4689707"/>
              <a:gd name="connsiteY1" fmla="*/ 180608 h 3298856"/>
              <a:gd name="connsiteX2" fmla="*/ 3804142 w 4689707"/>
              <a:gd name="connsiteY2" fmla="*/ 610098 h 3298856"/>
              <a:gd name="connsiteX3" fmla="*/ 4164360 w 4689707"/>
              <a:gd name="connsiteY3" fmla="*/ 1358244 h 3298856"/>
              <a:gd name="connsiteX4" fmla="*/ 4579997 w 4689707"/>
              <a:gd name="connsiteY4" fmla="*/ 2840680 h 3298856"/>
              <a:gd name="connsiteX5" fmla="*/ 1975342 w 4689707"/>
              <a:gd name="connsiteY5" fmla="*/ 3284026 h 3298856"/>
              <a:gd name="connsiteX6" fmla="*/ 2363270 w 4689707"/>
              <a:gd name="connsiteY6" fmla="*/ 2411189 h 3298856"/>
              <a:gd name="connsiteX7" fmla="*/ 617597 w 4689707"/>
              <a:gd name="connsiteY7" fmla="*/ 2993080 h 3298856"/>
              <a:gd name="connsiteX8" fmla="*/ 257379 w 4689707"/>
              <a:gd name="connsiteY8" fmla="*/ 2217226 h 3298856"/>
              <a:gd name="connsiteX9" fmla="*/ 104979 w 4689707"/>
              <a:gd name="connsiteY9" fmla="*/ 139044 h 3298856"/>
              <a:gd name="connsiteX10" fmla="*/ 215815 w 4689707"/>
              <a:gd name="connsiteY10" fmla="*/ 194462 h 329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689707" h="3298856">
                <a:moveTo>
                  <a:pt x="215815" y="194462"/>
                </a:moveTo>
                <a:cubicBezTo>
                  <a:pt x="615288" y="201389"/>
                  <a:pt x="1903761" y="111335"/>
                  <a:pt x="2501815" y="180608"/>
                </a:cubicBezTo>
                <a:cubicBezTo>
                  <a:pt x="3099869" y="249881"/>
                  <a:pt x="3527051" y="413825"/>
                  <a:pt x="3804142" y="610098"/>
                </a:cubicBezTo>
                <a:cubicBezTo>
                  <a:pt x="4081233" y="806371"/>
                  <a:pt x="4035051" y="986480"/>
                  <a:pt x="4164360" y="1358244"/>
                </a:cubicBezTo>
                <a:cubicBezTo>
                  <a:pt x="4293669" y="1730008"/>
                  <a:pt x="4944833" y="2519716"/>
                  <a:pt x="4579997" y="2840680"/>
                </a:cubicBezTo>
                <a:cubicBezTo>
                  <a:pt x="4215161" y="3161644"/>
                  <a:pt x="2344796" y="3355608"/>
                  <a:pt x="1975342" y="3284026"/>
                </a:cubicBezTo>
                <a:cubicBezTo>
                  <a:pt x="1605888" y="3212444"/>
                  <a:pt x="2589561" y="2459680"/>
                  <a:pt x="2363270" y="2411189"/>
                </a:cubicBezTo>
                <a:cubicBezTo>
                  <a:pt x="2136979" y="2362698"/>
                  <a:pt x="968579" y="3025407"/>
                  <a:pt x="617597" y="2993080"/>
                </a:cubicBezTo>
                <a:cubicBezTo>
                  <a:pt x="266615" y="2960753"/>
                  <a:pt x="342815" y="2692899"/>
                  <a:pt x="257379" y="2217226"/>
                </a:cubicBezTo>
                <a:cubicBezTo>
                  <a:pt x="171943" y="1741553"/>
                  <a:pt x="118834" y="478480"/>
                  <a:pt x="104979" y="139044"/>
                </a:cubicBezTo>
                <a:cubicBezTo>
                  <a:pt x="91124" y="-200392"/>
                  <a:pt x="-183658" y="187535"/>
                  <a:pt x="215815" y="194462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38100">
            <a:solidFill>
              <a:srgbClr val="FF0000"/>
            </a:solidFill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</a:rPr>
              <a:t>       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       </a:t>
            </a:r>
            <a:r>
              <a:rPr lang="en-US" sz="2400" b="1" dirty="0">
                <a:solidFill>
                  <a:schemeClr val="bg1"/>
                </a:solidFill>
              </a:rPr>
              <a:t>1- Integration</a:t>
            </a:r>
          </a:p>
          <a:p>
            <a:pPr algn="ctr"/>
            <a:endParaRPr lang="en-US" b="1" dirty="0">
              <a:solidFill>
                <a:schemeClr val="bg1"/>
              </a:solidFill>
            </a:endParaRPr>
          </a:p>
          <a:p>
            <a:pPr algn="ctr"/>
            <a:endParaRPr lang="en-US" b="1" dirty="0">
              <a:solidFill>
                <a:schemeClr val="bg1"/>
              </a:solidFill>
            </a:endParaRPr>
          </a:p>
          <a:p>
            <a:pPr algn="ctr"/>
            <a:endParaRPr lang="en-US" b="1" dirty="0">
              <a:solidFill>
                <a:schemeClr val="bg1"/>
              </a:solidFill>
            </a:endParaRPr>
          </a:p>
          <a:p>
            <a:pPr algn="ctr"/>
            <a:endParaRPr lang="en-US" b="1" dirty="0">
              <a:solidFill>
                <a:schemeClr val="bg1"/>
              </a:solidFill>
            </a:endParaRPr>
          </a:p>
          <a:p>
            <a:pPr algn="ctr"/>
            <a:endParaRPr lang="en-US" b="1" dirty="0">
              <a:solidFill>
                <a:schemeClr val="bg1"/>
              </a:solidFill>
            </a:endParaRPr>
          </a:p>
          <a:p>
            <a:pPr algn="ctr"/>
            <a:endParaRPr lang="en-US" b="1" dirty="0">
              <a:solidFill>
                <a:schemeClr val="bg1"/>
              </a:solidFill>
            </a:endParaRPr>
          </a:p>
          <a:p>
            <a:pPr algn="ctr"/>
            <a:endParaRPr lang="en-US" b="1" dirty="0">
              <a:solidFill>
                <a:schemeClr val="bg1"/>
              </a:solidFill>
            </a:endParaRPr>
          </a:p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Rounded Rectangular Callout 18"/>
          <p:cNvSpPr/>
          <p:nvPr/>
        </p:nvSpPr>
        <p:spPr>
          <a:xfrm>
            <a:off x="6339254" y="1174134"/>
            <a:ext cx="1280746" cy="596627"/>
          </a:xfrm>
          <a:prstGeom prst="wedgeRoundRectCallout">
            <a:avLst>
              <a:gd name="adj1" fmla="val -115378"/>
              <a:gd name="adj2" fmla="val 72890"/>
              <a:gd name="adj3" fmla="val 16667"/>
            </a:avLst>
          </a:prstGeom>
          <a:solidFill>
            <a:srgbClr val="FFC000">
              <a:alpha val="59000"/>
            </a:srgbClr>
          </a:solidFill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Project Manager</a:t>
            </a:r>
          </a:p>
        </p:txBody>
      </p:sp>
    </p:spTree>
    <p:extLst>
      <p:ext uri="{BB962C8B-B14F-4D97-AF65-F5344CB8AC3E}">
        <p14:creationId xmlns:p14="http://schemas.microsoft.com/office/powerpoint/2010/main" val="2716771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914400"/>
            <a:ext cx="2209800" cy="317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75780" name="Text Box 3"/>
          <p:cNvSpPr txBox="1">
            <a:spLocks noChangeArrowheads="1"/>
          </p:cNvSpPr>
          <p:nvPr/>
        </p:nvSpPr>
        <p:spPr bwMode="auto">
          <a:xfrm>
            <a:off x="457200" y="990600"/>
            <a:ext cx="8229600" cy="513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500"/>
              </a:spcBef>
            </a:pPr>
            <a:endParaRPr lang="en-US" altLang="en-US" sz="2000">
              <a:solidFill>
                <a:srgbClr val="000000"/>
              </a:solidFill>
              <a:ea typeface="Microsoft YaHei" panose="020B0503020204020204" pitchFamily="34" charset="-122"/>
            </a:endParaRPr>
          </a:p>
        </p:txBody>
      </p:sp>
      <p:sp>
        <p:nvSpPr>
          <p:cNvPr id="75781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altLang="en-US" dirty="0"/>
              <a:t>Project Manager Responsibilities</a:t>
            </a:r>
          </a:p>
        </p:txBody>
      </p:sp>
      <p:sp>
        <p:nvSpPr>
          <p:cNvPr id="3584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1313" indent="-341313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ea typeface="Microsoft YaHei"/>
                <a:cs typeface="Microsoft YaHei"/>
              </a:rPr>
              <a:t>Estimates of </a:t>
            </a:r>
            <a:r>
              <a:rPr lang="en-US" sz="1800" u="sng" dirty="0">
                <a:solidFill>
                  <a:srgbClr val="000000"/>
                </a:solidFill>
                <a:ea typeface="Microsoft YaHei"/>
                <a:cs typeface="Microsoft YaHei"/>
              </a:rPr>
              <a:t>size</a:t>
            </a:r>
            <a:r>
              <a:rPr lang="en-US" sz="1800" dirty="0">
                <a:solidFill>
                  <a:srgbClr val="000000"/>
                </a:solidFill>
                <a:ea typeface="Microsoft YaHei"/>
                <a:cs typeface="Microsoft YaHei"/>
              </a:rPr>
              <a:t>, </a:t>
            </a:r>
            <a:r>
              <a:rPr lang="en-US" sz="1800" u="sng" dirty="0">
                <a:solidFill>
                  <a:srgbClr val="000000"/>
                </a:solidFill>
                <a:ea typeface="Microsoft YaHei"/>
                <a:cs typeface="Microsoft YaHei"/>
              </a:rPr>
              <a:t>efforts</a:t>
            </a:r>
            <a:r>
              <a:rPr lang="en-US" sz="1800" dirty="0">
                <a:solidFill>
                  <a:srgbClr val="000000"/>
                </a:solidFill>
                <a:ea typeface="Microsoft YaHei"/>
                <a:cs typeface="Microsoft YaHei"/>
              </a:rPr>
              <a:t> &amp; </a:t>
            </a:r>
            <a:r>
              <a:rPr lang="en-US" sz="1800" u="sng" dirty="0">
                <a:solidFill>
                  <a:srgbClr val="000000"/>
                </a:solidFill>
                <a:ea typeface="Microsoft YaHei"/>
                <a:cs typeface="Microsoft YaHei"/>
              </a:rPr>
              <a:t>schedule</a:t>
            </a:r>
          </a:p>
          <a:p>
            <a:pPr marL="341313" indent="-341313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800" u="sng" dirty="0">
                <a:solidFill>
                  <a:srgbClr val="000000"/>
                </a:solidFill>
                <a:ea typeface="Microsoft YaHei"/>
                <a:cs typeface="Microsoft YaHei"/>
              </a:rPr>
              <a:t>Risk</a:t>
            </a:r>
            <a:r>
              <a:rPr lang="en-US" sz="1800" dirty="0">
                <a:solidFill>
                  <a:srgbClr val="000000"/>
                </a:solidFill>
                <a:ea typeface="Microsoft YaHei"/>
                <a:cs typeface="Microsoft YaHei"/>
              </a:rPr>
              <a:t> identification, analysis, prioritization, monitoring &amp; control</a:t>
            </a:r>
          </a:p>
          <a:p>
            <a:pPr marL="341313" indent="-341313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800" u="sng" dirty="0">
                <a:solidFill>
                  <a:srgbClr val="000000"/>
                </a:solidFill>
                <a:ea typeface="Microsoft YaHei"/>
                <a:cs typeface="Microsoft YaHei"/>
              </a:rPr>
              <a:t>Resource</a:t>
            </a:r>
            <a:r>
              <a:rPr lang="en-US" sz="1800" dirty="0">
                <a:solidFill>
                  <a:srgbClr val="000000"/>
                </a:solidFill>
                <a:ea typeface="Microsoft YaHei"/>
                <a:cs typeface="Microsoft YaHei"/>
              </a:rPr>
              <a:t> allocation, resource backup and utilization</a:t>
            </a:r>
          </a:p>
          <a:p>
            <a:pPr marL="341313" indent="-341313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800" u="sng" dirty="0">
                <a:solidFill>
                  <a:srgbClr val="000000"/>
                </a:solidFill>
                <a:ea typeface="Microsoft YaHei"/>
                <a:cs typeface="Microsoft YaHei"/>
              </a:rPr>
              <a:t>Scope</a:t>
            </a:r>
            <a:r>
              <a:rPr lang="en-US" sz="1800" dirty="0">
                <a:solidFill>
                  <a:srgbClr val="000000"/>
                </a:solidFill>
                <a:ea typeface="Microsoft YaHei"/>
                <a:cs typeface="Microsoft YaHei"/>
              </a:rPr>
              <a:t> management</a:t>
            </a:r>
          </a:p>
          <a:p>
            <a:pPr marL="341313" indent="-341313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800" u="sng" dirty="0">
                <a:solidFill>
                  <a:srgbClr val="000000"/>
                </a:solidFill>
                <a:ea typeface="Microsoft YaHei"/>
                <a:cs typeface="Microsoft YaHei"/>
              </a:rPr>
              <a:t>Communication-</a:t>
            </a:r>
            <a:r>
              <a:rPr lang="en-US" sz="1800" dirty="0">
                <a:solidFill>
                  <a:srgbClr val="000000"/>
                </a:solidFill>
                <a:ea typeface="Microsoft YaHei"/>
                <a:cs typeface="Microsoft YaHei"/>
              </a:rPr>
              <a:t> reviews, steering committee meetings, stakeholder  identification and expectation management</a:t>
            </a:r>
          </a:p>
          <a:p>
            <a:pPr marL="341313" indent="-341313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800" u="sng" dirty="0">
                <a:solidFill>
                  <a:srgbClr val="000000"/>
                </a:solidFill>
                <a:ea typeface="Microsoft YaHei"/>
                <a:cs typeface="Microsoft YaHei"/>
              </a:rPr>
              <a:t>Stakeholder Expectation Management</a:t>
            </a:r>
          </a:p>
          <a:p>
            <a:pPr marL="341313" indent="-341313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800" u="sng" dirty="0">
                <a:solidFill>
                  <a:srgbClr val="000000"/>
                </a:solidFill>
                <a:ea typeface="Microsoft YaHei"/>
                <a:cs typeface="Microsoft YaHei"/>
              </a:rPr>
              <a:t>Defect free </a:t>
            </a:r>
            <a:r>
              <a:rPr lang="en-US" sz="1800" dirty="0">
                <a:solidFill>
                  <a:srgbClr val="000000"/>
                </a:solidFill>
                <a:ea typeface="Microsoft YaHei"/>
                <a:cs typeface="Microsoft YaHei"/>
              </a:rPr>
              <a:t>product delivery on time within budget</a:t>
            </a:r>
          </a:p>
          <a:p>
            <a:pPr marL="341313" indent="-341313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800" u="sng" dirty="0">
                <a:solidFill>
                  <a:srgbClr val="000000"/>
                </a:solidFill>
                <a:ea typeface="Microsoft YaHei"/>
                <a:cs typeface="Microsoft YaHei"/>
              </a:rPr>
              <a:t>Team motivation</a:t>
            </a:r>
            <a:r>
              <a:rPr lang="en-US" sz="1800" dirty="0">
                <a:solidFill>
                  <a:srgbClr val="000000"/>
                </a:solidFill>
                <a:ea typeface="Microsoft YaHei"/>
                <a:cs typeface="Microsoft YaHei"/>
              </a:rPr>
              <a:t>, team management, training &amp; development, appreciation, career planning, interview</a:t>
            </a:r>
          </a:p>
          <a:p>
            <a:pPr marL="341313" indent="-341313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800" u="sng" dirty="0">
                <a:solidFill>
                  <a:srgbClr val="000000"/>
                </a:solidFill>
                <a:ea typeface="Microsoft YaHei"/>
                <a:cs typeface="Microsoft YaHei"/>
              </a:rPr>
              <a:t>Deliver</a:t>
            </a:r>
            <a:r>
              <a:rPr lang="en-US" sz="1800" dirty="0">
                <a:solidFill>
                  <a:srgbClr val="000000"/>
                </a:solidFill>
                <a:ea typeface="Microsoft YaHei"/>
                <a:cs typeface="Microsoft YaHei"/>
              </a:rPr>
              <a:t> as per contract &amp; proposal</a:t>
            </a:r>
          </a:p>
          <a:p>
            <a:pPr marL="341313" indent="-341313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800" u="sng" dirty="0">
                <a:solidFill>
                  <a:srgbClr val="000000"/>
                </a:solidFill>
                <a:ea typeface="Microsoft YaHei"/>
                <a:cs typeface="Microsoft YaHei"/>
              </a:rPr>
              <a:t>Procure</a:t>
            </a:r>
            <a:r>
              <a:rPr lang="en-US" sz="1800" dirty="0">
                <a:solidFill>
                  <a:srgbClr val="000000"/>
                </a:solidFill>
                <a:ea typeface="Microsoft YaHei"/>
                <a:cs typeface="Microsoft YaHei"/>
              </a:rPr>
              <a:t> as per contract &amp; proposal</a:t>
            </a:r>
          </a:p>
          <a:p>
            <a:pPr marL="341313" indent="-341313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800" u="sng" dirty="0">
                <a:solidFill>
                  <a:srgbClr val="000000"/>
                </a:solidFill>
                <a:ea typeface="Microsoft YaHei"/>
                <a:cs typeface="Microsoft YaHei"/>
              </a:rPr>
              <a:t>Configuration management</a:t>
            </a:r>
            <a:r>
              <a:rPr lang="en-US" sz="1800" dirty="0">
                <a:solidFill>
                  <a:srgbClr val="000000"/>
                </a:solidFill>
                <a:ea typeface="Microsoft YaHei"/>
                <a:cs typeface="Microsoft YaHei"/>
              </a:rPr>
              <a:t>, data backup</a:t>
            </a:r>
          </a:p>
          <a:p>
            <a:pPr marL="341313" indent="-341313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800" u="sng" dirty="0">
                <a:solidFill>
                  <a:srgbClr val="000000"/>
                </a:solidFill>
                <a:ea typeface="Microsoft YaHei"/>
                <a:cs typeface="Microsoft YaHei"/>
              </a:rPr>
              <a:t>Quality</a:t>
            </a:r>
            <a:r>
              <a:rPr lang="en-US" sz="1800" dirty="0">
                <a:solidFill>
                  <a:srgbClr val="000000"/>
                </a:solidFill>
                <a:ea typeface="Microsoft YaHei"/>
                <a:cs typeface="Microsoft YaHei"/>
              </a:rPr>
              <a:t> planning</a:t>
            </a:r>
          </a:p>
          <a:p>
            <a:pPr marL="341313" indent="-341313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800" u="sng" dirty="0">
                <a:solidFill>
                  <a:srgbClr val="000000"/>
                </a:solidFill>
                <a:ea typeface="Microsoft YaHei"/>
                <a:cs typeface="Microsoft YaHei"/>
              </a:rPr>
              <a:t>Cost optimization</a:t>
            </a:r>
          </a:p>
          <a:p>
            <a:pPr marL="341313" indent="-341313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800" u="sng" dirty="0">
                <a:solidFill>
                  <a:srgbClr val="000000"/>
                </a:solidFill>
                <a:ea typeface="Microsoft YaHei"/>
                <a:cs typeface="Microsoft YaHei"/>
              </a:rPr>
              <a:t>Presales</a:t>
            </a:r>
            <a:r>
              <a:rPr lang="en-US" sz="1800" dirty="0">
                <a:solidFill>
                  <a:srgbClr val="000000"/>
                </a:solidFill>
                <a:ea typeface="Microsoft YaHei"/>
                <a:cs typeface="Microsoft YaHei"/>
              </a:rPr>
              <a:t> &amp; proposals</a:t>
            </a:r>
          </a:p>
          <a:p>
            <a:pPr marL="341313" indent="-341313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800" u="sng" dirty="0">
                <a:solidFill>
                  <a:srgbClr val="000000"/>
                </a:solidFill>
                <a:ea typeface="Microsoft YaHei"/>
                <a:cs typeface="Microsoft YaHei"/>
              </a:rPr>
              <a:t>Technical guidance </a:t>
            </a:r>
            <a:r>
              <a:rPr lang="en-US" sz="1800" dirty="0">
                <a:solidFill>
                  <a:srgbClr val="000000"/>
                </a:solidFill>
                <a:ea typeface="Microsoft YaHei"/>
                <a:cs typeface="Microsoft YaHei"/>
              </a:rPr>
              <a:t>to team – if team members are not available do their work (after project manager has completed his work &amp; he has spare time)</a:t>
            </a:r>
          </a:p>
        </p:txBody>
      </p:sp>
      <p:sp>
        <p:nvSpPr>
          <p:cNvPr id="75784" name="Slide Number Placeholder 2"/>
          <p:cNvSpPr>
            <a:spLocks noGrp="1"/>
          </p:cNvSpPr>
          <p:nvPr>
            <p:ph type="sldNum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A7F81E3-6B2F-41EC-9B17-8B3EBAB18E1F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68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8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457200" y="990600"/>
            <a:ext cx="8229600" cy="613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550"/>
              </a:spcBef>
              <a:buFont typeface="Arial" panose="020B0604020202020204" pitchFamily="34" charset="0"/>
              <a:buNone/>
            </a:pPr>
            <a:endParaRPr lang="en-US" altLang="en-US" sz="2200">
              <a:solidFill>
                <a:srgbClr val="000000"/>
              </a:solidFill>
              <a:ea typeface="Microsoft YaHei" panose="020B0503020204020204" pitchFamily="34" charset="-122"/>
            </a:endParaRPr>
          </a:p>
        </p:txBody>
      </p:sp>
      <p:sp>
        <p:nvSpPr>
          <p:cNvPr id="77828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altLang="en-US" dirty="0"/>
              <a:t>Project Manager Responsibilities </a:t>
            </a:r>
            <a:r>
              <a:rPr altLang="en-US" dirty="0" err="1"/>
              <a:t>Phasewise</a:t>
            </a:r>
            <a:endParaRPr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1313" indent="-341313">
              <a:lnSpc>
                <a:spcPct val="80000"/>
              </a:lnSpc>
              <a:spcBef>
                <a:spcPts val="55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200" b="1" dirty="0">
                <a:solidFill>
                  <a:srgbClr val="000000"/>
                </a:solidFill>
                <a:ea typeface="Microsoft YaHei" charset="0"/>
                <a:cs typeface="Microsoft YaHei" charset="0"/>
              </a:rPr>
              <a:t>Initiating a Project</a:t>
            </a:r>
          </a:p>
          <a:p>
            <a:pPr marL="741363" lvl="1" indent="-284163">
              <a:lnSpc>
                <a:spcPct val="80000"/>
              </a:lnSpc>
              <a:spcBef>
                <a:spcPts val="5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ea typeface="Microsoft YaHei" charset="0"/>
                <a:cs typeface="Microsoft YaHei" charset="0"/>
              </a:rPr>
              <a:t>Project aligned with org objectives &amp; customer needs</a:t>
            </a:r>
          </a:p>
          <a:p>
            <a:pPr marL="741363" lvl="1" indent="-284163">
              <a:lnSpc>
                <a:spcPct val="80000"/>
              </a:lnSpc>
              <a:spcBef>
                <a:spcPts val="5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ea typeface="Microsoft YaHei" charset="0"/>
                <a:cs typeface="Microsoft YaHei" charset="0"/>
              </a:rPr>
              <a:t>High-level risks, assumptions and constraints are understood</a:t>
            </a:r>
          </a:p>
          <a:p>
            <a:pPr marL="741363" lvl="1" indent="-284163">
              <a:lnSpc>
                <a:spcPct val="80000"/>
              </a:lnSpc>
              <a:spcBef>
                <a:spcPts val="5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ea typeface="Microsoft YaHei" charset="0"/>
                <a:cs typeface="Microsoft YaHei" charset="0"/>
              </a:rPr>
              <a:t>Stakeholders identified and their need are understood</a:t>
            </a:r>
          </a:p>
          <a:p>
            <a:pPr marL="741363" lvl="1" indent="-284163">
              <a:lnSpc>
                <a:spcPct val="80000"/>
              </a:lnSpc>
              <a:spcBef>
                <a:spcPts val="5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ea typeface="Microsoft YaHei" charset="0"/>
                <a:cs typeface="Microsoft YaHei" charset="0"/>
              </a:rPr>
              <a:t>Project Charter approved</a:t>
            </a:r>
          </a:p>
          <a:p>
            <a:pPr marL="341313" indent="-341313">
              <a:lnSpc>
                <a:spcPct val="80000"/>
              </a:lnSpc>
              <a:spcBef>
                <a:spcPts val="55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200" b="1" dirty="0">
                <a:solidFill>
                  <a:srgbClr val="000000"/>
                </a:solidFill>
                <a:ea typeface="Microsoft YaHei" charset="0"/>
                <a:cs typeface="Microsoft YaHei" charset="0"/>
              </a:rPr>
              <a:t>Planning a Project</a:t>
            </a:r>
          </a:p>
          <a:p>
            <a:pPr marL="741363" lvl="1" indent="-284163">
              <a:lnSpc>
                <a:spcPct val="80000"/>
              </a:lnSpc>
              <a:spcBef>
                <a:spcPts val="5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ea typeface="Microsoft YaHei" charset="0"/>
                <a:cs typeface="Microsoft YaHei" charset="0"/>
              </a:rPr>
              <a:t>Project scope agreed</a:t>
            </a:r>
          </a:p>
          <a:p>
            <a:pPr marL="741363" lvl="1" indent="-284163">
              <a:lnSpc>
                <a:spcPct val="80000"/>
              </a:lnSpc>
              <a:spcBef>
                <a:spcPts val="5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ea typeface="Microsoft YaHei" charset="0"/>
                <a:cs typeface="Microsoft YaHei" charset="0"/>
              </a:rPr>
              <a:t>Project schedule approved</a:t>
            </a:r>
          </a:p>
          <a:p>
            <a:pPr marL="741363" lvl="1" indent="-284163">
              <a:lnSpc>
                <a:spcPct val="80000"/>
              </a:lnSpc>
              <a:spcBef>
                <a:spcPts val="5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ea typeface="Microsoft YaHei" charset="0"/>
                <a:cs typeface="Microsoft YaHei" charset="0"/>
              </a:rPr>
              <a:t>Cost budget approved</a:t>
            </a:r>
          </a:p>
          <a:p>
            <a:pPr marL="741363" lvl="1" indent="-284163">
              <a:lnSpc>
                <a:spcPct val="80000"/>
              </a:lnSpc>
              <a:spcBef>
                <a:spcPts val="5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ea typeface="Microsoft YaHei" charset="0"/>
                <a:cs typeface="Microsoft YaHei" charset="0"/>
              </a:rPr>
              <a:t>Project team identified with roles and responsibilities agreed</a:t>
            </a:r>
          </a:p>
          <a:p>
            <a:pPr marL="741363" lvl="1" indent="-284163">
              <a:lnSpc>
                <a:spcPct val="80000"/>
              </a:lnSpc>
              <a:spcBef>
                <a:spcPts val="5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ea typeface="Microsoft YaHei" charset="0"/>
                <a:cs typeface="Microsoft YaHei" charset="0"/>
              </a:rPr>
              <a:t>Communication activities agreed</a:t>
            </a:r>
          </a:p>
          <a:p>
            <a:pPr marL="741363" lvl="1" indent="-284163">
              <a:lnSpc>
                <a:spcPct val="80000"/>
              </a:lnSpc>
              <a:spcBef>
                <a:spcPts val="5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ea typeface="Microsoft YaHei" charset="0"/>
                <a:cs typeface="Microsoft YaHei" charset="0"/>
              </a:rPr>
              <a:t>Quality management process established</a:t>
            </a:r>
          </a:p>
          <a:p>
            <a:pPr marL="741363" lvl="1" indent="-284163">
              <a:lnSpc>
                <a:spcPct val="80000"/>
              </a:lnSpc>
              <a:spcBef>
                <a:spcPts val="5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ea typeface="Microsoft YaHei" charset="0"/>
                <a:cs typeface="Microsoft YaHei" charset="0"/>
              </a:rPr>
              <a:t>Risk response plan approved</a:t>
            </a:r>
          </a:p>
          <a:p>
            <a:pPr marL="741363" lvl="1" indent="-284163">
              <a:lnSpc>
                <a:spcPct val="80000"/>
              </a:lnSpc>
              <a:spcBef>
                <a:spcPts val="5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ea typeface="Microsoft YaHei" charset="0"/>
                <a:cs typeface="Microsoft YaHei" charset="0"/>
              </a:rPr>
              <a:t>Integrated change control processes defined</a:t>
            </a:r>
          </a:p>
          <a:p>
            <a:pPr marL="741363" lvl="1" indent="-284163">
              <a:lnSpc>
                <a:spcPct val="80000"/>
              </a:lnSpc>
              <a:spcBef>
                <a:spcPts val="5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ea typeface="Microsoft YaHei" charset="0"/>
                <a:cs typeface="Microsoft YaHei" charset="0"/>
              </a:rPr>
              <a:t>Procurement plan approved</a:t>
            </a:r>
          </a:p>
          <a:p>
            <a:pPr marL="741363" lvl="1" indent="-284163">
              <a:lnSpc>
                <a:spcPct val="80000"/>
              </a:lnSpc>
              <a:spcBef>
                <a:spcPts val="5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ea typeface="Microsoft YaHei" charset="0"/>
                <a:cs typeface="Microsoft YaHei" charset="0"/>
              </a:rPr>
              <a:t>Project Plan approved</a:t>
            </a:r>
          </a:p>
          <a:p>
            <a:pPr marL="341313" indent="-341313">
              <a:lnSpc>
                <a:spcPct val="80000"/>
              </a:lnSpc>
              <a:spcBef>
                <a:spcPts val="55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sz="2200" dirty="0">
              <a:solidFill>
                <a:srgbClr val="000000"/>
              </a:solidFill>
              <a:ea typeface="Microsoft YaHei" charset="0"/>
              <a:cs typeface="Microsoft YaHei" charset="0"/>
            </a:endParaRPr>
          </a:p>
          <a:p>
            <a:pPr marL="341313" indent="-341313">
              <a:lnSpc>
                <a:spcPct val="80000"/>
              </a:lnSpc>
              <a:spcBef>
                <a:spcPts val="55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sz="2200" dirty="0">
              <a:solidFill>
                <a:srgbClr val="000000"/>
              </a:solidFill>
              <a:ea typeface="Microsoft YaHei" charset="0"/>
              <a:cs typeface="Microsoft YaHei" charset="0"/>
            </a:endParaRPr>
          </a:p>
          <a:p>
            <a:pPr marL="341313" indent="-341313">
              <a:lnSpc>
                <a:spcPct val="80000"/>
              </a:lnSpc>
              <a:spcBef>
                <a:spcPts val="55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sz="2200" dirty="0">
              <a:solidFill>
                <a:srgbClr val="000000"/>
              </a:solidFill>
              <a:ea typeface="Microsoft YaHei" charset="0"/>
              <a:cs typeface="Microsoft YaHei" charset="0"/>
            </a:endParaRPr>
          </a:p>
          <a:p>
            <a:pPr>
              <a:buFont typeface="Arial" charset="0"/>
              <a:buChar char="•"/>
              <a:defRPr/>
            </a:pPr>
            <a:endParaRPr lang="en-US" dirty="0"/>
          </a:p>
        </p:txBody>
      </p:sp>
      <p:sp>
        <p:nvSpPr>
          <p:cNvPr id="77831" name="Slide Number Placeholder 2"/>
          <p:cNvSpPr>
            <a:spLocks noGrp="1"/>
          </p:cNvSpPr>
          <p:nvPr>
            <p:ph type="sldNum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772C28A-7B7D-4A4D-8C1D-50B5AE4D04E1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Text Box 2"/>
          <p:cNvSpPr txBox="1">
            <a:spLocks noChangeArrowheads="1"/>
          </p:cNvSpPr>
          <p:nvPr/>
        </p:nvSpPr>
        <p:spPr bwMode="auto">
          <a:xfrm>
            <a:off x="457200" y="990600"/>
            <a:ext cx="8229600" cy="613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endParaRPr lang="en-US" altLang="en-US" sz="2000">
              <a:solidFill>
                <a:srgbClr val="000000"/>
              </a:solidFill>
              <a:ea typeface="Microsoft YaHei" panose="020B0503020204020204" pitchFamily="34" charset="-122"/>
            </a:endParaRPr>
          </a:p>
        </p:txBody>
      </p:sp>
      <p:sp>
        <p:nvSpPr>
          <p:cNvPr id="79876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altLang="en-US" dirty="0"/>
              <a:t>Project Manager Responsibilities </a:t>
            </a:r>
            <a:r>
              <a:rPr altLang="en-US" dirty="0" err="1"/>
              <a:t>Phasewise</a:t>
            </a:r>
            <a:endParaRPr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1313" indent="-341313">
              <a:lnSpc>
                <a:spcPct val="80000"/>
              </a:lnSpc>
              <a:spcBef>
                <a:spcPts val="6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b="1" dirty="0">
                <a:solidFill>
                  <a:srgbClr val="000000"/>
                </a:solidFill>
                <a:ea typeface="Microsoft YaHei" charset="0"/>
                <a:cs typeface="Microsoft YaHei" charset="0"/>
              </a:rPr>
              <a:t>Executing a Project</a:t>
            </a:r>
          </a:p>
          <a:p>
            <a:pPr marL="741363" lvl="1" indent="-284163">
              <a:lnSpc>
                <a:spcPct val="80000"/>
              </a:lnSpc>
              <a:spcBef>
                <a:spcPts val="6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>
                <a:solidFill>
                  <a:srgbClr val="000000"/>
                </a:solidFill>
                <a:ea typeface="Microsoft YaHei" charset="0"/>
                <a:cs typeface="Microsoft YaHei" charset="0"/>
              </a:rPr>
              <a:t>Project scope achieved</a:t>
            </a:r>
          </a:p>
          <a:p>
            <a:pPr marL="741363" lvl="1" indent="-284163">
              <a:lnSpc>
                <a:spcPct val="80000"/>
              </a:lnSpc>
              <a:spcBef>
                <a:spcPts val="6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>
                <a:solidFill>
                  <a:srgbClr val="000000"/>
                </a:solidFill>
                <a:ea typeface="Microsoft YaHei" charset="0"/>
                <a:cs typeface="Microsoft YaHei" charset="0"/>
              </a:rPr>
              <a:t>Project stakeholders expectations managed</a:t>
            </a:r>
          </a:p>
          <a:p>
            <a:pPr marL="741363" lvl="1" indent="-284163">
              <a:lnSpc>
                <a:spcPct val="80000"/>
              </a:lnSpc>
              <a:spcBef>
                <a:spcPts val="6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>
                <a:solidFill>
                  <a:srgbClr val="000000"/>
                </a:solidFill>
                <a:ea typeface="Microsoft YaHei" charset="0"/>
                <a:cs typeface="Microsoft YaHei" charset="0"/>
              </a:rPr>
              <a:t>Human resource managed</a:t>
            </a:r>
          </a:p>
          <a:p>
            <a:pPr marL="741363" lvl="1" indent="-284163">
              <a:lnSpc>
                <a:spcPct val="80000"/>
              </a:lnSpc>
              <a:spcBef>
                <a:spcPts val="6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>
                <a:solidFill>
                  <a:srgbClr val="000000"/>
                </a:solidFill>
                <a:ea typeface="Microsoft YaHei" charset="0"/>
                <a:cs typeface="Microsoft YaHei" charset="0"/>
              </a:rPr>
              <a:t>Quality managed against plan</a:t>
            </a:r>
          </a:p>
          <a:p>
            <a:pPr marL="741363" lvl="1" indent="-284163">
              <a:lnSpc>
                <a:spcPct val="80000"/>
              </a:lnSpc>
              <a:spcBef>
                <a:spcPts val="6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>
                <a:solidFill>
                  <a:srgbClr val="000000"/>
                </a:solidFill>
                <a:ea typeface="Microsoft YaHei" charset="0"/>
                <a:cs typeface="Microsoft YaHei" charset="0"/>
              </a:rPr>
              <a:t>Material resources managed</a:t>
            </a:r>
          </a:p>
          <a:p>
            <a:pPr marL="341313" indent="-341313">
              <a:lnSpc>
                <a:spcPct val="80000"/>
              </a:lnSpc>
              <a:spcBef>
                <a:spcPts val="6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b="1" dirty="0">
                <a:solidFill>
                  <a:srgbClr val="000000"/>
                </a:solidFill>
                <a:ea typeface="Microsoft YaHei" charset="0"/>
                <a:cs typeface="Microsoft YaHei" charset="0"/>
              </a:rPr>
              <a:t>Monitoring &amp; Controlling a Project</a:t>
            </a:r>
          </a:p>
          <a:p>
            <a:pPr marL="741363" lvl="1" indent="-284163">
              <a:lnSpc>
                <a:spcPct val="80000"/>
              </a:lnSpc>
              <a:spcBef>
                <a:spcPts val="6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>
                <a:solidFill>
                  <a:srgbClr val="000000"/>
                </a:solidFill>
                <a:ea typeface="Microsoft YaHei" charset="0"/>
                <a:cs typeface="Microsoft YaHei" charset="0"/>
              </a:rPr>
              <a:t>Project tracked and status communicated to stakeholders</a:t>
            </a:r>
          </a:p>
          <a:p>
            <a:pPr marL="741363" lvl="1" indent="-284163">
              <a:lnSpc>
                <a:spcPct val="80000"/>
              </a:lnSpc>
              <a:spcBef>
                <a:spcPts val="6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>
                <a:solidFill>
                  <a:srgbClr val="000000"/>
                </a:solidFill>
                <a:ea typeface="Microsoft YaHei" charset="0"/>
                <a:cs typeface="Microsoft YaHei" charset="0"/>
              </a:rPr>
              <a:t>Project change is managed</a:t>
            </a:r>
          </a:p>
          <a:p>
            <a:pPr marL="741363" lvl="1" indent="-284163">
              <a:lnSpc>
                <a:spcPct val="80000"/>
              </a:lnSpc>
              <a:spcBef>
                <a:spcPts val="6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>
                <a:solidFill>
                  <a:srgbClr val="000000"/>
                </a:solidFill>
                <a:ea typeface="Microsoft YaHei" charset="0"/>
                <a:cs typeface="Microsoft YaHei" charset="0"/>
              </a:rPr>
              <a:t>Quality is monitored and controlled</a:t>
            </a:r>
          </a:p>
          <a:p>
            <a:pPr marL="741363" lvl="1" indent="-284163">
              <a:lnSpc>
                <a:spcPct val="80000"/>
              </a:lnSpc>
              <a:spcBef>
                <a:spcPts val="6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>
                <a:solidFill>
                  <a:srgbClr val="000000"/>
                </a:solidFill>
                <a:ea typeface="Microsoft YaHei" charset="0"/>
                <a:cs typeface="Microsoft YaHei" charset="0"/>
              </a:rPr>
              <a:t>Risk is monitored and controlled</a:t>
            </a:r>
          </a:p>
          <a:p>
            <a:pPr marL="741363" lvl="1" indent="-284163">
              <a:lnSpc>
                <a:spcPct val="80000"/>
              </a:lnSpc>
              <a:spcBef>
                <a:spcPts val="6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>
                <a:solidFill>
                  <a:srgbClr val="000000"/>
                </a:solidFill>
                <a:ea typeface="Microsoft YaHei" charset="0"/>
                <a:cs typeface="Microsoft YaHei" charset="0"/>
              </a:rPr>
              <a:t>Project team managed</a:t>
            </a:r>
          </a:p>
          <a:p>
            <a:pPr marL="741363" lvl="1" indent="-284163">
              <a:lnSpc>
                <a:spcPct val="80000"/>
              </a:lnSpc>
              <a:spcBef>
                <a:spcPts val="6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>
                <a:solidFill>
                  <a:srgbClr val="000000"/>
                </a:solidFill>
                <a:ea typeface="Microsoft YaHei" charset="0"/>
                <a:cs typeface="Microsoft YaHei" charset="0"/>
              </a:rPr>
              <a:t>Contract administered</a:t>
            </a:r>
          </a:p>
          <a:p>
            <a:pPr marL="341313" indent="-341313">
              <a:lnSpc>
                <a:spcPct val="80000"/>
              </a:lnSpc>
              <a:spcBef>
                <a:spcPts val="6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b="1" dirty="0">
                <a:solidFill>
                  <a:srgbClr val="000000"/>
                </a:solidFill>
                <a:ea typeface="Microsoft YaHei" charset="0"/>
                <a:cs typeface="Microsoft YaHei" charset="0"/>
              </a:rPr>
              <a:t>Closing a Project</a:t>
            </a:r>
          </a:p>
          <a:p>
            <a:pPr marL="741363" lvl="1" indent="-284163">
              <a:lnSpc>
                <a:spcPct val="80000"/>
              </a:lnSpc>
              <a:spcBef>
                <a:spcPts val="6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>
                <a:solidFill>
                  <a:srgbClr val="000000"/>
                </a:solidFill>
                <a:ea typeface="Microsoft YaHei" charset="0"/>
                <a:cs typeface="Microsoft YaHei" charset="0"/>
              </a:rPr>
              <a:t>Project outcomes accepted</a:t>
            </a:r>
          </a:p>
          <a:p>
            <a:pPr marL="741363" lvl="1" indent="-284163">
              <a:lnSpc>
                <a:spcPct val="80000"/>
              </a:lnSpc>
              <a:spcBef>
                <a:spcPts val="6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>
                <a:solidFill>
                  <a:srgbClr val="000000"/>
                </a:solidFill>
                <a:ea typeface="Microsoft YaHei" charset="0"/>
                <a:cs typeface="Microsoft YaHei" charset="0"/>
              </a:rPr>
              <a:t>Project resources released</a:t>
            </a:r>
          </a:p>
          <a:p>
            <a:pPr marL="741363" lvl="1" indent="-284163">
              <a:lnSpc>
                <a:spcPct val="80000"/>
              </a:lnSpc>
              <a:spcBef>
                <a:spcPts val="6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>
                <a:solidFill>
                  <a:srgbClr val="000000"/>
                </a:solidFill>
                <a:ea typeface="Microsoft YaHei" charset="0"/>
                <a:cs typeface="Microsoft YaHei" charset="0"/>
              </a:rPr>
              <a:t>Stakeholder perceptions measured and analyzed</a:t>
            </a:r>
          </a:p>
          <a:p>
            <a:pPr marL="741363" lvl="1" indent="-284163">
              <a:lnSpc>
                <a:spcPct val="80000"/>
              </a:lnSpc>
              <a:spcBef>
                <a:spcPts val="6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>
                <a:solidFill>
                  <a:srgbClr val="000000"/>
                </a:solidFill>
                <a:ea typeface="Microsoft YaHei" charset="0"/>
                <a:cs typeface="Microsoft YaHei" charset="0"/>
              </a:rPr>
              <a:t>Project formally closed</a:t>
            </a:r>
            <a:endParaRPr lang="en-US" dirty="0"/>
          </a:p>
        </p:txBody>
      </p:sp>
      <p:sp>
        <p:nvSpPr>
          <p:cNvPr id="79879" name="Slide Number Placeholder 2"/>
          <p:cNvSpPr>
            <a:spLocks noGrp="1"/>
          </p:cNvSpPr>
          <p:nvPr>
            <p:ph type="sldNum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A4CA463-D7E1-4A2B-AF3C-A5E455B1900C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FF684-1F11-4A8A-A91F-ACCD33CBB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Key Responsibilities of Scrum Master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F8E516-10AF-4DE9-A5DD-B23625120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Servant Leaders</a:t>
            </a:r>
          </a:p>
          <a:p>
            <a:r>
              <a:rPr lang="en-US" dirty="0"/>
              <a:t>Removing impediments</a:t>
            </a:r>
          </a:p>
          <a:p>
            <a:r>
              <a:rPr lang="en-US" dirty="0"/>
              <a:t>Should be a person who can be heard by development team and client side product owner.</a:t>
            </a:r>
          </a:p>
          <a:p>
            <a:r>
              <a:rPr lang="en-US" dirty="0"/>
              <a:t>Master of scrum ceremonies </a:t>
            </a:r>
          </a:p>
          <a:p>
            <a:pPr lvl="1"/>
            <a:r>
              <a:rPr lang="en-US" dirty="0"/>
              <a:t>Ensure team is doing daily standup</a:t>
            </a:r>
          </a:p>
          <a:p>
            <a:pPr lvl="1"/>
            <a:r>
              <a:rPr lang="en-US" dirty="0"/>
              <a:t>Ensure team is doing sprint planning</a:t>
            </a:r>
          </a:p>
          <a:p>
            <a:pPr lvl="1"/>
            <a:r>
              <a:rPr lang="en-US" dirty="0"/>
              <a:t>Ensure PO is explaining requirements and prioritizing product backlog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37A465-423E-4962-BCEB-3BD93F930E5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1DA9F547-6BA2-4814-8AED-39EC249E5E1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01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EE9EF-3C4C-44F0-A50E-6D84B7AB2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Initiation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B2451E-7D7B-41D5-AEA0-7C179BBE4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Developing Project Charter</a:t>
            </a:r>
          </a:p>
          <a:p>
            <a:r>
              <a:rPr lang="en-US" dirty="0"/>
              <a:t>Deciding Project Management Methodology Based on Project Characteristics</a:t>
            </a:r>
          </a:p>
          <a:p>
            <a:r>
              <a:rPr lang="en-US" dirty="0"/>
              <a:t>Identifying stakeholders</a:t>
            </a:r>
          </a:p>
          <a:p>
            <a:r>
              <a:rPr lang="en-US" dirty="0"/>
              <a:t>Identifying project inherent risk</a:t>
            </a:r>
          </a:p>
          <a:p>
            <a:r>
              <a:rPr lang="en-US" dirty="0"/>
              <a:t>Documenting project assumption</a:t>
            </a:r>
          </a:p>
          <a:p>
            <a:r>
              <a:rPr lang="en-US" dirty="0"/>
              <a:t>Identifying project manager and project sponsor</a:t>
            </a:r>
          </a:p>
          <a:p>
            <a:r>
              <a:rPr lang="en-US" dirty="0"/>
              <a:t>Defining R&amp;R of initial project team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AC96B0-8119-4300-8FE5-D27BBC27D7B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1DA9F547-6BA2-4814-8AED-39EC249E5E1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4528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14475</TotalTime>
  <Words>1157</Words>
  <Application>Microsoft Office PowerPoint</Application>
  <PresentationFormat>On-screen Show (4:3)</PresentationFormat>
  <Paragraphs>218</Paragraphs>
  <Slides>19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Kabel Bk BT</vt:lpstr>
      <vt:lpstr>Times New Roman</vt:lpstr>
      <vt:lpstr>1_Office Theme</vt:lpstr>
      <vt:lpstr>PowerPoint Presentation</vt:lpstr>
      <vt:lpstr>Objective</vt:lpstr>
      <vt:lpstr>Agenda of Session 1</vt:lpstr>
      <vt:lpstr>Project Management Main Topics</vt:lpstr>
      <vt:lpstr>Project Manager Responsibilities</vt:lpstr>
      <vt:lpstr>Project Manager Responsibilities Phasewise</vt:lpstr>
      <vt:lpstr>Project Manager Responsibilities Phasewise</vt:lpstr>
      <vt:lpstr>Key Responsibilities of Scrum Master</vt:lpstr>
      <vt:lpstr>Project Initiation</vt:lpstr>
      <vt:lpstr>Processes vs Practices</vt:lpstr>
      <vt:lpstr>Defined vs Empirical Processes</vt:lpstr>
      <vt:lpstr>Defined vs Empirical Processes</vt:lpstr>
      <vt:lpstr>Organizational Process Assets</vt:lpstr>
      <vt:lpstr>Enterprise Environmental Factors</vt:lpstr>
      <vt:lpstr>Benefits of Project Management</vt:lpstr>
      <vt:lpstr>Project Monitoring &amp; Controlling</vt:lpstr>
      <vt:lpstr>Metrics</vt:lpstr>
      <vt:lpstr>Templates Shared in .doc format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PMP Training Template</dc:title>
  <dc:creator>Hari P Thapliyal</dc:creator>
  <cp:lastModifiedBy>Hari Thapliyal</cp:lastModifiedBy>
  <cp:revision>618</cp:revision>
  <cp:lastPrinted>2017-09-21T12:38:50Z</cp:lastPrinted>
  <dcterms:created xsi:type="dcterms:W3CDTF">2010-10-14T06:04:22Z</dcterms:created>
  <dcterms:modified xsi:type="dcterms:W3CDTF">2021-03-23T14:17:02Z</dcterms:modified>
</cp:coreProperties>
</file>