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54"/>
  </p:notesMasterIdLst>
  <p:handoutMasterIdLst>
    <p:handoutMasterId r:id="rId55"/>
  </p:handoutMasterIdLst>
  <p:sldIdLst>
    <p:sldId id="954" r:id="rId2"/>
    <p:sldId id="616" r:id="rId3"/>
    <p:sldId id="1261" r:id="rId4"/>
    <p:sldId id="1264" r:id="rId5"/>
    <p:sldId id="1274" r:id="rId6"/>
    <p:sldId id="689" r:id="rId7"/>
    <p:sldId id="1275" r:id="rId8"/>
    <p:sldId id="982" r:id="rId9"/>
    <p:sldId id="686" r:id="rId10"/>
    <p:sldId id="687" r:id="rId11"/>
    <p:sldId id="707" r:id="rId12"/>
    <p:sldId id="690" r:id="rId13"/>
    <p:sldId id="709" r:id="rId14"/>
    <p:sldId id="1266" r:id="rId15"/>
    <p:sldId id="968" r:id="rId16"/>
    <p:sldId id="969" r:id="rId17"/>
    <p:sldId id="970" r:id="rId18"/>
    <p:sldId id="975" r:id="rId19"/>
    <p:sldId id="978" r:id="rId20"/>
    <p:sldId id="979" r:id="rId21"/>
    <p:sldId id="1267" r:id="rId22"/>
    <p:sldId id="1160" r:id="rId23"/>
    <p:sldId id="993" r:id="rId24"/>
    <p:sldId id="994" r:id="rId25"/>
    <p:sldId id="995" r:id="rId26"/>
    <p:sldId id="1003" r:id="rId27"/>
    <p:sldId id="1268" r:id="rId28"/>
    <p:sldId id="1039" r:id="rId29"/>
    <p:sldId id="1037" r:id="rId30"/>
    <p:sldId id="1002" r:id="rId31"/>
    <p:sldId id="1269" r:id="rId32"/>
    <p:sldId id="1044" r:id="rId33"/>
    <p:sldId id="1201" r:id="rId34"/>
    <p:sldId id="1270" r:id="rId35"/>
    <p:sldId id="1072" r:id="rId36"/>
    <p:sldId id="1073" r:id="rId37"/>
    <p:sldId id="1074" r:id="rId38"/>
    <p:sldId id="1075" r:id="rId39"/>
    <p:sldId id="1076" r:id="rId40"/>
    <p:sldId id="1271" r:id="rId41"/>
    <p:sldId id="1095" r:id="rId42"/>
    <p:sldId id="1096" r:id="rId43"/>
    <p:sldId id="1097" r:id="rId44"/>
    <p:sldId id="1098" r:id="rId45"/>
    <p:sldId id="725" r:id="rId46"/>
    <p:sldId id="1272" r:id="rId47"/>
    <p:sldId id="716" r:id="rId48"/>
    <p:sldId id="719" r:id="rId49"/>
    <p:sldId id="720" r:id="rId50"/>
    <p:sldId id="927" r:id="rId51"/>
    <p:sldId id="923" r:id="rId52"/>
    <p:sldId id="891" r:id="rId53"/>
  </p:sldIdLst>
  <p:sldSz cx="12192000" cy="6858000"/>
  <p:notesSz cx="7104063" cy="10234613"/>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mn-ea"/>
        <a:cs typeface="+mn-cs"/>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mn-ea"/>
        <a:cs typeface="+mn-cs"/>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mn-cs"/>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mn-cs"/>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mn-cs"/>
      </a:defRPr>
    </a:lvl5pPr>
    <a:lvl6pPr marL="2286000" algn="l" defTabSz="914400" rtl="0" eaLnBrk="1" latinLnBrk="0" hangingPunct="1">
      <a:defRPr kern="1200">
        <a:solidFill>
          <a:schemeClr val="bg1"/>
        </a:solidFill>
        <a:latin typeface="Arial" panose="020B0604020202020204" pitchFamily="34" charset="0"/>
        <a:ea typeface="+mn-ea"/>
        <a:cs typeface="+mn-cs"/>
      </a:defRPr>
    </a:lvl6pPr>
    <a:lvl7pPr marL="2743200" algn="l" defTabSz="914400" rtl="0" eaLnBrk="1" latinLnBrk="0" hangingPunct="1">
      <a:defRPr kern="1200">
        <a:solidFill>
          <a:schemeClr val="bg1"/>
        </a:solidFill>
        <a:latin typeface="Arial" panose="020B0604020202020204" pitchFamily="34" charset="0"/>
        <a:ea typeface="+mn-ea"/>
        <a:cs typeface="+mn-cs"/>
      </a:defRPr>
    </a:lvl7pPr>
    <a:lvl8pPr marL="3200400" algn="l" defTabSz="914400" rtl="0" eaLnBrk="1" latinLnBrk="0" hangingPunct="1">
      <a:defRPr kern="1200">
        <a:solidFill>
          <a:schemeClr val="bg1"/>
        </a:solidFill>
        <a:latin typeface="Arial" panose="020B0604020202020204" pitchFamily="34" charset="0"/>
        <a:ea typeface="+mn-ea"/>
        <a:cs typeface="+mn-cs"/>
      </a:defRPr>
    </a:lvl8pPr>
    <a:lvl9pPr marL="3657600" algn="l" defTabSz="914400" rtl="0" eaLnBrk="1" latinLnBrk="0" hangingPunct="1">
      <a:defRPr kern="1200">
        <a:solidFill>
          <a:schemeClr val="bg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47" autoAdjust="0"/>
    <p:restoredTop sz="94658" autoAdjust="0"/>
  </p:normalViewPr>
  <p:slideViewPr>
    <p:cSldViewPr>
      <p:cViewPr varScale="1">
        <p:scale>
          <a:sx n="61" d="100"/>
          <a:sy n="61" d="100"/>
        </p:scale>
        <p:origin x="510" y="42"/>
      </p:cViewPr>
      <p:guideLst>
        <p:guide orient="horz" pos="2160"/>
        <p:guide pos="3840"/>
      </p:guideLst>
    </p:cSldViewPr>
  </p:slideViewPr>
  <p:outlineViewPr>
    <p:cViewPr varScale="1">
      <p:scale>
        <a:sx n="170" d="200"/>
        <a:sy n="170" d="200"/>
      </p:scale>
      <p:origin x="-780" y="-84"/>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520" y="-78"/>
      </p:cViewPr>
      <p:guideLst>
        <p:guide orient="horz" pos="3224"/>
        <p:guide pos="223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_rels/viewProps.xml.rels><?xml version="1.0" encoding="UTF-8" standalone="yes"?>
<Relationships xmlns="http://schemas.openxmlformats.org/package/2006/relationships"><Relationship Id="rId1" Type="http://schemas.openxmlformats.org/officeDocument/2006/relationships/slide" Target="slides/slide3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AFEE43-8170-4DF2-982B-6BC3C9907CDF}"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8B251DE5-6947-4996-931E-7D842D231E43}">
      <dgm:prSet/>
      <dgm:spPr/>
      <dgm:t>
        <a:bodyPr/>
        <a:lstStyle/>
        <a:p>
          <a:pPr rtl="0"/>
          <a:r>
            <a:rPr lang="en-US" dirty="0"/>
            <a:t>Customer Values</a:t>
          </a:r>
        </a:p>
      </dgm:t>
    </dgm:pt>
    <dgm:pt modelId="{92267385-6C84-4AC4-83AE-09732D7652B8}" type="parTrans" cxnId="{EBE8F8CC-0889-47C2-9BCF-6816877EDC1E}">
      <dgm:prSet/>
      <dgm:spPr/>
      <dgm:t>
        <a:bodyPr/>
        <a:lstStyle/>
        <a:p>
          <a:endParaRPr lang="en-US"/>
        </a:p>
      </dgm:t>
    </dgm:pt>
    <dgm:pt modelId="{23A050EA-3F19-41B6-940F-9E176A3926C8}" type="sibTrans" cxnId="{EBE8F8CC-0889-47C2-9BCF-6816877EDC1E}">
      <dgm:prSet/>
      <dgm:spPr/>
      <dgm:t>
        <a:bodyPr/>
        <a:lstStyle/>
        <a:p>
          <a:endParaRPr lang="en-US"/>
        </a:p>
      </dgm:t>
    </dgm:pt>
    <dgm:pt modelId="{74376E36-9D48-4424-98B0-00E32991914A}">
      <dgm:prSet/>
      <dgm:spPr/>
      <dgm:t>
        <a:bodyPr/>
        <a:lstStyle/>
        <a:p>
          <a:pPr rtl="0"/>
          <a:r>
            <a:rPr lang="en-US" dirty="0"/>
            <a:t>Incremental Delivery</a:t>
          </a:r>
        </a:p>
      </dgm:t>
    </dgm:pt>
    <dgm:pt modelId="{CCDFE88A-1289-4A86-AA7D-CE5E5A8A3AC9}" type="parTrans" cxnId="{0B574FE1-1F64-45EF-9B3A-772B969C7928}">
      <dgm:prSet/>
      <dgm:spPr/>
      <dgm:t>
        <a:bodyPr/>
        <a:lstStyle/>
        <a:p>
          <a:endParaRPr lang="en-US"/>
        </a:p>
      </dgm:t>
    </dgm:pt>
    <dgm:pt modelId="{A1B83B12-494F-448E-9DEB-84034816180A}" type="sibTrans" cxnId="{0B574FE1-1F64-45EF-9B3A-772B969C7928}">
      <dgm:prSet/>
      <dgm:spPr/>
      <dgm:t>
        <a:bodyPr/>
        <a:lstStyle/>
        <a:p>
          <a:endParaRPr lang="en-US"/>
        </a:p>
      </dgm:t>
    </dgm:pt>
    <dgm:pt modelId="{FE009037-810D-475A-8F0A-F6D90798D7FA}">
      <dgm:prSet/>
      <dgm:spPr/>
      <dgm:t>
        <a:bodyPr/>
        <a:lstStyle/>
        <a:p>
          <a:pPr rtl="0"/>
          <a:r>
            <a:rPr lang="en-US" dirty="0"/>
            <a:t>Client Driven</a:t>
          </a:r>
        </a:p>
      </dgm:t>
    </dgm:pt>
    <dgm:pt modelId="{F8521148-9E7C-4F40-AA78-CF27A649FB27}" type="parTrans" cxnId="{1A0114FB-30FE-408C-A0FC-F13CB93A6528}">
      <dgm:prSet/>
      <dgm:spPr/>
      <dgm:t>
        <a:bodyPr/>
        <a:lstStyle/>
        <a:p>
          <a:endParaRPr lang="en-US"/>
        </a:p>
      </dgm:t>
    </dgm:pt>
    <dgm:pt modelId="{0A0B19FD-EE97-493C-8BE7-1BE0444C9568}" type="sibTrans" cxnId="{1A0114FB-30FE-408C-A0FC-F13CB93A6528}">
      <dgm:prSet/>
      <dgm:spPr/>
      <dgm:t>
        <a:bodyPr/>
        <a:lstStyle/>
        <a:p>
          <a:endParaRPr lang="en-US"/>
        </a:p>
      </dgm:t>
    </dgm:pt>
    <dgm:pt modelId="{F791069C-1835-490D-8F17-8EBDDB0EB413}">
      <dgm:prSet/>
      <dgm:spPr/>
      <dgm:t>
        <a:bodyPr/>
        <a:lstStyle/>
        <a:p>
          <a:pPr rtl="0"/>
          <a:r>
            <a:rPr lang="en-US" dirty="0"/>
            <a:t>Client Focused</a:t>
          </a:r>
        </a:p>
      </dgm:t>
    </dgm:pt>
    <dgm:pt modelId="{B3024CA1-4710-4C74-8CF9-345BAD2E5E6C}" type="parTrans" cxnId="{FCDFF6F2-4F33-4A31-92D9-6D62CA767CC7}">
      <dgm:prSet/>
      <dgm:spPr/>
      <dgm:t>
        <a:bodyPr/>
        <a:lstStyle/>
        <a:p>
          <a:endParaRPr lang="en-US"/>
        </a:p>
      </dgm:t>
    </dgm:pt>
    <dgm:pt modelId="{0ACDCCF7-60DF-4119-95B9-63A5C382AD2C}" type="sibTrans" cxnId="{FCDFF6F2-4F33-4A31-92D9-6D62CA767CC7}">
      <dgm:prSet/>
      <dgm:spPr/>
      <dgm:t>
        <a:bodyPr/>
        <a:lstStyle/>
        <a:p>
          <a:endParaRPr lang="en-US"/>
        </a:p>
      </dgm:t>
    </dgm:pt>
    <dgm:pt modelId="{364BFABE-B0F2-47C1-B98C-A50D1EE7A968}">
      <dgm:prSet/>
      <dgm:spPr/>
      <dgm:t>
        <a:bodyPr/>
        <a:lstStyle/>
        <a:p>
          <a:pPr rtl="0"/>
          <a:r>
            <a:rPr lang="en-US" dirty="0"/>
            <a:t>Adaption to Change</a:t>
          </a:r>
        </a:p>
      </dgm:t>
    </dgm:pt>
    <dgm:pt modelId="{2C820C68-9915-49BC-96C1-C61C6BE07184}" type="parTrans" cxnId="{2D4C7BA8-089C-4BFF-9BDF-93803232F538}">
      <dgm:prSet/>
      <dgm:spPr/>
      <dgm:t>
        <a:bodyPr/>
        <a:lstStyle/>
        <a:p>
          <a:endParaRPr lang="en-US"/>
        </a:p>
      </dgm:t>
    </dgm:pt>
    <dgm:pt modelId="{B0B58705-5D1C-4572-B7F8-3BF26353ED93}" type="sibTrans" cxnId="{2D4C7BA8-089C-4BFF-9BDF-93803232F538}">
      <dgm:prSet/>
      <dgm:spPr/>
      <dgm:t>
        <a:bodyPr/>
        <a:lstStyle/>
        <a:p>
          <a:endParaRPr lang="en-US"/>
        </a:p>
      </dgm:t>
    </dgm:pt>
    <dgm:pt modelId="{6B3791D5-A041-4DCB-9650-B15132D08B8E}">
      <dgm:prSet/>
      <dgm:spPr/>
      <dgm:t>
        <a:bodyPr/>
        <a:lstStyle/>
        <a:p>
          <a:pPr rtl="0"/>
          <a:r>
            <a:rPr lang="en-US" dirty="0"/>
            <a:t>End user Values</a:t>
          </a:r>
        </a:p>
      </dgm:t>
    </dgm:pt>
    <dgm:pt modelId="{1161DBB8-2BC5-487A-BB1B-74737034C922}" type="parTrans" cxnId="{29FCD6C3-9D54-4538-A5A6-73755E0126D3}">
      <dgm:prSet/>
      <dgm:spPr/>
      <dgm:t>
        <a:bodyPr/>
        <a:lstStyle/>
        <a:p>
          <a:endParaRPr lang="en-US"/>
        </a:p>
      </dgm:t>
    </dgm:pt>
    <dgm:pt modelId="{126FC889-AAD5-4F5D-8720-8D7A06AF5C76}" type="sibTrans" cxnId="{29FCD6C3-9D54-4538-A5A6-73755E0126D3}">
      <dgm:prSet/>
      <dgm:spPr/>
      <dgm:t>
        <a:bodyPr/>
        <a:lstStyle/>
        <a:p>
          <a:endParaRPr lang="en-US"/>
        </a:p>
      </dgm:t>
    </dgm:pt>
    <dgm:pt modelId="{3DE28096-5589-4DA6-91F2-A43C7D906F02}">
      <dgm:prSet/>
      <dgm:spPr/>
      <dgm:t>
        <a:bodyPr/>
        <a:lstStyle/>
        <a:p>
          <a:pPr rtl="0"/>
          <a:r>
            <a:rPr lang="en-US" dirty="0"/>
            <a:t>Incremental Delivery</a:t>
          </a:r>
        </a:p>
      </dgm:t>
    </dgm:pt>
    <dgm:pt modelId="{86F3D714-B972-4F61-8D65-AFCF065C0D75}" type="parTrans" cxnId="{51610ADE-F17F-4684-91AF-15FC0AC300F7}">
      <dgm:prSet/>
      <dgm:spPr/>
      <dgm:t>
        <a:bodyPr/>
        <a:lstStyle/>
        <a:p>
          <a:endParaRPr lang="en-US"/>
        </a:p>
      </dgm:t>
    </dgm:pt>
    <dgm:pt modelId="{8F1DBEE2-F9F1-4CD2-8AF9-9DE10D716C06}" type="sibTrans" cxnId="{51610ADE-F17F-4684-91AF-15FC0AC300F7}">
      <dgm:prSet/>
      <dgm:spPr/>
      <dgm:t>
        <a:bodyPr/>
        <a:lstStyle/>
        <a:p>
          <a:endParaRPr lang="en-US"/>
        </a:p>
      </dgm:t>
    </dgm:pt>
    <dgm:pt modelId="{46B55515-0DDB-4377-BF75-EC2D8DA81273}">
      <dgm:prSet/>
      <dgm:spPr/>
      <dgm:t>
        <a:bodyPr/>
        <a:lstStyle/>
        <a:p>
          <a:pPr rtl="0"/>
          <a:r>
            <a:rPr lang="en-US" dirty="0"/>
            <a:t>Waste Elimination</a:t>
          </a:r>
        </a:p>
      </dgm:t>
    </dgm:pt>
    <dgm:pt modelId="{A14F4918-6934-461D-B73E-54260516A9B1}" type="parTrans" cxnId="{D5748BD1-C8FE-4B51-A4C0-35AA0708259E}">
      <dgm:prSet/>
      <dgm:spPr/>
      <dgm:t>
        <a:bodyPr/>
        <a:lstStyle/>
        <a:p>
          <a:endParaRPr lang="en-US"/>
        </a:p>
      </dgm:t>
    </dgm:pt>
    <dgm:pt modelId="{EECFB10C-CE87-45CA-AD27-9727E664923F}" type="sibTrans" cxnId="{D5748BD1-C8FE-4B51-A4C0-35AA0708259E}">
      <dgm:prSet/>
      <dgm:spPr/>
      <dgm:t>
        <a:bodyPr/>
        <a:lstStyle/>
        <a:p>
          <a:endParaRPr lang="en-US"/>
        </a:p>
      </dgm:t>
    </dgm:pt>
    <dgm:pt modelId="{8821874F-21F6-453B-8616-9224EDD3D877}">
      <dgm:prSet/>
      <dgm:spPr/>
      <dgm:t>
        <a:bodyPr/>
        <a:lstStyle/>
        <a:p>
          <a:pPr rtl="0"/>
          <a:r>
            <a:rPr lang="en-US" dirty="0"/>
            <a:t>Prioritization</a:t>
          </a:r>
        </a:p>
      </dgm:t>
    </dgm:pt>
    <dgm:pt modelId="{243296B5-3210-4720-B80C-F94A653574E7}" type="parTrans" cxnId="{F8F14BDA-B673-4663-BA4E-9281AD2829E3}">
      <dgm:prSet/>
      <dgm:spPr/>
      <dgm:t>
        <a:bodyPr/>
        <a:lstStyle/>
        <a:p>
          <a:endParaRPr lang="en-US"/>
        </a:p>
      </dgm:t>
    </dgm:pt>
    <dgm:pt modelId="{F1DD8A19-BAF4-42AC-9970-4F79514130E8}" type="sibTrans" cxnId="{F8F14BDA-B673-4663-BA4E-9281AD2829E3}">
      <dgm:prSet/>
      <dgm:spPr/>
      <dgm:t>
        <a:bodyPr/>
        <a:lstStyle/>
        <a:p>
          <a:endParaRPr lang="en-US"/>
        </a:p>
      </dgm:t>
    </dgm:pt>
    <dgm:pt modelId="{E1B0144B-FCA4-48EA-8535-1D05CF00DD4E}">
      <dgm:prSet/>
      <dgm:spPr/>
      <dgm:t>
        <a:bodyPr/>
        <a:lstStyle/>
        <a:p>
          <a:pPr rtl="0"/>
          <a:r>
            <a:rPr lang="en-US" dirty="0"/>
            <a:t>Quick Clarification</a:t>
          </a:r>
        </a:p>
      </dgm:t>
    </dgm:pt>
    <dgm:pt modelId="{5228758F-8F6E-42DD-8537-68DAF97271FE}" type="parTrans" cxnId="{59392FC1-2396-4970-84E7-274450B5B311}">
      <dgm:prSet/>
      <dgm:spPr/>
      <dgm:t>
        <a:bodyPr/>
        <a:lstStyle/>
        <a:p>
          <a:endParaRPr lang="en-US"/>
        </a:p>
      </dgm:t>
    </dgm:pt>
    <dgm:pt modelId="{8C7B431C-FAE3-47B0-80FA-1281C3131EFE}" type="sibTrans" cxnId="{59392FC1-2396-4970-84E7-274450B5B311}">
      <dgm:prSet/>
      <dgm:spPr/>
      <dgm:t>
        <a:bodyPr/>
        <a:lstStyle/>
        <a:p>
          <a:endParaRPr lang="en-US"/>
        </a:p>
      </dgm:t>
    </dgm:pt>
    <dgm:pt modelId="{D576E24F-220B-4C7B-B18E-1508CDC215FE}">
      <dgm:prSet/>
      <dgm:spPr/>
      <dgm:t>
        <a:bodyPr/>
        <a:lstStyle/>
        <a:p>
          <a:pPr rtl="0"/>
          <a:r>
            <a:rPr lang="en-US" dirty="0"/>
            <a:t>Team Values</a:t>
          </a:r>
        </a:p>
      </dgm:t>
    </dgm:pt>
    <dgm:pt modelId="{60D29145-D051-468E-93D7-E4A2EE826A09}" type="parTrans" cxnId="{6B935CC5-F4A5-4555-B8D1-3936AF47D8E5}">
      <dgm:prSet/>
      <dgm:spPr/>
      <dgm:t>
        <a:bodyPr/>
        <a:lstStyle/>
        <a:p>
          <a:endParaRPr lang="en-US"/>
        </a:p>
      </dgm:t>
    </dgm:pt>
    <dgm:pt modelId="{0004C3BA-EC6A-4DC7-BF22-C28E371C2B9E}" type="sibTrans" cxnId="{6B935CC5-F4A5-4555-B8D1-3936AF47D8E5}">
      <dgm:prSet/>
      <dgm:spPr/>
      <dgm:t>
        <a:bodyPr/>
        <a:lstStyle/>
        <a:p>
          <a:endParaRPr lang="en-US"/>
        </a:p>
      </dgm:t>
    </dgm:pt>
    <dgm:pt modelId="{E05838E5-2266-47ED-BC3E-E2434AB31E65}">
      <dgm:prSet/>
      <dgm:spPr/>
      <dgm:t>
        <a:bodyPr/>
        <a:lstStyle/>
        <a:p>
          <a:pPr rtl="0"/>
          <a:r>
            <a:rPr lang="en-US" dirty="0"/>
            <a:t>Empowerment</a:t>
          </a:r>
        </a:p>
      </dgm:t>
    </dgm:pt>
    <dgm:pt modelId="{3F846A91-2F67-4090-8E1D-A58817CAA4F8}" type="parTrans" cxnId="{341DBFCC-F683-4015-95AE-BF4C4454D688}">
      <dgm:prSet/>
      <dgm:spPr/>
      <dgm:t>
        <a:bodyPr/>
        <a:lstStyle/>
        <a:p>
          <a:endParaRPr lang="en-US"/>
        </a:p>
      </dgm:t>
    </dgm:pt>
    <dgm:pt modelId="{EBD9D7F0-DBFF-403E-B8DB-66F6069A3140}" type="sibTrans" cxnId="{341DBFCC-F683-4015-95AE-BF4C4454D688}">
      <dgm:prSet/>
      <dgm:spPr/>
      <dgm:t>
        <a:bodyPr/>
        <a:lstStyle/>
        <a:p>
          <a:endParaRPr lang="en-US"/>
        </a:p>
      </dgm:t>
    </dgm:pt>
    <dgm:pt modelId="{FB07730A-6FF6-4A11-B725-A30E12DCD48E}">
      <dgm:prSet/>
      <dgm:spPr/>
      <dgm:t>
        <a:bodyPr/>
        <a:lstStyle/>
        <a:p>
          <a:pPr rtl="0"/>
          <a:r>
            <a:rPr lang="en-US" dirty="0"/>
            <a:t>Trust</a:t>
          </a:r>
        </a:p>
      </dgm:t>
    </dgm:pt>
    <dgm:pt modelId="{82B6FC74-1CB4-4F31-98BA-F6762BE27E69}" type="parTrans" cxnId="{69A8B35E-A181-4A13-940B-A2B6476076C7}">
      <dgm:prSet/>
      <dgm:spPr/>
      <dgm:t>
        <a:bodyPr/>
        <a:lstStyle/>
        <a:p>
          <a:endParaRPr lang="en-US"/>
        </a:p>
      </dgm:t>
    </dgm:pt>
    <dgm:pt modelId="{A2900C15-633B-4AC8-BDB6-08D481DE5E79}" type="sibTrans" cxnId="{69A8B35E-A181-4A13-940B-A2B6476076C7}">
      <dgm:prSet/>
      <dgm:spPr/>
      <dgm:t>
        <a:bodyPr/>
        <a:lstStyle/>
        <a:p>
          <a:endParaRPr lang="en-US"/>
        </a:p>
      </dgm:t>
    </dgm:pt>
    <dgm:pt modelId="{27EFBFB7-823C-4605-BEB5-DBC041B53576}">
      <dgm:prSet/>
      <dgm:spPr/>
      <dgm:t>
        <a:bodyPr/>
        <a:lstStyle/>
        <a:p>
          <a:pPr rtl="0"/>
          <a:r>
            <a:rPr lang="en-US" dirty="0"/>
            <a:t>Respect</a:t>
          </a:r>
        </a:p>
      </dgm:t>
    </dgm:pt>
    <dgm:pt modelId="{742F9CA8-CB67-4A39-96C7-60C736859AE5}" type="parTrans" cxnId="{FF100F72-3852-4163-A2B4-B9463367DBE8}">
      <dgm:prSet/>
      <dgm:spPr/>
      <dgm:t>
        <a:bodyPr/>
        <a:lstStyle/>
        <a:p>
          <a:endParaRPr lang="en-US"/>
        </a:p>
      </dgm:t>
    </dgm:pt>
    <dgm:pt modelId="{0992BF11-4AE6-4AA1-A8D7-BE60B03869B6}" type="sibTrans" cxnId="{FF100F72-3852-4163-A2B4-B9463367DBE8}">
      <dgm:prSet/>
      <dgm:spPr/>
      <dgm:t>
        <a:bodyPr/>
        <a:lstStyle/>
        <a:p>
          <a:endParaRPr lang="en-US"/>
        </a:p>
      </dgm:t>
    </dgm:pt>
    <dgm:pt modelId="{D8772E22-91AA-44EA-BAF2-63873FE8D7B6}">
      <dgm:prSet/>
      <dgm:spPr/>
      <dgm:t>
        <a:bodyPr/>
        <a:lstStyle/>
        <a:p>
          <a:pPr rtl="0"/>
          <a:r>
            <a:rPr lang="en-US" dirty="0"/>
            <a:t>Defining the work</a:t>
          </a:r>
        </a:p>
      </dgm:t>
    </dgm:pt>
    <dgm:pt modelId="{147C17DA-18C3-4FDB-9B75-E157469F070F}" type="parTrans" cxnId="{D0055054-F74C-40BC-8EAC-3D52C9626FDA}">
      <dgm:prSet/>
      <dgm:spPr/>
      <dgm:t>
        <a:bodyPr/>
        <a:lstStyle/>
        <a:p>
          <a:endParaRPr lang="en-US"/>
        </a:p>
      </dgm:t>
    </dgm:pt>
    <dgm:pt modelId="{9A1CF30B-9DBA-4BFA-B89B-8C1AA3591790}" type="sibTrans" cxnId="{D0055054-F74C-40BC-8EAC-3D52C9626FDA}">
      <dgm:prSet/>
      <dgm:spPr/>
      <dgm:t>
        <a:bodyPr/>
        <a:lstStyle/>
        <a:p>
          <a:endParaRPr lang="en-US"/>
        </a:p>
      </dgm:t>
    </dgm:pt>
    <dgm:pt modelId="{39BAAD7E-AA73-4B89-AA7D-F1E4D8B4F1D5}">
      <dgm:prSet/>
      <dgm:spPr/>
      <dgm:t>
        <a:bodyPr/>
        <a:lstStyle/>
        <a:p>
          <a:pPr rtl="0"/>
          <a:r>
            <a:rPr lang="en-US" dirty="0"/>
            <a:t>Self-Organized</a:t>
          </a:r>
        </a:p>
      </dgm:t>
    </dgm:pt>
    <dgm:pt modelId="{BAAA82C0-5447-4D44-ABD8-05839792B801}" type="parTrans" cxnId="{5AB45A17-FC42-41BE-AFF8-CB6FBE990195}">
      <dgm:prSet/>
      <dgm:spPr/>
      <dgm:t>
        <a:bodyPr/>
        <a:lstStyle/>
        <a:p>
          <a:endParaRPr lang="en-US"/>
        </a:p>
      </dgm:t>
    </dgm:pt>
    <dgm:pt modelId="{7CDFD351-FCF2-4BC0-BC2A-F3D791C94612}" type="sibTrans" cxnId="{5AB45A17-FC42-41BE-AFF8-CB6FBE990195}">
      <dgm:prSet/>
      <dgm:spPr/>
      <dgm:t>
        <a:bodyPr/>
        <a:lstStyle/>
        <a:p>
          <a:endParaRPr lang="en-US"/>
        </a:p>
      </dgm:t>
    </dgm:pt>
    <dgm:pt modelId="{6D359D56-A0CD-41C1-A10E-466CCBECEA21}">
      <dgm:prSet/>
      <dgm:spPr/>
      <dgm:t>
        <a:bodyPr/>
        <a:lstStyle/>
        <a:p>
          <a:pPr rtl="0"/>
          <a:r>
            <a:rPr lang="en-US" dirty="0"/>
            <a:t>Future Leadership</a:t>
          </a:r>
        </a:p>
      </dgm:t>
    </dgm:pt>
    <dgm:pt modelId="{A726F61F-42E1-4C1B-8D34-E1CD320123A3}" type="parTrans" cxnId="{DDBC2850-0E5A-4FBD-8AB9-712AD4D04793}">
      <dgm:prSet/>
      <dgm:spPr/>
      <dgm:t>
        <a:bodyPr/>
        <a:lstStyle/>
        <a:p>
          <a:endParaRPr lang="en-US"/>
        </a:p>
      </dgm:t>
    </dgm:pt>
    <dgm:pt modelId="{AF569E63-7A9E-4205-9E07-B94E31209ADC}" type="sibTrans" cxnId="{DDBC2850-0E5A-4FBD-8AB9-712AD4D04793}">
      <dgm:prSet/>
      <dgm:spPr/>
      <dgm:t>
        <a:bodyPr/>
        <a:lstStyle/>
        <a:p>
          <a:endParaRPr lang="en-US"/>
        </a:p>
      </dgm:t>
    </dgm:pt>
    <dgm:pt modelId="{822D5BA3-3837-4E30-9A40-F73B7609A350}">
      <dgm:prSet/>
      <dgm:spPr/>
      <dgm:t>
        <a:bodyPr/>
        <a:lstStyle/>
        <a:p>
          <a:pPr rtl="0"/>
          <a:r>
            <a:rPr lang="en-US" dirty="0"/>
            <a:t>Training</a:t>
          </a:r>
        </a:p>
      </dgm:t>
    </dgm:pt>
    <dgm:pt modelId="{DFE6D971-41CB-450F-A5FE-002FBE72DC9E}" type="parTrans" cxnId="{4949FE59-D98A-4162-8853-133D0A6FA6B0}">
      <dgm:prSet/>
      <dgm:spPr/>
      <dgm:t>
        <a:bodyPr/>
        <a:lstStyle/>
        <a:p>
          <a:endParaRPr lang="en-US"/>
        </a:p>
      </dgm:t>
    </dgm:pt>
    <dgm:pt modelId="{36D39B74-E988-4F2A-B5E4-01029915CEBD}" type="sibTrans" cxnId="{4949FE59-D98A-4162-8853-133D0A6FA6B0}">
      <dgm:prSet/>
      <dgm:spPr/>
      <dgm:t>
        <a:bodyPr/>
        <a:lstStyle/>
        <a:p>
          <a:endParaRPr lang="en-US"/>
        </a:p>
      </dgm:t>
    </dgm:pt>
    <dgm:pt modelId="{ADF8854D-0693-4249-9298-7D6EB6E63E9B}">
      <dgm:prSet/>
      <dgm:spPr/>
      <dgm:t>
        <a:bodyPr/>
        <a:lstStyle/>
        <a:p>
          <a:pPr rtl="0"/>
          <a:r>
            <a:rPr lang="en-US" dirty="0"/>
            <a:t>System Thinking</a:t>
          </a:r>
        </a:p>
      </dgm:t>
    </dgm:pt>
    <dgm:pt modelId="{A6B1D4DD-AD42-4418-ABBD-C9992E988198}" type="parTrans" cxnId="{59026483-8465-4B2E-8B88-EDC24C78ADAC}">
      <dgm:prSet/>
      <dgm:spPr/>
      <dgm:t>
        <a:bodyPr/>
        <a:lstStyle/>
        <a:p>
          <a:endParaRPr lang="en-US"/>
        </a:p>
      </dgm:t>
    </dgm:pt>
    <dgm:pt modelId="{59884246-24E7-4F2F-9E8A-F6F2A86643D6}" type="sibTrans" cxnId="{59026483-8465-4B2E-8B88-EDC24C78ADAC}">
      <dgm:prSet/>
      <dgm:spPr/>
      <dgm:t>
        <a:bodyPr/>
        <a:lstStyle/>
        <a:p>
          <a:endParaRPr lang="en-US"/>
        </a:p>
      </dgm:t>
    </dgm:pt>
    <dgm:pt modelId="{E91B644F-A47B-429C-9FCC-112D72F3C04F}">
      <dgm:prSet/>
      <dgm:spPr/>
      <dgm:t>
        <a:bodyPr/>
        <a:lstStyle/>
        <a:p>
          <a:pPr rtl="0"/>
          <a:r>
            <a:rPr lang="en-US" dirty="0"/>
            <a:t>Organization Values</a:t>
          </a:r>
        </a:p>
      </dgm:t>
    </dgm:pt>
    <dgm:pt modelId="{CDF844C6-3574-4CB5-BCCE-ABBB3485498A}" type="parTrans" cxnId="{6C8EC1F7-735D-4605-B431-4EA977FEEC23}">
      <dgm:prSet/>
      <dgm:spPr/>
      <dgm:t>
        <a:bodyPr/>
        <a:lstStyle/>
        <a:p>
          <a:endParaRPr lang="en-US"/>
        </a:p>
      </dgm:t>
    </dgm:pt>
    <dgm:pt modelId="{1C32E859-57C5-4C1C-BF14-301F8630AD07}" type="sibTrans" cxnId="{6C8EC1F7-735D-4605-B431-4EA977FEEC23}">
      <dgm:prSet/>
      <dgm:spPr/>
      <dgm:t>
        <a:bodyPr/>
        <a:lstStyle/>
        <a:p>
          <a:endParaRPr lang="en-US"/>
        </a:p>
      </dgm:t>
    </dgm:pt>
    <dgm:pt modelId="{2ECA0F4A-A220-4E81-A58C-2714EEDD7F48}">
      <dgm:prSet/>
      <dgm:spPr/>
      <dgm:t>
        <a:bodyPr/>
        <a:lstStyle/>
        <a:p>
          <a:pPr rtl="0"/>
          <a:r>
            <a:rPr lang="en-US" dirty="0"/>
            <a:t>Least Escalations</a:t>
          </a:r>
        </a:p>
      </dgm:t>
    </dgm:pt>
    <dgm:pt modelId="{D1E427D2-4CB9-41D6-8047-F7E4E5773B13}" type="parTrans" cxnId="{64B07C14-B199-43ED-A163-C1358AD18EF2}">
      <dgm:prSet/>
      <dgm:spPr/>
      <dgm:t>
        <a:bodyPr/>
        <a:lstStyle/>
        <a:p>
          <a:endParaRPr lang="en-US"/>
        </a:p>
      </dgm:t>
    </dgm:pt>
    <dgm:pt modelId="{EADEBA2D-F52D-49FD-8212-BE745BD78EAE}" type="sibTrans" cxnId="{64B07C14-B199-43ED-A163-C1358AD18EF2}">
      <dgm:prSet/>
      <dgm:spPr/>
      <dgm:t>
        <a:bodyPr/>
        <a:lstStyle/>
        <a:p>
          <a:endParaRPr lang="en-US"/>
        </a:p>
      </dgm:t>
    </dgm:pt>
    <dgm:pt modelId="{1306CCC0-B02F-4927-AA71-F4D1E04060E6}">
      <dgm:prSet/>
      <dgm:spPr/>
      <dgm:t>
        <a:bodyPr/>
        <a:lstStyle/>
        <a:p>
          <a:pPr rtl="0"/>
          <a:r>
            <a:rPr lang="en-US" dirty="0"/>
            <a:t>Predictive Revenue</a:t>
          </a:r>
        </a:p>
      </dgm:t>
    </dgm:pt>
    <dgm:pt modelId="{85BC25CE-1343-4F60-A9F4-2285D973FAC7}" type="parTrans" cxnId="{E9ECE2A2-4D5F-472B-B89E-C7F29186730C}">
      <dgm:prSet/>
      <dgm:spPr/>
      <dgm:t>
        <a:bodyPr/>
        <a:lstStyle/>
        <a:p>
          <a:endParaRPr lang="en-US"/>
        </a:p>
      </dgm:t>
    </dgm:pt>
    <dgm:pt modelId="{F7B105F6-A207-45B4-BB34-D8F85B7B9513}" type="sibTrans" cxnId="{E9ECE2A2-4D5F-472B-B89E-C7F29186730C}">
      <dgm:prSet/>
      <dgm:spPr/>
      <dgm:t>
        <a:bodyPr/>
        <a:lstStyle/>
        <a:p>
          <a:endParaRPr lang="en-US"/>
        </a:p>
      </dgm:t>
    </dgm:pt>
    <dgm:pt modelId="{1AC76379-CDB1-4F6D-AB29-4CC5E553FDC4}">
      <dgm:prSet/>
      <dgm:spPr/>
      <dgm:t>
        <a:bodyPr/>
        <a:lstStyle/>
        <a:p>
          <a:pPr rtl="0"/>
          <a:r>
            <a:rPr lang="en-US" dirty="0"/>
            <a:t>Simple Processes</a:t>
          </a:r>
        </a:p>
      </dgm:t>
    </dgm:pt>
    <dgm:pt modelId="{ABEEE41D-CCBB-46F4-90C4-4A5EF917E240}" type="parTrans" cxnId="{F3AF76B9-5238-472E-B777-9021CB0921E3}">
      <dgm:prSet/>
      <dgm:spPr/>
      <dgm:t>
        <a:bodyPr/>
        <a:lstStyle/>
        <a:p>
          <a:endParaRPr lang="en-US"/>
        </a:p>
      </dgm:t>
    </dgm:pt>
    <dgm:pt modelId="{CFAFC201-182D-48D2-BAA7-3A16B9E47CD5}" type="sibTrans" cxnId="{F3AF76B9-5238-472E-B777-9021CB0921E3}">
      <dgm:prSet/>
      <dgm:spPr/>
      <dgm:t>
        <a:bodyPr/>
        <a:lstStyle/>
        <a:p>
          <a:endParaRPr lang="en-US"/>
        </a:p>
      </dgm:t>
    </dgm:pt>
    <dgm:pt modelId="{B3327ABA-9FAC-45F3-AD00-8777FA04172E}">
      <dgm:prSet/>
      <dgm:spPr/>
      <dgm:t>
        <a:bodyPr/>
        <a:lstStyle/>
        <a:p>
          <a:pPr rtl="0"/>
          <a:r>
            <a:rPr lang="en-US" dirty="0"/>
            <a:t>Collaboration</a:t>
          </a:r>
        </a:p>
      </dgm:t>
    </dgm:pt>
    <dgm:pt modelId="{A42D3280-E579-437E-AD88-24606EC4D5E3}" type="parTrans" cxnId="{82F25C8F-3CDE-40A0-9E1D-333F879C409C}">
      <dgm:prSet/>
      <dgm:spPr/>
      <dgm:t>
        <a:bodyPr/>
        <a:lstStyle/>
        <a:p>
          <a:endParaRPr lang="en-US"/>
        </a:p>
      </dgm:t>
    </dgm:pt>
    <dgm:pt modelId="{95FA3D1E-8E17-49DE-A0F2-12697B936FAA}" type="sibTrans" cxnId="{82F25C8F-3CDE-40A0-9E1D-333F879C409C}">
      <dgm:prSet/>
      <dgm:spPr/>
      <dgm:t>
        <a:bodyPr/>
        <a:lstStyle/>
        <a:p>
          <a:endParaRPr lang="en-US"/>
        </a:p>
      </dgm:t>
    </dgm:pt>
    <dgm:pt modelId="{B57920BE-4EC7-4362-9E47-49580339A04A}">
      <dgm:prSet/>
      <dgm:spPr/>
      <dgm:t>
        <a:bodyPr/>
        <a:lstStyle/>
        <a:p>
          <a:pPr rtl="0"/>
          <a:r>
            <a:rPr lang="en-US" dirty="0"/>
            <a:t>New Business</a:t>
          </a:r>
        </a:p>
      </dgm:t>
    </dgm:pt>
    <dgm:pt modelId="{B8238E28-9DC5-4914-B8DD-670C1CECBD01}" type="parTrans" cxnId="{5F8887AF-B65D-48E3-9B3F-2E2342452DA2}">
      <dgm:prSet/>
      <dgm:spPr/>
      <dgm:t>
        <a:bodyPr/>
        <a:lstStyle/>
        <a:p>
          <a:endParaRPr lang="en-US"/>
        </a:p>
      </dgm:t>
    </dgm:pt>
    <dgm:pt modelId="{7EF1D95F-D77E-4D64-92D7-F8B792C25CF9}" type="sibTrans" cxnId="{5F8887AF-B65D-48E3-9B3F-2E2342452DA2}">
      <dgm:prSet/>
      <dgm:spPr/>
      <dgm:t>
        <a:bodyPr/>
        <a:lstStyle/>
        <a:p>
          <a:endParaRPr lang="en-US"/>
        </a:p>
      </dgm:t>
    </dgm:pt>
    <dgm:pt modelId="{76634A5B-588F-4496-9A42-18E3436A722C}">
      <dgm:prSet/>
      <dgm:spPr/>
      <dgm:t>
        <a:bodyPr/>
        <a:lstStyle/>
        <a:p>
          <a:pPr rtl="0"/>
          <a:r>
            <a:rPr lang="en-US" dirty="0"/>
            <a:t>No Extra Overhead</a:t>
          </a:r>
        </a:p>
      </dgm:t>
    </dgm:pt>
    <dgm:pt modelId="{B9F6C1A4-39E7-48A1-A8B0-E2F090CA207C}" type="parTrans" cxnId="{1D248542-4086-436B-8E96-387E47E6E8D1}">
      <dgm:prSet/>
      <dgm:spPr/>
      <dgm:t>
        <a:bodyPr/>
        <a:lstStyle/>
        <a:p>
          <a:endParaRPr lang="en-US"/>
        </a:p>
      </dgm:t>
    </dgm:pt>
    <dgm:pt modelId="{9C1F57B9-DA76-400A-87E1-C14A219814AD}" type="sibTrans" cxnId="{1D248542-4086-436B-8E96-387E47E6E8D1}">
      <dgm:prSet/>
      <dgm:spPr/>
      <dgm:t>
        <a:bodyPr/>
        <a:lstStyle/>
        <a:p>
          <a:endParaRPr lang="en-US"/>
        </a:p>
      </dgm:t>
    </dgm:pt>
    <dgm:pt modelId="{FC481FB0-0726-49BE-AE43-E52813982E83}">
      <dgm:prSet/>
      <dgm:spPr/>
      <dgm:t>
        <a:bodyPr/>
        <a:lstStyle/>
        <a:p>
          <a:pPr rtl="0"/>
          <a:r>
            <a:rPr lang="en-US" dirty="0"/>
            <a:t>Sponsor Value</a:t>
          </a:r>
        </a:p>
      </dgm:t>
    </dgm:pt>
    <dgm:pt modelId="{A4ED799E-087F-4D1D-99E1-0DD04932A0A8}" type="parTrans" cxnId="{53D6C9F7-58CF-469A-B0F6-48526AFC4023}">
      <dgm:prSet/>
      <dgm:spPr/>
      <dgm:t>
        <a:bodyPr/>
        <a:lstStyle/>
        <a:p>
          <a:endParaRPr lang="en-US"/>
        </a:p>
      </dgm:t>
    </dgm:pt>
    <dgm:pt modelId="{B1057273-5EF2-4D82-B8E0-962822B75BFE}" type="sibTrans" cxnId="{53D6C9F7-58CF-469A-B0F6-48526AFC4023}">
      <dgm:prSet/>
      <dgm:spPr/>
      <dgm:t>
        <a:bodyPr/>
        <a:lstStyle/>
        <a:p>
          <a:endParaRPr lang="en-US"/>
        </a:p>
      </dgm:t>
    </dgm:pt>
    <dgm:pt modelId="{7B707EBC-7723-45BE-B333-D10E5A0A5C67}">
      <dgm:prSet/>
      <dgm:spPr/>
      <dgm:t>
        <a:bodyPr/>
        <a:lstStyle/>
        <a:p>
          <a:pPr rtl="0"/>
          <a:r>
            <a:rPr lang="en-US" dirty="0"/>
            <a:t>Predictive Demand</a:t>
          </a:r>
        </a:p>
      </dgm:t>
    </dgm:pt>
    <dgm:pt modelId="{41D1F03B-969C-4112-B906-88696AE5F1BD}" type="parTrans" cxnId="{7D799A00-8F28-492F-BC3F-C562AE83554A}">
      <dgm:prSet/>
      <dgm:spPr/>
      <dgm:t>
        <a:bodyPr/>
        <a:lstStyle/>
        <a:p>
          <a:endParaRPr lang="en-US"/>
        </a:p>
      </dgm:t>
    </dgm:pt>
    <dgm:pt modelId="{4C8EF5B9-E7EB-4C54-A382-35BCF3EF3915}" type="sibTrans" cxnId="{7D799A00-8F28-492F-BC3F-C562AE83554A}">
      <dgm:prSet/>
      <dgm:spPr/>
      <dgm:t>
        <a:bodyPr/>
        <a:lstStyle/>
        <a:p>
          <a:endParaRPr lang="en-US"/>
        </a:p>
      </dgm:t>
    </dgm:pt>
    <dgm:pt modelId="{C16DB89D-4200-4EF7-A8FD-FD979F241C4B}">
      <dgm:prSet/>
      <dgm:spPr/>
      <dgm:t>
        <a:bodyPr/>
        <a:lstStyle/>
        <a:p>
          <a:pPr rtl="0"/>
          <a:r>
            <a:rPr lang="en-US" dirty="0"/>
            <a:t>Predictive Revenue</a:t>
          </a:r>
        </a:p>
      </dgm:t>
    </dgm:pt>
    <dgm:pt modelId="{F1395B7B-1263-4AC7-8301-334903406187}" type="parTrans" cxnId="{15AB190D-DFFB-4887-8358-30FE3EFA1DDA}">
      <dgm:prSet/>
      <dgm:spPr/>
      <dgm:t>
        <a:bodyPr/>
        <a:lstStyle/>
        <a:p>
          <a:endParaRPr lang="en-US"/>
        </a:p>
      </dgm:t>
    </dgm:pt>
    <dgm:pt modelId="{8F4D3EBA-9585-4560-A7ED-A137DEC2F4B9}" type="sibTrans" cxnId="{15AB190D-DFFB-4887-8358-30FE3EFA1DDA}">
      <dgm:prSet/>
      <dgm:spPr/>
      <dgm:t>
        <a:bodyPr/>
        <a:lstStyle/>
        <a:p>
          <a:endParaRPr lang="en-US"/>
        </a:p>
      </dgm:t>
    </dgm:pt>
    <dgm:pt modelId="{53CC9127-4251-4211-AA3A-3929E77E126F}">
      <dgm:prSet/>
      <dgm:spPr/>
      <dgm:t>
        <a:bodyPr/>
        <a:lstStyle/>
        <a:p>
          <a:pPr rtl="0"/>
          <a:r>
            <a:rPr lang="en-US" dirty="0"/>
            <a:t>Agile Accounting</a:t>
          </a:r>
        </a:p>
      </dgm:t>
    </dgm:pt>
    <dgm:pt modelId="{85969BC3-6029-42F0-853C-CCF5E68D66F0}" type="parTrans" cxnId="{04610D37-0B5F-432D-B439-6C0392868D6F}">
      <dgm:prSet/>
      <dgm:spPr/>
      <dgm:t>
        <a:bodyPr/>
        <a:lstStyle/>
        <a:p>
          <a:endParaRPr lang="en-US"/>
        </a:p>
      </dgm:t>
    </dgm:pt>
    <dgm:pt modelId="{CAE4837F-0A3C-4893-B68C-4A35795962E6}" type="sibTrans" cxnId="{04610D37-0B5F-432D-B439-6C0392868D6F}">
      <dgm:prSet/>
      <dgm:spPr/>
      <dgm:t>
        <a:bodyPr/>
        <a:lstStyle/>
        <a:p>
          <a:endParaRPr lang="en-US"/>
        </a:p>
      </dgm:t>
    </dgm:pt>
    <dgm:pt modelId="{08A93327-BE7A-4EBE-A7ED-2C9BEDA2E6D5}">
      <dgm:prSet/>
      <dgm:spPr/>
      <dgm:t>
        <a:bodyPr/>
        <a:lstStyle/>
        <a:p>
          <a:pPr rtl="0"/>
          <a:r>
            <a:rPr lang="en-US" dirty="0"/>
            <a:t>Agile Contracting</a:t>
          </a:r>
        </a:p>
      </dgm:t>
    </dgm:pt>
    <dgm:pt modelId="{330D6236-2879-4E62-915E-D3D1E360831C}" type="parTrans" cxnId="{9F94BFCD-C17C-4ACA-9666-E348067FD0F5}">
      <dgm:prSet/>
      <dgm:spPr/>
      <dgm:t>
        <a:bodyPr/>
        <a:lstStyle/>
        <a:p>
          <a:endParaRPr lang="en-US"/>
        </a:p>
      </dgm:t>
    </dgm:pt>
    <dgm:pt modelId="{961E624F-ED1D-4FB0-B8F7-7ECE2D72361F}" type="sibTrans" cxnId="{9F94BFCD-C17C-4ACA-9666-E348067FD0F5}">
      <dgm:prSet/>
      <dgm:spPr/>
      <dgm:t>
        <a:bodyPr/>
        <a:lstStyle/>
        <a:p>
          <a:endParaRPr lang="en-US"/>
        </a:p>
      </dgm:t>
    </dgm:pt>
    <dgm:pt modelId="{718A8EDD-F3F5-4DFE-8F6C-CC2D469CC920}">
      <dgm:prSet/>
      <dgm:spPr/>
      <dgm:t>
        <a:bodyPr/>
        <a:lstStyle/>
        <a:p>
          <a:pPr rtl="0"/>
          <a:r>
            <a:rPr lang="en-US" dirty="0"/>
            <a:t>Highest Return</a:t>
          </a:r>
        </a:p>
      </dgm:t>
    </dgm:pt>
    <dgm:pt modelId="{D92CD86C-DA1B-41DF-A6F3-DEFA95246E3F}" type="parTrans" cxnId="{B6845FAD-4413-43C4-A2C8-7F7672123069}">
      <dgm:prSet/>
      <dgm:spPr/>
      <dgm:t>
        <a:bodyPr/>
        <a:lstStyle/>
        <a:p>
          <a:endParaRPr lang="en-US"/>
        </a:p>
      </dgm:t>
    </dgm:pt>
    <dgm:pt modelId="{7DEF45F5-7619-4D16-92B2-049400B95DFD}" type="sibTrans" cxnId="{B6845FAD-4413-43C4-A2C8-7F7672123069}">
      <dgm:prSet/>
      <dgm:spPr/>
      <dgm:t>
        <a:bodyPr/>
        <a:lstStyle/>
        <a:p>
          <a:endParaRPr lang="en-US"/>
        </a:p>
      </dgm:t>
    </dgm:pt>
    <dgm:pt modelId="{74D748C1-6796-44E7-A454-14B542162675}" type="pres">
      <dgm:prSet presAssocID="{5FAFEE43-8170-4DF2-982B-6BC3C9907CDF}" presName="diagram" presStyleCnt="0">
        <dgm:presLayoutVars>
          <dgm:chPref val="1"/>
          <dgm:dir/>
          <dgm:animOne val="branch"/>
          <dgm:animLvl val="lvl"/>
          <dgm:resizeHandles/>
        </dgm:presLayoutVars>
      </dgm:prSet>
      <dgm:spPr/>
    </dgm:pt>
    <dgm:pt modelId="{B64C10AC-DC0D-4686-9254-D8754AF54E3A}" type="pres">
      <dgm:prSet presAssocID="{8B251DE5-6947-4996-931E-7D842D231E43}" presName="root" presStyleCnt="0"/>
      <dgm:spPr/>
    </dgm:pt>
    <dgm:pt modelId="{7E9C32FB-FE1A-496C-8FB7-AAE7853B5C4E}" type="pres">
      <dgm:prSet presAssocID="{8B251DE5-6947-4996-931E-7D842D231E43}" presName="rootComposite" presStyleCnt="0"/>
      <dgm:spPr/>
    </dgm:pt>
    <dgm:pt modelId="{E3EF596B-51A2-4ABD-86AE-0F973362BE80}" type="pres">
      <dgm:prSet presAssocID="{8B251DE5-6947-4996-931E-7D842D231E43}" presName="rootText" presStyleLbl="node1" presStyleIdx="0" presStyleCnt="5" custScaleX="141045" custLinFactX="-22007" custLinFactNeighborX="-100000" custLinFactNeighborY="56718"/>
      <dgm:spPr/>
    </dgm:pt>
    <dgm:pt modelId="{840E6B06-D4EA-46FC-91AE-C10E90C8FA7E}" type="pres">
      <dgm:prSet presAssocID="{8B251DE5-6947-4996-931E-7D842D231E43}" presName="rootConnector" presStyleLbl="node1" presStyleIdx="0" presStyleCnt="5"/>
      <dgm:spPr/>
    </dgm:pt>
    <dgm:pt modelId="{F7CFFA1F-2C41-41C1-BE47-C090AC9FB6D2}" type="pres">
      <dgm:prSet presAssocID="{8B251DE5-6947-4996-931E-7D842D231E43}" presName="childShape" presStyleCnt="0"/>
      <dgm:spPr/>
    </dgm:pt>
    <dgm:pt modelId="{76656B52-829D-4A5A-8F68-1A44E51FE95D}" type="pres">
      <dgm:prSet presAssocID="{CCDFE88A-1289-4A86-AA7D-CE5E5A8A3AC9}" presName="Name13" presStyleLbl="parChTrans1D2" presStyleIdx="0" presStyleCnt="27" custSzX="130916"/>
      <dgm:spPr/>
    </dgm:pt>
    <dgm:pt modelId="{5CA90797-933A-45F5-8D6A-53F8F65685FD}" type="pres">
      <dgm:prSet presAssocID="{74376E36-9D48-4424-98B0-00E32991914A}" presName="childText" presStyleLbl="bgAcc1" presStyleIdx="0" presStyleCnt="27" custScaleX="141045" custLinFactNeighborX="-42449" custLinFactNeighborY="56718">
        <dgm:presLayoutVars>
          <dgm:bulletEnabled val="1"/>
        </dgm:presLayoutVars>
      </dgm:prSet>
      <dgm:spPr/>
    </dgm:pt>
    <dgm:pt modelId="{7EF70AD4-3787-49C3-9DCA-D9D2C4F4A7C2}" type="pres">
      <dgm:prSet presAssocID="{F8521148-9E7C-4F40-AA78-CF27A649FB27}" presName="Name13" presStyleLbl="parChTrans1D2" presStyleIdx="1" presStyleCnt="27" custSzX="130916"/>
      <dgm:spPr/>
    </dgm:pt>
    <dgm:pt modelId="{1EE56C22-AEAF-4AB9-889F-B3F031F29725}" type="pres">
      <dgm:prSet presAssocID="{FE009037-810D-475A-8F0A-F6D90798D7FA}" presName="childText" presStyleLbl="bgAcc1" presStyleIdx="1" presStyleCnt="27" custScaleX="141045" custLinFactNeighborX="-42449" custLinFactNeighborY="56718">
        <dgm:presLayoutVars>
          <dgm:bulletEnabled val="1"/>
        </dgm:presLayoutVars>
      </dgm:prSet>
      <dgm:spPr/>
    </dgm:pt>
    <dgm:pt modelId="{9081F5C2-703F-4157-9FE5-C883BBFD920C}" type="pres">
      <dgm:prSet presAssocID="{B3024CA1-4710-4C74-8CF9-345BAD2E5E6C}" presName="Name13" presStyleLbl="parChTrans1D2" presStyleIdx="2" presStyleCnt="27" custSzX="130916"/>
      <dgm:spPr/>
    </dgm:pt>
    <dgm:pt modelId="{77A81C54-1FE7-4E0F-A71E-3C0D5F95ADC5}" type="pres">
      <dgm:prSet presAssocID="{F791069C-1835-490D-8F17-8EBDDB0EB413}" presName="childText" presStyleLbl="bgAcc1" presStyleIdx="2" presStyleCnt="27" custScaleX="141045" custLinFactNeighborX="-42449" custLinFactNeighborY="56718">
        <dgm:presLayoutVars>
          <dgm:bulletEnabled val="1"/>
        </dgm:presLayoutVars>
      </dgm:prSet>
      <dgm:spPr/>
    </dgm:pt>
    <dgm:pt modelId="{613A7212-A718-46E5-9509-371C8F62A088}" type="pres">
      <dgm:prSet presAssocID="{2C820C68-9915-49BC-96C1-C61C6BE07184}" presName="Name13" presStyleLbl="parChTrans1D2" presStyleIdx="3" presStyleCnt="27" custSzX="130916"/>
      <dgm:spPr/>
    </dgm:pt>
    <dgm:pt modelId="{F4A80BE1-8605-4262-A415-8445DE8E0DED}" type="pres">
      <dgm:prSet presAssocID="{364BFABE-B0F2-47C1-B98C-A50D1EE7A968}" presName="childText" presStyleLbl="bgAcc1" presStyleIdx="3" presStyleCnt="27" custScaleX="141045" custLinFactNeighborX="-42449" custLinFactNeighborY="56718">
        <dgm:presLayoutVars>
          <dgm:bulletEnabled val="1"/>
        </dgm:presLayoutVars>
      </dgm:prSet>
      <dgm:spPr/>
    </dgm:pt>
    <dgm:pt modelId="{0ACE636B-2DFE-4AE7-9E29-89FE8FCA332E}" type="pres">
      <dgm:prSet presAssocID="{6B3791D5-A041-4DCB-9650-B15132D08B8E}" presName="root" presStyleCnt="0"/>
      <dgm:spPr/>
    </dgm:pt>
    <dgm:pt modelId="{1D82DC7B-8C50-48BE-A32C-A796D40B26B6}" type="pres">
      <dgm:prSet presAssocID="{6B3791D5-A041-4DCB-9650-B15132D08B8E}" presName="rootComposite" presStyleCnt="0"/>
      <dgm:spPr/>
    </dgm:pt>
    <dgm:pt modelId="{83ACD8BB-5DD1-40C2-B09E-4708BB225464}" type="pres">
      <dgm:prSet presAssocID="{6B3791D5-A041-4DCB-9650-B15132D08B8E}" presName="rootText" presStyleLbl="node1" presStyleIdx="1" presStyleCnt="5" custScaleX="141045" custLinFactNeighborX="-52243" custLinFactNeighborY="56718"/>
      <dgm:spPr/>
    </dgm:pt>
    <dgm:pt modelId="{524CC295-C444-42CF-8DF6-0016EFAA248E}" type="pres">
      <dgm:prSet presAssocID="{6B3791D5-A041-4DCB-9650-B15132D08B8E}" presName="rootConnector" presStyleLbl="node1" presStyleIdx="1" presStyleCnt="5"/>
      <dgm:spPr/>
    </dgm:pt>
    <dgm:pt modelId="{7B849367-D2FB-4731-9319-78D94D2D0C98}" type="pres">
      <dgm:prSet presAssocID="{6B3791D5-A041-4DCB-9650-B15132D08B8E}" presName="childShape" presStyleCnt="0"/>
      <dgm:spPr/>
    </dgm:pt>
    <dgm:pt modelId="{02216FBF-5A26-42F9-98B2-F75343C1BAC6}" type="pres">
      <dgm:prSet presAssocID="{86F3D714-B972-4F61-8D65-AFCF065C0D75}" presName="Name13" presStyleLbl="parChTrans1D2" presStyleIdx="4" presStyleCnt="27" custSzX="130942"/>
      <dgm:spPr/>
    </dgm:pt>
    <dgm:pt modelId="{F9D6D40A-A479-42D7-A32D-083D5D828AA4}" type="pres">
      <dgm:prSet presAssocID="{3DE28096-5589-4DA6-91F2-A43C7D906F02}" presName="childText" presStyleLbl="bgAcc1" presStyleIdx="4" presStyleCnt="27" custScaleX="141045" custLinFactNeighborX="-65301" custLinFactNeighborY="56718">
        <dgm:presLayoutVars>
          <dgm:bulletEnabled val="1"/>
        </dgm:presLayoutVars>
      </dgm:prSet>
      <dgm:spPr/>
    </dgm:pt>
    <dgm:pt modelId="{A435D611-9064-48B3-AC27-4C98DA4D6A2F}" type="pres">
      <dgm:prSet presAssocID="{A14F4918-6934-461D-B73E-54260516A9B1}" presName="Name13" presStyleLbl="parChTrans1D2" presStyleIdx="5" presStyleCnt="27" custSzX="130942"/>
      <dgm:spPr/>
    </dgm:pt>
    <dgm:pt modelId="{3A997C7C-85E0-49BE-9FA5-4EEE0B7F479E}" type="pres">
      <dgm:prSet presAssocID="{46B55515-0DDB-4377-BF75-EC2D8DA81273}" presName="childText" presStyleLbl="bgAcc1" presStyleIdx="5" presStyleCnt="27" custScaleX="141045" custLinFactNeighborX="-65301" custLinFactNeighborY="56718">
        <dgm:presLayoutVars>
          <dgm:bulletEnabled val="1"/>
        </dgm:presLayoutVars>
      </dgm:prSet>
      <dgm:spPr/>
    </dgm:pt>
    <dgm:pt modelId="{40ACD3EA-A8B9-460F-8288-06E7EBEABAEB}" type="pres">
      <dgm:prSet presAssocID="{243296B5-3210-4720-B80C-F94A653574E7}" presName="Name13" presStyleLbl="parChTrans1D2" presStyleIdx="6" presStyleCnt="27" custSzX="130942"/>
      <dgm:spPr/>
    </dgm:pt>
    <dgm:pt modelId="{D664088D-3EFE-4434-84B9-F48488EA0C50}" type="pres">
      <dgm:prSet presAssocID="{8821874F-21F6-453B-8616-9224EDD3D877}" presName="childText" presStyleLbl="bgAcc1" presStyleIdx="6" presStyleCnt="27" custScaleX="141045" custLinFactNeighborX="-65301" custLinFactNeighborY="56718">
        <dgm:presLayoutVars>
          <dgm:bulletEnabled val="1"/>
        </dgm:presLayoutVars>
      </dgm:prSet>
      <dgm:spPr/>
    </dgm:pt>
    <dgm:pt modelId="{C650B05D-6C64-42B1-9BE9-6B816199B841}" type="pres">
      <dgm:prSet presAssocID="{5228758F-8F6E-42DD-8537-68DAF97271FE}" presName="Name13" presStyleLbl="parChTrans1D2" presStyleIdx="7" presStyleCnt="27" custSzX="130942"/>
      <dgm:spPr/>
    </dgm:pt>
    <dgm:pt modelId="{8AEC72E1-F014-4E9A-B9BF-300404D75767}" type="pres">
      <dgm:prSet presAssocID="{E1B0144B-FCA4-48EA-8535-1D05CF00DD4E}" presName="childText" presStyleLbl="bgAcc1" presStyleIdx="7" presStyleCnt="27" custScaleX="141045" custLinFactNeighborX="-65301" custLinFactNeighborY="56718">
        <dgm:presLayoutVars>
          <dgm:bulletEnabled val="1"/>
        </dgm:presLayoutVars>
      </dgm:prSet>
      <dgm:spPr/>
    </dgm:pt>
    <dgm:pt modelId="{AED35401-756E-4292-9C80-D0A90839EE3C}" type="pres">
      <dgm:prSet presAssocID="{D576E24F-220B-4C7B-B18E-1508CDC215FE}" presName="root" presStyleCnt="0"/>
      <dgm:spPr/>
    </dgm:pt>
    <dgm:pt modelId="{CD62BA1E-1732-4BCB-94EC-3C1CE456D1E8}" type="pres">
      <dgm:prSet presAssocID="{D576E24F-220B-4C7B-B18E-1508CDC215FE}" presName="rootComposite" presStyleCnt="0"/>
      <dgm:spPr/>
    </dgm:pt>
    <dgm:pt modelId="{EC46EEEE-7795-49F9-A901-9C75EF3B965B}" type="pres">
      <dgm:prSet presAssocID="{D576E24F-220B-4C7B-B18E-1508CDC215FE}" presName="rootText" presStyleLbl="node1" presStyleIdx="2" presStyleCnt="5" custScaleX="141045" custLinFactNeighborX="-37687" custLinFactNeighborY="49265"/>
      <dgm:spPr/>
    </dgm:pt>
    <dgm:pt modelId="{9C6D062C-F7BC-4810-91F6-0020E2443403}" type="pres">
      <dgm:prSet presAssocID="{D576E24F-220B-4C7B-B18E-1508CDC215FE}" presName="rootConnector" presStyleLbl="node1" presStyleIdx="2" presStyleCnt="5"/>
      <dgm:spPr/>
    </dgm:pt>
    <dgm:pt modelId="{981A0EEA-94D9-46F7-A9DA-BC8AB48CCAD1}" type="pres">
      <dgm:prSet presAssocID="{D576E24F-220B-4C7B-B18E-1508CDC215FE}" presName="childShape" presStyleCnt="0"/>
      <dgm:spPr/>
    </dgm:pt>
    <dgm:pt modelId="{421F22C4-ABB4-4902-8776-E24EE52F94B2}" type="pres">
      <dgm:prSet presAssocID="{3F846A91-2F67-4090-8E1D-A58817CAA4F8}" presName="Name13" presStyleLbl="parChTrans1D2" presStyleIdx="8" presStyleCnt="27" custSzX="130939"/>
      <dgm:spPr/>
    </dgm:pt>
    <dgm:pt modelId="{126D84A5-77A1-4BBC-88EE-2659562923F5}" type="pres">
      <dgm:prSet presAssocID="{E05838E5-2266-47ED-BC3E-E2434AB31E65}" presName="childText" presStyleLbl="bgAcc1" presStyleIdx="8" presStyleCnt="27" custScaleX="141045" custLinFactNeighborX="-49604" custLinFactNeighborY="32100">
        <dgm:presLayoutVars>
          <dgm:bulletEnabled val="1"/>
        </dgm:presLayoutVars>
      </dgm:prSet>
      <dgm:spPr/>
    </dgm:pt>
    <dgm:pt modelId="{A4A2E5D5-1131-4FBC-89C6-515B0EAB9B8F}" type="pres">
      <dgm:prSet presAssocID="{82B6FC74-1CB4-4F31-98BA-F6762BE27E69}" presName="Name13" presStyleLbl="parChTrans1D2" presStyleIdx="9" presStyleCnt="27" custSzX="130939"/>
      <dgm:spPr/>
    </dgm:pt>
    <dgm:pt modelId="{1E2ABEAD-CB11-43B8-8A83-1FB0E8132796}" type="pres">
      <dgm:prSet presAssocID="{FB07730A-6FF6-4A11-B725-A30E12DCD48E}" presName="childText" presStyleLbl="bgAcc1" presStyleIdx="9" presStyleCnt="27" custScaleX="141045" custLinFactNeighborX="-49604" custLinFactNeighborY="32100">
        <dgm:presLayoutVars>
          <dgm:bulletEnabled val="1"/>
        </dgm:presLayoutVars>
      </dgm:prSet>
      <dgm:spPr/>
    </dgm:pt>
    <dgm:pt modelId="{F1215FFC-744E-4FAF-BFE1-28FE0F0A0828}" type="pres">
      <dgm:prSet presAssocID="{742F9CA8-CB67-4A39-96C7-60C736859AE5}" presName="Name13" presStyleLbl="parChTrans1D2" presStyleIdx="10" presStyleCnt="27" custSzX="130939"/>
      <dgm:spPr/>
    </dgm:pt>
    <dgm:pt modelId="{C9922414-2715-4ADE-AD5D-4BF03EC198CD}" type="pres">
      <dgm:prSet presAssocID="{27EFBFB7-823C-4605-BEB5-DBC041B53576}" presName="childText" presStyleLbl="bgAcc1" presStyleIdx="10" presStyleCnt="27" custScaleX="141045" custLinFactNeighborX="-49604" custLinFactNeighborY="32100">
        <dgm:presLayoutVars>
          <dgm:bulletEnabled val="1"/>
        </dgm:presLayoutVars>
      </dgm:prSet>
      <dgm:spPr/>
    </dgm:pt>
    <dgm:pt modelId="{E27E5006-7B09-4A27-8EEB-8F6005B21F49}" type="pres">
      <dgm:prSet presAssocID="{147C17DA-18C3-4FDB-9B75-E157469F070F}" presName="Name13" presStyleLbl="parChTrans1D2" presStyleIdx="11" presStyleCnt="27" custSzX="130939"/>
      <dgm:spPr/>
    </dgm:pt>
    <dgm:pt modelId="{9FA90FD4-6C55-4827-BDC5-793F946A4EBD}" type="pres">
      <dgm:prSet presAssocID="{D8772E22-91AA-44EA-BAF2-63873FE8D7B6}" presName="childText" presStyleLbl="bgAcc1" presStyleIdx="11" presStyleCnt="27" custScaleX="141045" custLinFactNeighborX="-49604" custLinFactNeighborY="32100">
        <dgm:presLayoutVars>
          <dgm:bulletEnabled val="1"/>
        </dgm:presLayoutVars>
      </dgm:prSet>
      <dgm:spPr/>
    </dgm:pt>
    <dgm:pt modelId="{196BB2DD-A89E-482D-A620-C71C018C57A8}" type="pres">
      <dgm:prSet presAssocID="{BAAA82C0-5447-4D44-ABD8-05839792B801}" presName="Name13" presStyleLbl="parChTrans1D2" presStyleIdx="12" presStyleCnt="27" custSzX="130939"/>
      <dgm:spPr/>
    </dgm:pt>
    <dgm:pt modelId="{350087C1-C122-4257-8952-E4CEAE87510F}" type="pres">
      <dgm:prSet presAssocID="{39BAAD7E-AA73-4B89-AA7D-F1E4D8B4F1D5}" presName="childText" presStyleLbl="bgAcc1" presStyleIdx="12" presStyleCnt="27" custScaleX="141045" custLinFactNeighborX="-49604" custLinFactNeighborY="32100">
        <dgm:presLayoutVars>
          <dgm:bulletEnabled val="1"/>
        </dgm:presLayoutVars>
      </dgm:prSet>
      <dgm:spPr/>
    </dgm:pt>
    <dgm:pt modelId="{3DC0B867-E2E0-41D8-A0EA-EA968BE87B7A}" type="pres">
      <dgm:prSet presAssocID="{A726F61F-42E1-4C1B-8D34-E1CD320123A3}" presName="Name13" presStyleLbl="parChTrans1D2" presStyleIdx="13" presStyleCnt="27" custSzX="130939"/>
      <dgm:spPr/>
    </dgm:pt>
    <dgm:pt modelId="{2183B987-2F0D-45B3-934D-7EC32119283B}" type="pres">
      <dgm:prSet presAssocID="{6D359D56-A0CD-41C1-A10E-466CCBECEA21}" presName="childText" presStyleLbl="bgAcc1" presStyleIdx="13" presStyleCnt="27" custScaleX="141045" custLinFactNeighborX="-49604" custLinFactNeighborY="32100">
        <dgm:presLayoutVars>
          <dgm:bulletEnabled val="1"/>
        </dgm:presLayoutVars>
      </dgm:prSet>
      <dgm:spPr/>
    </dgm:pt>
    <dgm:pt modelId="{59E24154-7945-43E3-AA18-6AA5A82550AB}" type="pres">
      <dgm:prSet presAssocID="{DFE6D971-41CB-450F-A5FE-002FBE72DC9E}" presName="Name13" presStyleLbl="parChTrans1D2" presStyleIdx="14" presStyleCnt="27" custSzX="130939"/>
      <dgm:spPr/>
    </dgm:pt>
    <dgm:pt modelId="{C445675E-97E0-4D59-BA3A-6AED247013C2}" type="pres">
      <dgm:prSet presAssocID="{822D5BA3-3837-4E30-9A40-F73B7609A350}" presName="childText" presStyleLbl="bgAcc1" presStyleIdx="14" presStyleCnt="27" custScaleX="141045" custScaleY="56208" custLinFactNeighborX="-49604" custLinFactNeighborY="32100">
        <dgm:presLayoutVars>
          <dgm:bulletEnabled val="1"/>
        </dgm:presLayoutVars>
      </dgm:prSet>
      <dgm:spPr/>
    </dgm:pt>
    <dgm:pt modelId="{CE17D82F-F2EC-43CF-8EFD-6D5723D59A40}" type="pres">
      <dgm:prSet presAssocID="{A6B1D4DD-AD42-4418-ABBD-C9992E988198}" presName="Name13" presStyleLbl="parChTrans1D2" presStyleIdx="15" presStyleCnt="27" custSzX="130939"/>
      <dgm:spPr/>
    </dgm:pt>
    <dgm:pt modelId="{0D3021AF-8863-4161-A7C2-9F792705092A}" type="pres">
      <dgm:prSet presAssocID="{ADF8854D-0693-4249-9298-7D6EB6E63E9B}" presName="childText" presStyleLbl="bgAcc1" presStyleIdx="15" presStyleCnt="27" custScaleX="141045" custScaleY="57129" custLinFactNeighborX="-49604" custLinFactNeighborY="18064">
        <dgm:presLayoutVars>
          <dgm:bulletEnabled val="1"/>
        </dgm:presLayoutVars>
      </dgm:prSet>
      <dgm:spPr/>
    </dgm:pt>
    <dgm:pt modelId="{48892AC6-13F1-4AA6-A270-67701D365BF4}" type="pres">
      <dgm:prSet presAssocID="{E91B644F-A47B-429C-9FCC-112D72F3C04F}" presName="root" presStyleCnt="0"/>
      <dgm:spPr/>
    </dgm:pt>
    <dgm:pt modelId="{3EF6304E-041B-4BFA-A6DF-837A6E404992}" type="pres">
      <dgm:prSet presAssocID="{E91B644F-A47B-429C-9FCC-112D72F3C04F}" presName="rootComposite" presStyleCnt="0"/>
      <dgm:spPr/>
    </dgm:pt>
    <dgm:pt modelId="{A4E3A8E1-3D37-4F8C-8421-7F24011DCA69}" type="pres">
      <dgm:prSet presAssocID="{E91B644F-A47B-429C-9FCC-112D72F3C04F}" presName="rootText" presStyleLbl="node1" presStyleIdx="3" presStyleCnt="5" custScaleX="141045" custLinFactNeighborX="-9327" custLinFactNeighborY="52991"/>
      <dgm:spPr/>
    </dgm:pt>
    <dgm:pt modelId="{7EB0577C-B5DB-46CA-99E3-1DF8BF7EDA5E}" type="pres">
      <dgm:prSet presAssocID="{E91B644F-A47B-429C-9FCC-112D72F3C04F}" presName="rootConnector" presStyleLbl="node1" presStyleIdx="3" presStyleCnt="5"/>
      <dgm:spPr/>
    </dgm:pt>
    <dgm:pt modelId="{94BD6B1D-943D-4564-8F0C-6623FF532B71}" type="pres">
      <dgm:prSet presAssocID="{E91B644F-A47B-429C-9FCC-112D72F3C04F}" presName="childShape" presStyleCnt="0"/>
      <dgm:spPr/>
    </dgm:pt>
    <dgm:pt modelId="{D586F29A-53DF-449D-932A-DA5A6F456A12}" type="pres">
      <dgm:prSet presAssocID="{D1E427D2-4CB9-41D6-8047-F7E4E5773B13}" presName="Name13" presStyleLbl="parChTrans1D2" presStyleIdx="16" presStyleCnt="27" custSzX="130921"/>
      <dgm:spPr/>
    </dgm:pt>
    <dgm:pt modelId="{8C968F87-BDC9-4B3D-8B0F-B6DDD08F31F1}" type="pres">
      <dgm:prSet presAssocID="{2ECA0F4A-A220-4E81-A58C-2714EEDD7F48}" presName="childText" presStyleLbl="bgAcc1" presStyleIdx="16" presStyleCnt="27" custScaleX="141045" custLinFactNeighborX="-11659" custLinFactNeighborY="52991">
        <dgm:presLayoutVars>
          <dgm:bulletEnabled val="1"/>
        </dgm:presLayoutVars>
      </dgm:prSet>
      <dgm:spPr/>
    </dgm:pt>
    <dgm:pt modelId="{FACB2693-467A-4820-9CC2-16E7410E0D2B}" type="pres">
      <dgm:prSet presAssocID="{85BC25CE-1343-4F60-A9F4-2285D973FAC7}" presName="Name13" presStyleLbl="parChTrans1D2" presStyleIdx="17" presStyleCnt="27" custSzX="130921"/>
      <dgm:spPr/>
    </dgm:pt>
    <dgm:pt modelId="{71C7733F-789D-4D51-8714-1370CC5F409B}" type="pres">
      <dgm:prSet presAssocID="{1306CCC0-B02F-4927-AA71-F4D1E04060E6}" presName="childText" presStyleLbl="bgAcc1" presStyleIdx="17" presStyleCnt="27" custScaleX="141045" custLinFactNeighborX="-11659" custLinFactNeighborY="52991">
        <dgm:presLayoutVars>
          <dgm:bulletEnabled val="1"/>
        </dgm:presLayoutVars>
      </dgm:prSet>
      <dgm:spPr/>
    </dgm:pt>
    <dgm:pt modelId="{6C7E2180-A9B0-4774-AD8C-4E1ECE8FB83F}" type="pres">
      <dgm:prSet presAssocID="{ABEEE41D-CCBB-46F4-90C4-4A5EF917E240}" presName="Name13" presStyleLbl="parChTrans1D2" presStyleIdx="18" presStyleCnt="27" custSzX="130921"/>
      <dgm:spPr/>
    </dgm:pt>
    <dgm:pt modelId="{1FBF679B-8325-451E-9610-A06DFE07900F}" type="pres">
      <dgm:prSet presAssocID="{1AC76379-CDB1-4F6D-AB29-4CC5E553FDC4}" presName="childText" presStyleLbl="bgAcc1" presStyleIdx="18" presStyleCnt="27" custScaleX="141045" custLinFactNeighborX="-11659" custLinFactNeighborY="52991">
        <dgm:presLayoutVars>
          <dgm:bulletEnabled val="1"/>
        </dgm:presLayoutVars>
      </dgm:prSet>
      <dgm:spPr/>
    </dgm:pt>
    <dgm:pt modelId="{FC68CFF7-1481-4FA7-9223-9D60D8A0934C}" type="pres">
      <dgm:prSet presAssocID="{A42D3280-E579-437E-AD88-24606EC4D5E3}" presName="Name13" presStyleLbl="parChTrans1D2" presStyleIdx="19" presStyleCnt="27" custSzX="130921"/>
      <dgm:spPr/>
    </dgm:pt>
    <dgm:pt modelId="{99875657-D39D-423C-A6E3-C88029027078}" type="pres">
      <dgm:prSet presAssocID="{B3327ABA-9FAC-45F3-AD00-8777FA04172E}" presName="childText" presStyleLbl="bgAcc1" presStyleIdx="19" presStyleCnt="27" custScaleX="141045" custLinFactNeighborX="-11659" custLinFactNeighborY="52991">
        <dgm:presLayoutVars>
          <dgm:bulletEnabled val="1"/>
        </dgm:presLayoutVars>
      </dgm:prSet>
      <dgm:spPr/>
    </dgm:pt>
    <dgm:pt modelId="{D986567B-B612-4311-96AC-1C3BF5590338}" type="pres">
      <dgm:prSet presAssocID="{B8238E28-9DC5-4914-B8DD-670C1CECBD01}" presName="Name13" presStyleLbl="parChTrans1D2" presStyleIdx="20" presStyleCnt="27" custSzX="130921"/>
      <dgm:spPr/>
    </dgm:pt>
    <dgm:pt modelId="{2F93CDF6-7B55-4276-BB68-9411284E7BE6}" type="pres">
      <dgm:prSet presAssocID="{B57920BE-4EC7-4362-9E47-49580339A04A}" presName="childText" presStyleLbl="bgAcc1" presStyleIdx="20" presStyleCnt="27" custScaleX="141045" custLinFactNeighborX="-11659" custLinFactNeighborY="52991">
        <dgm:presLayoutVars>
          <dgm:bulletEnabled val="1"/>
        </dgm:presLayoutVars>
      </dgm:prSet>
      <dgm:spPr/>
    </dgm:pt>
    <dgm:pt modelId="{3A183982-BEF8-4664-AFDA-AA9580B704F2}" type="pres">
      <dgm:prSet presAssocID="{B9F6C1A4-39E7-48A1-A8B0-E2F090CA207C}" presName="Name13" presStyleLbl="parChTrans1D2" presStyleIdx="21" presStyleCnt="27" custSzX="130921"/>
      <dgm:spPr/>
    </dgm:pt>
    <dgm:pt modelId="{A37D40EA-8F4B-4315-8DDC-3C9322AA9E0D}" type="pres">
      <dgm:prSet presAssocID="{76634A5B-588F-4496-9A42-18E3436A722C}" presName="childText" presStyleLbl="bgAcc1" presStyleIdx="21" presStyleCnt="27" custScaleX="141045" custLinFactNeighborX="-11659" custLinFactNeighborY="52991">
        <dgm:presLayoutVars>
          <dgm:bulletEnabled val="1"/>
        </dgm:presLayoutVars>
      </dgm:prSet>
      <dgm:spPr/>
    </dgm:pt>
    <dgm:pt modelId="{95451ADF-0BB7-4BDA-85C2-C70D0400B936}" type="pres">
      <dgm:prSet presAssocID="{FC481FB0-0726-49BE-AE43-E52813982E83}" presName="root" presStyleCnt="0"/>
      <dgm:spPr/>
    </dgm:pt>
    <dgm:pt modelId="{72DCFA93-C493-43F0-A45E-8D9B31AB2C29}" type="pres">
      <dgm:prSet presAssocID="{FC481FB0-0726-49BE-AE43-E52813982E83}" presName="rootComposite" presStyleCnt="0"/>
      <dgm:spPr/>
    </dgm:pt>
    <dgm:pt modelId="{0EF4A913-E5D2-45F5-9953-CEF4BF950A6D}" type="pres">
      <dgm:prSet presAssocID="{FC481FB0-0726-49BE-AE43-E52813982E83}" presName="rootText" presStyleLbl="node1" presStyleIdx="4" presStyleCnt="5" custScaleX="141045" custLinFactNeighborX="25750" custLinFactNeighborY="63064"/>
      <dgm:spPr/>
    </dgm:pt>
    <dgm:pt modelId="{9ECA3053-F078-45EF-BD28-3336BAA61AF3}" type="pres">
      <dgm:prSet presAssocID="{FC481FB0-0726-49BE-AE43-E52813982E83}" presName="rootConnector" presStyleLbl="node1" presStyleIdx="4" presStyleCnt="5"/>
      <dgm:spPr/>
    </dgm:pt>
    <dgm:pt modelId="{13B6AC33-D4F9-4CE0-93FE-63747B3A9533}" type="pres">
      <dgm:prSet presAssocID="{FC481FB0-0726-49BE-AE43-E52813982E83}" presName="childShape" presStyleCnt="0"/>
      <dgm:spPr/>
    </dgm:pt>
    <dgm:pt modelId="{83F13B26-3C39-4EBD-B7A3-CA4367CB9EA1}" type="pres">
      <dgm:prSet presAssocID="{41D1F03B-969C-4112-B906-88696AE5F1BD}" presName="Name13" presStyleLbl="parChTrans1D2" presStyleIdx="22" presStyleCnt="27" custSzX="130926"/>
      <dgm:spPr/>
    </dgm:pt>
    <dgm:pt modelId="{E9B677B1-6514-401A-9532-9D2ECD659A10}" type="pres">
      <dgm:prSet presAssocID="{7B707EBC-7723-45BE-B333-D10E5A0A5C67}" presName="childText" presStyleLbl="bgAcc1" presStyleIdx="22" presStyleCnt="27" custScaleX="141045" custLinFactNeighborX="32188" custLinFactNeighborY="63064">
        <dgm:presLayoutVars>
          <dgm:bulletEnabled val="1"/>
        </dgm:presLayoutVars>
      </dgm:prSet>
      <dgm:spPr/>
    </dgm:pt>
    <dgm:pt modelId="{652DADFE-E2A6-45A6-B789-BC6E361B9C68}" type="pres">
      <dgm:prSet presAssocID="{F1395B7B-1263-4AC7-8301-334903406187}" presName="Name13" presStyleLbl="parChTrans1D2" presStyleIdx="23" presStyleCnt="27" custSzX="130926"/>
      <dgm:spPr/>
    </dgm:pt>
    <dgm:pt modelId="{CEDADA19-1821-4E54-9B18-7714F453B7B8}" type="pres">
      <dgm:prSet presAssocID="{C16DB89D-4200-4EF7-A8FD-FD979F241C4B}" presName="childText" presStyleLbl="bgAcc1" presStyleIdx="23" presStyleCnt="27" custScaleX="141045" custLinFactNeighborX="32188" custLinFactNeighborY="63064">
        <dgm:presLayoutVars>
          <dgm:bulletEnabled val="1"/>
        </dgm:presLayoutVars>
      </dgm:prSet>
      <dgm:spPr/>
    </dgm:pt>
    <dgm:pt modelId="{E39D331D-CCCF-4F8B-AC9A-45EFA715A38B}" type="pres">
      <dgm:prSet presAssocID="{85969BC3-6029-42F0-853C-CCF5E68D66F0}" presName="Name13" presStyleLbl="parChTrans1D2" presStyleIdx="24" presStyleCnt="27" custSzX="130926"/>
      <dgm:spPr/>
    </dgm:pt>
    <dgm:pt modelId="{78A84E80-D890-436E-9C30-E68BA75E0E79}" type="pres">
      <dgm:prSet presAssocID="{53CC9127-4251-4211-AA3A-3929E77E126F}" presName="childText" presStyleLbl="bgAcc1" presStyleIdx="24" presStyleCnt="27" custScaleX="141045" custLinFactNeighborX="32188" custLinFactNeighborY="63064">
        <dgm:presLayoutVars>
          <dgm:bulletEnabled val="1"/>
        </dgm:presLayoutVars>
      </dgm:prSet>
      <dgm:spPr/>
    </dgm:pt>
    <dgm:pt modelId="{9D20C6FC-92B4-4CE7-BB06-BBE5A6D3D538}" type="pres">
      <dgm:prSet presAssocID="{330D6236-2879-4E62-915E-D3D1E360831C}" presName="Name13" presStyleLbl="parChTrans1D2" presStyleIdx="25" presStyleCnt="27" custSzX="130926"/>
      <dgm:spPr/>
    </dgm:pt>
    <dgm:pt modelId="{C4A727E2-6C57-45DD-B2B7-EDD60C83C875}" type="pres">
      <dgm:prSet presAssocID="{08A93327-BE7A-4EBE-A7ED-2C9BEDA2E6D5}" presName="childText" presStyleLbl="bgAcc1" presStyleIdx="25" presStyleCnt="27" custScaleX="141045" custLinFactNeighborX="32188" custLinFactNeighborY="63064">
        <dgm:presLayoutVars>
          <dgm:bulletEnabled val="1"/>
        </dgm:presLayoutVars>
      </dgm:prSet>
      <dgm:spPr/>
    </dgm:pt>
    <dgm:pt modelId="{1BFD526E-95B8-43F5-AAE8-5BEB053A75CE}" type="pres">
      <dgm:prSet presAssocID="{D92CD86C-DA1B-41DF-A6F3-DEFA95246E3F}" presName="Name13" presStyleLbl="parChTrans1D2" presStyleIdx="26" presStyleCnt="27" custSzX="130926"/>
      <dgm:spPr/>
    </dgm:pt>
    <dgm:pt modelId="{9B15E66D-17EB-40D5-97FC-88E0328920F9}" type="pres">
      <dgm:prSet presAssocID="{718A8EDD-F3F5-4DFE-8F6C-CC2D469CC920}" presName="childText" presStyleLbl="bgAcc1" presStyleIdx="26" presStyleCnt="27" custScaleX="141045" custLinFactNeighborX="32188" custLinFactNeighborY="63064">
        <dgm:presLayoutVars>
          <dgm:bulletEnabled val="1"/>
        </dgm:presLayoutVars>
      </dgm:prSet>
      <dgm:spPr/>
    </dgm:pt>
  </dgm:ptLst>
  <dgm:cxnLst>
    <dgm:cxn modelId="{7D799A00-8F28-492F-BC3F-C562AE83554A}" srcId="{FC481FB0-0726-49BE-AE43-E52813982E83}" destId="{7B707EBC-7723-45BE-B333-D10E5A0A5C67}" srcOrd="0" destOrd="0" parTransId="{41D1F03B-969C-4112-B906-88696AE5F1BD}" sibTransId="{4C8EF5B9-E7EB-4C54-A382-35BCF3EF3915}"/>
    <dgm:cxn modelId="{02CDD30A-60C9-4D9B-BD51-0365201E6C0F}" type="presOf" srcId="{27EFBFB7-823C-4605-BEB5-DBC041B53576}" destId="{C9922414-2715-4ADE-AD5D-4BF03EC198CD}" srcOrd="0" destOrd="0" presId="urn:microsoft.com/office/officeart/2005/8/layout/hierarchy3"/>
    <dgm:cxn modelId="{EE09F80A-9B99-45AE-A3C3-D2332FAA801D}" type="presOf" srcId="{330D6236-2879-4E62-915E-D3D1E360831C}" destId="{9D20C6FC-92B4-4CE7-BB06-BBE5A6D3D538}" srcOrd="0" destOrd="0" presId="urn:microsoft.com/office/officeart/2005/8/layout/hierarchy3"/>
    <dgm:cxn modelId="{8B60CA0C-75A5-4F78-BC7E-251D0682FCD9}" type="presOf" srcId="{86F3D714-B972-4F61-8D65-AFCF065C0D75}" destId="{02216FBF-5A26-42F9-98B2-F75343C1BAC6}" srcOrd="0" destOrd="0" presId="urn:microsoft.com/office/officeart/2005/8/layout/hierarchy3"/>
    <dgm:cxn modelId="{15AB190D-DFFB-4887-8358-30FE3EFA1DDA}" srcId="{FC481FB0-0726-49BE-AE43-E52813982E83}" destId="{C16DB89D-4200-4EF7-A8FD-FD979F241C4B}" srcOrd="1" destOrd="0" parTransId="{F1395B7B-1263-4AC7-8301-334903406187}" sibTransId="{8F4D3EBA-9585-4560-A7ED-A137DEC2F4B9}"/>
    <dgm:cxn modelId="{00923C0F-5488-4C95-A291-AE2A4ADC1A48}" type="presOf" srcId="{08A93327-BE7A-4EBE-A7ED-2C9BEDA2E6D5}" destId="{C4A727E2-6C57-45DD-B2B7-EDD60C83C875}" srcOrd="0" destOrd="0" presId="urn:microsoft.com/office/officeart/2005/8/layout/hierarchy3"/>
    <dgm:cxn modelId="{64B07C14-B199-43ED-A163-C1358AD18EF2}" srcId="{E91B644F-A47B-429C-9FCC-112D72F3C04F}" destId="{2ECA0F4A-A220-4E81-A58C-2714EEDD7F48}" srcOrd="0" destOrd="0" parTransId="{D1E427D2-4CB9-41D6-8047-F7E4E5773B13}" sibTransId="{EADEBA2D-F52D-49FD-8212-BE745BD78EAE}"/>
    <dgm:cxn modelId="{A9560616-DE88-45D8-AFE0-D80163C885EE}" type="presOf" srcId="{B8238E28-9DC5-4914-B8DD-670C1CECBD01}" destId="{D986567B-B612-4311-96AC-1C3BF5590338}" srcOrd="0" destOrd="0" presId="urn:microsoft.com/office/officeart/2005/8/layout/hierarchy3"/>
    <dgm:cxn modelId="{5AB45A17-FC42-41BE-AFF8-CB6FBE990195}" srcId="{D576E24F-220B-4C7B-B18E-1508CDC215FE}" destId="{39BAAD7E-AA73-4B89-AA7D-F1E4D8B4F1D5}" srcOrd="4" destOrd="0" parTransId="{BAAA82C0-5447-4D44-ABD8-05839792B801}" sibTransId="{7CDFD351-FCF2-4BC0-BC2A-F3D791C94612}"/>
    <dgm:cxn modelId="{7B41DE17-8099-47C3-930C-316997A770C2}" type="presOf" srcId="{A14F4918-6934-461D-B73E-54260516A9B1}" destId="{A435D611-9064-48B3-AC27-4C98DA4D6A2F}" srcOrd="0" destOrd="0" presId="urn:microsoft.com/office/officeart/2005/8/layout/hierarchy3"/>
    <dgm:cxn modelId="{B3394318-7587-4029-B601-81E3EFAF716A}" type="presOf" srcId="{76634A5B-588F-4496-9A42-18E3436A722C}" destId="{A37D40EA-8F4B-4315-8DDC-3C9322AA9E0D}" srcOrd="0" destOrd="0" presId="urn:microsoft.com/office/officeart/2005/8/layout/hierarchy3"/>
    <dgm:cxn modelId="{82701320-A046-4398-9FF7-79FC298BE930}" type="presOf" srcId="{D8772E22-91AA-44EA-BAF2-63873FE8D7B6}" destId="{9FA90FD4-6C55-4827-BDC5-793F946A4EBD}" srcOrd="0" destOrd="0" presId="urn:microsoft.com/office/officeart/2005/8/layout/hierarchy3"/>
    <dgm:cxn modelId="{E7816720-7D01-4D77-AC6D-789C97F4AD0B}" type="presOf" srcId="{1306CCC0-B02F-4927-AA71-F4D1E04060E6}" destId="{71C7733F-789D-4D51-8714-1370CC5F409B}" srcOrd="0" destOrd="0" presId="urn:microsoft.com/office/officeart/2005/8/layout/hierarchy3"/>
    <dgm:cxn modelId="{9D546D22-05C8-4C25-AC19-3836394E7FF2}" type="presOf" srcId="{85969BC3-6029-42F0-853C-CCF5E68D66F0}" destId="{E39D331D-CCCF-4F8B-AC9A-45EFA715A38B}" srcOrd="0" destOrd="0" presId="urn:microsoft.com/office/officeart/2005/8/layout/hierarchy3"/>
    <dgm:cxn modelId="{190C7B22-2FCE-4BBF-9C5B-9B715ED6C1E5}" type="presOf" srcId="{D576E24F-220B-4C7B-B18E-1508CDC215FE}" destId="{9C6D062C-F7BC-4810-91F6-0020E2443403}" srcOrd="1" destOrd="0" presId="urn:microsoft.com/office/officeart/2005/8/layout/hierarchy3"/>
    <dgm:cxn modelId="{60BE0023-B0C6-428D-9062-004C93F850CD}" type="presOf" srcId="{82B6FC74-1CB4-4F31-98BA-F6762BE27E69}" destId="{A4A2E5D5-1131-4FBC-89C6-515B0EAB9B8F}" srcOrd="0" destOrd="0" presId="urn:microsoft.com/office/officeart/2005/8/layout/hierarchy3"/>
    <dgm:cxn modelId="{7C356D24-BEDA-4724-8B1D-C5E530BF08C4}" type="presOf" srcId="{CCDFE88A-1289-4A86-AA7D-CE5E5A8A3AC9}" destId="{76656B52-829D-4A5A-8F68-1A44E51FE95D}" srcOrd="0" destOrd="0" presId="urn:microsoft.com/office/officeart/2005/8/layout/hierarchy3"/>
    <dgm:cxn modelId="{231E7E33-30F9-4C38-B68B-99A439993BD2}" type="presOf" srcId="{ADF8854D-0693-4249-9298-7D6EB6E63E9B}" destId="{0D3021AF-8863-4161-A7C2-9F792705092A}" srcOrd="0" destOrd="0" presId="urn:microsoft.com/office/officeart/2005/8/layout/hierarchy3"/>
    <dgm:cxn modelId="{2E1BEB33-FD85-48BE-851B-F783740948DD}" type="presOf" srcId="{F1395B7B-1263-4AC7-8301-334903406187}" destId="{652DADFE-E2A6-45A6-B789-BC6E361B9C68}" srcOrd="0" destOrd="0" presId="urn:microsoft.com/office/officeart/2005/8/layout/hierarchy3"/>
    <dgm:cxn modelId="{04610D37-0B5F-432D-B439-6C0392868D6F}" srcId="{FC481FB0-0726-49BE-AE43-E52813982E83}" destId="{53CC9127-4251-4211-AA3A-3929E77E126F}" srcOrd="2" destOrd="0" parTransId="{85969BC3-6029-42F0-853C-CCF5E68D66F0}" sibTransId="{CAE4837F-0A3C-4893-B68C-4A35795962E6}"/>
    <dgm:cxn modelId="{F94D4F5C-88AB-4C46-BDD5-CD7F282B5571}" type="presOf" srcId="{718A8EDD-F3F5-4DFE-8F6C-CC2D469CC920}" destId="{9B15E66D-17EB-40D5-97FC-88E0328920F9}" srcOrd="0" destOrd="0" presId="urn:microsoft.com/office/officeart/2005/8/layout/hierarchy3"/>
    <dgm:cxn modelId="{0355265E-0380-4326-8D7A-BC344AB1D537}" type="presOf" srcId="{74376E36-9D48-4424-98B0-00E32991914A}" destId="{5CA90797-933A-45F5-8D6A-53F8F65685FD}" srcOrd="0" destOrd="0" presId="urn:microsoft.com/office/officeart/2005/8/layout/hierarchy3"/>
    <dgm:cxn modelId="{69A8B35E-A181-4A13-940B-A2B6476076C7}" srcId="{D576E24F-220B-4C7B-B18E-1508CDC215FE}" destId="{FB07730A-6FF6-4A11-B725-A30E12DCD48E}" srcOrd="1" destOrd="0" parTransId="{82B6FC74-1CB4-4F31-98BA-F6762BE27E69}" sibTransId="{A2900C15-633B-4AC8-BDB6-08D481DE5E79}"/>
    <dgm:cxn modelId="{1D248542-4086-436B-8E96-387E47E6E8D1}" srcId="{E91B644F-A47B-429C-9FCC-112D72F3C04F}" destId="{76634A5B-588F-4496-9A42-18E3436A722C}" srcOrd="5" destOrd="0" parTransId="{B9F6C1A4-39E7-48A1-A8B0-E2F090CA207C}" sibTransId="{9C1F57B9-DA76-400A-87E1-C14A219814AD}"/>
    <dgm:cxn modelId="{B228F242-3E32-4B6C-B08F-6F320D288EC3}" type="presOf" srcId="{1AC76379-CDB1-4F6D-AB29-4CC5E553FDC4}" destId="{1FBF679B-8325-451E-9610-A06DFE07900F}" srcOrd="0" destOrd="0" presId="urn:microsoft.com/office/officeart/2005/8/layout/hierarchy3"/>
    <dgm:cxn modelId="{9A94C945-045D-4E0E-8BD1-802B9C103166}" type="presOf" srcId="{E91B644F-A47B-429C-9FCC-112D72F3C04F}" destId="{7EB0577C-B5DB-46CA-99E3-1DF8BF7EDA5E}" srcOrd="1" destOrd="0" presId="urn:microsoft.com/office/officeart/2005/8/layout/hierarchy3"/>
    <dgm:cxn modelId="{BBE35647-C889-48C1-BD24-729A5897A9B2}" type="presOf" srcId="{147C17DA-18C3-4FDB-9B75-E157469F070F}" destId="{E27E5006-7B09-4A27-8EEB-8F6005B21F49}" srcOrd="0" destOrd="0" presId="urn:microsoft.com/office/officeart/2005/8/layout/hierarchy3"/>
    <dgm:cxn modelId="{01832D6A-6F57-45C2-AEFD-6A2B66B878ED}" type="presOf" srcId="{243296B5-3210-4720-B80C-F94A653574E7}" destId="{40ACD3EA-A8B9-460F-8288-06E7EBEABAEB}" srcOrd="0" destOrd="0" presId="urn:microsoft.com/office/officeart/2005/8/layout/hierarchy3"/>
    <dgm:cxn modelId="{4BB1686A-519F-4148-AD99-7F2C3648CF98}" type="presOf" srcId="{ABEEE41D-CCBB-46F4-90C4-4A5EF917E240}" destId="{6C7E2180-A9B0-4774-AD8C-4E1ECE8FB83F}" srcOrd="0" destOrd="0" presId="urn:microsoft.com/office/officeart/2005/8/layout/hierarchy3"/>
    <dgm:cxn modelId="{5C070C6C-14EC-4C52-A4B4-4C760F486EDD}" type="presOf" srcId="{2ECA0F4A-A220-4E81-A58C-2714EEDD7F48}" destId="{8C968F87-BDC9-4B3D-8B0F-B6DDD08F31F1}" srcOrd="0" destOrd="0" presId="urn:microsoft.com/office/officeart/2005/8/layout/hierarchy3"/>
    <dgm:cxn modelId="{085A0F4D-1D93-4251-923F-01E46B440D8D}" type="presOf" srcId="{FE009037-810D-475A-8F0A-F6D90798D7FA}" destId="{1EE56C22-AEAF-4AB9-889F-B3F031F29725}" srcOrd="0" destOrd="0" presId="urn:microsoft.com/office/officeart/2005/8/layout/hierarchy3"/>
    <dgm:cxn modelId="{DDBC2850-0E5A-4FBD-8AB9-712AD4D04793}" srcId="{D576E24F-220B-4C7B-B18E-1508CDC215FE}" destId="{6D359D56-A0CD-41C1-A10E-466CCBECEA21}" srcOrd="5" destOrd="0" parTransId="{A726F61F-42E1-4C1B-8D34-E1CD320123A3}" sibTransId="{AF569E63-7A9E-4205-9E07-B94E31209ADC}"/>
    <dgm:cxn modelId="{01B2B950-3213-41F7-A887-CDC3FE2C611A}" type="presOf" srcId="{D576E24F-220B-4C7B-B18E-1508CDC215FE}" destId="{EC46EEEE-7795-49F9-A901-9C75EF3B965B}" srcOrd="0" destOrd="0" presId="urn:microsoft.com/office/officeart/2005/8/layout/hierarchy3"/>
    <dgm:cxn modelId="{FF100F72-3852-4163-A2B4-B9463367DBE8}" srcId="{D576E24F-220B-4C7B-B18E-1508CDC215FE}" destId="{27EFBFB7-823C-4605-BEB5-DBC041B53576}" srcOrd="2" destOrd="0" parTransId="{742F9CA8-CB67-4A39-96C7-60C736859AE5}" sibTransId="{0992BF11-4AE6-4AA1-A8D7-BE60B03869B6}"/>
    <dgm:cxn modelId="{C4C41253-5A0A-44EB-8E45-4221A4E2A324}" type="presOf" srcId="{39BAAD7E-AA73-4B89-AA7D-F1E4D8B4F1D5}" destId="{350087C1-C122-4257-8952-E4CEAE87510F}" srcOrd="0" destOrd="0" presId="urn:microsoft.com/office/officeart/2005/8/layout/hierarchy3"/>
    <dgm:cxn modelId="{D0055054-F74C-40BC-8EAC-3D52C9626FDA}" srcId="{D576E24F-220B-4C7B-B18E-1508CDC215FE}" destId="{D8772E22-91AA-44EA-BAF2-63873FE8D7B6}" srcOrd="3" destOrd="0" parTransId="{147C17DA-18C3-4FDB-9B75-E157469F070F}" sibTransId="{9A1CF30B-9DBA-4BFA-B89B-8C1AA3591790}"/>
    <dgm:cxn modelId="{C6A82C55-8841-427A-9E69-AA59CF1C54E0}" type="presOf" srcId="{8821874F-21F6-453B-8616-9224EDD3D877}" destId="{D664088D-3EFE-4434-84B9-F48488EA0C50}" srcOrd="0" destOrd="0" presId="urn:microsoft.com/office/officeart/2005/8/layout/hierarchy3"/>
    <dgm:cxn modelId="{B9D7E256-A83D-4EE2-B605-68FD140A3E22}" type="presOf" srcId="{6D359D56-A0CD-41C1-A10E-466CCBECEA21}" destId="{2183B987-2F0D-45B3-934D-7EC32119283B}" srcOrd="0" destOrd="0" presId="urn:microsoft.com/office/officeart/2005/8/layout/hierarchy3"/>
    <dgm:cxn modelId="{678E9B58-0609-4F17-968F-E0AFFC28A3B6}" type="presOf" srcId="{E05838E5-2266-47ED-BC3E-E2434AB31E65}" destId="{126D84A5-77A1-4BBC-88EE-2659562923F5}" srcOrd="0" destOrd="0" presId="urn:microsoft.com/office/officeart/2005/8/layout/hierarchy3"/>
    <dgm:cxn modelId="{5C655C79-850C-4195-AA04-932B651D3322}" type="presOf" srcId="{46B55515-0DDB-4377-BF75-EC2D8DA81273}" destId="{3A997C7C-85E0-49BE-9FA5-4EEE0B7F479E}" srcOrd="0" destOrd="0" presId="urn:microsoft.com/office/officeart/2005/8/layout/hierarchy3"/>
    <dgm:cxn modelId="{BD44F779-1162-4755-BE40-6D1F5032D5FF}" type="presOf" srcId="{5FAFEE43-8170-4DF2-982B-6BC3C9907CDF}" destId="{74D748C1-6796-44E7-A454-14B542162675}" srcOrd="0" destOrd="0" presId="urn:microsoft.com/office/officeart/2005/8/layout/hierarchy3"/>
    <dgm:cxn modelId="{4949FE59-D98A-4162-8853-133D0A6FA6B0}" srcId="{D576E24F-220B-4C7B-B18E-1508CDC215FE}" destId="{822D5BA3-3837-4E30-9A40-F73B7609A350}" srcOrd="6" destOrd="0" parTransId="{DFE6D971-41CB-450F-A5FE-002FBE72DC9E}" sibTransId="{36D39B74-E988-4F2A-B5E4-01029915CEBD}"/>
    <dgm:cxn modelId="{04950C7D-83B8-4D52-95E0-CF97A3C871F5}" type="presOf" srcId="{FC481FB0-0726-49BE-AE43-E52813982E83}" destId="{0EF4A913-E5D2-45F5-9953-CEF4BF950A6D}" srcOrd="0" destOrd="0" presId="urn:microsoft.com/office/officeart/2005/8/layout/hierarchy3"/>
    <dgm:cxn modelId="{0541197D-D67A-423B-8938-E48D027B4432}" type="presOf" srcId="{FC481FB0-0726-49BE-AE43-E52813982E83}" destId="{9ECA3053-F078-45EF-BD28-3336BAA61AF3}" srcOrd="1" destOrd="0" presId="urn:microsoft.com/office/officeart/2005/8/layout/hierarchy3"/>
    <dgm:cxn modelId="{59026483-8465-4B2E-8B88-EDC24C78ADAC}" srcId="{D576E24F-220B-4C7B-B18E-1508CDC215FE}" destId="{ADF8854D-0693-4249-9298-7D6EB6E63E9B}" srcOrd="7" destOrd="0" parTransId="{A6B1D4DD-AD42-4418-ABBD-C9992E988198}" sibTransId="{59884246-24E7-4F2F-9E8A-F6F2A86643D6}"/>
    <dgm:cxn modelId="{BD14B486-67CB-4322-8964-E28FE45F95D2}" type="presOf" srcId="{BAAA82C0-5447-4D44-ABD8-05839792B801}" destId="{196BB2DD-A89E-482D-A620-C71C018C57A8}" srcOrd="0" destOrd="0" presId="urn:microsoft.com/office/officeart/2005/8/layout/hierarchy3"/>
    <dgm:cxn modelId="{82F25C8F-3CDE-40A0-9E1D-333F879C409C}" srcId="{E91B644F-A47B-429C-9FCC-112D72F3C04F}" destId="{B3327ABA-9FAC-45F3-AD00-8777FA04172E}" srcOrd="3" destOrd="0" parTransId="{A42D3280-E579-437E-AD88-24606EC4D5E3}" sibTransId="{95FA3D1E-8E17-49DE-A0F2-12697B936FAA}"/>
    <dgm:cxn modelId="{094B3393-A104-4D31-9286-4457FEE17D86}" type="presOf" srcId="{6B3791D5-A041-4DCB-9650-B15132D08B8E}" destId="{83ACD8BB-5DD1-40C2-B09E-4708BB225464}" srcOrd="0" destOrd="0" presId="urn:microsoft.com/office/officeart/2005/8/layout/hierarchy3"/>
    <dgm:cxn modelId="{77F9EB94-A1D6-4C2A-B114-E8E34288C8F7}" type="presOf" srcId="{3DE28096-5589-4DA6-91F2-A43C7D906F02}" destId="{F9D6D40A-A479-42D7-A32D-083D5D828AA4}" srcOrd="0" destOrd="0" presId="urn:microsoft.com/office/officeart/2005/8/layout/hierarchy3"/>
    <dgm:cxn modelId="{4076E097-5AB8-4743-B231-081F0D0D412D}" type="presOf" srcId="{A6B1D4DD-AD42-4418-ABBD-C9992E988198}" destId="{CE17D82F-F2EC-43CF-8EFD-6D5723D59A40}" srcOrd="0" destOrd="0" presId="urn:microsoft.com/office/officeart/2005/8/layout/hierarchy3"/>
    <dgm:cxn modelId="{7F992598-2D52-43CE-ACE0-AFCC232683A4}" type="presOf" srcId="{8B251DE5-6947-4996-931E-7D842D231E43}" destId="{840E6B06-D4EA-46FC-91AE-C10E90C8FA7E}" srcOrd="1" destOrd="0" presId="urn:microsoft.com/office/officeart/2005/8/layout/hierarchy3"/>
    <dgm:cxn modelId="{F113659B-7E9B-4FBF-A274-7B65A2CE0058}" type="presOf" srcId="{822D5BA3-3837-4E30-9A40-F73B7609A350}" destId="{C445675E-97E0-4D59-BA3A-6AED247013C2}" srcOrd="0" destOrd="0" presId="urn:microsoft.com/office/officeart/2005/8/layout/hierarchy3"/>
    <dgm:cxn modelId="{83E4C69D-33A0-49FF-AF57-C6E78C71CBFA}" type="presOf" srcId="{E1B0144B-FCA4-48EA-8535-1D05CF00DD4E}" destId="{8AEC72E1-F014-4E9A-B9BF-300404D75767}" srcOrd="0" destOrd="0" presId="urn:microsoft.com/office/officeart/2005/8/layout/hierarchy3"/>
    <dgm:cxn modelId="{EF897D9E-0F56-4E19-B139-651F9B2892B0}" type="presOf" srcId="{C16DB89D-4200-4EF7-A8FD-FD979F241C4B}" destId="{CEDADA19-1821-4E54-9B18-7714F453B7B8}" srcOrd="0" destOrd="0" presId="urn:microsoft.com/office/officeart/2005/8/layout/hierarchy3"/>
    <dgm:cxn modelId="{08E2959F-D1C6-4A55-90AA-2368E654D42F}" type="presOf" srcId="{F791069C-1835-490D-8F17-8EBDDB0EB413}" destId="{77A81C54-1FE7-4E0F-A71E-3C0D5F95ADC5}" srcOrd="0" destOrd="0" presId="urn:microsoft.com/office/officeart/2005/8/layout/hierarchy3"/>
    <dgm:cxn modelId="{EAB325A0-8CAA-4C30-A11D-BC9151EBA9DF}" type="presOf" srcId="{7B707EBC-7723-45BE-B333-D10E5A0A5C67}" destId="{E9B677B1-6514-401A-9532-9D2ECD659A10}" srcOrd="0" destOrd="0" presId="urn:microsoft.com/office/officeart/2005/8/layout/hierarchy3"/>
    <dgm:cxn modelId="{E75E65A2-B72F-46A1-B858-FBEAA901C689}" type="presOf" srcId="{5228758F-8F6E-42DD-8537-68DAF97271FE}" destId="{C650B05D-6C64-42B1-9BE9-6B816199B841}" srcOrd="0" destOrd="0" presId="urn:microsoft.com/office/officeart/2005/8/layout/hierarchy3"/>
    <dgm:cxn modelId="{E9ECE2A2-4D5F-472B-B89E-C7F29186730C}" srcId="{E91B644F-A47B-429C-9FCC-112D72F3C04F}" destId="{1306CCC0-B02F-4927-AA71-F4D1E04060E6}" srcOrd="1" destOrd="0" parTransId="{85BC25CE-1343-4F60-A9F4-2285D973FAC7}" sibTransId="{F7B105F6-A207-45B4-BB34-D8F85B7B9513}"/>
    <dgm:cxn modelId="{2D4C7BA8-089C-4BFF-9BDF-93803232F538}" srcId="{8B251DE5-6947-4996-931E-7D842D231E43}" destId="{364BFABE-B0F2-47C1-B98C-A50D1EE7A968}" srcOrd="3" destOrd="0" parTransId="{2C820C68-9915-49BC-96C1-C61C6BE07184}" sibTransId="{B0B58705-5D1C-4572-B7F8-3BF26353ED93}"/>
    <dgm:cxn modelId="{3ED714AA-2251-425B-9A91-B3385F397142}" type="presOf" srcId="{DFE6D971-41CB-450F-A5FE-002FBE72DC9E}" destId="{59E24154-7945-43E3-AA18-6AA5A82550AB}" srcOrd="0" destOrd="0" presId="urn:microsoft.com/office/officeart/2005/8/layout/hierarchy3"/>
    <dgm:cxn modelId="{682981AA-4B13-43EB-8258-E8078ECA1869}" type="presOf" srcId="{B57920BE-4EC7-4362-9E47-49580339A04A}" destId="{2F93CDF6-7B55-4276-BB68-9411284E7BE6}" srcOrd="0" destOrd="0" presId="urn:microsoft.com/office/officeart/2005/8/layout/hierarchy3"/>
    <dgm:cxn modelId="{B6845FAD-4413-43C4-A2C8-7F7672123069}" srcId="{FC481FB0-0726-49BE-AE43-E52813982E83}" destId="{718A8EDD-F3F5-4DFE-8F6C-CC2D469CC920}" srcOrd="4" destOrd="0" parTransId="{D92CD86C-DA1B-41DF-A6F3-DEFA95246E3F}" sibTransId="{7DEF45F5-7619-4D16-92B2-049400B95DFD}"/>
    <dgm:cxn modelId="{45BFEEAD-ED36-445A-8969-022D128CFA4A}" type="presOf" srcId="{3F846A91-2F67-4090-8E1D-A58817CAA4F8}" destId="{421F22C4-ABB4-4902-8776-E24EE52F94B2}" srcOrd="0" destOrd="0" presId="urn:microsoft.com/office/officeart/2005/8/layout/hierarchy3"/>
    <dgm:cxn modelId="{5F8887AF-B65D-48E3-9B3F-2E2342452DA2}" srcId="{E91B644F-A47B-429C-9FCC-112D72F3C04F}" destId="{B57920BE-4EC7-4362-9E47-49580339A04A}" srcOrd="4" destOrd="0" parTransId="{B8238E28-9DC5-4914-B8DD-670C1CECBD01}" sibTransId="{7EF1D95F-D77E-4D64-92D7-F8B792C25CF9}"/>
    <dgm:cxn modelId="{F307B5B0-3F1B-4200-96B8-C5A13B496D07}" type="presOf" srcId="{F8521148-9E7C-4F40-AA78-CF27A649FB27}" destId="{7EF70AD4-3787-49C3-9DCA-D9D2C4F4A7C2}" srcOrd="0" destOrd="0" presId="urn:microsoft.com/office/officeart/2005/8/layout/hierarchy3"/>
    <dgm:cxn modelId="{F3AF76B9-5238-472E-B777-9021CB0921E3}" srcId="{E91B644F-A47B-429C-9FCC-112D72F3C04F}" destId="{1AC76379-CDB1-4F6D-AB29-4CC5E553FDC4}" srcOrd="2" destOrd="0" parTransId="{ABEEE41D-CCBB-46F4-90C4-4A5EF917E240}" sibTransId="{CFAFC201-182D-48D2-BAA7-3A16B9E47CD5}"/>
    <dgm:cxn modelId="{B0F71ABC-7E5E-4250-88B2-1FDAF6DB9C31}" type="presOf" srcId="{B3327ABA-9FAC-45F3-AD00-8777FA04172E}" destId="{99875657-D39D-423C-A6E3-C88029027078}" srcOrd="0" destOrd="0" presId="urn:microsoft.com/office/officeart/2005/8/layout/hierarchy3"/>
    <dgm:cxn modelId="{14B215C0-C168-44E6-861C-A3919EF042DE}" type="presOf" srcId="{B3024CA1-4710-4C74-8CF9-345BAD2E5E6C}" destId="{9081F5C2-703F-4157-9FE5-C883BBFD920C}" srcOrd="0" destOrd="0" presId="urn:microsoft.com/office/officeart/2005/8/layout/hierarchy3"/>
    <dgm:cxn modelId="{59392FC1-2396-4970-84E7-274450B5B311}" srcId="{6B3791D5-A041-4DCB-9650-B15132D08B8E}" destId="{E1B0144B-FCA4-48EA-8535-1D05CF00DD4E}" srcOrd="3" destOrd="0" parTransId="{5228758F-8F6E-42DD-8537-68DAF97271FE}" sibTransId="{8C7B431C-FAE3-47B0-80FA-1281C3131EFE}"/>
    <dgm:cxn modelId="{29FCD6C3-9D54-4538-A5A6-73755E0126D3}" srcId="{5FAFEE43-8170-4DF2-982B-6BC3C9907CDF}" destId="{6B3791D5-A041-4DCB-9650-B15132D08B8E}" srcOrd="1" destOrd="0" parTransId="{1161DBB8-2BC5-487A-BB1B-74737034C922}" sibTransId="{126FC889-AAD5-4F5D-8720-8D7A06AF5C76}"/>
    <dgm:cxn modelId="{C324D2C4-061F-43F9-9919-93B91F314B1F}" type="presOf" srcId="{41D1F03B-969C-4112-B906-88696AE5F1BD}" destId="{83F13B26-3C39-4EBD-B7A3-CA4367CB9EA1}" srcOrd="0" destOrd="0" presId="urn:microsoft.com/office/officeart/2005/8/layout/hierarchy3"/>
    <dgm:cxn modelId="{6B935CC5-F4A5-4555-B8D1-3936AF47D8E5}" srcId="{5FAFEE43-8170-4DF2-982B-6BC3C9907CDF}" destId="{D576E24F-220B-4C7B-B18E-1508CDC215FE}" srcOrd="2" destOrd="0" parTransId="{60D29145-D051-468E-93D7-E4A2EE826A09}" sibTransId="{0004C3BA-EC6A-4DC7-BF22-C28E371C2B9E}"/>
    <dgm:cxn modelId="{06735BC6-0AD0-43DC-A7E7-6F24E79D5678}" type="presOf" srcId="{E91B644F-A47B-429C-9FCC-112D72F3C04F}" destId="{A4E3A8E1-3D37-4F8C-8421-7F24011DCA69}" srcOrd="0" destOrd="0" presId="urn:microsoft.com/office/officeart/2005/8/layout/hierarchy3"/>
    <dgm:cxn modelId="{5BA29DCA-922B-42E4-A181-CBFCBB839F04}" type="presOf" srcId="{FB07730A-6FF6-4A11-B725-A30E12DCD48E}" destId="{1E2ABEAD-CB11-43B8-8A83-1FB0E8132796}" srcOrd="0" destOrd="0" presId="urn:microsoft.com/office/officeart/2005/8/layout/hierarchy3"/>
    <dgm:cxn modelId="{9CEEEBCA-640C-419E-9E88-FFDBE3C04D9A}" type="presOf" srcId="{53CC9127-4251-4211-AA3A-3929E77E126F}" destId="{78A84E80-D890-436E-9C30-E68BA75E0E79}" srcOrd="0" destOrd="0" presId="urn:microsoft.com/office/officeart/2005/8/layout/hierarchy3"/>
    <dgm:cxn modelId="{341DBFCC-F683-4015-95AE-BF4C4454D688}" srcId="{D576E24F-220B-4C7B-B18E-1508CDC215FE}" destId="{E05838E5-2266-47ED-BC3E-E2434AB31E65}" srcOrd="0" destOrd="0" parTransId="{3F846A91-2F67-4090-8E1D-A58817CAA4F8}" sibTransId="{EBD9D7F0-DBFF-403E-B8DB-66F6069A3140}"/>
    <dgm:cxn modelId="{EBE8F8CC-0889-47C2-9BCF-6816877EDC1E}" srcId="{5FAFEE43-8170-4DF2-982B-6BC3C9907CDF}" destId="{8B251DE5-6947-4996-931E-7D842D231E43}" srcOrd="0" destOrd="0" parTransId="{92267385-6C84-4AC4-83AE-09732D7652B8}" sibTransId="{23A050EA-3F19-41B6-940F-9E176A3926C8}"/>
    <dgm:cxn modelId="{9F94BFCD-C17C-4ACA-9666-E348067FD0F5}" srcId="{FC481FB0-0726-49BE-AE43-E52813982E83}" destId="{08A93327-BE7A-4EBE-A7ED-2C9BEDA2E6D5}" srcOrd="3" destOrd="0" parTransId="{330D6236-2879-4E62-915E-D3D1E360831C}" sibTransId="{961E624F-ED1D-4FB0-B8F7-7ECE2D72361F}"/>
    <dgm:cxn modelId="{EA167BCE-E48F-4EA1-B2A2-39C344F317E4}" type="presOf" srcId="{D92CD86C-DA1B-41DF-A6F3-DEFA95246E3F}" destId="{1BFD526E-95B8-43F5-AAE8-5BEB053A75CE}" srcOrd="0" destOrd="0" presId="urn:microsoft.com/office/officeart/2005/8/layout/hierarchy3"/>
    <dgm:cxn modelId="{D5748BD1-C8FE-4B51-A4C0-35AA0708259E}" srcId="{6B3791D5-A041-4DCB-9650-B15132D08B8E}" destId="{46B55515-0DDB-4377-BF75-EC2D8DA81273}" srcOrd="1" destOrd="0" parTransId="{A14F4918-6934-461D-B73E-54260516A9B1}" sibTransId="{EECFB10C-CE87-45CA-AD27-9727E664923F}"/>
    <dgm:cxn modelId="{FD447CD6-C4C2-4B26-B5BC-FE476CF16F00}" type="presOf" srcId="{742F9CA8-CB67-4A39-96C7-60C736859AE5}" destId="{F1215FFC-744E-4FAF-BFE1-28FE0F0A0828}" srcOrd="0" destOrd="0" presId="urn:microsoft.com/office/officeart/2005/8/layout/hierarchy3"/>
    <dgm:cxn modelId="{B0E508D9-54FB-435E-9918-57189E408B30}" type="presOf" srcId="{A726F61F-42E1-4C1B-8D34-E1CD320123A3}" destId="{3DC0B867-E2E0-41D8-A0EA-EA968BE87B7A}" srcOrd="0" destOrd="0" presId="urn:microsoft.com/office/officeart/2005/8/layout/hierarchy3"/>
    <dgm:cxn modelId="{F8F14BDA-B673-4663-BA4E-9281AD2829E3}" srcId="{6B3791D5-A041-4DCB-9650-B15132D08B8E}" destId="{8821874F-21F6-453B-8616-9224EDD3D877}" srcOrd="2" destOrd="0" parTransId="{243296B5-3210-4720-B80C-F94A653574E7}" sibTransId="{F1DD8A19-BAF4-42AC-9970-4F79514130E8}"/>
    <dgm:cxn modelId="{1CCF95DC-FF8D-409D-A5CA-1998CA1483E0}" type="presOf" srcId="{6B3791D5-A041-4DCB-9650-B15132D08B8E}" destId="{524CC295-C444-42CF-8DF6-0016EFAA248E}" srcOrd="1" destOrd="0" presId="urn:microsoft.com/office/officeart/2005/8/layout/hierarchy3"/>
    <dgm:cxn modelId="{9B1ED0DC-FD8E-41E2-A043-0771FDB789C6}" type="presOf" srcId="{8B251DE5-6947-4996-931E-7D842D231E43}" destId="{E3EF596B-51A2-4ABD-86AE-0F973362BE80}" srcOrd="0" destOrd="0" presId="urn:microsoft.com/office/officeart/2005/8/layout/hierarchy3"/>
    <dgm:cxn modelId="{51610ADE-F17F-4684-91AF-15FC0AC300F7}" srcId="{6B3791D5-A041-4DCB-9650-B15132D08B8E}" destId="{3DE28096-5589-4DA6-91F2-A43C7D906F02}" srcOrd="0" destOrd="0" parTransId="{86F3D714-B972-4F61-8D65-AFCF065C0D75}" sibTransId="{8F1DBEE2-F9F1-4CD2-8AF9-9DE10D716C06}"/>
    <dgm:cxn modelId="{0B574FE1-1F64-45EF-9B3A-772B969C7928}" srcId="{8B251DE5-6947-4996-931E-7D842D231E43}" destId="{74376E36-9D48-4424-98B0-00E32991914A}" srcOrd="0" destOrd="0" parTransId="{CCDFE88A-1289-4A86-AA7D-CE5E5A8A3AC9}" sibTransId="{A1B83B12-494F-448E-9DEB-84034816180A}"/>
    <dgm:cxn modelId="{47691FEA-969E-4A51-9997-2E7C1A5A025E}" type="presOf" srcId="{85BC25CE-1343-4F60-A9F4-2285D973FAC7}" destId="{FACB2693-467A-4820-9CC2-16E7410E0D2B}" srcOrd="0" destOrd="0" presId="urn:microsoft.com/office/officeart/2005/8/layout/hierarchy3"/>
    <dgm:cxn modelId="{4C5DA2F1-4C42-4C22-A4E4-4C31AFDCF3B9}" type="presOf" srcId="{A42D3280-E579-437E-AD88-24606EC4D5E3}" destId="{FC68CFF7-1481-4FA7-9223-9D60D8A0934C}" srcOrd="0" destOrd="0" presId="urn:microsoft.com/office/officeart/2005/8/layout/hierarchy3"/>
    <dgm:cxn modelId="{FCDFF6F2-4F33-4A31-92D9-6D62CA767CC7}" srcId="{8B251DE5-6947-4996-931E-7D842D231E43}" destId="{F791069C-1835-490D-8F17-8EBDDB0EB413}" srcOrd="2" destOrd="0" parTransId="{B3024CA1-4710-4C74-8CF9-345BAD2E5E6C}" sibTransId="{0ACDCCF7-60DF-4119-95B9-63A5C382AD2C}"/>
    <dgm:cxn modelId="{6C8EC1F7-735D-4605-B431-4EA977FEEC23}" srcId="{5FAFEE43-8170-4DF2-982B-6BC3C9907CDF}" destId="{E91B644F-A47B-429C-9FCC-112D72F3C04F}" srcOrd="3" destOrd="0" parTransId="{CDF844C6-3574-4CB5-BCCE-ABBB3485498A}" sibTransId="{1C32E859-57C5-4C1C-BF14-301F8630AD07}"/>
    <dgm:cxn modelId="{53D6C9F7-58CF-469A-B0F6-48526AFC4023}" srcId="{5FAFEE43-8170-4DF2-982B-6BC3C9907CDF}" destId="{FC481FB0-0726-49BE-AE43-E52813982E83}" srcOrd="4" destOrd="0" parTransId="{A4ED799E-087F-4D1D-99E1-0DD04932A0A8}" sibTransId="{B1057273-5EF2-4D82-B8E0-962822B75BFE}"/>
    <dgm:cxn modelId="{DCFC0DF9-B4F1-4BDA-9772-2B0FECF69353}" type="presOf" srcId="{D1E427D2-4CB9-41D6-8047-F7E4E5773B13}" destId="{D586F29A-53DF-449D-932A-DA5A6F456A12}" srcOrd="0" destOrd="0" presId="urn:microsoft.com/office/officeart/2005/8/layout/hierarchy3"/>
    <dgm:cxn modelId="{DC45F8FA-C0E9-47BE-838B-AE5967D6D9F4}" type="presOf" srcId="{B9F6C1A4-39E7-48A1-A8B0-E2F090CA207C}" destId="{3A183982-BEF8-4664-AFDA-AA9580B704F2}" srcOrd="0" destOrd="0" presId="urn:microsoft.com/office/officeart/2005/8/layout/hierarchy3"/>
    <dgm:cxn modelId="{1A0114FB-30FE-408C-A0FC-F13CB93A6528}" srcId="{8B251DE5-6947-4996-931E-7D842D231E43}" destId="{FE009037-810D-475A-8F0A-F6D90798D7FA}" srcOrd="1" destOrd="0" parTransId="{F8521148-9E7C-4F40-AA78-CF27A649FB27}" sibTransId="{0A0B19FD-EE97-493C-8BE7-1BE0444C9568}"/>
    <dgm:cxn modelId="{9D3A6BFF-990D-4745-9BDF-E4E206C7A6DA}" type="presOf" srcId="{2C820C68-9915-49BC-96C1-C61C6BE07184}" destId="{613A7212-A718-46E5-9509-371C8F62A088}" srcOrd="0" destOrd="0" presId="urn:microsoft.com/office/officeart/2005/8/layout/hierarchy3"/>
    <dgm:cxn modelId="{DB1058FF-5EA2-4B83-816F-E3320FCBD303}" type="presOf" srcId="{364BFABE-B0F2-47C1-B98C-A50D1EE7A968}" destId="{F4A80BE1-8605-4262-A415-8445DE8E0DED}" srcOrd="0" destOrd="0" presId="urn:microsoft.com/office/officeart/2005/8/layout/hierarchy3"/>
    <dgm:cxn modelId="{F1C42653-8ADF-49A1-8ACA-29854328C300}" type="presParOf" srcId="{74D748C1-6796-44E7-A454-14B542162675}" destId="{B64C10AC-DC0D-4686-9254-D8754AF54E3A}" srcOrd="0" destOrd="0" presId="urn:microsoft.com/office/officeart/2005/8/layout/hierarchy3"/>
    <dgm:cxn modelId="{A0525DBA-2262-49D7-AC29-DC6A57ADE552}" type="presParOf" srcId="{B64C10AC-DC0D-4686-9254-D8754AF54E3A}" destId="{7E9C32FB-FE1A-496C-8FB7-AAE7853B5C4E}" srcOrd="0" destOrd="0" presId="urn:microsoft.com/office/officeart/2005/8/layout/hierarchy3"/>
    <dgm:cxn modelId="{7578BB83-244B-4CB5-8AD1-6B08B91A60B1}" type="presParOf" srcId="{7E9C32FB-FE1A-496C-8FB7-AAE7853B5C4E}" destId="{E3EF596B-51A2-4ABD-86AE-0F973362BE80}" srcOrd="0" destOrd="0" presId="urn:microsoft.com/office/officeart/2005/8/layout/hierarchy3"/>
    <dgm:cxn modelId="{F5A53B5B-D28F-449D-8A6A-843722948AA5}" type="presParOf" srcId="{7E9C32FB-FE1A-496C-8FB7-AAE7853B5C4E}" destId="{840E6B06-D4EA-46FC-91AE-C10E90C8FA7E}" srcOrd="1" destOrd="0" presId="urn:microsoft.com/office/officeart/2005/8/layout/hierarchy3"/>
    <dgm:cxn modelId="{5741C4C8-EAEB-48C9-8A8C-F9E9414000B3}" type="presParOf" srcId="{B64C10AC-DC0D-4686-9254-D8754AF54E3A}" destId="{F7CFFA1F-2C41-41C1-BE47-C090AC9FB6D2}" srcOrd="1" destOrd="0" presId="urn:microsoft.com/office/officeart/2005/8/layout/hierarchy3"/>
    <dgm:cxn modelId="{1819EA90-3AAC-4F37-8003-E1922F56FEAE}" type="presParOf" srcId="{F7CFFA1F-2C41-41C1-BE47-C090AC9FB6D2}" destId="{76656B52-829D-4A5A-8F68-1A44E51FE95D}" srcOrd="0" destOrd="0" presId="urn:microsoft.com/office/officeart/2005/8/layout/hierarchy3"/>
    <dgm:cxn modelId="{4B3D16DB-B828-4391-A3E9-6B9315B1D89E}" type="presParOf" srcId="{F7CFFA1F-2C41-41C1-BE47-C090AC9FB6D2}" destId="{5CA90797-933A-45F5-8D6A-53F8F65685FD}" srcOrd="1" destOrd="0" presId="urn:microsoft.com/office/officeart/2005/8/layout/hierarchy3"/>
    <dgm:cxn modelId="{7C7CA787-EBF3-47A6-83D6-B7E4DD300657}" type="presParOf" srcId="{F7CFFA1F-2C41-41C1-BE47-C090AC9FB6D2}" destId="{7EF70AD4-3787-49C3-9DCA-D9D2C4F4A7C2}" srcOrd="2" destOrd="0" presId="urn:microsoft.com/office/officeart/2005/8/layout/hierarchy3"/>
    <dgm:cxn modelId="{39B2560D-2B49-4772-84AB-B5A501100275}" type="presParOf" srcId="{F7CFFA1F-2C41-41C1-BE47-C090AC9FB6D2}" destId="{1EE56C22-AEAF-4AB9-889F-B3F031F29725}" srcOrd="3" destOrd="0" presId="urn:microsoft.com/office/officeart/2005/8/layout/hierarchy3"/>
    <dgm:cxn modelId="{A7DEA492-D725-43DE-8B51-888706388BF1}" type="presParOf" srcId="{F7CFFA1F-2C41-41C1-BE47-C090AC9FB6D2}" destId="{9081F5C2-703F-4157-9FE5-C883BBFD920C}" srcOrd="4" destOrd="0" presId="urn:microsoft.com/office/officeart/2005/8/layout/hierarchy3"/>
    <dgm:cxn modelId="{7A997FA7-D13D-4F66-B0CD-64842A3F586C}" type="presParOf" srcId="{F7CFFA1F-2C41-41C1-BE47-C090AC9FB6D2}" destId="{77A81C54-1FE7-4E0F-A71E-3C0D5F95ADC5}" srcOrd="5" destOrd="0" presId="urn:microsoft.com/office/officeart/2005/8/layout/hierarchy3"/>
    <dgm:cxn modelId="{49815A8D-BF78-440E-8D6E-7A1263088DBB}" type="presParOf" srcId="{F7CFFA1F-2C41-41C1-BE47-C090AC9FB6D2}" destId="{613A7212-A718-46E5-9509-371C8F62A088}" srcOrd="6" destOrd="0" presId="urn:microsoft.com/office/officeart/2005/8/layout/hierarchy3"/>
    <dgm:cxn modelId="{E9188882-2BC4-4D19-8252-D9EC1910E8EA}" type="presParOf" srcId="{F7CFFA1F-2C41-41C1-BE47-C090AC9FB6D2}" destId="{F4A80BE1-8605-4262-A415-8445DE8E0DED}" srcOrd="7" destOrd="0" presId="urn:microsoft.com/office/officeart/2005/8/layout/hierarchy3"/>
    <dgm:cxn modelId="{9E0192CA-71A0-4383-8E24-F6923BBD1647}" type="presParOf" srcId="{74D748C1-6796-44E7-A454-14B542162675}" destId="{0ACE636B-2DFE-4AE7-9E29-89FE8FCA332E}" srcOrd="1" destOrd="0" presId="urn:microsoft.com/office/officeart/2005/8/layout/hierarchy3"/>
    <dgm:cxn modelId="{EFA1C73D-1CDF-4542-BD6C-6AFB13DDF29E}" type="presParOf" srcId="{0ACE636B-2DFE-4AE7-9E29-89FE8FCA332E}" destId="{1D82DC7B-8C50-48BE-A32C-A796D40B26B6}" srcOrd="0" destOrd="0" presId="urn:microsoft.com/office/officeart/2005/8/layout/hierarchy3"/>
    <dgm:cxn modelId="{AED89D4A-B0FF-4547-BA21-CEDF998B1258}" type="presParOf" srcId="{1D82DC7B-8C50-48BE-A32C-A796D40B26B6}" destId="{83ACD8BB-5DD1-40C2-B09E-4708BB225464}" srcOrd="0" destOrd="0" presId="urn:microsoft.com/office/officeart/2005/8/layout/hierarchy3"/>
    <dgm:cxn modelId="{28E33466-613A-49D9-9006-ED50F4A790E8}" type="presParOf" srcId="{1D82DC7B-8C50-48BE-A32C-A796D40B26B6}" destId="{524CC295-C444-42CF-8DF6-0016EFAA248E}" srcOrd="1" destOrd="0" presId="urn:microsoft.com/office/officeart/2005/8/layout/hierarchy3"/>
    <dgm:cxn modelId="{2E5D7F26-4184-40F9-9B36-80D0CDE8B172}" type="presParOf" srcId="{0ACE636B-2DFE-4AE7-9E29-89FE8FCA332E}" destId="{7B849367-D2FB-4731-9319-78D94D2D0C98}" srcOrd="1" destOrd="0" presId="urn:microsoft.com/office/officeart/2005/8/layout/hierarchy3"/>
    <dgm:cxn modelId="{F68B617A-B9D5-4FA0-BCF3-32565B515144}" type="presParOf" srcId="{7B849367-D2FB-4731-9319-78D94D2D0C98}" destId="{02216FBF-5A26-42F9-98B2-F75343C1BAC6}" srcOrd="0" destOrd="0" presId="urn:microsoft.com/office/officeart/2005/8/layout/hierarchy3"/>
    <dgm:cxn modelId="{E5912DFD-972E-4759-9D1F-8CEC4995833A}" type="presParOf" srcId="{7B849367-D2FB-4731-9319-78D94D2D0C98}" destId="{F9D6D40A-A479-42D7-A32D-083D5D828AA4}" srcOrd="1" destOrd="0" presId="urn:microsoft.com/office/officeart/2005/8/layout/hierarchy3"/>
    <dgm:cxn modelId="{753BFC76-6A30-4EFD-A0B5-8565DA9EF708}" type="presParOf" srcId="{7B849367-D2FB-4731-9319-78D94D2D0C98}" destId="{A435D611-9064-48B3-AC27-4C98DA4D6A2F}" srcOrd="2" destOrd="0" presId="urn:microsoft.com/office/officeart/2005/8/layout/hierarchy3"/>
    <dgm:cxn modelId="{6A38BDD0-3C9B-4673-8D93-9CF4B567D547}" type="presParOf" srcId="{7B849367-D2FB-4731-9319-78D94D2D0C98}" destId="{3A997C7C-85E0-49BE-9FA5-4EEE0B7F479E}" srcOrd="3" destOrd="0" presId="urn:microsoft.com/office/officeart/2005/8/layout/hierarchy3"/>
    <dgm:cxn modelId="{717F4358-1597-436A-BACC-117CF98DD170}" type="presParOf" srcId="{7B849367-D2FB-4731-9319-78D94D2D0C98}" destId="{40ACD3EA-A8B9-460F-8288-06E7EBEABAEB}" srcOrd="4" destOrd="0" presId="urn:microsoft.com/office/officeart/2005/8/layout/hierarchy3"/>
    <dgm:cxn modelId="{CAB1D542-C7A4-4816-B6DC-77ACC1940F3F}" type="presParOf" srcId="{7B849367-D2FB-4731-9319-78D94D2D0C98}" destId="{D664088D-3EFE-4434-84B9-F48488EA0C50}" srcOrd="5" destOrd="0" presId="urn:microsoft.com/office/officeart/2005/8/layout/hierarchy3"/>
    <dgm:cxn modelId="{260FB7F0-D430-45F1-9AEA-44969612847E}" type="presParOf" srcId="{7B849367-D2FB-4731-9319-78D94D2D0C98}" destId="{C650B05D-6C64-42B1-9BE9-6B816199B841}" srcOrd="6" destOrd="0" presId="urn:microsoft.com/office/officeart/2005/8/layout/hierarchy3"/>
    <dgm:cxn modelId="{719BE867-B3F3-42C5-8D2B-1590A68A4446}" type="presParOf" srcId="{7B849367-D2FB-4731-9319-78D94D2D0C98}" destId="{8AEC72E1-F014-4E9A-B9BF-300404D75767}" srcOrd="7" destOrd="0" presId="urn:microsoft.com/office/officeart/2005/8/layout/hierarchy3"/>
    <dgm:cxn modelId="{C5D8BB73-EABC-4085-8655-C02DC3908A31}" type="presParOf" srcId="{74D748C1-6796-44E7-A454-14B542162675}" destId="{AED35401-756E-4292-9C80-D0A90839EE3C}" srcOrd="2" destOrd="0" presId="urn:microsoft.com/office/officeart/2005/8/layout/hierarchy3"/>
    <dgm:cxn modelId="{87E4B475-B487-4795-99B9-D9CA4146558F}" type="presParOf" srcId="{AED35401-756E-4292-9C80-D0A90839EE3C}" destId="{CD62BA1E-1732-4BCB-94EC-3C1CE456D1E8}" srcOrd="0" destOrd="0" presId="urn:microsoft.com/office/officeart/2005/8/layout/hierarchy3"/>
    <dgm:cxn modelId="{4CA179E3-A2BD-44B7-9050-D992C205BDC5}" type="presParOf" srcId="{CD62BA1E-1732-4BCB-94EC-3C1CE456D1E8}" destId="{EC46EEEE-7795-49F9-A901-9C75EF3B965B}" srcOrd="0" destOrd="0" presId="urn:microsoft.com/office/officeart/2005/8/layout/hierarchy3"/>
    <dgm:cxn modelId="{43FF7DE3-3F2D-47A1-8BDB-CFF0C3626073}" type="presParOf" srcId="{CD62BA1E-1732-4BCB-94EC-3C1CE456D1E8}" destId="{9C6D062C-F7BC-4810-91F6-0020E2443403}" srcOrd="1" destOrd="0" presId="urn:microsoft.com/office/officeart/2005/8/layout/hierarchy3"/>
    <dgm:cxn modelId="{41EDE573-6DF9-4766-B0E3-55977EC39212}" type="presParOf" srcId="{AED35401-756E-4292-9C80-D0A90839EE3C}" destId="{981A0EEA-94D9-46F7-A9DA-BC8AB48CCAD1}" srcOrd="1" destOrd="0" presId="urn:microsoft.com/office/officeart/2005/8/layout/hierarchy3"/>
    <dgm:cxn modelId="{CDE67830-4DC7-4A0C-94AE-4DB70336CB0D}" type="presParOf" srcId="{981A0EEA-94D9-46F7-A9DA-BC8AB48CCAD1}" destId="{421F22C4-ABB4-4902-8776-E24EE52F94B2}" srcOrd="0" destOrd="0" presId="urn:microsoft.com/office/officeart/2005/8/layout/hierarchy3"/>
    <dgm:cxn modelId="{19FF4BA0-F694-4E1B-808B-01523DAE3EAB}" type="presParOf" srcId="{981A0EEA-94D9-46F7-A9DA-BC8AB48CCAD1}" destId="{126D84A5-77A1-4BBC-88EE-2659562923F5}" srcOrd="1" destOrd="0" presId="urn:microsoft.com/office/officeart/2005/8/layout/hierarchy3"/>
    <dgm:cxn modelId="{F9A03A06-152E-4FA6-A60D-1C81F450DA74}" type="presParOf" srcId="{981A0EEA-94D9-46F7-A9DA-BC8AB48CCAD1}" destId="{A4A2E5D5-1131-4FBC-89C6-515B0EAB9B8F}" srcOrd="2" destOrd="0" presId="urn:microsoft.com/office/officeart/2005/8/layout/hierarchy3"/>
    <dgm:cxn modelId="{51DA9E41-EAF8-4652-B1F8-3C915CA7ABD9}" type="presParOf" srcId="{981A0EEA-94D9-46F7-A9DA-BC8AB48CCAD1}" destId="{1E2ABEAD-CB11-43B8-8A83-1FB0E8132796}" srcOrd="3" destOrd="0" presId="urn:microsoft.com/office/officeart/2005/8/layout/hierarchy3"/>
    <dgm:cxn modelId="{5D0E76AB-1CD1-4341-AC15-B0007A4DBBF9}" type="presParOf" srcId="{981A0EEA-94D9-46F7-A9DA-BC8AB48CCAD1}" destId="{F1215FFC-744E-4FAF-BFE1-28FE0F0A0828}" srcOrd="4" destOrd="0" presId="urn:microsoft.com/office/officeart/2005/8/layout/hierarchy3"/>
    <dgm:cxn modelId="{050A1E59-93C2-42B8-B576-47CD6DB3595B}" type="presParOf" srcId="{981A0EEA-94D9-46F7-A9DA-BC8AB48CCAD1}" destId="{C9922414-2715-4ADE-AD5D-4BF03EC198CD}" srcOrd="5" destOrd="0" presId="urn:microsoft.com/office/officeart/2005/8/layout/hierarchy3"/>
    <dgm:cxn modelId="{6BE437D4-1D0B-4F1F-A3DB-725D00599818}" type="presParOf" srcId="{981A0EEA-94D9-46F7-A9DA-BC8AB48CCAD1}" destId="{E27E5006-7B09-4A27-8EEB-8F6005B21F49}" srcOrd="6" destOrd="0" presId="urn:microsoft.com/office/officeart/2005/8/layout/hierarchy3"/>
    <dgm:cxn modelId="{D0BB880C-8B0A-472D-B5FA-5D692A8E5B77}" type="presParOf" srcId="{981A0EEA-94D9-46F7-A9DA-BC8AB48CCAD1}" destId="{9FA90FD4-6C55-4827-BDC5-793F946A4EBD}" srcOrd="7" destOrd="0" presId="urn:microsoft.com/office/officeart/2005/8/layout/hierarchy3"/>
    <dgm:cxn modelId="{D0924ED2-9C0D-4C34-BA62-CF6312DDBA80}" type="presParOf" srcId="{981A0EEA-94D9-46F7-A9DA-BC8AB48CCAD1}" destId="{196BB2DD-A89E-482D-A620-C71C018C57A8}" srcOrd="8" destOrd="0" presId="urn:microsoft.com/office/officeart/2005/8/layout/hierarchy3"/>
    <dgm:cxn modelId="{E77C1632-675C-444C-9822-FDF878FE6352}" type="presParOf" srcId="{981A0EEA-94D9-46F7-A9DA-BC8AB48CCAD1}" destId="{350087C1-C122-4257-8952-E4CEAE87510F}" srcOrd="9" destOrd="0" presId="urn:microsoft.com/office/officeart/2005/8/layout/hierarchy3"/>
    <dgm:cxn modelId="{964D368C-5406-4819-A9DC-DCDB78B0A8D8}" type="presParOf" srcId="{981A0EEA-94D9-46F7-A9DA-BC8AB48CCAD1}" destId="{3DC0B867-E2E0-41D8-A0EA-EA968BE87B7A}" srcOrd="10" destOrd="0" presId="urn:microsoft.com/office/officeart/2005/8/layout/hierarchy3"/>
    <dgm:cxn modelId="{30706E8E-7F6B-46EA-BCAF-5AF58DE0FC28}" type="presParOf" srcId="{981A0EEA-94D9-46F7-A9DA-BC8AB48CCAD1}" destId="{2183B987-2F0D-45B3-934D-7EC32119283B}" srcOrd="11" destOrd="0" presId="urn:microsoft.com/office/officeart/2005/8/layout/hierarchy3"/>
    <dgm:cxn modelId="{458150A8-D44B-4F47-AE2E-82951D98C989}" type="presParOf" srcId="{981A0EEA-94D9-46F7-A9DA-BC8AB48CCAD1}" destId="{59E24154-7945-43E3-AA18-6AA5A82550AB}" srcOrd="12" destOrd="0" presId="urn:microsoft.com/office/officeart/2005/8/layout/hierarchy3"/>
    <dgm:cxn modelId="{8265D86D-6958-4DE9-A576-7E3358B5DCF6}" type="presParOf" srcId="{981A0EEA-94D9-46F7-A9DA-BC8AB48CCAD1}" destId="{C445675E-97E0-4D59-BA3A-6AED247013C2}" srcOrd="13" destOrd="0" presId="urn:microsoft.com/office/officeart/2005/8/layout/hierarchy3"/>
    <dgm:cxn modelId="{23B5E6F2-5788-49A3-BD03-4A2EC1544560}" type="presParOf" srcId="{981A0EEA-94D9-46F7-A9DA-BC8AB48CCAD1}" destId="{CE17D82F-F2EC-43CF-8EFD-6D5723D59A40}" srcOrd="14" destOrd="0" presId="urn:microsoft.com/office/officeart/2005/8/layout/hierarchy3"/>
    <dgm:cxn modelId="{5267CDAC-4363-46D7-9E1A-2C462DD128BD}" type="presParOf" srcId="{981A0EEA-94D9-46F7-A9DA-BC8AB48CCAD1}" destId="{0D3021AF-8863-4161-A7C2-9F792705092A}" srcOrd="15" destOrd="0" presId="urn:microsoft.com/office/officeart/2005/8/layout/hierarchy3"/>
    <dgm:cxn modelId="{587E9A4B-7131-4C2B-813A-AA4AFA50B7C0}" type="presParOf" srcId="{74D748C1-6796-44E7-A454-14B542162675}" destId="{48892AC6-13F1-4AA6-A270-67701D365BF4}" srcOrd="3" destOrd="0" presId="urn:microsoft.com/office/officeart/2005/8/layout/hierarchy3"/>
    <dgm:cxn modelId="{799F7367-7FBC-4E00-A9FA-DE014491959F}" type="presParOf" srcId="{48892AC6-13F1-4AA6-A270-67701D365BF4}" destId="{3EF6304E-041B-4BFA-A6DF-837A6E404992}" srcOrd="0" destOrd="0" presId="urn:microsoft.com/office/officeart/2005/8/layout/hierarchy3"/>
    <dgm:cxn modelId="{BCE0FC43-EE17-4031-B016-A3F5082B4137}" type="presParOf" srcId="{3EF6304E-041B-4BFA-A6DF-837A6E404992}" destId="{A4E3A8E1-3D37-4F8C-8421-7F24011DCA69}" srcOrd="0" destOrd="0" presId="urn:microsoft.com/office/officeart/2005/8/layout/hierarchy3"/>
    <dgm:cxn modelId="{D1050E2A-D1E4-4E39-B268-AA69C445886B}" type="presParOf" srcId="{3EF6304E-041B-4BFA-A6DF-837A6E404992}" destId="{7EB0577C-B5DB-46CA-99E3-1DF8BF7EDA5E}" srcOrd="1" destOrd="0" presId="urn:microsoft.com/office/officeart/2005/8/layout/hierarchy3"/>
    <dgm:cxn modelId="{7183244B-A432-4426-945D-E5A52CA7E22C}" type="presParOf" srcId="{48892AC6-13F1-4AA6-A270-67701D365BF4}" destId="{94BD6B1D-943D-4564-8F0C-6623FF532B71}" srcOrd="1" destOrd="0" presId="urn:microsoft.com/office/officeart/2005/8/layout/hierarchy3"/>
    <dgm:cxn modelId="{AACDAB07-AEF0-47DD-AE86-BF26F5BBC213}" type="presParOf" srcId="{94BD6B1D-943D-4564-8F0C-6623FF532B71}" destId="{D586F29A-53DF-449D-932A-DA5A6F456A12}" srcOrd="0" destOrd="0" presId="urn:microsoft.com/office/officeart/2005/8/layout/hierarchy3"/>
    <dgm:cxn modelId="{88F3B07F-9F18-4833-81B3-01BE267F8BD8}" type="presParOf" srcId="{94BD6B1D-943D-4564-8F0C-6623FF532B71}" destId="{8C968F87-BDC9-4B3D-8B0F-B6DDD08F31F1}" srcOrd="1" destOrd="0" presId="urn:microsoft.com/office/officeart/2005/8/layout/hierarchy3"/>
    <dgm:cxn modelId="{6D14613F-0D2D-4D3E-949E-EFD13896E8C9}" type="presParOf" srcId="{94BD6B1D-943D-4564-8F0C-6623FF532B71}" destId="{FACB2693-467A-4820-9CC2-16E7410E0D2B}" srcOrd="2" destOrd="0" presId="urn:microsoft.com/office/officeart/2005/8/layout/hierarchy3"/>
    <dgm:cxn modelId="{3D156F1D-758B-4448-8A55-7317259123D5}" type="presParOf" srcId="{94BD6B1D-943D-4564-8F0C-6623FF532B71}" destId="{71C7733F-789D-4D51-8714-1370CC5F409B}" srcOrd="3" destOrd="0" presId="urn:microsoft.com/office/officeart/2005/8/layout/hierarchy3"/>
    <dgm:cxn modelId="{70217A0A-2571-4B0C-BC67-F747462F064D}" type="presParOf" srcId="{94BD6B1D-943D-4564-8F0C-6623FF532B71}" destId="{6C7E2180-A9B0-4774-AD8C-4E1ECE8FB83F}" srcOrd="4" destOrd="0" presId="urn:microsoft.com/office/officeart/2005/8/layout/hierarchy3"/>
    <dgm:cxn modelId="{E230FCCB-C6D8-498F-A9A3-9DDA5EC34193}" type="presParOf" srcId="{94BD6B1D-943D-4564-8F0C-6623FF532B71}" destId="{1FBF679B-8325-451E-9610-A06DFE07900F}" srcOrd="5" destOrd="0" presId="urn:microsoft.com/office/officeart/2005/8/layout/hierarchy3"/>
    <dgm:cxn modelId="{4A837BE8-326D-4E40-8CA7-DEAE3CAAB5AD}" type="presParOf" srcId="{94BD6B1D-943D-4564-8F0C-6623FF532B71}" destId="{FC68CFF7-1481-4FA7-9223-9D60D8A0934C}" srcOrd="6" destOrd="0" presId="urn:microsoft.com/office/officeart/2005/8/layout/hierarchy3"/>
    <dgm:cxn modelId="{C62DBAD3-E7E3-4467-85A7-7445FB76A813}" type="presParOf" srcId="{94BD6B1D-943D-4564-8F0C-6623FF532B71}" destId="{99875657-D39D-423C-A6E3-C88029027078}" srcOrd="7" destOrd="0" presId="urn:microsoft.com/office/officeart/2005/8/layout/hierarchy3"/>
    <dgm:cxn modelId="{09ACCAB3-D1F8-47C8-B6E9-7211F32B4240}" type="presParOf" srcId="{94BD6B1D-943D-4564-8F0C-6623FF532B71}" destId="{D986567B-B612-4311-96AC-1C3BF5590338}" srcOrd="8" destOrd="0" presId="urn:microsoft.com/office/officeart/2005/8/layout/hierarchy3"/>
    <dgm:cxn modelId="{334E6586-5EC7-4E33-9151-007223EFDAC4}" type="presParOf" srcId="{94BD6B1D-943D-4564-8F0C-6623FF532B71}" destId="{2F93CDF6-7B55-4276-BB68-9411284E7BE6}" srcOrd="9" destOrd="0" presId="urn:microsoft.com/office/officeart/2005/8/layout/hierarchy3"/>
    <dgm:cxn modelId="{818177BB-CA86-42FB-A754-E3F7B14A1C95}" type="presParOf" srcId="{94BD6B1D-943D-4564-8F0C-6623FF532B71}" destId="{3A183982-BEF8-4664-AFDA-AA9580B704F2}" srcOrd="10" destOrd="0" presId="urn:microsoft.com/office/officeart/2005/8/layout/hierarchy3"/>
    <dgm:cxn modelId="{15E5496B-076A-47FB-8245-3ED2C3683B79}" type="presParOf" srcId="{94BD6B1D-943D-4564-8F0C-6623FF532B71}" destId="{A37D40EA-8F4B-4315-8DDC-3C9322AA9E0D}" srcOrd="11" destOrd="0" presId="urn:microsoft.com/office/officeart/2005/8/layout/hierarchy3"/>
    <dgm:cxn modelId="{0738CF78-3003-48BA-A0B2-1B3F875BF91A}" type="presParOf" srcId="{74D748C1-6796-44E7-A454-14B542162675}" destId="{95451ADF-0BB7-4BDA-85C2-C70D0400B936}" srcOrd="4" destOrd="0" presId="urn:microsoft.com/office/officeart/2005/8/layout/hierarchy3"/>
    <dgm:cxn modelId="{F6F90A15-ADD3-40C5-835E-38CBA008D62A}" type="presParOf" srcId="{95451ADF-0BB7-4BDA-85C2-C70D0400B936}" destId="{72DCFA93-C493-43F0-A45E-8D9B31AB2C29}" srcOrd="0" destOrd="0" presId="urn:microsoft.com/office/officeart/2005/8/layout/hierarchy3"/>
    <dgm:cxn modelId="{A2331B76-5D62-4613-AD61-31C9428AE410}" type="presParOf" srcId="{72DCFA93-C493-43F0-A45E-8D9B31AB2C29}" destId="{0EF4A913-E5D2-45F5-9953-CEF4BF950A6D}" srcOrd="0" destOrd="0" presId="urn:microsoft.com/office/officeart/2005/8/layout/hierarchy3"/>
    <dgm:cxn modelId="{B81B61D6-28DC-431D-ADEC-310814A5DBDA}" type="presParOf" srcId="{72DCFA93-C493-43F0-A45E-8D9B31AB2C29}" destId="{9ECA3053-F078-45EF-BD28-3336BAA61AF3}" srcOrd="1" destOrd="0" presId="urn:microsoft.com/office/officeart/2005/8/layout/hierarchy3"/>
    <dgm:cxn modelId="{B3C7C7E0-F559-4500-BA57-CA740718CFA4}" type="presParOf" srcId="{95451ADF-0BB7-4BDA-85C2-C70D0400B936}" destId="{13B6AC33-D4F9-4CE0-93FE-63747B3A9533}" srcOrd="1" destOrd="0" presId="urn:microsoft.com/office/officeart/2005/8/layout/hierarchy3"/>
    <dgm:cxn modelId="{064DFDAE-9175-42F0-BCD7-57B9FD065511}" type="presParOf" srcId="{13B6AC33-D4F9-4CE0-93FE-63747B3A9533}" destId="{83F13B26-3C39-4EBD-B7A3-CA4367CB9EA1}" srcOrd="0" destOrd="0" presId="urn:microsoft.com/office/officeart/2005/8/layout/hierarchy3"/>
    <dgm:cxn modelId="{0F705A3A-F70A-4729-8E56-331FF6BC0FF3}" type="presParOf" srcId="{13B6AC33-D4F9-4CE0-93FE-63747B3A9533}" destId="{E9B677B1-6514-401A-9532-9D2ECD659A10}" srcOrd="1" destOrd="0" presId="urn:microsoft.com/office/officeart/2005/8/layout/hierarchy3"/>
    <dgm:cxn modelId="{637C4410-6CA9-4C98-AE8F-2ABD40FBC8EF}" type="presParOf" srcId="{13B6AC33-D4F9-4CE0-93FE-63747B3A9533}" destId="{652DADFE-E2A6-45A6-B789-BC6E361B9C68}" srcOrd="2" destOrd="0" presId="urn:microsoft.com/office/officeart/2005/8/layout/hierarchy3"/>
    <dgm:cxn modelId="{C9F79236-12E2-4A9D-BD8F-FA175E68443D}" type="presParOf" srcId="{13B6AC33-D4F9-4CE0-93FE-63747B3A9533}" destId="{CEDADA19-1821-4E54-9B18-7714F453B7B8}" srcOrd="3" destOrd="0" presId="urn:microsoft.com/office/officeart/2005/8/layout/hierarchy3"/>
    <dgm:cxn modelId="{C8B880A8-F000-4FC7-AA91-CC3B6D4C377B}" type="presParOf" srcId="{13B6AC33-D4F9-4CE0-93FE-63747B3A9533}" destId="{E39D331D-CCCF-4F8B-AC9A-45EFA715A38B}" srcOrd="4" destOrd="0" presId="urn:microsoft.com/office/officeart/2005/8/layout/hierarchy3"/>
    <dgm:cxn modelId="{7E82FAD1-71F6-4E54-B32B-7FE039C7E12A}" type="presParOf" srcId="{13B6AC33-D4F9-4CE0-93FE-63747B3A9533}" destId="{78A84E80-D890-436E-9C30-E68BA75E0E79}" srcOrd="5" destOrd="0" presId="urn:microsoft.com/office/officeart/2005/8/layout/hierarchy3"/>
    <dgm:cxn modelId="{E643B28E-B569-4472-83C2-7C58C1B9C49D}" type="presParOf" srcId="{13B6AC33-D4F9-4CE0-93FE-63747B3A9533}" destId="{9D20C6FC-92B4-4CE7-BB06-BBE5A6D3D538}" srcOrd="6" destOrd="0" presId="urn:microsoft.com/office/officeart/2005/8/layout/hierarchy3"/>
    <dgm:cxn modelId="{1C7C570E-BC90-4A8A-B904-C7478C5B9A92}" type="presParOf" srcId="{13B6AC33-D4F9-4CE0-93FE-63747B3A9533}" destId="{C4A727E2-6C57-45DD-B2B7-EDD60C83C875}" srcOrd="7" destOrd="0" presId="urn:microsoft.com/office/officeart/2005/8/layout/hierarchy3"/>
    <dgm:cxn modelId="{60D851B3-4D57-4F7B-B645-CA0874F0331E}" type="presParOf" srcId="{13B6AC33-D4F9-4CE0-93FE-63747B3A9533}" destId="{1BFD526E-95B8-43F5-AAE8-5BEB053A75CE}" srcOrd="8" destOrd="0" presId="urn:microsoft.com/office/officeart/2005/8/layout/hierarchy3"/>
    <dgm:cxn modelId="{65DA0A76-84FF-45EB-A749-CE29DD98EBAA}" type="presParOf" srcId="{13B6AC33-D4F9-4CE0-93FE-63747B3A9533}" destId="{9B15E66D-17EB-40D5-97FC-88E0328920F9}" srcOrd="9"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1CFE73-9D43-49A1-BFE5-3AA67A2103AE}"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BDBD7E6-4EB0-410A-9992-6344DA927BAA}">
      <dgm:prSet custT="1"/>
      <dgm:spPr/>
      <dgm:t>
        <a:bodyPr/>
        <a:lstStyle/>
        <a:p>
          <a:pPr rtl="0"/>
          <a:r>
            <a:rPr lang="en-US" sz="1800" dirty="0"/>
            <a:t>Product Vision</a:t>
          </a:r>
        </a:p>
      </dgm:t>
    </dgm:pt>
    <dgm:pt modelId="{71255D4D-2245-43CE-AA19-6755B9FF4157}" type="parTrans" cxnId="{3E03E628-5DF3-4C78-8192-E1A810494682}">
      <dgm:prSet/>
      <dgm:spPr/>
      <dgm:t>
        <a:bodyPr/>
        <a:lstStyle/>
        <a:p>
          <a:endParaRPr lang="en-US" sz="2400"/>
        </a:p>
      </dgm:t>
    </dgm:pt>
    <dgm:pt modelId="{32985A90-7AAD-4C7C-8940-B0C4CDFDCA53}" type="sibTrans" cxnId="{3E03E628-5DF3-4C78-8192-E1A810494682}">
      <dgm:prSet/>
      <dgm:spPr/>
      <dgm:t>
        <a:bodyPr/>
        <a:lstStyle/>
        <a:p>
          <a:endParaRPr lang="en-US" sz="2400"/>
        </a:p>
      </dgm:t>
    </dgm:pt>
    <dgm:pt modelId="{BF4C8F9F-6595-4ACB-9F14-F7AD50F11637}">
      <dgm:prSet custT="1"/>
      <dgm:spPr/>
      <dgm:t>
        <a:bodyPr/>
        <a:lstStyle/>
        <a:p>
          <a:pPr rtl="0"/>
          <a:r>
            <a:rPr lang="en-US" sz="1800" dirty="0"/>
            <a:t>Product Backlog</a:t>
          </a:r>
        </a:p>
      </dgm:t>
    </dgm:pt>
    <dgm:pt modelId="{0EBC5828-9A7D-49A8-9154-F491FC7AE7FE}" type="parTrans" cxnId="{EE07C00F-5D80-4E26-87D1-A098FF027B72}">
      <dgm:prSet/>
      <dgm:spPr/>
      <dgm:t>
        <a:bodyPr/>
        <a:lstStyle/>
        <a:p>
          <a:endParaRPr lang="en-US" sz="2400"/>
        </a:p>
      </dgm:t>
    </dgm:pt>
    <dgm:pt modelId="{1B41BEE3-FAAF-4A66-8C0A-9B61AD178C27}" type="sibTrans" cxnId="{EE07C00F-5D80-4E26-87D1-A098FF027B72}">
      <dgm:prSet/>
      <dgm:spPr/>
      <dgm:t>
        <a:bodyPr/>
        <a:lstStyle/>
        <a:p>
          <a:endParaRPr lang="en-US" sz="2400"/>
        </a:p>
      </dgm:t>
    </dgm:pt>
    <dgm:pt modelId="{5031DBD0-1AD5-442D-9ACF-2E4C3538A7E9}">
      <dgm:prSet custT="1"/>
      <dgm:spPr/>
      <dgm:t>
        <a:bodyPr/>
        <a:lstStyle/>
        <a:p>
          <a:pPr rtl="0"/>
          <a:r>
            <a:rPr lang="en-US" sz="2000" dirty="0"/>
            <a:t>Project Kickoff</a:t>
          </a:r>
        </a:p>
      </dgm:t>
    </dgm:pt>
    <dgm:pt modelId="{C3EB4A8A-A5F3-4E94-B869-0000B2AF81B9}" type="parTrans" cxnId="{9BB971DD-424B-4A80-8A4E-05A95033652A}">
      <dgm:prSet/>
      <dgm:spPr/>
      <dgm:t>
        <a:bodyPr/>
        <a:lstStyle/>
        <a:p>
          <a:endParaRPr lang="en-US" sz="2400"/>
        </a:p>
      </dgm:t>
    </dgm:pt>
    <dgm:pt modelId="{56292147-9848-4A9A-A948-44EA9ECF96BC}" type="sibTrans" cxnId="{9BB971DD-424B-4A80-8A4E-05A95033652A}">
      <dgm:prSet/>
      <dgm:spPr/>
      <dgm:t>
        <a:bodyPr/>
        <a:lstStyle/>
        <a:p>
          <a:endParaRPr lang="en-US" sz="2400"/>
        </a:p>
      </dgm:t>
    </dgm:pt>
    <dgm:pt modelId="{A608DAC5-3583-4630-82C7-A884B7629DA4}">
      <dgm:prSet custT="1"/>
      <dgm:spPr/>
      <dgm:t>
        <a:bodyPr/>
        <a:lstStyle/>
        <a:p>
          <a:pPr rtl="0"/>
          <a:r>
            <a:rPr lang="en-US" sz="2000" dirty="0"/>
            <a:t>Release Planning</a:t>
          </a:r>
        </a:p>
      </dgm:t>
    </dgm:pt>
    <dgm:pt modelId="{A904AD94-B81C-456D-824C-3F977BA320FE}" type="parTrans" cxnId="{B2BB0E83-5522-4BDF-AEBF-7C2D11BE86B4}">
      <dgm:prSet/>
      <dgm:spPr/>
      <dgm:t>
        <a:bodyPr/>
        <a:lstStyle/>
        <a:p>
          <a:endParaRPr lang="en-US" sz="2400"/>
        </a:p>
      </dgm:t>
    </dgm:pt>
    <dgm:pt modelId="{4C8A3B06-9A8A-4E10-96DD-14060B152468}" type="sibTrans" cxnId="{B2BB0E83-5522-4BDF-AEBF-7C2D11BE86B4}">
      <dgm:prSet/>
      <dgm:spPr/>
      <dgm:t>
        <a:bodyPr/>
        <a:lstStyle/>
        <a:p>
          <a:endParaRPr lang="en-US" sz="2400"/>
        </a:p>
      </dgm:t>
    </dgm:pt>
    <dgm:pt modelId="{67E22716-198F-4619-93E4-2F290B22F85D}" type="pres">
      <dgm:prSet presAssocID="{D51CFE73-9D43-49A1-BFE5-3AA67A2103AE}" presName="Name0" presStyleCnt="0">
        <dgm:presLayoutVars>
          <dgm:dir/>
          <dgm:animLvl val="lvl"/>
          <dgm:resizeHandles val="exact"/>
        </dgm:presLayoutVars>
      </dgm:prSet>
      <dgm:spPr/>
    </dgm:pt>
    <dgm:pt modelId="{3A1E9706-9B37-4C19-9878-C532B85FDCBE}" type="pres">
      <dgm:prSet presAssocID="{A608DAC5-3583-4630-82C7-A884B7629DA4}" presName="boxAndChildren" presStyleCnt="0"/>
      <dgm:spPr/>
    </dgm:pt>
    <dgm:pt modelId="{48E9637D-497F-4A6B-9BEF-B681D35F4CDE}" type="pres">
      <dgm:prSet presAssocID="{A608DAC5-3583-4630-82C7-A884B7629DA4}" presName="parentTextBox" presStyleLbl="node1" presStyleIdx="0" presStyleCnt="4" custScaleY="2000000"/>
      <dgm:spPr/>
    </dgm:pt>
    <dgm:pt modelId="{81DE4399-46C3-4FCF-BD0B-952B7F32221D}" type="pres">
      <dgm:prSet presAssocID="{56292147-9848-4A9A-A948-44EA9ECF96BC}" presName="sp" presStyleCnt="0"/>
      <dgm:spPr/>
    </dgm:pt>
    <dgm:pt modelId="{CD206A99-4B14-4AFA-A971-162DBC146B31}" type="pres">
      <dgm:prSet presAssocID="{5031DBD0-1AD5-442D-9ACF-2E4C3538A7E9}" presName="arrowAndChildren" presStyleCnt="0"/>
      <dgm:spPr/>
    </dgm:pt>
    <dgm:pt modelId="{575F12AE-C8B0-4FFF-A488-5D69E89AE106}" type="pres">
      <dgm:prSet presAssocID="{5031DBD0-1AD5-442D-9ACF-2E4C3538A7E9}" presName="parentTextArrow" presStyleLbl="node1" presStyleIdx="1" presStyleCnt="4" custScaleY="2000000"/>
      <dgm:spPr/>
    </dgm:pt>
    <dgm:pt modelId="{CF355157-91DC-4C7E-89A6-E374B79022C9}" type="pres">
      <dgm:prSet presAssocID="{1B41BEE3-FAAF-4A66-8C0A-9B61AD178C27}" presName="sp" presStyleCnt="0"/>
      <dgm:spPr/>
    </dgm:pt>
    <dgm:pt modelId="{8B1265B5-D608-4EAC-9EAC-1BD1DEBBB196}" type="pres">
      <dgm:prSet presAssocID="{BF4C8F9F-6595-4ACB-9F14-F7AD50F11637}" presName="arrowAndChildren" presStyleCnt="0"/>
      <dgm:spPr/>
    </dgm:pt>
    <dgm:pt modelId="{433ED993-73DF-4E74-9AD7-E7815B562117}" type="pres">
      <dgm:prSet presAssocID="{BF4C8F9F-6595-4ACB-9F14-F7AD50F11637}" presName="parentTextArrow" presStyleLbl="node1" presStyleIdx="2" presStyleCnt="4" custScaleY="2000000"/>
      <dgm:spPr/>
    </dgm:pt>
    <dgm:pt modelId="{C9B01683-FE00-4A0D-9E86-8DC895BDC60C}" type="pres">
      <dgm:prSet presAssocID="{32985A90-7AAD-4C7C-8940-B0C4CDFDCA53}" presName="sp" presStyleCnt="0"/>
      <dgm:spPr/>
    </dgm:pt>
    <dgm:pt modelId="{3824B0A8-BF36-494B-8C2E-48C346463F2F}" type="pres">
      <dgm:prSet presAssocID="{7BDBD7E6-4EB0-410A-9992-6344DA927BAA}" presName="arrowAndChildren" presStyleCnt="0"/>
      <dgm:spPr/>
    </dgm:pt>
    <dgm:pt modelId="{1C84AC73-079C-4B41-95C3-D38EEEC4239E}" type="pres">
      <dgm:prSet presAssocID="{7BDBD7E6-4EB0-410A-9992-6344DA927BAA}" presName="parentTextArrow" presStyleLbl="node1" presStyleIdx="3" presStyleCnt="4" custScaleY="2000000" custLinFactNeighborX="2703" custLinFactNeighborY="-5743"/>
      <dgm:spPr/>
    </dgm:pt>
  </dgm:ptLst>
  <dgm:cxnLst>
    <dgm:cxn modelId="{EE07C00F-5D80-4E26-87D1-A098FF027B72}" srcId="{D51CFE73-9D43-49A1-BFE5-3AA67A2103AE}" destId="{BF4C8F9F-6595-4ACB-9F14-F7AD50F11637}" srcOrd="1" destOrd="0" parTransId="{0EBC5828-9A7D-49A8-9154-F491FC7AE7FE}" sibTransId="{1B41BEE3-FAAF-4A66-8C0A-9B61AD178C27}"/>
    <dgm:cxn modelId="{3E03E628-5DF3-4C78-8192-E1A810494682}" srcId="{D51CFE73-9D43-49A1-BFE5-3AA67A2103AE}" destId="{7BDBD7E6-4EB0-410A-9992-6344DA927BAA}" srcOrd="0" destOrd="0" parTransId="{71255D4D-2245-43CE-AA19-6755B9FF4157}" sibTransId="{32985A90-7AAD-4C7C-8940-B0C4CDFDCA53}"/>
    <dgm:cxn modelId="{819B4F3E-4B46-489A-80D1-084032FAA4A1}" type="presOf" srcId="{D51CFE73-9D43-49A1-BFE5-3AA67A2103AE}" destId="{67E22716-198F-4619-93E4-2F290B22F85D}" srcOrd="0" destOrd="0" presId="urn:microsoft.com/office/officeart/2005/8/layout/process4"/>
    <dgm:cxn modelId="{F6240E62-F860-40F6-95FB-8E542B6B9267}" type="presOf" srcId="{BF4C8F9F-6595-4ACB-9F14-F7AD50F11637}" destId="{433ED993-73DF-4E74-9AD7-E7815B562117}" srcOrd="0" destOrd="0" presId="urn:microsoft.com/office/officeart/2005/8/layout/process4"/>
    <dgm:cxn modelId="{B2BB0E83-5522-4BDF-AEBF-7C2D11BE86B4}" srcId="{D51CFE73-9D43-49A1-BFE5-3AA67A2103AE}" destId="{A608DAC5-3583-4630-82C7-A884B7629DA4}" srcOrd="3" destOrd="0" parTransId="{A904AD94-B81C-456D-824C-3F977BA320FE}" sibTransId="{4C8A3B06-9A8A-4E10-96DD-14060B152468}"/>
    <dgm:cxn modelId="{2DF904C4-7454-42DF-AC59-30356B70BEE1}" type="presOf" srcId="{A608DAC5-3583-4630-82C7-A884B7629DA4}" destId="{48E9637D-497F-4A6B-9BEF-B681D35F4CDE}" srcOrd="0" destOrd="0" presId="urn:microsoft.com/office/officeart/2005/8/layout/process4"/>
    <dgm:cxn modelId="{3F1D9EC5-6000-4DE0-8E1D-C7BB742DDDA4}" type="presOf" srcId="{5031DBD0-1AD5-442D-9ACF-2E4C3538A7E9}" destId="{575F12AE-C8B0-4FFF-A488-5D69E89AE106}" srcOrd="0" destOrd="0" presId="urn:microsoft.com/office/officeart/2005/8/layout/process4"/>
    <dgm:cxn modelId="{6E7747C9-A7D8-42AF-8CA5-F7A7B7E0C836}" type="presOf" srcId="{7BDBD7E6-4EB0-410A-9992-6344DA927BAA}" destId="{1C84AC73-079C-4B41-95C3-D38EEEC4239E}" srcOrd="0" destOrd="0" presId="urn:microsoft.com/office/officeart/2005/8/layout/process4"/>
    <dgm:cxn modelId="{9BB971DD-424B-4A80-8A4E-05A95033652A}" srcId="{D51CFE73-9D43-49A1-BFE5-3AA67A2103AE}" destId="{5031DBD0-1AD5-442D-9ACF-2E4C3538A7E9}" srcOrd="2" destOrd="0" parTransId="{C3EB4A8A-A5F3-4E94-B869-0000B2AF81B9}" sibTransId="{56292147-9848-4A9A-A948-44EA9ECF96BC}"/>
    <dgm:cxn modelId="{BB5C0E3E-262B-4611-A3B2-E845BAA214E4}" type="presParOf" srcId="{67E22716-198F-4619-93E4-2F290B22F85D}" destId="{3A1E9706-9B37-4C19-9878-C532B85FDCBE}" srcOrd="0" destOrd="0" presId="urn:microsoft.com/office/officeart/2005/8/layout/process4"/>
    <dgm:cxn modelId="{C4D64FA5-904D-4402-BA39-217C1E7DC4B9}" type="presParOf" srcId="{3A1E9706-9B37-4C19-9878-C532B85FDCBE}" destId="{48E9637D-497F-4A6B-9BEF-B681D35F4CDE}" srcOrd="0" destOrd="0" presId="urn:microsoft.com/office/officeart/2005/8/layout/process4"/>
    <dgm:cxn modelId="{87CBA1F5-06ED-4D2D-AF11-C9258CE523A4}" type="presParOf" srcId="{67E22716-198F-4619-93E4-2F290B22F85D}" destId="{81DE4399-46C3-4FCF-BD0B-952B7F32221D}" srcOrd="1" destOrd="0" presId="urn:microsoft.com/office/officeart/2005/8/layout/process4"/>
    <dgm:cxn modelId="{AF8B44D8-75E0-4611-A424-40EE8C7E1CEA}" type="presParOf" srcId="{67E22716-198F-4619-93E4-2F290B22F85D}" destId="{CD206A99-4B14-4AFA-A971-162DBC146B31}" srcOrd="2" destOrd="0" presId="urn:microsoft.com/office/officeart/2005/8/layout/process4"/>
    <dgm:cxn modelId="{05843520-9FE7-4C59-B28F-9360CAF7302E}" type="presParOf" srcId="{CD206A99-4B14-4AFA-A971-162DBC146B31}" destId="{575F12AE-C8B0-4FFF-A488-5D69E89AE106}" srcOrd="0" destOrd="0" presId="urn:microsoft.com/office/officeart/2005/8/layout/process4"/>
    <dgm:cxn modelId="{C992ADD1-0BDA-47B3-84D2-17E4AED0D448}" type="presParOf" srcId="{67E22716-198F-4619-93E4-2F290B22F85D}" destId="{CF355157-91DC-4C7E-89A6-E374B79022C9}" srcOrd="3" destOrd="0" presId="urn:microsoft.com/office/officeart/2005/8/layout/process4"/>
    <dgm:cxn modelId="{4B823E5B-BF04-4FDE-9D87-7DD7CB1A01C6}" type="presParOf" srcId="{67E22716-198F-4619-93E4-2F290B22F85D}" destId="{8B1265B5-D608-4EAC-9EAC-1BD1DEBBB196}" srcOrd="4" destOrd="0" presId="urn:microsoft.com/office/officeart/2005/8/layout/process4"/>
    <dgm:cxn modelId="{8E92CEB4-A1CA-4A10-93B2-9C0CF94B66CB}" type="presParOf" srcId="{8B1265B5-D608-4EAC-9EAC-1BD1DEBBB196}" destId="{433ED993-73DF-4E74-9AD7-E7815B562117}" srcOrd="0" destOrd="0" presId="urn:microsoft.com/office/officeart/2005/8/layout/process4"/>
    <dgm:cxn modelId="{7EBF984E-A3A9-4316-86E3-15C1956F0DB6}" type="presParOf" srcId="{67E22716-198F-4619-93E4-2F290B22F85D}" destId="{C9B01683-FE00-4A0D-9E86-8DC895BDC60C}" srcOrd="5" destOrd="0" presId="urn:microsoft.com/office/officeart/2005/8/layout/process4"/>
    <dgm:cxn modelId="{32468C63-F21D-4F77-9B2B-01E4411318A1}" type="presParOf" srcId="{67E22716-198F-4619-93E4-2F290B22F85D}" destId="{3824B0A8-BF36-494B-8C2E-48C346463F2F}" srcOrd="6" destOrd="0" presId="urn:microsoft.com/office/officeart/2005/8/layout/process4"/>
    <dgm:cxn modelId="{B7235CCB-8BCC-4195-BE07-7B30159579E6}" type="presParOf" srcId="{3824B0A8-BF36-494B-8C2E-48C346463F2F}" destId="{1C84AC73-079C-4B41-95C3-D38EEEC4239E}"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07991E-0257-4697-83F3-9FAEC22657C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FA78414-79AB-44B3-B0B7-E6CA03F6E844}">
      <dgm:prSet/>
      <dgm:spPr/>
      <dgm:t>
        <a:bodyPr/>
        <a:lstStyle/>
        <a:p>
          <a:pPr rtl="0"/>
          <a:r>
            <a:rPr lang="en-US" dirty="0"/>
            <a:t>Phase1</a:t>
          </a:r>
        </a:p>
      </dgm:t>
    </dgm:pt>
    <dgm:pt modelId="{3CE04C94-F51E-4C3D-AD29-A104A9D974D0}" type="parTrans" cxnId="{238B851B-38FD-40C3-8B2C-0764B05B439D}">
      <dgm:prSet/>
      <dgm:spPr/>
      <dgm:t>
        <a:bodyPr/>
        <a:lstStyle/>
        <a:p>
          <a:endParaRPr lang="en-US"/>
        </a:p>
      </dgm:t>
    </dgm:pt>
    <dgm:pt modelId="{1117FD35-9C24-4A78-949C-B8693400B2C0}" type="sibTrans" cxnId="{238B851B-38FD-40C3-8B2C-0764B05B439D}">
      <dgm:prSet/>
      <dgm:spPr/>
      <dgm:t>
        <a:bodyPr/>
        <a:lstStyle/>
        <a:p>
          <a:endParaRPr lang="en-US"/>
        </a:p>
      </dgm:t>
    </dgm:pt>
    <dgm:pt modelId="{531C7028-F934-4489-AF22-F982AE853737}">
      <dgm:prSet/>
      <dgm:spPr/>
      <dgm:t>
        <a:bodyPr/>
        <a:lstStyle/>
        <a:p>
          <a:pPr rtl="0"/>
          <a:r>
            <a:rPr lang="en-US" dirty="0"/>
            <a:t>Phase2</a:t>
          </a:r>
        </a:p>
      </dgm:t>
    </dgm:pt>
    <dgm:pt modelId="{B4434136-9FEF-4381-A22A-93982923B307}" type="parTrans" cxnId="{ED564931-BDE3-40AA-8530-562160124B16}">
      <dgm:prSet/>
      <dgm:spPr/>
      <dgm:t>
        <a:bodyPr/>
        <a:lstStyle/>
        <a:p>
          <a:endParaRPr lang="en-US"/>
        </a:p>
      </dgm:t>
    </dgm:pt>
    <dgm:pt modelId="{BD604E28-DEB4-4969-9C6A-238100E8FECA}" type="sibTrans" cxnId="{ED564931-BDE3-40AA-8530-562160124B16}">
      <dgm:prSet/>
      <dgm:spPr/>
      <dgm:t>
        <a:bodyPr/>
        <a:lstStyle/>
        <a:p>
          <a:endParaRPr lang="en-US"/>
        </a:p>
      </dgm:t>
    </dgm:pt>
    <dgm:pt modelId="{5ACF85EB-C5E6-4ADA-876C-16531F0DC2AD}">
      <dgm:prSet/>
      <dgm:spPr/>
      <dgm:t>
        <a:bodyPr/>
        <a:lstStyle/>
        <a:p>
          <a:pPr rtl="0"/>
          <a:r>
            <a:rPr lang="en-US" dirty="0"/>
            <a:t>Phase3</a:t>
          </a:r>
        </a:p>
      </dgm:t>
    </dgm:pt>
    <dgm:pt modelId="{82AA24E3-6C9D-4E69-8B2E-BD482933053F}" type="parTrans" cxnId="{8B016160-1482-49C2-B9D1-87F597169AFA}">
      <dgm:prSet/>
      <dgm:spPr/>
      <dgm:t>
        <a:bodyPr/>
        <a:lstStyle/>
        <a:p>
          <a:endParaRPr lang="en-US"/>
        </a:p>
      </dgm:t>
    </dgm:pt>
    <dgm:pt modelId="{2A7C3F67-A9B5-480D-91CE-4F6EB00BE052}" type="sibTrans" cxnId="{8B016160-1482-49C2-B9D1-87F597169AFA}">
      <dgm:prSet/>
      <dgm:spPr/>
      <dgm:t>
        <a:bodyPr/>
        <a:lstStyle/>
        <a:p>
          <a:endParaRPr lang="en-US"/>
        </a:p>
      </dgm:t>
    </dgm:pt>
    <dgm:pt modelId="{8CC906BE-B374-492E-B36A-9CF98289570D}">
      <dgm:prSet/>
      <dgm:spPr/>
      <dgm:t>
        <a:bodyPr/>
        <a:lstStyle/>
        <a:p>
          <a:pPr rtl="0"/>
          <a:r>
            <a:rPr lang="en-US" dirty="0"/>
            <a:t>Phase4</a:t>
          </a:r>
        </a:p>
      </dgm:t>
    </dgm:pt>
    <dgm:pt modelId="{14D892C1-1BB2-43DA-93BF-CBA2E77B1B9A}" type="parTrans" cxnId="{BF6610BE-CB8E-44E3-AA4D-2EDAA4DE7D55}">
      <dgm:prSet/>
      <dgm:spPr/>
      <dgm:t>
        <a:bodyPr/>
        <a:lstStyle/>
        <a:p>
          <a:endParaRPr lang="en-US"/>
        </a:p>
      </dgm:t>
    </dgm:pt>
    <dgm:pt modelId="{146113D9-61D1-48AE-BB20-71515175A6E6}" type="sibTrans" cxnId="{BF6610BE-CB8E-44E3-AA4D-2EDAA4DE7D55}">
      <dgm:prSet/>
      <dgm:spPr/>
      <dgm:t>
        <a:bodyPr/>
        <a:lstStyle/>
        <a:p>
          <a:endParaRPr lang="en-US"/>
        </a:p>
      </dgm:t>
    </dgm:pt>
    <dgm:pt modelId="{9A050D65-2F10-4519-BFF2-1B3673BC80E2}">
      <dgm:prSet/>
      <dgm:spPr/>
      <dgm:t>
        <a:bodyPr/>
        <a:lstStyle/>
        <a:p>
          <a:pPr rtl="0"/>
          <a:r>
            <a:rPr lang="en-US" dirty="0"/>
            <a:t>Phase5</a:t>
          </a:r>
        </a:p>
      </dgm:t>
    </dgm:pt>
    <dgm:pt modelId="{0CC35757-4E53-4589-A247-13D8402A2CDB}" type="parTrans" cxnId="{AFCDA2F2-E500-4051-B3B6-24218060C0B0}">
      <dgm:prSet/>
      <dgm:spPr/>
      <dgm:t>
        <a:bodyPr/>
        <a:lstStyle/>
        <a:p>
          <a:endParaRPr lang="en-US"/>
        </a:p>
      </dgm:t>
    </dgm:pt>
    <dgm:pt modelId="{91CC6A59-F7A1-4F7B-8BD4-6F3DA314224C}" type="sibTrans" cxnId="{AFCDA2F2-E500-4051-B3B6-24218060C0B0}">
      <dgm:prSet/>
      <dgm:spPr/>
      <dgm:t>
        <a:bodyPr/>
        <a:lstStyle/>
        <a:p>
          <a:endParaRPr lang="en-US"/>
        </a:p>
      </dgm:t>
    </dgm:pt>
    <dgm:pt modelId="{4C63F574-523D-4052-8C74-C6C9B536DDF2}">
      <dgm:prSet/>
      <dgm:spPr/>
      <dgm:t>
        <a:bodyPr/>
        <a:lstStyle/>
        <a:p>
          <a:pPr rtl="0"/>
          <a:r>
            <a:rPr lang="en-US" dirty="0"/>
            <a:t>Define</a:t>
          </a:r>
        </a:p>
      </dgm:t>
    </dgm:pt>
    <dgm:pt modelId="{E008BC5D-E91E-466C-8A0E-5A3EAFAE714E}" type="parTrans" cxnId="{B4A9876B-6E0C-4C4C-94D3-B56F4AD274AA}">
      <dgm:prSet/>
      <dgm:spPr/>
      <dgm:t>
        <a:bodyPr/>
        <a:lstStyle/>
        <a:p>
          <a:endParaRPr lang="en-US"/>
        </a:p>
      </dgm:t>
    </dgm:pt>
    <dgm:pt modelId="{88B02C41-4D36-4917-BACB-A8FD408AF7BB}" type="sibTrans" cxnId="{B4A9876B-6E0C-4C4C-94D3-B56F4AD274AA}">
      <dgm:prSet/>
      <dgm:spPr/>
      <dgm:t>
        <a:bodyPr/>
        <a:lstStyle/>
        <a:p>
          <a:endParaRPr lang="en-US"/>
        </a:p>
      </dgm:t>
    </dgm:pt>
    <dgm:pt modelId="{CAB9AF16-4841-457F-BA39-3C0211C4D59F}">
      <dgm:prSet/>
      <dgm:spPr/>
      <dgm:t>
        <a:bodyPr/>
        <a:lstStyle/>
        <a:p>
          <a:pPr rtl="0"/>
          <a:r>
            <a:rPr lang="en-US" dirty="0"/>
            <a:t>Design</a:t>
          </a:r>
        </a:p>
      </dgm:t>
    </dgm:pt>
    <dgm:pt modelId="{751DC7DC-F95B-4BC7-B346-2A8BFE14B615}" type="parTrans" cxnId="{C45840C9-4F60-4BFC-BD19-5E856448576B}">
      <dgm:prSet/>
      <dgm:spPr/>
      <dgm:t>
        <a:bodyPr/>
        <a:lstStyle/>
        <a:p>
          <a:endParaRPr lang="en-US"/>
        </a:p>
      </dgm:t>
    </dgm:pt>
    <dgm:pt modelId="{17126211-F375-4C8A-8974-FDEE6058F4E7}" type="sibTrans" cxnId="{C45840C9-4F60-4BFC-BD19-5E856448576B}">
      <dgm:prSet/>
      <dgm:spPr/>
      <dgm:t>
        <a:bodyPr/>
        <a:lstStyle/>
        <a:p>
          <a:endParaRPr lang="en-US"/>
        </a:p>
      </dgm:t>
    </dgm:pt>
    <dgm:pt modelId="{80E2C1E8-BBAD-4F87-A584-5A3BC983AF6E}">
      <dgm:prSet/>
      <dgm:spPr/>
      <dgm:t>
        <a:bodyPr/>
        <a:lstStyle/>
        <a:p>
          <a:pPr rtl="0"/>
          <a:r>
            <a:rPr lang="en-US" dirty="0"/>
            <a:t>Develop</a:t>
          </a:r>
        </a:p>
      </dgm:t>
    </dgm:pt>
    <dgm:pt modelId="{7D90261C-A224-48F9-A445-6132DC92B218}" type="parTrans" cxnId="{4A58F6A3-7617-4667-AB6D-C9ED35446575}">
      <dgm:prSet/>
      <dgm:spPr/>
      <dgm:t>
        <a:bodyPr/>
        <a:lstStyle/>
        <a:p>
          <a:endParaRPr lang="en-US"/>
        </a:p>
      </dgm:t>
    </dgm:pt>
    <dgm:pt modelId="{2FF33A68-7F96-441E-87A0-809ACC5D0DC0}" type="sibTrans" cxnId="{4A58F6A3-7617-4667-AB6D-C9ED35446575}">
      <dgm:prSet/>
      <dgm:spPr/>
      <dgm:t>
        <a:bodyPr/>
        <a:lstStyle/>
        <a:p>
          <a:endParaRPr lang="en-US"/>
        </a:p>
      </dgm:t>
    </dgm:pt>
    <dgm:pt modelId="{E4A35909-BF15-4408-8CE6-B039DE32E7EC}">
      <dgm:prSet/>
      <dgm:spPr/>
      <dgm:t>
        <a:bodyPr/>
        <a:lstStyle/>
        <a:p>
          <a:pPr rtl="0"/>
          <a:r>
            <a:rPr lang="en-US" dirty="0"/>
            <a:t>Test</a:t>
          </a:r>
        </a:p>
      </dgm:t>
    </dgm:pt>
    <dgm:pt modelId="{B1AB2C3E-3B28-4C26-9985-F7BE29DDBBDC}" type="parTrans" cxnId="{2670CE87-3292-40A7-8016-82AA359EB7D5}">
      <dgm:prSet/>
      <dgm:spPr/>
      <dgm:t>
        <a:bodyPr/>
        <a:lstStyle/>
        <a:p>
          <a:endParaRPr lang="en-US"/>
        </a:p>
      </dgm:t>
    </dgm:pt>
    <dgm:pt modelId="{82EBF904-978B-48E5-BEAD-CE0ED151DEF9}" type="sibTrans" cxnId="{2670CE87-3292-40A7-8016-82AA359EB7D5}">
      <dgm:prSet/>
      <dgm:spPr/>
      <dgm:t>
        <a:bodyPr/>
        <a:lstStyle/>
        <a:p>
          <a:endParaRPr lang="en-US"/>
        </a:p>
      </dgm:t>
    </dgm:pt>
    <dgm:pt modelId="{AC1FA38B-1A0E-49F8-B328-2FD04A6CFEE0}">
      <dgm:prSet/>
      <dgm:spPr/>
      <dgm:t>
        <a:bodyPr/>
        <a:lstStyle/>
        <a:p>
          <a:pPr rtl="0"/>
          <a:r>
            <a:rPr lang="en-US" dirty="0"/>
            <a:t>Deploy</a:t>
          </a:r>
        </a:p>
      </dgm:t>
    </dgm:pt>
    <dgm:pt modelId="{4D69D291-DBE3-4EE1-B015-9FEF808D10F8}" type="parTrans" cxnId="{A15BB496-305D-4692-905E-575A6AEFBC7E}">
      <dgm:prSet/>
      <dgm:spPr/>
      <dgm:t>
        <a:bodyPr/>
        <a:lstStyle/>
        <a:p>
          <a:endParaRPr lang="en-US"/>
        </a:p>
      </dgm:t>
    </dgm:pt>
    <dgm:pt modelId="{2F21BCB7-E6D7-42D5-8079-FB8BC09CCA3B}" type="sibTrans" cxnId="{A15BB496-305D-4692-905E-575A6AEFBC7E}">
      <dgm:prSet/>
      <dgm:spPr/>
      <dgm:t>
        <a:bodyPr/>
        <a:lstStyle/>
        <a:p>
          <a:endParaRPr lang="en-US"/>
        </a:p>
      </dgm:t>
    </dgm:pt>
    <dgm:pt modelId="{38F08F05-A099-4529-BBBF-F244A5F56F0B}">
      <dgm:prSet custT="1"/>
      <dgm:spPr/>
      <dgm:t>
        <a:bodyPr/>
        <a:lstStyle/>
        <a:p>
          <a:pPr rtl="0"/>
          <a:r>
            <a:rPr lang="en-US" sz="2800" b="1" dirty="0"/>
            <a:t>$</a:t>
          </a:r>
        </a:p>
      </dgm:t>
    </dgm:pt>
    <dgm:pt modelId="{2AA9E3CC-B431-4A3F-9262-FE2D37CDD71F}" type="parTrans" cxnId="{8F7809A7-D4BA-42FA-9F07-394483FD31B6}">
      <dgm:prSet/>
      <dgm:spPr/>
      <dgm:t>
        <a:bodyPr/>
        <a:lstStyle/>
        <a:p>
          <a:endParaRPr lang="en-US"/>
        </a:p>
      </dgm:t>
    </dgm:pt>
    <dgm:pt modelId="{65F6A5E8-D576-4D2A-8819-88F10FADE8B1}" type="sibTrans" cxnId="{8F7809A7-D4BA-42FA-9F07-394483FD31B6}">
      <dgm:prSet/>
      <dgm:spPr/>
      <dgm:t>
        <a:bodyPr/>
        <a:lstStyle/>
        <a:p>
          <a:endParaRPr lang="en-US"/>
        </a:p>
      </dgm:t>
    </dgm:pt>
    <dgm:pt modelId="{5B25CF9F-A5CD-4FFA-B09B-45317F95D840}" type="pres">
      <dgm:prSet presAssocID="{7607991E-0257-4697-83F3-9FAEC22657C8}" presName="Name0" presStyleCnt="0">
        <dgm:presLayoutVars>
          <dgm:dir/>
          <dgm:animLvl val="lvl"/>
          <dgm:resizeHandles val="exact"/>
        </dgm:presLayoutVars>
      </dgm:prSet>
      <dgm:spPr/>
    </dgm:pt>
    <dgm:pt modelId="{E09688C1-3EFE-418D-BD63-13AB690257BD}" type="pres">
      <dgm:prSet presAssocID="{5FA78414-79AB-44B3-B0B7-E6CA03F6E844}" presName="linNode" presStyleCnt="0"/>
      <dgm:spPr/>
    </dgm:pt>
    <dgm:pt modelId="{BCE360B0-5BB2-404D-B99C-83BAB3C402C0}" type="pres">
      <dgm:prSet presAssocID="{5FA78414-79AB-44B3-B0B7-E6CA03F6E844}" presName="parentText" presStyleLbl="node1" presStyleIdx="0" presStyleCnt="6">
        <dgm:presLayoutVars>
          <dgm:chMax val="1"/>
          <dgm:bulletEnabled val="1"/>
        </dgm:presLayoutVars>
      </dgm:prSet>
      <dgm:spPr/>
    </dgm:pt>
    <dgm:pt modelId="{D3395A2E-A3B4-44DE-B8AD-492598C11925}" type="pres">
      <dgm:prSet presAssocID="{5FA78414-79AB-44B3-B0B7-E6CA03F6E844}" presName="descendantText" presStyleLbl="alignAccFollowNode1" presStyleIdx="0" presStyleCnt="5">
        <dgm:presLayoutVars>
          <dgm:bulletEnabled val="1"/>
        </dgm:presLayoutVars>
      </dgm:prSet>
      <dgm:spPr/>
    </dgm:pt>
    <dgm:pt modelId="{6FBD259E-A8C3-419A-972A-2FC5B77730B8}" type="pres">
      <dgm:prSet presAssocID="{1117FD35-9C24-4A78-949C-B8693400B2C0}" presName="sp" presStyleCnt="0"/>
      <dgm:spPr/>
    </dgm:pt>
    <dgm:pt modelId="{24CD4282-AB07-43E6-BBED-F7D362C734A6}" type="pres">
      <dgm:prSet presAssocID="{531C7028-F934-4489-AF22-F982AE853737}" presName="linNode" presStyleCnt="0"/>
      <dgm:spPr/>
    </dgm:pt>
    <dgm:pt modelId="{130BBA31-C502-4A2B-9D1B-BA6FC370EA4B}" type="pres">
      <dgm:prSet presAssocID="{531C7028-F934-4489-AF22-F982AE853737}" presName="parentText" presStyleLbl="node1" presStyleIdx="1" presStyleCnt="6">
        <dgm:presLayoutVars>
          <dgm:chMax val="1"/>
          <dgm:bulletEnabled val="1"/>
        </dgm:presLayoutVars>
      </dgm:prSet>
      <dgm:spPr/>
    </dgm:pt>
    <dgm:pt modelId="{0C7A6277-71D8-494C-8505-924EAD28A4F9}" type="pres">
      <dgm:prSet presAssocID="{531C7028-F934-4489-AF22-F982AE853737}" presName="descendantText" presStyleLbl="alignAccFollowNode1" presStyleIdx="1" presStyleCnt="5">
        <dgm:presLayoutVars>
          <dgm:bulletEnabled val="1"/>
        </dgm:presLayoutVars>
      </dgm:prSet>
      <dgm:spPr/>
    </dgm:pt>
    <dgm:pt modelId="{FFB9ABE9-7C1F-4290-A5FD-B16F64DC323E}" type="pres">
      <dgm:prSet presAssocID="{BD604E28-DEB4-4969-9C6A-238100E8FECA}" presName="sp" presStyleCnt="0"/>
      <dgm:spPr/>
    </dgm:pt>
    <dgm:pt modelId="{E18034D7-B5F9-42E8-B338-D917557BC5C8}" type="pres">
      <dgm:prSet presAssocID="{5ACF85EB-C5E6-4ADA-876C-16531F0DC2AD}" presName="linNode" presStyleCnt="0"/>
      <dgm:spPr/>
    </dgm:pt>
    <dgm:pt modelId="{620020FA-C224-4389-B0F2-1CFDC8131076}" type="pres">
      <dgm:prSet presAssocID="{5ACF85EB-C5E6-4ADA-876C-16531F0DC2AD}" presName="parentText" presStyleLbl="node1" presStyleIdx="2" presStyleCnt="6">
        <dgm:presLayoutVars>
          <dgm:chMax val="1"/>
          <dgm:bulletEnabled val="1"/>
        </dgm:presLayoutVars>
      </dgm:prSet>
      <dgm:spPr/>
    </dgm:pt>
    <dgm:pt modelId="{2F1DD77E-6CA1-42CF-81D1-FA1AF4321E03}" type="pres">
      <dgm:prSet presAssocID="{5ACF85EB-C5E6-4ADA-876C-16531F0DC2AD}" presName="descendantText" presStyleLbl="alignAccFollowNode1" presStyleIdx="2" presStyleCnt="5">
        <dgm:presLayoutVars>
          <dgm:bulletEnabled val="1"/>
        </dgm:presLayoutVars>
      </dgm:prSet>
      <dgm:spPr/>
    </dgm:pt>
    <dgm:pt modelId="{45562E19-7ECE-45DB-99A2-01EC2C9E7E5A}" type="pres">
      <dgm:prSet presAssocID="{2A7C3F67-A9B5-480D-91CE-4F6EB00BE052}" presName="sp" presStyleCnt="0"/>
      <dgm:spPr/>
    </dgm:pt>
    <dgm:pt modelId="{E5AC8B9B-3DF1-4BD1-8F23-5560E07F2DFE}" type="pres">
      <dgm:prSet presAssocID="{8CC906BE-B374-492E-B36A-9CF98289570D}" presName="linNode" presStyleCnt="0"/>
      <dgm:spPr/>
    </dgm:pt>
    <dgm:pt modelId="{26DEEC52-ECFC-4FAA-AD29-059AA9915336}" type="pres">
      <dgm:prSet presAssocID="{8CC906BE-B374-492E-B36A-9CF98289570D}" presName="parentText" presStyleLbl="node1" presStyleIdx="3" presStyleCnt="6">
        <dgm:presLayoutVars>
          <dgm:chMax val="1"/>
          <dgm:bulletEnabled val="1"/>
        </dgm:presLayoutVars>
      </dgm:prSet>
      <dgm:spPr/>
    </dgm:pt>
    <dgm:pt modelId="{CEEF203E-8FC7-4380-B567-F57AF6F15B3D}" type="pres">
      <dgm:prSet presAssocID="{8CC906BE-B374-492E-B36A-9CF98289570D}" presName="descendantText" presStyleLbl="alignAccFollowNode1" presStyleIdx="3" presStyleCnt="5">
        <dgm:presLayoutVars>
          <dgm:bulletEnabled val="1"/>
        </dgm:presLayoutVars>
      </dgm:prSet>
      <dgm:spPr/>
    </dgm:pt>
    <dgm:pt modelId="{890E9A70-3DB6-4BB5-B8CC-4A96C205B932}" type="pres">
      <dgm:prSet presAssocID="{146113D9-61D1-48AE-BB20-71515175A6E6}" presName="sp" presStyleCnt="0"/>
      <dgm:spPr/>
    </dgm:pt>
    <dgm:pt modelId="{5D1A8D3B-CD9F-4C9D-8214-F2D1D71EDB94}" type="pres">
      <dgm:prSet presAssocID="{9A050D65-2F10-4519-BFF2-1B3673BC80E2}" presName="linNode" presStyleCnt="0"/>
      <dgm:spPr/>
    </dgm:pt>
    <dgm:pt modelId="{39592A0E-9341-4531-8E64-07DB92F81EC8}" type="pres">
      <dgm:prSet presAssocID="{9A050D65-2F10-4519-BFF2-1B3673BC80E2}" presName="parentText" presStyleLbl="node1" presStyleIdx="4" presStyleCnt="6">
        <dgm:presLayoutVars>
          <dgm:chMax val="1"/>
          <dgm:bulletEnabled val="1"/>
        </dgm:presLayoutVars>
      </dgm:prSet>
      <dgm:spPr/>
    </dgm:pt>
    <dgm:pt modelId="{38CA8649-1C1B-4AF7-9FBD-11B90A3DE8FB}" type="pres">
      <dgm:prSet presAssocID="{9A050D65-2F10-4519-BFF2-1B3673BC80E2}" presName="descendantText" presStyleLbl="alignAccFollowNode1" presStyleIdx="4" presStyleCnt="5">
        <dgm:presLayoutVars>
          <dgm:bulletEnabled val="1"/>
        </dgm:presLayoutVars>
      </dgm:prSet>
      <dgm:spPr/>
    </dgm:pt>
    <dgm:pt modelId="{4585C585-4B10-4EAB-BE32-29EDDCE97FAC}" type="pres">
      <dgm:prSet presAssocID="{91CC6A59-F7A1-4F7B-8BD4-6F3DA314224C}" presName="sp" presStyleCnt="0"/>
      <dgm:spPr/>
    </dgm:pt>
    <dgm:pt modelId="{C0335A88-110D-4C2B-B09C-D7BAD68D0085}" type="pres">
      <dgm:prSet presAssocID="{38F08F05-A099-4529-BBBF-F244A5F56F0B}" presName="linNode" presStyleCnt="0"/>
      <dgm:spPr/>
    </dgm:pt>
    <dgm:pt modelId="{87AB2F4A-E8D5-4AE0-8C92-7A1B3ACD6A21}" type="pres">
      <dgm:prSet presAssocID="{38F08F05-A099-4529-BBBF-F244A5F56F0B}" presName="parentText" presStyleLbl="node1" presStyleIdx="5" presStyleCnt="6">
        <dgm:presLayoutVars>
          <dgm:chMax val="1"/>
          <dgm:bulletEnabled val="1"/>
        </dgm:presLayoutVars>
      </dgm:prSet>
      <dgm:spPr/>
    </dgm:pt>
  </dgm:ptLst>
  <dgm:cxnLst>
    <dgm:cxn modelId="{BDBE8E03-7BD1-4C62-87CE-21D9D631A1F6}" type="presOf" srcId="{CAB9AF16-4841-457F-BA39-3C0211C4D59F}" destId="{0C7A6277-71D8-494C-8505-924EAD28A4F9}" srcOrd="0" destOrd="0" presId="urn:microsoft.com/office/officeart/2005/8/layout/vList5"/>
    <dgm:cxn modelId="{4E99C809-1030-4529-A35C-564E6C8FC652}" type="presOf" srcId="{4C63F574-523D-4052-8C74-C6C9B536DDF2}" destId="{D3395A2E-A3B4-44DE-B8AD-492598C11925}" srcOrd="0" destOrd="0" presId="urn:microsoft.com/office/officeart/2005/8/layout/vList5"/>
    <dgm:cxn modelId="{8D87D017-BA42-4AB8-B107-F10BC012AB44}" type="presOf" srcId="{8CC906BE-B374-492E-B36A-9CF98289570D}" destId="{26DEEC52-ECFC-4FAA-AD29-059AA9915336}" srcOrd="0" destOrd="0" presId="urn:microsoft.com/office/officeart/2005/8/layout/vList5"/>
    <dgm:cxn modelId="{238B851B-38FD-40C3-8B2C-0764B05B439D}" srcId="{7607991E-0257-4697-83F3-9FAEC22657C8}" destId="{5FA78414-79AB-44B3-B0B7-E6CA03F6E844}" srcOrd="0" destOrd="0" parTransId="{3CE04C94-F51E-4C3D-AD29-A104A9D974D0}" sibTransId="{1117FD35-9C24-4A78-949C-B8693400B2C0}"/>
    <dgm:cxn modelId="{ED564931-BDE3-40AA-8530-562160124B16}" srcId="{7607991E-0257-4697-83F3-9FAEC22657C8}" destId="{531C7028-F934-4489-AF22-F982AE853737}" srcOrd="1" destOrd="0" parTransId="{B4434136-9FEF-4381-A22A-93982923B307}" sibTransId="{BD604E28-DEB4-4969-9C6A-238100E8FECA}"/>
    <dgm:cxn modelId="{FBE05533-6DC7-467B-96DB-219035949CFC}" type="presOf" srcId="{7607991E-0257-4697-83F3-9FAEC22657C8}" destId="{5B25CF9F-A5CD-4FFA-B09B-45317F95D840}" srcOrd="0" destOrd="0" presId="urn:microsoft.com/office/officeart/2005/8/layout/vList5"/>
    <dgm:cxn modelId="{33719837-46A0-40E9-9815-3E4591620F6A}" type="presOf" srcId="{80E2C1E8-BBAD-4F87-A584-5A3BC983AF6E}" destId="{2F1DD77E-6CA1-42CF-81D1-FA1AF4321E03}" srcOrd="0" destOrd="0" presId="urn:microsoft.com/office/officeart/2005/8/layout/vList5"/>
    <dgm:cxn modelId="{8B016160-1482-49C2-B9D1-87F597169AFA}" srcId="{7607991E-0257-4697-83F3-9FAEC22657C8}" destId="{5ACF85EB-C5E6-4ADA-876C-16531F0DC2AD}" srcOrd="2" destOrd="0" parTransId="{82AA24E3-6C9D-4E69-8B2E-BD482933053F}" sibTransId="{2A7C3F67-A9B5-480D-91CE-4F6EB00BE052}"/>
    <dgm:cxn modelId="{5F114448-4640-48BA-A98B-84714806EFDF}" type="presOf" srcId="{AC1FA38B-1A0E-49F8-B328-2FD04A6CFEE0}" destId="{38CA8649-1C1B-4AF7-9FBD-11B90A3DE8FB}" srcOrd="0" destOrd="0" presId="urn:microsoft.com/office/officeart/2005/8/layout/vList5"/>
    <dgm:cxn modelId="{B4A9876B-6E0C-4C4C-94D3-B56F4AD274AA}" srcId="{5FA78414-79AB-44B3-B0B7-E6CA03F6E844}" destId="{4C63F574-523D-4052-8C74-C6C9B536DDF2}" srcOrd="0" destOrd="0" parTransId="{E008BC5D-E91E-466C-8A0E-5A3EAFAE714E}" sibTransId="{88B02C41-4D36-4917-BACB-A8FD408AF7BB}"/>
    <dgm:cxn modelId="{16F95555-6AD3-4571-A683-A99D9EA3027F}" type="presOf" srcId="{531C7028-F934-4489-AF22-F982AE853737}" destId="{130BBA31-C502-4A2B-9D1B-BA6FC370EA4B}" srcOrd="0" destOrd="0" presId="urn:microsoft.com/office/officeart/2005/8/layout/vList5"/>
    <dgm:cxn modelId="{2670CE87-3292-40A7-8016-82AA359EB7D5}" srcId="{8CC906BE-B374-492E-B36A-9CF98289570D}" destId="{E4A35909-BF15-4408-8CE6-B039DE32E7EC}" srcOrd="0" destOrd="0" parTransId="{B1AB2C3E-3B28-4C26-9985-F7BE29DDBBDC}" sibTransId="{82EBF904-978B-48E5-BEAD-CE0ED151DEF9}"/>
    <dgm:cxn modelId="{A15BB496-305D-4692-905E-575A6AEFBC7E}" srcId="{9A050D65-2F10-4519-BFF2-1B3673BC80E2}" destId="{AC1FA38B-1A0E-49F8-B328-2FD04A6CFEE0}" srcOrd="0" destOrd="0" parTransId="{4D69D291-DBE3-4EE1-B015-9FEF808D10F8}" sibTransId="{2F21BCB7-E6D7-42D5-8079-FB8BC09CCA3B}"/>
    <dgm:cxn modelId="{4A58F6A3-7617-4667-AB6D-C9ED35446575}" srcId="{5ACF85EB-C5E6-4ADA-876C-16531F0DC2AD}" destId="{80E2C1E8-BBAD-4F87-A584-5A3BC983AF6E}" srcOrd="0" destOrd="0" parTransId="{7D90261C-A224-48F9-A445-6132DC92B218}" sibTransId="{2FF33A68-7F96-441E-87A0-809ACC5D0DC0}"/>
    <dgm:cxn modelId="{8F7809A7-D4BA-42FA-9F07-394483FD31B6}" srcId="{7607991E-0257-4697-83F3-9FAEC22657C8}" destId="{38F08F05-A099-4529-BBBF-F244A5F56F0B}" srcOrd="5" destOrd="0" parTransId="{2AA9E3CC-B431-4A3F-9262-FE2D37CDD71F}" sibTransId="{65F6A5E8-D576-4D2A-8819-88F10FADE8B1}"/>
    <dgm:cxn modelId="{17D641B4-4C8F-4FCD-80F2-FD6955FE921E}" type="presOf" srcId="{38F08F05-A099-4529-BBBF-F244A5F56F0B}" destId="{87AB2F4A-E8D5-4AE0-8C92-7A1B3ACD6A21}" srcOrd="0" destOrd="0" presId="urn:microsoft.com/office/officeart/2005/8/layout/vList5"/>
    <dgm:cxn modelId="{BDDF58BD-39A0-4492-9D37-ECF0C0C9A95F}" type="presOf" srcId="{9A050D65-2F10-4519-BFF2-1B3673BC80E2}" destId="{39592A0E-9341-4531-8E64-07DB92F81EC8}" srcOrd="0" destOrd="0" presId="urn:microsoft.com/office/officeart/2005/8/layout/vList5"/>
    <dgm:cxn modelId="{BF6610BE-CB8E-44E3-AA4D-2EDAA4DE7D55}" srcId="{7607991E-0257-4697-83F3-9FAEC22657C8}" destId="{8CC906BE-B374-492E-B36A-9CF98289570D}" srcOrd="3" destOrd="0" parTransId="{14D892C1-1BB2-43DA-93BF-CBA2E77B1B9A}" sibTransId="{146113D9-61D1-48AE-BB20-71515175A6E6}"/>
    <dgm:cxn modelId="{9AAA91C0-FE8E-4DFA-80ED-D476912D7B87}" type="presOf" srcId="{5ACF85EB-C5E6-4ADA-876C-16531F0DC2AD}" destId="{620020FA-C224-4389-B0F2-1CFDC8131076}" srcOrd="0" destOrd="0" presId="urn:microsoft.com/office/officeart/2005/8/layout/vList5"/>
    <dgm:cxn modelId="{C45840C9-4F60-4BFC-BD19-5E856448576B}" srcId="{531C7028-F934-4489-AF22-F982AE853737}" destId="{CAB9AF16-4841-457F-BA39-3C0211C4D59F}" srcOrd="0" destOrd="0" parTransId="{751DC7DC-F95B-4BC7-B346-2A8BFE14B615}" sibTransId="{17126211-F375-4C8A-8974-FDEE6058F4E7}"/>
    <dgm:cxn modelId="{EA8389CF-B3D8-4C77-877F-37ED1049C11E}" type="presOf" srcId="{E4A35909-BF15-4408-8CE6-B039DE32E7EC}" destId="{CEEF203E-8FC7-4380-B567-F57AF6F15B3D}" srcOrd="0" destOrd="0" presId="urn:microsoft.com/office/officeart/2005/8/layout/vList5"/>
    <dgm:cxn modelId="{ACC5F8D5-7413-4CF3-B6E2-967F22ABC51F}" type="presOf" srcId="{5FA78414-79AB-44B3-B0B7-E6CA03F6E844}" destId="{BCE360B0-5BB2-404D-B99C-83BAB3C402C0}" srcOrd="0" destOrd="0" presId="urn:microsoft.com/office/officeart/2005/8/layout/vList5"/>
    <dgm:cxn modelId="{AFCDA2F2-E500-4051-B3B6-24218060C0B0}" srcId="{7607991E-0257-4697-83F3-9FAEC22657C8}" destId="{9A050D65-2F10-4519-BFF2-1B3673BC80E2}" srcOrd="4" destOrd="0" parTransId="{0CC35757-4E53-4589-A247-13D8402A2CDB}" sibTransId="{91CC6A59-F7A1-4F7B-8BD4-6F3DA314224C}"/>
    <dgm:cxn modelId="{F43DDF1A-ADAE-4A32-827E-ECAA5FB2DBAD}" type="presParOf" srcId="{5B25CF9F-A5CD-4FFA-B09B-45317F95D840}" destId="{E09688C1-3EFE-418D-BD63-13AB690257BD}" srcOrd="0" destOrd="0" presId="urn:microsoft.com/office/officeart/2005/8/layout/vList5"/>
    <dgm:cxn modelId="{9567A921-8279-469C-8475-07E67531BFBE}" type="presParOf" srcId="{E09688C1-3EFE-418D-BD63-13AB690257BD}" destId="{BCE360B0-5BB2-404D-B99C-83BAB3C402C0}" srcOrd="0" destOrd="0" presId="urn:microsoft.com/office/officeart/2005/8/layout/vList5"/>
    <dgm:cxn modelId="{B653BF75-E728-4446-9AFB-D73A9AD94B0F}" type="presParOf" srcId="{E09688C1-3EFE-418D-BD63-13AB690257BD}" destId="{D3395A2E-A3B4-44DE-B8AD-492598C11925}" srcOrd="1" destOrd="0" presId="urn:microsoft.com/office/officeart/2005/8/layout/vList5"/>
    <dgm:cxn modelId="{DC09DF34-2FE5-4263-BC8F-F850FF5AA8D7}" type="presParOf" srcId="{5B25CF9F-A5CD-4FFA-B09B-45317F95D840}" destId="{6FBD259E-A8C3-419A-972A-2FC5B77730B8}" srcOrd="1" destOrd="0" presId="urn:microsoft.com/office/officeart/2005/8/layout/vList5"/>
    <dgm:cxn modelId="{08A089FC-FFC2-43A6-963F-B774B77E89DA}" type="presParOf" srcId="{5B25CF9F-A5CD-4FFA-B09B-45317F95D840}" destId="{24CD4282-AB07-43E6-BBED-F7D362C734A6}" srcOrd="2" destOrd="0" presId="urn:microsoft.com/office/officeart/2005/8/layout/vList5"/>
    <dgm:cxn modelId="{FEB24392-C583-4D57-A092-610C0AB4A203}" type="presParOf" srcId="{24CD4282-AB07-43E6-BBED-F7D362C734A6}" destId="{130BBA31-C502-4A2B-9D1B-BA6FC370EA4B}" srcOrd="0" destOrd="0" presId="urn:microsoft.com/office/officeart/2005/8/layout/vList5"/>
    <dgm:cxn modelId="{F53A38BC-6F6A-4BC0-8D35-11EF44B5A56E}" type="presParOf" srcId="{24CD4282-AB07-43E6-BBED-F7D362C734A6}" destId="{0C7A6277-71D8-494C-8505-924EAD28A4F9}" srcOrd="1" destOrd="0" presId="urn:microsoft.com/office/officeart/2005/8/layout/vList5"/>
    <dgm:cxn modelId="{0B3D1BBC-EA39-4B89-9CAB-F62789931EBC}" type="presParOf" srcId="{5B25CF9F-A5CD-4FFA-B09B-45317F95D840}" destId="{FFB9ABE9-7C1F-4290-A5FD-B16F64DC323E}" srcOrd="3" destOrd="0" presId="urn:microsoft.com/office/officeart/2005/8/layout/vList5"/>
    <dgm:cxn modelId="{64604B09-CBF6-48DE-A125-3E878423F1BE}" type="presParOf" srcId="{5B25CF9F-A5CD-4FFA-B09B-45317F95D840}" destId="{E18034D7-B5F9-42E8-B338-D917557BC5C8}" srcOrd="4" destOrd="0" presId="urn:microsoft.com/office/officeart/2005/8/layout/vList5"/>
    <dgm:cxn modelId="{3AA3BE4C-AA09-4864-A8BF-66DD0487DF4E}" type="presParOf" srcId="{E18034D7-B5F9-42E8-B338-D917557BC5C8}" destId="{620020FA-C224-4389-B0F2-1CFDC8131076}" srcOrd="0" destOrd="0" presId="urn:microsoft.com/office/officeart/2005/8/layout/vList5"/>
    <dgm:cxn modelId="{042BC816-6ADE-4422-84B1-3AE4B6D5C889}" type="presParOf" srcId="{E18034D7-B5F9-42E8-B338-D917557BC5C8}" destId="{2F1DD77E-6CA1-42CF-81D1-FA1AF4321E03}" srcOrd="1" destOrd="0" presId="urn:microsoft.com/office/officeart/2005/8/layout/vList5"/>
    <dgm:cxn modelId="{8442FC90-F32F-4802-9EA6-A094EEAF8BB5}" type="presParOf" srcId="{5B25CF9F-A5CD-4FFA-B09B-45317F95D840}" destId="{45562E19-7ECE-45DB-99A2-01EC2C9E7E5A}" srcOrd="5" destOrd="0" presId="urn:microsoft.com/office/officeart/2005/8/layout/vList5"/>
    <dgm:cxn modelId="{0832019C-7107-471E-AA34-1EBD91A6460F}" type="presParOf" srcId="{5B25CF9F-A5CD-4FFA-B09B-45317F95D840}" destId="{E5AC8B9B-3DF1-4BD1-8F23-5560E07F2DFE}" srcOrd="6" destOrd="0" presId="urn:microsoft.com/office/officeart/2005/8/layout/vList5"/>
    <dgm:cxn modelId="{BFAC9352-5A36-4DBE-A732-65E425B3F433}" type="presParOf" srcId="{E5AC8B9B-3DF1-4BD1-8F23-5560E07F2DFE}" destId="{26DEEC52-ECFC-4FAA-AD29-059AA9915336}" srcOrd="0" destOrd="0" presId="urn:microsoft.com/office/officeart/2005/8/layout/vList5"/>
    <dgm:cxn modelId="{2FECC753-D57E-4935-A6A6-35E9FE3725EC}" type="presParOf" srcId="{E5AC8B9B-3DF1-4BD1-8F23-5560E07F2DFE}" destId="{CEEF203E-8FC7-4380-B567-F57AF6F15B3D}" srcOrd="1" destOrd="0" presId="urn:microsoft.com/office/officeart/2005/8/layout/vList5"/>
    <dgm:cxn modelId="{DCE0EF86-683A-41A4-B436-BAA0578B10B7}" type="presParOf" srcId="{5B25CF9F-A5CD-4FFA-B09B-45317F95D840}" destId="{890E9A70-3DB6-4BB5-B8CC-4A96C205B932}" srcOrd="7" destOrd="0" presId="urn:microsoft.com/office/officeart/2005/8/layout/vList5"/>
    <dgm:cxn modelId="{2E5DD68E-8CDE-45D1-91FC-CCC828779609}" type="presParOf" srcId="{5B25CF9F-A5CD-4FFA-B09B-45317F95D840}" destId="{5D1A8D3B-CD9F-4C9D-8214-F2D1D71EDB94}" srcOrd="8" destOrd="0" presId="urn:microsoft.com/office/officeart/2005/8/layout/vList5"/>
    <dgm:cxn modelId="{33879556-C9C7-4FE8-8BC1-8F9BD57F699F}" type="presParOf" srcId="{5D1A8D3B-CD9F-4C9D-8214-F2D1D71EDB94}" destId="{39592A0E-9341-4531-8E64-07DB92F81EC8}" srcOrd="0" destOrd="0" presId="urn:microsoft.com/office/officeart/2005/8/layout/vList5"/>
    <dgm:cxn modelId="{B48B2C36-41FA-46A7-89A9-CF862F0E21C2}" type="presParOf" srcId="{5D1A8D3B-CD9F-4C9D-8214-F2D1D71EDB94}" destId="{38CA8649-1C1B-4AF7-9FBD-11B90A3DE8FB}" srcOrd="1" destOrd="0" presId="urn:microsoft.com/office/officeart/2005/8/layout/vList5"/>
    <dgm:cxn modelId="{36F610AD-6852-4146-92A5-18CE407DD73E}" type="presParOf" srcId="{5B25CF9F-A5CD-4FFA-B09B-45317F95D840}" destId="{4585C585-4B10-4EAB-BE32-29EDDCE97FAC}" srcOrd="9" destOrd="0" presId="urn:microsoft.com/office/officeart/2005/8/layout/vList5"/>
    <dgm:cxn modelId="{1D5477FC-7E6D-4247-A806-E45DFD21EE23}" type="presParOf" srcId="{5B25CF9F-A5CD-4FFA-B09B-45317F95D840}" destId="{C0335A88-110D-4C2B-B09C-D7BAD68D0085}" srcOrd="10" destOrd="0" presId="urn:microsoft.com/office/officeart/2005/8/layout/vList5"/>
    <dgm:cxn modelId="{BCF5AD5B-065F-4293-B446-7A2E1B14F0EC}" type="presParOf" srcId="{C0335A88-110D-4C2B-B09C-D7BAD68D0085}" destId="{87AB2F4A-E8D5-4AE0-8C92-7A1B3ACD6A21}"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33CE33-4397-4DEC-BFA4-DC31B8D8E799}"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998331AA-A3FA-485D-B93D-6EB8944BBC14}">
      <dgm:prSet/>
      <dgm:spPr/>
      <dgm:t>
        <a:bodyPr/>
        <a:lstStyle/>
        <a:p>
          <a:pPr rtl="0"/>
          <a:r>
            <a:rPr lang="en-US" dirty="0"/>
            <a:t>Define</a:t>
          </a:r>
        </a:p>
      </dgm:t>
    </dgm:pt>
    <dgm:pt modelId="{2E79D80C-A945-417C-81B6-10F142E66761}" type="parTrans" cxnId="{76FB9674-7B24-43F8-8E22-B5E0F979E6BF}">
      <dgm:prSet/>
      <dgm:spPr/>
      <dgm:t>
        <a:bodyPr/>
        <a:lstStyle/>
        <a:p>
          <a:endParaRPr lang="en-US"/>
        </a:p>
      </dgm:t>
    </dgm:pt>
    <dgm:pt modelId="{DBFDFFB0-31E1-4A64-8518-3275117EBBE7}" type="sibTrans" cxnId="{76FB9674-7B24-43F8-8E22-B5E0F979E6BF}">
      <dgm:prSet/>
      <dgm:spPr/>
      <dgm:t>
        <a:bodyPr/>
        <a:lstStyle/>
        <a:p>
          <a:endParaRPr lang="en-US"/>
        </a:p>
      </dgm:t>
    </dgm:pt>
    <dgm:pt modelId="{EDA14341-798F-40A0-A71B-8287D92FA8B0}">
      <dgm:prSet/>
      <dgm:spPr/>
      <dgm:t>
        <a:bodyPr/>
        <a:lstStyle/>
        <a:p>
          <a:pPr rtl="0"/>
          <a:r>
            <a:rPr lang="en-US" dirty="0"/>
            <a:t>Design</a:t>
          </a:r>
        </a:p>
      </dgm:t>
    </dgm:pt>
    <dgm:pt modelId="{DFD3C03D-9E56-4C0E-841C-868C739FC140}" type="parTrans" cxnId="{DEC8B366-5A5E-43F0-81A7-343DEDF8DAB8}">
      <dgm:prSet/>
      <dgm:spPr/>
      <dgm:t>
        <a:bodyPr/>
        <a:lstStyle/>
        <a:p>
          <a:endParaRPr lang="en-US"/>
        </a:p>
      </dgm:t>
    </dgm:pt>
    <dgm:pt modelId="{72C3BF81-AEE0-44D0-A321-75B92A146202}" type="sibTrans" cxnId="{DEC8B366-5A5E-43F0-81A7-343DEDF8DAB8}">
      <dgm:prSet/>
      <dgm:spPr/>
      <dgm:t>
        <a:bodyPr/>
        <a:lstStyle/>
        <a:p>
          <a:endParaRPr lang="en-US"/>
        </a:p>
      </dgm:t>
    </dgm:pt>
    <dgm:pt modelId="{F63838E7-AB9B-4D00-A773-90A7544215E3}">
      <dgm:prSet/>
      <dgm:spPr/>
      <dgm:t>
        <a:bodyPr/>
        <a:lstStyle/>
        <a:p>
          <a:pPr rtl="0"/>
          <a:r>
            <a:rPr lang="en-US" dirty="0"/>
            <a:t>Develop</a:t>
          </a:r>
        </a:p>
      </dgm:t>
    </dgm:pt>
    <dgm:pt modelId="{F19FFD83-C671-461F-B7FB-A9241EC7C1E0}" type="parTrans" cxnId="{5D23BC00-CA06-48CC-AD0F-84363A3AFA78}">
      <dgm:prSet/>
      <dgm:spPr/>
      <dgm:t>
        <a:bodyPr/>
        <a:lstStyle/>
        <a:p>
          <a:endParaRPr lang="en-US"/>
        </a:p>
      </dgm:t>
    </dgm:pt>
    <dgm:pt modelId="{1EFFFCA9-6DFD-4812-87CF-79D06505341F}" type="sibTrans" cxnId="{5D23BC00-CA06-48CC-AD0F-84363A3AFA78}">
      <dgm:prSet/>
      <dgm:spPr/>
      <dgm:t>
        <a:bodyPr/>
        <a:lstStyle/>
        <a:p>
          <a:endParaRPr lang="en-US"/>
        </a:p>
      </dgm:t>
    </dgm:pt>
    <dgm:pt modelId="{29BB6A2F-016E-4555-BC09-B46F23D68BD6}">
      <dgm:prSet/>
      <dgm:spPr/>
      <dgm:t>
        <a:bodyPr/>
        <a:lstStyle/>
        <a:p>
          <a:pPr rtl="0"/>
          <a:r>
            <a:rPr lang="en-US" dirty="0"/>
            <a:t>Test</a:t>
          </a:r>
        </a:p>
      </dgm:t>
    </dgm:pt>
    <dgm:pt modelId="{80F02E20-90C8-4CE9-9D0D-B115D329B877}" type="parTrans" cxnId="{B2E06332-D793-43B8-ADD5-B6AEDA2123F5}">
      <dgm:prSet/>
      <dgm:spPr/>
      <dgm:t>
        <a:bodyPr/>
        <a:lstStyle/>
        <a:p>
          <a:endParaRPr lang="en-US"/>
        </a:p>
      </dgm:t>
    </dgm:pt>
    <dgm:pt modelId="{9798C225-F499-45A2-82C7-77B010C7096C}" type="sibTrans" cxnId="{B2E06332-D793-43B8-ADD5-B6AEDA2123F5}">
      <dgm:prSet/>
      <dgm:spPr/>
      <dgm:t>
        <a:bodyPr/>
        <a:lstStyle/>
        <a:p>
          <a:endParaRPr lang="en-US"/>
        </a:p>
      </dgm:t>
    </dgm:pt>
    <dgm:pt modelId="{AAFA7D06-27E5-461B-B440-8214AD71FF9E}">
      <dgm:prSet/>
      <dgm:spPr/>
      <dgm:t>
        <a:bodyPr/>
        <a:lstStyle/>
        <a:p>
          <a:pPr rtl="0"/>
          <a:r>
            <a:rPr lang="en-US" dirty="0"/>
            <a:t>Deploy</a:t>
          </a:r>
        </a:p>
      </dgm:t>
    </dgm:pt>
    <dgm:pt modelId="{E8F66C47-2E13-44F8-9463-CFAA24CFA160}" type="parTrans" cxnId="{8528432A-77CD-4F94-AE01-63EB788E0378}">
      <dgm:prSet/>
      <dgm:spPr/>
      <dgm:t>
        <a:bodyPr/>
        <a:lstStyle/>
        <a:p>
          <a:endParaRPr lang="en-US"/>
        </a:p>
      </dgm:t>
    </dgm:pt>
    <dgm:pt modelId="{9185B084-4952-4B5F-9CCA-88EC3D3EB057}" type="sibTrans" cxnId="{8528432A-77CD-4F94-AE01-63EB788E0378}">
      <dgm:prSet/>
      <dgm:spPr/>
      <dgm:t>
        <a:bodyPr/>
        <a:lstStyle/>
        <a:p>
          <a:endParaRPr lang="en-US"/>
        </a:p>
      </dgm:t>
    </dgm:pt>
    <dgm:pt modelId="{E8180231-AE79-4C58-AF45-98607377A410}">
      <dgm:prSet/>
      <dgm:spPr/>
      <dgm:t>
        <a:bodyPr/>
        <a:lstStyle/>
        <a:p>
          <a:pPr rtl="0"/>
          <a:r>
            <a:rPr lang="en-US" dirty="0"/>
            <a:t>Iteration-1</a:t>
          </a:r>
        </a:p>
      </dgm:t>
    </dgm:pt>
    <dgm:pt modelId="{2686B650-D4D7-4D8D-B6D2-F1D92C9334C4}" type="parTrans" cxnId="{21B81CEE-9717-4312-B724-B7E87179DC88}">
      <dgm:prSet/>
      <dgm:spPr/>
      <dgm:t>
        <a:bodyPr/>
        <a:lstStyle/>
        <a:p>
          <a:endParaRPr lang="en-US"/>
        </a:p>
      </dgm:t>
    </dgm:pt>
    <dgm:pt modelId="{8D8BAF2C-9617-41F6-8A60-FEEAD18A41A0}" type="sibTrans" cxnId="{21B81CEE-9717-4312-B724-B7E87179DC88}">
      <dgm:prSet/>
      <dgm:spPr/>
      <dgm:t>
        <a:bodyPr/>
        <a:lstStyle/>
        <a:p>
          <a:endParaRPr lang="en-US"/>
        </a:p>
      </dgm:t>
    </dgm:pt>
    <dgm:pt modelId="{BF1DA679-90D5-4420-A813-8BC519A196D5}">
      <dgm:prSet custT="1"/>
      <dgm:spPr/>
      <dgm:t>
        <a:bodyPr/>
        <a:lstStyle/>
        <a:p>
          <a:pPr rtl="0"/>
          <a:r>
            <a:rPr lang="en-US" sz="2800" b="1" dirty="0"/>
            <a:t>$</a:t>
          </a:r>
        </a:p>
      </dgm:t>
    </dgm:pt>
    <dgm:pt modelId="{60059FA0-0756-4204-9E1C-0DEA78E326E7}" type="parTrans" cxnId="{5A6CEE8F-254A-4704-8623-2385D03055C2}">
      <dgm:prSet/>
      <dgm:spPr/>
      <dgm:t>
        <a:bodyPr/>
        <a:lstStyle/>
        <a:p>
          <a:endParaRPr lang="en-US"/>
        </a:p>
      </dgm:t>
    </dgm:pt>
    <dgm:pt modelId="{A9C6B818-3743-4DBC-8A92-6B79FF3783C9}" type="sibTrans" cxnId="{5A6CEE8F-254A-4704-8623-2385D03055C2}">
      <dgm:prSet/>
      <dgm:spPr/>
      <dgm:t>
        <a:bodyPr/>
        <a:lstStyle/>
        <a:p>
          <a:endParaRPr lang="en-US"/>
        </a:p>
      </dgm:t>
    </dgm:pt>
    <dgm:pt modelId="{729A890B-975E-44E3-9FB6-234BA4B99539}" type="pres">
      <dgm:prSet presAssocID="{D833CE33-4397-4DEC-BFA4-DC31B8D8E799}" presName="CompostProcess" presStyleCnt="0">
        <dgm:presLayoutVars>
          <dgm:dir/>
          <dgm:resizeHandles val="exact"/>
        </dgm:presLayoutVars>
      </dgm:prSet>
      <dgm:spPr/>
    </dgm:pt>
    <dgm:pt modelId="{82D98C4D-81AD-45D6-91D6-D475D573F66D}" type="pres">
      <dgm:prSet presAssocID="{D833CE33-4397-4DEC-BFA4-DC31B8D8E799}" presName="arrow" presStyleLbl="bgShp" presStyleIdx="0" presStyleCnt="1"/>
      <dgm:spPr/>
    </dgm:pt>
    <dgm:pt modelId="{7E4A3443-EF26-4C03-96AF-C9A748BD5825}" type="pres">
      <dgm:prSet presAssocID="{D833CE33-4397-4DEC-BFA4-DC31B8D8E799}" presName="linearProcess" presStyleCnt="0"/>
      <dgm:spPr/>
    </dgm:pt>
    <dgm:pt modelId="{61589D4C-0314-451B-A1A2-C768FDAF69E5}" type="pres">
      <dgm:prSet presAssocID="{E8180231-AE79-4C58-AF45-98607377A410}" presName="textNode" presStyleLbl="node1" presStyleIdx="0" presStyleCnt="7">
        <dgm:presLayoutVars>
          <dgm:bulletEnabled val="1"/>
        </dgm:presLayoutVars>
      </dgm:prSet>
      <dgm:spPr/>
    </dgm:pt>
    <dgm:pt modelId="{F31AD888-6393-4F00-B5DB-C0B2E5901195}" type="pres">
      <dgm:prSet presAssocID="{8D8BAF2C-9617-41F6-8A60-FEEAD18A41A0}" presName="sibTrans" presStyleCnt="0"/>
      <dgm:spPr/>
    </dgm:pt>
    <dgm:pt modelId="{7B506A40-24E3-420F-BE10-86FEC241D9D9}" type="pres">
      <dgm:prSet presAssocID="{998331AA-A3FA-485D-B93D-6EB8944BBC14}" presName="textNode" presStyleLbl="node1" presStyleIdx="1" presStyleCnt="7">
        <dgm:presLayoutVars>
          <dgm:bulletEnabled val="1"/>
        </dgm:presLayoutVars>
      </dgm:prSet>
      <dgm:spPr/>
    </dgm:pt>
    <dgm:pt modelId="{E16D433A-7E5C-4C97-B1DD-CB813B88BA7D}" type="pres">
      <dgm:prSet presAssocID="{DBFDFFB0-31E1-4A64-8518-3275117EBBE7}" presName="sibTrans" presStyleCnt="0"/>
      <dgm:spPr/>
    </dgm:pt>
    <dgm:pt modelId="{B596BB87-B2BC-4A73-A27C-96C46AAD85A2}" type="pres">
      <dgm:prSet presAssocID="{EDA14341-798F-40A0-A71B-8287D92FA8B0}" presName="textNode" presStyleLbl="node1" presStyleIdx="2" presStyleCnt="7">
        <dgm:presLayoutVars>
          <dgm:bulletEnabled val="1"/>
        </dgm:presLayoutVars>
      </dgm:prSet>
      <dgm:spPr/>
    </dgm:pt>
    <dgm:pt modelId="{ED6E7AA3-0210-40B2-983A-BA674A5DCDA0}" type="pres">
      <dgm:prSet presAssocID="{72C3BF81-AEE0-44D0-A321-75B92A146202}" presName="sibTrans" presStyleCnt="0"/>
      <dgm:spPr/>
    </dgm:pt>
    <dgm:pt modelId="{C85D27AB-DD4C-4DA2-9A9C-A1FC2DDA0A97}" type="pres">
      <dgm:prSet presAssocID="{F63838E7-AB9B-4D00-A773-90A7544215E3}" presName="textNode" presStyleLbl="node1" presStyleIdx="3" presStyleCnt="7">
        <dgm:presLayoutVars>
          <dgm:bulletEnabled val="1"/>
        </dgm:presLayoutVars>
      </dgm:prSet>
      <dgm:spPr/>
    </dgm:pt>
    <dgm:pt modelId="{C8E2A399-025D-4DE6-BA84-278F76DD1FD4}" type="pres">
      <dgm:prSet presAssocID="{1EFFFCA9-6DFD-4812-87CF-79D06505341F}" presName="sibTrans" presStyleCnt="0"/>
      <dgm:spPr/>
    </dgm:pt>
    <dgm:pt modelId="{C318130B-FEE4-4896-9E33-23F70F59CF3F}" type="pres">
      <dgm:prSet presAssocID="{29BB6A2F-016E-4555-BC09-B46F23D68BD6}" presName="textNode" presStyleLbl="node1" presStyleIdx="4" presStyleCnt="7">
        <dgm:presLayoutVars>
          <dgm:bulletEnabled val="1"/>
        </dgm:presLayoutVars>
      </dgm:prSet>
      <dgm:spPr/>
    </dgm:pt>
    <dgm:pt modelId="{63A3B4EC-B56A-44EE-9364-ADC409746E87}" type="pres">
      <dgm:prSet presAssocID="{9798C225-F499-45A2-82C7-77B010C7096C}" presName="sibTrans" presStyleCnt="0"/>
      <dgm:spPr/>
    </dgm:pt>
    <dgm:pt modelId="{807BE247-61BA-49D3-8228-5B7715009CD1}" type="pres">
      <dgm:prSet presAssocID="{AAFA7D06-27E5-461B-B440-8214AD71FF9E}" presName="textNode" presStyleLbl="node1" presStyleIdx="5" presStyleCnt="7">
        <dgm:presLayoutVars>
          <dgm:bulletEnabled val="1"/>
        </dgm:presLayoutVars>
      </dgm:prSet>
      <dgm:spPr/>
    </dgm:pt>
    <dgm:pt modelId="{899C5279-A062-486F-8C2E-B85DEF23EAD2}" type="pres">
      <dgm:prSet presAssocID="{9185B084-4952-4B5F-9CCA-88EC3D3EB057}" presName="sibTrans" presStyleCnt="0"/>
      <dgm:spPr/>
    </dgm:pt>
    <dgm:pt modelId="{5AAE574E-6CA6-472E-A1BF-DA43B8FF954B}" type="pres">
      <dgm:prSet presAssocID="{BF1DA679-90D5-4420-A813-8BC519A196D5}" presName="textNode" presStyleLbl="node1" presStyleIdx="6" presStyleCnt="7" custScaleX="29578">
        <dgm:presLayoutVars>
          <dgm:bulletEnabled val="1"/>
        </dgm:presLayoutVars>
      </dgm:prSet>
      <dgm:spPr/>
    </dgm:pt>
  </dgm:ptLst>
  <dgm:cxnLst>
    <dgm:cxn modelId="{5D23BC00-CA06-48CC-AD0F-84363A3AFA78}" srcId="{D833CE33-4397-4DEC-BFA4-DC31B8D8E799}" destId="{F63838E7-AB9B-4D00-A773-90A7544215E3}" srcOrd="3" destOrd="0" parTransId="{F19FFD83-C671-461F-B7FB-A9241EC7C1E0}" sibTransId="{1EFFFCA9-6DFD-4812-87CF-79D06505341F}"/>
    <dgm:cxn modelId="{87677208-F678-4F94-818A-CE13946A72D6}" type="presOf" srcId="{29BB6A2F-016E-4555-BC09-B46F23D68BD6}" destId="{C318130B-FEE4-4896-9E33-23F70F59CF3F}" srcOrd="0" destOrd="0" presId="urn:microsoft.com/office/officeart/2005/8/layout/hProcess9"/>
    <dgm:cxn modelId="{AAB0C111-C16C-443B-97DE-5527BC191E11}" type="presOf" srcId="{EDA14341-798F-40A0-A71B-8287D92FA8B0}" destId="{B596BB87-B2BC-4A73-A27C-96C46AAD85A2}" srcOrd="0" destOrd="0" presId="urn:microsoft.com/office/officeart/2005/8/layout/hProcess9"/>
    <dgm:cxn modelId="{1B2E9D20-F854-4B5A-AEFF-02F347EFD0E6}" type="presOf" srcId="{F63838E7-AB9B-4D00-A773-90A7544215E3}" destId="{C85D27AB-DD4C-4DA2-9A9C-A1FC2DDA0A97}" srcOrd="0" destOrd="0" presId="urn:microsoft.com/office/officeart/2005/8/layout/hProcess9"/>
    <dgm:cxn modelId="{8528432A-77CD-4F94-AE01-63EB788E0378}" srcId="{D833CE33-4397-4DEC-BFA4-DC31B8D8E799}" destId="{AAFA7D06-27E5-461B-B440-8214AD71FF9E}" srcOrd="5" destOrd="0" parTransId="{E8F66C47-2E13-44F8-9463-CFAA24CFA160}" sibTransId="{9185B084-4952-4B5F-9CCA-88EC3D3EB057}"/>
    <dgm:cxn modelId="{B2E06332-D793-43B8-ADD5-B6AEDA2123F5}" srcId="{D833CE33-4397-4DEC-BFA4-DC31B8D8E799}" destId="{29BB6A2F-016E-4555-BC09-B46F23D68BD6}" srcOrd="4" destOrd="0" parTransId="{80F02E20-90C8-4CE9-9D0D-B115D329B877}" sibTransId="{9798C225-F499-45A2-82C7-77B010C7096C}"/>
    <dgm:cxn modelId="{DEC8B366-5A5E-43F0-81A7-343DEDF8DAB8}" srcId="{D833CE33-4397-4DEC-BFA4-DC31B8D8E799}" destId="{EDA14341-798F-40A0-A71B-8287D92FA8B0}" srcOrd="2" destOrd="0" parTransId="{DFD3C03D-9E56-4C0E-841C-868C739FC140}" sibTransId="{72C3BF81-AEE0-44D0-A321-75B92A146202}"/>
    <dgm:cxn modelId="{76FB9674-7B24-43F8-8E22-B5E0F979E6BF}" srcId="{D833CE33-4397-4DEC-BFA4-DC31B8D8E799}" destId="{998331AA-A3FA-485D-B93D-6EB8944BBC14}" srcOrd="1" destOrd="0" parTransId="{2E79D80C-A945-417C-81B6-10F142E66761}" sibTransId="{DBFDFFB0-31E1-4A64-8518-3275117EBBE7}"/>
    <dgm:cxn modelId="{70A4E276-AD12-4448-A3F9-C29FDE1F6BB6}" type="presOf" srcId="{AAFA7D06-27E5-461B-B440-8214AD71FF9E}" destId="{807BE247-61BA-49D3-8228-5B7715009CD1}" srcOrd="0" destOrd="0" presId="urn:microsoft.com/office/officeart/2005/8/layout/hProcess9"/>
    <dgm:cxn modelId="{4726A584-49EC-4589-A197-6095148C0FFC}" type="presOf" srcId="{D833CE33-4397-4DEC-BFA4-DC31B8D8E799}" destId="{729A890B-975E-44E3-9FB6-234BA4B99539}" srcOrd="0" destOrd="0" presId="urn:microsoft.com/office/officeart/2005/8/layout/hProcess9"/>
    <dgm:cxn modelId="{5A6CEE8F-254A-4704-8623-2385D03055C2}" srcId="{D833CE33-4397-4DEC-BFA4-DC31B8D8E799}" destId="{BF1DA679-90D5-4420-A813-8BC519A196D5}" srcOrd="6" destOrd="0" parTransId="{60059FA0-0756-4204-9E1C-0DEA78E326E7}" sibTransId="{A9C6B818-3743-4DBC-8A92-6B79FF3783C9}"/>
    <dgm:cxn modelId="{4AB818B1-3830-4C19-91D7-0D72D5E07406}" type="presOf" srcId="{E8180231-AE79-4C58-AF45-98607377A410}" destId="{61589D4C-0314-451B-A1A2-C768FDAF69E5}" srcOrd="0" destOrd="0" presId="urn:microsoft.com/office/officeart/2005/8/layout/hProcess9"/>
    <dgm:cxn modelId="{EEEB78CD-33EE-491E-8ED4-C2C13245A671}" type="presOf" srcId="{998331AA-A3FA-485D-B93D-6EB8944BBC14}" destId="{7B506A40-24E3-420F-BE10-86FEC241D9D9}" srcOrd="0" destOrd="0" presId="urn:microsoft.com/office/officeart/2005/8/layout/hProcess9"/>
    <dgm:cxn modelId="{917359D1-CE96-43CE-9381-EC99C7D69A01}" type="presOf" srcId="{BF1DA679-90D5-4420-A813-8BC519A196D5}" destId="{5AAE574E-6CA6-472E-A1BF-DA43B8FF954B}" srcOrd="0" destOrd="0" presId="urn:microsoft.com/office/officeart/2005/8/layout/hProcess9"/>
    <dgm:cxn modelId="{21B81CEE-9717-4312-B724-B7E87179DC88}" srcId="{D833CE33-4397-4DEC-BFA4-DC31B8D8E799}" destId="{E8180231-AE79-4C58-AF45-98607377A410}" srcOrd="0" destOrd="0" parTransId="{2686B650-D4D7-4D8D-B6D2-F1D92C9334C4}" sibTransId="{8D8BAF2C-9617-41F6-8A60-FEEAD18A41A0}"/>
    <dgm:cxn modelId="{4E5FC26D-1478-4D3A-8B4A-1BC0FD4A13E1}" type="presParOf" srcId="{729A890B-975E-44E3-9FB6-234BA4B99539}" destId="{82D98C4D-81AD-45D6-91D6-D475D573F66D}" srcOrd="0" destOrd="0" presId="urn:microsoft.com/office/officeart/2005/8/layout/hProcess9"/>
    <dgm:cxn modelId="{0B693652-B085-436F-B7B5-0BE82C53B008}" type="presParOf" srcId="{729A890B-975E-44E3-9FB6-234BA4B99539}" destId="{7E4A3443-EF26-4C03-96AF-C9A748BD5825}" srcOrd="1" destOrd="0" presId="urn:microsoft.com/office/officeart/2005/8/layout/hProcess9"/>
    <dgm:cxn modelId="{E09555D9-68F0-4181-8DD2-8EB90223DD2B}" type="presParOf" srcId="{7E4A3443-EF26-4C03-96AF-C9A748BD5825}" destId="{61589D4C-0314-451B-A1A2-C768FDAF69E5}" srcOrd="0" destOrd="0" presId="urn:microsoft.com/office/officeart/2005/8/layout/hProcess9"/>
    <dgm:cxn modelId="{2F99775A-94F2-4F7D-A790-F2A07D0978D8}" type="presParOf" srcId="{7E4A3443-EF26-4C03-96AF-C9A748BD5825}" destId="{F31AD888-6393-4F00-B5DB-C0B2E5901195}" srcOrd="1" destOrd="0" presId="urn:microsoft.com/office/officeart/2005/8/layout/hProcess9"/>
    <dgm:cxn modelId="{754E7B45-0783-4555-BDD8-0189B9A2C971}" type="presParOf" srcId="{7E4A3443-EF26-4C03-96AF-C9A748BD5825}" destId="{7B506A40-24E3-420F-BE10-86FEC241D9D9}" srcOrd="2" destOrd="0" presId="urn:microsoft.com/office/officeart/2005/8/layout/hProcess9"/>
    <dgm:cxn modelId="{C0BCDFC1-755D-4557-B070-D861A2C2F176}" type="presParOf" srcId="{7E4A3443-EF26-4C03-96AF-C9A748BD5825}" destId="{E16D433A-7E5C-4C97-B1DD-CB813B88BA7D}" srcOrd="3" destOrd="0" presId="urn:microsoft.com/office/officeart/2005/8/layout/hProcess9"/>
    <dgm:cxn modelId="{874476BE-3794-413B-B107-EB930B5A46A6}" type="presParOf" srcId="{7E4A3443-EF26-4C03-96AF-C9A748BD5825}" destId="{B596BB87-B2BC-4A73-A27C-96C46AAD85A2}" srcOrd="4" destOrd="0" presId="urn:microsoft.com/office/officeart/2005/8/layout/hProcess9"/>
    <dgm:cxn modelId="{9FB61F0F-02CF-455D-826C-9D0D8192E663}" type="presParOf" srcId="{7E4A3443-EF26-4C03-96AF-C9A748BD5825}" destId="{ED6E7AA3-0210-40B2-983A-BA674A5DCDA0}" srcOrd="5" destOrd="0" presId="urn:microsoft.com/office/officeart/2005/8/layout/hProcess9"/>
    <dgm:cxn modelId="{BB20814E-5E1E-4E6F-910A-C55D2002D030}" type="presParOf" srcId="{7E4A3443-EF26-4C03-96AF-C9A748BD5825}" destId="{C85D27AB-DD4C-4DA2-9A9C-A1FC2DDA0A97}" srcOrd="6" destOrd="0" presId="urn:microsoft.com/office/officeart/2005/8/layout/hProcess9"/>
    <dgm:cxn modelId="{982759A4-3428-43CB-9D9E-4511AD4AFF8E}" type="presParOf" srcId="{7E4A3443-EF26-4C03-96AF-C9A748BD5825}" destId="{C8E2A399-025D-4DE6-BA84-278F76DD1FD4}" srcOrd="7" destOrd="0" presId="urn:microsoft.com/office/officeart/2005/8/layout/hProcess9"/>
    <dgm:cxn modelId="{3FB8B6DB-7163-4902-92EC-1D615C9F3E7A}" type="presParOf" srcId="{7E4A3443-EF26-4C03-96AF-C9A748BD5825}" destId="{C318130B-FEE4-4896-9E33-23F70F59CF3F}" srcOrd="8" destOrd="0" presId="urn:microsoft.com/office/officeart/2005/8/layout/hProcess9"/>
    <dgm:cxn modelId="{DCBDC3C1-8C29-45EA-9E80-0562BC69AC04}" type="presParOf" srcId="{7E4A3443-EF26-4C03-96AF-C9A748BD5825}" destId="{63A3B4EC-B56A-44EE-9364-ADC409746E87}" srcOrd="9" destOrd="0" presId="urn:microsoft.com/office/officeart/2005/8/layout/hProcess9"/>
    <dgm:cxn modelId="{F33D2E22-6FA6-4CF6-8162-C2AA6A0C08BE}" type="presParOf" srcId="{7E4A3443-EF26-4C03-96AF-C9A748BD5825}" destId="{807BE247-61BA-49D3-8228-5B7715009CD1}" srcOrd="10" destOrd="0" presId="urn:microsoft.com/office/officeart/2005/8/layout/hProcess9"/>
    <dgm:cxn modelId="{4CB997CF-971A-4C20-9BEA-148D43E84335}" type="presParOf" srcId="{7E4A3443-EF26-4C03-96AF-C9A748BD5825}" destId="{899C5279-A062-486F-8C2E-B85DEF23EAD2}" srcOrd="11" destOrd="0" presId="urn:microsoft.com/office/officeart/2005/8/layout/hProcess9"/>
    <dgm:cxn modelId="{F4155346-D04A-4F7B-8A06-ADC358745D7B}" type="presParOf" srcId="{7E4A3443-EF26-4C03-96AF-C9A748BD5825}" destId="{5AAE574E-6CA6-472E-A1BF-DA43B8FF954B}" srcOrd="12" destOrd="0" presId="urn:microsoft.com/office/officeart/2005/8/layout/hProcess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833CE33-4397-4DEC-BFA4-DC31B8D8E799}"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998331AA-A3FA-485D-B93D-6EB8944BBC14}">
      <dgm:prSet/>
      <dgm:spPr/>
      <dgm:t>
        <a:bodyPr/>
        <a:lstStyle/>
        <a:p>
          <a:pPr rtl="0"/>
          <a:r>
            <a:rPr lang="en-US" dirty="0"/>
            <a:t>Define</a:t>
          </a:r>
        </a:p>
      </dgm:t>
    </dgm:pt>
    <dgm:pt modelId="{2E79D80C-A945-417C-81B6-10F142E66761}" type="parTrans" cxnId="{76FB9674-7B24-43F8-8E22-B5E0F979E6BF}">
      <dgm:prSet/>
      <dgm:spPr/>
      <dgm:t>
        <a:bodyPr/>
        <a:lstStyle/>
        <a:p>
          <a:endParaRPr lang="en-US"/>
        </a:p>
      </dgm:t>
    </dgm:pt>
    <dgm:pt modelId="{DBFDFFB0-31E1-4A64-8518-3275117EBBE7}" type="sibTrans" cxnId="{76FB9674-7B24-43F8-8E22-B5E0F979E6BF}">
      <dgm:prSet/>
      <dgm:spPr/>
      <dgm:t>
        <a:bodyPr/>
        <a:lstStyle/>
        <a:p>
          <a:endParaRPr lang="en-US"/>
        </a:p>
      </dgm:t>
    </dgm:pt>
    <dgm:pt modelId="{EDA14341-798F-40A0-A71B-8287D92FA8B0}">
      <dgm:prSet/>
      <dgm:spPr/>
      <dgm:t>
        <a:bodyPr/>
        <a:lstStyle/>
        <a:p>
          <a:pPr rtl="0"/>
          <a:r>
            <a:rPr lang="en-US" dirty="0"/>
            <a:t>Design</a:t>
          </a:r>
        </a:p>
      </dgm:t>
    </dgm:pt>
    <dgm:pt modelId="{DFD3C03D-9E56-4C0E-841C-868C739FC140}" type="parTrans" cxnId="{DEC8B366-5A5E-43F0-81A7-343DEDF8DAB8}">
      <dgm:prSet/>
      <dgm:spPr/>
      <dgm:t>
        <a:bodyPr/>
        <a:lstStyle/>
        <a:p>
          <a:endParaRPr lang="en-US"/>
        </a:p>
      </dgm:t>
    </dgm:pt>
    <dgm:pt modelId="{72C3BF81-AEE0-44D0-A321-75B92A146202}" type="sibTrans" cxnId="{DEC8B366-5A5E-43F0-81A7-343DEDF8DAB8}">
      <dgm:prSet/>
      <dgm:spPr/>
      <dgm:t>
        <a:bodyPr/>
        <a:lstStyle/>
        <a:p>
          <a:endParaRPr lang="en-US"/>
        </a:p>
      </dgm:t>
    </dgm:pt>
    <dgm:pt modelId="{F63838E7-AB9B-4D00-A773-90A7544215E3}">
      <dgm:prSet/>
      <dgm:spPr/>
      <dgm:t>
        <a:bodyPr/>
        <a:lstStyle/>
        <a:p>
          <a:pPr rtl="0"/>
          <a:r>
            <a:rPr lang="en-US" dirty="0"/>
            <a:t>Develop</a:t>
          </a:r>
        </a:p>
      </dgm:t>
    </dgm:pt>
    <dgm:pt modelId="{F19FFD83-C671-461F-B7FB-A9241EC7C1E0}" type="parTrans" cxnId="{5D23BC00-CA06-48CC-AD0F-84363A3AFA78}">
      <dgm:prSet/>
      <dgm:spPr/>
      <dgm:t>
        <a:bodyPr/>
        <a:lstStyle/>
        <a:p>
          <a:endParaRPr lang="en-US"/>
        </a:p>
      </dgm:t>
    </dgm:pt>
    <dgm:pt modelId="{1EFFFCA9-6DFD-4812-87CF-79D06505341F}" type="sibTrans" cxnId="{5D23BC00-CA06-48CC-AD0F-84363A3AFA78}">
      <dgm:prSet/>
      <dgm:spPr/>
      <dgm:t>
        <a:bodyPr/>
        <a:lstStyle/>
        <a:p>
          <a:endParaRPr lang="en-US"/>
        </a:p>
      </dgm:t>
    </dgm:pt>
    <dgm:pt modelId="{29BB6A2F-016E-4555-BC09-B46F23D68BD6}">
      <dgm:prSet/>
      <dgm:spPr/>
      <dgm:t>
        <a:bodyPr/>
        <a:lstStyle/>
        <a:p>
          <a:pPr rtl="0"/>
          <a:r>
            <a:rPr lang="en-US" dirty="0"/>
            <a:t>Test</a:t>
          </a:r>
        </a:p>
      </dgm:t>
    </dgm:pt>
    <dgm:pt modelId="{80F02E20-90C8-4CE9-9D0D-B115D329B877}" type="parTrans" cxnId="{B2E06332-D793-43B8-ADD5-B6AEDA2123F5}">
      <dgm:prSet/>
      <dgm:spPr/>
      <dgm:t>
        <a:bodyPr/>
        <a:lstStyle/>
        <a:p>
          <a:endParaRPr lang="en-US"/>
        </a:p>
      </dgm:t>
    </dgm:pt>
    <dgm:pt modelId="{9798C225-F499-45A2-82C7-77B010C7096C}" type="sibTrans" cxnId="{B2E06332-D793-43B8-ADD5-B6AEDA2123F5}">
      <dgm:prSet/>
      <dgm:spPr/>
      <dgm:t>
        <a:bodyPr/>
        <a:lstStyle/>
        <a:p>
          <a:endParaRPr lang="en-US"/>
        </a:p>
      </dgm:t>
    </dgm:pt>
    <dgm:pt modelId="{AAFA7D06-27E5-461B-B440-8214AD71FF9E}">
      <dgm:prSet/>
      <dgm:spPr/>
      <dgm:t>
        <a:bodyPr/>
        <a:lstStyle/>
        <a:p>
          <a:pPr rtl="0"/>
          <a:r>
            <a:rPr lang="en-US" dirty="0"/>
            <a:t>Deploy</a:t>
          </a:r>
        </a:p>
      </dgm:t>
    </dgm:pt>
    <dgm:pt modelId="{E8F66C47-2E13-44F8-9463-CFAA24CFA160}" type="parTrans" cxnId="{8528432A-77CD-4F94-AE01-63EB788E0378}">
      <dgm:prSet/>
      <dgm:spPr/>
      <dgm:t>
        <a:bodyPr/>
        <a:lstStyle/>
        <a:p>
          <a:endParaRPr lang="en-US"/>
        </a:p>
      </dgm:t>
    </dgm:pt>
    <dgm:pt modelId="{9185B084-4952-4B5F-9CCA-88EC3D3EB057}" type="sibTrans" cxnId="{8528432A-77CD-4F94-AE01-63EB788E0378}">
      <dgm:prSet/>
      <dgm:spPr/>
      <dgm:t>
        <a:bodyPr/>
        <a:lstStyle/>
        <a:p>
          <a:endParaRPr lang="en-US"/>
        </a:p>
      </dgm:t>
    </dgm:pt>
    <dgm:pt modelId="{E8180231-AE79-4C58-AF45-98607377A410}">
      <dgm:prSet/>
      <dgm:spPr/>
      <dgm:t>
        <a:bodyPr/>
        <a:lstStyle/>
        <a:p>
          <a:pPr rtl="0"/>
          <a:r>
            <a:rPr lang="en-US" dirty="0"/>
            <a:t>Iteration-2</a:t>
          </a:r>
        </a:p>
      </dgm:t>
    </dgm:pt>
    <dgm:pt modelId="{2686B650-D4D7-4D8D-B6D2-F1D92C9334C4}" type="parTrans" cxnId="{21B81CEE-9717-4312-B724-B7E87179DC88}">
      <dgm:prSet/>
      <dgm:spPr/>
      <dgm:t>
        <a:bodyPr/>
        <a:lstStyle/>
        <a:p>
          <a:endParaRPr lang="en-US"/>
        </a:p>
      </dgm:t>
    </dgm:pt>
    <dgm:pt modelId="{8D8BAF2C-9617-41F6-8A60-FEEAD18A41A0}" type="sibTrans" cxnId="{21B81CEE-9717-4312-B724-B7E87179DC88}">
      <dgm:prSet/>
      <dgm:spPr/>
      <dgm:t>
        <a:bodyPr/>
        <a:lstStyle/>
        <a:p>
          <a:endParaRPr lang="en-US"/>
        </a:p>
      </dgm:t>
    </dgm:pt>
    <dgm:pt modelId="{14C12094-80D0-43A7-AC24-D08CEAE41CE8}">
      <dgm:prSet custT="1"/>
      <dgm:spPr/>
      <dgm:t>
        <a:bodyPr/>
        <a:lstStyle/>
        <a:p>
          <a:pPr rtl="0"/>
          <a:r>
            <a:rPr lang="en-US" sz="2800" b="1" dirty="0"/>
            <a:t>$</a:t>
          </a:r>
        </a:p>
      </dgm:t>
    </dgm:pt>
    <dgm:pt modelId="{16FBFD52-87C7-4A39-BF4D-BAAEAC3410B5}" type="parTrans" cxnId="{F21BDE7B-CE45-40EE-AA74-6FD6D17FF69C}">
      <dgm:prSet/>
      <dgm:spPr/>
      <dgm:t>
        <a:bodyPr/>
        <a:lstStyle/>
        <a:p>
          <a:endParaRPr lang="en-US"/>
        </a:p>
      </dgm:t>
    </dgm:pt>
    <dgm:pt modelId="{A9C8718E-B223-49A2-B248-A86C847575B7}" type="sibTrans" cxnId="{F21BDE7B-CE45-40EE-AA74-6FD6D17FF69C}">
      <dgm:prSet/>
      <dgm:spPr/>
      <dgm:t>
        <a:bodyPr/>
        <a:lstStyle/>
        <a:p>
          <a:endParaRPr lang="en-US"/>
        </a:p>
      </dgm:t>
    </dgm:pt>
    <dgm:pt modelId="{729A890B-975E-44E3-9FB6-234BA4B99539}" type="pres">
      <dgm:prSet presAssocID="{D833CE33-4397-4DEC-BFA4-DC31B8D8E799}" presName="CompostProcess" presStyleCnt="0">
        <dgm:presLayoutVars>
          <dgm:dir/>
          <dgm:resizeHandles val="exact"/>
        </dgm:presLayoutVars>
      </dgm:prSet>
      <dgm:spPr/>
    </dgm:pt>
    <dgm:pt modelId="{82D98C4D-81AD-45D6-91D6-D475D573F66D}" type="pres">
      <dgm:prSet presAssocID="{D833CE33-4397-4DEC-BFA4-DC31B8D8E799}" presName="arrow" presStyleLbl="bgShp" presStyleIdx="0" presStyleCnt="1"/>
      <dgm:spPr/>
    </dgm:pt>
    <dgm:pt modelId="{7E4A3443-EF26-4C03-96AF-C9A748BD5825}" type="pres">
      <dgm:prSet presAssocID="{D833CE33-4397-4DEC-BFA4-DC31B8D8E799}" presName="linearProcess" presStyleCnt="0"/>
      <dgm:spPr/>
    </dgm:pt>
    <dgm:pt modelId="{61589D4C-0314-451B-A1A2-C768FDAF69E5}" type="pres">
      <dgm:prSet presAssocID="{E8180231-AE79-4C58-AF45-98607377A410}" presName="textNode" presStyleLbl="node1" presStyleIdx="0" presStyleCnt="7">
        <dgm:presLayoutVars>
          <dgm:bulletEnabled val="1"/>
        </dgm:presLayoutVars>
      </dgm:prSet>
      <dgm:spPr/>
    </dgm:pt>
    <dgm:pt modelId="{F31AD888-6393-4F00-B5DB-C0B2E5901195}" type="pres">
      <dgm:prSet presAssocID="{8D8BAF2C-9617-41F6-8A60-FEEAD18A41A0}" presName="sibTrans" presStyleCnt="0"/>
      <dgm:spPr/>
    </dgm:pt>
    <dgm:pt modelId="{7B506A40-24E3-420F-BE10-86FEC241D9D9}" type="pres">
      <dgm:prSet presAssocID="{998331AA-A3FA-485D-B93D-6EB8944BBC14}" presName="textNode" presStyleLbl="node1" presStyleIdx="1" presStyleCnt="7">
        <dgm:presLayoutVars>
          <dgm:bulletEnabled val="1"/>
        </dgm:presLayoutVars>
      </dgm:prSet>
      <dgm:spPr/>
    </dgm:pt>
    <dgm:pt modelId="{E16D433A-7E5C-4C97-B1DD-CB813B88BA7D}" type="pres">
      <dgm:prSet presAssocID="{DBFDFFB0-31E1-4A64-8518-3275117EBBE7}" presName="sibTrans" presStyleCnt="0"/>
      <dgm:spPr/>
    </dgm:pt>
    <dgm:pt modelId="{B596BB87-B2BC-4A73-A27C-96C46AAD85A2}" type="pres">
      <dgm:prSet presAssocID="{EDA14341-798F-40A0-A71B-8287D92FA8B0}" presName="textNode" presStyleLbl="node1" presStyleIdx="2" presStyleCnt="7">
        <dgm:presLayoutVars>
          <dgm:bulletEnabled val="1"/>
        </dgm:presLayoutVars>
      </dgm:prSet>
      <dgm:spPr/>
    </dgm:pt>
    <dgm:pt modelId="{ED6E7AA3-0210-40B2-983A-BA674A5DCDA0}" type="pres">
      <dgm:prSet presAssocID="{72C3BF81-AEE0-44D0-A321-75B92A146202}" presName="sibTrans" presStyleCnt="0"/>
      <dgm:spPr/>
    </dgm:pt>
    <dgm:pt modelId="{C85D27AB-DD4C-4DA2-9A9C-A1FC2DDA0A97}" type="pres">
      <dgm:prSet presAssocID="{F63838E7-AB9B-4D00-A773-90A7544215E3}" presName="textNode" presStyleLbl="node1" presStyleIdx="3" presStyleCnt="7">
        <dgm:presLayoutVars>
          <dgm:bulletEnabled val="1"/>
        </dgm:presLayoutVars>
      </dgm:prSet>
      <dgm:spPr/>
    </dgm:pt>
    <dgm:pt modelId="{C8E2A399-025D-4DE6-BA84-278F76DD1FD4}" type="pres">
      <dgm:prSet presAssocID="{1EFFFCA9-6DFD-4812-87CF-79D06505341F}" presName="sibTrans" presStyleCnt="0"/>
      <dgm:spPr/>
    </dgm:pt>
    <dgm:pt modelId="{C318130B-FEE4-4896-9E33-23F70F59CF3F}" type="pres">
      <dgm:prSet presAssocID="{29BB6A2F-016E-4555-BC09-B46F23D68BD6}" presName="textNode" presStyleLbl="node1" presStyleIdx="4" presStyleCnt="7">
        <dgm:presLayoutVars>
          <dgm:bulletEnabled val="1"/>
        </dgm:presLayoutVars>
      </dgm:prSet>
      <dgm:spPr/>
    </dgm:pt>
    <dgm:pt modelId="{63A3B4EC-B56A-44EE-9364-ADC409746E87}" type="pres">
      <dgm:prSet presAssocID="{9798C225-F499-45A2-82C7-77B010C7096C}" presName="sibTrans" presStyleCnt="0"/>
      <dgm:spPr/>
    </dgm:pt>
    <dgm:pt modelId="{807BE247-61BA-49D3-8228-5B7715009CD1}" type="pres">
      <dgm:prSet presAssocID="{AAFA7D06-27E5-461B-B440-8214AD71FF9E}" presName="textNode" presStyleLbl="node1" presStyleIdx="5" presStyleCnt="7">
        <dgm:presLayoutVars>
          <dgm:bulletEnabled val="1"/>
        </dgm:presLayoutVars>
      </dgm:prSet>
      <dgm:spPr/>
    </dgm:pt>
    <dgm:pt modelId="{66942B5E-B093-4085-93F1-5FF9624CC1E0}" type="pres">
      <dgm:prSet presAssocID="{9185B084-4952-4B5F-9CCA-88EC3D3EB057}" presName="sibTrans" presStyleCnt="0"/>
      <dgm:spPr/>
    </dgm:pt>
    <dgm:pt modelId="{BFEB82C3-5DF3-4683-956E-EE50AC29D0F3}" type="pres">
      <dgm:prSet presAssocID="{14C12094-80D0-43A7-AC24-D08CEAE41CE8}" presName="textNode" presStyleLbl="node1" presStyleIdx="6" presStyleCnt="7" custScaleX="29578">
        <dgm:presLayoutVars>
          <dgm:bulletEnabled val="1"/>
        </dgm:presLayoutVars>
      </dgm:prSet>
      <dgm:spPr/>
    </dgm:pt>
  </dgm:ptLst>
  <dgm:cxnLst>
    <dgm:cxn modelId="{5D23BC00-CA06-48CC-AD0F-84363A3AFA78}" srcId="{D833CE33-4397-4DEC-BFA4-DC31B8D8E799}" destId="{F63838E7-AB9B-4D00-A773-90A7544215E3}" srcOrd="3" destOrd="0" parTransId="{F19FFD83-C671-461F-B7FB-A9241EC7C1E0}" sibTransId="{1EFFFCA9-6DFD-4812-87CF-79D06505341F}"/>
    <dgm:cxn modelId="{CA246310-9C02-4C0B-83CD-29EBAA792A5B}" type="presOf" srcId="{998331AA-A3FA-485D-B93D-6EB8944BBC14}" destId="{7B506A40-24E3-420F-BE10-86FEC241D9D9}" srcOrd="0" destOrd="0" presId="urn:microsoft.com/office/officeart/2005/8/layout/hProcess9"/>
    <dgm:cxn modelId="{8528432A-77CD-4F94-AE01-63EB788E0378}" srcId="{D833CE33-4397-4DEC-BFA4-DC31B8D8E799}" destId="{AAFA7D06-27E5-461B-B440-8214AD71FF9E}" srcOrd="5" destOrd="0" parTransId="{E8F66C47-2E13-44F8-9463-CFAA24CFA160}" sibTransId="{9185B084-4952-4B5F-9CCA-88EC3D3EB057}"/>
    <dgm:cxn modelId="{B2E06332-D793-43B8-ADD5-B6AEDA2123F5}" srcId="{D833CE33-4397-4DEC-BFA4-DC31B8D8E799}" destId="{29BB6A2F-016E-4555-BC09-B46F23D68BD6}" srcOrd="4" destOrd="0" parTransId="{80F02E20-90C8-4CE9-9D0D-B115D329B877}" sibTransId="{9798C225-F499-45A2-82C7-77B010C7096C}"/>
    <dgm:cxn modelId="{DEC8B366-5A5E-43F0-81A7-343DEDF8DAB8}" srcId="{D833CE33-4397-4DEC-BFA4-DC31B8D8E799}" destId="{EDA14341-798F-40A0-A71B-8287D92FA8B0}" srcOrd="2" destOrd="0" parTransId="{DFD3C03D-9E56-4C0E-841C-868C739FC140}" sibTransId="{72C3BF81-AEE0-44D0-A321-75B92A146202}"/>
    <dgm:cxn modelId="{76FB9674-7B24-43F8-8E22-B5E0F979E6BF}" srcId="{D833CE33-4397-4DEC-BFA4-DC31B8D8E799}" destId="{998331AA-A3FA-485D-B93D-6EB8944BBC14}" srcOrd="1" destOrd="0" parTransId="{2E79D80C-A945-417C-81B6-10F142E66761}" sibTransId="{DBFDFFB0-31E1-4A64-8518-3275117EBBE7}"/>
    <dgm:cxn modelId="{9422AB7B-2ECD-4628-83A9-5F9DDBF5B366}" type="presOf" srcId="{E8180231-AE79-4C58-AF45-98607377A410}" destId="{61589D4C-0314-451B-A1A2-C768FDAF69E5}" srcOrd="0" destOrd="0" presId="urn:microsoft.com/office/officeart/2005/8/layout/hProcess9"/>
    <dgm:cxn modelId="{F21BDE7B-CE45-40EE-AA74-6FD6D17FF69C}" srcId="{D833CE33-4397-4DEC-BFA4-DC31B8D8E799}" destId="{14C12094-80D0-43A7-AC24-D08CEAE41CE8}" srcOrd="6" destOrd="0" parTransId="{16FBFD52-87C7-4A39-BF4D-BAAEAC3410B5}" sibTransId="{A9C8718E-B223-49A2-B248-A86C847575B7}"/>
    <dgm:cxn modelId="{1C3474B6-5F63-42AD-BDDD-3BEC33C4178F}" type="presOf" srcId="{F63838E7-AB9B-4D00-A773-90A7544215E3}" destId="{C85D27AB-DD4C-4DA2-9A9C-A1FC2DDA0A97}" srcOrd="0" destOrd="0" presId="urn:microsoft.com/office/officeart/2005/8/layout/hProcess9"/>
    <dgm:cxn modelId="{250909BE-8394-43C4-8C75-68D697F295D5}" type="presOf" srcId="{14C12094-80D0-43A7-AC24-D08CEAE41CE8}" destId="{BFEB82C3-5DF3-4683-956E-EE50AC29D0F3}" srcOrd="0" destOrd="0" presId="urn:microsoft.com/office/officeart/2005/8/layout/hProcess9"/>
    <dgm:cxn modelId="{33E8A8D1-BBF8-485C-B904-5771E9C4B9B8}" type="presOf" srcId="{D833CE33-4397-4DEC-BFA4-DC31B8D8E799}" destId="{729A890B-975E-44E3-9FB6-234BA4B99539}" srcOrd="0" destOrd="0" presId="urn:microsoft.com/office/officeart/2005/8/layout/hProcess9"/>
    <dgm:cxn modelId="{3A1FE0E8-BD8D-4DBB-BA36-E91E3C4EE18E}" type="presOf" srcId="{AAFA7D06-27E5-461B-B440-8214AD71FF9E}" destId="{807BE247-61BA-49D3-8228-5B7715009CD1}" srcOrd="0" destOrd="0" presId="urn:microsoft.com/office/officeart/2005/8/layout/hProcess9"/>
    <dgm:cxn modelId="{C5DE5BEA-77B5-4808-AE62-D41606BCF7A8}" type="presOf" srcId="{29BB6A2F-016E-4555-BC09-B46F23D68BD6}" destId="{C318130B-FEE4-4896-9E33-23F70F59CF3F}" srcOrd="0" destOrd="0" presId="urn:microsoft.com/office/officeart/2005/8/layout/hProcess9"/>
    <dgm:cxn modelId="{21B81CEE-9717-4312-B724-B7E87179DC88}" srcId="{D833CE33-4397-4DEC-BFA4-DC31B8D8E799}" destId="{E8180231-AE79-4C58-AF45-98607377A410}" srcOrd="0" destOrd="0" parTransId="{2686B650-D4D7-4D8D-B6D2-F1D92C9334C4}" sibTransId="{8D8BAF2C-9617-41F6-8A60-FEEAD18A41A0}"/>
    <dgm:cxn modelId="{8AC77DEE-3663-4978-A976-2F411F0EBC74}" type="presOf" srcId="{EDA14341-798F-40A0-A71B-8287D92FA8B0}" destId="{B596BB87-B2BC-4A73-A27C-96C46AAD85A2}" srcOrd="0" destOrd="0" presId="urn:microsoft.com/office/officeart/2005/8/layout/hProcess9"/>
    <dgm:cxn modelId="{274E06B5-63AB-4216-83EE-BC38789FEFDF}" type="presParOf" srcId="{729A890B-975E-44E3-9FB6-234BA4B99539}" destId="{82D98C4D-81AD-45D6-91D6-D475D573F66D}" srcOrd="0" destOrd="0" presId="urn:microsoft.com/office/officeart/2005/8/layout/hProcess9"/>
    <dgm:cxn modelId="{7B1551CD-04BB-406D-88F2-9D4F4B20364B}" type="presParOf" srcId="{729A890B-975E-44E3-9FB6-234BA4B99539}" destId="{7E4A3443-EF26-4C03-96AF-C9A748BD5825}" srcOrd="1" destOrd="0" presId="urn:microsoft.com/office/officeart/2005/8/layout/hProcess9"/>
    <dgm:cxn modelId="{7AF2EA4A-917C-445E-AFE9-9B200DF5559D}" type="presParOf" srcId="{7E4A3443-EF26-4C03-96AF-C9A748BD5825}" destId="{61589D4C-0314-451B-A1A2-C768FDAF69E5}" srcOrd="0" destOrd="0" presId="urn:microsoft.com/office/officeart/2005/8/layout/hProcess9"/>
    <dgm:cxn modelId="{8763CB73-A2FD-4897-BB56-505B3B87FE31}" type="presParOf" srcId="{7E4A3443-EF26-4C03-96AF-C9A748BD5825}" destId="{F31AD888-6393-4F00-B5DB-C0B2E5901195}" srcOrd="1" destOrd="0" presId="urn:microsoft.com/office/officeart/2005/8/layout/hProcess9"/>
    <dgm:cxn modelId="{6DBF1097-6147-4060-9A51-ED07B8B4690C}" type="presParOf" srcId="{7E4A3443-EF26-4C03-96AF-C9A748BD5825}" destId="{7B506A40-24E3-420F-BE10-86FEC241D9D9}" srcOrd="2" destOrd="0" presId="urn:microsoft.com/office/officeart/2005/8/layout/hProcess9"/>
    <dgm:cxn modelId="{2CD2983A-47F8-4B8C-94C0-9923D63A1FB3}" type="presParOf" srcId="{7E4A3443-EF26-4C03-96AF-C9A748BD5825}" destId="{E16D433A-7E5C-4C97-B1DD-CB813B88BA7D}" srcOrd="3" destOrd="0" presId="urn:microsoft.com/office/officeart/2005/8/layout/hProcess9"/>
    <dgm:cxn modelId="{F60DD56E-D881-4C95-A498-F5B8E46CB357}" type="presParOf" srcId="{7E4A3443-EF26-4C03-96AF-C9A748BD5825}" destId="{B596BB87-B2BC-4A73-A27C-96C46AAD85A2}" srcOrd="4" destOrd="0" presId="urn:microsoft.com/office/officeart/2005/8/layout/hProcess9"/>
    <dgm:cxn modelId="{C1A39EAE-44BF-4A85-933C-664EB3FC9E8C}" type="presParOf" srcId="{7E4A3443-EF26-4C03-96AF-C9A748BD5825}" destId="{ED6E7AA3-0210-40B2-983A-BA674A5DCDA0}" srcOrd="5" destOrd="0" presId="urn:microsoft.com/office/officeart/2005/8/layout/hProcess9"/>
    <dgm:cxn modelId="{633A34B0-976B-4775-9D99-BAD969158F46}" type="presParOf" srcId="{7E4A3443-EF26-4C03-96AF-C9A748BD5825}" destId="{C85D27AB-DD4C-4DA2-9A9C-A1FC2DDA0A97}" srcOrd="6" destOrd="0" presId="urn:microsoft.com/office/officeart/2005/8/layout/hProcess9"/>
    <dgm:cxn modelId="{3DD96E6E-7FC4-4E22-B86F-296B435C3F1C}" type="presParOf" srcId="{7E4A3443-EF26-4C03-96AF-C9A748BD5825}" destId="{C8E2A399-025D-4DE6-BA84-278F76DD1FD4}" srcOrd="7" destOrd="0" presId="urn:microsoft.com/office/officeart/2005/8/layout/hProcess9"/>
    <dgm:cxn modelId="{A4814EB2-87BF-44BF-AB31-D4BF7282BF17}" type="presParOf" srcId="{7E4A3443-EF26-4C03-96AF-C9A748BD5825}" destId="{C318130B-FEE4-4896-9E33-23F70F59CF3F}" srcOrd="8" destOrd="0" presId="urn:microsoft.com/office/officeart/2005/8/layout/hProcess9"/>
    <dgm:cxn modelId="{8414B9D3-345C-4E0E-BFF8-09A48E7067B5}" type="presParOf" srcId="{7E4A3443-EF26-4C03-96AF-C9A748BD5825}" destId="{63A3B4EC-B56A-44EE-9364-ADC409746E87}" srcOrd="9" destOrd="0" presId="urn:microsoft.com/office/officeart/2005/8/layout/hProcess9"/>
    <dgm:cxn modelId="{C9FFA48D-68CD-43A2-8256-90A8F8E8C1CF}" type="presParOf" srcId="{7E4A3443-EF26-4C03-96AF-C9A748BD5825}" destId="{807BE247-61BA-49D3-8228-5B7715009CD1}" srcOrd="10" destOrd="0" presId="urn:microsoft.com/office/officeart/2005/8/layout/hProcess9"/>
    <dgm:cxn modelId="{02F7C8C8-F035-4C87-97CE-B8BA78D3DB52}" type="presParOf" srcId="{7E4A3443-EF26-4C03-96AF-C9A748BD5825}" destId="{66942B5E-B093-4085-93F1-5FF9624CC1E0}" srcOrd="11" destOrd="0" presId="urn:microsoft.com/office/officeart/2005/8/layout/hProcess9"/>
    <dgm:cxn modelId="{77F6B80A-D17D-4AD4-BA50-8DB9D99E0E27}" type="presParOf" srcId="{7E4A3443-EF26-4C03-96AF-C9A748BD5825}" destId="{BFEB82C3-5DF3-4683-956E-EE50AC29D0F3}" srcOrd="12" destOrd="0" presId="urn:microsoft.com/office/officeart/2005/8/layout/hProcess9"/>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833CE33-4397-4DEC-BFA4-DC31B8D8E799}"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998331AA-A3FA-485D-B93D-6EB8944BBC14}">
      <dgm:prSet/>
      <dgm:spPr/>
      <dgm:t>
        <a:bodyPr/>
        <a:lstStyle/>
        <a:p>
          <a:pPr rtl="0"/>
          <a:r>
            <a:rPr lang="en-US" dirty="0"/>
            <a:t>Define</a:t>
          </a:r>
        </a:p>
      </dgm:t>
    </dgm:pt>
    <dgm:pt modelId="{2E79D80C-A945-417C-81B6-10F142E66761}" type="parTrans" cxnId="{76FB9674-7B24-43F8-8E22-B5E0F979E6BF}">
      <dgm:prSet/>
      <dgm:spPr/>
      <dgm:t>
        <a:bodyPr/>
        <a:lstStyle/>
        <a:p>
          <a:endParaRPr lang="en-US"/>
        </a:p>
      </dgm:t>
    </dgm:pt>
    <dgm:pt modelId="{DBFDFFB0-31E1-4A64-8518-3275117EBBE7}" type="sibTrans" cxnId="{76FB9674-7B24-43F8-8E22-B5E0F979E6BF}">
      <dgm:prSet/>
      <dgm:spPr/>
      <dgm:t>
        <a:bodyPr/>
        <a:lstStyle/>
        <a:p>
          <a:endParaRPr lang="en-US"/>
        </a:p>
      </dgm:t>
    </dgm:pt>
    <dgm:pt modelId="{EDA14341-798F-40A0-A71B-8287D92FA8B0}">
      <dgm:prSet/>
      <dgm:spPr/>
      <dgm:t>
        <a:bodyPr/>
        <a:lstStyle/>
        <a:p>
          <a:pPr rtl="0"/>
          <a:r>
            <a:rPr lang="en-US" dirty="0"/>
            <a:t>Design</a:t>
          </a:r>
        </a:p>
      </dgm:t>
    </dgm:pt>
    <dgm:pt modelId="{DFD3C03D-9E56-4C0E-841C-868C739FC140}" type="parTrans" cxnId="{DEC8B366-5A5E-43F0-81A7-343DEDF8DAB8}">
      <dgm:prSet/>
      <dgm:spPr/>
      <dgm:t>
        <a:bodyPr/>
        <a:lstStyle/>
        <a:p>
          <a:endParaRPr lang="en-US"/>
        </a:p>
      </dgm:t>
    </dgm:pt>
    <dgm:pt modelId="{72C3BF81-AEE0-44D0-A321-75B92A146202}" type="sibTrans" cxnId="{DEC8B366-5A5E-43F0-81A7-343DEDF8DAB8}">
      <dgm:prSet/>
      <dgm:spPr/>
      <dgm:t>
        <a:bodyPr/>
        <a:lstStyle/>
        <a:p>
          <a:endParaRPr lang="en-US"/>
        </a:p>
      </dgm:t>
    </dgm:pt>
    <dgm:pt modelId="{F63838E7-AB9B-4D00-A773-90A7544215E3}">
      <dgm:prSet/>
      <dgm:spPr/>
      <dgm:t>
        <a:bodyPr/>
        <a:lstStyle/>
        <a:p>
          <a:pPr rtl="0"/>
          <a:r>
            <a:rPr lang="en-US" dirty="0"/>
            <a:t>Develop</a:t>
          </a:r>
        </a:p>
      </dgm:t>
    </dgm:pt>
    <dgm:pt modelId="{F19FFD83-C671-461F-B7FB-A9241EC7C1E0}" type="parTrans" cxnId="{5D23BC00-CA06-48CC-AD0F-84363A3AFA78}">
      <dgm:prSet/>
      <dgm:spPr/>
      <dgm:t>
        <a:bodyPr/>
        <a:lstStyle/>
        <a:p>
          <a:endParaRPr lang="en-US"/>
        </a:p>
      </dgm:t>
    </dgm:pt>
    <dgm:pt modelId="{1EFFFCA9-6DFD-4812-87CF-79D06505341F}" type="sibTrans" cxnId="{5D23BC00-CA06-48CC-AD0F-84363A3AFA78}">
      <dgm:prSet/>
      <dgm:spPr/>
      <dgm:t>
        <a:bodyPr/>
        <a:lstStyle/>
        <a:p>
          <a:endParaRPr lang="en-US"/>
        </a:p>
      </dgm:t>
    </dgm:pt>
    <dgm:pt modelId="{29BB6A2F-016E-4555-BC09-B46F23D68BD6}">
      <dgm:prSet/>
      <dgm:spPr/>
      <dgm:t>
        <a:bodyPr/>
        <a:lstStyle/>
        <a:p>
          <a:pPr rtl="0"/>
          <a:r>
            <a:rPr lang="en-US" dirty="0"/>
            <a:t>Test</a:t>
          </a:r>
        </a:p>
      </dgm:t>
    </dgm:pt>
    <dgm:pt modelId="{80F02E20-90C8-4CE9-9D0D-B115D329B877}" type="parTrans" cxnId="{B2E06332-D793-43B8-ADD5-B6AEDA2123F5}">
      <dgm:prSet/>
      <dgm:spPr/>
      <dgm:t>
        <a:bodyPr/>
        <a:lstStyle/>
        <a:p>
          <a:endParaRPr lang="en-US"/>
        </a:p>
      </dgm:t>
    </dgm:pt>
    <dgm:pt modelId="{9798C225-F499-45A2-82C7-77B010C7096C}" type="sibTrans" cxnId="{B2E06332-D793-43B8-ADD5-B6AEDA2123F5}">
      <dgm:prSet/>
      <dgm:spPr/>
      <dgm:t>
        <a:bodyPr/>
        <a:lstStyle/>
        <a:p>
          <a:endParaRPr lang="en-US"/>
        </a:p>
      </dgm:t>
    </dgm:pt>
    <dgm:pt modelId="{AAFA7D06-27E5-461B-B440-8214AD71FF9E}">
      <dgm:prSet/>
      <dgm:spPr/>
      <dgm:t>
        <a:bodyPr/>
        <a:lstStyle/>
        <a:p>
          <a:pPr rtl="0"/>
          <a:r>
            <a:rPr lang="en-US" dirty="0"/>
            <a:t>Deploy</a:t>
          </a:r>
        </a:p>
      </dgm:t>
    </dgm:pt>
    <dgm:pt modelId="{E8F66C47-2E13-44F8-9463-CFAA24CFA160}" type="parTrans" cxnId="{8528432A-77CD-4F94-AE01-63EB788E0378}">
      <dgm:prSet/>
      <dgm:spPr/>
      <dgm:t>
        <a:bodyPr/>
        <a:lstStyle/>
        <a:p>
          <a:endParaRPr lang="en-US"/>
        </a:p>
      </dgm:t>
    </dgm:pt>
    <dgm:pt modelId="{9185B084-4952-4B5F-9CCA-88EC3D3EB057}" type="sibTrans" cxnId="{8528432A-77CD-4F94-AE01-63EB788E0378}">
      <dgm:prSet/>
      <dgm:spPr/>
      <dgm:t>
        <a:bodyPr/>
        <a:lstStyle/>
        <a:p>
          <a:endParaRPr lang="en-US"/>
        </a:p>
      </dgm:t>
    </dgm:pt>
    <dgm:pt modelId="{E8180231-AE79-4C58-AF45-98607377A410}">
      <dgm:prSet/>
      <dgm:spPr/>
      <dgm:t>
        <a:bodyPr/>
        <a:lstStyle/>
        <a:p>
          <a:pPr rtl="0"/>
          <a:r>
            <a:rPr lang="en-US" dirty="0"/>
            <a:t>Iteration-3</a:t>
          </a:r>
        </a:p>
      </dgm:t>
    </dgm:pt>
    <dgm:pt modelId="{2686B650-D4D7-4D8D-B6D2-F1D92C9334C4}" type="parTrans" cxnId="{21B81CEE-9717-4312-B724-B7E87179DC88}">
      <dgm:prSet/>
      <dgm:spPr/>
      <dgm:t>
        <a:bodyPr/>
        <a:lstStyle/>
        <a:p>
          <a:endParaRPr lang="en-US"/>
        </a:p>
      </dgm:t>
    </dgm:pt>
    <dgm:pt modelId="{8D8BAF2C-9617-41F6-8A60-FEEAD18A41A0}" type="sibTrans" cxnId="{21B81CEE-9717-4312-B724-B7E87179DC88}">
      <dgm:prSet/>
      <dgm:spPr/>
      <dgm:t>
        <a:bodyPr/>
        <a:lstStyle/>
        <a:p>
          <a:endParaRPr lang="en-US"/>
        </a:p>
      </dgm:t>
    </dgm:pt>
    <dgm:pt modelId="{02E595AB-6D1F-47F3-B130-D1EDF462BC81}">
      <dgm:prSet custT="1"/>
      <dgm:spPr/>
      <dgm:t>
        <a:bodyPr/>
        <a:lstStyle/>
        <a:p>
          <a:pPr rtl="0"/>
          <a:r>
            <a:rPr lang="en-US" sz="2800" b="1" dirty="0"/>
            <a:t>$</a:t>
          </a:r>
        </a:p>
      </dgm:t>
    </dgm:pt>
    <dgm:pt modelId="{4D52D23D-86A4-480E-A122-5B7D369E817D}" type="parTrans" cxnId="{EB8E5E1C-4E77-4F5E-8CCE-F21EAC1BE13C}">
      <dgm:prSet/>
      <dgm:spPr/>
      <dgm:t>
        <a:bodyPr/>
        <a:lstStyle/>
        <a:p>
          <a:endParaRPr lang="en-US"/>
        </a:p>
      </dgm:t>
    </dgm:pt>
    <dgm:pt modelId="{F950177C-B94C-4B8C-98CF-E36358308049}" type="sibTrans" cxnId="{EB8E5E1C-4E77-4F5E-8CCE-F21EAC1BE13C}">
      <dgm:prSet/>
      <dgm:spPr/>
      <dgm:t>
        <a:bodyPr/>
        <a:lstStyle/>
        <a:p>
          <a:endParaRPr lang="en-US"/>
        </a:p>
      </dgm:t>
    </dgm:pt>
    <dgm:pt modelId="{729A890B-975E-44E3-9FB6-234BA4B99539}" type="pres">
      <dgm:prSet presAssocID="{D833CE33-4397-4DEC-BFA4-DC31B8D8E799}" presName="CompostProcess" presStyleCnt="0">
        <dgm:presLayoutVars>
          <dgm:dir/>
          <dgm:resizeHandles val="exact"/>
        </dgm:presLayoutVars>
      </dgm:prSet>
      <dgm:spPr/>
    </dgm:pt>
    <dgm:pt modelId="{82D98C4D-81AD-45D6-91D6-D475D573F66D}" type="pres">
      <dgm:prSet presAssocID="{D833CE33-4397-4DEC-BFA4-DC31B8D8E799}" presName="arrow" presStyleLbl="bgShp" presStyleIdx="0" presStyleCnt="1"/>
      <dgm:spPr/>
    </dgm:pt>
    <dgm:pt modelId="{7E4A3443-EF26-4C03-96AF-C9A748BD5825}" type="pres">
      <dgm:prSet presAssocID="{D833CE33-4397-4DEC-BFA4-DC31B8D8E799}" presName="linearProcess" presStyleCnt="0"/>
      <dgm:spPr/>
    </dgm:pt>
    <dgm:pt modelId="{61589D4C-0314-451B-A1A2-C768FDAF69E5}" type="pres">
      <dgm:prSet presAssocID="{E8180231-AE79-4C58-AF45-98607377A410}" presName="textNode" presStyleLbl="node1" presStyleIdx="0" presStyleCnt="7">
        <dgm:presLayoutVars>
          <dgm:bulletEnabled val="1"/>
        </dgm:presLayoutVars>
      </dgm:prSet>
      <dgm:spPr/>
    </dgm:pt>
    <dgm:pt modelId="{F31AD888-6393-4F00-B5DB-C0B2E5901195}" type="pres">
      <dgm:prSet presAssocID="{8D8BAF2C-9617-41F6-8A60-FEEAD18A41A0}" presName="sibTrans" presStyleCnt="0"/>
      <dgm:spPr/>
    </dgm:pt>
    <dgm:pt modelId="{7B506A40-24E3-420F-BE10-86FEC241D9D9}" type="pres">
      <dgm:prSet presAssocID="{998331AA-A3FA-485D-B93D-6EB8944BBC14}" presName="textNode" presStyleLbl="node1" presStyleIdx="1" presStyleCnt="7">
        <dgm:presLayoutVars>
          <dgm:bulletEnabled val="1"/>
        </dgm:presLayoutVars>
      </dgm:prSet>
      <dgm:spPr/>
    </dgm:pt>
    <dgm:pt modelId="{E16D433A-7E5C-4C97-B1DD-CB813B88BA7D}" type="pres">
      <dgm:prSet presAssocID="{DBFDFFB0-31E1-4A64-8518-3275117EBBE7}" presName="sibTrans" presStyleCnt="0"/>
      <dgm:spPr/>
    </dgm:pt>
    <dgm:pt modelId="{B596BB87-B2BC-4A73-A27C-96C46AAD85A2}" type="pres">
      <dgm:prSet presAssocID="{EDA14341-798F-40A0-A71B-8287D92FA8B0}" presName="textNode" presStyleLbl="node1" presStyleIdx="2" presStyleCnt="7">
        <dgm:presLayoutVars>
          <dgm:bulletEnabled val="1"/>
        </dgm:presLayoutVars>
      </dgm:prSet>
      <dgm:spPr/>
    </dgm:pt>
    <dgm:pt modelId="{ED6E7AA3-0210-40B2-983A-BA674A5DCDA0}" type="pres">
      <dgm:prSet presAssocID="{72C3BF81-AEE0-44D0-A321-75B92A146202}" presName="sibTrans" presStyleCnt="0"/>
      <dgm:spPr/>
    </dgm:pt>
    <dgm:pt modelId="{C85D27AB-DD4C-4DA2-9A9C-A1FC2DDA0A97}" type="pres">
      <dgm:prSet presAssocID="{F63838E7-AB9B-4D00-A773-90A7544215E3}" presName="textNode" presStyleLbl="node1" presStyleIdx="3" presStyleCnt="7">
        <dgm:presLayoutVars>
          <dgm:bulletEnabled val="1"/>
        </dgm:presLayoutVars>
      </dgm:prSet>
      <dgm:spPr/>
    </dgm:pt>
    <dgm:pt modelId="{C8E2A399-025D-4DE6-BA84-278F76DD1FD4}" type="pres">
      <dgm:prSet presAssocID="{1EFFFCA9-6DFD-4812-87CF-79D06505341F}" presName="sibTrans" presStyleCnt="0"/>
      <dgm:spPr/>
    </dgm:pt>
    <dgm:pt modelId="{C318130B-FEE4-4896-9E33-23F70F59CF3F}" type="pres">
      <dgm:prSet presAssocID="{29BB6A2F-016E-4555-BC09-B46F23D68BD6}" presName="textNode" presStyleLbl="node1" presStyleIdx="4" presStyleCnt="7">
        <dgm:presLayoutVars>
          <dgm:bulletEnabled val="1"/>
        </dgm:presLayoutVars>
      </dgm:prSet>
      <dgm:spPr/>
    </dgm:pt>
    <dgm:pt modelId="{63A3B4EC-B56A-44EE-9364-ADC409746E87}" type="pres">
      <dgm:prSet presAssocID="{9798C225-F499-45A2-82C7-77B010C7096C}" presName="sibTrans" presStyleCnt="0"/>
      <dgm:spPr/>
    </dgm:pt>
    <dgm:pt modelId="{807BE247-61BA-49D3-8228-5B7715009CD1}" type="pres">
      <dgm:prSet presAssocID="{AAFA7D06-27E5-461B-B440-8214AD71FF9E}" presName="textNode" presStyleLbl="node1" presStyleIdx="5" presStyleCnt="7">
        <dgm:presLayoutVars>
          <dgm:bulletEnabled val="1"/>
        </dgm:presLayoutVars>
      </dgm:prSet>
      <dgm:spPr/>
    </dgm:pt>
    <dgm:pt modelId="{D1E0E59F-577F-42C2-A327-8C30ACE5576E}" type="pres">
      <dgm:prSet presAssocID="{9185B084-4952-4B5F-9CCA-88EC3D3EB057}" presName="sibTrans" presStyleCnt="0"/>
      <dgm:spPr/>
    </dgm:pt>
    <dgm:pt modelId="{06034433-3021-4A37-BFE9-C05F548C2189}" type="pres">
      <dgm:prSet presAssocID="{02E595AB-6D1F-47F3-B130-D1EDF462BC81}" presName="textNode" presStyleLbl="node1" presStyleIdx="6" presStyleCnt="7" custScaleX="29578">
        <dgm:presLayoutVars>
          <dgm:bulletEnabled val="1"/>
        </dgm:presLayoutVars>
      </dgm:prSet>
      <dgm:spPr/>
    </dgm:pt>
  </dgm:ptLst>
  <dgm:cxnLst>
    <dgm:cxn modelId="{5D23BC00-CA06-48CC-AD0F-84363A3AFA78}" srcId="{D833CE33-4397-4DEC-BFA4-DC31B8D8E799}" destId="{F63838E7-AB9B-4D00-A773-90A7544215E3}" srcOrd="3" destOrd="0" parTransId="{F19FFD83-C671-461F-B7FB-A9241EC7C1E0}" sibTransId="{1EFFFCA9-6DFD-4812-87CF-79D06505341F}"/>
    <dgm:cxn modelId="{EB8E5E1C-4E77-4F5E-8CCE-F21EAC1BE13C}" srcId="{D833CE33-4397-4DEC-BFA4-DC31B8D8E799}" destId="{02E595AB-6D1F-47F3-B130-D1EDF462BC81}" srcOrd="6" destOrd="0" parTransId="{4D52D23D-86A4-480E-A122-5B7D369E817D}" sibTransId="{F950177C-B94C-4B8C-98CF-E36358308049}"/>
    <dgm:cxn modelId="{8528432A-77CD-4F94-AE01-63EB788E0378}" srcId="{D833CE33-4397-4DEC-BFA4-DC31B8D8E799}" destId="{AAFA7D06-27E5-461B-B440-8214AD71FF9E}" srcOrd="5" destOrd="0" parTransId="{E8F66C47-2E13-44F8-9463-CFAA24CFA160}" sibTransId="{9185B084-4952-4B5F-9CCA-88EC3D3EB057}"/>
    <dgm:cxn modelId="{B2E06332-D793-43B8-ADD5-B6AEDA2123F5}" srcId="{D833CE33-4397-4DEC-BFA4-DC31B8D8E799}" destId="{29BB6A2F-016E-4555-BC09-B46F23D68BD6}" srcOrd="4" destOrd="0" parTransId="{80F02E20-90C8-4CE9-9D0D-B115D329B877}" sibTransId="{9798C225-F499-45A2-82C7-77B010C7096C}"/>
    <dgm:cxn modelId="{DEC8B366-5A5E-43F0-81A7-343DEDF8DAB8}" srcId="{D833CE33-4397-4DEC-BFA4-DC31B8D8E799}" destId="{EDA14341-798F-40A0-A71B-8287D92FA8B0}" srcOrd="2" destOrd="0" parTransId="{DFD3C03D-9E56-4C0E-841C-868C739FC140}" sibTransId="{72C3BF81-AEE0-44D0-A321-75B92A146202}"/>
    <dgm:cxn modelId="{1E21504D-383B-48E9-903C-2FB4FFEF4E8C}" type="presOf" srcId="{02E595AB-6D1F-47F3-B130-D1EDF462BC81}" destId="{06034433-3021-4A37-BFE9-C05F548C2189}" srcOrd="0" destOrd="0" presId="urn:microsoft.com/office/officeart/2005/8/layout/hProcess9"/>
    <dgm:cxn modelId="{76FB9674-7B24-43F8-8E22-B5E0F979E6BF}" srcId="{D833CE33-4397-4DEC-BFA4-DC31B8D8E799}" destId="{998331AA-A3FA-485D-B93D-6EB8944BBC14}" srcOrd="1" destOrd="0" parTransId="{2E79D80C-A945-417C-81B6-10F142E66761}" sibTransId="{DBFDFFB0-31E1-4A64-8518-3275117EBBE7}"/>
    <dgm:cxn modelId="{4FCF2584-10C0-4790-BD90-FE978C15A298}" type="presOf" srcId="{D833CE33-4397-4DEC-BFA4-DC31B8D8E799}" destId="{729A890B-975E-44E3-9FB6-234BA4B99539}" srcOrd="0" destOrd="0" presId="urn:microsoft.com/office/officeart/2005/8/layout/hProcess9"/>
    <dgm:cxn modelId="{39108E8E-B82F-43A8-90C4-032CD07999AA}" type="presOf" srcId="{998331AA-A3FA-485D-B93D-6EB8944BBC14}" destId="{7B506A40-24E3-420F-BE10-86FEC241D9D9}" srcOrd="0" destOrd="0" presId="urn:microsoft.com/office/officeart/2005/8/layout/hProcess9"/>
    <dgm:cxn modelId="{015E918F-14A3-4876-92B3-3591348F1BFE}" type="presOf" srcId="{AAFA7D06-27E5-461B-B440-8214AD71FF9E}" destId="{807BE247-61BA-49D3-8228-5B7715009CD1}" srcOrd="0" destOrd="0" presId="urn:microsoft.com/office/officeart/2005/8/layout/hProcess9"/>
    <dgm:cxn modelId="{939B6891-A4B4-4462-B5F0-DA8F41117954}" type="presOf" srcId="{EDA14341-798F-40A0-A71B-8287D92FA8B0}" destId="{B596BB87-B2BC-4A73-A27C-96C46AAD85A2}" srcOrd="0" destOrd="0" presId="urn:microsoft.com/office/officeart/2005/8/layout/hProcess9"/>
    <dgm:cxn modelId="{018FBCAC-5F0B-4E71-A56B-65EAAEB5B126}" type="presOf" srcId="{E8180231-AE79-4C58-AF45-98607377A410}" destId="{61589D4C-0314-451B-A1A2-C768FDAF69E5}" srcOrd="0" destOrd="0" presId="urn:microsoft.com/office/officeart/2005/8/layout/hProcess9"/>
    <dgm:cxn modelId="{E65DE5B8-A5C3-400D-8B31-81AD580245AE}" type="presOf" srcId="{F63838E7-AB9B-4D00-A773-90A7544215E3}" destId="{C85D27AB-DD4C-4DA2-9A9C-A1FC2DDA0A97}" srcOrd="0" destOrd="0" presId="urn:microsoft.com/office/officeart/2005/8/layout/hProcess9"/>
    <dgm:cxn modelId="{DC15ECC7-FFDD-4022-8C69-B4D4B43E25F8}" type="presOf" srcId="{29BB6A2F-016E-4555-BC09-B46F23D68BD6}" destId="{C318130B-FEE4-4896-9E33-23F70F59CF3F}" srcOrd="0" destOrd="0" presId="urn:microsoft.com/office/officeart/2005/8/layout/hProcess9"/>
    <dgm:cxn modelId="{21B81CEE-9717-4312-B724-B7E87179DC88}" srcId="{D833CE33-4397-4DEC-BFA4-DC31B8D8E799}" destId="{E8180231-AE79-4C58-AF45-98607377A410}" srcOrd="0" destOrd="0" parTransId="{2686B650-D4D7-4D8D-B6D2-F1D92C9334C4}" sibTransId="{8D8BAF2C-9617-41F6-8A60-FEEAD18A41A0}"/>
    <dgm:cxn modelId="{3D784C3D-589E-4FDB-B660-A818B798EFB2}" type="presParOf" srcId="{729A890B-975E-44E3-9FB6-234BA4B99539}" destId="{82D98C4D-81AD-45D6-91D6-D475D573F66D}" srcOrd="0" destOrd="0" presId="urn:microsoft.com/office/officeart/2005/8/layout/hProcess9"/>
    <dgm:cxn modelId="{3263CFEF-0B39-41E5-B4DB-2B22B28E9AA9}" type="presParOf" srcId="{729A890B-975E-44E3-9FB6-234BA4B99539}" destId="{7E4A3443-EF26-4C03-96AF-C9A748BD5825}" srcOrd="1" destOrd="0" presId="urn:microsoft.com/office/officeart/2005/8/layout/hProcess9"/>
    <dgm:cxn modelId="{2BBE6933-B9E5-4163-BE8D-E43C512693FE}" type="presParOf" srcId="{7E4A3443-EF26-4C03-96AF-C9A748BD5825}" destId="{61589D4C-0314-451B-A1A2-C768FDAF69E5}" srcOrd="0" destOrd="0" presId="urn:microsoft.com/office/officeart/2005/8/layout/hProcess9"/>
    <dgm:cxn modelId="{020ED32E-CD9D-482E-BE0A-0D94F857B13C}" type="presParOf" srcId="{7E4A3443-EF26-4C03-96AF-C9A748BD5825}" destId="{F31AD888-6393-4F00-B5DB-C0B2E5901195}" srcOrd="1" destOrd="0" presId="urn:microsoft.com/office/officeart/2005/8/layout/hProcess9"/>
    <dgm:cxn modelId="{F65D8776-6BFD-4FBB-AC90-FF74D392FD8F}" type="presParOf" srcId="{7E4A3443-EF26-4C03-96AF-C9A748BD5825}" destId="{7B506A40-24E3-420F-BE10-86FEC241D9D9}" srcOrd="2" destOrd="0" presId="urn:microsoft.com/office/officeart/2005/8/layout/hProcess9"/>
    <dgm:cxn modelId="{DE73EAD0-EDD8-4514-93D6-82D366608F41}" type="presParOf" srcId="{7E4A3443-EF26-4C03-96AF-C9A748BD5825}" destId="{E16D433A-7E5C-4C97-B1DD-CB813B88BA7D}" srcOrd="3" destOrd="0" presId="urn:microsoft.com/office/officeart/2005/8/layout/hProcess9"/>
    <dgm:cxn modelId="{D430BAEC-D9EF-42BE-95C4-49A0601252F7}" type="presParOf" srcId="{7E4A3443-EF26-4C03-96AF-C9A748BD5825}" destId="{B596BB87-B2BC-4A73-A27C-96C46AAD85A2}" srcOrd="4" destOrd="0" presId="urn:microsoft.com/office/officeart/2005/8/layout/hProcess9"/>
    <dgm:cxn modelId="{219D99D9-CDBE-4737-AA6C-2A46A4AE6904}" type="presParOf" srcId="{7E4A3443-EF26-4C03-96AF-C9A748BD5825}" destId="{ED6E7AA3-0210-40B2-983A-BA674A5DCDA0}" srcOrd="5" destOrd="0" presId="urn:microsoft.com/office/officeart/2005/8/layout/hProcess9"/>
    <dgm:cxn modelId="{AFB91360-A802-44EB-9A41-0357009E3237}" type="presParOf" srcId="{7E4A3443-EF26-4C03-96AF-C9A748BD5825}" destId="{C85D27AB-DD4C-4DA2-9A9C-A1FC2DDA0A97}" srcOrd="6" destOrd="0" presId="urn:microsoft.com/office/officeart/2005/8/layout/hProcess9"/>
    <dgm:cxn modelId="{E627FB97-965F-48F5-AAE3-41FB889B3C93}" type="presParOf" srcId="{7E4A3443-EF26-4C03-96AF-C9A748BD5825}" destId="{C8E2A399-025D-4DE6-BA84-278F76DD1FD4}" srcOrd="7" destOrd="0" presId="urn:microsoft.com/office/officeart/2005/8/layout/hProcess9"/>
    <dgm:cxn modelId="{3E07222D-62AD-4718-9CDC-76A167F0DA92}" type="presParOf" srcId="{7E4A3443-EF26-4C03-96AF-C9A748BD5825}" destId="{C318130B-FEE4-4896-9E33-23F70F59CF3F}" srcOrd="8" destOrd="0" presId="urn:microsoft.com/office/officeart/2005/8/layout/hProcess9"/>
    <dgm:cxn modelId="{60DF13E4-EC5A-443A-AA20-1ED0C1BAA466}" type="presParOf" srcId="{7E4A3443-EF26-4C03-96AF-C9A748BD5825}" destId="{63A3B4EC-B56A-44EE-9364-ADC409746E87}" srcOrd="9" destOrd="0" presId="urn:microsoft.com/office/officeart/2005/8/layout/hProcess9"/>
    <dgm:cxn modelId="{C40780F3-65A7-4CF3-957D-D5534DB9629B}" type="presParOf" srcId="{7E4A3443-EF26-4C03-96AF-C9A748BD5825}" destId="{807BE247-61BA-49D3-8228-5B7715009CD1}" srcOrd="10" destOrd="0" presId="urn:microsoft.com/office/officeart/2005/8/layout/hProcess9"/>
    <dgm:cxn modelId="{CE60065B-850B-4BB1-AC94-F684698FEE2F}" type="presParOf" srcId="{7E4A3443-EF26-4C03-96AF-C9A748BD5825}" destId="{D1E0E59F-577F-42C2-A327-8C30ACE5576E}" srcOrd="11" destOrd="0" presId="urn:microsoft.com/office/officeart/2005/8/layout/hProcess9"/>
    <dgm:cxn modelId="{2306E298-714D-47D2-8F56-1AE0894ED1F9}" type="presParOf" srcId="{7E4A3443-EF26-4C03-96AF-C9A748BD5825}" destId="{06034433-3021-4A37-BFE9-C05F548C2189}" srcOrd="12" destOrd="0" presId="urn:microsoft.com/office/officeart/2005/8/layout/hProcess9"/>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9A7B047-74E3-44AE-A736-21F773F19100}"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9007B1B9-3984-48CD-BE4A-326501033F13}">
      <dgm:prSet custT="1"/>
      <dgm:spPr/>
      <dgm:t>
        <a:bodyPr/>
        <a:lstStyle/>
        <a:p>
          <a:pPr rtl="0"/>
          <a:r>
            <a:rPr lang="en-US" sz="1400" dirty="0"/>
            <a:t>Define</a:t>
          </a:r>
        </a:p>
      </dgm:t>
    </dgm:pt>
    <dgm:pt modelId="{39A3DAE5-F6A8-4843-8CE6-9AF5B65CB3F5}" type="parTrans" cxnId="{C5CA9111-FA03-4B7C-B1EB-D224EE70F3ED}">
      <dgm:prSet/>
      <dgm:spPr/>
      <dgm:t>
        <a:bodyPr/>
        <a:lstStyle/>
        <a:p>
          <a:endParaRPr lang="en-US"/>
        </a:p>
      </dgm:t>
    </dgm:pt>
    <dgm:pt modelId="{BA82B7B5-8826-4B5B-9519-6C11417D6077}" type="sibTrans" cxnId="{C5CA9111-FA03-4B7C-B1EB-D224EE70F3ED}">
      <dgm:prSet/>
      <dgm:spPr/>
      <dgm:t>
        <a:bodyPr/>
        <a:lstStyle/>
        <a:p>
          <a:endParaRPr lang="en-US"/>
        </a:p>
      </dgm:t>
    </dgm:pt>
    <dgm:pt modelId="{889FEBDA-E1AE-42BF-A808-56FBBF047271}">
      <dgm:prSet custT="1"/>
      <dgm:spPr/>
      <dgm:t>
        <a:bodyPr/>
        <a:lstStyle/>
        <a:p>
          <a:pPr rtl="0"/>
          <a:r>
            <a:rPr lang="en-US" sz="1400" dirty="0"/>
            <a:t>Design</a:t>
          </a:r>
        </a:p>
      </dgm:t>
    </dgm:pt>
    <dgm:pt modelId="{155DAC40-412D-4889-825B-89994EDEC80D}" type="parTrans" cxnId="{3535A3CB-37BB-4206-9850-F839338DDB60}">
      <dgm:prSet/>
      <dgm:spPr/>
      <dgm:t>
        <a:bodyPr/>
        <a:lstStyle/>
        <a:p>
          <a:endParaRPr lang="en-US"/>
        </a:p>
      </dgm:t>
    </dgm:pt>
    <dgm:pt modelId="{9A9B8628-3199-4FA3-A380-C919A8A80671}" type="sibTrans" cxnId="{3535A3CB-37BB-4206-9850-F839338DDB60}">
      <dgm:prSet/>
      <dgm:spPr/>
      <dgm:t>
        <a:bodyPr/>
        <a:lstStyle/>
        <a:p>
          <a:endParaRPr lang="en-US"/>
        </a:p>
      </dgm:t>
    </dgm:pt>
    <dgm:pt modelId="{E8CA0445-9D5A-4BFC-AEA5-6C307B139EFF}">
      <dgm:prSet custT="1"/>
      <dgm:spPr/>
      <dgm:t>
        <a:bodyPr/>
        <a:lstStyle/>
        <a:p>
          <a:pPr rtl="0"/>
          <a:r>
            <a:rPr lang="en-US" sz="1400" dirty="0"/>
            <a:t>Develop</a:t>
          </a:r>
        </a:p>
      </dgm:t>
    </dgm:pt>
    <dgm:pt modelId="{8A39A9BA-A6FB-4500-9A0C-B602AC0A6DC5}" type="parTrans" cxnId="{C2D343CE-2207-40C8-9041-49EB42BDE385}">
      <dgm:prSet/>
      <dgm:spPr/>
      <dgm:t>
        <a:bodyPr/>
        <a:lstStyle/>
        <a:p>
          <a:endParaRPr lang="en-US"/>
        </a:p>
      </dgm:t>
    </dgm:pt>
    <dgm:pt modelId="{33FDB4AD-EA56-4396-8E81-9EAEDD320ED7}" type="sibTrans" cxnId="{C2D343CE-2207-40C8-9041-49EB42BDE385}">
      <dgm:prSet/>
      <dgm:spPr/>
      <dgm:t>
        <a:bodyPr/>
        <a:lstStyle/>
        <a:p>
          <a:endParaRPr lang="en-US"/>
        </a:p>
      </dgm:t>
    </dgm:pt>
    <dgm:pt modelId="{5BF4974B-555A-40FF-A5C9-369BDD2A5AFD}">
      <dgm:prSet custT="1"/>
      <dgm:spPr/>
      <dgm:t>
        <a:bodyPr/>
        <a:lstStyle/>
        <a:p>
          <a:pPr rtl="0"/>
          <a:r>
            <a:rPr lang="en-US" sz="1100" dirty="0"/>
            <a:t>Define</a:t>
          </a:r>
        </a:p>
      </dgm:t>
    </dgm:pt>
    <dgm:pt modelId="{8CD78DD5-CB64-46FC-9900-5883FBF33CDD}" type="parTrans" cxnId="{273CACDB-83C2-4408-B598-A8BC427488C1}">
      <dgm:prSet/>
      <dgm:spPr/>
      <dgm:t>
        <a:bodyPr/>
        <a:lstStyle/>
        <a:p>
          <a:endParaRPr lang="en-US"/>
        </a:p>
      </dgm:t>
    </dgm:pt>
    <dgm:pt modelId="{3C34167D-00DA-4F9F-99EE-02EA547C7988}" type="sibTrans" cxnId="{273CACDB-83C2-4408-B598-A8BC427488C1}">
      <dgm:prSet/>
      <dgm:spPr/>
      <dgm:t>
        <a:bodyPr/>
        <a:lstStyle/>
        <a:p>
          <a:endParaRPr lang="en-US"/>
        </a:p>
      </dgm:t>
    </dgm:pt>
    <dgm:pt modelId="{F9C4C11E-7052-4E17-9097-4AAEBA5074A7}">
      <dgm:prSet custT="1"/>
      <dgm:spPr/>
      <dgm:t>
        <a:bodyPr/>
        <a:lstStyle/>
        <a:p>
          <a:pPr rtl="0"/>
          <a:r>
            <a:rPr lang="en-US" sz="1100" dirty="0"/>
            <a:t>Define</a:t>
          </a:r>
        </a:p>
      </dgm:t>
    </dgm:pt>
    <dgm:pt modelId="{9FD55EED-C10C-4245-90AD-E8715D6CA9F3}" type="parTrans" cxnId="{895FF2D8-6B5E-437E-8DAE-F69D483642B8}">
      <dgm:prSet/>
      <dgm:spPr/>
      <dgm:t>
        <a:bodyPr/>
        <a:lstStyle/>
        <a:p>
          <a:endParaRPr lang="en-US"/>
        </a:p>
      </dgm:t>
    </dgm:pt>
    <dgm:pt modelId="{0293FBF2-DBC9-436E-88C2-369CCBF39E01}" type="sibTrans" cxnId="{895FF2D8-6B5E-437E-8DAE-F69D483642B8}">
      <dgm:prSet/>
      <dgm:spPr/>
      <dgm:t>
        <a:bodyPr/>
        <a:lstStyle/>
        <a:p>
          <a:endParaRPr lang="en-US"/>
        </a:p>
      </dgm:t>
    </dgm:pt>
    <dgm:pt modelId="{6A6414B5-1A5E-49DE-9CD5-B0A6C1D0BE17}">
      <dgm:prSet custT="1"/>
      <dgm:spPr/>
      <dgm:t>
        <a:bodyPr/>
        <a:lstStyle/>
        <a:p>
          <a:pPr rtl="0"/>
          <a:r>
            <a:rPr lang="en-US" sz="1100" dirty="0"/>
            <a:t>Define</a:t>
          </a:r>
        </a:p>
      </dgm:t>
    </dgm:pt>
    <dgm:pt modelId="{6FECC98C-E261-4B37-A3F6-9186AB206E40}" type="parTrans" cxnId="{E1AD1870-E618-4A1C-A890-63ED3BD698A2}">
      <dgm:prSet/>
      <dgm:spPr/>
      <dgm:t>
        <a:bodyPr/>
        <a:lstStyle/>
        <a:p>
          <a:endParaRPr lang="en-US"/>
        </a:p>
      </dgm:t>
    </dgm:pt>
    <dgm:pt modelId="{9319021F-D86B-4D5E-8144-466E2D8C2C61}" type="sibTrans" cxnId="{E1AD1870-E618-4A1C-A890-63ED3BD698A2}">
      <dgm:prSet/>
      <dgm:spPr/>
      <dgm:t>
        <a:bodyPr/>
        <a:lstStyle/>
        <a:p>
          <a:endParaRPr lang="en-US"/>
        </a:p>
      </dgm:t>
    </dgm:pt>
    <dgm:pt modelId="{C4AF1765-61FF-4BAB-9B12-83F7E23AA4A9}">
      <dgm:prSet custT="1"/>
      <dgm:spPr/>
      <dgm:t>
        <a:bodyPr/>
        <a:lstStyle/>
        <a:p>
          <a:pPr rtl="0"/>
          <a:r>
            <a:rPr lang="en-US" sz="1100" dirty="0"/>
            <a:t>Design</a:t>
          </a:r>
        </a:p>
      </dgm:t>
    </dgm:pt>
    <dgm:pt modelId="{73DF0949-52A5-41FF-A0AD-28D0F3B3FA59}" type="parTrans" cxnId="{988E9AC7-85C0-445F-8CD4-088C0F35E035}">
      <dgm:prSet/>
      <dgm:spPr/>
      <dgm:t>
        <a:bodyPr/>
        <a:lstStyle/>
        <a:p>
          <a:endParaRPr lang="en-US"/>
        </a:p>
      </dgm:t>
    </dgm:pt>
    <dgm:pt modelId="{67056297-6EF1-46A8-9E39-20C4158526D2}" type="sibTrans" cxnId="{988E9AC7-85C0-445F-8CD4-088C0F35E035}">
      <dgm:prSet/>
      <dgm:spPr/>
      <dgm:t>
        <a:bodyPr/>
        <a:lstStyle/>
        <a:p>
          <a:endParaRPr lang="en-US"/>
        </a:p>
      </dgm:t>
    </dgm:pt>
    <dgm:pt modelId="{8C815003-C9BC-45AA-8E53-21BB4267109C}">
      <dgm:prSet custT="1"/>
      <dgm:spPr/>
      <dgm:t>
        <a:bodyPr/>
        <a:lstStyle/>
        <a:p>
          <a:pPr rtl="0"/>
          <a:r>
            <a:rPr lang="en-US" sz="1100" dirty="0"/>
            <a:t>Design</a:t>
          </a:r>
        </a:p>
      </dgm:t>
    </dgm:pt>
    <dgm:pt modelId="{3EBB7EC0-AAB0-44CD-BFBA-D7CED17BA585}" type="parTrans" cxnId="{3FDF0689-889E-4D2C-8D25-E07E2AC0232B}">
      <dgm:prSet/>
      <dgm:spPr/>
      <dgm:t>
        <a:bodyPr/>
        <a:lstStyle/>
        <a:p>
          <a:endParaRPr lang="en-US"/>
        </a:p>
      </dgm:t>
    </dgm:pt>
    <dgm:pt modelId="{E57368CE-3C4D-464D-9A1A-30100FF22CE1}" type="sibTrans" cxnId="{3FDF0689-889E-4D2C-8D25-E07E2AC0232B}">
      <dgm:prSet/>
      <dgm:spPr/>
      <dgm:t>
        <a:bodyPr/>
        <a:lstStyle/>
        <a:p>
          <a:endParaRPr lang="en-US"/>
        </a:p>
      </dgm:t>
    </dgm:pt>
    <dgm:pt modelId="{3D58C3D9-2AAD-444F-A5C7-8F7D21676A76}">
      <dgm:prSet custT="1"/>
      <dgm:spPr/>
      <dgm:t>
        <a:bodyPr/>
        <a:lstStyle/>
        <a:p>
          <a:pPr rtl="0"/>
          <a:r>
            <a:rPr lang="en-US" sz="1100" dirty="0"/>
            <a:t>Design</a:t>
          </a:r>
        </a:p>
      </dgm:t>
    </dgm:pt>
    <dgm:pt modelId="{D0BE8F1B-3BE3-41FE-A9AB-CEC77B91DB12}" type="parTrans" cxnId="{78F32CC8-7C46-4252-928D-D114EA37548A}">
      <dgm:prSet/>
      <dgm:spPr/>
      <dgm:t>
        <a:bodyPr/>
        <a:lstStyle/>
        <a:p>
          <a:endParaRPr lang="en-US"/>
        </a:p>
      </dgm:t>
    </dgm:pt>
    <dgm:pt modelId="{CCA1F3A8-1BF8-4E2B-A2B9-71327ED63A63}" type="sibTrans" cxnId="{78F32CC8-7C46-4252-928D-D114EA37548A}">
      <dgm:prSet/>
      <dgm:spPr/>
      <dgm:t>
        <a:bodyPr/>
        <a:lstStyle/>
        <a:p>
          <a:endParaRPr lang="en-US"/>
        </a:p>
      </dgm:t>
    </dgm:pt>
    <dgm:pt modelId="{E4EDD785-6BE2-415D-AC73-D63D4514671A}">
      <dgm:prSet custT="1"/>
      <dgm:spPr/>
      <dgm:t>
        <a:bodyPr/>
        <a:lstStyle/>
        <a:p>
          <a:pPr rtl="0"/>
          <a:r>
            <a:rPr lang="en-US" sz="1100" dirty="0"/>
            <a:t>Develop</a:t>
          </a:r>
        </a:p>
      </dgm:t>
    </dgm:pt>
    <dgm:pt modelId="{5E9DEC34-E708-4C42-8E65-26D40C8A6EC0}" type="parTrans" cxnId="{CFC2EC1D-271D-4326-8CA7-B278E93C37EC}">
      <dgm:prSet/>
      <dgm:spPr/>
      <dgm:t>
        <a:bodyPr/>
        <a:lstStyle/>
        <a:p>
          <a:endParaRPr lang="en-US"/>
        </a:p>
      </dgm:t>
    </dgm:pt>
    <dgm:pt modelId="{423292EC-B81D-4708-8C18-ECB4E15ADE7B}" type="sibTrans" cxnId="{CFC2EC1D-271D-4326-8CA7-B278E93C37EC}">
      <dgm:prSet/>
      <dgm:spPr/>
      <dgm:t>
        <a:bodyPr/>
        <a:lstStyle/>
        <a:p>
          <a:endParaRPr lang="en-US"/>
        </a:p>
      </dgm:t>
    </dgm:pt>
    <dgm:pt modelId="{FDD1F7E5-6F37-427F-9410-477FD2427957}">
      <dgm:prSet custT="1"/>
      <dgm:spPr/>
      <dgm:t>
        <a:bodyPr/>
        <a:lstStyle/>
        <a:p>
          <a:pPr rtl="0"/>
          <a:r>
            <a:rPr lang="en-US" sz="1100" dirty="0"/>
            <a:t>Develop</a:t>
          </a:r>
        </a:p>
      </dgm:t>
    </dgm:pt>
    <dgm:pt modelId="{AEB7CCF0-C27E-4BF0-AA52-4C431F4B8667}" type="parTrans" cxnId="{FD820284-E7E4-4478-B75C-B5E766764941}">
      <dgm:prSet/>
      <dgm:spPr/>
      <dgm:t>
        <a:bodyPr/>
        <a:lstStyle/>
        <a:p>
          <a:endParaRPr lang="en-US"/>
        </a:p>
      </dgm:t>
    </dgm:pt>
    <dgm:pt modelId="{0698F0BE-4D3A-43E9-8E7F-234671F31785}" type="sibTrans" cxnId="{FD820284-E7E4-4478-B75C-B5E766764941}">
      <dgm:prSet/>
      <dgm:spPr/>
      <dgm:t>
        <a:bodyPr/>
        <a:lstStyle/>
        <a:p>
          <a:endParaRPr lang="en-US"/>
        </a:p>
      </dgm:t>
    </dgm:pt>
    <dgm:pt modelId="{F47FBD61-B8B5-4C17-A1E0-DBAB74F70817}">
      <dgm:prSet custT="1"/>
      <dgm:spPr/>
      <dgm:t>
        <a:bodyPr/>
        <a:lstStyle/>
        <a:p>
          <a:pPr rtl="0"/>
          <a:r>
            <a:rPr lang="en-US" sz="1100" dirty="0"/>
            <a:t>Develop</a:t>
          </a:r>
        </a:p>
      </dgm:t>
    </dgm:pt>
    <dgm:pt modelId="{D3226941-78B0-4A63-B093-C322F07125D2}" type="parTrans" cxnId="{104E7C21-E618-4206-9511-EF079A341863}">
      <dgm:prSet/>
      <dgm:spPr/>
      <dgm:t>
        <a:bodyPr/>
        <a:lstStyle/>
        <a:p>
          <a:endParaRPr lang="en-US"/>
        </a:p>
      </dgm:t>
    </dgm:pt>
    <dgm:pt modelId="{EA82C8A9-CD00-4DA3-BB92-6BEACA9E69C4}" type="sibTrans" cxnId="{104E7C21-E618-4206-9511-EF079A341863}">
      <dgm:prSet/>
      <dgm:spPr/>
      <dgm:t>
        <a:bodyPr/>
        <a:lstStyle/>
        <a:p>
          <a:endParaRPr lang="en-US"/>
        </a:p>
      </dgm:t>
    </dgm:pt>
    <dgm:pt modelId="{86845652-3075-4DDA-84BD-D0A0736FAE09}">
      <dgm:prSet custT="1"/>
      <dgm:spPr/>
      <dgm:t>
        <a:bodyPr/>
        <a:lstStyle/>
        <a:p>
          <a:pPr rtl="0"/>
          <a:r>
            <a:rPr lang="en-US" sz="1400" dirty="0"/>
            <a:t>Test</a:t>
          </a:r>
        </a:p>
      </dgm:t>
    </dgm:pt>
    <dgm:pt modelId="{A7AA0B1E-2E0C-4CB6-968C-EE78ACA51934}" type="parTrans" cxnId="{8898B15D-5D69-4773-B7E0-0DEF8D05829A}">
      <dgm:prSet/>
      <dgm:spPr/>
      <dgm:t>
        <a:bodyPr/>
        <a:lstStyle/>
        <a:p>
          <a:endParaRPr lang="en-US"/>
        </a:p>
      </dgm:t>
    </dgm:pt>
    <dgm:pt modelId="{6A53E40D-E859-461F-8CD1-AF76D2964E0E}" type="sibTrans" cxnId="{8898B15D-5D69-4773-B7E0-0DEF8D05829A}">
      <dgm:prSet/>
      <dgm:spPr/>
      <dgm:t>
        <a:bodyPr/>
        <a:lstStyle/>
        <a:p>
          <a:endParaRPr lang="en-US"/>
        </a:p>
      </dgm:t>
    </dgm:pt>
    <dgm:pt modelId="{AF251C4C-1EEC-44CC-9B15-64D4DD13BA67}">
      <dgm:prSet custT="1"/>
      <dgm:spPr/>
      <dgm:t>
        <a:bodyPr/>
        <a:lstStyle/>
        <a:p>
          <a:pPr rtl="0"/>
          <a:r>
            <a:rPr lang="en-US" sz="1100" dirty="0"/>
            <a:t>Test</a:t>
          </a:r>
        </a:p>
      </dgm:t>
    </dgm:pt>
    <dgm:pt modelId="{01EA0BEC-359D-40D4-A4D3-3DCE81160C10}" type="parTrans" cxnId="{F399031C-1C6B-4B47-AE83-D940E1EE2C73}">
      <dgm:prSet/>
      <dgm:spPr/>
      <dgm:t>
        <a:bodyPr/>
        <a:lstStyle/>
        <a:p>
          <a:endParaRPr lang="en-US"/>
        </a:p>
      </dgm:t>
    </dgm:pt>
    <dgm:pt modelId="{0B6281DB-98F2-4AD3-9096-C90EF5074BC2}" type="sibTrans" cxnId="{F399031C-1C6B-4B47-AE83-D940E1EE2C73}">
      <dgm:prSet/>
      <dgm:spPr/>
      <dgm:t>
        <a:bodyPr/>
        <a:lstStyle/>
        <a:p>
          <a:endParaRPr lang="en-US"/>
        </a:p>
      </dgm:t>
    </dgm:pt>
    <dgm:pt modelId="{EF558324-83B1-4CC9-9CEE-633F5F012C36}">
      <dgm:prSet custT="1"/>
      <dgm:spPr/>
      <dgm:t>
        <a:bodyPr/>
        <a:lstStyle/>
        <a:p>
          <a:pPr rtl="0"/>
          <a:r>
            <a:rPr lang="en-US" sz="1100" dirty="0"/>
            <a:t>Test</a:t>
          </a:r>
        </a:p>
      </dgm:t>
    </dgm:pt>
    <dgm:pt modelId="{7F4D0A7B-A77C-4E3E-BBFF-8736E5ABC52D}" type="parTrans" cxnId="{4376EBF7-DE86-4D19-B7D7-7B6F7DE6A0C6}">
      <dgm:prSet/>
      <dgm:spPr/>
      <dgm:t>
        <a:bodyPr/>
        <a:lstStyle/>
        <a:p>
          <a:endParaRPr lang="en-US"/>
        </a:p>
      </dgm:t>
    </dgm:pt>
    <dgm:pt modelId="{A7D77391-D265-4CD3-8994-29E9DFFC5CCB}" type="sibTrans" cxnId="{4376EBF7-DE86-4D19-B7D7-7B6F7DE6A0C6}">
      <dgm:prSet/>
      <dgm:spPr/>
      <dgm:t>
        <a:bodyPr/>
        <a:lstStyle/>
        <a:p>
          <a:endParaRPr lang="en-US"/>
        </a:p>
      </dgm:t>
    </dgm:pt>
    <dgm:pt modelId="{0E813E28-CFA2-4498-9E0D-1EC108AC7574}">
      <dgm:prSet custT="1"/>
      <dgm:spPr/>
      <dgm:t>
        <a:bodyPr/>
        <a:lstStyle/>
        <a:p>
          <a:pPr rtl="0"/>
          <a:r>
            <a:rPr lang="en-US" sz="1100" dirty="0"/>
            <a:t>Test</a:t>
          </a:r>
        </a:p>
      </dgm:t>
    </dgm:pt>
    <dgm:pt modelId="{35FFF40A-2ABA-481D-8776-F1F234EA6A94}" type="parTrans" cxnId="{A82CBB26-B205-4C06-96A6-4722E7B6C6CF}">
      <dgm:prSet/>
      <dgm:spPr/>
      <dgm:t>
        <a:bodyPr/>
        <a:lstStyle/>
        <a:p>
          <a:endParaRPr lang="en-US"/>
        </a:p>
      </dgm:t>
    </dgm:pt>
    <dgm:pt modelId="{3B22EE08-F7D3-42E0-99FF-FA1CD98653FD}" type="sibTrans" cxnId="{A82CBB26-B205-4C06-96A6-4722E7B6C6CF}">
      <dgm:prSet/>
      <dgm:spPr/>
      <dgm:t>
        <a:bodyPr/>
        <a:lstStyle/>
        <a:p>
          <a:endParaRPr lang="en-US"/>
        </a:p>
      </dgm:t>
    </dgm:pt>
    <dgm:pt modelId="{7AE3A276-7643-42EA-BC13-825DFA7CF55E}">
      <dgm:prSet custT="1"/>
      <dgm:spPr/>
      <dgm:t>
        <a:bodyPr/>
        <a:lstStyle/>
        <a:p>
          <a:pPr rtl="0"/>
          <a:r>
            <a:rPr lang="en-US" sz="1400" dirty="0"/>
            <a:t>Deploy</a:t>
          </a:r>
        </a:p>
      </dgm:t>
    </dgm:pt>
    <dgm:pt modelId="{12BFCC1E-F278-4129-B060-DEBFCFD5351F}" type="parTrans" cxnId="{5F829F7A-2A06-443C-80A2-EE0D5B1BF875}">
      <dgm:prSet/>
      <dgm:spPr/>
      <dgm:t>
        <a:bodyPr/>
        <a:lstStyle/>
        <a:p>
          <a:endParaRPr lang="en-US"/>
        </a:p>
      </dgm:t>
    </dgm:pt>
    <dgm:pt modelId="{C1B8A881-81BC-4CF6-A350-687614CBFE93}" type="sibTrans" cxnId="{5F829F7A-2A06-443C-80A2-EE0D5B1BF875}">
      <dgm:prSet/>
      <dgm:spPr/>
      <dgm:t>
        <a:bodyPr/>
        <a:lstStyle/>
        <a:p>
          <a:endParaRPr lang="en-US"/>
        </a:p>
      </dgm:t>
    </dgm:pt>
    <dgm:pt modelId="{6EC209ED-9DC7-41C4-98CC-C129016F05CC}">
      <dgm:prSet custT="1"/>
      <dgm:spPr/>
      <dgm:t>
        <a:bodyPr/>
        <a:lstStyle/>
        <a:p>
          <a:pPr rtl="0"/>
          <a:r>
            <a:rPr lang="en-US" sz="1100" dirty="0"/>
            <a:t>Deploy</a:t>
          </a:r>
        </a:p>
      </dgm:t>
    </dgm:pt>
    <dgm:pt modelId="{0F5A8324-8B16-4D5C-A925-4447EB42366D}" type="parTrans" cxnId="{BAB3B50C-9632-433A-8DFB-70E467C52080}">
      <dgm:prSet/>
      <dgm:spPr/>
      <dgm:t>
        <a:bodyPr/>
        <a:lstStyle/>
        <a:p>
          <a:endParaRPr lang="en-US"/>
        </a:p>
      </dgm:t>
    </dgm:pt>
    <dgm:pt modelId="{A6EE7C49-643C-4D5B-B4B1-3ACE0B46E798}" type="sibTrans" cxnId="{BAB3B50C-9632-433A-8DFB-70E467C52080}">
      <dgm:prSet/>
      <dgm:spPr/>
      <dgm:t>
        <a:bodyPr/>
        <a:lstStyle/>
        <a:p>
          <a:endParaRPr lang="en-US"/>
        </a:p>
      </dgm:t>
    </dgm:pt>
    <dgm:pt modelId="{91A31B69-51C1-406A-8CDD-1E7288D761D3}">
      <dgm:prSet custT="1"/>
      <dgm:spPr/>
      <dgm:t>
        <a:bodyPr/>
        <a:lstStyle/>
        <a:p>
          <a:pPr rtl="0"/>
          <a:r>
            <a:rPr lang="en-US" sz="1100" dirty="0"/>
            <a:t>Deploy</a:t>
          </a:r>
        </a:p>
      </dgm:t>
    </dgm:pt>
    <dgm:pt modelId="{21D18ABB-0EA0-42BA-BC43-D3DC91FA5FA1}" type="parTrans" cxnId="{DE1B1E85-5F00-4D6C-88BE-FDD3B9834957}">
      <dgm:prSet/>
      <dgm:spPr/>
      <dgm:t>
        <a:bodyPr/>
        <a:lstStyle/>
        <a:p>
          <a:endParaRPr lang="en-US"/>
        </a:p>
      </dgm:t>
    </dgm:pt>
    <dgm:pt modelId="{C629DCA2-1668-443B-980D-EE1EBB645268}" type="sibTrans" cxnId="{DE1B1E85-5F00-4D6C-88BE-FDD3B9834957}">
      <dgm:prSet/>
      <dgm:spPr/>
      <dgm:t>
        <a:bodyPr/>
        <a:lstStyle/>
        <a:p>
          <a:endParaRPr lang="en-US"/>
        </a:p>
      </dgm:t>
    </dgm:pt>
    <dgm:pt modelId="{AD69962E-5A84-47D1-A772-5EFDC9500305}">
      <dgm:prSet custT="1"/>
      <dgm:spPr/>
      <dgm:t>
        <a:bodyPr/>
        <a:lstStyle/>
        <a:p>
          <a:pPr rtl="0"/>
          <a:r>
            <a:rPr lang="en-US" sz="1100" dirty="0"/>
            <a:t>Deploy</a:t>
          </a:r>
        </a:p>
      </dgm:t>
    </dgm:pt>
    <dgm:pt modelId="{052BE0D4-12C1-40D8-89E3-3D79863A5E3B}" type="parTrans" cxnId="{A480C698-D1E1-4FD8-BA02-AD2609DF5EA1}">
      <dgm:prSet/>
      <dgm:spPr/>
      <dgm:t>
        <a:bodyPr/>
        <a:lstStyle/>
        <a:p>
          <a:endParaRPr lang="en-US"/>
        </a:p>
      </dgm:t>
    </dgm:pt>
    <dgm:pt modelId="{5AF87949-BB69-4951-9F12-D9A2D256E462}" type="sibTrans" cxnId="{A480C698-D1E1-4FD8-BA02-AD2609DF5EA1}">
      <dgm:prSet/>
      <dgm:spPr/>
      <dgm:t>
        <a:bodyPr/>
        <a:lstStyle/>
        <a:p>
          <a:endParaRPr lang="en-US"/>
        </a:p>
      </dgm:t>
    </dgm:pt>
    <dgm:pt modelId="{77B4BBA7-218A-47B1-96E0-EDF4481B5BB1}">
      <dgm:prSet custT="1"/>
      <dgm:spPr/>
      <dgm:t>
        <a:bodyPr/>
        <a:lstStyle/>
        <a:p>
          <a:pPr rtl="0"/>
          <a:r>
            <a:rPr lang="en-US" sz="1400" dirty="0"/>
            <a:t>Iteration</a:t>
          </a:r>
        </a:p>
      </dgm:t>
    </dgm:pt>
    <dgm:pt modelId="{B0DD6F2F-ED98-4522-B70B-7AEDAB6819E7}" type="parTrans" cxnId="{F53637EE-2AF7-4449-84DA-1E47C288F260}">
      <dgm:prSet/>
      <dgm:spPr/>
      <dgm:t>
        <a:bodyPr/>
        <a:lstStyle/>
        <a:p>
          <a:endParaRPr lang="en-US"/>
        </a:p>
      </dgm:t>
    </dgm:pt>
    <dgm:pt modelId="{637D3A6E-26E7-4417-AA18-328E14041841}" type="sibTrans" cxnId="{F53637EE-2AF7-4449-84DA-1E47C288F260}">
      <dgm:prSet/>
      <dgm:spPr/>
      <dgm:t>
        <a:bodyPr/>
        <a:lstStyle/>
        <a:p>
          <a:endParaRPr lang="en-US"/>
        </a:p>
      </dgm:t>
    </dgm:pt>
    <dgm:pt modelId="{BA32255B-3FB1-4154-99E9-959F957FDB85}">
      <dgm:prSet custT="1"/>
      <dgm:spPr/>
      <dgm:t>
        <a:bodyPr/>
        <a:lstStyle/>
        <a:p>
          <a:pPr rtl="0"/>
          <a:r>
            <a:rPr lang="en-US" sz="1100" dirty="0"/>
            <a:t>Iteration1</a:t>
          </a:r>
        </a:p>
      </dgm:t>
    </dgm:pt>
    <dgm:pt modelId="{78A58C9B-E5F2-4BC9-82DE-6071ADEA9289}" type="parTrans" cxnId="{9DB7A85F-0D18-4A6C-9C70-A04D0EBC34D2}">
      <dgm:prSet/>
      <dgm:spPr/>
      <dgm:t>
        <a:bodyPr/>
        <a:lstStyle/>
        <a:p>
          <a:endParaRPr lang="en-US"/>
        </a:p>
      </dgm:t>
    </dgm:pt>
    <dgm:pt modelId="{91696BA2-1E94-4DF4-BC18-0A667C3E1CEE}" type="sibTrans" cxnId="{9DB7A85F-0D18-4A6C-9C70-A04D0EBC34D2}">
      <dgm:prSet/>
      <dgm:spPr/>
      <dgm:t>
        <a:bodyPr/>
        <a:lstStyle/>
        <a:p>
          <a:endParaRPr lang="en-US"/>
        </a:p>
      </dgm:t>
    </dgm:pt>
    <dgm:pt modelId="{B861EB0C-DC53-410A-85A8-F221AA6F53A3}">
      <dgm:prSet custT="1"/>
      <dgm:spPr/>
      <dgm:t>
        <a:bodyPr/>
        <a:lstStyle/>
        <a:p>
          <a:pPr rtl="0"/>
          <a:r>
            <a:rPr lang="en-US" sz="1100" dirty="0"/>
            <a:t>Iteration2</a:t>
          </a:r>
        </a:p>
      </dgm:t>
    </dgm:pt>
    <dgm:pt modelId="{083D9E94-5AF6-4E83-94B7-DA40D8B5A835}" type="parTrans" cxnId="{0932146D-83FC-4F8B-9E5A-A8C01F1482BE}">
      <dgm:prSet/>
      <dgm:spPr/>
      <dgm:t>
        <a:bodyPr/>
        <a:lstStyle/>
        <a:p>
          <a:endParaRPr lang="en-US"/>
        </a:p>
      </dgm:t>
    </dgm:pt>
    <dgm:pt modelId="{DD681AE6-F2FC-4F2C-B92A-F2B34692EFEB}" type="sibTrans" cxnId="{0932146D-83FC-4F8B-9E5A-A8C01F1482BE}">
      <dgm:prSet/>
      <dgm:spPr/>
      <dgm:t>
        <a:bodyPr/>
        <a:lstStyle/>
        <a:p>
          <a:endParaRPr lang="en-US"/>
        </a:p>
      </dgm:t>
    </dgm:pt>
    <dgm:pt modelId="{541CE393-A424-45ED-87FC-75E8C735FE73}">
      <dgm:prSet custT="1"/>
      <dgm:spPr/>
      <dgm:t>
        <a:bodyPr/>
        <a:lstStyle/>
        <a:p>
          <a:pPr rtl="0"/>
          <a:r>
            <a:rPr lang="en-US" sz="1100" dirty="0"/>
            <a:t>Iteration3</a:t>
          </a:r>
        </a:p>
      </dgm:t>
    </dgm:pt>
    <dgm:pt modelId="{A0602FA8-4A61-4BB9-BCC5-05C5C58B2371}" type="parTrans" cxnId="{F3149E50-E2D4-47EE-A71C-466C764CEFFD}">
      <dgm:prSet/>
      <dgm:spPr/>
      <dgm:t>
        <a:bodyPr/>
        <a:lstStyle/>
        <a:p>
          <a:endParaRPr lang="en-US"/>
        </a:p>
      </dgm:t>
    </dgm:pt>
    <dgm:pt modelId="{2A9EA5F2-8214-4C1F-AC48-780FA1D32BD5}" type="sibTrans" cxnId="{F3149E50-E2D4-47EE-A71C-466C764CEFFD}">
      <dgm:prSet/>
      <dgm:spPr/>
      <dgm:t>
        <a:bodyPr/>
        <a:lstStyle/>
        <a:p>
          <a:endParaRPr lang="en-US"/>
        </a:p>
      </dgm:t>
    </dgm:pt>
    <dgm:pt modelId="{A52EC3F5-4A77-458B-BB5D-66EBFAD22DD4}" type="pres">
      <dgm:prSet presAssocID="{09A7B047-74E3-44AE-A736-21F773F19100}" presName="Name0" presStyleCnt="0">
        <dgm:presLayoutVars>
          <dgm:chPref val="3"/>
          <dgm:dir/>
          <dgm:animLvl val="lvl"/>
          <dgm:resizeHandles/>
        </dgm:presLayoutVars>
      </dgm:prSet>
      <dgm:spPr/>
    </dgm:pt>
    <dgm:pt modelId="{65E92993-610C-45DF-B3F5-4ABCE83A22D5}" type="pres">
      <dgm:prSet presAssocID="{77B4BBA7-218A-47B1-96E0-EDF4481B5BB1}" presName="horFlow" presStyleCnt="0"/>
      <dgm:spPr/>
    </dgm:pt>
    <dgm:pt modelId="{9D78972A-4DFD-4476-8A69-A9BB2EC8B7D9}" type="pres">
      <dgm:prSet presAssocID="{77B4BBA7-218A-47B1-96E0-EDF4481B5BB1}" presName="bigChev" presStyleLbl="node1" presStyleIdx="0" presStyleCnt="6" custScaleX="2000000" custScaleY="753622"/>
      <dgm:spPr/>
    </dgm:pt>
    <dgm:pt modelId="{A387EC6A-0CFA-42C2-8543-14B55D7542E4}" type="pres">
      <dgm:prSet presAssocID="{78A58C9B-E5F2-4BC9-82DE-6071ADEA9289}" presName="parTrans" presStyleCnt="0"/>
      <dgm:spPr/>
    </dgm:pt>
    <dgm:pt modelId="{27C8F487-EE83-41A2-B512-FFFE3251CEFC}" type="pres">
      <dgm:prSet presAssocID="{BA32255B-3FB1-4154-99E9-959F957FDB85}" presName="node" presStyleLbl="alignAccFollowNode1" presStyleIdx="0" presStyleCnt="18" custScaleX="2000000" custScaleY="753625">
        <dgm:presLayoutVars>
          <dgm:bulletEnabled val="1"/>
        </dgm:presLayoutVars>
      </dgm:prSet>
      <dgm:spPr/>
    </dgm:pt>
    <dgm:pt modelId="{CA43AEB0-7A72-4E18-AAC1-820D26AA2A86}" type="pres">
      <dgm:prSet presAssocID="{91696BA2-1E94-4DF4-BC18-0A667C3E1CEE}" presName="sibTrans" presStyleCnt="0"/>
      <dgm:spPr/>
    </dgm:pt>
    <dgm:pt modelId="{E70ADEC8-589A-41E4-A02E-4AF77FD9CCEA}" type="pres">
      <dgm:prSet presAssocID="{B861EB0C-DC53-410A-85A8-F221AA6F53A3}" presName="node" presStyleLbl="alignAccFollowNode1" presStyleIdx="1" presStyleCnt="18" custScaleX="2000000" custScaleY="753625">
        <dgm:presLayoutVars>
          <dgm:bulletEnabled val="1"/>
        </dgm:presLayoutVars>
      </dgm:prSet>
      <dgm:spPr/>
    </dgm:pt>
    <dgm:pt modelId="{53A130BB-673A-4CDB-B8AB-29DB46C346E4}" type="pres">
      <dgm:prSet presAssocID="{DD681AE6-F2FC-4F2C-B92A-F2B34692EFEB}" presName="sibTrans" presStyleCnt="0"/>
      <dgm:spPr/>
    </dgm:pt>
    <dgm:pt modelId="{1014D520-9DEA-483E-B937-886B2D814857}" type="pres">
      <dgm:prSet presAssocID="{541CE393-A424-45ED-87FC-75E8C735FE73}" presName="node" presStyleLbl="alignAccFollowNode1" presStyleIdx="2" presStyleCnt="18" custScaleX="2000000" custScaleY="753625">
        <dgm:presLayoutVars>
          <dgm:bulletEnabled val="1"/>
        </dgm:presLayoutVars>
      </dgm:prSet>
      <dgm:spPr/>
    </dgm:pt>
    <dgm:pt modelId="{5488B3D3-9A42-41BB-A2EA-FA642F3A47F2}" type="pres">
      <dgm:prSet presAssocID="{77B4BBA7-218A-47B1-96E0-EDF4481B5BB1}" presName="vSp" presStyleCnt="0"/>
      <dgm:spPr/>
    </dgm:pt>
    <dgm:pt modelId="{53C98733-FC55-40A8-8619-FBBE7F5EB370}" type="pres">
      <dgm:prSet presAssocID="{9007B1B9-3984-48CD-BE4A-326501033F13}" presName="horFlow" presStyleCnt="0"/>
      <dgm:spPr/>
    </dgm:pt>
    <dgm:pt modelId="{68AB449E-916F-4DD2-98C4-C03596981EC5}" type="pres">
      <dgm:prSet presAssocID="{9007B1B9-3984-48CD-BE4A-326501033F13}" presName="bigChev" presStyleLbl="node1" presStyleIdx="1" presStyleCnt="6" custScaleX="2000000" custScaleY="753622"/>
      <dgm:spPr/>
    </dgm:pt>
    <dgm:pt modelId="{C88129CC-6B54-4686-9D80-96E29C2C2DA4}" type="pres">
      <dgm:prSet presAssocID="{8CD78DD5-CB64-46FC-9900-5883FBF33CDD}" presName="parTrans" presStyleCnt="0"/>
      <dgm:spPr/>
    </dgm:pt>
    <dgm:pt modelId="{C95B7960-1B7A-48B0-8B5B-B9D3E71B303A}" type="pres">
      <dgm:prSet presAssocID="{5BF4974B-555A-40FF-A5C9-369BDD2A5AFD}" presName="node" presStyleLbl="alignAccFollowNode1" presStyleIdx="3" presStyleCnt="18" custScaleX="2000000" custScaleY="753625">
        <dgm:presLayoutVars>
          <dgm:bulletEnabled val="1"/>
        </dgm:presLayoutVars>
      </dgm:prSet>
      <dgm:spPr/>
    </dgm:pt>
    <dgm:pt modelId="{48C695E8-D157-49BF-8C10-DAED1D7C694E}" type="pres">
      <dgm:prSet presAssocID="{3C34167D-00DA-4F9F-99EE-02EA547C7988}" presName="sibTrans" presStyleCnt="0"/>
      <dgm:spPr/>
    </dgm:pt>
    <dgm:pt modelId="{C224BBDD-895B-4F73-8FDF-A979433F8155}" type="pres">
      <dgm:prSet presAssocID="{F9C4C11E-7052-4E17-9097-4AAEBA5074A7}" presName="node" presStyleLbl="alignAccFollowNode1" presStyleIdx="4" presStyleCnt="18" custScaleX="2000000" custScaleY="753625">
        <dgm:presLayoutVars>
          <dgm:bulletEnabled val="1"/>
        </dgm:presLayoutVars>
      </dgm:prSet>
      <dgm:spPr/>
    </dgm:pt>
    <dgm:pt modelId="{78EE9CDF-FE15-4EC5-824A-7F3137E07AE2}" type="pres">
      <dgm:prSet presAssocID="{0293FBF2-DBC9-436E-88C2-369CCBF39E01}" presName="sibTrans" presStyleCnt="0"/>
      <dgm:spPr/>
    </dgm:pt>
    <dgm:pt modelId="{6563D519-1A88-46D1-938C-561FA12FD067}" type="pres">
      <dgm:prSet presAssocID="{6A6414B5-1A5E-49DE-9CD5-B0A6C1D0BE17}" presName="node" presStyleLbl="alignAccFollowNode1" presStyleIdx="5" presStyleCnt="18" custScaleX="2000000" custScaleY="753625">
        <dgm:presLayoutVars>
          <dgm:bulletEnabled val="1"/>
        </dgm:presLayoutVars>
      </dgm:prSet>
      <dgm:spPr/>
    </dgm:pt>
    <dgm:pt modelId="{706E1AA4-6C91-4B12-82DD-AFF54D9D551B}" type="pres">
      <dgm:prSet presAssocID="{9007B1B9-3984-48CD-BE4A-326501033F13}" presName="vSp" presStyleCnt="0"/>
      <dgm:spPr/>
    </dgm:pt>
    <dgm:pt modelId="{2B126631-69E5-4A4F-A03B-526FA7CD5EDC}" type="pres">
      <dgm:prSet presAssocID="{889FEBDA-E1AE-42BF-A808-56FBBF047271}" presName="horFlow" presStyleCnt="0"/>
      <dgm:spPr/>
    </dgm:pt>
    <dgm:pt modelId="{F3BD5236-CD4E-4146-B584-25F0DA8B40B3}" type="pres">
      <dgm:prSet presAssocID="{889FEBDA-E1AE-42BF-A808-56FBBF047271}" presName="bigChev" presStyleLbl="node1" presStyleIdx="2" presStyleCnt="6" custScaleX="2000000" custScaleY="753622"/>
      <dgm:spPr/>
    </dgm:pt>
    <dgm:pt modelId="{40786E12-EAC7-4027-8A93-819880DE3944}" type="pres">
      <dgm:prSet presAssocID="{73DF0949-52A5-41FF-A0AD-28D0F3B3FA59}" presName="parTrans" presStyleCnt="0"/>
      <dgm:spPr/>
    </dgm:pt>
    <dgm:pt modelId="{08479ED7-12CE-4392-93B7-0ABC4B461564}" type="pres">
      <dgm:prSet presAssocID="{C4AF1765-61FF-4BAB-9B12-83F7E23AA4A9}" presName="node" presStyleLbl="alignAccFollowNode1" presStyleIdx="6" presStyleCnt="18" custScaleX="2000000" custScaleY="753625">
        <dgm:presLayoutVars>
          <dgm:bulletEnabled val="1"/>
        </dgm:presLayoutVars>
      </dgm:prSet>
      <dgm:spPr/>
    </dgm:pt>
    <dgm:pt modelId="{C7A48A89-565B-46EF-94F2-3AAC5A5D85CF}" type="pres">
      <dgm:prSet presAssocID="{67056297-6EF1-46A8-9E39-20C4158526D2}" presName="sibTrans" presStyleCnt="0"/>
      <dgm:spPr/>
    </dgm:pt>
    <dgm:pt modelId="{7C8E9320-7E8C-4C65-9D05-3D161115984B}" type="pres">
      <dgm:prSet presAssocID="{8C815003-C9BC-45AA-8E53-21BB4267109C}" presName="node" presStyleLbl="alignAccFollowNode1" presStyleIdx="7" presStyleCnt="18" custScaleX="2000000" custScaleY="753625">
        <dgm:presLayoutVars>
          <dgm:bulletEnabled val="1"/>
        </dgm:presLayoutVars>
      </dgm:prSet>
      <dgm:spPr/>
    </dgm:pt>
    <dgm:pt modelId="{AD065709-5E9B-43DC-A137-4C33EA9E5DA7}" type="pres">
      <dgm:prSet presAssocID="{E57368CE-3C4D-464D-9A1A-30100FF22CE1}" presName="sibTrans" presStyleCnt="0"/>
      <dgm:spPr/>
    </dgm:pt>
    <dgm:pt modelId="{E5C04A98-B05D-4194-B02D-56E25329ABE2}" type="pres">
      <dgm:prSet presAssocID="{3D58C3D9-2AAD-444F-A5C7-8F7D21676A76}" presName="node" presStyleLbl="alignAccFollowNode1" presStyleIdx="8" presStyleCnt="18" custScaleX="2000000" custScaleY="753625">
        <dgm:presLayoutVars>
          <dgm:bulletEnabled val="1"/>
        </dgm:presLayoutVars>
      </dgm:prSet>
      <dgm:spPr/>
    </dgm:pt>
    <dgm:pt modelId="{EB57F7FD-3EEC-4CCE-BBC3-BA2F82209D36}" type="pres">
      <dgm:prSet presAssocID="{889FEBDA-E1AE-42BF-A808-56FBBF047271}" presName="vSp" presStyleCnt="0"/>
      <dgm:spPr/>
    </dgm:pt>
    <dgm:pt modelId="{D9FC8770-6CF9-4A69-A870-941BE9B16EBB}" type="pres">
      <dgm:prSet presAssocID="{E8CA0445-9D5A-4BFC-AEA5-6C307B139EFF}" presName="horFlow" presStyleCnt="0"/>
      <dgm:spPr/>
    </dgm:pt>
    <dgm:pt modelId="{06A20121-2F88-4B57-A080-0423EE82DEAB}" type="pres">
      <dgm:prSet presAssocID="{E8CA0445-9D5A-4BFC-AEA5-6C307B139EFF}" presName="bigChev" presStyleLbl="node1" presStyleIdx="3" presStyleCnt="6" custScaleX="2000000" custScaleY="753622"/>
      <dgm:spPr/>
    </dgm:pt>
    <dgm:pt modelId="{493A6D88-DAFE-4604-AE99-0D9ADB091ED4}" type="pres">
      <dgm:prSet presAssocID="{5E9DEC34-E708-4C42-8E65-26D40C8A6EC0}" presName="parTrans" presStyleCnt="0"/>
      <dgm:spPr/>
    </dgm:pt>
    <dgm:pt modelId="{EEDA061C-9126-491A-A8D2-DCF44D8BDC5A}" type="pres">
      <dgm:prSet presAssocID="{E4EDD785-6BE2-415D-AC73-D63D4514671A}" presName="node" presStyleLbl="alignAccFollowNode1" presStyleIdx="9" presStyleCnt="18" custScaleX="2000000" custScaleY="753625">
        <dgm:presLayoutVars>
          <dgm:bulletEnabled val="1"/>
        </dgm:presLayoutVars>
      </dgm:prSet>
      <dgm:spPr/>
    </dgm:pt>
    <dgm:pt modelId="{E0BEBCA6-C8C5-4078-B8F3-3DC26BE0736C}" type="pres">
      <dgm:prSet presAssocID="{423292EC-B81D-4708-8C18-ECB4E15ADE7B}" presName="sibTrans" presStyleCnt="0"/>
      <dgm:spPr/>
    </dgm:pt>
    <dgm:pt modelId="{F6F2CCA2-B905-429F-8DC6-C6C8EF554BA2}" type="pres">
      <dgm:prSet presAssocID="{FDD1F7E5-6F37-427F-9410-477FD2427957}" presName="node" presStyleLbl="alignAccFollowNode1" presStyleIdx="10" presStyleCnt="18" custScaleX="2000000" custScaleY="753625">
        <dgm:presLayoutVars>
          <dgm:bulletEnabled val="1"/>
        </dgm:presLayoutVars>
      </dgm:prSet>
      <dgm:spPr/>
    </dgm:pt>
    <dgm:pt modelId="{40BBD4C3-49B3-4527-8D7B-47993F3763DC}" type="pres">
      <dgm:prSet presAssocID="{0698F0BE-4D3A-43E9-8E7F-234671F31785}" presName="sibTrans" presStyleCnt="0"/>
      <dgm:spPr/>
    </dgm:pt>
    <dgm:pt modelId="{E2F82092-34A7-4D0B-AA49-F5022E3B4216}" type="pres">
      <dgm:prSet presAssocID="{F47FBD61-B8B5-4C17-A1E0-DBAB74F70817}" presName="node" presStyleLbl="alignAccFollowNode1" presStyleIdx="11" presStyleCnt="18" custScaleX="2000000" custScaleY="753625">
        <dgm:presLayoutVars>
          <dgm:bulletEnabled val="1"/>
        </dgm:presLayoutVars>
      </dgm:prSet>
      <dgm:spPr/>
    </dgm:pt>
    <dgm:pt modelId="{B5EE3808-464C-40E2-BF84-CCFB52E12ABD}" type="pres">
      <dgm:prSet presAssocID="{E8CA0445-9D5A-4BFC-AEA5-6C307B139EFF}" presName="vSp" presStyleCnt="0"/>
      <dgm:spPr/>
    </dgm:pt>
    <dgm:pt modelId="{2BF38B43-86DB-4DD3-AD82-EE73A8995D61}" type="pres">
      <dgm:prSet presAssocID="{86845652-3075-4DDA-84BD-D0A0736FAE09}" presName="horFlow" presStyleCnt="0"/>
      <dgm:spPr/>
    </dgm:pt>
    <dgm:pt modelId="{E9298169-462A-46BF-A819-F57BB62AE5CD}" type="pres">
      <dgm:prSet presAssocID="{86845652-3075-4DDA-84BD-D0A0736FAE09}" presName="bigChev" presStyleLbl="node1" presStyleIdx="4" presStyleCnt="6" custScaleX="2000000" custScaleY="753622"/>
      <dgm:spPr/>
    </dgm:pt>
    <dgm:pt modelId="{4C2525D7-1B7B-4982-BC27-74E0C57275B4}" type="pres">
      <dgm:prSet presAssocID="{01EA0BEC-359D-40D4-A4D3-3DCE81160C10}" presName="parTrans" presStyleCnt="0"/>
      <dgm:spPr/>
    </dgm:pt>
    <dgm:pt modelId="{127F8575-BD78-40F8-8553-1736229E0365}" type="pres">
      <dgm:prSet presAssocID="{AF251C4C-1EEC-44CC-9B15-64D4DD13BA67}" presName="node" presStyleLbl="alignAccFollowNode1" presStyleIdx="12" presStyleCnt="18" custScaleX="2000000" custScaleY="753625">
        <dgm:presLayoutVars>
          <dgm:bulletEnabled val="1"/>
        </dgm:presLayoutVars>
      </dgm:prSet>
      <dgm:spPr/>
    </dgm:pt>
    <dgm:pt modelId="{297932E2-FA04-430F-9E85-9F16D96418D5}" type="pres">
      <dgm:prSet presAssocID="{0B6281DB-98F2-4AD3-9096-C90EF5074BC2}" presName="sibTrans" presStyleCnt="0"/>
      <dgm:spPr/>
    </dgm:pt>
    <dgm:pt modelId="{8539ADB9-0ED7-4247-86F7-F171D5E5C839}" type="pres">
      <dgm:prSet presAssocID="{EF558324-83B1-4CC9-9CEE-633F5F012C36}" presName="node" presStyleLbl="alignAccFollowNode1" presStyleIdx="13" presStyleCnt="18" custScaleX="2000000" custScaleY="753625">
        <dgm:presLayoutVars>
          <dgm:bulletEnabled val="1"/>
        </dgm:presLayoutVars>
      </dgm:prSet>
      <dgm:spPr/>
    </dgm:pt>
    <dgm:pt modelId="{12AEE1FB-2834-4789-9CFB-62E56BDE5EEC}" type="pres">
      <dgm:prSet presAssocID="{A7D77391-D265-4CD3-8994-29E9DFFC5CCB}" presName="sibTrans" presStyleCnt="0"/>
      <dgm:spPr/>
    </dgm:pt>
    <dgm:pt modelId="{3ADCE4E8-C3D3-4CA8-BD61-77CE79DA643E}" type="pres">
      <dgm:prSet presAssocID="{0E813E28-CFA2-4498-9E0D-1EC108AC7574}" presName="node" presStyleLbl="alignAccFollowNode1" presStyleIdx="14" presStyleCnt="18" custScaleX="2000000" custScaleY="753625">
        <dgm:presLayoutVars>
          <dgm:bulletEnabled val="1"/>
        </dgm:presLayoutVars>
      </dgm:prSet>
      <dgm:spPr/>
    </dgm:pt>
    <dgm:pt modelId="{B6E8E638-BB32-4C0C-AAC6-14831B14EB9F}" type="pres">
      <dgm:prSet presAssocID="{86845652-3075-4DDA-84BD-D0A0736FAE09}" presName="vSp" presStyleCnt="0"/>
      <dgm:spPr/>
    </dgm:pt>
    <dgm:pt modelId="{4BDB8D5C-7ECE-42CB-92FA-3898150BF6B6}" type="pres">
      <dgm:prSet presAssocID="{7AE3A276-7643-42EA-BC13-825DFA7CF55E}" presName="horFlow" presStyleCnt="0"/>
      <dgm:spPr/>
    </dgm:pt>
    <dgm:pt modelId="{8B58AECE-3EF3-4D24-8BBD-093AB216799C}" type="pres">
      <dgm:prSet presAssocID="{7AE3A276-7643-42EA-BC13-825DFA7CF55E}" presName="bigChev" presStyleLbl="node1" presStyleIdx="5" presStyleCnt="6" custScaleX="2000000" custScaleY="753622"/>
      <dgm:spPr/>
    </dgm:pt>
    <dgm:pt modelId="{31ECCF70-E60F-4673-8BBB-C72D68D61593}" type="pres">
      <dgm:prSet presAssocID="{0F5A8324-8B16-4D5C-A925-4447EB42366D}" presName="parTrans" presStyleCnt="0"/>
      <dgm:spPr/>
    </dgm:pt>
    <dgm:pt modelId="{885CD6CB-0B10-46C0-965F-93C2F6A1F3ED}" type="pres">
      <dgm:prSet presAssocID="{6EC209ED-9DC7-41C4-98CC-C129016F05CC}" presName="node" presStyleLbl="alignAccFollowNode1" presStyleIdx="15" presStyleCnt="18" custScaleX="2000000" custScaleY="753625">
        <dgm:presLayoutVars>
          <dgm:bulletEnabled val="1"/>
        </dgm:presLayoutVars>
      </dgm:prSet>
      <dgm:spPr/>
    </dgm:pt>
    <dgm:pt modelId="{CC15D3BB-2AEF-4DF3-B979-FDAB63EA2907}" type="pres">
      <dgm:prSet presAssocID="{A6EE7C49-643C-4D5B-B4B1-3ACE0B46E798}" presName="sibTrans" presStyleCnt="0"/>
      <dgm:spPr/>
    </dgm:pt>
    <dgm:pt modelId="{69596DD1-55D2-4A86-AAEB-47685A4147B6}" type="pres">
      <dgm:prSet presAssocID="{91A31B69-51C1-406A-8CDD-1E7288D761D3}" presName="node" presStyleLbl="alignAccFollowNode1" presStyleIdx="16" presStyleCnt="18" custScaleX="2000000" custScaleY="753625">
        <dgm:presLayoutVars>
          <dgm:bulletEnabled val="1"/>
        </dgm:presLayoutVars>
      </dgm:prSet>
      <dgm:spPr/>
    </dgm:pt>
    <dgm:pt modelId="{B2AB578B-74DD-4A90-BBA0-3D391A646CD1}" type="pres">
      <dgm:prSet presAssocID="{C629DCA2-1668-443B-980D-EE1EBB645268}" presName="sibTrans" presStyleCnt="0"/>
      <dgm:spPr/>
    </dgm:pt>
    <dgm:pt modelId="{5C794472-9BB8-4C6E-B9C1-EC9A5556D16C}" type="pres">
      <dgm:prSet presAssocID="{AD69962E-5A84-47D1-A772-5EFDC9500305}" presName="node" presStyleLbl="alignAccFollowNode1" presStyleIdx="17" presStyleCnt="18" custScaleX="2000000" custScaleY="753625">
        <dgm:presLayoutVars>
          <dgm:bulletEnabled val="1"/>
        </dgm:presLayoutVars>
      </dgm:prSet>
      <dgm:spPr/>
    </dgm:pt>
  </dgm:ptLst>
  <dgm:cxnLst>
    <dgm:cxn modelId="{FB88AE06-C323-4B17-8F33-FA81DCCAA9C9}" type="presOf" srcId="{3D58C3D9-2AAD-444F-A5C7-8F7D21676A76}" destId="{E5C04A98-B05D-4194-B02D-56E25329ABE2}" srcOrd="0" destOrd="0" presId="urn:microsoft.com/office/officeart/2005/8/layout/lProcess3"/>
    <dgm:cxn modelId="{BAB3B50C-9632-433A-8DFB-70E467C52080}" srcId="{7AE3A276-7643-42EA-BC13-825DFA7CF55E}" destId="{6EC209ED-9DC7-41C4-98CC-C129016F05CC}" srcOrd="0" destOrd="0" parTransId="{0F5A8324-8B16-4D5C-A925-4447EB42366D}" sibTransId="{A6EE7C49-643C-4D5B-B4B1-3ACE0B46E798}"/>
    <dgm:cxn modelId="{C5CA9111-FA03-4B7C-B1EB-D224EE70F3ED}" srcId="{09A7B047-74E3-44AE-A736-21F773F19100}" destId="{9007B1B9-3984-48CD-BE4A-326501033F13}" srcOrd="1" destOrd="0" parTransId="{39A3DAE5-F6A8-4843-8CE6-9AF5B65CB3F5}" sibTransId="{BA82B7B5-8826-4B5B-9519-6C11417D6077}"/>
    <dgm:cxn modelId="{F399031C-1C6B-4B47-AE83-D940E1EE2C73}" srcId="{86845652-3075-4DDA-84BD-D0A0736FAE09}" destId="{AF251C4C-1EEC-44CC-9B15-64D4DD13BA67}" srcOrd="0" destOrd="0" parTransId="{01EA0BEC-359D-40D4-A4D3-3DCE81160C10}" sibTransId="{0B6281DB-98F2-4AD3-9096-C90EF5074BC2}"/>
    <dgm:cxn modelId="{CFC2EC1D-271D-4326-8CA7-B278E93C37EC}" srcId="{E8CA0445-9D5A-4BFC-AEA5-6C307B139EFF}" destId="{E4EDD785-6BE2-415D-AC73-D63D4514671A}" srcOrd="0" destOrd="0" parTransId="{5E9DEC34-E708-4C42-8E65-26D40C8A6EC0}" sibTransId="{423292EC-B81D-4708-8C18-ECB4E15ADE7B}"/>
    <dgm:cxn modelId="{104E7C21-E618-4206-9511-EF079A341863}" srcId="{E8CA0445-9D5A-4BFC-AEA5-6C307B139EFF}" destId="{F47FBD61-B8B5-4C17-A1E0-DBAB74F70817}" srcOrd="2" destOrd="0" parTransId="{D3226941-78B0-4A63-B093-C322F07125D2}" sibTransId="{EA82C8A9-CD00-4DA3-BB92-6BEACA9E69C4}"/>
    <dgm:cxn modelId="{A82CBB26-B205-4C06-96A6-4722E7B6C6CF}" srcId="{86845652-3075-4DDA-84BD-D0A0736FAE09}" destId="{0E813E28-CFA2-4498-9E0D-1EC108AC7574}" srcOrd="2" destOrd="0" parTransId="{35FFF40A-2ABA-481D-8776-F1F234EA6A94}" sibTransId="{3B22EE08-F7D3-42E0-99FF-FA1CD98653FD}"/>
    <dgm:cxn modelId="{4AD08F29-521F-449A-9ED2-5D8CBE632C5D}" type="presOf" srcId="{C4AF1765-61FF-4BAB-9B12-83F7E23AA4A9}" destId="{08479ED7-12CE-4392-93B7-0ABC4B461564}" srcOrd="0" destOrd="0" presId="urn:microsoft.com/office/officeart/2005/8/layout/lProcess3"/>
    <dgm:cxn modelId="{8898B15D-5D69-4773-B7E0-0DEF8D05829A}" srcId="{09A7B047-74E3-44AE-A736-21F773F19100}" destId="{86845652-3075-4DDA-84BD-D0A0736FAE09}" srcOrd="4" destOrd="0" parTransId="{A7AA0B1E-2E0C-4CB6-968C-EE78ACA51934}" sibTransId="{6A53E40D-E859-461F-8CD1-AF76D2964E0E}"/>
    <dgm:cxn modelId="{9DB7A85F-0D18-4A6C-9C70-A04D0EBC34D2}" srcId="{77B4BBA7-218A-47B1-96E0-EDF4481B5BB1}" destId="{BA32255B-3FB1-4154-99E9-959F957FDB85}" srcOrd="0" destOrd="0" parTransId="{78A58C9B-E5F2-4BC9-82DE-6071ADEA9289}" sibTransId="{91696BA2-1E94-4DF4-BC18-0A667C3E1CEE}"/>
    <dgm:cxn modelId="{5BF74C60-10C8-4F2C-BF91-22707312C907}" type="presOf" srcId="{6A6414B5-1A5E-49DE-9CD5-B0A6C1D0BE17}" destId="{6563D519-1A88-46D1-938C-561FA12FD067}" srcOrd="0" destOrd="0" presId="urn:microsoft.com/office/officeart/2005/8/layout/lProcess3"/>
    <dgm:cxn modelId="{3E228141-2F8A-48F2-8C33-38F548BE44AC}" type="presOf" srcId="{6EC209ED-9DC7-41C4-98CC-C129016F05CC}" destId="{885CD6CB-0B10-46C0-965F-93C2F6A1F3ED}" srcOrd="0" destOrd="0" presId="urn:microsoft.com/office/officeart/2005/8/layout/lProcess3"/>
    <dgm:cxn modelId="{0DBC9369-F34F-4934-8924-B8C46A69F528}" type="presOf" srcId="{77B4BBA7-218A-47B1-96E0-EDF4481B5BB1}" destId="{9D78972A-4DFD-4476-8A69-A9BB2EC8B7D9}" srcOrd="0" destOrd="0" presId="urn:microsoft.com/office/officeart/2005/8/layout/lProcess3"/>
    <dgm:cxn modelId="{5A734D6B-504A-45B7-A049-E717DC89619E}" type="presOf" srcId="{E8CA0445-9D5A-4BFC-AEA5-6C307B139EFF}" destId="{06A20121-2F88-4B57-A080-0423EE82DEAB}" srcOrd="0" destOrd="0" presId="urn:microsoft.com/office/officeart/2005/8/layout/lProcess3"/>
    <dgm:cxn modelId="{0932146D-83FC-4F8B-9E5A-A8C01F1482BE}" srcId="{77B4BBA7-218A-47B1-96E0-EDF4481B5BB1}" destId="{B861EB0C-DC53-410A-85A8-F221AA6F53A3}" srcOrd="1" destOrd="0" parTransId="{083D9E94-5AF6-4E83-94B7-DA40D8B5A835}" sibTransId="{DD681AE6-F2FC-4F2C-B92A-F2B34692EFEB}"/>
    <dgm:cxn modelId="{A6E3DC6F-C07C-482D-BF29-BBF58BD85A6D}" type="presOf" srcId="{FDD1F7E5-6F37-427F-9410-477FD2427957}" destId="{F6F2CCA2-B905-429F-8DC6-C6C8EF554BA2}" srcOrd="0" destOrd="0" presId="urn:microsoft.com/office/officeart/2005/8/layout/lProcess3"/>
    <dgm:cxn modelId="{E1AD1870-E618-4A1C-A890-63ED3BD698A2}" srcId="{9007B1B9-3984-48CD-BE4A-326501033F13}" destId="{6A6414B5-1A5E-49DE-9CD5-B0A6C1D0BE17}" srcOrd="2" destOrd="0" parTransId="{6FECC98C-E261-4B37-A3F6-9186AB206E40}" sibTransId="{9319021F-D86B-4D5E-8144-466E2D8C2C61}"/>
    <dgm:cxn modelId="{F3149E50-E2D4-47EE-A71C-466C764CEFFD}" srcId="{77B4BBA7-218A-47B1-96E0-EDF4481B5BB1}" destId="{541CE393-A424-45ED-87FC-75E8C735FE73}" srcOrd="2" destOrd="0" parTransId="{A0602FA8-4A61-4BB9-BCC5-05C5C58B2371}" sibTransId="{2A9EA5F2-8214-4C1F-AC48-780FA1D32BD5}"/>
    <dgm:cxn modelId="{F1864E58-AA66-4573-829B-0E51437A0A59}" type="presOf" srcId="{7AE3A276-7643-42EA-BC13-825DFA7CF55E}" destId="{8B58AECE-3EF3-4D24-8BBD-093AB216799C}" srcOrd="0" destOrd="0" presId="urn:microsoft.com/office/officeart/2005/8/layout/lProcess3"/>
    <dgm:cxn modelId="{3EB19F78-9C74-44CD-BE16-53D716634BEA}" type="presOf" srcId="{5BF4974B-555A-40FF-A5C9-369BDD2A5AFD}" destId="{C95B7960-1B7A-48B0-8B5B-B9D3E71B303A}" srcOrd="0" destOrd="0" presId="urn:microsoft.com/office/officeart/2005/8/layout/lProcess3"/>
    <dgm:cxn modelId="{5F829F7A-2A06-443C-80A2-EE0D5B1BF875}" srcId="{09A7B047-74E3-44AE-A736-21F773F19100}" destId="{7AE3A276-7643-42EA-BC13-825DFA7CF55E}" srcOrd="5" destOrd="0" parTransId="{12BFCC1E-F278-4129-B060-DEBFCFD5351F}" sibTransId="{C1B8A881-81BC-4CF6-A350-687614CBFE93}"/>
    <dgm:cxn modelId="{87154A7B-AC71-4967-AEEF-234BF95429E2}" type="presOf" srcId="{BA32255B-3FB1-4154-99E9-959F957FDB85}" destId="{27C8F487-EE83-41A2-B512-FFFE3251CEFC}" srcOrd="0" destOrd="0" presId="urn:microsoft.com/office/officeart/2005/8/layout/lProcess3"/>
    <dgm:cxn modelId="{44726083-D823-4244-8E4D-5C77DECD3EB4}" type="presOf" srcId="{AD69962E-5A84-47D1-A772-5EFDC9500305}" destId="{5C794472-9BB8-4C6E-B9C1-EC9A5556D16C}" srcOrd="0" destOrd="0" presId="urn:microsoft.com/office/officeart/2005/8/layout/lProcess3"/>
    <dgm:cxn modelId="{FD820284-E7E4-4478-B75C-B5E766764941}" srcId="{E8CA0445-9D5A-4BFC-AEA5-6C307B139EFF}" destId="{FDD1F7E5-6F37-427F-9410-477FD2427957}" srcOrd="1" destOrd="0" parTransId="{AEB7CCF0-C27E-4BF0-AA52-4C431F4B8667}" sibTransId="{0698F0BE-4D3A-43E9-8E7F-234671F31785}"/>
    <dgm:cxn modelId="{DE1B1E85-5F00-4D6C-88BE-FDD3B9834957}" srcId="{7AE3A276-7643-42EA-BC13-825DFA7CF55E}" destId="{91A31B69-51C1-406A-8CDD-1E7288D761D3}" srcOrd="1" destOrd="0" parTransId="{21D18ABB-0EA0-42BA-BC43-D3DC91FA5FA1}" sibTransId="{C629DCA2-1668-443B-980D-EE1EBB645268}"/>
    <dgm:cxn modelId="{3FDF0689-889E-4D2C-8D25-E07E2AC0232B}" srcId="{889FEBDA-E1AE-42BF-A808-56FBBF047271}" destId="{8C815003-C9BC-45AA-8E53-21BB4267109C}" srcOrd="1" destOrd="0" parTransId="{3EBB7EC0-AAB0-44CD-BFBA-D7CED17BA585}" sibTransId="{E57368CE-3C4D-464D-9A1A-30100FF22CE1}"/>
    <dgm:cxn modelId="{28FB1A8A-DB96-4C65-9016-9310B6989062}" type="presOf" srcId="{8C815003-C9BC-45AA-8E53-21BB4267109C}" destId="{7C8E9320-7E8C-4C65-9D05-3D161115984B}" srcOrd="0" destOrd="0" presId="urn:microsoft.com/office/officeart/2005/8/layout/lProcess3"/>
    <dgm:cxn modelId="{7559418B-3D76-414D-B227-1E7E9FF27A20}" type="presOf" srcId="{E4EDD785-6BE2-415D-AC73-D63D4514671A}" destId="{EEDA061C-9126-491A-A8D2-DCF44D8BDC5A}" srcOrd="0" destOrd="0" presId="urn:microsoft.com/office/officeart/2005/8/layout/lProcess3"/>
    <dgm:cxn modelId="{6C11788F-9756-469E-A60B-6F1003A126ED}" type="presOf" srcId="{0E813E28-CFA2-4498-9E0D-1EC108AC7574}" destId="{3ADCE4E8-C3D3-4CA8-BD61-77CE79DA643E}" srcOrd="0" destOrd="0" presId="urn:microsoft.com/office/officeart/2005/8/layout/lProcess3"/>
    <dgm:cxn modelId="{4A5B4E95-9ED8-493B-84DB-EE526ACBC1EF}" type="presOf" srcId="{F47FBD61-B8B5-4C17-A1E0-DBAB74F70817}" destId="{E2F82092-34A7-4D0B-AA49-F5022E3B4216}" srcOrd="0" destOrd="0" presId="urn:microsoft.com/office/officeart/2005/8/layout/lProcess3"/>
    <dgm:cxn modelId="{457C8E98-0893-44A0-9A72-4BA9300F451A}" type="presOf" srcId="{09A7B047-74E3-44AE-A736-21F773F19100}" destId="{A52EC3F5-4A77-458B-BB5D-66EBFAD22DD4}" srcOrd="0" destOrd="0" presId="urn:microsoft.com/office/officeart/2005/8/layout/lProcess3"/>
    <dgm:cxn modelId="{A480C698-D1E1-4FD8-BA02-AD2609DF5EA1}" srcId="{7AE3A276-7643-42EA-BC13-825DFA7CF55E}" destId="{AD69962E-5A84-47D1-A772-5EFDC9500305}" srcOrd="2" destOrd="0" parTransId="{052BE0D4-12C1-40D8-89E3-3D79863A5E3B}" sibTransId="{5AF87949-BB69-4951-9F12-D9A2D256E462}"/>
    <dgm:cxn modelId="{12B6F99B-9AF6-4AD0-8991-DFFC2204B74E}" type="presOf" srcId="{86845652-3075-4DDA-84BD-D0A0736FAE09}" destId="{E9298169-462A-46BF-A819-F57BB62AE5CD}" srcOrd="0" destOrd="0" presId="urn:microsoft.com/office/officeart/2005/8/layout/lProcess3"/>
    <dgm:cxn modelId="{33EC1D9E-97AB-4422-B64B-40D8A2B92344}" type="presOf" srcId="{9007B1B9-3984-48CD-BE4A-326501033F13}" destId="{68AB449E-916F-4DD2-98C4-C03596981EC5}" srcOrd="0" destOrd="0" presId="urn:microsoft.com/office/officeart/2005/8/layout/lProcess3"/>
    <dgm:cxn modelId="{545184A4-7E75-44EE-8973-596149E9C1DF}" type="presOf" srcId="{541CE393-A424-45ED-87FC-75E8C735FE73}" destId="{1014D520-9DEA-483E-B937-886B2D814857}" srcOrd="0" destOrd="0" presId="urn:microsoft.com/office/officeart/2005/8/layout/lProcess3"/>
    <dgm:cxn modelId="{EB2971BA-374A-40A6-A99A-D4F880400230}" type="presOf" srcId="{AF251C4C-1EEC-44CC-9B15-64D4DD13BA67}" destId="{127F8575-BD78-40F8-8553-1736229E0365}" srcOrd="0" destOrd="0" presId="urn:microsoft.com/office/officeart/2005/8/layout/lProcess3"/>
    <dgm:cxn modelId="{A99B5CC0-D505-4507-999C-3F2AB74911E6}" type="presOf" srcId="{B861EB0C-DC53-410A-85A8-F221AA6F53A3}" destId="{E70ADEC8-589A-41E4-A02E-4AF77FD9CCEA}" srcOrd="0" destOrd="0" presId="urn:microsoft.com/office/officeart/2005/8/layout/lProcess3"/>
    <dgm:cxn modelId="{ABC097C3-34A8-4D3A-B2DE-8C6089DC6EB9}" type="presOf" srcId="{F9C4C11E-7052-4E17-9097-4AAEBA5074A7}" destId="{C224BBDD-895B-4F73-8FDF-A979433F8155}" srcOrd="0" destOrd="0" presId="urn:microsoft.com/office/officeart/2005/8/layout/lProcess3"/>
    <dgm:cxn modelId="{988E9AC7-85C0-445F-8CD4-088C0F35E035}" srcId="{889FEBDA-E1AE-42BF-A808-56FBBF047271}" destId="{C4AF1765-61FF-4BAB-9B12-83F7E23AA4A9}" srcOrd="0" destOrd="0" parTransId="{73DF0949-52A5-41FF-A0AD-28D0F3B3FA59}" sibTransId="{67056297-6EF1-46A8-9E39-20C4158526D2}"/>
    <dgm:cxn modelId="{78F32CC8-7C46-4252-928D-D114EA37548A}" srcId="{889FEBDA-E1AE-42BF-A808-56FBBF047271}" destId="{3D58C3D9-2AAD-444F-A5C7-8F7D21676A76}" srcOrd="2" destOrd="0" parTransId="{D0BE8F1B-3BE3-41FE-A9AB-CEC77B91DB12}" sibTransId="{CCA1F3A8-1BF8-4E2B-A2B9-71327ED63A63}"/>
    <dgm:cxn modelId="{3535A3CB-37BB-4206-9850-F839338DDB60}" srcId="{09A7B047-74E3-44AE-A736-21F773F19100}" destId="{889FEBDA-E1AE-42BF-A808-56FBBF047271}" srcOrd="2" destOrd="0" parTransId="{155DAC40-412D-4889-825B-89994EDEC80D}" sibTransId="{9A9B8628-3199-4FA3-A380-C919A8A80671}"/>
    <dgm:cxn modelId="{C2D343CE-2207-40C8-9041-49EB42BDE385}" srcId="{09A7B047-74E3-44AE-A736-21F773F19100}" destId="{E8CA0445-9D5A-4BFC-AEA5-6C307B139EFF}" srcOrd="3" destOrd="0" parTransId="{8A39A9BA-A6FB-4500-9A0C-B602AC0A6DC5}" sibTransId="{33FDB4AD-EA56-4396-8E81-9EAEDD320ED7}"/>
    <dgm:cxn modelId="{895FF2D8-6B5E-437E-8DAE-F69D483642B8}" srcId="{9007B1B9-3984-48CD-BE4A-326501033F13}" destId="{F9C4C11E-7052-4E17-9097-4AAEBA5074A7}" srcOrd="1" destOrd="0" parTransId="{9FD55EED-C10C-4245-90AD-E8715D6CA9F3}" sibTransId="{0293FBF2-DBC9-436E-88C2-369CCBF39E01}"/>
    <dgm:cxn modelId="{273CACDB-83C2-4408-B598-A8BC427488C1}" srcId="{9007B1B9-3984-48CD-BE4A-326501033F13}" destId="{5BF4974B-555A-40FF-A5C9-369BDD2A5AFD}" srcOrd="0" destOrd="0" parTransId="{8CD78DD5-CB64-46FC-9900-5883FBF33CDD}" sibTransId="{3C34167D-00DA-4F9F-99EE-02EA547C7988}"/>
    <dgm:cxn modelId="{1A27B4DB-90EB-4875-9F30-57509FE8913C}" type="presOf" srcId="{91A31B69-51C1-406A-8CDD-1E7288D761D3}" destId="{69596DD1-55D2-4A86-AAEB-47685A4147B6}" srcOrd="0" destOrd="0" presId="urn:microsoft.com/office/officeart/2005/8/layout/lProcess3"/>
    <dgm:cxn modelId="{A73A29E8-237B-42D6-9CB8-1FA9DB97DB00}" type="presOf" srcId="{889FEBDA-E1AE-42BF-A808-56FBBF047271}" destId="{F3BD5236-CD4E-4146-B584-25F0DA8B40B3}" srcOrd="0" destOrd="0" presId="urn:microsoft.com/office/officeart/2005/8/layout/lProcess3"/>
    <dgm:cxn modelId="{03F36BE9-9B36-44F3-9238-E07626093336}" type="presOf" srcId="{EF558324-83B1-4CC9-9CEE-633F5F012C36}" destId="{8539ADB9-0ED7-4247-86F7-F171D5E5C839}" srcOrd="0" destOrd="0" presId="urn:microsoft.com/office/officeart/2005/8/layout/lProcess3"/>
    <dgm:cxn modelId="{F53637EE-2AF7-4449-84DA-1E47C288F260}" srcId="{09A7B047-74E3-44AE-A736-21F773F19100}" destId="{77B4BBA7-218A-47B1-96E0-EDF4481B5BB1}" srcOrd="0" destOrd="0" parTransId="{B0DD6F2F-ED98-4522-B70B-7AEDAB6819E7}" sibTransId="{637D3A6E-26E7-4417-AA18-328E14041841}"/>
    <dgm:cxn modelId="{4376EBF7-DE86-4D19-B7D7-7B6F7DE6A0C6}" srcId="{86845652-3075-4DDA-84BD-D0A0736FAE09}" destId="{EF558324-83B1-4CC9-9CEE-633F5F012C36}" srcOrd="1" destOrd="0" parTransId="{7F4D0A7B-A77C-4E3E-BBFF-8736E5ABC52D}" sibTransId="{A7D77391-D265-4CD3-8994-29E9DFFC5CCB}"/>
    <dgm:cxn modelId="{8A09E51A-25EE-46A4-B114-5BE42C4BB235}" type="presParOf" srcId="{A52EC3F5-4A77-458B-BB5D-66EBFAD22DD4}" destId="{65E92993-610C-45DF-B3F5-4ABCE83A22D5}" srcOrd="0" destOrd="0" presId="urn:microsoft.com/office/officeart/2005/8/layout/lProcess3"/>
    <dgm:cxn modelId="{F2C716FE-121D-4420-8663-A4A0099A6C86}" type="presParOf" srcId="{65E92993-610C-45DF-B3F5-4ABCE83A22D5}" destId="{9D78972A-4DFD-4476-8A69-A9BB2EC8B7D9}" srcOrd="0" destOrd="0" presId="urn:microsoft.com/office/officeart/2005/8/layout/lProcess3"/>
    <dgm:cxn modelId="{7E2E8F40-A37E-4338-92CF-7C66BF767684}" type="presParOf" srcId="{65E92993-610C-45DF-B3F5-4ABCE83A22D5}" destId="{A387EC6A-0CFA-42C2-8543-14B55D7542E4}" srcOrd="1" destOrd="0" presId="urn:microsoft.com/office/officeart/2005/8/layout/lProcess3"/>
    <dgm:cxn modelId="{9DF9F041-F4AC-4B2C-95A1-5EF7D92B36E5}" type="presParOf" srcId="{65E92993-610C-45DF-B3F5-4ABCE83A22D5}" destId="{27C8F487-EE83-41A2-B512-FFFE3251CEFC}" srcOrd="2" destOrd="0" presId="urn:microsoft.com/office/officeart/2005/8/layout/lProcess3"/>
    <dgm:cxn modelId="{F53F6310-E5CF-4616-8F9B-46460F5DD1D5}" type="presParOf" srcId="{65E92993-610C-45DF-B3F5-4ABCE83A22D5}" destId="{CA43AEB0-7A72-4E18-AAC1-820D26AA2A86}" srcOrd="3" destOrd="0" presId="urn:microsoft.com/office/officeart/2005/8/layout/lProcess3"/>
    <dgm:cxn modelId="{D288DAE8-4700-41AD-A67D-7DAC8BBEB5CD}" type="presParOf" srcId="{65E92993-610C-45DF-B3F5-4ABCE83A22D5}" destId="{E70ADEC8-589A-41E4-A02E-4AF77FD9CCEA}" srcOrd="4" destOrd="0" presId="urn:microsoft.com/office/officeart/2005/8/layout/lProcess3"/>
    <dgm:cxn modelId="{99DB5537-EE1C-455B-9F69-3E8568F0381B}" type="presParOf" srcId="{65E92993-610C-45DF-B3F5-4ABCE83A22D5}" destId="{53A130BB-673A-4CDB-B8AB-29DB46C346E4}" srcOrd="5" destOrd="0" presId="urn:microsoft.com/office/officeart/2005/8/layout/lProcess3"/>
    <dgm:cxn modelId="{02B64628-5F59-4D29-82E3-63ED393A7F2B}" type="presParOf" srcId="{65E92993-610C-45DF-B3F5-4ABCE83A22D5}" destId="{1014D520-9DEA-483E-B937-886B2D814857}" srcOrd="6" destOrd="0" presId="urn:microsoft.com/office/officeart/2005/8/layout/lProcess3"/>
    <dgm:cxn modelId="{FDF81657-0036-4702-8A26-52FEE0AFFF36}" type="presParOf" srcId="{A52EC3F5-4A77-458B-BB5D-66EBFAD22DD4}" destId="{5488B3D3-9A42-41BB-A2EA-FA642F3A47F2}" srcOrd="1" destOrd="0" presId="urn:microsoft.com/office/officeart/2005/8/layout/lProcess3"/>
    <dgm:cxn modelId="{EC4AD45E-CDA7-4CDB-AFF8-F79C01753A2B}" type="presParOf" srcId="{A52EC3F5-4A77-458B-BB5D-66EBFAD22DD4}" destId="{53C98733-FC55-40A8-8619-FBBE7F5EB370}" srcOrd="2" destOrd="0" presId="urn:microsoft.com/office/officeart/2005/8/layout/lProcess3"/>
    <dgm:cxn modelId="{A4B92B5A-9031-44A2-91CE-38DF6F774D24}" type="presParOf" srcId="{53C98733-FC55-40A8-8619-FBBE7F5EB370}" destId="{68AB449E-916F-4DD2-98C4-C03596981EC5}" srcOrd="0" destOrd="0" presId="urn:microsoft.com/office/officeart/2005/8/layout/lProcess3"/>
    <dgm:cxn modelId="{8836CFA2-DD2C-4850-975E-3819CA941DBD}" type="presParOf" srcId="{53C98733-FC55-40A8-8619-FBBE7F5EB370}" destId="{C88129CC-6B54-4686-9D80-96E29C2C2DA4}" srcOrd="1" destOrd="0" presId="urn:microsoft.com/office/officeart/2005/8/layout/lProcess3"/>
    <dgm:cxn modelId="{2EBFAA64-D575-47FC-8DD6-86DD5690D3BE}" type="presParOf" srcId="{53C98733-FC55-40A8-8619-FBBE7F5EB370}" destId="{C95B7960-1B7A-48B0-8B5B-B9D3E71B303A}" srcOrd="2" destOrd="0" presId="urn:microsoft.com/office/officeart/2005/8/layout/lProcess3"/>
    <dgm:cxn modelId="{E15158B4-3FFC-4986-BAD7-8FCE02F9B3D3}" type="presParOf" srcId="{53C98733-FC55-40A8-8619-FBBE7F5EB370}" destId="{48C695E8-D157-49BF-8C10-DAED1D7C694E}" srcOrd="3" destOrd="0" presId="urn:microsoft.com/office/officeart/2005/8/layout/lProcess3"/>
    <dgm:cxn modelId="{2109702C-1768-469B-8F26-8D8B1B06FEBC}" type="presParOf" srcId="{53C98733-FC55-40A8-8619-FBBE7F5EB370}" destId="{C224BBDD-895B-4F73-8FDF-A979433F8155}" srcOrd="4" destOrd="0" presId="urn:microsoft.com/office/officeart/2005/8/layout/lProcess3"/>
    <dgm:cxn modelId="{EB65A23F-6149-4F38-A78D-528B3E7CAA6F}" type="presParOf" srcId="{53C98733-FC55-40A8-8619-FBBE7F5EB370}" destId="{78EE9CDF-FE15-4EC5-824A-7F3137E07AE2}" srcOrd="5" destOrd="0" presId="urn:microsoft.com/office/officeart/2005/8/layout/lProcess3"/>
    <dgm:cxn modelId="{9725DA22-7196-4C48-890A-FE466A959A76}" type="presParOf" srcId="{53C98733-FC55-40A8-8619-FBBE7F5EB370}" destId="{6563D519-1A88-46D1-938C-561FA12FD067}" srcOrd="6" destOrd="0" presId="urn:microsoft.com/office/officeart/2005/8/layout/lProcess3"/>
    <dgm:cxn modelId="{308D9B5E-8845-4514-9ED1-22EA45E791E6}" type="presParOf" srcId="{A52EC3F5-4A77-458B-BB5D-66EBFAD22DD4}" destId="{706E1AA4-6C91-4B12-82DD-AFF54D9D551B}" srcOrd="3" destOrd="0" presId="urn:microsoft.com/office/officeart/2005/8/layout/lProcess3"/>
    <dgm:cxn modelId="{5B210500-A1FB-4C0A-95DA-530A0EDA4664}" type="presParOf" srcId="{A52EC3F5-4A77-458B-BB5D-66EBFAD22DD4}" destId="{2B126631-69E5-4A4F-A03B-526FA7CD5EDC}" srcOrd="4" destOrd="0" presId="urn:microsoft.com/office/officeart/2005/8/layout/lProcess3"/>
    <dgm:cxn modelId="{35903DDC-B953-4F33-8779-C5DB6AE93DF0}" type="presParOf" srcId="{2B126631-69E5-4A4F-A03B-526FA7CD5EDC}" destId="{F3BD5236-CD4E-4146-B584-25F0DA8B40B3}" srcOrd="0" destOrd="0" presId="urn:microsoft.com/office/officeart/2005/8/layout/lProcess3"/>
    <dgm:cxn modelId="{39D986BA-0D63-4BAA-992A-A2BE3F7E48B4}" type="presParOf" srcId="{2B126631-69E5-4A4F-A03B-526FA7CD5EDC}" destId="{40786E12-EAC7-4027-8A93-819880DE3944}" srcOrd="1" destOrd="0" presId="urn:microsoft.com/office/officeart/2005/8/layout/lProcess3"/>
    <dgm:cxn modelId="{F528D30E-D627-454D-AB86-E6296B717041}" type="presParOf" srcId="{2B126631-69E5-4A4F-A03B-526FA7CD5EDC}" destId="{08479ED7-12CE-4392-93B7-0ABC4B461564}" srcOrd="2" destOrd="0" presId="urn:microsoft.com/office/officeart/2005/8/layout/lProcess3"/>
    <dgm:cxn modelId="{F35BA122-FF7E-4F03-B0E7-39A42ED0EF45}" type="presParOf" srcId="{2B126631-69E5-4A4F-A03B-526FA7CD5EDC}" destId="{C7A48A89-565B-46EF-94F2-3AAC5A5D85CF}" srcOrd="3" destOrd="0" presId="urn:microsoft.com/office/officeart/2005/8/layout/lProcess3"/>
    <dgm:cxn modelId="{BAEC3D2A-BA47-4F07-B13B-73E2A4F17B6B}" type="presParOf" srcId="{2B126631-69E5-4A4F-A03B-526FA7CD5EDC}" destId="{7C8E9320-7E8C-4C65-9D05-3D161115984B}" srcOrd="4" destOrd="0" presId="urn:microsoft.com/office/officeart/2005/8/layout/lProcess3"/>
    <dgm:cxn modelId="{850431F0-8077-41ED-B15A-5B2AE69F3967}" type="presParOf" srcId="{2B126631-69E5-4A4F-A03B-526FA7CD5EDC}" destId="{AD065709-5E9B-43DC-A137-4C33EA9E5DA7}" srcOrd="5" destOrd="0" presId="urn:microsoft.com/office/officeart/2005/8/layout/lProcess3"/>
    <dgm:cxn modelId="{633EB3CC-2FE6-4090-98F2-FB645039BB77}" type="presParOf" srcId="{2B126631-69E5-4A4F-A03B-526FA7CD5EDC}" destId="{E5C04A98-B05D-4194-B02D-56E25329ABE2}" srcOrd="6" destOrd="0" presId="urn:microsoft.com/office/officeart/2005/8/layout/lProcess3"/>
    <dgm:cxn modelId="{582630B5-7E05-4D16-96F7-D7CFDB847681}" type="presParOf" srcId="{A52EC3F5-4A77-458B-BB5D-66EBFAD22DD4}" destId="{EB57F7FD-3EEC-4CCE-BBC3-BA2F82209D36}" srcOrd="5" destOrd="0" presId="urn:microsoft.com/office/officeart/2005/8/layout/lProcess3"/>
    <dgm:cxn modelId="{B71F8E6D-6DDA-463B-B7DC-D62EDD1874F2}" type="presParOf" srcId="{A52EC3F5-4A77-458B-BB5D-66EBFAD22DD4}" destId="{D9FC8770-6CF9-4A69-A870-941BE9B16EBB}" srcOrd="6" destOrd="0" presId="urn:microsoft.com/office/officeart/2005/8/layout/lProcess3"/>
    <dgm:cxn modelId="{AECBC329-D9B5-47DE-9EB6-34060BFCD80D}" type="presParOf" srcId="{D9FC8770-6CF9-4A69-A870-941BE9B16EBB}" destId="{06A20121-2F88-4B57-A080-0423EE82DEAB}" srcOrd="0" destOrd="0" presId="urn:microsoft.com/office/officeart/2005/8/layout/lProcess3"/>
    <dgm:cxn modelId="{A2E64FB5-CBA7-478E-8878-81EAAF0E0DBD}" type="presParOf" srcId="{D9FC8770-6CF9-4A69-A870-941BE9B16EBB}" destId="{493A6D88-DAFE-4604-AE99-0D9ADB091ED4}" srcOrd="1" destOrd="0" presId="urn:microsoft.com/office/officeart/2005/8/layout/lProcess3"/>
    <dgm:cxn modelId="{68D39630-A6F7-4201-BAB8-C070E80E347B}" type="presParOf" srcId="{D9FC8770-6CF9-4A69-A870-941BE9B16EBB}" destId="{EEDA061C-9126-491A-A8D2-DCF44D8BDC5A}" srcOrd="2" destOrd="0" presId="urn:microsoft.com/office/officeart/2005/8/layout/lProcess3"/>
    <dgm:cxn modelId="{38824ABA-D6F3-48F9-AC84-CCD504ACECDA}" type="presParOf" srcId="{D9FC8770-6CF9-4A69-A870-941BE9B16EBB}" destId="{E0BEBCA6-C8C5-4078-B8F3-3DC26BE0736C}" srcOrd="3" destOrd="0" presId="urn:microsoft.com/office/officeart/2005/8/layout/lProcess3"/>
    <dgm:cxn modelId="{E3FFC17B-FE74-4BDB-937D-F13761142AA6}" type="presParOf" srcId="{D9FC8770-6CF9-4A69-A870-941BE9B16EBB}" destId="{F6F2CCA2-B905-429F-8DC6-C6C8EF554BA2}" srcOrd="4" destOrd="0" presId="urn:microsoft.com/office/officeart/2005/8/layout/lProcess3"/>
    <dgm:cxn modelId="{707763D9-C340-40F3-9445-0D1E495B7C32}" type="presParOf" srcId="{D9FC8770-6CF9-4A69-A870-941BE9B16EBB}" destId="{40BBD4C3-49B3-4527-8D7B-47993F3763DC}" srcOrd="5" destOrd="0" presId="urn:microsoft.com/office/officeart/2005/8/layout/lProcess3"/>
    <dgm:cxn modelId="{4EE91995-0F0F-45F7-BD9E-4D5BC27BBDF6}" type="presParOf" srcId="{D9FC8770-6CF9-4A69-A870-941BE9B16EBB}" destId="{E2F82092-34A7-4D0B-AA49-F5022E3B4216}" srcOrd="6" destOrd="0" presId="urn:microsoft.com/office/officeart/2005/8/layout/lProcess3"/>
    <dgm:cxn modelId="{501C5D5B-C785-466E-9EAA-AB36883D7A96}" type="presParOf" srcId="{A52EC3F5-4A77-458B-BB5D-66EBFAD22DD4}" destId="{B5EE3808-464C-40E2-BF84-CCFB52E12ABD}" srcOrd="7" destOrd="0" presId="urn:microsoft.com/office/officeart/2005/8/layout/lProcess3"/>
    <dgm:cxn modelId="{3997FA27-1171-469A-9011-274C57D05FFA}" type="presParOf" srcId="{A52EC3F5-4A77-458B-BB5D-66EBFAD22DD4}" destId="{2BF38B43-86DB-4DD3-AD82-EE73A8995D61}" srcOrd="8" destOrd="0" presId="urn:microsoft.com/office/officeart/2005/8/layout/lProcess3"/>
    <dgm:cxn modelId="{494A31FB-65E1-451E-9ADD-229EEAAAF95D}" type="presParOf" srcId="{2BF38B43-86DB-4DD3-AD82-EE73A8995D61}" destId="{E9298169-462A-46BF-A819-F57BB62AE5CD}" srcOrd="0" destOrd="0" presId="urn:microsoft.com/office/officeart/2005/8/layout/lProcess3"/>
    <dgm:cxn modelId="{4914C937-573B-4DE8-96CC-566BC9BF46C8}" type="presParOf" srcId="{2BF38B43-86DB-4DD3-AD82-EE73A8995D61}" destId="{4C2525D7-1B7B-4982-BC27-74E0C57275B4}" srcOrd="1" destOrd="0" presId="urn:microsoft.com/office/officeart/2005/8/layout/lProcess3"/>
    <dgm:cxn modelId="{03C37631-2094-4311-8E0E-5AB30194F904}" type="presParOf" srcId="{2BF38B43-86DB-4DD3-AD82-EE73A8995D61}" destId="{127F8575-BD78-40F8-8553-1736229E0365}" srcOrd="2" destOrd="0" presId="urn:microsoft.com/office/officeart/2005/8/layout/lProcess3"/>
    <dgm:cxn modelId="{05556BFC-0F86-4798-A5A2-119A2862C6DC}" type="presParOf" srcId="{2BF38B43-86DB-4DD3-AD82-EE73A8995D61}" destId="{297932E2-FA04-430F-9E85-9F16D96418D5}" srcOrd="3" destOrd="0" presId="urn:microsoft.com/office/officeart/2005/8/layout/lProcess3"/>
    <dgm:cxn modelId="{0FB8E720-CB03-4719-A33F-E0C520B0F3E5}" type="presParOf" srcId="{2BF38B43-86DB-4DD3-AD82-EE73A8995D61}" destId="{8539ADB9-0ED7-4247-86F7-F171D5E5C839}" srcOrd="4" destOrd="0" presId="urn:microsoft.com/office/officeart/2005/8/layout/lProcess3"/>
    <dgm:cxn modelId="{6D795926-A896-47F1-84CC-B33F101677D8}" type="presParOf" srcId="{2BF38B43-86DB-4DD3-AD82-EE73A8995D61}" destId="{12AEE1FB-2834-4789-9CFB-62E56BDE5EEC}" srcOrd="5" destOrd="0" presId="urn:microsoft.com/office/officeart/2005/8/layout/lProcess3"/>
    <dgm:cxn modelId="{9EA6FB5D-9A45-46B3-B567-6FED241057D1}" type="presParOf" srcId="{2BF38B43-86DB-4DD3-AD82-EE73A8995D61}" destId="{3ADCE4E8-C3D3-4CA8-BD61-77CE79DA643E}" srcOrd="6" destOrd="0" presId="urn:microsoft.com/office/officeart/2005/8/layout/lProcess3"/>
    <dgm:cxn modelId="{EA5E49C5-D55F-48FE-BF27-40975CBCD1E4}" type="presParOf" srcId="{A52EC3F5-4A77-458B-BB5D-66EBFAD22DD4}" destId="{B6E8E638-BB32-4C0C-AAC6-14831B14EB9F}" srcOrd="9" destOrd="0" presId="urn:microsoft.com/office/officeart/2005/8/layout/lProcess3"/>
    <dgm:cxn modelId="{08F40738-7A9C-47BF-8F93-85BE4FE92277}" type="presParOf" srcId="{A52EC3F5-4A77-458B-BB5D-66EBFAD22DD4}" destId="{4BDB8D5C-7ECE-42CB-92FA-3898150BF6B6}" srcOrd="10" destOrd="0" presId="urn:microsoft.com/office/officeart/2005/8/layout/lProcess3"/>
    <dgm:cxn modelId="{C2FC2046-1F23-41D1-B024-E11BE4A5DD8D}" type="presParOf" srcId="{4BDB8D5C-7ECE-42CB-92FA-3898150BF6B6}" destId="{8B58AECE-3EF3-4D24-8BBD-093AB216799C}" srcOrd="0" destOrd="0" presId="urn:microsoft.com/office/officeart/2005/8/layout/lProcess3"/>
    <dgm:cxn modelId="{B55E1857-36F4-44CF-8D3A-116F0E9CF372}" type="presParOf" srcId="{4BDB8D5C-7ECE-42CB-92FA-3898150BF6B6}" destId="{31ECCF70-E60F-4673-8BBB-C72D68D61593}" srcOrd="1" destOrd="0" presId="urn:microsoft.com/office/officeart/2005/8/layout/lProcess3"/>
    <dgm:cxn modelId="{881B6966-F5E3-4A0E-A0BF-93935301FB5C}" type="presParOf" srcId="{4BDB8D5C-7ECE-42CB-92FA-3898150BF6B6}" destId="{885CD6CB-0B10-46C0-965F-93C2F6A1F3ED}" srcOrd="2" destOrd="0" presId="urn:microsoft.com/office/officeart/2005/8/layout/lProcess3"/>
    <dgm:cxn modelId="{5F0D9549-FBCD-4FB4-A3B3-76EB3E586F43}" type="presParOf" srcId="{4BDB8D5C-7ECE-42CB-92FA-3898150BF6B6}" destId="{CC15D3BB-2AEF-4DF3-B979-FDAB63EA2907}" srcOrd="3" destOrd="0" presId="urn:microsoft.com/office/officeart/2005/8/layout/lProcess3"/>
    <dgm:cxn modelId="{824E612A-DF92-4DB4-947F-7DB33248B3F6}" type="presParOf" srcId="{4BDB8D5C-7ECE-42CB-92FA-3898150BF6B6}" destId="{69596DD1-55D2-4A86-AAEB-47685A4147B6}" srcOrd="4" destOrd="0" presId="urn:microsoft.com/office/officeart/2005/8/layout/lProcess3"/>
    <dgm:cxn modelId="{9004F7FC-EFA6-4A13-AC64-E0D9E59FD387}" type="presParOf" srcId="{4BDB8D5C-7ECE-42CB-92FA-3898150BF6B6}" destId="{B2AB578B-74DD-4A90-BBA0-3D391A646CD1}" srcOrd="5" destOrd="0" presId="urn:microsoft.com/office/officeart/2005/8/layout/lProcess3"/>
    <dgm:cxn modelId="{AC34065B-62D9-46B7-829F-33EEE11F36C1}" type="presParOf" srcId="{4BDB8D5C-7ECE-42CB-92FA-3898150BF6B6}" destId="{5C794472-9BB8-4C6E-B9C1-EC9A5556D16C}" srcOrd="6" destOrd="0" presId="urn:microsoft.com/office/officeart/2005/8/layout/lProcess3"/>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EF596B-51A2-4ABD-86AE-0F973362BE80}">
      <dsp:nvSpPr>
        <dsp:cNvPr id="0" name=""/>
        <dsp:cNvSpPr/>
      </dsp:nvSpPr>
      <dsp:spPr>
        <a:xfrm>
          <a:off x="0" y="422376"/>
          <a:ext cx="1574438" cy="5581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rtl="0">
            <a:lnSpc>
              <a:spcPct val="90000"/>
            </a:lnSpc>
            <a:spcBef>
              <a:spcPct val="0"/>
            </a:spcBef>
            <a:spcAft>
              <a:spcPct val="35000"/>
            </a:spcAft>
            <a:buNone/>
          </a:pPr>
          <a:r>
            <a:rPr lang="en-US" sz="1700" kern="1200" dirty="0"/>
            <a:t>Customer Values</a:t>
          </a:r>
        </a:p>
      </dsp:txBody>
      <dsp:txXfrm>
        <a:off x="16347" y="438723"/>
        <a:ext cx="1541744" cy="525439"/>
      </dsp:txXfrm>
    </dsp:sp>
    <dsp:sp modelId="{76656B52-829D-4A5A-8F68-1A44E51FE95D}">
      <dsp:nvSpPr>
        <dsp:cNvPr id="0" name=""/>
        <dsp:cNvSpPr/>
      </dsp:nvSpPr>
      <dsp:spPr>
        <a:xfrm>
          <a:off x="0" y="980509"/>
          <a:ext cx="157443" cy="418600"/>
        </a:xfrm>
        <a:custGeom>
          <a:avLst/>
          <a:gdLst/>
          <a:ahLst/>
          <a:cxnLst/>
          <a:rect l="0" t="0" r="0" b="0"/>
          <a:pathLst>
            <a:path>
              <a:moveTo>
                <a:pt x="157443" y="0"/>
              </a:moveTo>
              <a:lnTo>
                <a:pt x="0" y="4186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A90797-933A-45F5-8D6A-53F8F65685FD}">
      <dsp:nvSpPr>
        <dsp:cNvPr id="0" name=""/>
        <dsp:cNvSpPr/>
      </dsp:nvSpPr>
      <dsp:spPr>
        <a:xfrm>
          <a:off x="0" y="1120042"/>
          <a:ext cx="1259550" cy="5581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Incremental Delivery</a:t>
          </a:r>
        </a:p>
      </dsp:txBody>
      <dsp:txXfrm>
        <a:off x="16347" y="1136389"/>
        <a:ext cx="1226856" cy="525439"/>
      </dsp:txXfrm>
    </dsp:sp>
    <dsp:sp modelId="{7EF70AD4-3787-49C3-9DCA-D9D2C4F4A7C2}">
      <dsp:nvSpPr>
        <dsp:cNvPr id="0" name=""/>
        <dsp:cNvSpPr/>
      </dsp:nvSpPr>
      <dsp:spPr>
        <a:xfrm>
          <a:off x="0" y="980509"/>
          <a:ext cx="157443" cy="1116266"/>
        </a:xfrm>
        <a:custGeom>
          <a:avLst/>
          <a:gdLst/>
          <a:ahLst/>
          <a:cxnLst/>
          <a:rect l="0" t="0" r="0" b="0"/>
          <a:pathLst>
            <a:path>
              <a:moveTo>
                <a:pt x="157443" y="0"/>
              </a:moveTo>
              <a:lnTo>
                <a:pt x="0" y="111626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E56C22-AEAF-4AB9-889F-B3F031F29725}">
      <dsp:nvSpPr>
        <dsp:cNvPr id="0" name=""/>
        <dsp:cNvSpPr/>
      </dsp:nvSpPr>
      <dsp:spPr>
        <a:xfrm>
          <a:off x="0" y="1817709"/>
          <a:ext cx="1259550" cy="5581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Client Driven</a:t>
          </a:r>
        </a:p>
      </dsp:txBody>
      <dsp:txXfrm>
        <a:off x="16347" y="1834056"/>
        <a:ext cx="1226856" cy="525439"/>
      </dsp:txXfrm>
    </dsp:sp>
    <dsp:sp modelId="{9081F5C2-703F-4157-9FE5-C883BBFD920C}">
      <dsp:nvSpPr>
        <dsp:cNvPr id="0" name=""/>
        <dsp:cNvSpPr/>
      </dsp:nvSpPr>
      <dsp:spPr>
        <a:xfrm>
          <a:off x="0" y="980509"/>
          <a:ext cx="157443" cy="1813933"/>
        </a:xfrm>
        <a:custGeom>
          <a:avLst/>
          <a:gdLst/>
          <a:ahLst/>
          <a:cxnLst/>
          <a:rect l="0" t="0" r="0" b="0"/>
          <a:pathLst>
            <a:path>
              <a:moveTo>
                <a:pt x="157443" y="0"/>
              </a:moveTo>
              <a:lnTo>
                <a:pt x="0" y="18139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A81C54-1FE7-4E0F-A71E-3C0D5F95ADC5}">
      <dsp:nvSpPr>
        <dsp:cNvPr id="0" name=""/>
        <dsp:cNvSpPr/>
      </dsp:nvSpPr>
      <dsp:spPr>
        <a:xfrm>
          <a:off x="0" y="2515376"/>
          <a:ext cx="1259550" cy="5581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Client Focused</a:t>
          </a:r>
        </a:p>
      </dsp:txBody>
      <dsp:txXfrm>
        <a:off x="16347" y="2531723"/>
        <a:ext cx="1226856" cy="525439"/>
      </dsp:txXfrm>
    </dsp:sp>
    <dsp:sp modelId="{613A7212-A718-46E5-9509-371C8F62A088}">
      <dsp:nvSpPr>
        <dsp:cNvPr id="0" name=""/>
        <dsp:cNvSpPr/>
      </dsp:nvSpPr>
      <dsp:spPr>
        <a:xfrm>
          <a:off x="0" y="980509"/>
          <a:ext cx="157443" cy="2511600"/>
        </a:xfrm>
        <a:custGeom>
          <a:avLst/>
          <a:gdLst/>
          <a:ahLst/>
          <a:cxnLst/>
          <a:rect l="0" t="0" r="0" b="0"/>
          <a:pathLst>
            <a:path>
              <a:moveTo>
                <a:pt x="157443" y="0"/>
              </a:moveTo>
              <a:lnTo>
                <a:pt x="0" y="25116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A80BE1-8605-4262-A415-8445DE8E0DED}">
      <dsp:nvSpPr>
        <dsp:cNvPr id="0" name=""/>
        <dsp:cNvSpPr/>
      </dsp:nvSpPr>
      <dsp:spPr>
        <a:xfrm>
          <a:off x="0" y="3213042"/>
          <a:ext cx="1259550" cy="5581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Adaption to Change</a:t>
          </a:r>
        </a:p>
      </dsp:txBody>
      <dsp:txXfrm>
        <a:off x="16347" y="3229389"/>
        <a:ext cx="1226856" cy="525439"/>
      </dsp:txXfrm>
    </dsp:sp>
    <dsp:sp modelId="{83ACD8BB-5DD1-40C2-B09E-4708BB225464}">
      <dsp:nvSpPr>
        <dsp:cNvPr id="0" name=""/>
        <dsp:cNvSpPr/>
      </dsp:nvSpPr>
      <dsp:spPr>
        <a:xfrm>
          <a:off x="1271904" y="422376"/>
          <a:ext cx="1574438" cy="5581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rtl="0">
            <a:lnSpc>
              <a:spcPct val="90000"/>
            </a:lnSpc>
            <a:spcBef>
              <a:spcPct val="0"/>
            </a:spcBef>
            <a:spcAft>
              <a:spcPct val="35000"/>
            </a:spcAft>
            <a:buNone/>
          </a:pPr>
          <a:r>
            <a:rPr lang="en-US" sz="1700" kern="1200" dirty="0"/>
            <a:t>End user Values</a:t>
          </a:r>
        </a:p>
      </dsp:txBody>
      <dsp:txXfrm>
        <a:off x="1288251" y="438723"/>
        <a:ext cx="1541744" cy="525439"/>
      </dsp:txXfrm>
    </dsp:sp>
    <dsp:sp modelId="{02216FBF-5A26-42F9-98B2-F75343C1BAC6}">
      <dsp:nvSpPr>
        <dsp:cNvPr id="0" name=""/>
        <dsp:cNvSpPr/>
      </dsp:nvSpPr>
      <dsp:spPr>
        <a:xfrm>
          <a:off x="1429348" y="980509"/>
          <a:ext cx="157468" cy="418600"/>
        </a:xfrm>
        <a:custGeom>
          <a:avLst/>
          <a:gdLst/>
          <a:ahLst/>
          <a:cxnLst/>
          <a:rect l="0" t="0" r="0" b="0"/>
          <a:pathLst>
            <a:path>
              <a:moveTo>
                <a:pt x="0" y="0"/>
              </a:moveTo>
              <a:lnTo>
                <a:pt x="0" y="418600"/>
              </a:lnTo>
              <a:lnTo>
                <a:pt x="157468" y="4186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D6D40A-A479-42D7-A32D-083D5D828AA4}">
      <dsp:nvSpPr>
        <dsp:cNvPr id="0" name=""/>
        <dsp:cNvSpPr/>
      </dsp:nvSpPr>
      <dsp:spPr>
        <a:xfrm>
          <a:off x="1586816" y="1120042"/>
          <a:ext cx="1259550" cy="5581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Incremental Delivery</a:t>
          </a:r>
        </a:p>
      </dsp:txBody>
      <dsp:txXfrm>
        <a:off x="1603163" y="1136389"/>
        <a:ext cx="1226856" cy="525439"/>
      </dsp:txXfrm>
    </dsp:sp>
    <dsp:sp modelId="{A435D611-9064-48B3-AC27-4C98DA4D6A2F}">
      <dsp:nvSpPr>
        <dsp:cNvPr id="0" name=""/>
        <dsp:cNvSpPr/>
      </dsp:nvSpPr>
      <dsp:spPr>
        <a:xfrm>
          <a:off x="1429348" y="980509"/>
          <a:ext cx="157468" cy="1116266"/>
        </a:xfrm>
        <a:custGeom>
          <a:avLst/>
          <a:gdLst/>
          <a:ahLst/>
          <a:cxnLst/>
          <a:rect l="0" t="0" r="0" b="0"/>
          <a:pathLst>
            <a:path>
              <a:moveTo>
                <a:pt x="0" y="0"/>
              </a:moveTo>
              <a:lnTo>
                <a:pt x="0" y="1116266"/>
              </a:lnTo>
              <a:lnTo>
                <a:pt x="157468" y="111626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997C7C-85E0-49BE-9FA5-4EEE0B7F479E}">
      <dsp:nvSpPr>
        <dsp:cNvPr id="0" name=""/>
        <dsp:cNvSpPr/>
      </dsp:nvSpPr>
      <dsp:spPr>
        <a:xfrm>
          <a:off x="1586816" y="1817709"/>
          <a:ext cx="1259550" cy="5581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Waste Elimination</a:t>
          </a:r>
        </a:p>
      </dsp:txBody>
      <dsp:txXfrm>
        <a:off x="1603163" y="1834056"/>
        <a:ext cx="1226856" cy="525439"/>
      </dsp:txXfrm>
    </dsp:sp>
    <dsp:sp modelId="{40ACD3EA-A8B9-460F-8288-06E7EBEABAEB}">
      <dsp:nvSpPr>
        <dsp:cNvPr id="0" name=""/>
        <dsp:cNvSpPr/>
      </dsp:nvSpPr>
      <dsp:spPr>
        <a:xfrm>
          <a:off x="1429348" y="980509"/>
          <a:ext cx="157468" cy="1813933"/>
        </a:xfrm>
        <a:custGeom>
          <a:avLst/>
          <a:gdLst/>
          <a:ahLst/>
          <a:cxnLst/>
          <a:rect l="0" t="0" r="0" b="0"/>
          <a:pathLst>
            <a:path>
              <a:moveTo>
                <a:pt x="0" y="0"/>
              </a:moveTo>
              <a:lnTo>
                <a:pt x="0" y="1813933"/>
              </a:lnTo>
              <a:lnTo>
                <a:pt x="157468" y="18139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64088D-3EFE-4434-84B9-F48488EA0C50}">
      <dsp:nvSpPr>
        <dsp:cNvPr id="0" name=""/>
        <dsp:cNvSpPr/>
      </dsp:nvSpPr>
      <dsp:spPr>
        <a:xfrm>
          <a:off x="1586816" y="2515376"/>
          <a:ext cx="1259550" cy="5581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Prioritization</a:t>
          </a:r>
        </a:p>
      </dsp:txBody>
      <dsp:txXfrm>
        <a:off x="1603163" y="2531723"/>
        <a:ext cx="1226856" cy="525439"/>
      </dsp:txXfrm>
    </dsp:sp>
    <dsp:sp modelId="{C650B05D-6C64-42B1-9BE9-6B816199B841}">
      <dsp:nvSpPr>
        <dsp:cNvPr id="0" name=""/>
        <dsp:cNvSpPr/>
      </dsp:nvSpPr>
      <dsp:spPr>
        <a:xfrm>
          <a:off x="1429348" y="980509"/>
          <a:ext cx="157468" cy="2511600"/>
        </a:xfrm>
        <a:custGeom>
          <a:avLst/>
          <a:gdLst/>
          <a:ahLst/>
          <a:cxnLst/>
          <a:rect l="0" t="0" r="0" b="0"/>
          <a:pathLst>
            <a:path>
              <a:moveTo>
                <a:pt x="0" y="0"/>
              </a:moveTo>
              <a:lnTo>
                <a:pt x="0" y="2511600"/>
              </a:lnTo>
              <a:lnTo>
                <a:pt x="157468" y="25116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EC72E1-F014-4E9A-B9BF-300404D75767}">
      <dsp:nvSpPr>
        <dsp:cNvPr id="0" name=""/>
        <dsp:cNvSpPr/>
      </dsp:nvSpPr>
      <dsp:spPr>
        <a:xfrm>
          <a:off x="1586816" y="3213042"/>
          <a:ext cx="1259550" cy="5581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Quick Clarification</a:t>
          </a:r>
        </a:p>
      </dsp:txBody>
      <dsp:txXfrm>
        <a:off x="1603163" y="3229389"/>
        <a:ext cx="1226856" cy="525439"/>
      </dsp:txXfrm>
    </dsp:sp>
    <dsp:sp modelId="{EC46EEEE-7795-49F9-A901-9C75EF3B965B}">
      <dsp:nvSpPr>
        <dsp:cNvPr id="0" name=""/>
        <dsp:cNvSpPr/>
      </dsp:nvSpPr>
      <dsp:spPr>
        <a:xfrm>
          <a:off x="3287893" y="380778"/>
          <a:ext cx="1574438" cy="5581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rtl="0">
            <a:lnSpc>
              <a:spcPct val="90000"/>
            </a:lnSpc>
            <a:spcBef>
              <a:spcPct val="0"/>
            </a:spcBef>
            <a:spcAft>
              <a:spcPct val="35000"/>
            </a:spcAft>
            <a:buNone/>
          </a:pPr>
          <a:r>
            <a:rPr lang="en-US" sz="1700" kern="1200" dirty="0"/>
            <a:t>Team Values</a:t>
          </a:r>
        </a:p>
      </dsp:txBody>
      <dsp:txXfrm>
        <a:off x="3304240" y="397125"/>
        <a:ext cx="1541744" cy="525439"/>
      </dsp:txXfrm>
    </dsp:sp>
    <dsp:sp modelId="{421F22C4-ABB4-4902-8776-E24EE52F94B2}">
      <dsp:nvSpPr>
        <dsp:cNvPr id="0" name=""/>
        <dsp:cNvSpPr/>
      </dsp:nvSpPr>
      <dsp:spPr>
        <a:xfrm>
          <a:off x="3445337" y="938911"/>
          <a:ext cx="135160" cy="322796"/>
        </a:xfrm>
        <a:custGeom>
          <a:avLst/>
          <a:gdLst/>
          <a:ahLst/>
          <a:cxnLst/>
          <a:rect l="0" t="0" r="0" b="0"/>
          <a:pathLst>
            <a:path>
              <a:moveTo>
                <a:pt x="0" y="0"/>
              </a:moveTo>
              <a:lnTo>
                <a:pt x="0" y="322796"/>
              </a:lnTo>
              <a:lnTo>
                <a:pt x="135160" y="32279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6D84A5-77A1-4BBC-88EE-2659562923F5}">
      <dsp:nvSpPr>
        <dsp:cNvPr id="0" name=""/>
        <dsp:cNvSpPr/>
      </dsp:nvSpPr>
      <dsp:spPr>
        <a:xfrm>
          <a:off x="3580498" y="982641"/>
          <a:ext cx="1259550" cy="5581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Empowerment</a:t>
          </a:r>
        </a:p>
      </dsp:txBody>
      <dsp:txXfrm>
        <a:off x="3596845" y="998988"/>
        <a:ext cx="1226856" cy="525439"/>
      </dsp:txXfrm>
    </dsp:sp>
    <dsp:sp modelId="{A4A2E5D5-1131-4FBC-89C6-515B0EAB9B8F}">
      <dsp:nvSpPr>
        <dsp:cNvPr id="0" name=""/>
        <dsp:cNvSpPr/>
      </dsp:nvSpPr>
      <dsp:spPr>
        <a:xfrm>
          <a:off x="3445337" y="938911"/>
          <a:ext cx="135160" cy="1020463"/>
        </a:xfrm>
        <a:custGeom>
          <a:avLst/>
          <a:gdLst/>
          <a:ahLst/>
          <a:cxnLst/>
          <a:rect l="0" t="0" r="0" b="0"/>
          <a:pathLst>
            <a:path>
              <a:moveTo>
                <a:pt x="0" y="0"/>
              </a:moveTo>
              <a:lnTo>
                <a:pt x="0" y="1020463"/>
              </a:lnTo>
              <a:lnTo>
                <a:pt x="135160" y="102046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2ABEAD-CB11-43B8-8A83-1FB0E8132796}">
      <dsp:nvSpPr>
        <dsp:cNvPr id="0" name=""/>
        <dsp:cNvSpPr/>
      </dsp:nvSpPr>
      <dsp:spPr>
        <a:xfrm>
          <a:off x="3580498" y="1680308"/>
          <a:ext cx="1259550" cy="5581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Trust</a:t>
          </a:r>
        </a:p>
      </dsp:txBody>
      <dsp:txXfrm>
        <a:off x="3596845" y="1696655"/>
        <a:ext cx="1226856" cy="525439"/>
      </dsp:txXfrm>
    </dsp:sp>
    <dsp:sp modelId="{F1215FFC-744E-4FAF-BFE1-28FE0F0A0828}">
      <dsp:nvSpPr>
        <dsp:cNvPr id="0" name=""/>
        <dsp:cNvSpPr/>
      </dsp:nvSpPr>
      <dsp:spPr>
        <a:xfrm>
          <a:off x="3445337" y="938911"/>
          <a:ext cx="135160" cy="1718129"/>
        </a:xfrm>
        <a:custGeom>
          <a:avLst/>
          <a:gdLst/>
          <a:ahLst/>
          <a:cxnLst/>
          <a:rect l="0" t="0" r="0" b="0"/>
          <a:pathLst>
            <a:path>
              <a:moveTo>
                <a:pt x="0" y="0"/>
              </a:moveTo>
              <a:lnTo>
                <a:pt x="0" y="1718129"/>
              </a:lnTo>
              <a:lnTo>
                <a:pt x="135160" y="171812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922414-2715-4ADE-AD5D-4BF03EC198CD}">
      <dsp:nvSpPr>
        <dsp:cNvPr id="0" name=""/>
        <dsp:cNvSpPr/>
      </dsp:nvSpPr>
      <dsp:spPr>
        <a:xfrm>
          <a:off x="3580498" y="2377974"/>
          <a:ext cx="1259550" cy="5581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Respect</a:t>
          </a:r>
        </a:p>
      </dsp:txBody>
      <dsp:txXfrm>
        <a:off x="3596845" y="2394321"/>
        <a:ext cx="1226856" cy="525439"/>
      </dsp:txXfrm>
    </dsp:sp>
    <dsp:sp modelId="{E27E5006-7B09-4A27-8EEB-8F6005B21F49}">
      <dsp:nvSpPr>
        <dsp:cNvPr id="0" name=""/>
        <dsp:cNvSpPr/>
      </dsp:nvSpPr>
      <dsp:spPr>
        <a:xfrm>
          <a:off x="3445337" y="938911"/>
          <a:ext cx="135160" cy="2415796"/>
        </a:xfrm>
        <a:custGeom>
          <a:avLst/>
          <a:gdLst/>
          <a:ahLst/>
          <a:cxnLst/>
          <a:rect l="0" t="0" r="0" b="0"/>
          <a:pathLst>
            <a:path>
              <a:moveTo>
                <a:pt x="0" y="0"/>
              </a:moveTo>
              <a:lnTo>
                <a:pt x="0" y="2415796"/>
              </a:lnTo>
              <a:lnTo>
                <a:pt x="135160" y="241579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A90FD4-6C55-4827-BDC5-793F946A4EBD}">
      <dsp:nvSpPr>
        <dsp:cNvPr id="0" name=""/>
        <dsp:cNvSpPr/>
      </dsp:nvSpPr>
      <dsp:spPr>
        <a:xfrm>
          <a:off x="3580498" y="3075641"/>
          <a:ext cx="1259550" cy="5581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Defining the work</a:t>
          </a:r>
        </a:p>
      </dsp:txBody>
      <dsp:txXfrm>
        <a:off x="3596845" y="3091988"/>
        <a:ext cx="1226856" cy="525439"/>
      </dsp:txXfrm>
    </dsp:sp>
    <dsp:sp modelId="{196BB2DD-A89E-482D-A620-C71C018C57A8}">
      <dsp:nvSpPr>
        <dsp:cNvPr id="0" name=""/>
        <dsp:cNvSpPr/>
      </dsp:nvSpPr>
      <dsp:spPr>
        <a:xfrm>
          <a:off x="3445337" y="938911"/>
          <a:ext cx="135160" cy="3113463"/>
        </a:xfrm>
        <a:custGeom>
          <a:avLst/>
          <a:gdLst/>
          <a:ahLst/>
          <a:cxnLst/>
          <a:rect l="0" t="0" r="0" b="0"/>
          <a:pathLst>
            <a:path>
              <a:moveTo>
                <a:pt x="0" y="0"/>
              </a:moveTo>
              <a:lnTo>
                <a:pt x="0" y="3113463"/>
              </a:lnTo>
              <a:lnTo>
                <a:pt x="135160" y="311346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087C1-C122-4257-8952-E4CEAE87510F}">
      <dsp:nvSpPr>
        <dsp:cNvPr id="0" name=""/>
        <dsp:cNvSpPr/>
      </dsp:nvSpPr>
      <dsp:spPr>
        <a:xfrm>
          <a:off x="3580498" y="3773308"/>
          <a:ext cx="1259550" cy="5581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Self-Organized</a:t>
          </a:r>
        </a:p>
      </dsp:txBody>
      <dsp:txXfrm>
        <a:off x="3596845" y="3789655"/>
        <a:ext cx="1226856" cy="525439"/>
      </dsp:txXfrm>
    </dsp:sp>
    <dsp:sp modelId="{3DC0B867-E2E0-41D8-A0EA-EA968BE87B7A}">
      <dsp:nvSpPr>
        <dsp:cNvPr id="0" name=""/>
        <dsp:cNvSpPr/>
      </dsp:nvSpPr>
      <dsp:spPr>
        <a:xfrm>
          <a:off x="3445337" y="938911"/>
          <a:ext cx="135160" cy="3811130"/>
        </a:xfrm>
        <a:custGeom>
          <a:avLst/>
          <a:gdLst/>
          <a:ahLst/>
          <a:cxnLst/>
          <a:rect l="0" t="0" r="0" b="0"/>
          <a:pathLst>
            <a:path>
              <a:moveTo>
                <a:pt x="0" y="0"/>
              </a:moveTo>
              <a:lnTo>
                <a:pt x="0" y="3811130"/>
              </a:lnTo>
              <a:lnTo>
                <a:pt x="135160" y="381113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83B987-2F0D-45B3-934D-7EC32119283B}">
      <dsp:nvSpPr>
        <dsp:cNvPr id="0" name=""/>
        <dsp:cNvSpPr/>
      </dsp:nvSpPr>
      <dsp:spPr>
        <a:xfrm>
          <a:off x="3580498" y="4470975"/>
          <a:ext cx="1259550" cy="5581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Future Leadership</a:t>
          </a:r>
        </a:p>
      </dsp:txBody>
      <dsp:txXfrm>
        <a:off x="3596845" y="4487322"/>
        <a:ext cx="1226856" cy="525439"/>
      </dsp:txXfrm>
    </dsp:sp>
    <dsp:sp modelId="{59E24154-7945-43E3-AA18-6AA5A82550AB}">
      <dsp:nvSpPr>
        <dsp:cNvPr id="0" name=""/>
        <dsp:cNvSpPr/>
      </dsp:nvSpPr>
      <dsp:spPr>
        <a:xfrm>
          <a:off x="3445337" y="938911"/>
          <a:ext cx="135160" cy="4386587"/>
        </a:xfrm>
        <a:custGeom>
          <a:avLst/>
          <a:gdLst/>
          <a:ahLst/>
          <a:cxnLst/>
          <a:rect l="0" t="0" r="0" b="0"/>
          <a:pathLst>
            <a:path>
              <a:moveTo>
                <a:pt x="0" y="0"/>
              </a:moveTo>
              <a:lnTo>
                <a:pt x="0" y="4386587"/>
              </a:lnTo>
              <a:lnTo>
                <a:pt x="135160" y="43865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45675E-97E0-4D59-BA3A-6AED247013C2}">
      <dsp:nvSpPr>
        <dsp:cNvPr id="0" name=""/>
        <dsp:cNvSpPr/>
      </dsp:nvSpPr>
      <dsp:spPr>
        <a:xfrm>
          <a:off x="3580498" y="5168641"/>
          <a:ext cx="1259550" cy="31371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Training</a:t>
          </a:r>
        </a:p>
      </dsp:txBody>
      <dsp:txXfrm>
        <a:off x="3589686" y="5177829"/>
        <a:ext cx="1241174" cy="295339"/>
      </dsp:txXfrm>
    </dsp:sp>
    <dsp:sp modelId="{CE17D82F-F2EC-43CF-8EFD-6D5723D59A40}">
      <dsp:nvSpPr>
        <dsp:cNvPr id="0" name=""/>
        <dsp:cNvSpPr/>
      </dsp:nvSpPr>
      <dsp:spPr>
        <a:xfrm>
          <a:off x="3445337" y="938911"/>
          <a:ext cx="135160" cy="4764067"/>
        </a:xfrm>
        <a:custGeom>
          <a:avLst/>
          <a:gdLst/>
          <a:ahLst/>
          <a:cxnLst/>
          <a:rect l="0" t="0" r="0" b="0"/>
          <a:pathLst>
            <a:path>
              <a:moveTo>
                <a:pt x="0" y="0"/>
              </a:moveTo>
              <a:lnTo>
                <a:pt x="0" y="4764067"/>
              </a:lnTo>
              <a:lnTo>
                <a:pt x="135160" y="47640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3021AF-8863-4161-A7C2-9F792705092A}">
      <dsp:nvSpPr>
        <dsp:cNvPr id="0" name=""/>
        <dsp:cNvSpPr/>
      </dsp:nvSpPr>
      <dsp:spPr>
        <a:xfrm>
          <a:off x="3580498" y="5543551"/>
          <a:ext cx="1259550" cy="31885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System Thinking</a:t>
          </a:r>
        </a:p>
      </dsp:txBody>
      <dsp:txXfrm>
        <a:off x="3589837" y="5552890"/>
        <a:ext cx="1240872" cy="300178"/>
      </dsp:txXfrm>
    </dsp:sp>
    <dsp:sp modelId="{A4E3A8E1-3D37-4F8C-8421-7F24011DCA69}">
      <dsp:nvSpPr>
        <dsp:cNvPr id="0" name=""/>
        <dsp:cNvSpPr/>
      </dsp:nvSpPr>
      <dsp:spPr>
        <a:xfrm>
          <a:off x="5457971" y="401574"/>
          <a:ext cx="1574438" cy="5581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rtl="0">
            <a:lnSpc>
              <a:spcPct val="90000"/>
            </a:lnSpc>
            <a:spcBef>
              <a:spcPct val="0"/>
            </a:spcBef>
            <a:spcAft>
              <a:spcPct val="35000"/>
            </a:spcAft>
            <a:buNone/>
          </a:pPr>
          <a:r>
            <a:rPr lang="en-US" sz="1700" kern="1200" dirty="0"/>
            <a:t>Organization Values</a:t>
          </a:r>
        </a:p>
      </dsp:txBody>
      <dsp:txXfrm>
        <a:off x="5474318" y="417921"/>
        <a:ext cx="1541744" cy="525439"/>
      </dsp:txXfrm>
    </dsp:sp>
    <dsp:sp modelId="{D586F29A-53DF-449D-932A-DA5A6F456A12}">
      <dsp:nvSpPr>
        <dsp:cNvPr id="0" name=""/>
        <dsp:cNvSpPr/>
      </dsp:nvSpPr>
      <dsp:spPr>
        <a:xfrm>
          <a:off x="5615415" y="959707"/>
          <a:ext cx="157441" cy="418600"/>
        </a:xfrm>
        <a:custGeom>
          <a:avLst/>
          <a:gdLst/>
          <a:ahLst/>
          <a:cxnLst/>
          <a:rect l="0" t="0" r="0" b="0"/>
          <a:pathLst>
            <a:path>
              <a:moveTo>
                <a:pt x="0" y="0"/>
              </a:moveTo>
              <a:lnTo>
                <a:pt x="0" y="418600"/>
              </a:lnTo>
              <a:lnTo>
                <a:pt x="157441" y="4186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968F87-BDC9-4B3D-8B0F-B6DDD08F31F1}">
      <dsp:nvSpPr>
        <dsp:cNvPr id="0" name=""/>
        <dsp:cNvSpPr/>
      </dsp:nvSpPr>
      <dsp:spPr>
        <a:xfrm>
          <a:off x="5772857" y="1099241"/>
          <a:ext cx="1259550" cy="5581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Least Escalations</a:t>
          </a:r>
        </a:p>
      </dsp:txBody>
      <dsp:txXfrm>
        <a:off x="5789204" y="1115588"/>
        <a:ext cx="1226856" cy="525439"/>
      </dsp:txXfrm>
    </dsp:sp>
    <dsp:sp modelId="{FACB2693-467A-4820-9CC2-16E7410E0D2B}">
      <dsp:nvSpPr>
        <dsp:cNvPr id="0" name=""/>
        <dsp:cNvSpPr/>
      </dsp:nvSpPr>
      <dsp:spPr>
        <a:xfrm>
          <a:off x="5615415" y="959707"/>
          <a:ext cx="157441" cy="1116266"/>
        </a:xfrm>
        <a:custGeom>
          <a:avLst/>
          <a:gdLst/>
          <a:ahLst/>
          <a:cxnLst/>
          <a:rect l="0" t="0" r="0" b="0"/>
          <a:pathLst>
            <a:path>
              <a:moveTo>
                <a:pt x="0" y="0"/>
              </a:moveTo>
              <a:lnTo>
                <a:pt x="0" y="1116266"/>
              </a:lnTo>
              <a:lnTo>
                <a:pt x="157441" y="111626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C7733F-789D-4D51-8714-1370CC5F409B}">
      <dsp:nvSpPr>
        <dsp:cNvPr id="0" name=""/>
        <dsp:cNvSpPr/>
      </dsp:nvSpPr>
      <dsp:spPr>
        <a:xfrm>
          <a:off x="5772857" y="1796907"/>
          <a:ext cx="1259550" cy="5581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Predictive Revenue</a:t>
          </a:r>
        </a:p>
      </dsp:txBody>
      <dsp:txXfrm>
        <a:off x="5789204" y="1813254"/>
        <a:ext cx="1226856" cy="525439"/>
      </dsp:txXfrm>
    </dsp:sp>
    <dsp:sp modelId="{6C7E2180-A9B0-4774-AD8C-4E1ECE8FB83F}">
      <dsp:nvSpPr>
        <dsp:cNvPr id="0" name=""/>
        <dsp:cNvSpPr/>
      </dsp:nvSpPr>
      <dsp:spPr>
        <a:xfrm>
          <a:off x="5615415" y="959707"/>
          <a:ext cx="157441" cy="1813933"/>
        </a:xfrm>
        <a:custGeom>
          <a:avLst/>
          <a:gdLst/>
          <a:ahLst/>
          <a:cxnLst/>
          <a:rect l="0" t="0" r="0" b="0"/>
          <a:pathLst>
            <a:path>
              <a:moveTo>
                <a:pt x="0" y="0"/>
              </a:moveTo>
              <a:lnTo>
                <a:pt x="0" y="1813933"/>
              </a:lnTo>
              <a:lnTo>
                <a:pt x="157441" y="18139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BF679B-8325-451E-9610-A06DFE07900F}">
      <dsp:nvSpPr>
        <dsp:cNvPr id="0" name=""/>
        <dsp:cNvSpPr/>
      </dsp:nvSpPr>
      <dsp:spPr>
        <a:xfrm>
          <a:off x="5772857" y="2494574"/>
          <a:ext cx="1259550" cy="5581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Simple Processes</a:t>
          </a:r>
        </a:p>
      </dsp:txBody>
      <dsp:txXfrm>
        <a:off x="5789204" y="2510921"/>
        <a:ext cx="1226856" cy="525439"/>
      </dsp:txXfrm>
    </dsp:sp>
    <dsp:sp modelId="{FC68CFF7-1481-4FA7-9223-9D60D8A0934C}">
      <dsp:nvSpPr>
        <dsp:cNvPr id="0" name=""/>
        <dsp:cNvSpPr/>
      </dsp:nvSpPr>
      <dsp:spPr>
        <a:xfrm>
          <a:off x="5615415" y="959707"/>
          <a:ext cx="157441" cy="2511600"/>
        </a:xfrm>
        <a:custGeom>
          <a:avLst/>
          <a:gdLst/>
          <a:ahLst/>
          <a:cxnLst/>
          <a:rect l="0" t="0" r="0" b="0"/>
          <a:pathLst>
            <a:path>
              <a:moveTo>
                <a:pt x="0" y="0"/>
              </a:moveTo>
              <a:lnTo>
                <a:pt x="0" y="2511600"/>
              </a:lnTo>
              <a:lnTo>
                <a:pt x="157441" y="25116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875657-D39D-423C-A6E3-C88029027078}">
      <dsp:nvSpPr>
        <dsp:cNvPr id="0" name=""/>
        <dsp:cNvSpPr/>
      </dsp:nvSpPr>
      <dsp:spPr>
        <a:xfrm>
          <a:off x="5772857" y="3192241"/>
          <a:ext cx="1259550" cy="5581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Collaboration</a:t>
          </a:r>
        </a:p>
      </dsp:txBody>
      <dsp:txXfrm>
        <a:off x="5789204" y="3208588"/>
        <a:ext cx="1226856" cy="525439"/>
      </dsp:txXfrm>
    </dsp:sp>
    <dsp:sp modelId="{D986567B-B612-4311-96AC-1C3BF5590338}">
      <dsp:nvSpPr>
        <dsp:cNvPr id="0" name=""/>
        <dsp:cNvSpPr/>
      </dsp:nvSpPr>
      <dsp:spPr>
        <a:xfrm>
          <a:off x="5615415" y="959707"/>
          <a:ext cx="157441" cy="3209266"/>
        </a:xfrm>
        <a:custGeom>
          <a:avLst/>
          <a:gdLst/>
          <a:ahLst/>
          <a:cxnLst/>
          <a:rect l="0" t="0" r="0" b="0"/>
          <a:pathLst>
            <a:path>
              <a:moveTo>
                <a:pt x="0" y="0"/>
              </a:moveTo>
              <a:lnTo>
                <a:pt x="0" y="3209266"/>
              </a:lnTo>
              <a:lnTo>
                <a:pt x="157441" y="320926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93CDF6-7B55-4276-BB68-9411284E7BE6}">
      <dsp:nvSpPr>
        <dsp:cNvPr id="0" name=""/>
        <dsp:cNvSpPr/>
      </dsp:nvSpPr>
      <dsp:spPr>
        <a:xfrm>
          <a:off x="5772857" y="3889908"/>
          <a:ext cx="1259550" cy="5581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New Business</a:t>
          </a:r>
        </a:p>
      </dsp:txBody>
      <dsp:txXfrm>
        <a:off x="5789204" y="3906255"/>
        <a:ext cx="1226856" cy="525439"/>
      </dsp:txXfrm>
    </dsp:sp>
    <dsp:sp modelId="{3A183982-BEF8-4664-AFDA-AA9580B704F2}">
      <dsp:nvSpPr>
        <dsp:cNvPr id="0" name=""/>
        <dsp:cNvSpPr/>
      </dsp:nvSpPr>
      <dsp:spPr>
        <a:xfrm>
          <a:off x="5615415" y="959707"/>
          <a:ext cx="157441" cy="3906933"/>
        </a:xfrm>
        <a:custGeom>
          <a:avLst/>
          <a:gdLst/>
          <a:ahLst/>
          <a:cxnLst/>
          <a:rect l="0" t="0" r="0" b="0"/>
          <a:pathLst>
            <a:path>
              <a:moveTo>
                <a:pt x="0" y="0"/>
              </a:moveTo>
              <a:lnTo>
                <a:pt x="0" y="3906933"/>
              </a:lnTo>
              <a:lnTo>
                <a:pt x="157441" y="39069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7D40EA-8F4B-4315-8DDC-3C9322AA9E0D}">
      <dsp:nvSpPr>
        <dsp:cNvPr id="0" name=""/>
        <dsp:cNvSpPr/>
      </dsp:nvSpPr>
      <dsp:spPr>
        <a:xfrm>
          <a:off x="5772857" y="4587574"/>
          <a:ext cx="1259550" cy="5581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No Extra Overhead</a:t>
          </a:r>
        </a:p>
      </dsp:txBody>
      <dsp:txXfrm>
        <a:off x="5789204" y="4603921"/>
        <a:ext cx="1226856" cy="525439"/>
      </dsp:txXfrm>
    </dsp:sp>
    <dsp:sp modelId="{0EF4A913-E5D2-45F5-9953-CEF4BF950A6D}">
      <dsp:nvSpPr>
        <dsp:cNvPr id="0" name=""/>
        <dsp:cNvSpPr/>
      </dsp:nvSpPr>
      <dsp:spPr>
        <a:xfrm>
          <a:off x="7417161" y="457795"/>
          <a:ext cx="1574438" cy="5581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rtl="0">
            <a:lnSpc>
              <a:spcPct val="90000"/>
            </a:lnSpc>
            <a:spcBef>
              <a:spcPct val="0"/>
            </a:spcBef>
            <a:spcAft>
              <a:spcPct val="35000"/>
            </a:spcAft>
            <a:buNone/>
          </a:pPr>
          <a:r>
            <a:rPr lang="en-US" sz="1700" kern="1200" dirty="0"/>
            <a:t>Sponsor Value</a:t>
          </a:r>
        </a:p>
      </dsp:txBody>
      <dsp:txXfrm>
        <a:off x="7433508" y="474142"/>
        <a:ext cx="1541744" cy="525439"/>
      </dsp:txXfrm>
    </dsp:sp>
    <dsp:sp modelId="{83F13B26-3C39-4EBD-B7A3-CA4367CB9EA1}">
      <dsp:nvSpPr>
        <dsp:cNvPr id="0" name=""/>
        <dsp:cNvSpPr/>
      </dsp:nvSpPr>
      <dsp:spPr>
        <a:xfrm>
          <a:off x="7574605" y="1015928"/>
          <a:ext cx="157443" cy="418600"/>
        </a:xfrm>
        <a:custGeom>
          <a:avLst/>
          <a:gdLst/>
          <a:ahLst/>
          <a:cxnLst/>
          <a:rect l="0" t="0" r="0" b="0"/>
          <a:pathLst>
            <a:path>
              <a:moveTo>
                <a:pt x="0" y="0"/>
              </a:moveTo>
              <a:lnTo>
                <a:pt x="0" y="418600"/>
              </a:lnTo>
              <a:lnTo>
                <a:pt x="157443" y="4186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B677B1-6514-401A-9532-9D2ECD659A10}">
      <dsp:nvSpPr>
        <dsp:cNvPr id="0" name=""/>
        <dsp:cNvSpPr/>
      </dsp:nvSpPr>
      <dsp:spPr>
        <a:xfrm>
          <a:off x="7732049" y="1155461"/>
          <a:ext cx="1259550" cy="5581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Predictive Demand</a:t>
          </a:r>
        </a:p>
      </dsp:txBody>
      <dsp:txXfrm>
        <a:off x="7748396" y="1171808"/>
        <a:ext cx="1226856" cy="525439"/>
      </dsp:txXfrm>
    </dsp:sp>
    <dsp:sp modelId="{652DADFE-E2A6-45A6-B789-BC6E361B9C68}">
      <dsp:nvSpPr>
        <dsp:cNvPr id="0" name=""/>
        <dsp:cNvSpPr/>
      </dsp:nvSpPr>
      <dsp:spPr>
        <a:xfrm>
          <a:off x="7574605" y="1015928"/>
          <a:ext cx="157443" cy="1116266"/>
        </a:xfrm>
        <a:custGeom>
          <a:avLst/>
          <a:gdLst/>
          <a:ahLst/>
          <a:cxnLst/>
          <a:rect l="0" t="0" r="0" b="0"/>
          <a:pathLst>
            <a:path>
              <a:moveTo>
                <a:pt x="0" y="0"/>
              </a:moveTo>
              <a:lnTo>
                <a:pt x="0" y="1116266"/>
              </a:lnTo>
              <a:lnTo>
                <a:pt x="157443" y="111626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DADA19-1821-4E54-9B18-7714F453B7B8}">
      <dsp:nvSpPr>
        <dsp:cNvPr id="0" name=""/>
        <dsp:cNvSpPr/>
      </dsp:nvSpPr>
      <dsp:spPr>
        <a:xfrm>
          <a:off x="7732049" y="1853128"/>
          <a:ext cx="1259550" cy="5581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Predictive Revenue</a:t>
          </a:r>
        </a:p>
      </dsp:txBody>
      <dsp:txXfrm>
        <a:off x="7748396" y="1869475"/>
        <a:ext cx="1226856" cy="525439"/>
      </dsp:txXfrm>
    </dsp:sp>
    <dsp:sp modelId="{E39D331D-CCCF-4F8B-AC9A-45EFA715A38B}">
      <dsp:nvSpPr>
        <dsp:cNvPr id="0" name=""/>
        <dsp:cNvSpPr/>
      </dsp:nvSpPr>
      <dsp:spPr>
        <a:xfrm>
          <a:off x="7574605" y="1015928"/>
          <a:ext cx="157443" cy="1813933"/>
        </a:xfrm>
        <a:custGeom>
          <a:avLst/>
          <a:gdLst/>
          <a:ahLst/>
          <a:cxnLst/>
          <a:rect l="0" t="0" r="0" b="0"/>
          <a:pathLst>
            <a:path>
              <a:moveTo>
                <a:pt x="0" y="0"/>
              </a:moveTo>
              <a:lnTo>
                <a:pt x="0" y="1813933"/>
              </a:lnTo>
              <a:lnTo>
                <a:pt x="157443" y="18139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A84E80-D890-436E-9C30-E68BA75E0E79}">
      <dsp:nvSpPr>
        <dsp:cNvPr id="0" name=""/>
        <dsp:cNvSpPr/>
      </dsp:nvSpPr>
      <dsp:spPr>
        <a:xfrm>
          <a:off x="7732049" y="2550795"/>
          <a:ext cx="1259550" cy="5581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Agile Accounting</a:t>
          </a:r>
        </a:p>
      </dsp:txBody>
      <dsp:txXfrm>
        <a:off x="7748396" y="2567142"/>
        <a:ext cx="1226856" cy="525439"/>
      </dsp:txXfrm>
    </dsp:sp>
    <dsp:sp modelId="{9D20C6FC-92B4-4CE7-BB06-BBE5A6D3D538}">
      <dsp:nvSpPr>
        <dsp:cNvPr id="0" name=""/>
        <dsp:cNvSpPr/>
      </dsp:nvSpPr>
      <dsp:spPr>
        <a:xfrm>
          <a:off x="7574605" y="1015928"/>
          <a:ext cx="157443" cy="2511600"/>
        </a:xfrm>
        <a:custGeom>
          <a:avLst/>
          <a:gdLst/>
          <a:ahLst/>
          <a:cxnLst/>
          <a:rect l="0" t="0" r="0" b="0"/>
          <a:pathLst>
            <a:path>
              <a:moveTo>
                <a:pt x="0" y="0"/>
              </a:moveTo>
              <a:lnTo>
                <a:pt x="0" y="2511600"/>
              </a:lnTo>
              <a:lnTo>
                <a:pt x="157443" y="25116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A727E2-6C57-45DD-B2B7-EDD60C83C875}">
      <dsp:nvSpPr>
        <dsp:cNvPr id="0" name=""/>
        <dsp:cNvSpPr/>
      </dsp:nvSpPr>
      <dsp:spPr>
        <a:xfrm>
          <a:off x="7732049" y="3248462"/>
          <a:ext cx="1259550" cy="5581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Agile Contracting</a:t>
          </a:r>
        </a:p>
      </dsp:txBody>
      <dsp:txXfrm>
        <a:off x="7748396" y="3264809"/>
        <a:ext cx="1226856" cy="525439"/>
      </dsp:txXfrm>
    </dsp:sp>
    <dsp:sp modelId="{1BFD526E-95B8-43F5-AAE8-5BEB053A75CE}">
      <dsp:nvSpPr>
        <dsp:cNvPr id="0" name=""/>
        <dsp:cNvSpPr/>
      </dsp:nvSpPr>
      <dsp:spPr>
        <a:xfrm>
          <a:off x="7574605" y="1015928"/>
          <a:ext cx="157443" cy="3209266"/>
        </a:xfrm>
        <a:custGeom>
          <a:avLst/>
          <a:gdLst/>
          <a:ahLst/>
          <a:cxnLst/>
          <a:rect l="0" t="0" r="0" b="0"/>
          <a:pathLst>
            <a:path>
              <a:moveTo>
                <a:pt x="0" y="0"/>
              </a:moveTo>
              <a:lnTo>
                <a:pt x="0" y="3209266"/>
              </a:lnTo>
              <a:lnTo>
                <a:pt x="157443" y="320926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15E66D-17EB-40D5-97FC-88E0328920F9}">
      <dsp:nvSpPr>
        <dsp:cNvPr id="0" name=""/>
        <dsp:cNvSpPr/>
      </dsp:nvSpPr>
      <dsp:spPr>
        <a:xfrm>
          <a:off x="7732049" y="3946128"/>
          <a:ext cx="1259550" cy="5581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Highest Return</a:t>
          </a:r>
        </a:p>
      </dsp:txBody>
      <dsp:txXfrm>
        <a:off x="7748396" y="3962475"/>
        <a:ext cx="1226856" cy="525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E9637D-497F-4A6B-9BEF-B681D35F4CDE}">
      <dsp:nvSpPr>
        <dsp:cNvPr id="0" name=""/>
        <dsp:cNvSpPr/>
      </dsp:nvSpPr>
      <dsp:spPr>
        <a:xfrm>
          <a:off x="0" y="1627153"/>
          <a:ext cx="2819400" cy="35249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dirty="0"/>
            <a:t>Release Planning</a:t>
          </a:r>
        </a:p>
      </dsp:txBody>
      <dsp:txXfrm>
        <a:off x="0" y="1627153"/>
        <a:ext cx="2819400" cy="352490"/>
      </dsp:txXfrm>
    </dsp:sp>
    <dsp:sp modelId="{575F12AE-C8B0-4FFF-A488-5D69E89AE106}">
      <dsp:nvSpPr>
        <dsp:cNvPr id="0" name=""/>
        <dsp:cNvSpPr/>
      </dsp:nvSpPr>
      <dsp:spPr>
        <a:xfrm rot="10800000">
          <a:off x="0" y="1085287"/>
          <a:ext cx="2819400" cy="542129"/>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en-US" sz="2000" kern="1200" dirty="0"/>
            <a:t>Project Kickoff</a:t>
          </a:r>
        </a:p>
      </dsp:txBody>
      <dsp:txXfrm rot="10800000">
        <a:off x="0" y="1085287"/>
        <a:ext cx="2819400" cy="352259"/>
      </dsp:txXfrm>
    </dsp:sp>
    <dsp:sp modelId="{433ED993-73DF-4E74-9AD7-E7815B562117}">
      <dsp:nvSpPr>
        <dsp:cNvPr id="0" name=""/>
        <dsp:cNvSpPr/>
      </dsp:nvSpPr>
      <dsp:spPr>
        <a:xfrm rot="10800000">
          <a:off x="0" y="543422"/>
          <a:ext cx="2819400" cy="542129"/>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US" sz="1800" kern="1200" dirty="0"/>
            <a:t>Product Backlog</a:t>
          </a:r>
        </a:p>
      </dsp:txBody>
      <dsp:txXfrm rot="10800000">
        <a:off x="0" y="543422"/>
        <a:ext cx="2819400" cy="352259"/>
      </dsp:txXfrm>
    </dsp:sp>
    <dsp:sp modelId="{1C84AC73-079C-4B41-95C3-D38EEEC4239E}">
      <dsp:nvSpPr>
        <dsp:cNvPr id="0" name=""/>
        <dsp:cNvSpPr/>
      </dsp:nvSpPr>
      <dsp:spPr>
        <a:xfrm rot="10800000">
          <a:off x="0" y="0"/>
          <a:ext cx="2819400" cy="542129"/>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US" sz="1800" kern="1200" dirty="0"/>
            <a:t>Product Vision</a:t>
          </a:r>
        </a:p>
      </dsp:txBody>
      <dsp:txXfrm rot="10800000">
        <a:off x="0" y="0"/>
        <a:ext cx="2819400" cy="3522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395A2E-A3B4-44DE-B8AD-492598C11925}">
      <dsp:nvSpPr>
        <dsp:cNvPr id="0" name=""/>
        <dsp:cNvSpPr/>
      </dsp:nvSpPr>
      <dsp:spPr>
        <a:xfrm rot="5400000">
          <a:off x="1516762" y="-602994"/>
          <a:ext cx="282699" cy="156057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kern="1200" dirty="0"/>
            <a:t>Define</a:t>
          </a:r>
        </a:p>
      </dsp:txBody>
      <dsp:txXfrm rot="-5400000">
        <a:off x="877824" y="49744"/>
        <a:ext cx="1546776" cy="255099"/>
      </dsp:txXfrm>
    </dsp:sp>
    <dsp:sp modelId="{BCE360B0-5BB2-404D-B99C-83BAB3C402C0}">
      <dsp:nvSpPr>
        <dsp:cNvPr id="0" name=""/>
        <dsp:cNvSpPr/>
      </dsp:nvSpPr>
      <dsp:spPr>
        <a:xfrm>
          <a:off x="0" y="606"/>
          <a:ext cx="877824" cy="35337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rtl="0">
            <a:lnSpc>
              <a:spcPct val="90000"/>
            </a:lnSpc>
            <a:spcBef>
              <a:spcPct val="0"/>
            </a:spcBef>
            <a:spcAft>
              <a:spcPct val="35000"/>
            </a:spcAft>
            <a:buNone/>
          </a:pPr>
          <a:r>
            <a:rPr lang="en-US" sz="1700" kern="1200" dirty="0"/>
            <a:t>Phase1</a:t>
          </a:r>
        </a:p>
      </dsp:txBody>
      <dsp:txXfrm>
        <a:off x="17250" y="17856"/>
        <a:ext cx="843324" cy="318873"/>
      </dsp:txXfrm>
    </dsp:sp>
    <dsp:sp modelId="{0C7A6277-71D8-494C-8505-924EAD28A4F9}">
      <dsp:nvSpPr>
        <dsp:cNvPr id="0" name=""/>
        <dsp:cNvSpPr/>
      </dsp:nvSpPr>
      <dsp:spPr>
        <a:xfrm rot="5400000">
          <a:off x="1516762" y="-231951"/>
          <a:ext cx="282699" cy="156057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kern="1200" dirty="0"/>
            <a:t>Design</a:t>
          </a:r>
        </a:p>
      </dsp:txBody>
      <dsp:txXfrm rot="-5400000">
        <a:off x="877824" y="420787"/>
        <a:ext cx="1546776" cy="255099"/>
      </dsp:txXfrm>
    </dsp:sp>
    <dsp:sp modelId="{130BBA31-C502-4A2B-9D1B-BA6FC370EA4B}">
      <dsp:nvSpPr>
        <dsp:cNvPr id="0" name=""/>
        <dsp:cNvSpPr/>
      </dsp:nvSpPr>
      <dsp:spPr>
        <a:xfrm>
          <a:off x="0" y="371649"/>
          <a:ext cx="877824" cy="35337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rtl="0">
            <a:lnSpc>
              <a:spcPct val="90000"/>
            </a:lnSpc>
            <a:spcBef>
              <a:spcPct val="0"/>
            </a:spcBef>
            <a:spcAft>
              <a:spcPct val="35000"/>
            </a:spcAft>
            <a:buNone/>
          </a:pPr>
          <a:r>
            <a:rPr lang="en-US" sz="1700" kern="1200" dirty="0"/>
            <a:t>Phase2</a:t>
          </a:r>
        </a:p>
      </dsp:txBody>
      <dsp:txXfrm>
        <a:off x="17250" y="388899"/>
        <a:ext cx="843324" cy="318873"/>
      </dsp:txXfrm>
    </dsp:sp>
    <dsp:sp modelId="{2F1DD77E-6CA1-42CF-81D1-FA1AF4321E03}">
      <dsp:nvSpPr>
        <dsp:cNvPr id="0" name=""/>
        <dsp:cNvSpPr/>
      </dsp:nvSpPr>
      <dsp:spPr>
        <a:xfrm rot="5400000">
          <a:off x="1516762" y="139090"/>
          <a:ext cx="282699" cy="156057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kern="1200" dirty="0"/>
            <a:t>Develop</a:t>
          </a:r>
        </a:p>
      </dsp:txBody>
      <dsp:txXfrm rot="-5400000">
        <a:off x="877824" y="791828"/>
        <a:ext cx="1546776" cy="255099"/>
      </dsp:txXfrm>
    </dsp:sp>
    <dsp:sp modelId="{620020FA-C224-4389-B0F2-1CFDC8131076}">
      <dsp:nvSpPr>
        <dsp:cNvPr id="0" name=""/>
        <dsp:cNvSpPr/>
      </dsp:nvSpPr>
      <dsp:spPr>
        <a:xfrm>
          <a:off x="0" y="742691"/>
          <a:ext cx="877824" cy="35337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rtl="0">
            <a:lnSpc>
              <a:spcPct val="90000"/>
            </a:lnSpc>
            <a:spcBef>
              <a:spcPct val="0"/>
            </a:spcBef>
            <a:spcAft>
              <a:spcPct val="35000"/>
            </a:spcAft>
            <a:buNone/>
          </a:pPr>
          <a:r>
            <a:rPr lang="en-US" sz="1700" kern="1200" dirty="0"/>
            <a:t>Phase3</a:t>
          </a:r>
        </a:p>
      </dsp:txBody>
      <dsp:txXfrm>
        <a:off x="17250" y="759941"/>
        <a:ext cx="843324" cy="318873"/>
      </dsp:txXfrm>
    </dsp:sp>
    <dsp:sp modelId="{CEEF203E-8FC7-4380-B567-F57AF6F15B3D}">
      <dsp:nvSpPr>
        <dsp:cNvPr id="0" name=""/>
        <dsp:cNvSpPr/>
      </dsp:nvSpPr>
      <dsp:spPr>
        <a:xfrm rot="5400000">
          <a:off x="1516762" y="510133"/>
          <a:ext cx="282699" cy="156057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kern="1200" dirty="0"/>
            <a:t>Test</a:t>
          </a:r>
        </a:p>
      </dsp:txBody>
      <dsp:txXfrm rot="-5400000">
        <a:off x="877824" y="1162871"/>
        <a:ext cx="1546776" cy="255099"/>
      </dsp:txXfrm>
    </dsp:sp>
    <dsp:sp modelId="{26DEEC52-ECFC-4FAA-AD29-059AA9915336}">
      <dsp:nvSpPr>
        <dsp:cNvPr id="0" name=""/>
        <dsp:cNvSpPr/>
      </dsp:nvSpPr>
      <dsp:spPr>
        <a:xfrm>
          <a:off x="0" y="1113734"/>
          <a:ext cx="877824" cy="35337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rtl="0">
            <a:lnSpc>
              <a:spcPct val="90000"/>
            </a:lnSpc>
            <a:spcBef>
              <a:spcPct val="0"/>
            </a:spcBef>
            <a:spcAft>
              <a:spcPct val="35000"/>
            </a:spcAft>
            <a:buNone/>
          </a:pPr>
          <a:r>
            <a:rPr lang="en-US" sz="1700" kern="1200" dirty="0"/>
            <a:t>Phase4</a:t>
          </a:r>
        </a:p>
      </dsp:txBody>
      <dsp:txXfrm>
        <a:off x="17250" y="1130984"/>
        <a:ext cx="843324" cy="318873"/>
      </dsp:txXfrm>
    </dsp:sp>
    <dsp:sp modelId="{38CA8649-1C1B-4AF7-9FBD-11B90A3DE8FB}">
      <dsp:nvSpPr>
        <dsp:cNvPr id="0" name=""/>
        <dsp:cNvSpPr/>
      </dsp:nvSpPr>
      <dsp:spPr>
        <a:xfrm rot="5400000">
          <a:off x="1516762" y="881175"/>
          <a:ext cx="282699" cy="156057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kern="1200" dirty="0"/>
            <a:t>Deploy</a:t>
          </a:r>
        </a:p>
      </dsp:txBody>
      <dsp:txXfrm rot="-5400000">
        <a:off x="877824" y="1533913"/>
        <a:ext cx="1546776" cy="255099"/>
      </dsp:txXfrm>
    </dsp:sp>
    <dsp:sp modelId="{39592A0E-9341-4531-8E64-07DB92F81EC8}">
      <dsp:nvSpPr>
        <dsp:cNvPr id="0" name=""/>
        <dsp:cNvSpPr/>
      </dsp:nvSpPr>
      <dsp:spPr>
        <a:xfrm>
          <a:off x="0" y="1484776"/>
          <a:ext cx="877824" cy="35337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rtl="0">
            <a:lnSpc>
              <a:spcPct val="90000"/>
            </a:lnSpc>
            <a:spcBef>
              <a:spcPct val="0"/>
            </a:spcBef>
            <a:spcAft>
              <a:spcPct val="35000"/>
            </a:spcAft>
            <a:buNone/>
          </a:pPr>
          <a:r>
            <a:rPr lang="en-US" sz="1700" kern="1200" dirty="0"/>
            <a:t>Phase5</a:t>
          </a:r>
        </a:p>
      </dsp:txBody>
      <dsp:txXfrm>
        <a:off x="17250" y="1502026"/>
        <a:ext cx="843324" cy="318873"/>
      </dsp:txXfrm>
    </dsp:sp>
    <dsp:sp modelId="{87AB2F4A-E8D5-4AE0-8C92-7A1B3ACD6A21}">
      <dsp:nvSpPr>
        <dsp:cNvPr id="0" name=""/>
        <dsp:cNvSpPr/>
      </dsp:nvSpPr>
      <dsp:spPr>
        <a:xfrm>
          <a:off x="0" y="1855819"/>
          <a:ext cx="877824" cy="35337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en-US" sz="2800" b="1" kern="1200" dirty="0"/>
            <a:t>$</a:t>
          </a:r>
        </a:p>
      </dsp:txBody>
      <dsp:txXfrm>
        <a:off x="17250" y="1873069"/>
        <a:ext cx="843324" cy="3188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D98C4D-81AD-45D6-91D6-D475D573F66D}">
      <dsp:nvSpPr>
        <dsp:cNvPr id="0" name=""/>
        <dsp:cNvSpPr/>
      </dsp:nvSpPr>
      <dsp:spPr>
        <a:xfrm>
          <a:off x="314324" y="0"/>
          <a:ext cx="3562350" cy="9906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589D4C-0314-451B-A1A2-C768FDAF69E5}">
      <dsp:nvSpPr>
        <dsp:cNvPr id="0" name=""/>
        <dsp:cNvSpPr/>
      </dsp:nvSpPr>
      <dsp:spPr>
        <a:xfrm>
          <a:off x="88773" y="297179"/>
          <a:ext cx="607869" cy="396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Iteration-1</a:t>
          </a:r>
        </a:p>
      </dsp:txBody>
      <dsp:txXfrm>
        <a:off x="108116" y="316522"/>
        <a:ext cx="569183" cy="357554"/>
      </dsp:txXfrm>
    </dsp:sp>
    <dsp:sp modelId="{7B506A40-24E3-420F-BE10-86FEC241D9D9}">
      <dsp:nvSpPr>
        <dsp:cNvPr id="0" name=""/>
        <dsp:cNvSpPr/>
      </dsp:nvSpPr>
      <dsp:spPr>
        <a:xfrm>
          <a:off x="727716" y="297179"/>
          <a:ext cx="607869" cy="396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Define</a:t>
          </a:r>
        </a:p>
      </dsp:txBody>
      <dsp:txXfrm>
        <a:off x="747059" y="316522"/>
        <a:ext cx="569183" cy="357554"/>
      </dsp:txXfrm>
    </dsp:sp>
    <dsp:sp modelId="{B596BB87-B2BC-4A73-A27C-96C46AAD85A2}">
      <dsp:nvSpPr>
        <dsp:cNvPr id="0" name=""/>
        <dsp:cNvSpPr/>
      </dsp:nvSpPr>
      <dsp:spPr>
        <a:xfrm>
          <a:off x="1366659" y="297179"/>
          <a:ext cx="607869" cy="396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Design</a:t>
          </a:r>
        </a:p>
      </dsp:txBody>
      <dsp:txXfrm>
        <a:off x="1386002" y="316522"/>
        <a:ext cx="569183" cy="357554"/>
      </dsp:txXfrm>
    </dsp:sp>
    <dsp:sp modelId="{C85D27AB-DD4C-4DA2-9A9C-A1FC2DDA0A97}">
      <dsp:nvSpPr>
        <dsp:cNvPr id="0" name=""/>
        <dsp:cNvSpPr/>
      </dsp:nvSpPr>
      <dsp:spPr>
        <a:xfrm>
          <a:off x="2005602" y="297179"/>
          <a:ext cx="607869" cy="396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Develop</a:t>
          </a:r>
        </a:p>
      </dsp:txBody>
      <dsp:txXfrm>
        <a:off x="2024945" y="316522"/>
        <a:ext cx="569183" cy="357554"/>
      </dsp:txXfrm>
    </dsp:sp>
    <dsp:sp modelId="{C318130B-FEE4-4896-9E33-23F70F59CF3F}">
      <dsp:nvSpPr>
        <dsp:cNvPr id="0" name=""/>
        <dsp:cNvSpPr/>
      </dsp:nvSpPr>
      <dsp:spPr>
        <a:xfrm>
          <a:off x="2644544" y="297179"/>
          <a:ext cx="607869" cy="396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Test</a:t>
          </a:r>
        </a:p>
      </dsp:txBody>
      <dsp:txXfrm>
        <a:off x="2663887" y="316522"/>
        <a:ext cx="569183" cy="357554"/>
      </dsp:txXfrm>
    </dsp:sp>
    <dsp:sp modelId="{807BE247-61BA-49D3-8228-5B7715009CD1}">
      <dsp:nvSpPr>
        <dsp:cNvPr id="0" name=""/>
        <dsp:cNvSpPr/>
      </dsp:nvSpPr>
      <dsp:spPr>
        <a:xfrm>
          <a:off x="3283487" y="297179"/>
          <a:ext cx="607869" cy="396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Deploy</a:t>
          </a:r>
        </a:p>
      </dsp:txBody>
      <dsp:txXfrm>
        <a:off x="3302830" y="316522"/>
        <a:ext cx="569183" cy="357554"/>
      </dsp:txXfrm>
    </dsp:sp>
    <dsp:sp modelId="{5AAE574E-6CA6-472E-A1BF-DA43B8FF954B}">
      <dsp:nvSpPr>
        <dsp:cNvPr id="0" name=""/>
        <dsp:cNvSpPr/>
      </dsp:nvSpPr>
      <dsp:spPr>
        <a:xfrm>
          <a:off x="3922430" y="297179"/>
          <a:ext cx="179795" cy="396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b="1" kern="1200" dirty="0"/>
            <a:t>$</a:t>
          </a:r>
        </a:p>
      </dsp:txBody>
      <dsp:txXfrm>
        <a:off x="3931207" y="305956"/>
        <a:ext cx="162241" cy="3786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D98C4D-81AD-45D6-91D6-D475D573F66D}">
      <dsp:nvSpPr>
        <dsp:cNvPr id="0" name=""/>
        <dsp:cNvSpPr/>
      </dsp:nvSpPr>
      <dsp:spPr>
        <a:xfrm>
          <a:off x="314324" y="0"/>
          <a:ext cx="3562350" cy="9906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589D4C-0314-451B-A1A2-C768FDAF69E5}">
      <dsp:nvSpPr>
        <dsp:cNvPr id="0" name=""/>
        <dsp:cNvSpPr/>
      </dsp:nvSpPr>
      <dsp:spPr>
        <a:xfrm>
          <a:off x="88773" y="297179"/>
          <a:ext cx="607869" cy="396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Iteration-2</a:t>
          </a:r>
        </a:p>
      </dsp:txBody>
      <dsp:txXfrm>
        <a:off x="108116" y="316522"/>
        <a:ext cx="569183" cy="357554"/>
      </dsp:txXfrm>
    </dsp:sp>
    <dsp:sp modelId="{7B506A40-24E3-420F-BE10-86FEC241D9D9}">
      <dsp:nvSpPr>
        <dsp:cNvPr id="0" name=""/>
        <dsp:cNvSpPr/>
      </dsp:nvSpPr>
      <dsp:spPr>
        <a:xfrm>
          <a:off x="727716" y="297179"/>
          <a:ext cx="607869" cy="396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Define</a:t>
          </a:r>
        </a:p>
      </dsp:txBody>
      <dsp:txXfrm>
        <a:off x="747059" y="316522"/>
        <a:ext cx="569183" cy="357554"/>
      </dsp:txXfrm>
    </dsp:sp>
    <dsp:sp modelId="{B596BB87-B2BC-4A73-A27C-96C46AAD85A2}">
      <dsp:nvSpPr>
        <dsp:cNvPr id="0" name=""/>
        <dsp:cNvSpPr/>
      </dsp:nvSpPr>
      <dsp:spPr>
        <a:xfrm>
          <a:off x="1366659" y="297179"/>
          <a:ext cx="607869" cy="396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Design</a:t>
          </a:r>
        </a:p>
      </dsp:txBody>
      <dsp:txXfrm>
        <a:off x="1386002" y="316522"/>
        <a:ext cx="569183" cy="357554"/>
      </dsp:txXfrm>
    </dsp:sp>
    <dsp:sp modelId="{C85D27AB-DD4C-4DA2-9A9C-A1FC2DDA0A97}">
      <dsp:nvSpPr>
        <dsp:cNvPr id="0" name=""/>
        <dsp:cNvSpPr/>
      </dsp:nvSpPr>
      <dsp:spPr>
        <a:xfrm>
          <a:off x="2005602" y="297179"/>
          <a:ext cx="607869" cy="396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Develop</a:t>
          </a:r>
        </a:p>
      </dsp:txBody>
      <dsp:txXfrm>
        <a:off x="2024945" y="316522"/>
        <a:ext cx="569183" cy="357554"/>
      </dsp:txXfrm>
    </dsp:sp>
    <dsp:sp modelId="{C318130B-FEE4-4896-9E33-23F70F59CF3F}">
      <dsp:nvSpPr>
        <dsp:cNvPr id="0" name=""/>
        <dsp:cNvSpPr/>
      </dsp:nvSpPr>
      <dsp:spPr>
        <a:xfrm>
          <a:off x="2644544" y="297179"/>
          <a:ext cx="607869" cy="396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Test</a:t>
          </a:r>
        </a:p>
      </dsp:txBody>
      <dsp:txXfrm>
        <a:off x="2663887" y="316522"/>
        <a:ext cx="569183" cy="357554"/>
      </dsp:txXfrm>
    </dsp:sp>
    <dsp:sp modelId="{807BE247-61BA-49D3-8228-5B7715009CD1}">
      <dsp:nvSpPr>
        <dsp:cNvPr id="0" name=""/>
        <dsp:cNvSpPr/>
      </dsp:nvSpPr>
      <dsp:spPr>
        <a:xfrm>
          <a:off x="3283487" y="297179"/>
          <a:ext cx="607869" cy="396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Deploy</a:t>
          </a:r>
        </a:p>
      </dsp:txBody>
      <dsp:txXfrm>
        <a:off x="3302830" y="316522"/>
        <a:ext cx="569183" cy="357554"/>
      </dsp:txXfrm>
    </dsp:sp>
    <dsp:sp modelId="{BFEB82C3-5DF3-4683-956E-EE50AC29D0F3}">
      <dsp:nvSpPr>
        <dsp:cNvPr id="0" name=""/>
        <dsp:cNvSpPr/>
      </dsp:nvSpPr>
      <dsp:spPr>
        <a:xfrm>
          <a:off x="3922430" y="297179"/>
          <a:ext cx="179795" cy="396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b="1" kern="1200" dirty="0"/>
            <a:t>$</a:t>
          </a:r>
        </a:p>
      </dsp:txBody>
      <dsp:txXfrm>
        <a:off x="3931207" y="305956"/>
        <a:ext cx="162241" cy="3786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D98C4D-81AD-45D6-91D6-D475D573F66D}">
      <dsp:nvSpPr>
        <dsp:cNvPr id="0" name=""/>
        <dsp:cNvSpPr/>
      </dsp:nvSpPr>
      <dsp:spPr>
        <a:xfrm>
          <a:off x="314324" y="0"/>
          <a:ext cx="3562350" cy="9906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589D4C-0314-451B-A1A2-C768FDAF69E5}">
      <dsp:nvSpPr>
        <dsp:cNvPr id="0" name=""/>
        <dsp:cNvSpPr/>
      </dsp:nvSpPr>
      <dsp:spPr>
        <a:xfrm>
          <a:off x="88773" y="297179"/>
          <a:ext cx="607869" cy="396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Iteration-3</a:t>
          </a:r>
        </a:p>
      </dsp:txBody>
      <dsp:txXfrm>
        <a:off x="108116" y="316522"/>
        <a:ext cx="569183" cy="357554"/>
      </dsp:txXfrm>
    </dsp:sp>
    <dsp:sp modelId="{7B506A40-24E3-420F-BE10-86FEC241D9D9}">
      <dsp:nvSpPr>
        <dsp:cNvPr id="0" name=""/>
        <dsp:cNvSpPr/>
      </dsp:nvSpPr>
      <dsp:spPr>
        <a:xfrm>
          <a:off x="727716" y="297179"/>
          <a:ext cx="607869" cy="396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Define</a:t>
          </a:r>
        </a:p>
      </dsp:txBody>
      <dsp:txXfrm>
        <a:off x="747059" y="316522"/>
        <a:ext cx="569183" cy="357554"/>
      </dsp:txXfrm>
    </dsp:sp>
    <dsp:sp modelId="{B596BB87-B2BC-4A73-A27C-96C46AAD85A2}">
      <dsp:nvSpPr>
        <dsp:cNvPr id="0" name=""/>
        <dsp:cNvSpPr/>
      </dsp:nvSpPr>
      <dsp:spPr>
        <a:xfrm>
          <a:off x="1366659" y="297179"/>
          <a:ext cx="607869" cy="396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Design</a:t>
          </a:r>
        </a:p>
      </dsp:txBody>
      <dsp:txXfrm>
        <a:off x="1386002" y="316522"/>
        <a:ext cx="569183" cy="357554"/>
      </dsp:txXfrm>
    </dsp:sp>
    <dsp:sp modelId="{C85D27AB-DD4C-4DA2-9A9C-A1FC2DDA0A97}">
      <dsp:nvSpPr>
        <dsp:cNvPr id="0" name=""/>
        <dsp:cNvSpPr/>
      </dsp:nvSpPr>
      <dsp:spPr>
        <a:xfrm>
          <a:off x="2005602" y="297179"/>
          <a:ext cx="607869" cy="396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Develop</a:t>
          </a:r>
        </a:p>
      </dsp:txBody>
      <dsp:txXfrm>
        <a:off x="2024945" y="316522"/>
        <a:ext cx="569183" cy="357554"/>
      </dsp:txXfrm>
    </dsp:sp>
    <dsp:sp modelId="{C318130B-FEE4-4896-9E33-23F70F59CF3F}">
      <dsp:nvSpPr>
        <dsp:cNvPr id="0" name=""/>
        <dsp:cNvSpPr/>
      </dsp:nvSpPr>
      <dsp:spPr>
        <a:xfrm>
          <a:off x="2644544" y="297179"/>
          <a:ext cx="607869" cy="396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Test</a:t>
          </a:r>
        </a:p>
      </dsp:txBody>
      <dsp:txXfrm>
        <a:off x="2663887" y="316522"/>
        <a:ext cx="569183" cy="357554"/>
      </dsp:txXfrm>
    </dsp:sp>
    <dsp:sp modelId="{807BE247-61BA-49D3-8228-5B7715009CD1}">
      <dsp:nvSpPr>
        <dsp:cNvPr id="0" name=""/>
        <dsp:cNvSpPr/>
      </dsp:nvSpPr>
      <dsp:spPr>
        <a:xfrm>
          <a:off x="3283487" y="297179"/>
          <a:ext cx="607869" cy="396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dirty="0"/>
            <a:t>Deploy</a:t>
          </a:r>
        </a:p>
      </dsp:txBody>
      <dsp:txXfrm>
        <a:off x="3302830" y="316522"/>
        <a:ext cx="569183" cy="357554"/>
      </dsp:txXfrm>
    </dsp:sp>
    <dsp:sp modelId="{06034433-3021-4A37-BFE9-C05F548C2189}">
      <dsp:nvSpPr>
        <dsp:cNvPr id="0" name=""/>
        <dsp:cNvSpPr/>
      </dsp:nvSpPr>
      <dsp:spPr>
        <a:xfrm>
          <a:off x="3922430" y="297179"/>
          <a:ext cx="179795" cy="396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b="1" kern="1200" dirty="0"/>
            <a:t>$</a:t>
          </a:r>
        </a:p>
      </dsp:txBody>
      <dsp:txXfrm>
        <a:off x="3931207" y="305956"/>
        <a:ext cx="162241" cy="37868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78972A-4DFD-4476-8A69-A9BB2EC8B7D9}">
      <dsp:nvSpPr>
        <dsp:cNvPr id="0" name=""/>
        <dsp:cNvSpPr/>
      </dsp:nvSpPr>
      <dsp:spPr>
        <a:xfrm>
          <a:off x="41958" y="549"/>
          <a:ext cx="1907232" cy="28746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rtl="0">
            <a:lnSpc>
              <a:spcPct val="90000"/>
            </a:lnSpc>
            <a:spcBef>
              <a:spcPct val="0"/>
            </a:spcBef>
            <a:spcAft>
              <a:spcPct val="35000"/>
            </a:spcAft>
            <a:buNone/>
          </a:pPr>
          <a:r>
            <a:rPr lang="en-US" sz="1400" kern="1200" dirty="0"/>
            <a:t>Iteration</a:t>
          </a:r>
        </a:p>
      </dsp:txBody>
      <dsp:txXfrm>
        <a:off x="185691" y="549"/>
        <a:ext cx="1619766" cy="287466"/>
      </dsp:txXfrm>
    </dsp:sp>
    <dsp:sp modelId="{27C8F487-EE83-41A2-B512-FFFE3251CEFC}">
      <dsp:nvSpPr>
        <dsp:cNvPr id="0" name=""/>
        <dsp:cNvSpPr/>
      </dsp:nvSpPr>
      <dsp:spPr>
        <a:xfrm>
          <a:off x="1936794" y="24984"/>
          <a:ext cx="1583002" cy="238598"/>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rtl="0">
            <a:lnSpc>
              <a:spcPct val="90000"/>
            </a:lnSpc>
            <a:spcBef>
              <a:spcPct val="0"/>
            </a:spcBef>
            <a:spcAft>
              <a:spcPct val="35000"/>
            </a:spcAft>
            <a:buNone/>
          </a:pPr>
          <a:r>
            <a:rPr lang="en-US" sz="1100" kern="1200" dirty="0"/>
            <a:t>Iteration1</a:t>
          </a:r>
        </a:p>
      </dsp:txBody>
      <dsp:txXfrm>
        <a:off x="2056093" y="24984"/>
        <a:ext cx="1344404" cy="238598"/>
      </dsp:txXfrm>
    </dsp:sp>
    <dsp:sp modelId="{E70ADEC8-589A-41E4-A02E-4AF77FD9CCEA}">
      <dsp:nvSpPr>
        <dsp:cNvPr id="0" name=""/>
        <dsp:cNvSpPr/>
      </dsp:nvSpPr>
      <dsp:spPr>
        <a:xfrm>
          <a:off x="3508716" y="24984"/>
          <a:ext cx="1583002" cy="238598"/>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rtl="0">
            <a:lnSpc>
              <a:spcPct val="90000"/>
            </a:lnSpc>
            <a:spcBef>
              <a:spcPct val="0"/>
            </a:spcBef>
            <a:spcAft>
              <a:spcPct val="35000"/>
            </a:spcAft>
            <a:buNone/>
          </a:pPr>
          <a:r>
            <a:rPr lang="en-US" sz="1100" kern="1200" dirty="0"/>
            <a:t>Iteration2</a:t>
          </a:r>
        </a:p>
      </dsp:txBody>
      <dsp:txXfrm>
        <a:off x="3628015" y="24984"/>
        <a:ext cx="1344404" cy="238598"/>
      </dsp:txXfrm>
    </dsp:sp>
    <dsp:sp modelId="{1014D520-9DEA-483E-B937-886B2D814857}">
      <dsp:nvSpPr>
        <dsp:cNvPr id="0" name=""/>
        <dsp:cNvSpPr/>
      </dsp:nvSpPr>
      <dsp:spPr>
        <a:xfrm>
          <a:off x="5080638" y="24984"/>
          <a:ext cx="1583002" cy="238598"/>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rtl="0">
            <a:lnSpc>
              <a:spcPct val="90000"/>
            </a:lnSpc>
            <a:spcBef>
              <a:spcPct val="0"/>
            </a:spcBef>
            <a:spcAft>
              <a:spcPct val="35000"/>
            </a:spcAft>
            <a:buNone/>
          </a:pPr>
          <a:r>
            <a:rPr lang="en-US" sz="1100" kern="1200" dirty="0"/>
            <a:t>Iteration3</a:t>
          </a:r>
        </a:p>
      </dsp:txBody>
      <dsp:txXfrm>
        <a:off x="5199937" y="24984"/>
        <a:ext cx="1344404" cy="238598"/>
      </dsp:txXfrm>
    </dsp:sp>
    <dsp:sp modelId="{68AB449E-916F-4DD2-98C4-C03596981EC5}">
      <dsp:nvSpPr>
        <dsp:cNvPr id="0" name=""/>
        <dsp:cNvSpPr/>
      </dsp:nvSpPr>
      <dsp:spPr>
        <a:xfrm>
          <a:off x="41958" y="293356"/>
          <a:ext cx="1907232" cy="28746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rtl="0">
            <a:lnSpc>
              <a:spcPct val="90000"/>
            </a:lnSpc>
            <a:spcBef>
              <a:spcPct val="0"/>
            </a:spcBef>
            <a:spcAft>
              <a:spcPct val="35000"/>
            </a:spcAft>
            <a:buNone/>
          </a:pPr>
          <a:r>
            <a:rPr lang="en-US" sz="1400" kern="1200" dirty="0"/>
            <a:t>Define</a:t>
          </a:r>
        </a:p>
      </dsp:txBody>
      <dsp:txXfrm>
        <a:off x="185691" y="293356"/>
        <a:ext cx="1619766" cy="287466"/>
      </dsp:txXfrm>
    </dsp:sp>
    <dsp:sp modelId="{C95B7960-1B7A-48B0-8B5B-B9D3E71B303A}">
      <dsp:nvSpPr>
        <dsp:cNvPr id="0" name=""/>
        <dsp:cNvSpPr/>
      </dsp:nvSpPr>
      <dsp:spPr>
        <a:xfrm>
          <a:off x="1936794" y="317790"/>
          <a:ext cx="1583002" cy="238598"/>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rtl="0">
            <a:lnSpc>
              <a:spcPct val="90000"/>
            </a:lnSpc>
            <a:spcBef>
              <a:spcPct val="0"/>
            </a:spcBef>
            <a:spcAft>
              <a:spcPct val="35000"/>
            </a:spcAft>
            <a:buNone/>
          </a:pPr>
          <a:r>
            <a:rPr lang="en-US" sz="1100" kern="1200" dirty="0"/>
            <a:t>Define</a:t>
          </a:r>
        </a:p>
      </dsp:txBody>
      <dsp:txXfrm>
        <a:off x="2056093" y="317790"/>
        <a:ext cx="1344404" cy="238598"/>
      </dsp:txXfrm>
    </dsp:sp>
    <dsp:sp modelId="{C224BBDD-895B-4F73-8FDF-A979433F8155}">
      <dsp:nvSpPr>
        <dsp:cNvPr id="0" name=""/>
        <dsp:cNvSpPr/>
      </dsp:nvSpPr>
      <dsp:spPr>
        <a:xfrm>
          <a:off x="3508716" y="317790"/>
          <a:ext cx="1583002" cy="238598"/>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rtl="0">
            <a:lnSpc>
              <a:spcPct val="90000"/>
            </a:lnSpc>
            <a:spcBef>
              <a:spcPct val="0"/>
            </a:spcBef>
            <a:spcAft>
              <a:spcPct val="35000"/>
            </a:spcAft>
            <a:buNone/>
          </a:pPr>
          <a:r>
            <a:rPr lang="en-US" sz="1100" kern="1200" dirty="0"/>
            <a:t>Define</a:t>
          </a:r>
        </a:p>
      </dsp:txBody>
      <dsp:txXfrm>
        <a:off x="3628015" y="317790"/>
        <a:ext cx="1344404" cy="238598"/>
      </dsp:txXfrm>
    </dsp:sp>
    <dsp:sp modelId="{6563D519-1A88-46D1-938C-561FA12FD067}">
      <dsp:nvSpPr>
        <dsp:cNvPr id="0" name=""/>
        <dsp:cNvSpPr/>
      </dsp:nvSpPr>
      <dsp:spPr>
        <a:xfrm>
          <a:off x="5080638" y="317790"/>
          <a:ext cx="1583002" cy="238598"/>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rtl="0">
            <a:lnSpc>
              <a:spcPct val="90000"/>
            </a:lnSpc>
            <a:spcBef>
              <a:spcPct val="0"/>
            </a:spcBef>
            <a:spcAft>
              <a:spcPct val="35000"/>
            </a:spcAft>
            <a:buNone/>
          </a:pPr>
          <a:r>
            <a:rPr lang="en-US" sz="1100" kern="1200" dirty="0"/>
            <a:t>Define</a:t>
          </a:r>
        </a:p>
      </dsp:txBody>
      <dsp:txXfrm>
        <a:off x="5199937" y="317790"/>
        <a:ext cx="1344404" cy="238598"/>
      </dsp:txXfrm>
    </dsp:sp>
    <dsp:sp modelId="{F3BD5236-CD4E-4146-B584-25F0DA8B40B3}">
      <dsp:nvSpPr>
        <dsp:cNvPr id="0" name=""/>
        <dsp:cNvSpPr/>
      </dsp:nvSpPr>
      <dsp:spPr>
        <a:xfrm>
          <a:off x="41958" y="586163"/>
          <a:ext cx="1907232" cy="28746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rtl="0">
            <a:lnSpc>
              <a:spcPct val="90000"/>
            </a:lnSpc>
            <a:spcBef>
              <a:spcPct val="0"/>
            </a:spcBef>
            <a:spcAft>
              <a:spcPct val="35000"/>
            </a:spcAft>
            <a:buNone/>
          </a:pPr>
          <a:r>
            <a:rPr lang="en-US" sz="1400" kern="1200" dirty="0"/>
            <a:t>Design</a:t>
          </a:r>
        </a:p>
      </dsp:txBody>
      <dsp:txXfrm>
        <a:off x="185691" y="586163"/>
        <a:ext cx="1619766" cy="287466"/>
      </dsp:txXfrm>
    </dsp:sp>
    <dsp:sp modelId="{08479ED7-12CE-4392-93B7-0ABC4B461564}">
      <dsp:nvSpPr>
        <dsp:cNvPr id="0" name=""/>
        <dsp:cNvSpPr/>
      </dsp:nvSpPr>
      <dsp:spPr>
        <a:xfrm>
          <a:off x="1936794" y="610597"/>
          <a:ext cx="1583002" cy="238598"/>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rtl="0">
            <a:lnSpc>
              <a:spcPct val="90000"/>
            </a:lnSpc>
            <a:spcBef>
              <a:spcPct val="0"/>
            </a:spcBef>
            <a:spcAft>
              <a:spcPct val="35000"/>
            </a:spcAft>
            <a:buNone/>
          </a:pPr>
          <a:r>
            <a:rPr lang="en-US" sz="1100" kern="1200" dirty="0"/>
            <a:t>Design</a:t>
          </a:r>
        </a:p>
      </dsp:txBody>
      <dsp:txXfrm>
        <a:off x="2056093" y="610597"/>
        <a:ext cx="1344404" cy="238598"/>
      </dsp:txXfrm>
    </dsp:sp>
    <dsp:sp modelId="{7C8E9320-7E8C-4C65-9D05-3D161115984B}">
      <dsp:nvSpPr>
        <dsp:cNvPr id="0" name=""/>
        <dsp:cNvSpPr/>
      </dsp:nvSpPr>
      <dsp:spPr>
        <a:xfrm>
          <a:off x="3508716" y="610597"/>
          <a:ext cx="1583002" cy="238598"/>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rtl="0">
            <a:lnSpc>
              <a:spcPct val="90000"/>
            </a:lnSpc>
            <a:spcBef>
              <a:spcPct val="0"/>
            </a:spcBef>
            <a:spcAft>
              <a:spcPct val="35000"/>
            </a:spcAft>
            <a:buNone/>
          </a:pPr>
          <a:r>
            <a:rPr lang="en-US" sz="1100" kern="1200" dirty="0"/>
            <a:t>Design</a:t>
          </a:r>
        </a:p>
      </dsp:txBody>
      <dsp:txXfrm>
        <a:off x="3628015" y="610597"/>
        <a:ext cx="1344404" cy="238598"/>
      </dsp:txXfrm>
    </dsp:sp>
    <dsp:sp modelId="{E5C04A98-B05D-4194-B02D-56E25329ABE2}">
      <dsp:nvSpPr>
        <dsp:cNvPr id="0" name=""/>
        <dsp:cNvSpPr/>
      </dsp:nvSpPr>
      <dsp:spPr>
        <a:xfrm>
          <a:off x="5080638" y="610597"/>
          <a:ext cx="1583002" cy="238598"/>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rtl="0">
            <a:lnSpc>
              <a:spcPct val="90000"/>
            </a:lnSpc>
            <a:spcBef>
              <a:spcPct val="0"/>
            </a:spcBef>
            <a:spcAft>
              <a:spcPct val="35000"/>
            </a:spcAft>
            <a:buNone/>
          </a:pPr>
          <a:r>
            <a:rPr lang="en-US" sz="1100" kern="1200" dirty="0"/>
            <a:t>Design</a:t>
          </a:r>
        </a:p>
      </dsp:txBody>
      <dsp:txXfrm>
        <a:off x="5199937" y="610597"/>
        <a:ext cx="1344404" cy="238598"/>
      </dsp:txXfrm>
    </dsp:sp>
    <dsp:sp modelId="{06A20121-2F88-4B57-A080-0423EE82DEAB}">
      <dsp:nvSpPr>
        <dsp:cNvPr id="0" name=""/>
        <dsp:cNvSpPr/>
      </dsp:nvSpPr>
      <dsp:spPr>
        <a:xfrm>
          <a:off x="41958" y="878970"/>
          <a:ext cx="1907232" cy="28746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rtl="0">
            <a:lnSpc>
              <a:spcPct val="90000"/>
            </a:lnSpc>
            <a:spcBef>
              <a:spcPct val="0"/>
            </a:spcBef>
            <a:spcAft>
              <a:spcPct val="35000"/>
            </a:spcAft>
            <a:buNone/>
          </a:pPr>
          <a:r>
            <a:rPr lang="en-US" sz="1400" kern="1200" dirty="0"/>
            <a:t>Develop</a:t>
          </a:r>
        </a:p>
      </dsp:txBody>
      <dsp:txXfrm>
        <a:off x="185691" y="878970"/>
        <a:ext cx="1619766" cy="287466"/>
      </dsp:txXfrm>
    </dsp:sp>
    <dsp:sp modelId="{EEDA061C-9126-491A-A8D2-DCF44D8BDC5A}">
      <dsp:nvSpPr>
        <dsp:cNvPr id="0" name=""/>
        <dsp:cNvSpPr/>
      </dsp:nvSpPr>
      <dsp:spPr>
        <a:xfrm>
          <a:off x="1936794" y="903404"/>
          <a:ext cx="1583002" cy="238598"/>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rtl="0">
            <a:lnSpc>
              <a:spcPct val="90000"/>
            </a:lnSpc>
            <a:spcBef>
              <a:spcPct val="0"/>
            </a:spcBef>
            <a:spcAft>
              <a:spcPct val="35000"/>
            </a:spcAft>
            <a:buNone/>
          </a:pPr>
          <a:r>
            <a:rPr lang="en-US" sz="1100" kern="1200" dirty="0"/>
            <a:t>Develop</a:t>
          </a:r>
        </a:p>
      </dsp:txBody>
      <dsp:txXfrm>
        <a:off x="2056093" y="903404"/>
        <a:ext cx="1344404" cy="238598"/>
      </dsp:txXfrm>
    </dsp:sp>
    <dsp:sp modelId="{F6F2CCA2-B905-429F-8DC6-C6C8EF554BA2}">
      <dsp:nvSpPr>
        <dsp:cNvPr id="0" name=""/>
        <dsp:cNvSpPr/>
      </dsp:nvSpPr>
      <dsp:spPr>
        <a:xfrm>
          <a:off x="3508716" y="903404"/>
          <a:ext cx="1583002" cy="238598"/>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rtl="0">
            <a:lnSpc>
              <a:spcPct val="90000"/>
            </a:lnSpc>
            <a:spcBef>
              <a:spcPct val="0"/>
            </a:spcBef>
            <a:spcAft>
              <a:spcPct val="35000"/>
            </a:spcAft>
            <a:buNone/>
          </a:pPr>
          <a:r>
            <a:rPr lang="en-US" sz="1100" kern="1200" dirty="0"/>
            <a:t>Develop</a:t>
          </a:r>
        </a:p>
      </dsp:txBody>
      <dsp:txXfrm>
        <a:off x="3628015" y="903404"/>
        <a:ext cx="1344404" cy="238598"/>
      </dsp:txXfrm>
    </dsp:sp>
    <dsp:sp modelId="{E2F82092-34A7-4D0B-AA49-F5022E3B4216}">
      <dsp:nvSpPr>
        <dsp:cNvPr id="0" name=""/>
        <dsp:cNvSpPr/>
      </dsp:nvSpPr>
      <dsp:spPr>
        <a:xfrm>
          <a:off x="5080638" y="903404"/>
          <a:ext cx="1583002" cy="238598"/>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rtl="0">
            <a:lnSpc>
              <a:spcPct val="90000"/>
            </a:lnSpc>
            <a:spcBef>
              <a:spcPct val="0"/>
            </a:spcBef>
            <a:spcAft>
              <a:spcPct val="35000"/>
            </a:spcAft>
            <a:buNone/>
          </a:pPr>
          <a:r>
            <a:rPr lang="en-US" sz="1100" kern="1200" dirty="0"/>
            <a:t>Develop</a:t>
          </a:r>
        </a:p>
      </dsp:txBody>
      <dsp:txXfrm>
        <a:off x="5199937" y="903404"/>
        <a:ext cx="1344404" cy="238598"/>
      </dsp:txXfrm>
    </dsp:sp>
    <dsp:sp modelId="{E9298169-462A-46BF-A819-F57BB62AE5CD}">
      <dsp:nvSpPr>
        <dsp:cNvPr id="0" name=""/>
        <dsp:cNvSpPr/>
      </dsp:nvSpPr>
      <dsp:spPr>
        <a:xfrm>
          <a:off x="41958" y="1171776"/>
          <a:ext cx="1907232" cy="28746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rtl="0">
            <a:lnSpc>
              <a:spcPct val="90000"/>
            </a:lnSpc>
            <a:spcBef>
              <a:spcPct val="0"/>
            </a:spcBef>
            <a:spcAft>
              <a:spcPct val="35000"/>
            </a:spcAft>
            <a:buNone/>
          </a:pPr>
          <a:r>
            <a:rPr lang="en-US" sz="1400" kern="1200" dirty="0"/>
            <a:t>Test</a:t>
          </a:r>
        </a:p>
      </dsp:txBody>
      <dsp:txXfrm>
        <a:off x="185691" y="1171776"/>
        <a:ext cx="1619766" cy="287466"/>
      </dsp:txXfrm>
    </dsp:sp>
    <dsp:sp modelId="{127F8575-BD78-40F8-8553-1736229E0365}">
      <dsp:nvSpPr>
        <dsp:cNvPr id="0" name=""/>
        <dsp:cNvSpPr/>
      </dsp:nvSpPr>
      <dsp:spPr>
        <a:xfrm>
          <a:off x="1936794" y="1196211"/>
          <a:ext cx="1583002" cy="238598"/>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rtl="0">
            <a:lnSpc>
              <a:spcPct val="90000"/>
            </a:lnSpc>
            <a:spcBef>
              <a:spcPct val="0"/>
            </a:spcBef>
            <a:spcAft>
              <a:spcPct val="35000"/>
            </a:spcAft>
            <a:buNone/>
          </a:pPr>
          <a:r>
            <a:rPr lang="en-US" sz="1100" kern="1200" dirty="0"/>
            <a:t>Test</a:t>
          </a:r>
        </a:p>
      </dsp:txBody>
      <dsp:txXfrm>
        <a:off x="2056093" y="1196211"/>
        <a:ext cx="1344404" cy="238598"/>
      </dsp:txXfrm>
    </dsp:sp>
    <dsp:sp modelId="{8539ADB9-0ED7-4247-86F7-F171D5E5C839}">
      <dsp:nvSpPr>
        <dsp:cNvPr id="0" name=""/>
        <dsp:cNvSpPr/>
      </dsp:nvSpPr>
      <dsp:spPr>
        <a:xfrm>
          <a:off x="3508716" y="1196211"/>
          <a:ext cx="1583002" cy="238598"/>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rtl="0">
            <a:lnSpc>
              <a:spcPct val="90000"/>
            </a:lnSpc>
            <a:spcBef>
              <a:spcPct val="0"/>
            </a:spcBef>
            <a:spcAft>
              <a:spcPct val="35000"/>
            </a:spcAft>
            <a:buNone/>
          </a:pPr>
          <a:r>
            <a:rPr lang="en-US" sz="1100" kern="1200" dirty="0"/>
            <a:t>Test</a:t>
          </a:r>
        </a:p>
      </dsp:txBody>
      <dsp:txXfrm>
        <a:off x="3628015" y="1196211"/>
        <a:ext cx="1344404" cy="238598"/>
      </dsp:txXfrm>
    </dsp:sp>
    <dsp:sp modelId="{3ADCE4E8-C3D3-4CA8-BD61-77CE79DA643E}">
      <dsp:nvSpPr>
        <dsp:cNvPr id="0" name=""/>
        <dsp:cNvSpPr/>
      </dsp:nvSpPr>
      <dsp:spPr>
        <a:xfrm>
          <a:off x="5080638" y="1196211"/>
          <a:ext cx="1583002" cy="238598"/>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rtl="0">
            <a:lnSpc>
              <a:spcPct val="90000"/>
            </a:lnSpc>
            <a:spcBef>
              <a:spcPct val="0"/>
            </a:spcBef>
            <a:spcAft>
              <a:spcPct val="35000"/>
            </a:spcAft>
            <a:buNone/>
          </a:pPr>
          <a:r>
            <a:rPr lang="en-US" sz="1100" kern="1200" dirty="0"/>
            <a:t>Test</a:t>
          </a:r>
        </a:p>
      </dsp:txBody>
      <dsp:txXfrm>
        <a:off x="5199937" y="1196211"/>
        <a:ext cx="1344404" cy="238598"/>
      </dsp:txXfrm>
    </dsp:sp>
    <dsp:sp modelId="{8B58AECE-3EF3-4D24-8BBD-093AB216799C}">
      <dsp:nvSpPr>
        <dsp:cNvPr id="0" name=""/>
        <dsp:cNvSpPr/>
      </dsp:nvSpPr>
      <dsp:spPr>
        <a:xfrm>
          <a:off x="41958" y="1464583"/>
          <a:ext cx="1907232" cy="28746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rtl="0">
            <a:lnSpc>
              <a:spcPct val="90000"/>
            </a:lnSpc>
            <a:spcBef>
              <a:spcPct val="0"/>
            </a:spcBef>
            <a:spcAft>
              <a:spcPct val="35000"/>
            </a:spcAft>
            <a:buNone/>
          </a:pPr>
          <a:r>
            <a:rPr lang="en-US" sz="1400" kern="1200" dirty="0"/>
            <a:t>Deploy</a:t>
          </a:r>
        </a:p>
      </dsp:txBody>
      <dsp:txXfrm>
        <a:off x="185691" y="1464583"/>
        <a:ext cx="1619766" cy="287466"/>
      </dsp:txXfrm>
    </dsp:sp>
    <dsp:sp modelId="{885CD6CB-0B10-46C0-965F-93C2F6A1F3ED}">
      <dsp:nvSpPr>
        <dsp:cNvPr id="0" name=""/>
        <dsp:cNvSpPr/>
      </dsp:nvSpPr>
      <dsp:spPr>
        <a:xfrm>
          <a:off x="1936794" y="1489017"/>
          <a:ext cx="1583002" cy="238598"/>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rtl="0">
            <a:lnSpc>
              <a:spcPct val="90000"/>
            </a:lnSpc>
            <a:spcBef>
              <a:spcPct val="0"/>
            </a:spcBef>
            <a:spcAft>
              <a:spcPct val="35000"/>
            </a:spcAft>
            <a:buNone/>
          </a:pPr>
          <a:r>
            <a:rPr lang="en-US" sz="1100" kern="1200" dirty="0"/>
            <a:t>Deploy</a:t>
          </a:r>
        </a:p>
      </dsp:txBody>
      <dsp:txXfrm>
        <a:off x="2056093" y="1489017"/>
        <a:ext cx="1344404" cy="238598"/>
      </dsp:txXfrm>
    </dsp:sp>
    <dsp:sp modelId="{69596DD1-55D2-4A86-AAEB-47685A4147B6}">
      <dsp:nvSpPr>
        <dsp:cNvPr id="0" name=""/>
        <dsp:cNvSpPr/>
      </dsp:nvSpPr>
      <dsp:spPr>
        <a:xfrm>
          <a:off x="3508716" y="1489017"/>
          <a:ext cx="1583002" cy="238598"/>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rtl="0">
            <a:lnSpc>
              <a:spcPct val="90000"/>
            </a:lnSpc>
            <a:spcBef>
              <a:spcPct val="0"/>
            </a:spcBef>
            <a:spcAft>
              <a:spcPct val="35000"/>
            </a:spcAft>
            <a:buNone/>
          </a:pPr>
          <a:r>
            <a:rPr lang="en-US" sz="1100" kern="1200" dirty="0"/>
            <a:t>Deploy</a:t>
          </a:r>
        </a:p>
      </dsp:txBody>
      <dsp:txXfrm>
        <a:off x="3628015" y="1489017"/>
        <a:ext cx="1344404" cy="238598"/>
      </dsp:txXfrm>
    </dsp:sp>
    <dsp:sp modelId="{5C794472-9BB8-4C6E-B9C1-EC9A5556D16C}">
      <dsp:nvSpPr>
        <dsp:cNvPr id="0" name=""/>
        <dsp:cNvSpPr/>
      </dsp:nvSpPr>
      <dsp:spPr>
        <a:xfrm>
          <a:off x="5080638" y="1489017"/>
          <a:ext cx="1583002" cy="238598"/>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6985" rIns="0" bIns="6985" numCol="1" spcCol="1270" anchor="ctr" anchorCtr="0">
          <a:noAutofit/>
        </a:bodyPr>
        <a:lstStyle/>
        <a:p>
          <a:pPr marL="0" lvl="0" indent="0" algn="ctr" defTabSz="488950" rtl="0">
            <a:lnSpc>
              <a:spcPct val="90000"/>
            </a:lnSpc>
            <a:spcBef>
              <a:spcPct val="0"/>
            </a:spcBef>
            <a:spcAft>
              <a:spcPct val="35000"/>
            </a:spcAft>
            <a:buNone/>
          </a:pPr>
          <a:r>
            <a:rPr lang="en-US" sz="1100" kern="1200" dirty="0"/>
            <a:t>Deploy</a:t>
          </a:r>
        </a:p>
      </dsp:txBody>
      <dsp:txXfrm>
        <a:off x="5199937" y="1489017"/>
        <a:ext cx="1344404" cy="23859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4D9600-8BF1-4E66-B0AB-33F275970951}"/>
              </a:ext>
            </a:extLst>
          </p:cNvPr>
          <p:cNvSpPr>
            <a:spLocks noGrp="1"/>
          </p:cNvSpPr>
          <p:nvPr>
            <p:ph type="hdr" sz="quarter"/>
          </p:nvPr>
        </p:nvSpPr>
        <p:spPr>
          <a:xfrm>
            <a:off x="0" y="0"/>
            <a:ext cx="3078736" cy="511054"/>
          </a:xfrm>
          <a:prstGeom prst="rect">
            <a:avLst/>
          </a:prstGeom>
        </p:spPr>
        <p:txBody>
          <a:bodyPr vert="horz" lIns="96661" tIns="48331" rIns="96661" bIns="48331" rtlCol="0"/>
          <a:lstStyle>
            <a:lvl1pPr algn="l" eaLnBrk="1" hangingPunct="1">
              <a:buClr>
                <a:srgbClr val="000000"/>
              </a:buClr>
              <a:buSzPct val="100000"/>
              <a:buFont typeface="Times New Roman" pitchFamily="16" charset="0"/>
              <a:buNone/>
              <a:defRPr sz="130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6452558E-61EA-47F8-A913-C4EDAF82BE5F}"/>
              </a:ext>
            </a:extLst>
          </p:cNvPr>
          <p:cNvSpPr>
            <a:spLocks noGrp="1"/>
          </p:cNvSpPr>
          <p:nvPr>
            <p:ph type="dt" sz="quarter" idx="1"/>
          </p:nvPr>
        </p:nvSpPr>
        <p:spPr>
          <a:xfrm>
            <a:off x="4023786" y="0"/>
            <a:ext cx="3078736" cy="511054"/>
          </a:xfrm>
          <a:prstGeom prst="rect">
            <a:avLst/>
          </a:prstGeom>
        </p:spPr>
        <p:txBody>
          <a:bodyPr vert="horz" lIns="96661" tIns="48331" rIns="96661" bIns="48331" rtlCol="0"/>
          <a:lstStyle>
            <a:lvl1pPr algn="r" eaLnBrk="1" hangingPunct="1">
              <a:buClr>
                <a:srgbClr val="000000"/>
              </a:buClr>
              <a:buSzPct val="100000"/>
              <a:buFont typeface="Times New Roman" pitchFamily="16" charset="0"/>
              <a:buNone/>
              <a:defRPr sz="1300">
                <a:latin typeface="Arial" charset="0"/>
              </a:defRPr>
            </a:lvl1pPr>
          </a:lstStyle>
          <a:p>
            <a:pPr>
              <a:defRPr/>
            </a:pPr>
            <a:fld id="{0EFCDE01-B203-49F5-880F-961EDE7353E3}" type="datetimeFigureOut">
              <a:rPr lang="en-US"/>
              <a:pPr>
                <a:defRPr/>
              </a:pPr>
              <a:t>3/27/2021</a:t>
            </a:fld>
            <a:endParaRPr lang="en-US"/>
          </a:p>
        </p:txBody>
      </p:sp>
      <p:sp>
        <p:nvSpPr>
          <p:cNvPr id="4" name="Footer Placeholder 3">
            <a:extLst>
              <a:ext uri="{FF2B5EF4-FFF2-40B4-BE49-F238E27FC236}">
                <a16:creationId xmlns:a16="http://schemas.microsoft.com/office/drawing/2014/main" id="{4242525B-69D4-4D64-9D8A-3F290C5049F6}"/>
              </a:ext>
            </a:extLst>
          </p:cNvPr>
          <p:cNvSpPr>
            <a:spLocks noGrp="1"/>
          </p:cNvSpPr>
          <p:nvPr>
            <p:ph type="ftr" sz="quarter" idx="2"/>
          </p:nvPr>
        </p:nvSpPr>
        <p:spPr>
          <a:xfrm>
            <a:off x="0" y="9721868"/>
            <a:ext cx="3078736" cy="511054"/>
          </a:xfrm>
          <a:prstGeom prst="rect">
            <a:avLst/>
          </a:prstGeom>
        </p:spPr>
        <p:txBody>
          <a:bodyPr vert="horz" lIns="96661" tIns="48331" rIns="96661" bIns="48331" rtlCol="0" anchor="b"/>
          <a:lstStyle>
            <a:lvl1pPr algn="l" eaLnBrk="1" hangingPunct="1">
              <a:buClr>
                <a:srgbClr val="000000"/>
              </a:buClr>
              <a:buSzPct val="100000"/>
              <a:buFont typeface="Times New Roman" pitchFamily="16" charset="0"/>
              <a:buNone/>
              <a:defRPr sz="1300">
                <a:latin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17CDC0EE-4649-4FDA-816F-8034EBAE794D}"/>
              </a:ext>
            </a:extLst>
          </p:cNvPr>
          <p:cNvSpPr>
            <a:spLocks noGrp="1"/>
          </p:cNvSpPr>
          <p:nvPr>
            <p:ph type="sldNum" sz="quarter" idx="3"/>
          </p:nvPr>
        </p:nvSpPr>
        <p:spPr>
          <a:xfrm>
            <a:off x="4023786" y="9721868"/>
            <a:ext cx="3078736" cy="511054"/>
          </a:xfrm>
          <a:prstGeom prst="rect">
            <a:avLst/>
          </a:prstGeom>
        </p:spPr>
        <p:txBody>
          <a:bodyPr vert="horz" wrap="square" lIns="96661" tIns="48331" rIns="96661" bIns="48331" numCol="1" anchor="b" anchorCtr="0" compatLnSpc="1">
            <a:prstTxWarp prst="textNoShape">
              <a:avLst/>
            </a:prstTxWarp>
          </a:bodyPr>
          <a:lstStyle>
            <a:lvl1pPr algn="r" eaLnBrk="1" hangingPunct="1">
              <a:buClr>
                <a:srgbClr val="000000"/>
              </a:buClr>
              <a:buSzPct val="100000"/>
              <a:buFont typeface="Times New Roman" panose="02020603050405020304" pitchFamily="18" charset="0"/>
              <a:buNone/>
              <a:defRPr sz="1300"/>
            </a:lvl1pPr>
          </a:lstStyle>
          <a:p>
            <a:pPr>
              <a:defRPr/>
            </a:pPr>
            <a:fld id="{BACB6655-EED0-4A2F-88B1-5EBA9A1CF726}"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AutoShape 1">
            <a:extLst>
              <a:ext uri="{FF2B5EF4-FFF2-40B4-BE49-F238E27FC236}">
                <a16:creationId xmlns:a16="http://schemas.microsoft.com/office/drawing/2014/main" id="{C3409978-DD89-4909-A145-0E0E9C728EFC}"/>
              </a:ext>
            </a:extLst>
          </p:cNvPr>
          <p:cNvSpPr>
            <a:spLocks noChangeArrowheads="1"/>
          </p:cNvSpPr>
          <p:nvPr/>
        </p:nvSpPr>
        <p:spPr bwMode="auto">
          <a:xfrm>
            <a:off x="0" y="0"/>
            <a:ext cx="7104063" cy="10234613"/>
          </a:xfrm>
          <a:prstGeom prst="roundRect">
            <a:avLst>
              <a:gd name="adj" fmla="val 23"/>
            </a:avLst>
          </a:prstGeom>
          <a:solidFill>
            <a:srgbClr val="FFFFFF"/>
          </a:solidFill>
          <a:ln>
            <a:noFill/>
          </a:ln>
          <a:extLst>
            <a:ext uri="{91240B29-F687-4F45-9708-019B960494DF}">
              <a14:hiddenLine xmlns:a14="http://schemas.microsoft.com/office/drawing/2010/main" w="9360" cap="sq">
                <a:solidFill>
                  <a:srgbClr val="000000"/>
                </a:solidFill>
                <a:miter lim="800000"/>
                <a:headEnd/>
                <a:tailEnd/>
              </a14:hiddenLine>
            </a:ext>
          </a:extLst>
        </p:spPr>
        <p:txBody>
          <a:bodyPr wrap="none" lIns="96661" tIns="48331" rIns="96661" bIns="48331" anchor="ctr"/>
          <a:lstStyle/>
          <a:p>
            <a:pPr eaLnBrk="1" hangingPunct="1">
              <a:buClr>
                <a:srgbClr val="000000"/>
              </a:buClr>
              <a:buSzPct val="100000"/>
              <a:buFont typeface="Times New Roman" panose="02020603050405020304" pitchFamily="18" charset="0"/>
              <a:buNone/>
            </a:pPr>
            <a:endParaRPr lang="en-US" altLang="en-US"/>
          </a:p>
        </p:txBody>
      </p:sp>
      <p:sp>
        <p:nvSpPr>
          <p:cNvPr id="5123" name="AutoShape 2">
            <a:extLst>
              <a:ext uri="{FF2B5EF4-FFF2-40B4-BE49-F238E27FC236}">
                <a16:creationId xmlns:a16="http://schemas.microsoft.com/office/drawing/2014/main" id="{895ED747-561B-4EF2-9643-2CE22BA5B85C}"/>
              </a:ext>
            </a:extLst>
          </p:cNvPr>
          <p:cNvSpPr>
            <a:spLocks noChangeArrowheads="1"/>
          </p:cNvSpPr>
          <p:nvPr/>
        </p:nvSpPr>
        <p:spPr bwMode="auto">
          <a:xfrm>
            <a:off x="0" y="0"/>
            <a:ext cx="7104063" cy="10234613"/>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6661" tIns="48331" rIns="96661" bIns="48331" anchor="ctr"/>
          <a:lstStyle/>
          <a:p>
            <a:pPr eaLnBrk="1" hangingPunct="1">
              <a:buClr>
                <a:srgbClr val="000000"/>
              </a:buClr>
              <a:buSzPct val="100000"/>
              <a:buFont typeface="Times New Roman" panose="02020603050405020304" pitchFamily="18" charset="0"/>
              <a:buNone/>
            </a:pPr>
            <a:endParaRPr lang="en-US" altLang="en-US"/>
          </a:p>
        </p:txBody>
      </p:sp>
      <p:sp>
        <p:nvSpPr>
          <p:cNvPr id="5124" name="Text Box 3">
            <a:extLst>
              <a:ext uri="{FF2B5EF4-FFF2-40B4-BE49-F238E27FC236}">
                <a16:creationId xmlns:a16="http://schemas.microsoft.com/office/drawing/2014/main" id="{57B70FEB-3D4F-4E83-99B5-025182874AA7}"/>
              </a:ext>
            </a:extLst>
          </p:cNvPr>
          <p:cNvSpPr txBox="1">
            <a:spLocks noChangeArrowheads="1"/>
          </p:cNvSpPr>
          <p:nvPr/>
        </p:nvSpPr>
        <p:spPr bwMode="auto">
          <a:xfrm>
            <a:off x="0" y="0"/>
            <a:ext cx="3078736" cy="51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6661" tIns="48331" rIns="96661" bIns="48331" anchor="ctr"/>
          <a:lstStyle/>
          <a:p>
            <a:pPr eaLnBrk="1" hangingPunct="1">
              <a:buClr>
                <a:srgbClr val="000000"/>
              </a:buClr>
              <a:buSzPct val="100000"/>
              <a:buFont typeface="Times New Roman" panose="02020603050405020304" pitchFamily="18" charset="0"/>
              <a:buNone/>
            </a:pPr>
            <a:endParaRPr lang="en-US" altLang="en-US"/>
          </a:p>
        </p:txBody>
      </p:sp>
      <p:sp>
        <p:nvSpPr>
          <p:cNvPr id="6148" name="Rectangle 4">
            <a:extLst>
              <a:ext uri="{FF2B5EF4-FFF2-40B4-BE49-F238E27FC236}">
                <a16:creationId xmlns:a16="http://schemas.microsoft.com/office/drawing/2014/main" id="{337D48F7-FD87-4DFE-A26D-3817DC493E43}"/>
              </a:ext>
            </a:extLst>
          </p:cNvPr>
          <p:cNvSpPr>
            <a:spLocks noGrp="1" noChangeArrowheads="1"/>
          </p:cNvSpPr>
          <p:nvPr>
            <p:ph type="dt"/>
          </p:nvPr>
        </p:nvSpPr>
        <p:spPr bwMode="auto">
          <a:xfrm>
            <a:off x="4023786" y="0"/>
            <a:ext cx="3075653" cy="507669"/>
          </a:xfrm>
          <a:prstGeom prst="rect">
            <a:avLst/>
          </a:prstGeom>
          <a:noFill/>
          <a:ln w="9525" cap="flat">
            <a:noFill/>
            <a:round/>
            <a:headEnd/>
            <a:tailEnd/>
          </a:ln>
          <a:effectLst/>
        </p:spPr>
        <p:txBody>
          <a:bodyPr vert="horz" wrap="square" lIns="95139" tIns="49472" rIns="95139" bIns="49472" numCol="1" anchor="t" anchorCtr="0" compatLnSpc="1">
            <a:prstTxWarp prst="textNoShape">
              <a:avLst/>
            </a:prstTxWarp>
          </a:bodyPr>
          <a:lstStyle>
            <a:lvl1pPr algn="r" eaLnBrk="1" hangingPunct="1">
              <a:buClrTx/>
              <a:buSzPct val="100000"/>
              <a:buFontTx/>
              <a:buNone/>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1300">
                <a:solidFill>
                  <a:srgbClr val="000000"/>
                </a:solidFill>
                <a:latin typeface="Arial" charset="0"/>
                <a:cs typeface="Arial Unicode MS" charset="0"/>
              </a:defRPr>
            </a:lvl1pPr>
          </a:lstStyle>
          <a:p>
            <a:pPr>
              <a:defRPr/>
            </a:pPr>
            <a:endParaRPr lang="en-US"/>
          </a:p>
        </p:txBody>
      </p:sp>
      <p:sp>
        <p:nvSpPr>
          <p:cNvPr id="5126" name="Rectangle 5">
            <a:extLst>
              <a:ext uri="{FF2B5EF4-FFF2-40B4-BE49-F238E27FC236}">
                <a16:creationId xmlns:a16="http://schemas.microsoft.com/office/drawing/2014/main" id="{EC718327-369C-48B7-9655-27104E60326A}"/>
              </a:ext>
            </a:extLst>
          </p:cNvPr>
          <p:cNvSpPr>
            <a:spLocks noGrp="1" noRot="1" noChangeAspect="1" noChangeArrowheads="1"/>
          </p:cNvSpPr>
          <p:nvPr>
            <p:ph type="sldImg"/>
          </p:nvPr>
        </p:nvSpPr>
        <p:spPr bwMode="auto">
          <a:xfrm>
            <a:off x="142875" y="768350"/>
            <a:ext cx="6815138" cy="3833813"/>
          </a:xfrm>
          <a:prstGeom prst="rect">
            <a:avLst/>
          </a:prstGeom>
          <a:noFill/>
          <a:ln w="12600" cap="sq">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50" name="Rectangle 6">
            <a:extLst>
              <a:ext uri="{FF2B5EF4-FFF2-40B4-BE49-F238E27FC236}">
                <a16:creationId xmlns:a16="http://schemas.microsoft.com/office/drawing/2014/main" id="{550963E4-013B-4F20-ABFF-5B493DB59AFE}"/>
              </a:ext>
            </a:extLst>
          </p:cNvPr>
          <p:cNvSpPr>
            <a:spLocks noGrp="1" noChangeArrowheads="1"/>
          </p:cNvSpPr>
          <p:nvPr>
            <p:ph type="body"/>
          </p:nvPr>
        </p:nvSpPr>
        <p:spPr bwMode="auto">
          <a:xfrm>
            <a:off x="710715" y="4861780"/>
            <a:ext cx="5679550" cy="4601176"/>
          </a:xfrm>
          <a:prstGeom prst="rect">
            <a:avLst/>
          </a:prstGeom>
          <a:noFill/>
          <a:ln w="9525" cap="flat">
            <a:noFill/>
            <a:round/>
            <a:headEnd/>
            <a:tailEnd/>
          </a:ln>
          <a:effectLst/>
        </p:spPr>
        <p:txBody>
          <a:bodyPr vert="horz" wrap="square" lIns="95139" tIns="49472" rIns="95139" bIns="49472" numCol="1" anchor="t" anchorCtr="0" compatLnSpc="1">
            <a:prstTxWarp prst="textNoShape">
              <a:avLst/>
            </a:prstTxWarp>
          </a:bodyPr>
          <a:lstStyle/>
          <a:p>
            <a:pPr lvl="0"/>
            <a:endParaRPr lang="en-US" noProof="0"/>
          </a:p>
        </p:txBody>
      </p:sp>
      <p:sp>
        <p:nvSpPr>
          <p:cNvPr id="5128" name="Text Box 7">
            <a:extLst>
              <a:ext uri="{FF2B5EF4-FFF2-40B4-BE49-F238E27FC236}">
                <a16:creationId xmlns:a16="http://schemas.microsoft.com/office/drawing/2014/main" id="{1C25243D-F8C4-4DC4-890B-999FAD18D176}"/>
              </a:ext>
            </a:extLst>
          </p:cNvPr>
          <p:cNvSpPr txBox="1">
            <a:spLocks noChangeArrowheads="1"/>
          </p:cNvSpPr>
          <p:nvPr/>
        </p:nvSpPr>
        <p:spPr bwMode="auto">
          <a:xfrm>
            <a:off x="0" y="9721868"/>
            <a:ext cx="3078736" cy="51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6661" tIns="48331" rIns="96661" bIns="48331" anchor="ctr"/>
          <a:lstStyle/>
          <a:p>
            <a:pPr eaLnBrk="1" hangingPunct="1">
              <a:buClr>
                <a:srgbClr val="000000"/>
              </a:buClr>
              <a:buSzPct val="100000"/>
              <a:buFont typeface="Times New Roman" panose="02020603050405020304" pitchFamily="18" charset="0"/>
              <a:buNone/>
            </a:pPr>
            <a:endParaRPr lang="en-US" altLang="en-US"/>
          </a:p>
        </p:txBody>
      </p:sp>
      <p:sp>
        <p:nvSpPr>
          <p:cNvPr id="6152" name="Rectangle 8">
            <a:extLst>
              <a:ext uri="{FF2B5EF4-FFF2-40B4-BE49-F238E27FC236}">
                <a16:creationId xmlns:a16="http://schemas.microsoft.com/office/drawing/2014/main" id="{0090EE6F-5B79-4917-991A-544DE624BA76}"/>
              </a:ext>
            </a:extLst>
          </p:cNvPr>
          <p:cNvSpPr>
            <a:spLocks noGrp="1" noChangeArrowheads="1"/>
          </p:cNvSpPr>
          <p:nvPr>
            <p:ph type="sldNum"/>
          </p:nvPr>
        </p:nvSpPr>
        <p:spPr bwMode="auto">
          <a:xfrm>
            <a:off x="4023786" y="9721868"/>
            <a:ext cx="3075653" cy="507669"/>
          </a:xfrm>
          <a:prstGeom prst="rect">
            <a:avLst/>
          </a:prstGeom>
          <a:noFill/>
          <a:ln w="9525" cap="flat">
            <a:noFill/>
            <a:round/>
            <a:headEnd/>
            <a:tailEnd/>
          </a:ln>
          <a:effectLst/>
        </p:spPr>
        <p:txBody>
          <a:bodyPr vert="horz" wrap="square" lIns="95139" tIns="49472" rIns="95139" bIns="49472" numCol="1" anchor="b" anchorCtr="0" compatLnSpc="1">
            <a:prstTxWarp prst="textNoShape">
              <a:avLst/>
            </a:prstTxWarp>
          </a:bodyPr>
          <a:lstStyle>
            <a:lvl1pPr algn="r" eaLnBrk="1" hangingPunct="1">
              <a:buSzPct val="10000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1300">
                <a:solidFill>
                  <a:srgbClr val="000000"/>
                </a:solidFill>
                <a:ea typeface="Arial Unicode MS" panose="020B0604020202020204" pitchFamily="34" charset="-128"/>
                <a:cs typeface="Arial Unicode MS" panose="020B0604020202020204" pitchFamily="34" charset="-128"/>
              </a:defRPr>
            </a:lvl1pPr>
          </a:lstStyle>
          <a:p>
            <a:pPr>
              <a:defRPr/>
            </a:pPr>
            <a:fld id="{ED2709C8-A9A5-4328-B4FE-9EC3271F50D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7677A80E-00A0-45A5-96F4-3DF3DF2CC1E8}"/>
              </a:ext>
            </a:extLst>
          </p:cNvPr>
          <p:cNvSpPr>
            <a:spLocks noGrp="1" noRot="1" noChangeAspect="1" noTextEdit="1"/>
          </p:cNvSpPr>
          <p:nvPr>
            <p:ph type="sldImg"/>
          </p:nvPr>
        </p:nvSpPr>
        <p:spPr>
          <a:xfrm>
            <a:off x="142875" y="768350"/>
            <a:ext cx="6815138" cy="3833813"/>
          </a:xfrm>
          <a:ln/>
        </p:spPr>
      </p:sp>
      <p:sp>
        <p:nvSpPr>
          <p:cNvPr id="8195" name="Notes Placeholder 2">
            <a:extLst>
              <a:ext uri="{FF2B5EF4-FFF2-40B4-BE49-F238E27FC236}">
                <a16:creationId xmlns:a16="http://schemas.microsoft.com/office/drawing/2014/main" id="{D90910AA-8957-4A62-93B9-C43C0DD010A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
        <p:nvSpPr>
          <p:cNvPr id="8196" name="Slide Number Placeholder 3">
            <a:extLst>
              <a:ext uri="{FF2B5EF4-FFF2-40B4-BE49-F238E27FC236}">
                <a16:creationId xmlns:a16="http://schemas.microsoft.com/office/drawing/2014/main" id="{16D01410-02B0-4DD0-A012-EF5E4DDA6409}"/>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bg1"/>
                </a:solidFill>
                <a:latin typeface="Arial" panose="020B0604020202020204" pitchFamily="34" charset="0"/>
              </a:defRPr>
            </a:lvl1pPr>
            <a:lvl2pPr>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bg1"/>
                </a:solidFill>
                <a:latin typeface="Arial" panose="020B0604020202020204" pitchFamily="34" charset="0"/>
              </a:defRPr>
            </a:lvl2pPr>
            <a:lvl3pPr>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bg1"/>
                </a:solidFill>
                <a:latin typeface="Arial" panose="020B0604020202020204" pitchFamily="34" charset="0"/>
              </a:defRPr>
            </a:lvl3pPr>
            <a:lvl4pPr>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bg1"/>
                </a:solidFill>
                <a:latin typeface="Arial" panose="020B0604020202020204" pitchFamily="34" charset="0"/>
              </a:defRPr>
            </a:lvl4pPr>
            <a:lvl5pPr>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bg1"/>
                </a:solidFill>
                <a:latin typeface="Arial" panose="020B0604020202020204" pitchFamily="34" charset="0"/>
              </a:defRPr>
            </a:lvl5pPr>
            <a:lvl6pPr marL="2514600" indent="-228600" defTabSz="449263"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bg1"/>
                </a:solidFill>
                <a:latin typeface="Arial" panose="020B0604020202020204" pitchFamily="34" charset="0"/>
              </a:defRPr>
            </a:lvl6pPr>
            <a:lvl7pPr marL="2971800" indent="-228600" defTabSz="449263"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bg1"/>
                </a:solidFill>
                <a:latin typeface="Arial" panose="020B0604020202020204" pitchFamily="34" charset="0"/>
              </a:defRPr>
            </a:lvl7pPr>
            <a:lvl8pPr marL="3429000" indent="-228600" defTabSz="449263"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bg1"/>
                </a:solidFill>
                <a:latin typeface="Arial" panose="020B0604020202020204" pitchFamily="34" charset="0"/>
              </a:defRPr>
            </a:lvl8pPr>
            <a:lvl9pPr marL="3886200" indent="-228600" defTabSz="449263"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bg1"/>
                </a:solidFill>
                <a:latin typeface="Arial" panose="020B0604020202020204" pitchFamily="34" charset="0"/>
              </a:defRPr>
            </a:lvl9pPr>
          </a:lstStyle>
          <a:p>
            <a:fld id="{75F145B5-84D0-4B60-BA9D-13CF0E13774F}" type="slidenum">
              <a:rPr lang="en-US" altLang="en-US" smtClean="0">
                <a:solidFill>
                  <a:srgbClr val="000000"/>
                </a:solidFill>
              </a:rPr>
              <a:pPr/>
              <a:t>1</a:t>
            </a:fld>
            <a:endParaRPr lang="en-US" altLang="en-US">
              <a:solidFill>
                <a:srgbClr val="000000"/>
              </a:solidFill>
            </a:endParaRPr>
          </a:p>
        </p:txBody>
      </p:sp>
    </p:spTree>
    <p:extLst>
      <p:ext uri="{BB962C8B-B14F-4D97-AF65-F5344CB8AC3E}">
        <p14:creationId xmlns:p14="http://schemas.microsoft.com/office/powerpoint/2010/main" val="4015629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a:extLst>
              <a:ext uri="{FF2B5EF4-FFF2-40B4-BE49-F238E27FC236}">
                <a16:creationId xmlns:a16="http://schemas.microsoft.com/office/drawing/2014/main" id="{ED3D8328-532E-44DB-B699-5762E7C8238A}"/>
              </a:ext>
            </a:extLst>
          </p:cNvPr>
          <p:cNvSpPr>
            <a:spLocks noGrp="1" noRot="1" noChangeAspect="1" noTextEdit="1"/>
          </p:cNvSpPr>
          <p:nvPr>
            <p:ph type="sldImg"/>
          </p:nvPr>
        </p:nvSpPr>
        <p:spPr>
          <a:xfrm>
            <a:off x="142875" y="768350"/>
            <a:ext cx="6815138" cy="3833813"/>
          </a:xfrm>
          <a:ln/>
        </p:spPr>
      </p:sp>
      <p:sp>
        <p:nvSpPr>
          <p:cNvPr id="202755" name="Notes Placeholder 2">
            <a:extLst>
              <a:ext uri="{FF2B5EF4-FFF2-40B4-BE49-F238E27FC236}">
                <a16:creationId xmlns:a16="http://schemas.microsoft.com/office/drawing/2014/main" id="{CB74B218-225D-4935-859A-588AA2E1B24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02756" name="Slide Number Placeholder 3">
            <a:extLst>
              <a:ext uri="{FF2B5EF4-FFF2-40B4-BE49-F238E27FC236}">
                <a16:creationId xmlns:a16="http://schemas.microsoft.com/office/drawing/2014/main" id="{1CC155D6-D478-4B6B-9FD9-D05C1E4D2276}"/>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7D3CCE3F-A08B-4BC5-9171-9217EFDAC26E}" type="slidenum">
              <a:rPr lang="en-US" altLang="en-US" sz="1300" smtClean="0">
                <a:latin typeface="Arial" panose="020B0604020202020204" pitchFamily="34" charset="0"/>
              </a:rPr>
              <a:pPr>
                <a:spcBef>
                  <a:spcPct val="0"/>
                </a:spcBef>
                <a:buClrTx/>
                <a:buFontTx/>
                <a:buNone/>
              </a:pPr>
              <a:t>13</a:t>
            </a:fld>
            <a:endParaRPr lang="en-US" altLang="en-US" sz="130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Slide Image Placeholder 1">
            <a:extLst>
              <a:ext uri="{FF2B5EF4-FFF2-40B4-BE49-F238E27FC236}">
                <a16:creationId xmlns:a16="http://schemas.microsoft.com/office/drawing/2014/main" id="{02BC6CE7-0865-48FD-9D1E-532CC4861D5F}"/>
              </a:ext>
            </a:extLst>
          </p:cNvPr>
          <p:cNvSpPr>
            <a:spLocks noGrp="1" noRot="1" noChangeAspect="1" noChangeArrowheads="1" noTextEdit="1"/>
          </p:cNvSpPr>
          <p:nvPr>
            <p:ph type="sldImg"/>
          </p:nvPr>
        </p:nvSpPr>
        <p:spPr>
          <a:xfrm>
            <a:off x="142875" y="768350"/>
            <a:ext cx="6815138" cy="3833813"/>
          </a:xfrm>
          <a:ln/>
        </p:spPr>
      </p:sp>
      <p:sp>
        <p:nvSpPr>
          <p:cNvPr id="288771" name="Notes Placeholder 2">
            <a:extLst>
              <a:ext uri="{FF2B5EF4-FFF2-40B4-BE49-F238E27FC236}">
                <a16:creationId xmlns:a16="http://schemas.microsoft.com/office/drawing/2014/main" id="{13BF44CD-1D2B-4DE1-9D50-C1EAD66F128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88772" name="Slide Number Placeholder 3">
            <a:extLst>
              <a:ext uri="{FF2B5EF4-FFF2-40B4-BE49-F238E27FC236}">
                <a16:creationId xmlns:a16="http://schemas.microsoft.com/office/drawing/2014/main" id="{02A724B3-0AAF-4BBC-AD3A-A89AD3AB09C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387BECB9-3220-41AD-87A7-76D72718C413}" type="slidenum">
              <a:rPr lang="en-US" altLang="en-US" sz="1300" smtClean="0">
                <a:latin typeface="Arial" panose="020B0604020202020204" pitchFamily="34" charset="0"/>
              </a:rPr>
              <a:pPr>
                <a:spcBef>
                  <a:spcPct val="0"/>
                </a:spcBef>
                <a:buClrTx/>
                <a:buFontTx/>
                <a:buNone/>
              </a:pPr>
              <a:t>15</a:t>
            </a:fld>
            <a:endParaRPr lang="en-US" altLang="en-US" sz="1300">
              <a:latin typeface="Arial" panose="020B0604020202020204" pitchFamily="34" charset="0"/>
            </a:endParaRPr>
          </a:p>
        </p:txBody>
      </p:sp>
    </p:spTree>
    <p:extLst>
      <p:ext uri="{BB962C8B-B14F-4D97-AF65-F5344CB8AC3E}">
        <p14:creationId xmlns:p14="http://schemas.microsoft.com/office/powerpoint/2010/main" val="2709873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Slide Image Placeholder 1">
            <a:extLst>
              <a:ext uri="{FF2B5EF4-FFF2-40B4-BE49-F238E27FC236}">
                <a16:creationId xmlns:a16="http://schemas.microsoft.com/office/drawing/2014/main" id="{12BD41B1-57AC-4E7D-8713-CF5A56AAB382}"/>
              </a:ext>
            </a:extLst>
          </p:cNvPr>
          <p:cNvSpPr>
            <a:spLocks noGrp="1" noRot="1" noChangeAspect="1" noChangeArrowheads="1" noTextEdit="1"/>
          </p:cNvSpPr>
          <p:nvPr>
            <p:ph type="sldImg"/>
          </p:nvPr>
        </p:nvSpPr>
        <p:spPr>
          <a:xfrm>
            <a:off x="142875" y="768350"/>
            <a:ext cx="6815138" cy="3833813"/>
          </a:xfrm>
          <a:ln/>
        </p:spPr>
      </p:sp>
      <p:sp>
        <p:nvSpPr>
          <p:cNvPr id="290819" name="Notes Placeholder 2">
            <a:extLst>
              <a:ext uri="{FF2B5EF4-FFF2-40B4-BE49-F238E27FC236}">
                <a16:creationId xmlns:a16="http://schemas.microsoft.com/office/drawing/2014/main" id="{7650E4AE-EE83-4A57-AAC2-47A68656E1D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90820" name="Slide Number Placeholder 3">
            <a:extLst>
              <a:ext uri="{FF2B5EF4-FFF2-40B4-BE49-F238E27FC236}">
                <a16:creationId xmlns:a16="http://schemas.microsoft.com/office/drawing/2014/main" id="{410A53C8-4756-4AAE-9F53-A8B9BD26EA21}"/>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AE45D2FE-2EE5-44B4-A0A3-85C08E134A1F}" type="slidenum">
              <a:rPr lang="en-US" altLang="en-US" sz="1300" smtClean="0">
                <a:latin typeface="Arial" panose="020B0604020202020204" pitchFamily="34" charset="0"/>
              </a:rPr>
              <a:pPr>
                <a:spcBef>
                  <a:spcPct val="0"/>
                </a:spcBef>
                <a:buClrTx/>
                <a:buFontTx/>
                <a:buNone/>
              </a:pPr>
              <a:t>16</a:t>
            </a:fld>
            <a:endParaRPr lang="en-US" altLang="en-US" sz="1300">
              <a:latin typeface="Arial" panose="020B0604020202020204" pitchFamily="34" charset="0"/>
            </a:endParaRPr>
          </a:p>
        </p:txBody>
      </p:sp>
    </p:spTree>
    <p:extLst>
      <p:ext uri="{BB962C8B-B14F-4D97-AF65-F5344CB8AC3E}">
        <p14:creationId xmlns:p14="http://schemas.microsoft.com/office/powerpoint/2010/main" val="1790207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Slide Image Placeholder 1">
            <a:extLst>
              <a:ext uri="{FF2B5EF4-FFF2-40B4-BE49-F238E27FC236}">
                <a16:creationId xmlns:a16="http://schemas.microsoft.com/office/drawing/2014/main" id="{FD01392D-EF7E-4BE8-A682-EAE881B8F24F}"/>
              </a:ext>
            </a:extLst>
          </p:cNvPr>
          <p:cNvSpPr>
            <a:spLocks noGrp="1" noRot="1" noChangeAspect="1" noChangeArrowheads="1" noTextEdit="1"/>
          </p:cNvSpPr>
          <p:nvPr>
            <p:ph type="sldImg"/>
          </p:nvPr>
        </p:nvSpPr>
        <p:spPr>
          <a:xfrm>
            <a:off x="142875" y="768350"/>
            <a:ext cx="6815138" cy="3833813"/>
          </a:xfrm>
          <a:ln/>
        </p:spPr>
      </p:sp>
      <p:sp>
        <p:nvSpPr>
          <p:cNvPr id="292867" name="Notes Placeholder 2">
            <a:extLst>
              <a:ext uri="{FF2B5EF4-FFF2-40B4-BE49-F238E27FC236}">
                <a16:creationId xmlns:a16="http://schemas.microsoft.com/office/drawing/2014/main" id="{CBA8A490-1ADB-4A33-B862-D6908005430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92868" name="Slide Number Placeholder 3">
            <a:extLst>
              <a:ext uri="{FF2B5EF4-FFF2-40B4-BE49-F238E27FC236}">
                <a16:creationId xmlns:a16="http://schemas.microsoft.com/office/drawing/2014/main" id="{CB3982C4-A7EB-405E-B00F-E669BC144BEE}"/>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3623D375-A369-46A9-A6A7-E216DCFF0251}" type="slidenum">
              <a:rPr lang="en-US" altLang="en-US" sz="1300" smtClean="0">
                <a:latin typeface="Arial" panose="020B0604020202020204" pitchFamily="34" charset="0"/>
              </a:rPr>
              <a:pPr>
                <a:spcBef>
                  <a:spcPct val="0"/>
                </a:spcBef>
                <a:buClrTx/>
                <a:buFontTx/>
                <a:buNone/>
              </a:pPr>
              <a:t>17</a:t>
            </a:fld>
            <a:endParaRPr lang="en-US" altLang="en-US" sz="1300">
              <a:latin typeface="Arial" panose="020B0604020202020204" pitchFamily="34" charset="0"/>
            </a:endParaRPr>
          </a:p>
        </p:txBody>
      </p:sp>
    </p:spTree>
    <p:extLst>
      <p:ext uri="{BB962C8B-B14F-4D97-AF65-F5344CB8AC3E}">
        <p14:creationId xmlns:p14="http://schemas.microsoft.com/office/powerpoint/2010/main" val="2410758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Slide Image Placeholder 1">
            <a:extLst>
              <a:ext uri="{FF2B5EF4-FFF2-40B4-BE49-F238E27FC236}">
                <a16:creationId xmlns:a16="http://schemas.microsoft.com/office/drawing/2014/main" id="{E0537E26-6624-4353-B089-B2BE9268CD0D}"/>
              </a:ext>
            </a:extLst>
          </p:cNvPr>
          <p:cNvSpPr>
            <a:spLocks noGrp="1" noRot="1" noChangeAspect="1" noChangeArrowheads="1" noTextEdit="1"/>
          </p:cNvSpPr>
          <p:nvPr>
            <p:ph type="sldImg"/>
          </p:nvPr>
        </p:nvSpPr>
        <p:spPr>
          <a:xfrm>
            <a:off x="142875" y="768350"/>
            <a:ext cx="6815138" cy="3833813"/>
          </a:xfrm>
          <a:ln/>
        </p:spPr>
      </p:sp>
      <p:sp>
        <p:nvSpPr>
          <p:cNvPr id="303107" name="Notes Placeholder 2">
            <a:extLst>
              <a:ext uri="{FF2B5EF4-FFF2-40B4-BE49-F238E27FC236}">
                <a16:creationId xmlns:a16="http://schemas.microsoft.com/office/drawing/2014/main" id="{AE50E5F0-0FE1-42B9-817B-EF4C470065B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303108" name="Slide Number Placeholder 3">
            <a:extLst>
              <a:ext uri="{FF2B5EF4-FFF2-40B4-BE49-F238E27FC236}">
                <a16:creationId xmlns:a16="http://schemas.microsoft.com/office/drawing/2014/main" id="{4842BF2B-0B4D-4BE9-B999-BDBF3BB5FF24}"/>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72D676E9-7381-431E-A0F9-BD61B1810756}" type="slidenum">
              <a:rPr lang="en-US" altLang="en-US" sz="1300" smtClean="0">
                <a:latin typeface="Arial" panose="020B0604020202020204" pitchFamily="34" charset="0"/>
              </a:rPr>
              <a:pPr>
                <a:spcBef>
                  <a:spcPct val="0"/>
                </a:spcBef>
                <a:buClrTx/>
                <a:buFontTx/>
                <a:buNone/>
              </a:pPr>
              <a:t>18</a:t>
            </a:fld>
            <a:endParaRPr lang="en-US" altLang="en-US" sz="1300">
              <a:latin typeface="Arial" panose="020B0604020202020204" pitchFamily="34" charset="0"/>
            </a:endParaRPr>
          </a:p>
        </p:txBody>
      </p:sp>
    </p:spTree>
    <p:extLst>
      <p:ext uri="{BB962C8B-B14F-4D97-AF65-F5344CB8AC3E}">
        <p14:creationId xmlns:p14="http://schemas.microsoft.com/office/powerpoint/2010/main" val="1089639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Slide Image Placeholder 1">
            <a:extLst>
              <a:ext uri="{FF2B5EF4-FFF2-40B4-BE49-F238E27FC236}">
                <a16:creationId xmlns:a16="http://schemas.microsoft.com/office/drawing/2014/main" id="{C07B20D2-1FFD-455D-9532-E32DD08039C5}"/>
              </a:ext>
            </a:extLst>
          </p:cNvPr>
          <p:cNvSpPr>
            <a:spLocks noGrp="1" noRot="1" noChangeAspect="1" noChangeArrowheads="1" noTextEdit="1"/>
          </p:cNvSpPr>
          <p:nvPr>
            <p:ph type="sldImg"/>
          </p:nvPr>
        </p:nvSpPr>
        <p:spPr>
          <a:xfrm>
            <a:off x="142875" y="768350"/>
            <a:ext cx="6815138" cy="3833813"/>
          </a:xfrm>
          <a:ln/>
        </p:spPr>
      </p:sp>
      <p:sp>
        <p:nvSpPr>
          <p:cNvPr id="309251" name="Notes Placeholder 2">
            <a:extLst>
              <a:ext uri="{FF2B5EF4-FFF2-40B4-BE49-F238E27FC236}">
                <a16:creationId xmlns:a16="http://schemas.microsoft.com/office/drawing/2014/main" id="{637D1C0E-C552-4C69-B8C8-F11228CC8EC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309252" name="Slide Number Placeholder 3">
            <a:extLst>
              <a:ext uri="{FF2B5EF4-FFF2-40B4-BE49-F238E27FC236}">
                <a16:creationId xmlns:a16="http://schemas.microsoft.com/office/drawing/2014/main" id="{9C2969A2-1ACA-48A3-AB30-206C74244598}"/>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82695A5F-74A3-4128-8A8E-108B1901255B}" type="slidenum">
              <a:rPr lang="en-US" altLang="en-US" sz="1300" smtClean="0">
                <a:latin typeface="Arial" panose="020B0604020202020204" pitchFamily="34" charset="0"/>
              </a:rPr>
              <a:pPr>
                <a:spcBef>
                  <a:spcPct val="0"/>
                </a:spcBef>
                <a:buClrTx/>
                <a:buFontTx/>
                <a:buNone/>
              </a:pPr>
              <a:t>19</a:t>
            </a:fld>
            <a:endParaRPr lang="en-US" altLang="en-US" sz="1300">
              <a:latin typeface="Arial" panose="020B0604020202020204" pitchFamily="34" charset="0"/>
            </a:endParaRPr>
          </a:p>
        </p:txBody>
      </p:sp>
    </p:spTree>
    <p:extLst>
      <p:ext uri="{BB962C8B-B14F-4D97-AF65-F5344CB8AC3E}">
        <p14:creationId xmlns:p14="http://schemas.microsoft.com/office/powerpoint/2010/main" val="2777626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Slide Image Placeholder 1">
            <a:extLst>
              <a:ext uri="{FF2B5EF4-FFF2-40B4-BE49-F238E27FC236}">
                <a16:creationId xmlns:a16="http://schemas.microsoft.com/office/drawing/2014/main" id="{8F3D06E7-52A1-4112-BD96-3D53243CA92D}"/>
              </a:ext>
            </a:extLst>
          </p:cNvPr>
          <p:cNvSpPr>
            <a:spLocks noGrp="1" noRot="1" noChangeAspect="1" noChangeArrowheads="1" noTextEdit="1"/>
          </p:cNvSpPr>
          <p:nvPr>
            <p:ph type="sldImg"/>
          </p:nvPr>
        </p:nvSpPr>
        <p:spPr>
          <a:xfrm>
            <a:off x="142875" y="768350"/>
            <a:ext cx="6815138" cy="3833813"/>
          </a:xfrm>
          <a:ln/>
        </p:spPr>
      </p:sp>
      <p:sp>
        <p:nvSpPr>
          <p:cNvPr id="311299" name="Notes Placeholder 2">
            <a:extLst>
              <a:ext uri="{FF2B5EF4-FFF2-40B4-BE49-F238E27FC236}">
                <a16:creationId xmlns:a16="http://schemas.microsoft.com/office/drawing/2014/main" id="{BB994C80-EBBB-4232-BDD0-830939C5789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311300" name="Slide Number Placeholder 3">
            <a:extLst>
              <a:ext uri="{FF2B5EF4-FFF2-40B4-BE49-F238E27FC236}">
                <a16:creationId xmlns:a16="http://schemas.microsoft.com/office/drawing/2014/main" id="{4A01F168-E987-47E2-8E82-A36A4626E442}"/>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78C58DAC-FC3B-4168-8813-8D61FDD29AA9}" type="slidenum">
              <a:rPr lang="en-US" altLang="en-US" sz="1300" smtClean="0">
                <a:latin typeface="Arial" panose="020B0604020202020204" pitchFamily="34" charset="0"/>
              </a:rPr>
              <a:pPr>
                <a:spcBef>
                  <a:spcPct val="0"/>
                </a:spcBef>
                <a:buClrTx/>
                <a:buFontTx/>
                <a:buNone/>
              </a:pPr>
              <a:t>20</a:t>
            </a:fld>
            <a:endParaRPr lang="en-US" altLang="en-US" sz="1300">
              <a:latin typeface="Arial" panose="020B0604020202020204" pitchFamily="34" charset="0"/>
            </a:endParaRPr>
          </a:p>
        </p:txBody>
      </p:sp>
    </p:spTree>
    <p:extLst>
      <p:ext uri="{BB962C8B-B14F-4D97-AF65-F5344CB8AC3E}">
        <p14:creationId xmlns:p14="http://schemas.microsoft.com/office/powerpoint/2010/main" val="28862584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Slide Image Placeholder 1">
            <a:extLst>
              <a:ext uri="{FF2B5EF4-FFF2-40B4-BE49-F238E27FC236}">
                <a16:creationId xmlns:a16="http://schemas.microsoft.com/office/drawing/2014/main" id="{6BEA0D88-8B0A-45BB-B516-565CBE9D2A61}"/>
              </a:ext>
            </a:extLst>
          </p:cNvPr>
          <p:cNvSpPr>
            <a:spLocks noGrp="1" noRot="1" noChangeAspect="1" noChangeArrowheads="1" noTextEdit="1"/>
          </p:cNvSpPr>
          <p:nvPr>
            <p:ph type="sldImg"/>
          </p:nvPr>
        </p:nvSpPr>
        <p:spPr>
          <a:xfrm>
            <a:off x="142875" y="768350"/>
            <a:ext cx="6815138" cy="3833813"/>
          </a:xfrm>
          <a:ln/>
        </p:spPr>
      </p:sp>
      <p:sp>
        <p:nvSpPr>
          <p:cNvPr id="681987" name="Notes Placeholder 2">
            <a:extLst>
              <a:ext uri="{FF2B5EF4-FFF2-40B4-BE49-F238E27FC236}">
                <a16:creationId xmlns:a16="http://schemas.microsoft.com/office/drawing/2014/main" id="{6A469DEF-1319-4A18-BEB7-26EDC41D52C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681988" name="Slide Number Placeholder 3">
            <a:extLst>
              <a:ext uri="{FF2B5EF4-FFF2-40B4-BE49-F238E27FC236}">
                <a16:creationId xmlns:a16="http://schemas.microsoft.com/office/drawing/2014/main" id="{825F64E1-4A3D-4EC2-9970-CD54222C8851}"/>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EFDD5CD1-3055-4060-AD08-266CA312C39E}" type="slidenum">
              <a:rPr lang="en-US" altLang="en-US" sz="1300" smtClean="0">
                <a:latin typeface="Arial" panose="020B0604020202020204" pitchFamily="34" charset="0"/>
              </a:rPr>
              <a:pPr>
                <a:spcBef>
                  <a:spcPct val="0"/>
                </a:spcBef>
                <a:buClrTx/>
                <a:buFontTx/>
                <a:buNone/>
              </a:pPr>
              <a:t>22</a:t>
            </a:fld>
            <a:endParaRPr lang="en-US" altLang="en-US" sz="1300">
              <a:latin typeface="Arial" panose="020B0604020202020204" pitchFamily="34" charset="0"/>
            </a:endParaRPr>
          </a:p>
        </p:txBody>
      </p:sp>
    </p:spTree>
    <p:extLst>
      <p:ext uri="{BB962C8B-B14F-4D97-AF65-F5344CB8AC3E}">
        <p14:creationId xmlns:p14="http://schemas.microsoft.com/office/powerpoint/2010/main" val="349265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Slide Image Placeholder 1">
            <a:extLst>
              <a:ext uri="{FF2B5EF4-FFF2-40B4-BE49-F238E27FC236}">
                <a16:creationId xmlns:a16="http://schemas.microsoft.com/office/drawing/2014/main" id="{09EA44AC-D9D4-4A9A-8B2A-59F156BD4870}"/>
              </a:ext>
            </a:extLst>
          </p:cNvPr>
          <p:cNvSpPr>
            <a:spLocks noGrp="1" noRot="1" noChangeAspect="1" noChangeArrowheads="1" noTextEdit="1"/>
          </p:cNvSpPr>
          <p:nvPr>
            <p:ph type="sldImg"/>
          </p:nvPr>
        </p:nvSpPr>
        <p:spPr>
          <a:xfrm>
            <a:off x="142875" y="768350"/>
            <a:ext cx="6815138" cy="3833813"/>
          </a:xfrm>
          <a:ln/>
        </p:spPr>
      </p:sp>
      <p:sp>
        <p:nvSpPr>
          <p:cNvPr id="339971" name="Notes Placeholder 2">
            <a:extLst>
              <a:ext uri="{FF2B5EF4-FFF2-40B4-BE49-F238E27FC236}">
                <a16:creationId xmlns:a16="http://schemas.microsoft.com/office/drawing/2014/main" id="{1853D9D0-6BBF-48E1-9F3C-91E0E7EB5BA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339972" name="Slide Number Placeholder 3">
            <a:extLst>
              <a:ext uri="{FF2B5EF4-FFF2-40B4-BE49-F238E27FC236}">
                <a16:creationId xmlns:a16="http://schemas.microsoft.com/office/drawing/2014/main" id="{6164E830-20F9-49E8-ACFF-3A87AAF385B6}"/>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A22B6AAB-F60C-45F0-8EF7-06BD7198B3B7}" type="slidenum">
              <a:rPr lang="en-US" altLang="en-US" sz="1300" smtClean="0">
                <a:latin typeface="Arial" panose="020B0604020202020204" pitchFamily="34" charset="0"/>
              </a:rPr>
              <a:pPr>
                <a:spcBef>
                  <a:spcPct val="0"/>
                </a:spcBef>
                <a:buClrTx/>
                <a:buFontTx/>
                <a:buNone/>
              </a:pPr>
              <a:t>23</a:t>
            </a:fld>
            <a:endParaRPr lang="en-US" altLang="en-US" sz="1300">
              <a:latin typeface="Arial" panose="020B0604020202020204" pitchFamily="34" charset="0"/>
            </a:endParaRPr>
          </a:p>
        </p:txBody>
      </p:sp>
    </p:spTree>
    <p:extLst>
      <p:ext uri="{BB962C8B-B14F-4D97-AF65-F5344CB8AC3E}">
        <p14:creationId xmlns:p14="http://schemas.microsoft.com/office/powerpoint/2010/main" val="38391890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Slide Image Placeholder 1">
            <a:extLst>
              <a:ext uri="{FF2B5EF4-FFF2-40B4-BE49-F238E27FC236}">
                <a16:creationId xmlns:a16="http://schemas.microsoft.com/office/drawing/2014/main" id="{35A16795-0BF5-44FC-BABE-A39D767F6CCC}"/>
              </a:ext>
            </a:extLst>
          </p:cNvPr>
          <p:cNvSpPr>
            <a:spLocks noGrp="1" noRot="1" noChangeAspect="1" noChangeArrowheads="1" noTextEdit="1"/>
          </p:cNvSpPr>
          <p:nvPr>
            <p:ph type="sldImg"/>
          </p:nvPr>
        </p:nvSpPr>
        <p:spPr>
          <a:xfrm>
            <a:off x="142875" y="768350"/>
            <a:ext cx="6815138" cy="3833813"/>
          </a:xfrm>
          <a:ln/>
        </p:spPr>
      </p:sp>
      <p:sp>
        <p:nvSpPr>
          <p:cNvPr id="342019" name="Notes Placeholder 2">
            <a:extLst>
              <a:ext uri="{FF2B5EF4-FFF2-40B4-BE49-F238E27FC236}">
                <a16:creationId xmlns:a16="http://schemas.microsoft.com/office/drawing/2014/main" id="{65E067E8-BC00-4E58-9879-6180ADA3F45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342020" name="Slide Number Placeholder 3">
            <a:extLst>
              <a:ext uri="{FF2B5EF4-FFF2-40B4-BE49-F238E27FC236}">
                <a16:creationId xmlns:a16="http://schemas.microsoft.com/office/drawing/2014/main" id="{1769702E-741E-4320-A462-62E6CE01D232}"/>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E588F4D6-06E7-4B0F-8575-4EAEE9686C17}" type="slidenum">
              <a:rPr lang="en-US" altLang="en-US" sz="1300" smtClean="0">
                <a:latin typeface="Arial" panose="020B0604020202020204" pitchFamily="34" charset="0"/>
              </a:rPr>
              <a:pPr>
                <a:spcBef>
                  <a:spcPct val="0"/>
                </a:spcBef>
                <a:buClrTx/>
                <a:buFontTx/>
                <a:buNone/>
              </a:pPr>
              <a:t>24</a:t>
            </a:fld>
            <a:endParaRPr lang="en-US" altLang="en-US" sz="1300">
              <a:latin typeface="Arial" panose="020B0604020202020204" pitchFamily="34" charset="0"/>
            </a:endParaRPr>
          </a:p>
        </p:txBody>
      </p:sp>
    </p:spTree>
    <p:extLst>
      <p:ext uri="{BB962C8B-B14F-4D97-AF65-F5344CB8AC3E}">
        <p14:creationId xmlns:p14="http://schemas.microsoft.com/office/powerpoint/2010/main" val="4273561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8">
            <a:extLst>
              <a:ext uri="{FF2B5EF4-FFF2-40B4-BE49-F238E27FC236}">
                <a16:creationId xmlns:a16="http://schemas.microsoft.com/office/drawing/2014/main" id="{5575F66D-1915-479E-8600-E7D4204208E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76891734-45FD-440E-958C-1127299EA2A9}" type="slidenum">
              <a:rPr lang="en-US" altLang="en-US" sz="1300" smtClean="0"/>
              <a:pPr>
                <a:spcBef>
                  <a:spcPct val="0"/>
                </a:spcBef>
                <a:buClrTx/>
                <a:buFontTx/>
                <a:buNone/>
              </a:pPr>
              <a:t>2</a:t>
            </a:fld>
            <a:endParaRPr lang="en-US" altLang="en-US" sz="1300"/>
          </a:p>
        </p:txBody>
      </p:sp>
      <p:sp>
        <p:nvSpPr>
          <p:cNvPr id="12291" name="Text Box 1">
            <a:extLst>
              <a:ext uri="{FF2B5EF4-FFF2-40B4-BE49-F238E27FC236}">
                <a16:creationId xmlns:a16="http://schemas.microsoft.com/office/drawing/2014/main" id="{F7C1999A-6C8D-4F05-84A4-3CDF0C2C8FFC}"/>
              </a:ext>
            </a:extLst>
          </p:cNvPr>
          <p:cNvSpPr txBox="1">
            <a:spLocks noChangeArrowheads="1"/>
          </p:cNvSpPr>
          <p:nvPr/>
        </p:nvSpPr>
        <p:spPr bwMode="auto">
          <a:xfrm>
            <a:off x="0" y="0"/>
            <a:ext cx="3078736" cy="51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139" tIns="49472" rIns="95139" bIns="49472"/>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eaLnBrk="1" hangingPunct="1">
              <a:spcBef>
                <a:spcPct val="0"/>
              </a:spcBef>
              <a:buClrTx/>
              <a:buFontTx/>
              <a:buNone/>
            </a:pPr>
            <a:r>
              <a:rPr lang="en-US" altLang="en-US">
                <a:solidFill>
                  <a:srgbClr val="314004"/>
                </a:solidFill>
                <a:latin typeface="Arial" panose="020B0604020202020204" pitchFamily="34" charset="0"/>
                <a:ea typeface="Microsoft YaHei" panose="020B0503020204020204" pitchFamily="34" charset="-122"/>
              </a:rPr>
              <a:t>Project Management Concepts</a:t>
            </a:r>
          </a:p>
        </p:txBody>
      </p:sp>
      <p:sp>
        <p:nvSpPr>
          <p:cNvPr id="12292" name="Text Box 2">
            <a:extLst>
              <a:ext uri="{FF2B5EF4-FFF2-40B4-BE49-F238E27FC236}">
                <a16:creationId xmlns:a16="http://schemas.microsoft.com/office/drawing/2014/main" id="{6FF55B3D-FFB5-4DFB-B1D8-2321862090FB}"/>
              </a:ext>
            </a:extLst>
          </p:cNvPr>
          <p:cNvSpPr txBox="1">
            <a:spLocks noChangeArrowheads="1"/>
          </p:cNvSpPr>
          <p:nvPr/>
        </p:nvSpPr>
        <p:spPr bwMode="auto">
          <a:xfrm>
            <a:off x="4023786" y="0"/>
            <a:ext cx="3078736" cy="51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139" tIns="49472" rIns="95139" bIns="49472"/>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r>
              <a:rPr lang="en-US" altLang="en-US">
                <a:solidFill>
                  <a:srgbClr val="314004"/>
                </a:solidFill>
                <a:latin typeface="Arial" panose="020B0604020202020204" pitchFamily="34" charset="0"/>
                <a:ea typeface="Microsoft YaHei" panose="020B0503020204020204" pitchFamily="34" charset="-122"/>
              </a:rPr>
              <a:t>06/28/13</a:t>
            </a:r>
          </a:p>
        </p:txBody>
      </p:sp>
      <p:sp>
        <p:nvSpPr>
          <p:cNvPr id="12293" name="Text Box 3">
            <a:extLst>
              <a:ext uri="{FF2B5EF4-FFF2-40B4-BE49-F238E27FC236}">
                <a16:creationId xmlns:a16="http://schemas.microsoft.com/office/drawing/2014/main" id="{B2B35852-F5E0-4281-86BE-93592E89CFF2}"/>
              </a:ext>
            </a:extLst>
          </p:cNvPr>
          <p:cNvSpPr txBox="1">
            <a:spLocks noChangeArrowheads="1"/>
          </p:cNvSpPr>
          <p:nvPr/>
        </p:nvSpPr>
        <p:spPr bwMode="auto">
          <a:xfrm>
            <a:off x="0" y="9721868"/>
            <a:ext cx="3078736" cy="51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139" tIns="49472" rIns="95139" bIns="49472"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eaLnBrk="1" hangingPunct="1">
              <a:spcBef>
                <a:spcPct val="0"/>
              </a:spcBef>
              <a:buClrTx/>
              <a:buFontTx/>
              <a:buNone/>
            </a:pPr>
            <a:r>
              <a:rPr lang="en-US" altLang="en-US">
                <a:solidFill>
                  <a:srgbClr val="314004"/>
                </a:solidFill>
                <a:latin typeface="Arial" panose="020B0604020202020204" pitchFamily="34" charset="0"/>
                <a:ea typeface="Microsoft YaHei" panose="020B0503020204020204" pitchFamily="34" charset="-122"/>
              </a:rPr>
              <a:t>Version 3.1, 4/01   © 2003 by AstroWix </a:t>
            </a:r>
          </a:p>
        </p:txBody>
      </p:sp>
      <p:sp>
        <p:nvSpPr>
          <p:cNvPr id="12294" name="Text Box 4">
            <a:extLst>
              <a:ext uri="{FF2B5EF4-FFF2-40B4-BE49-F238E27FC236}">
                <a16:creationId xmlns:a16="http://schemas.microsoft.com/office/drawing/2014/main" id="{512FB854-BDA0-4DE8-8FDC-3004BABD4AD2}"/>
              </a:ext>
            </a:extLst>
          </p:cNvPr>
          <p:cNvSpPr txBox="1">
            <a:spLocks noChangeArrowheads="1"/>
          </p:cNvSpPr>
          <p:nvPr/>
        </p:nvSpPr>
        <p:spPr bwMode="auto">
          <a:xfrm>
            <a:off x="4023786" y="9721868"/>
            <a:ext cx="3078736" cy="51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139" tIns="49472" rIns="95139" bIns="49472"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CCDBF7D6-895F-4BFA-BC03-742E20F327CA}" type="slidenum">
              <a:rPr lang="en-US" altLang="en-US">
                <a:solidFill>
                  <a:srgbClr val="314004"/>
                </a:solidFill>
                <a:latin typeface="Arial" panose="020B0604020202020204" pitchFamily="34" charset="0"/>
                <a:ea typeface="Microsoft YaHei" panose="020B0503020204020204" pitchFamily="34" charset="-122"/>
              </a:rPr>
              <a:pPr algn="r" eaLnBrk="1" hangingPunct="1">
                <a:spcBef>
                  <a:spcPct val="0"/>
                </a:spcBef>
                <a:buClrTx/>
                <a:buFontTx/>
                <a:buNone/>
              </a:pPr>
              <a:t>2</a:t>
            </a:fld>
            <a:endParaRPr lang="en-US" altLang="en-US">
              <a:solidFill>
                <a:srgbClr val="314004"/>
              </a:solidFill>
              <a:latin typeface="Arial" panose="020B0604020202020204" pitchFamily="34" charset="0"/>
              <a:ea typeface="Microsoft YaHei" panose="020B0503020204020204" pitchFamily="34" charset="-122"/>
            </a:endParaRPr>
          </a:p>
        </p:txBody>
      </p:sp>
      <p:sp>
        <p:nvSpPr>
          <p:cNvPr id="12295" name="Rectangle 5">
            <a:extLst>
              <a:ext uri="{FF2B5EF4-FFF2-40B4-BE49-F238E27FC236}">
                <a16:creationId xmlns:a16="http://schemas.microsoft.com/office/drawing/2014/main" id="{2A6B348B-348B-4F23-A01D-62BE53CEF5A2}"/>
              </a:ext>
            </a:extLst>
          </p:cNvPr>
          <p:cNvSpPr>
            <a:spLocks noGrp="1" noRot="1" noChangeAspect="1" noChangeArrowheads="1" noTextEdit="1"/>
          </p:cNvSpPr>
          <p:nvPr>
            <p:ph type="sldImg"/>
          </p:nvPr>
        </p:nvSpPr>
        <p:spPr>
          <a:xfrm>
            <a:off x="141288" y="768350"/>
            <a:ext cx="6821487" cy="3838575"/>
          </a:xfrm>
          <a:solidFill>
            <a:srgbClr val="FFFFFF"/>
          </a:solidFill>
          <a:ln/>
        </p:spPr>
      </p:sp>
      <p:sp>
        <p:nvSpPr>
          <p:cNvPr id="12296" name="Rectangle 6">
            <a:extLst>
              <a:ext uri="{FF2B5EF4-FFF2-40B4-BE49-F238E27FC236}">
                <a16:creationId xmlns:a16="http://schemas.microsoft.com/office/drawing/2014/main" id="{D5A5BB1C-F2BE-46CB-A7D0-759967715996}"/>
              </a:ext>
            </a:extLst>
          </p:cNvPr>
          <p:cNvSpPr>
            <a:spLocks noGrp="1" noChangeArrowheads="1"/>
          </p:cNvSpPr>
          <p:nvPr>
            <p:ph type="body" idx="1"/>
          </p:nvPr>
        </p:nvSpPr>
        <p:spPr>
          <a:xfrm>
            <a:off x="710715" y="4861781"/>
            <a:ext cx="5682634" cy="46045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spcBef>
                <a:spcPts val="1113"/>
              </a:spcBef>
              <a:buClrTx/>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pPr>
            <a:endParaRPr lang="en-US" altLang="en-US">
              <a:latin typeface="Arial" panose="020B0604020202020204" pitchFamily="34" charset="0"/>
              <a:ea typeface="Microsoft YaHei" panose="020B0503020204020204" pitchFamily="34"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Slide Image Placeholder 1">
            <a:extLst>
              <a:ext uri="{FF2B5EF4-FFF2-40B4-BE49-F238E27FC236}">
                <a16:creationId xmlns:a16="http://schemas.microsoft.com/office/drawing/2014/main" id="{E93C68AA-B5B3-424A-B149-BC805AF3B3AA}"/>
              </a:ext>
            </a:extLst>
          </p:cNvPr>
          <p:cNvSpPr>
            <a:spLocks noGrp="1" noRot="1" noChangeAspect="1" noChangeArrowheads="1" noTextEdit="1"/>
          </p:cNvSpPr>
          <p:nvPr>
            <p:ph type="sldImg"/>
          </p:nvPr>
        </p:nvSpPr>
        <p:spPr>
          <a:xfrm>
            <a:off x="142875" y="768350"/>
            <a:ext cx="6815138" cy="3833813"/>
          </a:xfrm>
          <a:ln/>
        </p:spPr>
      </p:sp>
      <p:sp>
        <p:nvSpPr>
          <p:cNvPr id="344067" name="Notes Placeholder 2">
            <a:extLst>
              <a:ext uri="{FF2B5EF4-FFF2-40B4-BE49-F238E27FC236}">
                <a16:creationId xmlns:a16="http://schemas.microsoft.com/office/drawing/2014/main" id="{6E27BDFA-4C51-45CE-8003-47BFFA4A294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344068" name="Slide Number Placeholder 3">
            <a:extLst>
              <a:ext uri="{FF2B5EF4-FFF2-40B4-BE49-F238E27FC236}">
                <a16:creationId xmlns:a16="http://schemas.microsoft.com/office/drawing/2014/main" id="{DEB2C14C-E8D1-406A-B195-79A32F63AB39}"/>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D29D1DDA-861F-4B29-9326-071982E1B5CB}" type="slidenum">
              <a:rPr lang="en-US" altLang="en-US" sz="1300" smtClean="0">
                <a:latin typeface="Arial" panose="020B0604020202020204" pitchFamily="34" charset="0"/>
              </a:rPr>
              <a:pPr>
                <a:spcBef>
                  <a:spcPct val="0"/>
                </a:spcBef>
                <a:buClrTx/>
                <a:buFontTx/>
                <a:buNone/>
              </a:pPr>
              <a:t>25</a:t>
            </a:fld>
            <a:endParaRPr lang="en-US" altLang="en-US" sz="1300">
              <a:latin typeface="Arial" panose="020B0604020202020204" pitchFamily="34" charset="0"/>
            </a:endParaRPr>
          </a:p>
        </p:txBody>
      </p:sp>
    </p:spTree>
    <p:extLst>
      <p:ext uri="{BB962C8B-B14F-4D97-AF65-F5344CB8AC3E}">
        <p14:creationId xmlns:p14="http://schemas.microsoft.com/office/powerpoint/2010/main" val="31049277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a:extLst>
              <a:ext uri="{FF2B5EF4-FFF2-40B4-BE49-F238E27FC236}">
                <a16:creationId xmlns:a16="http://schemas.microsoft.com/office/drawing/2014/main" id="{E1A21A43-82CC-40F6-91BA-91025E385EBA}"/>
              </a:ext>
            </a:extLst>
          </p:cNvPr>
          <p:cNvSpPr>
            <a:spLocks noGrp="1" noRot="1" noChangeAspect="1" noChangeArrowheads="1" noTextEdit="1"/>
          </p:cNvSpPr>
          <p:nvPr>
            <p:ph type="sldImg"/>
          </p:nvPr>
        </p:nvSpPr>
        <p:spPr>
          <a:xfrm>
            <a:off x="142875" y="768350"/>
            <a:ext cx="6815138" cy="3833813"/>
          </a:xfrm>
          <a:ln/>
        </p:spPr>
      </p:sp>
      <p:sp>
        <p:nvSpPr>
          <p:cNvPr id="360451" name="Notes Placeholder 2">
            <a:extLst>
              <a:ext uri="{FF2B5EF4-FFF2-40B4-BE49-F238E27FC236}">
                <a16:creationId xmlns:a16="http://schemas.microsoft.com/office/drawing/2014/main" id="{93A7C8EB-A343-4BF9-A108-FEA969CDE2A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360452" name="Slide Number Placeholder 3">
            <a:extLst>
              <a:ext uri="{FF2B5EF4-FFF2-40B4-BE49-F238E27FC236}">
                <a16:creationId xmlns:a16="http://schemas.microsoft.com/office/drawing/2014/main" id="{EF154799-E461-46FE-84E4-5087E6213A64}"/>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138E6A92-D6B0-490B-A595-94712DF518DE}" type="slidenum">
              <a:rPr lang="en-US" altLang="en-US" sz="1300" smtClean="0">
                <a:latin typeface="Arial" panose="020B0604020202020204" pitchFamily="34" charset="0"/>
              </a:rPr>
              <a:pPr>
                <a:spcBef>
                  <a:spcPct val="0"/>
                </a:spcBef>
                <a:buClrTx/>
                <a:buFontTx/>
                <a:buNone/>
              </a:pPr>
              <a:t>26</a:t>
            </a:fld>
            <a:endParaRPr lang="en-US" altLang="en-US" sz="1300">
              <a:latin typeface="Arial" panose="020B0604020202020204" pitchFamily="34" charset="0"/>
            </a:endParaRPr>
          </a:p>
        </p:txBody>
      </p:sp>
    </p:spTree>
    <p:extLst>
      <p:ext uri="{BB962C8B-B14F-4D97-AF65-F5344CB8AC3E}">
        <p14:creationId xmlns:p14="http://schemas.microsoft.com/office/powerpoint/2010/main" val="12655020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4178" name="Rectangle 8">
            <a:extLst>
              <a:ext uri="{FF2B5EF4-FFF2-40B4-BE49-F238E27FC236}">
                <a16:creationId xmlns:a16="http://schemas.microsoft.com/office/drawing/2014/main" id="{8A30A0F3-45C6-4682-BF8E-5E0B601EA02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9F6E7C73-AF6C-4CD6-A3C4-B5A164DC94BB}" type="slidenum">
              <a:rPr lang="en-US" altLang="en-US" sz="1300" smtClean="0">
                <a:latin typeface="Arial" panose="020B0604020202020204" pitchFamily="34" charset="0"/>
              </a:rPr>
              <a:pPr>
                <a:spcBef>
                  <a:spcPct val="0"/>
                </a:spcBef>
                <a:buClrTx/>
                <a:buFontTx/>
                <a:buNone/>
              </a:pPr>
              <a:t>28</a:t>
            </a:fld>
            <a:endParaRPr lang="en-US" altLang="en-US" sz="1300">
              <a:latin typeface="Arial" panose="020B0604020202020204" pitchFamily="34" charset="0"/>
            </a:endParaRPr>
          </a:p>
        </p:txBody>
      </p:sp>
      <p:sp>
        <p:nvSpPr>
          <p:cNvPr id="434179" name="Rectangle 1">
            <a:extLst>
              <a:ext uri="{FF2B5EF4-FFF2-40B4-BE49-F238E27FC236}">
                <a16:creationId xmlns:a16="http://schemas.microsoft.com/office/drawing/2014/main" id="{E45D530C-BD59-49E6-8680-211FD12A568E}"/>
              </a:ext>
            </a:extLst>
          </p:cNvPr>
          <p:cNvSpPr>
            <a:spLocks noGrp="1" noRot="1" noChangeAspect="1" noChangeArrowheads="1" noTextEdit="1"/>
          </p:cNvSpPr>
          <p:nvPr>
            <p:ph type="sldImg"/>
          </p:nvPr>
        </p:nvSpPr>
        <p:spPr>
          <a:xfrm>
            <a:off x="457200" y="720725"/>
            <a:ext cx="6400800" cy="3600450"/>
          </a:xfrm>
          <a:solidFill>
            <a:srgbClr val="FFFFFF"/>
          </a:solidFill>
          <a:ln/>
        </p:spPr>
      </p:sp>
      <p:sp>
        <p:nvSpPr>
          <p:cNvPr id="434180" name="Rectangle 2">
            <a:extLst>
              <a:ext uri="{FF2B5EF4-FFF2-40B4-BE49-F238E27FC236}">
                <a16:creationId xmlns:a16="http://schemas.microsoft.com/office/drawing/2014/main" id="{5BEFF2B8-BFB1-4252-B777-04EA3450EB9D}"/>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
        <p:nvSpPr>
          <p:cNvPr id="434181" name="Text Box 3">
            <a:extLst>
              <a:ext uri="{FF2B5EF4-FFF2-40B4-BE49-F238E27FC236}">
                <a16:creationId xmlns:a16="http://schemas.microsoft.com/office/drawing/2014/main" id="{EF8C5F41-4704-4DC7-A654-EAFAF0DC9A39}"/>
              </a:ext>
            </a:extLst>
          </p:cNvPr>
          <p:cNvSpPr txBox="1">
            <a:spLocks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139" tIns="49472" rIns="95139" bIns="49472"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19F29689-3698-4015-A4BE-E3AF71D02622}" type="slidenum">
              <a:rPr lang="en-US" altLang="en-US">
                <a:latin typeface="Arial" panose="020B0604020202020204" pitchFamily="34" charset="0"/>
                <a:ea typeface="Microsoft YaHei" panose="020B0503020204020204" pitchFamily="34" charset="-122"/>
              </a:rPr>
              <a:pPr algn="r" eaLnBrk="1" hangingPunct="1">
                <a:spcBef>
                  <a:spcPct val="0"/>
                </a:spcBef>
                <a:buClrTx/>
                <a:buFontTx/>
                <a:buNone/>
              </a:pPr>
              <a:t>28</a:t>
            </a:fld>
            <a:endParaRPr lang="en-US" altLang="en-US">
              <a:latin typeface="Arial" panose="020B0604020202020204" pitchFamily="34" charset="0"/>
              <a:ea typeface="Microsoft YaHei" panose="020B0503020204020204" pitchFamily="34" charset="-122"/>
            </a:endParaRPr>
          </a:p>
        </p:txBody>
      </p:sp>
    </p:spTree>
    <p:extLst>
      <p:ext uri="{BB962C8B-B14F-4D97-AF65-F5344CB8AC3E}">
        <p14:creationId xmlns:p14="http://schemas.microsoft.com/office/powerpoint/2010/main" val="32116804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Slide Image Placeholder 1">
            <a:extLst>
              <a:ext uri="{FF2B5EF4-FFF2-40B4-BE49-F238E27FC236}">
                <a16:creationId xmlns:a16="http://schemas.microsoft.com/office/drawing/2014/main" id="{6D44AA4B-9ED5-4E79-84F2-611D9D06759E}"/>
              </a:ext>
            </a:extLst>
          </p:cNvPr>
          <p:cNvSpPr>
            <a:spLocks noGrp="1" noRot="1" noChangeAspect="1" noChangeArrowheads="1" noTextEdit="1"/>
          </p:cNvSpPr>
          <p:nvPr>
            <p:ph type="sldImg"/>
          </p:nvPr>
        </p:nvSpPr>
        <p:spPr>
          <a:xfrm>
            <a:off x="142875" y="768350"/>
            <a:ext cx="6815138" cy="3833813"/>
          </a:xfrm>
          <a:ln/>
        </p:spPr>
      </p:sp>
      <p:sp>
        <p:nvSpPr>
          <p:cNvPr id="430083" name="Notes Placeholder 2">
            <a:extLst>
              <a:ext uri="{FF2B5EF4-FFF2-40B4-BE49-F238E27FC236}">
                <a16:creationId xmlns:a16="http://schemas.microsoft.com/office/drawing/2014/main" id="{45E45913-8F24-43EE-9E72-E9E6EAC5B82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430084" name="Slide Number Placeholder 3">
            <a:extLst>
              <a:ext uri="{FF2B5EF4-FFF2-40B4-BE49-F238E27FC236}">
                <a16:creationId xmlns:a16="http://schemas.microsoft.com/office/drawing/2014/main" id="{ACAA05A2-566B-4BF1-BEE6-561B61190BBA}"/>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FF2D6ED5-DFFA-419F-9F50-1C10830285FA}" type="slidenum">
              <a:rPr lang="en-US" altLang="en-US" sz="1300" smtClean="0">
                <a:latin typeface="Arial" panose="020B0604020202020204" pitchFamily="34" charset="0"/>
              </a:rPr>
              <a:pPr>
                <a:spcBef>
                  <a:spcPct val="0"/>
                </a:spcBef>
                <a:buClrTx/>
                <a:buFontTx/>
                <a:buNone/>
              </a:pPr>
              <a:t>29</a:t>
            </a:fld>
            <a:endParaRPr lang="en-US" altLang="en-US" sz="1300">
              <a:latin typeface="Arial" panose="020B0604020202020204" pitchFamily="34" charset="0"/>
            </a:endParaRPr>
          </a:p>
        </p:txBody>
      </p:sp>
    </p:spTree>
    <p:extLst>
      <p:ext uri="{BB962C8B-B14F-4D97-AF65-F5344CB8AC3E}">
        <p14:creationId xmlns:p14="http://schemas.microsoft.com/office/powerpoint/2010/main" val="40067772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Slide Image Placeholder 1">
            <a:extLst>
              <a:ext uri="{FF2B5EF4-FFF2-40B4-BE49-F238E27FC236}">
                <a16:creationId xmlns:a16="http://schemas.microsoft.com/office/drawing/2014/main" id="{F4812A7F-5CAB-4F22-A08E-AFF6639045F2}"/>
              </a:ext>
            </a:extLst>
          </p:cNvPr>
          <p:cNvSpPr>
            <a:spLocks noGrp="1" noRot="1" noChangeAspect="1" noChangeArrowheads="1" noTextEdit="1"/>
          </p:cNvSpPr>
          <p:nvPr>
            <p:ph type="sldImg"/>
          </p:nvPr>
        </p:nvSpPr>
        <p:spPr>
          <a:xfrm>
            <a:off x="142875" y="768350"/>
            <a:ext cx="6815138" cy="3833813"/>
          </a:xfrm>
          <a:ln/>
        </p:spPr>
      </p:sp>
      <p:sp>
        <p:nvSpPr>
          <p:cNvPr id="358403" name="Notes Placeholder 2">
            <a:extLst>
              <a:ext uri="{FF2B5EF4-FFF2-40B4-BE49-F238E27FC236}">
                <a16:creationId xmlns:a16="http://schemas.microsoft.com/office/drawing/2014/main" id="{22298FC9-5CF1-4CFB-B23C-3BB8A6E0F1B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358404" name="Slide Number Placeholder 3">
            <a:extLst>
              <a:ext uri="{FF2B5EF4-FFF2-40B4-BE49-F238E27FC236}">
                <a16:creationId xmlns:a16="http://schemas.microsoft.com/office/drawing/2014/main" id="{2D6A4890-BD10-44A4-99F9-E7EC7A3FD2BE}"/>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EAC6AE9C-FBBC-4304-B3DB-3134798705B0}" type="slidenum">
              <a:rPr lang="en-US" altLang="en-US" sz="1300" smtClean="0">
                <a:latin typeface="Arial" panose="020B0604020202020204" pitchFamily="34" charset="0"/>
              </a:rPr>
              <a:pPr>
                <a:spcBef>
                  <a:spcPct val="0"/>
                </a:spcBef>
                <a:buClrTx/>
                <a:buFontTx/>
                <a:buNone/>
              </a:pPr>
              <a:t>30</a:t>
            </a:fld>
            <a:endParaRPr lang="en-US" altLang="en-US" sz="1300">
              <a:latin typeface="Arial" panose="020B0604020202020204" pitchFamily="34" charset="0"/>
            </a:endParaRPr>
          </a:p>
        </p:txBody>
      </p:sp>
    </p:spTree>
    <p:extLst>
      <p:ext uri="{BB962C8B-B14F-4D97-AF65-F5344CB8AC3E}">
        <p14:creationId xmlns:p14="http://schemas.microsoft.com/office/powerpoint/2010/main" val="14489405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4418" name="Rectangle 8">
            <a:extLst>
              <a:ext uri="{FF2B5EF4-FFF2-40B4-BE49-F238E27FC236}">
                <a16:creationId xmlns:a16="http://schemas.microsoft.com/office/drawing/2014/main" id="{24ECFB71-257E-4C77-84B9-1A0BE9E86F4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7F1B3807-4FEC-455E-B62A-E9AAB9FEDA51}" type="slidenum">
              <a:rPr lang="en-US" altLang="en-US" sz="1300" smtClean="0">
                <a:latin typeface="Arial" panose="020B0604020202020204" pitchFamily="34" charset="0"/>
              </a:rPr>
              <a:pPr>
                <a:spcBef>
                  <a:spcPct val="0"/>
                </a:spcBef>
                <a:buClrTx/>
                <a:buFontTx/>
                <a:buNone/>
              </a:pPr>
              <a:t>32</a:t>
            </a:fld>
            <a:endParaRPr lang="en-US" altLang="en-US" sz="1300">
              <a:latin typeface="Arial" panose="020B0604020202020204" pitchFamily="34" charset="0"/>
            </a:endParaRPr>
          </a:p>
        </p:txBody>
      </p:sp>
      <p:sp>
        <p:nvSpPr>
          <p:cNvPr id="444419" name="Rectangle 1">
            <a:extLst>
              <a:ext uri="{FF2B5EF4-FFF2-40B4-BE49-F238E27FC236}">
                <a16:creationId xmlns:a16="http://schemas.microsoft.com/office/drawing/2014/main" id="{79A81CAF-0406-48AE-A319-50ABAB6849BD}"/>
              </a:ext>
            </a:extLst>
          </p:cNvPr>
          <p:cNvSpPr>
            <a:spLocks noGrp="1" noRot="1" noChangeAspect="1" noChangeArrowheads="1" noTextEdit="1"/>
          </p:cNvSpPr>
          <p:nvPr>
            <p:ph type="sldImg"/>
          </p:nvPr>
        </p:nvSpPr>
        <p:spPr>
          <a:xfrm>
            <a:off x="457200" y="720725"/>
            <a:ext cx="6400800" cy="3600450"/>
          </a:xfrm>
          <a:solidFill>
            <a:srgbClr val="FFFFFF"/>
          </a:solidFill>
          <a:ln/>
        </p:spPr>
      </p:sp>
      <p:sp>
        <p:nvSpPr>
          <p:cNvPr id="444420" name="Rectangle 2">
            <a:extLst>
              <a:ext uri="{FF2B5EF4-FFF2-40B4-BE49-F238E27FC236}">
                <a16:creationId xmlns:a16="http://schemas.microsoft.com/office/drawing/2014/main" id="{F4E32747-2390-4235-AE88-223052335D08}"/>
              </a:ext>
            </a:extLst>
          </p:cNvPr>
          <p:cNvSpPr>
            <a:spLocks noGrp="1" noChangeArrowheads="1"/>
          </p:cNvSpPr>
          <p:nvPr>
            <p:ph type="body" idx="1"/>
          </p:nvPr>
        </p:nvSpPr>
        <p:spPr>
          <a:xfrm>
            <a:off x="731838" y="4560888"/>
            <a:ext cx="5851525"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
        <p:nvSpPr>
          <p:cNvPr id="444421" name="Text Box 3">
            <a:extLst>
              <a:ext uri="{FF2B5EF4-FFF2-40B4-BE49-F238E27FC236}">
                <a16:creationId xmlns:a16="http://schemas.microsoft.com/office/drawing/2014/main" id="{33298C35-1049-49DD-9A46-2330CAD4A496}"/>
              </a:ext>
            </a:extLst>
          </p:cNvPr>
          <p:cNvSpPr txBox="1">
            <a:spLocks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5139" tIns="49472" rIns="95139" bIns="49472"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869A5DEB-773C-4A2A-B9BD-CEE43DFBF81E}" type="slidenum">
              <a:rPr lang="en-US" altLang="en-US">
                <a:latin typeface="Arial" panose="020B0604020202020204" pitchFamily="34" charset="0"/>
                <a:ea typeface="Microsoft YaHei" panose="020B0503020204020204" pitchFamily="34" charset="-122"/>
              </a:rPr>
              <a:pPr algn="r" eaLnBrk="1" hangingPunct="1">
                <a:spcBef>
                  <a:spcPct val="0"/>
                </a:spcBef>
                <a:buClrTx/>
                <a:buFontTx/>
                <a:buNone/>
              </a:pPr>
              <a:t>32</a:t>
            </a:fld>
            <a:endParaRPr lang="en-US" altLang="en-US">
              <a:latin typeface="Arial" panose="020B0604020202020204" pitchFamily="34" charset="0"/>
              <a:ea typeface="Microsoft YaHei" panose="020B0503020204020204" pitchFamily="34" charset="-122"/>
            </a:endParaRPr>
          </a:p>
        </p:txBody>
      </p:sp>
    </p:spTree>
    <p:extLst>
      <p:ext uri="{BB962C8B-B14F-4D97-AF65-F5344CB8AC3E}">
        <p14:creationId xmlns:p14="http://schemas.microsoft.com/office/powerpoint/2010/main" val="14588296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2">
            <a:extLst>
              <a:ext uri="{FF2B5EF4-FFF2-40B4-BE49-F238E27FC236}">
                <a16:creationId xmlns:a16="http://schemas.microsoft.com/office/drawing/2014/main" id="{E5825EDC-25A4-4C95-A879-E9DDA257FADC}"/>
              </a:ext>
            </a:extLst>
          </p:cNvPr>
          <p:cNvSpPr>
            <a:spLocks noGrp="1" noChangeArrowheads="1"/>
          </p:cNvSpPr>
          <p:nvPr>
            <p:ph type="hdr" sz="quarter" idx="4294967295"/>
          </p:nvPr>
        </p:nvSpPr>
        <p:spPr bwMode="auto">
          <a:xfrm>
            <a:off x="0" y="0"/>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p>
            <a:pPr eaLnBrk="1" hangingPunct="1">
              <a:buClr>
                <a:srgbClr val="000000"/>
              </a:buClr>
              <a:buSzPct val="100000"/>
              <a:buFont typeface="Times New Roman" panose="02020603050405020304" pitchFamily="18" charset="0"/>
              <a:buNone/>
            </a:pPr>
            <a:r>
              <a:rPr lang="en-US" altLang="en-US"/>
              <a:t>PMP Preparation  Processes</a:t>
            </a:r>
          </a:p>
        </p:txBody>
      </p:sp>
      <p:sp>
        <p:nvSpPr>
          <p:cNvPr id="765955" name="Rectangle 6">
            <a:extLst>
              <a:ext uri="{FF2B5EF4-FFF2-40B4-BE49-F238E27FC236}">
                <a16:creationId xmlns:a16="http://schemas.microsoft.com/office/drawing/2014/main" id="{E3626797-35D2-4094-BFB8-554F2A5DCC4B}"/>
              </a:ext>
            </a:extLst>
          </p:cNvPr>
          <p:cNvSpPr>
            <a:spLocks noGrp="1" noChangeArrowheads="1"/>
          </p:cNvSpPr>
          <p:nvPr>
            <p:ph type="ftr" sz="quarter" idx="4294967295"/>
          </p:nvPr>
        </p:nvSpPr>
        <p:spPr bwMode="auto">
          <a:xfrm>
            <a:off x="0"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p>
            <a:pPr eaLnBrk="1" hangingPunct="1">
              <a:buClr>
                <a:srgbClr val="000000"/>
              </a:buClr>
              <a:buSzPct val="100000"/>
              <a:buFont typeface="Times New Roman" panose="02020603050405020304" pitchFamily="18" charset="0"/>
              <a:buNone/>
            </a:pPr>
            <a:r>
              <a:rPr lang="en-US" altLang="en-US"/>
              <a:t>www.Compulinkgroup.com</a:t>
            </a:r>
          </a:p>
        </p:txBody>
      </p:sp>
      <p:sp>
        <p:nvSpPr>
          <p:cNvPr id="765956" name="Rectangle 7">
            <a:extLst>
              <a:ext uri="{FF2B5EF4-FFF2-40B4-BE49-F238E27FC236}">
                <a16:creationId xmlns:a16="http://schemas.microsoft.com/office/drawing/2014/main" id="{CB1D1378-6848-4AEC-95E2-D1F2ABAD14A6}"/>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4E021177-FABE-47C1-89D0-D579F6A8253C}" type="slidenum">
              <a:rPr lang="en-US" altLang="en-US" sz="1300" smtClean="0">
                <a:latin typeface="Arial" panose="020B0604020202020204" pitchFamily="34" charset="0"/>
              </a:rPr>
              <a:pPr>
                <a:spcBef>
                  <a:spcPct val="0"/>
                </a:spcBef>
                <a:buClrTx/>
                <a:buFontTx/>
                <a:buNone/>
              </a:pPr>
              <a:t>33</a:t>
            </a:fld>
            <a:endParaRPr lang="en-US" altLang="en-US" sz="1300">
              <a:latin typeface="Arial" panose="020B0604020202020204" pitchFamily="34" charset="0"/>
            </a:endParaRPr>
          </a:p>
        </p:txBody>
      </p:sp>
      <p:sp>
        <p:nvSpPr>
          <p:cNvPr id="765957" name="Rectangle 2">
            <a:extLst>
              <a:ext uri="{FF2B5EF4-FFF2-40B4-BE49-F238E27FC236}">
                <a16:creationId xmlns:a16="http://schemas.microsoft.com/office/drawing/2014/main" id="{99189350-8E31-45A3-A87C-C3411A97D449}"/>
              </a:ext>
            </a:extLst>
          </p:cNvPr>
          <p:cNvSpPr>
            <a:spLocks noGrp="1" noRot="1" noChangeAspect="1" noChangeArrowheads="1" noTextEdit="1"/>
          </p:cNvSpPr>
          <p:nvPr>
            <p:ph type="sldImg"/>
          </p:nvPr>
        </p:nvSpPr>
        <p:spPr>
          <a:xfrm>
            <a:off x="142875" y="768350"/>
            <a:ext cx="6815138" cy="3833813"/>
          </a:xfrm>
          <a:solidFill>
            <a:srgbClr val="FFFFFF"/>
          </a:solidFill>
          <a:ln/>
        </p:spPr>
      </p:sp>
      <p:sp>
        <p:nvSpPr>
          <p:cNvPr id="765958" name="Rectangle 3">
            <a:extLst>
              <a:ext uri="{FF2B5EF4-FFF2-40B4-BE49-F238E27FC236}">
                <a16:creationId xmlns:a16="http://schemas.microsoft.com/office/drawing/2014/main" id="{4F1900B0-794B-4337-A1F7-AEEA8C466F87}"/>
              </a:ext>
            </a:extLst>
          </p:cNvPr>
          <p:cNvSpPr>
            <a:spLocks noGrp="1" noChangeArrowheads="1"/>
          </p:cNvSpPr>
          <p:nvPr>
            <p:ph type="body" idx="1"/>
          </p:nvPr>
        </p:nvSpPr>
        <p:spPr>
          <a:solidFill>
            <a:srgbClr val="FFFFFF"/>
          </a:solidFill>
          <a:ln>
            <a:solidFill>
              <a:srgbClr val="000000"/>
            </a:solidFill>
            <a:miter lim="800000"/>
          </a:ln>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7828380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Slide Image Placeholder 1">
            <a:extLst>
              <a:ext uri="{FF2B5EF4-FFF2-40B4-BE49-F238E27FC236}">
                <a16:creationId xmlns:a16="http://schemas.microsoft.com/office/drawing/2014/main" id="{88ECB7EC-9F38-454D-B755-CD21A8404AFA}"/>
              </a:ext>
            </a:extLst>
          </p:cNvPr>
          <p:cNvSpPr>
            <a:spLocks noGrp="1" noRot="1" noChangeAspect="1" noChangeArrowheads="1" noTextEdit="1"/>
          </p:cNvSpPr>
          <p:nvPr>
            <p:ph type="sldImg"/>
          </p:nvPr>
        </p:nvSpPr>
        <p:spPr>
          <a:xfrm>
            <a:off x="142875" y="768350"/>
            <a:ext cx="6815138" cy="3833813"/>
          </a:xfrm>
          <a:ln/>
        </p:spPr>
      </p:sp>
      <p:sp>
        <p:nvSpPr>
          <p:cNvPr id="501763" name="Notes Placeholder 2">
            <a:extLst>
              <a:ext uri="{FF2B5EF4-FFF2-40B4-BE49-F238E27FC236}">
                <a16:creationId xmlns:a16="http://schemas.microsoft.com/office/drawing/2014/main" id="{DC94E50D-6B6B-4D4B-BBED-7B469210C08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501764" name="Slide Number Placeholder 3">
            <a:extLst>
              <a:ext uri="{FF2B5EF4-FFF2-40B4-BE49-F238E27FC236}">
                <a16:creationId xmlns:a16="http://schemas.microsoft.com/office/drawing/2014/main" id="{EBBBB96F-7C32-4BFE-9A50-760DD99BCDBA}"/>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8F4116B5-2C01-44B0-8A11-0A83184FB697}" type="slidenum">
              <a:rPr lang="en-US" altLang="en-US" sz="1300" smtClean="0">
                <a:latin typeface="Arial" panose="020B0604020202020204" pitchFamily="34" charset="0"/>
              </a:rPr>
              <a:pPr>
                <a:spcBef>
                  <a:spcPct val="0"/>
                </a:spcBef>
                <a:buClrTx/>
                <a:buFontTx/>
                <a:buNone/>
              </a:pPr>
              <a:t>35</a:t>
            </a:fld>
            <a:endParaRPr lang="en-US" altLang="en-US" sz="1300">
              <a:latin typeface="Arial" panose="020B0604020202020204" pitchFamily="34" charset="0"/>
            </a:endParaRPr>
          </a:p>
        </p:txBody>
      </p:sp>
    </p:spTree>
    <p:extLst>
      <p:ext uri="{BB962C8B-B14F-4D97-AF65-F5344CB8AC3E}">
        <p14:creationId xmlns:p14="http://schemas.microsoft.com/office/powerpoint/2010/main" val="39640791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Slide Image Placeholder 1">
            <a:extLst>
              <a:ext uri="{FF2B5EF4-FFF2-40B4-BE49-F238E27FC236}">
                <a16:creationId xmlns:a16="http://schemas.microsoft.com/office/drawing/2014/main" id="{3D0F0DC5-56AB-45CE-B8C2-6C3AB07AED38}"/>
              </a:ext>
            </a:extLst>
          </p:cNvPr>
          <p:cNvSpPr>
            <a:spLocks noGrp="1" noRot="1" noChangeAspect="1" noChangeArrowheads="1" noTextEdit="1"/>
          </p:cNvSpPr>
          <p:nvPr>
            <p:ph type="sldImg"/>
          </p:nvPr>
        </p:nvSpPr>
        <p:spPr>
          <a:xfrm>
            <a:off x="142875" y="768350"/>
            <a:ext cx="6815138" cy="3833813"/>
          </a:xfrm>
          <a:ln/>
        </p:spPr>
      </p:sp>
      <p:sp>
        <p:nvSpPr>
          <p:cNvPr id="503811" name="Notes Placeholder 2">
            <a:extLst>
              <a:ext uri="{FF2B5EF4-FFF2-40B4-BE49-F238E27FC236}">
                <a16:creationId xmlns:a16="http://schemas.microsoft.com/office/drawing/2014/main" id="{D9C3E63D-04B3-445F-9290-516BA76525C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503812" name="Slide Number Placeholder 3">
            <a:extLst>
              <a:ext uri="{FF2B5EF4-FFF2-40B4-BE49-F238E27FC236}">
                <a16:creationId xmlns:a16="http://schemas.microsoft.com/office/drawing/2014/main" id="{A2A42137-230D-457A-8037-22E6A05F450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0CA5CD1A-B07D-4A50-9336-5A1A7BD5354F}" type="slidenum">
              <a:rPr lang="en-US" altLang="en-US" sz="1300" smtClean="0">
                <a:latin typeface="Arial" panose="020B0604020202020204" pitchFamily="34" charset="0"/>
              </a:rPr>
              <a:pPr>
                <a:spcBef>
                  <a:spcPct val="0"/>
                </a:spcBef>
                <a:buClrTx/>
                <a:buFontTx/>
                <a:buNone/>
              </a:pPr>
              <a:t>36</a:t>
            </a:fld>
            <a:endParaRPr lang="en-US" altLang="en-US" sz="1300">
              <a:latin typeface="Arial" panose="020B0604020202020204" pitchFamily="34" charset="0"/>
            </a:endParaRPr>
          </a:p>
        </p:txBody>
      </p:sp>
    </p:spTree>
    <p:extLst>
      <p:ext uri="{BB962C8B-B14F-4D97-AF65-F5344CB8AC3E}">
        <p14:creationId xmlns:p14="http://schemas.microsoft.com/office/powerpoint/2010/main" val="25235194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Slide Image Placeholder 1">
            <a:extLst>
              <a:ext uri="{FF2B5EF4-FFF2-40B4-BE49-F238E27FC236}">
                <a16:creationId xmlns:a16="http://schemas.microsoft.com/office/drawing/2014/main" id="{E82AF6A7-3730-4046-81B7-A66AB7778086}"/>
              </a:ext>
            </a:extLst>
          </p:cNvPr>
          <p:cNvSpPr>
            <a:spLocks noGrp="1" noRot="1" noChangeAspect="1" noChangeArrowheads="1" noTextEdit="1"/>
          </p:cNvSpPr>
          <p:nvPr>
            <p:ph type="sldImg"/>
          </p:nvPr>
        </p:nvSpPr>
        <p:spPr>
          <a:xfrm>
            <a:off x="142875" y="768350"/>
            <a:ext cx="6815138" cy="3833813"/>
          </a:xfrm>
          <a:ln/>
        </p:spPr>
      </p:sp>
      <p:sp>
        <p:nvSpPr>
          <p:cNvPr id="505859" name="Notes Placeholder 2">
            <a:extLst>
              <a:ext uri="{FF2B5EF4-FFF2-40B4-BE49-F238E27FC236}">
                <a16:creationId xmlns:a16="http://schemas.microsoft.com/office/drawing/2014/main" id="{3F4776B4-1973-415C-95FA-BF3C73ED8D4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505860" name="Slide Number Placeholder 3">
            <a:extLst>
              <a:ext uri="{FF2B5EF4-FFF2-40B4-BE49-F238E27FC236}">
                <a16:creationId xmlns:a16="http://schemas.microsoft.com/office/drawing/2014/main" id="{BE56E50C-A8AC-4E03-A7DB-43BBBA567413}"/>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4965D1A8-41CD-49A8-9933-C505CF5089CA}" type="slidenum">
              <a:rPr lang="en-US" altLang="en-US" sz="1300" smtClean="0">
                <a:latin typeface="Arial" panose="020B0604020202020204" pitchFamily="34" charset="0"/>
              </a:rPr>
              <a:pPr>
                <a:spcBef>
                  <a:spcPct val="0"/>
                </a:spcBef>
                <a:buClrTx/>
                <a:buFontTx/>
                <a:buNone/>
              </a:pPr>
              <a:t>37</a:t>
            </a:fld>
            <a:endParaRPr lang="en-US" altLang="en-US" sz="1300">
              <a:latin typeface="Arial" panose="020B0604020202020204" pitchFamily="34" charset="0"/>
            </a:endParaRPr>
          </a:p>
        </p:txBody>
      </p:sp>
    </p:spTree>
    <p:extLst>
      <p:ext uri="{BB962C8B-B14F-4D97-AF65-F5344CB8AC3E}">
        <p14:creationId xmlns:p14="http://schemas.microsoft.com/office/powerpoint/2010/main" val="2580009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 y="768350"/>
            <a:ext cx="6815138" cy="38338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ED2709C8-A9A5-4328-B4FE-9EC3271F50D7}" type="slidenum">
              <a:rPr lang="en-US" smtClean="0"/>
              <a:pPr>
                <a:defRPr/>
              </a:pPr>
              <a:t>4</a:t>
            </a:fld>
            <a:endParaRPr lang="en-US"/>
          </a:p>
        </p:txBody>
      </p:sp>
    </p:spTree>
    <p:extLst>
      <p:ext uri="{BB962C8B-B14F-4D97-AF65-F5344CB8AC3E}">
        <p14:creationId xmlns:p14="http://schemas.microsoft.com/office/powerpoint/2010/main" val="9987443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Slide Image Placeholder 1">
            <a:extLst>
              <a:ext uri="{FF2B5EF4-FFF2-40B4-BE49-F238E27FC236}">
                <a16:creationId xmlns:a16="http://schemas.microsoft.com/office/drawing/2014/main" id="{F2D328A8-314C-4D0A-9C36-B984FBA95843}"/>
              </a:ext>
            </a:extLst>
          </p:cNvPr>
          <p:cNvSpPr>
            <a:spLocks noGrp="1" noRot="1" noChangeAspect="1" noChangeArrowheads="1" noTextEdit="1"/>
          </p:cNvSpPr>
          <p:nvPr>
            <p:ph type="sldImg"/>
          </p:nvPr>
        </p:nvSpPr>
        <p:spPr>
          <a:xfrm>
            <a:off x="142875" y="768350"/>
            <a:ext cx="6815138" cy="3833813"/>
          </a:xfrm>
          <a:ln/>
        </p:spPr>
      </p:sp>
      <p:sp>
        <p:nvSpPr>
          <p:cNvPr id="507907" name="Notes Placeholder 2">
            <a:extLst>
              <a:ext uri="{FF2B5EF4-FFF2-40B4-BE49-F238E27FC236}">
                <a16:creationId xmlns:a16="http://schemas.microsoft.com/office/drawing/2014/main" id="{9E8EC853-F907-4BB4-91A2-59ED2CFF74C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507908" name="Slide Number Placeholder 3">
            <a:extLst>
              <a:ext uri="{FF2B5EF4-FFF2-40B4-BE49-F238E27FC236}">
                <a16:creationId xmlns:a16="http://schemas.microsoft.com/office/drawing/2014/main" id="{22396C8E-7512-4ABE-9B31-375975967CE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AFA8502A-645C-46A7-8EF1-FAE033D86B6B}" type="slidenum">
              <a:rPr lang="en-US" altLang="en-US" sz="1300" smtClean="0">
                <a:latin typeface="Arial" panose="020B0604020202020204" pitchFamily="34" charset="0"/>
              </a:rPr>
              <a:pPr>
                <a:spcBef>
                  <a:spcPct val="0"/>
                </a:spcBef>
                <a:buClrTx/>
                <a:buFontTx/>
                <a:buNone/>
              </a:pPr>
              <a:t>38</a:t>
            </a:fld>
            <a:endParaRPr lang="en-US" altLang="en-US" sz="1300">
              <a:latin typeface="Arial" panose="020B0604020202020204" pitchFamily="34" charset="0"/>
            </a:endParaRPr>
          </a:p>
        </p:txBody>
      </p:sp>
    </p:spTree>
    <p:extLst>
      <p:ext uri="{BB962C8B-B14F-4D97-AF65-F5344CB8AC3E}">
        <p14:creationId xmlns:p14="http://schemas.microsoft.com/office/powerpoint/2010/main" val="42886848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Slide Image Placeholder 1">
            <a:extLst>
              <a:ext uri="{FF2B5EF4-FFF2-40B4-BE49-F238E27FC236}">
                <a16:creationId xmlns:a16="http://schemas.microsoft.com/office/drawing/2014/main" id="{62623FB5-3FC4-48AD-8FEA-6ECD6CA93E0F}"/>
              </a:ext>
            </a:extLst>
          </p:cNvPr>
          <p:cNvSpPr>
            <a:spLocks noGrp="1" noRot="1" noChangeAspect="1" noChangeArrowheads="1" noTextEdit="1"/>
          </p:cNvSpPr>
          <p:nvPr>
            <p:ph type="sldImg"/>
          </p:nvPr>
        </p:nvSpPr>
        <p:spPr>
          <a:xfrm>
            <a:off x="142875" y="768350"/>
            <a:ext cx="6815138" cy="3833813"/>
          </a:xfrm>
          <a:ln/>
        </p:spPr>
      </p:sp>
      <p:sp>
        <p:nvSpPr>
          <p:cNvPr id="509955" name="Notes Placeholder 2">
            <a:extLst>
              <a:ext uri="{FF2B5EF4-FFF2-40B4-BE49-F238E27FC236}">
                <a16:creationId xmlns:a16="http://schemas.microsoft.com/office/drawing/2014/main" id="{D3AECA0C-292D-4DF5-8FF9-5218EE9BAC5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509956" name="Slide Number Placeholder 3">
            <a:extLst>
              <a:ext uri="{FF2B5EF4-FFF2-40B4-BE49-F238E27FC236}">
                <a16:creationId xmlns:a16="http://schemas.microsoft.com/office/drawing/2014/main" id="{6A3BD6FA-13A1-4220-9383-17B1A0336AF9}"/>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B1A5081E-97BC-4EDF-9A76-42C3C8B2DD88}" type="slidenum">
              <a:rPr lang="en-US" altLang="en-US" sz="1300" smtClean="0">
                <a:latin typeface="Arial" panose="020B0604020202020204" pitchFamily="34" charset="0"/>
              </a:rPr>
              <a:pPr>
                <a:spcBef>
                  <a:spcPct val="0"/>
                </a:spcBef>
                <a:buClrTx/>
                <a:buFontTx/>
                <a:buNone/>
              </a:pPr>
              <a:t>39</a:t>
            </a:fld>
            <a:endParaRPr lang="en-US" altLang="en-US" sz="1300">
              <a:latin typeface="Arial" panose="020B0604020202020204" pitchFamily="34" charset="0"/>
            </a:endParaRPr>
          </a:p>
        </p:txBody>
      </p:sp>
    </p:spTree>
    <p:extLst>
      <p:ext uri="{BB962C8B-B14F-4D97-AF65-F5344CB8AC3E}">
        <p14:creationId xmlns:p14="http://schemas.microsoft.com/office/powerpoint/2010/main" val="6212779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Slide Image Placeholder 1">
            <a:extLst>
              <a:ext uri="{FF2B5EF4-FFF2-40B4-BE49-F238E27FC236}">
                <a16:creationId xmlns:a16="http://schemas.microsoft.com/office/drawing/2014/main" id="{44F3B17D-E29A-49D5-A677-6DC116A3C433}"/>
              </a:ext>
            </a:extLst>
          </p:cNvPr>
          <p:cNvSpPr>
            <a:spLocks noGrp="1" noRot="1" noChangeAspect="1" noChangeArrowheads="1" noTextEdit="1"/>
          </p:cNvSpPr>
          <p:nvPr>
            <p:ph type="sldImg"/>
          </p:nvPr>
        </p:nvSpPr>
        <p:spPr>
          <a:xfrm>
            <a:off x="142875" y="768350"/>
            <a:ext cx="6815138" cy="3833813"/>
          </a:xfrm>
          <a:ln/>
        </p:spPr>
      </p:sp>
      <p:sp>
        <p:nvSpPr>
          <p:cNvPr id="548867" name="Notes Placeholder 2">
            <a:extLst>
              <a:ext uri="{FF2B5EF4-FFF2-40B4-BE49-F238E27FC236}">
                <a16:creationId xmlns:a16="http://schemas.microsoft.com/office/drawing/2014/main" id="{2F5978AA-1A69-4B36-9120-7983A114F7F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548868" name="Slide Number Placeholder 3">
            <a:extLst>
              <a:ext uri="{FF2B5EF4-FFF2-40B4-BE49-F238E27FC236}">
                <a16:creationId xmlns:a16="http://schemas.microsoft.com/office/drawing/2014/main" id="{EA4BA366-02AB-4CFE-B314-0BB5B9CABD5B}"/>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ADD018A5-2F71-4743-88D2-3597EC407BEB}" type="slidenum">
              <a:rPr lang="en-US" altLang="en-US" sz="1300" smtClean="0">
                <a:latin typeface="Arial" panose="020B0604020202020204" pitchFamily="34" charset="0"/>
              </a:rPr>
              <a:pPr>
                <a:spcBef>
                  <a:spcPct val="0"/>
                </a:spcBef>
                <a:buClrTx/>
                <a:buFontTx/>
                <a:buNone/>
              </a:pPr>
              <a:t>41</a:t>
            </a:fld>
            <a:endParaRPr lang="en-US" altLang="en-US" sz="1300">
              <a:latin typeface="Arial" panose="020B0604020202020204" pitchFamily="34" charset="0"/>
            </a:endParaRPr>
          </a:p>
        </p:txBody>
      </p:sp>
    </p:spTree>
    <p:extLst>
      <p:ext uri="{BB962C8B-B14F-4D97-AF65-F5344CB8AC3E}">
        <p14:creationId xmlns:p14="http://schemas.microsoft.com/office/powerpoint/2010/main" val="10864011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Slide Image Placeholder 1">
            <a:extLst>
              <a:ext uri="{FF2B5EF4-FFF2-40B4-BE49-F238E27FC236}">
                <a16:creationId xmlns:a16="http://schemas.microsoft.com/office/drawing/2014/main" id="{09DC4BD7-60E6-4466-870E-0CC8ABCB7B02}"/>
              </a:ext>
            </a:extLst>
          </p:cNvPr>
          <p:cNvSpPr>
            <a:spLocks noGrp="1" noRot="1" noChangeAspect="1" noChangeArrowheads="1" noTextEdit="1"/>
          </p:cNvSpPr>
          <p:nvPr>
            <p:ph type="sldImg"/>
          </p:nvPr>
        </p:nvSpPr>
        <p:spPr>
          <a:xfrm>
            <a:off x="142875" y="768350"/>
            <a:ext cx="6815138" cy="3833813"/>
          </a:xfrm>
          <a:ln/>
        </p:spPr>
      </p:sp>
      <p:sp>
        <p:nvSpPr>
          <p:cNvPr id="550915" name="Notes Placeholder 2">
            <a:extLst>
              <a:ext uri="{FF2B5EF4-FFF2-40B4-BE49-F238E27FC236}">
                <a16:creationId xmlns:a16="http://schemas.microsoft.com/office/drawing/2014/main" id="{526AA9CE-1327-4CA0-9C6B-60E855B4780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550916" name="Slide Number Placeholder 3">
            <a:extLst>
              <a:ext uri="{FF2B5EF4-FFF2-40B4-BE49-F238E27FC236}">
                <a16:creationId xmlns:a16="http://schemas.microsoft.com/office/drawing/2014/main" id="{C45305F8-36EE-4AB7-8599-CDA079BD3DBC}"/>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DB0A841B-EDA4-4169-8710-EE47A0397D50}" type="slidenum">
              <a:rPr lang="en-US" altLang="en-US" sz="1300" smtClean="0">
                <a:latin typeface="Arial" panose="020B0604020202020204" pitchFamily="34" charset="0"/>
              </a:rPr>
              <a:pPr>
                <a:spcBef>
                  <a:spcPct val="0"/>
                </a:spcBef>
                <a:buClrTx/>
                <a:buFontTx/>
                <a:buNone/>
              </a:pPr>
              <a:t>42</a:t>
            </a:fld>
            <a:endParaRPr lang="en-US" altLang="en-US" sz="1300">
              <a:latin typeface="Arial" panose="020B0604020202020204" pitchFamily="34" charset="0"/>
            </a:endParaRPr>
          </a:p>
        </p:txBody>
      </p:sp>
    </p:spTree>
    <p:extLst>
      <p:ext uri="{BB962C8B-B14F-4D97-AF65-F5344CB8AC3E}">
        <p14:creationId xmlns:p14="http://schemas.microsoft.com/office/powerpoint/2010/main" val="3757867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Slide Image Placeholder 1">
            <a:extLst>
              <a:ext uri="{FF2B5EF4-FFF2-40B4-BE49-F238E27FC236}">
                <a16:creationId xmlns:a16="http://schemas.microsoft.com/office/drawing/2014/main" id="{C989137C-7D1B-4AE6-8551-145D85783C8D}"/>
              </a:ext>
            </a:extLst>
          </p:cNvPr>
          <p:cNvSpPr>
            <a:spLocks noGrp="1" noRot="1" noChangeAspect="1" noChangeArrowheads="1" noTextEdit="1"/>
          </p:cNvSpPr>
          <p:nvPr>
            <p:ph type="sldImg"/>
          </p:nvPr>
        </p:nvSpPr>
        <p:spPr>
          <a:xfrm>
            <a:off x="142875" y="768350"/>
            <a:ext cx="6815138" cy="3833813"/>
          </a:xfrm>
          <a:ln/>
        </p:spPr>
      </p:sp>
      <p:sp>
        <p:nvSpPr>
          <p:cNvPr id="552963" name="Notes Placeholder 2">
            <a:extLst>
              <a:ext uri="{FF2B5EF4-FFF2-40B4-BE49-F238E27FC236}">
                <a16:creationId xmlns:a16="http://schemas.microsoft.com/office/drawing/2014/main" id="{72DEB3D6-43D9-404C-AEB1-5D627EF0BA7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552964" name="Slide Number Placeholder 3">
            <a:extLst>
              <a:ext uri="{FF2B5EF4-FFF2-40B4-BE49-F238E27FC236}">
                <a16:creationId xmlns:a16="http://schemas.microsoft.com/office/drawing/2014/main" id="{B0FCBFCF-854C-4868-A586-ACC539E13BF8}"/>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2C41AACA-E777-4826-B129-660D9AB958D2}" type="slidenum">
              <a:rPr lang="en-US" altLang="en-US" sz="1300" smtClean="0">
                <a:latin typeface="Arial" panose="020B0604020202020204" pitchFamily="34" charset="0"/>
              </a:rPr>
              <a:pPr>
                <a:spcBef>
                  <a:spcPct val="0"/>
                </a:spcBef>
                <a:buClrTx/>
                <a:buFontTx/>
                <a:buNone/>
              </a:pPr>
              <a:t>43</a:t>
            </a:fld>
            <a:endParaRPr lang="en-US" altLang="en-US" sz="1300">
              <a:latin typeface="Arial" panose="020B0604020202020204" pitchFamily="34" charset="0"/>
            </a:endParaRPr>
          </a:p>
        </p:txBody>
      </p:sp>
    </p:spTree>
    <p:extLst>
      <p:ext uri="{BB962C8B-B14F-4D97-AF65-F5344CB8AC3E}">
        <p14:creationId xmlns:p14="http://schemas.microsoft.com/office/powerpoint/2010/main" val="29212741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Slide Image Placeholder 1">
            <a:extLst>
              <a:ext uri="{FF2B5EF4-FFF2-40B4-BE49-F238E27FC236}">
                <a16:creationId xmlns:a16="http://schemas.microsoft.com/office/drawing/2014/main" id="{8BB58416-96C5-4EAA-8464-1668B9CF52F3}"/>
              </a:ext>
            </a:extLst>
          </p:cNvPr>
          <p:cNvSpPr>
            <a:spLocks noGrp="1" noRot="1" noChangeAspect="1" noChangeArrowheads="1" noTextEdit="1"/>
          </p:cNvSpPr>
          <p:nvPr>
            <p:ph type="sldImg"/>
          </p:nvPr>
        </p:nvSpPr>
        <p:spPr>
          <a:xfrm>
            <a:off x="142875" y="768350"/>
            <a:ext cx="6815138" cy="3833813"/>
          </a:xfrm>
          <a:ln/>
        </p:spPr>
      </p:sp>
      <p:sp>
        <p:nvSpPr>
          <p:cNvPr id="555011" name="Notes Placeholder 2">
            <a:extLst>
              <a:ext uri="{FF2B5EF4-FFF2-40B4-BE49-F238E27FC236}">
                <a16:creationId xmlns:a16="http://schemas.microsoft.com/office/drawing/2014/main" id="{3BC0AD35-81D9-4DB5-9FAC-FC710285D19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555012" name="Slide Number Placeholder 3">
            <a:extLst>
              <a:ext uri="{FF2B5EF4-FFF2-40B4-BE49-F238E27FC236}">
                <a16:creationId xmlns:a16="http://schemas.microsoft.com/office/drawing/2014/main" id="{8DDD0225-C78B-4039-B062-A86D5CB12BB9}"/>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E247B011-A0F9-4778-9720-F3B6A779A94F}" type="slidenum">
              <a:rPr lang="en-US" altLang="en-US" sz="1300" smtClean="0">
                <a:latin typeface="Arial" panose="020B0604020202020204" pitchFamily="34" charset="0"/>
              </a:rPr>
              <a:pPr>
                <a:spcBef>
                  <a:spcPct val="0"/>
                </a:spcBef>
                <a:buClrTx/>
                <a:buFontTx/>
                <a:buNone/>
              </a:pPr>
              <a:t>44</a:t>
            </a:fld>
            <a:endParaRPr lang="en-US" altLang="en-US" sz="1300">
              <a:latin typeface="Arial" panose="020B0604020202020204" pitchFamily="34" charset="0"/>
            </a:endParaRPr>
          </a:p>
        </p:txBody>
      </p:sp>
    </p:spTree>
    <p:extLst>
      <p:ext uri="{BB962C8B-B14F-4D97-AF65-F5344CB8AC3E}">
        <p14:creationId xmlns:p14="http://schemas.microsoft.com/office/powerpoint/2010/main" val="9388601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Slide Image Placeholder 1">
            <a:extLst>
              <a:ext uri="{FF2B5EF4-FFF2-40B4-BE49-F238E27FC236}">
                <a16:creationId xmlns:a16="http://schemas.microsoft.com/office/drawing/2014/main" id="{9D0CA8E7-B071-4DA2-AAF7-06C62ECB9614}"/>
              </a:ext>
            </a:extLst>
          </p:cNvPr>
          <p:cNvSpPr>
            <a:spLocks noGrp="1" noRot="1" noChangeAspect="1" noTextEdit="1"/>
          </p:cNvSpPr>
          <p:nvPr>
            <p:ph type="sldImg"/>
          </p:nvPr>
        </p:nvSpPr>
        <p:spPr>
          <a:xfrm>
            <a:off x="142875" y="768350"/>
            <a:ext cx="6815138" cy="3833813"/>
          </a:xfrm>
          <a:ln/>
        </p:spPr>
      </p:sp>
      <p:sp>
        <p:nvSpPr>
          <p:cNvPr id="266243" name="Notes Placeholder 2">
            <a:extLst>
              <a:ext uri="{FF2B5EF4-FFF2-40B4-BE49-F238E27FC236}">
                <a16:creationId xmlns:a16="http://schemas.microsoft.com/office/drawing/2014/main" id="{AB49181E-2C2C-467E-B4BA-98CCF0B5528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66244" name="Slide Number Placeholder 3">
            <a:extLst>
              <a:ext uri="{FF2B5EF4-FFF2-40B4-BE49-F238E27FC236}">
                <a16:creationId xmlns:a16="http://schemas.microsoft.com/office/drawing/2014/main" id="{AB43E3CC-9CD3-44AD-8B86-5DF7C1DF8DD6}"/>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09690341-827A-4258-9C62-C4FCE55EC4EB}" type="slidenum">
              <a:rPr lang="en-US" altLang="en-US" sz="1300" smtClean="0">
                <a:latin typeface="Arial" panose="020B0604020202020204" pitchFamily="34" charset="0"/>
              </a:rPr>
              <a:pPr>
                <a:spcBef>
                  <a:spcPct val="0"/>
                </a:spcBef>
                <a:buClrTx/>
                <a:buFontTx/>
                <a:buNone/>
              </a:pPr>
              <a:t>45</a:t>
            </a:fld>
            <a:endParaRPr lang="en-US" altLang="en-US" sz="1300">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Slide Image Placeholder 1">
            <a:extLst>
              <a:ext uri="{FF2B5EF4-FFF2-40B4-BE49-F238E27FC236}">
                <a16:creationId xmlns:a16="http://schemas.microsoft.com/office/drawing/2014/main" id="{700B3189-53C8-49A6-AD88-2B907A1B2EBA}"/>
              </a:ext>
            </a:extLst>
          </p:cNvPr>
          <p:cNvSpPr>
            <a:spLocks noGrp="1" noRot="1" noChangeAspect="1" noTextEdit="1"/>
          </p:cNvSpPr>
          <p:nvPr>
            <p:ph type="sldImg"/>
          </p:nvPr>
        </p:nvSpPr>
        <p:spPr>
          <a:xfrm>
            <a:off x="142875" y="768350"/>
            <a:ext cx="6815138" cy="3833813"/>
          </a:xfrm>
          <a:ln/>
        </p:spPr>
      </p:sp>
      <p:sp>
        <p:nvSpPr>
          <p:cNvPr id="243715" name="Notes Placeholder 2">
            <a:extLst>
              <a:ext uri="{FF2B5EF4-FFF2-40B4-BE49-F238E27FC236}">
                <a16:creationId xmlns:a16="http://schemas.microsoft.com/office/drawing/2014/main" id="{59EFB8F3-BE24-4072-9F88-90CA960E96D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43716" name="Slide Number Placeholder 3">
            <a:extLst>
              <a:ext uri="{FF2B5EF4-FFF2-40B4-BE49-F238E27FC236}">
                <a16:creationId xmlns:a16="http://schemas.microsoft.com/office/drawing/2014/main" id="{8B8E9222-733B-43D3-8AEB-391AFA693D86}"/>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14CB3638-BFD2-4212-BD7C-3F9F626AF1DE}" type="slidenum">
              <a:rPr lang="en-US" altLang="en-US" sz="1300" smtClean="0">
                <a:latin typeface="Arial" panose="020B0604020202020204" pitchFamily="34" charset="0"/>
              </a:rPr>
              <a:pPr>
                <a:spcBef>
                  <a:spcPct val="0"/>
                </a:spcBef>
                <a:buClrTx/>
                <a:buFontTx/>
                <a:buNone/>
              </a:pPr>
              <a:t>47</a:t>
            </a:fld>
            <a:endParaRPr lang="en-US" altLang="en-US" sz="1300">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Slide Image Placeholder 1">
            <a:extLst>
              <a:ext uri="{FF2B5EF4-FFF2-40B4-BE49-F238E27FC236}">
                <a16:creationId xmlns:a16="http://schemas.microsoft.com/office/drawing/2014/main" id="{35BFDADE-7E56-424A-8475-EB76AF4D9D1D}"/>
              </a:ext>
            </a:extLst>
          </p:cNvPr>
          <p:cNvSpPr>
            <a:spLocks noGrp="1" noRot="1" noChangeAspect="1" noTextEdit="1"/>
          </p:cNvSpPr>
          <p:nvPr>
            <p:ph type="sldImg"/>
          </p:nvPr>
        </p:nvSpPr>
        <p:spPr>
          <a:xfrm>
            <a:off x="142875" y="768350"/>
            <a:ext cx="6815138" cy="3833813"/>
          </a:xfrm>
          <a:ln/>
        </p:spPr>
      </p:sp>
      <p:sp>
        <p:nvSpPr>
          <p:cNvPr id="249859" name="Notes Placeholder 2">
            <a:extLst>
              <a:ext uri="{FF2B5EF4-FFF2-40B4-BE49-F238E27FC236}">
                <a16:creationId xmlns:a16="http://schemas.microsoft.com/office/drawing/2014/main" id="{155596AE-E691-49DC-95B3-43FE0E55F7E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49860" name="Slide Number Placeholder 3">
            <a:extLst>
              <a:ext uri="{FF2B5EF4-FFF2-40B4-BE49-F238E27FC236}">
                <a16:creationId xmlns:a16="http://schemas.microsoft.com/office/drawing/2014/main" id="{4342CC6B-DE16-4E3B-A596-BE8D89AD55A2}"/>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4444D16B-A021-4FD5-B68F-37391F86420F}" type="slidenum">
              <a:rPr lang="en-US" altLang="en-US" sz="1300" smtClean="0">
                <a:latin typeface="Arial" panose="020B0604020202020204" pitchFamily="34" charset="0"/>
              </a:rPr>
              <a:pPr>
                <a:spcBef>
                  <a:spcPct val="0"/>
                </a:spcBef>
                <a:buClrTx/>
                <a:buFontTx/>
                <a:buNone/>
              </a:pPr>
              <a:t>48</a:t>
            </a:fld>
            <a:endParaRPr lang="en-US" altLang="en-US" sz="1300">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Slide Image Placeholder 1">
            <a:extLst>
              <a:ext uri="{FF2B5EF4-FFF2-40B4-BE49-F238E27FC236}">
                <a16:creationId xmlns:a16="http://schemas.microsoft.com/office/drawing/2014/main" id="{547D244B-9FF3-41AB-9A4C-31B0621EF12D}"/>
              </a:ext>
            </a:extLst>
          </p:cNvPr>
          <p:cNvSpPr>
            <a:spLocks noGrp="1" noRot="1" noChangeAspect="1" noTextEdit="1"/>
          </p:cNvSpPr>
          <p:nvPr>
            <p:ph type="sldImg"/>
          </p:nvPr>
        </p:nvSpPr>
        <p:spPr>
          <a:xfrm>
            <a:off x="142875" y="768350"/>
            <a:ext cx="6815138" cy="3833813"/>
          </a:xfrm>
          <a:ln/>
        </p:spPr>
      </p:sp>
      <p:sp>
        <p:nvSpPr>
          <p:cNvPr id="251907" name="Notes Placeholder 2">
            <a:extLst>
              <a:ext uri="{FF2B5EF4-FFF2-40B4-BE49-F238E27FC236}">
                <a16:creationId xmlns:a16="http://schemas.microsoft.com/office/drawing/2014/main" id="{183300C4-2B70-4682-9FE3-5B314629EED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51908" name="Slide Number Placeholder 3">
            <a:extLst>
              <a:ext uri="{FF2B5EF4-FFF2-40B4-BE49-F238E27FC236}">
                <a16:creationId xmlns:a16="http://schemas.microsoft.com/office/drawing/2014/main" id="{DBC72EF7-4581-4764-9F7A-3946DB7D24A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4DDC244D-CD0E-47D7-AC48-C94462F34C08}" type="slidenum">
              <a:rPr lang="en-US" altLang="en-US" sz="1300" smtClean="0">
                <a:latin typeface="Arial" panose="020B0604020202020204" pitchFamily="34" charset="0"/>
              </a:rPr>
              <a:pPr>
                <a:spcBef>
                  <a:spcPct val="0"/>
                </a:spcBef>
                <a:buClrTx/>
                <a:buFontTx/>
                <a:buNone/>
              </a:pPr>
              <a:t>49</a:t>
            </a:fld>
            <a:endParaRPr lang="en-US" altLang="en-US" sz="130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a:extLst>
              <a:ext uri="{FF2B5EF4-FFF2-40B4-BE49-F238E27FC236}">
                <a16:creationId xmlns:a16="http://schemas.microsoft.com/office/drawing/2014/main" id="{836F3D47-8C79-435F-8568-1D8F76D88255}"/>
              </a:ext>
            </a:extLst>
          </p:cNvPr>
          <p:cNvSpPr>
            <a:spLocks noGrp="1" noRot="1" noChangeAspect="1" noTextEdit="1"/>
          </p:cNvSpPr>
          <p:nvPr>
            <p:ph type="sldImg"/>
          </p:nvPr>
        </p:nvSpPr>
        <p:spPr>
          <a:xfrm>
            <a:off x="142875" y="768350"/>
            <a:ext cx="6815138" cy="3833813"/>
          </a:xfrm>
          <a:ln/>
        </p:spPr>
      </p:sp>
      <p:sp>
        <p:nvSpPr>
          <p:cNvPr id="161795" name="Notes Placeholder 2">
            <a:extLst>
              <a:ext uri="{FF2B5EF4-FFF2-40B4-BE49-F238E27FC236}">
                <a16:creationId xmlns:a16="http://schemas.microsoft.com/office/drawing/2014/main" id="{7A2C8AC3-3905-4415-B10B-57F52526493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161796" name="Slide Number Placeholder 3">
            <a:extLst>
              <a:ext uri="{FF2B5EF4-FFF2-40B4-BE49-F238E27FC236}">
                <a16:creationId xmlns:a16="http://schemas.microsoft.com/office/drawing/2014/main" id="{D7F3576B-3DA9-422A-B006-3FE5FB2B240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99EEDB7F-59D4-4435-83BC-2DBF62E234B3}" type="slidenum">
              <a:rPr lang="en-US" altLang="en-US" sz="1300" smtClean="0">
                <a:latin typeface="Arial" panose="020B0604020202020204" pitchFamily="34" charset="0"/>
              </a:rPr>
              <a:pPr>
                <a:spcBef>
                  <a:spcPct val="0"/>
                </a:spcBef>
                <a:buClrTx/>
                <a:buFontTx/>
                <a:buNone/>
              </a:pPr>
              <a:t>6</a:t>
            </a:fld>
            <a:endParaRPr lang="en-US" altLang="en-US" sz="1300">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Slide Image Placeholder 1">
            <a:extLst>
              <a:ext uri="{FF2B5EF4-FFF2-40B4-BE49-F238E27FC236}">
                <a16:creationId xmlns:a16="http://schemas.microsoft.com/office/drawing/2014/main" id="{E75C71C0-1771-42DC-95C4-1D5E19D70F6C}"/>
              </a:ext>
            </a:extLst>
          </p:cNvPr>
          <p:cNvSpPr>
            <a:spLocks noGrp="1" noRot="1" noChangeAspect="1" noTextEdit="1"/>
          </p:cNvSpPr>
          <p:nvPr>
            <p:ph type="sldImg"/>
          </p:nvPr>
        </p:nvSpPr>
        <p:spPr>
          <a:xfrm>
            <a:off x="142875" y="768350"/>
            <a:ext cx="6815138" cy="3833813"/>
          </a:xfrm>
          <a:ln/>
        </p:spPr>
      </p:sp>
      <p:sp>
        <p:nvSpPr>
          <p:cNvPr id="253955" name="Notes Placeholder 2">
            <a:extLst>
              <a:ext uri="{FF2B5EF4-FFF2-40B4-BE49-F238E27FC236}">
                <a16:creationId xmlns:a16="http://schemas.microsoft.com/office/drawing/2014/main" id="{AFB4C021-FAC5-4825-85C5-C99416803C4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53956" name="Slide Number Placeholder 3">
            <a:extLst>
              <a:ext uri="{FF2B5EF4-FFF2-40B4-BE49-F238E27FC236}">
                <a16:creationId xmlns:a16="http://schemas.microsoft.com/office/drawing/2014/main" id="{D43E299C-7A36-415F-93F3-08925D5CCD76}"/>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F7246A47-B216-4B4D-A126-1DC8FA75DF3E}" type="slidenum">
              <a:rPr lang="en-US" altLang="en-US" sz="1300" smtClean="0">
                <a:latin typeface="Arial" panose="020B0604020202020204" pitchFamily="34" charset="0"/>
              </a:rPr>
              <a:pPr>
                <a:spcBef>
                  <a:spcPct val="0"/>
                </a:spcBef>
                <a:buClrTx/>
                <a:buFontTx/>
                <a:buNone/>
              </a:pPr>
              <a:t>50</a:t>
            </a:fld>
            <a:endParaRPr lang="en-US" altLang="en-US" sz="1300">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Slide Image Placeholder 1">
            <a:extLst>
              <a:ext uri="{FF2B5EF4-FFF2-40B4-BE49-F238E27FC236}">
                <a16:creationId xmlns:a16="http://schemas.microsoft.com/office/drawing/2014/main" id="{96628462-17E2-4D68-A249-FC69573DB2D9}"/>
              </a:ext>
            </a:extLst>
          </p:cNvPr>
          <p:cNvSpPr>
            <a:spLocks noGrp="1" noRot="1" noChangeAspect="1" noTextEdit="1"/>
          </p:cNvSpPr>
          <p:nvPr>
            <p:ph type="sldImg"/>
          </p:nvPr>
        </p:nvSpPr>
        <p:spPr>
          <a:xfrm>
            <a:off x="142875" y="768350"/>
            <a:ext cx="6815138" cy="3833813"/>
          </a:xfrm>
          <a:ln/>
        </p:spPr>
      </p:sp>
      <p:sp>
        <p:nvSpPr>
          <p:cNvPr id="241667" name="Notes Placeholder 2">
            <a:extLst>
              <a:ext uri="{FF2B5EF4-FFF2-40B4-BE49-F238E27FC236}">
                <a16:creationId xmlns:a16="http://schemas.microsoft.com/office/drawing/2014/main" id="{9D43EAEE-19C5-4644-86A5-2577D8895A0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41668" name="Slide Number Placeholder 3">
            <a:extLst>
              <a:ext uri="{FF2B5EF4-FFF2-40B4-BE49-F238E27FC236}">
                <a16:creationId xmlns:a16="http://schemas.microsoft.com/office/drawing/2014/main" id="{DF72253A-671D-40DF-9D1D-70622374284F}"/>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92715928-73A0-4B29-9DC3-EAED070C535C}" type="slidenum">
              <a:rPr lang="en-US" altLang="en-US" sz="1300" smtClean="0">
                <a:latin typeface="Arial" panose="020B0604020202020204" pitchFamily="34" charset="0"/>
              </a:rPr>
              <a:pPr>
                <a:spcBef>
                  <a:spcPct val="0"/>
                </a:spcBef>
                <a:buClrTx/>
                <a:buFontTx/>
                <a:buNone/>
              </a:pPr>
              <a:t>51</a:t>
            </a:fld>
            <a:endParaRPr lang="en-US" altLang="en-US" sz="1300">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42" name="Slide Image Placeholder 1">
            <a:extLst>
              <a:ext uri="{FF2B5EF4-FFF2-40B4-BE49-F238E27FC236}">
                <a16:creationId xmlns:a16="http://schemas.microsoft.com/office/drawing/2014/main" id="{B11EF27A-22AD-4A63-9973-D533BD1D3B0B}"/>
              </a:ext>
            </a:extLst>
          </p:cNvPr>
          <p:cNvSpPr>
            <a:spLocks noGrp="1" noRot="1" noChangeAspect="1" noTextEdit="1"/>
          </p:cNvSpPr>
          <p:nvPr>
            <p:ph type="sldImg"/>
          </p:nvPr>
        </p:nvSpPr>
        <p:spPr>
          <a:xfrm>
            <a:off x="142875" y="768350"/>
            <a:ext cx="6815138" cy="3833813"/>
          </a:xfrm>
          <a:ln/>
        </p:spPr>
      </p:sp>
      <p:sp>
        <p:nvSpPr>
          <p:cNvPr id="880643" name="Notes Placeholder 2">
            <a:extLst>
              <a:ext uri="{FF2B5EF4-FFF2-40B4-BE49-F238E27FC236}">
                <a16:creationId xmlns:a16="http://schemas.microsoft.com/office/drawing/2014/main" id="{125150C0-7E0F-4D39-96E8-80F5EA6CA50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880644" name="Slide Number Placeholder 3">
            <a:extLst>
              <a:ext uri="{FF2B5EF4-FFF2-40B4-BE49-F238E27FC236}">
                <a16:creationId xmlns:a16="http://schemas.microsoft.com/office/drawing/2014/main" id="{8EE7AA5D-059E-4237-8A1B-E2D1CB301B6B}"/>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A75E3D7B-43C8-43F5-9993-D7E7AE7E78B8}" type="slidenum">
              <a:rPr lang="en-US" altLang="en-US" sz="1300" smtClean="0">
                <a:latin typeface="Arial" panose="020B0604020202020204" pitchFamily="34" charset="0"/>
              </a:rPr>
              <a:pPr>
                <a:spcBef>
                  <a:spcPct val="0"/>
                </a:spcBef>
                <a:buClrTx/>
                <a:buFontTx/>
                <a:buNone/>
              </a:pPr>
              <a:t>52</a:t>
            </a:fld>
            <a:endParaRPr lang="en-US" altLang="en-US" sz="130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Slide Image Placeholder 1">
            <a:extLst>
              <a:ext uri="{FF2B5EF4-FFF2-40B4-BE49-F238E27FC236}">
                <a16:creationId xmlns:a16="http://schemas.microsoft.com/office/drawing/2014/main" id="{92425611-0B21-4AD3-BE6F-BE6371E24278}"/>
              </a:ext>
            </a:extLst>
          </p:cNvPr>
          <p:cNvSpPr>
            <a:spLocks noGrp="1" noRot="1" noChangeAspect="1" noChangeArrowheads="1" noTextEdit="1"/>
          </p:cNvSpPr>
          <p:nvPr>
            <p:ph type="sldImg"/>
          </p:nvPr>
        </p:nvSpPr>
        <p:spPr>
          <a:xfrm>
            <a:off x="142875" y="768350"/>
            <a:ext cx="6815138" cy="3833813"/>
          </a:xfrm>
          <a:ln/>
        </p:spPr>
      </p:sp>
      <p:sp>
        <p:nvSpPr>
          <p:cNvPr id="317443" name="Notes Placeholder 2">
            <a:extLst>
              <a:ext uri="{FF2B5EF4-FFF2-40B4-BE49-F238E27FC236}">
                <a16:creationId xmlns:a16="http://schemas.microsoft.com/office/drawing/2014/main" id="{F4E28762-DDEF-49A1-849E-8712AA74B9F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317444" name="Slide Number Placeholder 3">
            <a:extLst>
              <a:ext uri="{FF2B5EF4-FFF2-40B4-BE49-F238E27FC236}">
                <a16:creationId xmlns:a16="http://schemas.microsoft.com/office/drawing/2014/main" id="{A0C35233-36FC-4CDB-9050-694B91055E32}"/>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2B3C455E-75CD-4ABE-85A7-9747761E8DA3}" type="slidenum">
              <a:rPr lang="en-US" altLang="en-US" sz="1300" smtClean="0">
                <a:latin typeface="Arial" panose="020B0604020202020204" pitchFamily="34" charset="0"/>
              </a:rPr>
              <a:pPr>
                <a:spcBef>
                  <a:spcPct val="0"/>
                </a:spcBef>
                <a:buClrTx/>
                <a:buFontTx/>
                <a:buNone/>
              </a:pPr>
              <a:t>8</a:t>
            </a:fld>
            <a:endParaRPr lang="en-US" altLang="en-US" sz="1300">
              <a:latin typeface="Arial" panose="020B0604020202020204" pitchFamily="34" charset="0"/>
            </a:endParaRPr>
          </a:p>
        </p:txBody>
      </p:sp>
    </p:spTree>
    <p:extLst>
      <p:ext uri="{BB962C8B-B14F-4D97-AF65-F5344CB8AC3E}">
        <p14:creationId xmlns:p14="http://schemas.microsoft.com/office/powerpoint/2010/main" val="726424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a:extLst>
              <a:ext uri="{FF2B5EF4-FFF2-40B4-BE49-F238E27FC236}">
                <a16:creationId xmlns:a16="http://schemas.microsoft.com/office/drawing/2014/main" id="{7B1F5A82-FDE3-46B8-B656-4A932F957918}"/>
              </a:ext>
            </a:extLst>
          </p:cNvPr>
          <p:cNvSpPr>
            <a:spLocks noGrp="1" noRot="1" noChangeAspect="1" noTextEdit="1"/>
          </p:cNvSpPr>
          <p:nvPr>
            <p:ph type="sldImg"/>
          </p:nvPr>
        </p:nvSpPr>
        <p:spPr>
          <a:xfrm>
            <a:off x="142875" y="768350"/>
            <a:ext cx="6815138" cy="3833813"/>
          </a:xfrm>
          <a:ln/>
        </p:spPr>
      </p:sp>
      <p:sp>
        <p:nvSpPr>
          <p:cNvPr id="155651" name="Notes Placeholder 2">
            <a:extLst>
              <a:ext uri="{FF2B5EF4-FFF2-40B4-BE49-F238E27FC236}">
                <a16:creationId xmlns:a16="http://schemas.microsoft.com/office/drawing/2014/main" id="{4547060F-C080-46BC-8159-CBEC1E7328D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155652" name="Slide Number Placeholder 3">
            <a:extLst>
              <a:ext uri="{FF2B5EF4-FFF2-40B4-BE49-F238E27FC236}">
                <a16:creationId xmlns:a16="http://schemas.microsoft.com/office/drawing/2014/main" id="{A368F1D0-AAC8-421A-A630-A4F2E4F6CE7B}"/>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F8A65A7B-2574-4313-9207-496BAA1DD856}" type="slidenum">
              <a:rPr lang="en-US" altLang="en-US" sz="1300" smtClean="0">
                <a:latin typeface="Arial" panose="020B0604020202020204" pitchFamily="34" charset="0"/>
              </a:rPr>
              <a:pPr>
                <a:spcBef>
                  <a:spcPct val="0"/>
                </a:spcBef>
                <a:buClrTx/>
                <a:buFontTx/>
                <a:buNone/>
              </a:pPr>
              <a:t>9</a:t>
            </a:fld>
            <a:endParaRPr lang="en-US" altLang="en-US" sz="130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a:extLst>
              <a:ext uri="{FF2B5EF4-FFF2-40B4-BE49-F238E27FC236}">
                <a16:creationId xmlns:a16="http://schemas.microsoft.com/office/drawing/2014/main" id="{37BAA70E-452A-4E28-AF3F-FE8F6FFBDDD4}"/>
              </a:ext>
            </a:extLst>
          </p:cNvPr>
          <p:cNvSpPr>
            <a:spLocks noGrp="1" noRot="1" noChangeAspect="1" noTextEdit="1"/>
          </p:cNvSpPr>
          <p:nvPr>
            <p:ph type="sldImg"/>
          </p:nvPr>
        </p:nvSpPr>
        <p:spPr>
          <a:xfrm>
            <a:off x="142875" y="768350"/>
            <a:ext cx="6815138" cy="3833813"/>
          </a:xfrm>
          <a:ln/>
        </p:spPr>
      </p:sp>
      <p:sp>
        <p:nvSpPr>
          <p:cNvPr id="157699" name="Notes Placeholder 2">
            <a:extLst>
              <a:ext uri="{FF2B5EF4-FFF2-40B4-BE49-F238E27FC236}">
                <a16:creationId xmlns:a16="http://schemas.microsoft.com/office/drawing/2014/main" id="{2A64E228-DF01-4352-A65D-FB38C9BA16F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157700" name="Slide Number Placeholder 3">
            <a:extLst>
              <a:ext uri="{FF2B5EF4-FFF2-40B4-BE49-F238E27FC236}">
                <a16:creationId xmlns:a16="http://schemas.microsoft.com/office/drawing/2014/main" id="{FD808683-BDD2-4C08-8A61-6DDE2F01C744}"/>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C6DF76A9-B599-4384-9E01-4EA851FD62D0}" type="slidenum">
              <a:rPr lang="en-US" altLang="en-US" sz="1300" smtClean="0">
                <a:latin typeface="Arial" panose="020B0604020202020204" pitchFamily="34" charset="0"/>
              </a:rPr>
              <a:pPr>
                <a:spcBef>
                  <a:spcPct val="0"/>
                </a:spcBef>
                <a:buClrTx/>
                <a:buFontTx/>
                <a:buNone/>
              </a:pPr>
              <a:t>10</a:t>
            </a:fld>
            <a:endParaRPr lang="en-US" altLang="en-US" sz="130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Image Placeholder 1">
            <a:extLst>
              <a:ext uri="{FF2B5EF4-FFF2-40B4-BE49-F238E27FC236}">
                <a16:creationId xmlns:a16="http://schemas.microsoft.com/office/drawing/2014/main" id="{1434D3B5-1F10-49E7-95AB-652C31B356AF}"/>
              </a:ext>
            </a:extLst>
          </p:cNvPr>
          <p:cNvSpPr>
            <a:spLocks noGrp="1" noRot="1" noChangeAspect="1" noTextEdit="1"/>
          </p:cNvSpPr>
          <p:nvPr>
            <p:ph type="sldImg"/>
          </p:nvPr>
        </p:nvSpPr>
        <p:spPr>
          <a:xfrm>
            <a:off x="142875" y="768350"/>
            <a:ext cx="6815138" cy="3833813"/>
          </a:xfrm>
          <a:ln/>
        </p:spPr>
      </p:sp>
      <p:sp>
        <p:nvSpPr>
          <p:cNvPr id="200707" name="Notes Placeholder 2">
            <a:extLst>
              <a:ext uri="{FF2B5EF4-FFF2-40B4-BE49-F238E27FC236}">
                <a16:creationId xmlns:a16="http://schemas.microsoft.com/office/drawing/2014/main" id="{A2E5A65E-A90E-4B1C-8951-FCF55C6B992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00708" name="Slide Number Placeholder 3">
            <a:extLst>
              <a:ext uri="{FF2B5EF4-FFF2-40B4-BE49-F238E27FC236}">
                <a16:creationId xmlns:a16="http://schemas.microsoft.com/office/drawing/2014/main" id="{8779E8B2-60E3-4AC6-8898-C52F38333139}"/>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007B1288-6798-4F51-992B-FF4D995C065E}" type="slidenum">
              <a:rPr lang="en-US" altLang="en-US" sz="1300" smtClean="0">
                <a:latin typeface="Arial" panose="020B0604020202020204" pitchFamily="34" charset="0"/>
              </a:rPr>
              <a:pPr>
                <a:spcBef>
                  <a:spcPct val="0"/>
                </a:spcBef>
                <a:buClrTx/>
                <a:buFontTx/>
                <a:buNone/>
              </a:pPr>
              <a:t>11</a:t>
            </a:fld>
            <a:endParaRPr lang="en-US" altLang="en-US" sz="130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a:extLst>
              <a:ext uri="{FF2B5EF4-FFF2-40B4-BE49-F238E27FC236}">
                <a16:creationId xmlns:a16="http://schemas.microsoft.com/office/drawing/2014/main" id="{A117102F-23DF-4C29-8C4B-9B04BD2605B1}"/>
              </a:ext>
            </a:extLst>
          </p:cNvPr>
          <p:cNvSpPr>
            <a:spLocks noGrp="1" noRot="1" noChangeAspect="1" noTextEdit="1"/>
          </p:cNvSpPr>
          <p:nvPr>
            <p:ph type="sldImg"/>
          </p:nvPr>
        </p:nvSpPr>
        <p:spPr>
          <a:xfrm>
            <a:off x="142875" y="768350"/>
            <a:ext cx="6815138" cy="3833813"/>
          </a:xfrm>
          <a:ln/>
        </p:spPr>
      </p:sp>
      <p:sp>
        <p:nvSpPr>
          <p:cNvPr id="163843" name="Notes Placeholder 2">
            <a:extLst>
              <a:ext uri="{FF2B5EF4-FFF2-40B4-BE49-F238E27FC236}">
                <a16:creationId xmlns:a16="http://schemas.microsoft.com/office/drawing/2014/main" id="{3E967AD4-E777-4228-86DF-0365C1F84C5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163844" name="Slide Number Placeholder 3">
            <a:extLst>
              <a:ext uri="{FF2B5EF4-FFF2-40B4-BE49-F238E27FC236}">
                <a16:creationId xmlns:a16="http://schemas.microsoft.com/office/drawing/2014/main" id="{B8A07512-6A4B-4FB2-9FAD-CD3F93E8FE82}"/>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rgbClr val="000000"/>
                </a:solidFill>
                <a:latin typeface="Times New Roman" panose="02020603050405020304" pitchFamily="18" charset="0"/>
              </a:defRPr>
            </a:lvl9pPr>
          </a:lstStyle>
          <a:p>
            <a:pPr>
              <a:spcBef>
                <a:spcPct val="0"/>
              </a:spcBef>
              <a:buClrTx/>
              <a:buFontTx/>
              <a:buNone/>
            </a:pPr>
            <a:fld id="{C083F801-200B-4C1F-B8CA-757D499331F0}" type="slidenum">
              <a:rPr lang="en-US" altLang="en-US" sz="1300" smtClean="0">
                <a:latin typeface="Arial" panose="020B0604020202020204" pitchFamily="34" charset="0"/>
              </a:rPr>
              <a:pPr>
                <a:spcBef>
                  <a:spcPct val="0"/>
                </a:spcBef>
                <a:buClrTx/>
                <a:buFontTx/>
                <a:buNone/>
              </a:pPr>
              <a:t>12</a:t>
            </a:fld>
            <a:endParaRPr lang="en-US" altLang="en-US" sz="130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Main-Titl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solidFill>
            <a:srgbClr val="FFC000"/>
          </a:solidFill>
        </p:spPr>
        <p:txBody>
          <a:bodyPr/>
          <a:lstStyle>
            <a:lvl1pPr>
              <a:defRPr sz="4500">
                <a:solidFill>
                  <a:schemeClr val="tx1"/>
                </a:solidFill>
                <a:latin typeface="Kabel Bk BT"/>
              </a:defRPr>
            </a:lvl1p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Slide Number Placeholder 5">
            <a:extLst>
              <a:ext uri="{FF2B5EF4-FFF2-40B4-BE49-F238E27FC236}">
                <a16:creationId xmlns:a16="http://schemas.microsoft.com/office/drawing/2014/main" id="{A4B85131-DEC4-4B36-B58B-85A7ECD766D0}"/>
              </a:ext>
            </a:extLst>
          </p:cNvPr>
          <p:cNvSpPr>
            <a:spLocks noGrp="1"/>
          </p:cNvSpPr>
          <p:nvPr>
            <p:ph type="sldNum" sz="quarter" idx="10"/>
          </p:nvPr>
        </p:nvSpPr>
        <p:spPr/>
        <p:txBody>
          <a:bodyPr/>
          <a:lstStyle>
            <a:lvl1pPr>
              <a:defRPr/>
            </a:lvl1pPr>
          </a:lstStyle>
          <a:p>
            <a:pPr>
              <a:defRPr/>
            </a:pPr>
            <a:fld id="{D4286080-14A4-43A6-8D45-3A1C743C015B}" type="slidenum">
              <a:rPr lang="en-US"/>
              <a:pPr>
                <a:defRPr/>
              </a:pPr>
              <a:t>‹#›</a:t>
            </a:fld>
            <a:endParaRPr lang="en-US"/>
          </a:p>
        </p:txBody>
      </p:sp>
    </p:spTree>
    <p:extLst>
      <p:ext uri="{BB962C8B-B14F-4D97-AF65-F5344CB8AC3E}">
        <p14:creationId xmlns:p14="http://schemas.microsoft.com/office/powerpoint/2010/main" val="2037392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General">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09600"/>
          </a:xfrm>
        </p:spPr>
        <p:txBody>
          <a:bodyPr>
            <a:normAutofit/>
          </a:bodyPr>
          <a:lstStyle/>
          <a:p>
            <a:r>
              <a:rPr lang="en-US"/>
              <a:t>Click to edit Master title style</a:t>
            </a:r>
          </a:p>
        </p:txBody>
      </p:sp>
      <p:sp>
        <p:nvSpPr>
          <p:cNvPr id="6" name="Content Placeholder 2"/>
          <p:cNvSpPr>
            <a:spLocks noGrp="1"/>
          </p:cNvSpPr>
          <p:nvPr>
            <p:ph idx="1"/>
          </p:nvPr>
        </p:nvSpPr>
        <p:spPr>
          <a:xfrm>
            <a:off x="457200" y="685801"/>
            <a:ext cx="11353800" cy="52577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A6302BD3-A758-43FF-805B-07E4DCFA7A5E}"/>
              </a:ext>
            </a:extLst>
          </p:cNvPr>
          <p:cNvSpPr>
            <a:spLocks noGrp="1"/>
          </p:cNvSpPr>
          <p:nvPr>
            <p:ph type="sldNum" sz="quarter" idx="14"/>
          </p:nvPr>
        </p:nvSpPr>
        <p:spPr/>
        <p:txBody>
          <a:bodyPr/>
          <a:lstStyle>
            <a:lvl1pPr>
              <a:defRPr/>
            </a:lvl1pPr>
          </a:lstStyle>
          <a:p>
            <a:pPr>
              <a:defRPr/>
            </a:pPr>
            <a:fld id="{1DA9F547-6BA2-4814-8AED-39EC249E5E1C}" type="slidenum">
              <a:rPr lang="en-US"/>
              <a:pPr>
                <a:defRPr/>
              </a:pPr>
              <a:t>‹#›</a:t>
            </a:fld>
            <a:endParaRPr lang="en-US"/>
          </a:p>
        </p:txBody>
      </p:sp>
    </p:spTree>
    <p:extLst>
      <p:ext uri="{BB962C8B-B14F-4D97-AF65-F5344CB8AC3E}">
        <p14:creationId xmlns:p14="http://schemas.microsoft.com/office/powerpoint/2010/main" val="1307458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General">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09600"/>
          </a:xfrm>
          <a:solidFill>
            <a:srgbClr val="002060"/>
          </a:solidFill>
        </p:spPr>
        <p:txBody>
          <a:bodyPr>
            <a:normAutofit/>
          </a:bodyPr>
          <a:lstStyle>
            <a:lvl1pPr>
              <a:defRPr>
                <a:solidFill>
                  <a:schemeClr val="bg1"/>
                </a:solidFill>
              </a:defRPr>
            </a:lvl1pPr>
          </a:lstStyle>
          <a:p>
            <a:r>
              <a:rPr lang="en-US"/>
              <a:t>Click to edit Master title style</a:t>
            </a:r>
          </a:p>
        </p:txBody>
      </p:sp>
      <p:sp>
        <p:nvSpPr>
          <p:cNvPr id="6" name="Content Placeholder 2"/>
          <p:cNvSpPr>
            <a:spLocks noGrp="1"/>
          </p:cNvSpPr>
          <p:nvPr>
            <p:ph idx="1"/>
          </p:nvPr>
        </p:nvSpPr>
        <p:spPr>
          <a:xfrm>
            <a:off x="381000" y="762001"/>
            <a:ext cx="11430000" cy="51815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A6302BD3-A758-43FF-805B-07E4DCFA7A5E}"/>
              </a:ext>
            </a:extLst>
          </p:cNvPr>
          <p:cNvSpPr>
            <a:spLocks noGrp="1"/>
          </p:cNvSpPr>
          <p:nvPr>
            <p:ph type="sldNum" sz="quarter" idx="14"/>
          </p:nvPr>
        </p:nvSpPr>
        <p:spPr/>
        <p:txBody>
          <a:bodyPr/>
          <a:lstStyle>
            <a:lvl1pPr>
              <a:defRPr/>
            </a:lvl1pPr>
          </a:lstStyle>
          <a:p>
            <a:pPr>
              <a:defRPr/>
            </a:pPr>
            <a:fld id="{1DA9F547-6BA2-4814-8AED-39EC249E5E1C}" type="slidenum">
              <a:rPr lang="en-US"/>
              <a:pPr>
                <a:defRPr/>
              </a:pPr>
              <a:t>‹#›</a:t>
            </a:fld>
            <a:endParaRPr lang="en-US"/>
          </a:p>
        </p:txBody>
      </p:sp>
    </p:spTree>
    <p:extLst>
      <p:ext uri="{BB962C8B-B14F-4D97-AF65-F5344CB8AC3E}">
        <p14:creationId xmlns:p14="http://schemas.microsoft.com/office/powerpoint/2010/main" val="3535419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Just-Images">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09600"/>
          </a:xfrm>
        </p:spPr>
        <p:txBody>
          <a:bodyPr>
            <a:normAutofit/>
          </a:bodyPr>
          <a:lstStyle/>
          <a:p>
            <a:r>
              <a:rPr lang="en-US" dirty="0"/>
              <a:t>Click to edit Master title style</a:t>
            </a:r>
          </a:p>
        </p:txBody>
      </p:sp>
      <p:sp>
        <p:nvSpPr>
          <p:cNvPr id="4" name="Slide Number Placeholder 5">
            <a:extLst>
              <a:ext uri="{FF2B5EF4-FFF2-40B4-BE49-F238E27FC236}">
                <a16:creationId xmlns:a16="http://schemas.microsoft.com/office/drawing/2014/main" id="{F291E984-2642-4AB8-8B2C-72CD66E44FF5}"/>
              </a:ext>
            </a:extLst>
          </p:cNvPr>
          <p:cNvSpPr>
            <a:spLocks noGrp="1"/>
          </p:cNvSpPr>
          <p:nvPr>
            <p:ph type="sldNum" sz="quarter" idx="14"/>
          </p:nvPr>
        </p:nvSpPr>
        <p:spPr/>
        <p:txBody>
          <a:bodyPr/>
          <a:lstStyle>
            <a:lvl1pPr>
              <a:defRPr/>
            </a:lvl1pPr>
          </a:lstStyle>
          <a:p>
            <a:pPr>
              <a:defRPr/>
            </a:pPr>
            <a:fld id="{0CFAE6AA-0943-461E-B5E9-114B9F7A75F9}" type="slidenum">
              <a:rPr lang="en-US"/>
              <a:pPr>
                <a:defRPr/>
              </a:pPr>
              <a:t>‹#›</a:t>
            </a:fld>
            <a:endParaRPr lang="en-US"/>
          </a:p>
        </p:txBody>
      </p:sp>
    </p:spTree>
    <p:extLst>
      <p:ext uri="{BB962C8B-B14F-4D97-AF65-F5344CB8AC3E}">
        <p14:creationId xmlns:p14="http://schemas.microsoft.com/office/powerpoint/2010/main" val="791236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ub-Title">
    <p:spTree>
      <p:nvGrpSpPr>
        <p:cNvPr id="1" name=""/>
        <p:cNvGrpSpPr/>
        <p:nvPr/>
      </p:nvGrpSpPr>
      <p:grpSpPr>
        <a:xfrm>
          <a:off x="0" y="0"/>
          <a:ext cx="0" cy="0"/>
          <a:chOff x="0" y="0"/>
          <a:chExt cx="0" cy="0"/>
        </a:xfrm>
      </p:grpSpPr>
      <p:sp>
        <p:nvSpPr>
          <p:cNvPr id="2" name="Title 1"/>
          <p:cNvSpPr>
            <a:spLocks noGrp="1"/>
          </p:cNvSpPr>
          <p:nvPr>
            <p:ph type="ctrTitle"/>
          </p:nvPr>
        </p:nvSpPr>
        <p:spPr>
          <a:xfrm>
            <a:off x="1117600" y="304801"/>
            <a:ext cx="10363200" cy="1470025"/>
          </a:xfrm>
          <a:solidFill>
            <a:srgbClr val="FFC000"/>
          </a:solidFill>
        </p:spPr>
        <p:txBody>
          <a:bodyPr/>
          <a:lstStyle>
            <a:lvl1pPr>
              <a:defRPr sz="4500">
                <a:solidFill>
                  <a:schemeClr val="tx1"/>
                </a:solidFill>
                <a:latin typeface="Kabel Bk BT"/>
              </a:defRPr>
            </a:lvl1pPr>
          </a:lstStyle>
          <a:p>
            <a:r>
              <a:rPr lang="en-US"/>
              <a:t>Click to edit Master title style</a:t>
            </a:r>
          </a:p>
        </p:txBody>
      </p:sp>
      <p:sp>
        <p:nvSpPr>
          <p:cNvPr id="3" name="Subtitle 2"/>
          <p:cNvSpPr>
            <a:spLocks noGrp="1"/>
          </p:cNvSpPr>
          <p:nvPr>
            <p:ph type="subTitle" idx="1"/>
          </p:nvPr>
        </p:nvSpPr>
        <p:spPr>
          <a:xfrm>
            <a:off x="1930400" y="1905000"/>
            <a:ext cx="8534400" cy="4038600"/>
          </a:xfrm>
        </p:spPr>
        <p:txBody>
          <a:bodyPr/>
          <a:lstStyle>
            <a:lvl1pPr marL="514350" indent="-514350" algn="l">
              <a:buFont typeface="+mj-lt"/>
              <a:buAutoNum type="arabicPeriod"/>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Slide Number Placeholder 5">
            <a:extLst>
              <a:ext uri="{FF2B5EF4-FFF2-40B4-BE49-F238E27FC236}">
                <a16:creationId xmlns:a16="http://schemas.microsoft.com/office/drawing/2014/main" id="{71CD64F0-CBAC-4E28-8DBE-918C52ED3C15}"/>
              </a:ext>
            </a:extLst>
          </p:cNvPr>
          <p:cNvSpPr>
            <a:spLocks noGrp="1"/>
          </p:cNvSpPr>
          <p:nvPr>
            <p:ph type="sldNum" sz="quarter" idx="10"/>
          </p:nvPr>
        </p:nvSpPr>
        <p:spPr/>
        <p:txBody>
          <a:bodyPr/>
          <a:lstStyle>
            <a:lvl1pPr>
              <a:defRPr/>
            </a:lvl1pPr>
          </a:lstStyle>
          <a:p>
            <a:pPr>
              <a:defRPr/>
            </a:pPr>
            <a:fld id="{848FCFE3-F6DF-44C0-A596-97B1A3B21047}" type="slidenum">
              <a:rPr lang="en-US"/>
              <a:pPr>
                <a:defRPr/>
              </a:pPr>
              <a:t>‹#›</a:t>
            </a:fld>
            <a:endParaRPr lang="en-US"/>
          </a:p>
        </p:txBody>
      </p:sp>
    </p:spTree>
    <p:extLst>
      <p:ext uri="{BB962C8B-B14F-4D97-AF65-F5344CB8AC3E}">
        <p14:creationId xmlns:p14="http://schemas.microsoft.com/office/powerpoint/2010/main" val="379306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800"/>
          </a:xfrm>
        </p:spPr>
        <p:txBody>
          <a:bodyPr>
            <a:normAutofit/>
          </a:bodyPr>
          <a:lstStyle/>
          <a:p>
            <a:r>
              <a:rPr lang="en-US"/>
              <a:t>Click to edit Master title style</a:t>
            </a:r>
          </a:p>
        </p:txBody>
      </p:sp>
      <p:sp>
        <p:nvSpPr>
          <p:cNvPr id="6" name="Content Placeholder 2"/>
          <p:cNvSpPr>
            <a:spLocks noGrp="1"/>
          </p:cNvSpPr>
          <p:nvPr>
            <p:ph idx="1"/>
          </p:nvPr>
        </p:nvSpPr>
        <p:spPr>
          <a:xfrm>
            <a:off x="381000" y="762001"/>
            <a:ext cx="11430000" cy="51815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A6302BD3-A758-43FF-805B-07E4DCFA7A5E}"/>
              </a:ext>
            </a:extLst>
          </p:cNvPr>
          <p:cNvSpPr>
            <a:spLocks noGrp="1"/>
          </p:cNvSpPr>
          <p:nvPr>
            <p:ph type="sldNum" sz="quarter" idx="14"/>
          </p:nvPr>
        </p:nvSpPr>
        <p:spPr/>
        <p:txBody>
          <a:bodyPr/>
          <a:lstStyle>
            <a:lvl1pPr>
              <a:defRPr/>
            </a:lvl1pPr>
          </a:lstStyle>
          <a:p>
            <a:pPr>
              <a:defRPr/>
            </a:pPr>
            <a:fld id="{1DA9F547-6BA2-4814-8AED-39EC249E5E1C}" type="slidenum">
              <a:rPr lang="en-US"/>
              <a:pPr>
                <a:defRPr/>
              </a:pPr>
              <a:t>‹#›</a:t>
            </a:fld>
            <a:endParaRPr lang="en-US"/>
          </a:p>
        </p:txBody>
      </p:sp>
    </p:spTree>
    <p:extLst>
      <p:ext uri="{BB962C8B-B14F-4D97-AF65-F5344CB8AC3E}">
        <p14:creationId xmlns:p14="http://schemas.microsoft.com/office/powerpoint/2010/main" val="1582942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Columns">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09600"/>
          </a:xfrm>
        </p:spPr>
        <p:txBody>
          <a:bodyPr>
            <a:normAutofit/>
          </a:bodyPr>
          <a:lstStyle/>
          <a:p>
            <a:r>
              <a:rPr lang="en-US"/>
              <a:t>Click to edit Master title style</a:t>
            </a:r>
          </a:p>
        </p:txBody>
      </p:sp>
      <p:sp>
        <p:nvSpPr>
          <p:cNvPr id="6" name="Content Placeholder 2"/>
          <p:cNvSpPr>
            <a:spLocks noGrp="1"/>
          </p:cNvSpPr>
          <p:nvPr>
            <p:ph idx="1"/>
          </p:nvPr>
        </p:nvSpPr>
        <p:spPr>
          <a:xfrm>
            <a:off x="101600" y="990601"/>
            <a:ext cx="5791200" cy="5181599"/>
          </a:xfrm>
        </p:spPr>
        <p:txBody>
          <a:bodyPr>
            <a:normAutofit/>
          </a:bodyPr>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6299200" y="990600"/>
            <a:ext cx="5486400" cy="5181600"/>
          </a:xfrm>
        </p:spPr>
        <p:txBody>
          <a:bodyPr>
            <a:normAutofit/>
          </a:bodyPr>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a:extLst>
              <a:ext uri="{FF2B5EF4-FFF2-40B4-BE49-F238E27FC236}">
                <a16:creationId xmlns:a16="http://schemas.microsoft.com/office/drawing/2014/main" id="{3A4D281D-B4A9-42BB-B837-8E91B8421DBD}"/>
              </a:ext>
            </a:extLst>
          </p:cNvPr>
          <p:cNvSpPr>
            <a:spLocks noGrp="1"/>
          </p:cNvSpPr>
          <p:nvPr>
            <p:ph type="sldNum" sz="quarter" idx="18"/>
          </p:nvPr>
        </p:nvSpPr>
        <p:spPr/>
        <p:txBody>
          <a:bodyPr/>
          <a:lstStyle>
            <a:lvl1pPr>
              <a:defRPr/>
            </a:lvl1pPr>
          </a:lstStyle>
          <a:p>
            <a:pPr>
              <a:defRPr/>
            </a:pPr>
            <a:fld id="{CA2E8ABC-25C5-45CB-9D0C-522076CE48F0}" type="slidenum">
              <a:rPr lang="en-US"/>
              <a:pPr>
                <a:defRPr/>
              </a:pPr>
              <a:t>‹#›</a:t>
            </a:fld>
            <a:endParaRPr lang="en-US"/>
          </a:p>
        </p:txBody>
      </p:sp>
    </p:spTree>
    <p:extLst>
      <p:ext uri="{BB962C8B-B14F-4D97-AF65-F5344CB8AC3E}">
        <p14:creationId xmlns:p14="http://schemas.microsoft.com/office/powerpoint/2010/main" val="2637041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Just-Images">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09600"/>
          </a:xfrm>
        </p:spPr>
        <p:txBody>
          <a:bodyPr>
            <a:normAutofit/>
          </a:bodyPr>
          <a:lstStyle/>
          <a:p>
            <a:r>
              <a:rPr lang="en-US" dirty="0"/>
              <a:t>Click to edit Master title style</a:t>
            </a:r>
          </a:p>
        </p:txBody>
      </p:sp>
      <p:sp>
        <p:nvSpPr>
          <p:cNvPr id="4" name="Slide Number Placeholder 5">
            <a:extLst>
              <a:ext uri="{FF2B5EF4-FFF2-40B4-BE49-F238E27FC236}">
                <a16:creationId xmlns:a16="http://schemas.microsoft.com/office/drawing/2014/main" id="{F291E984-2642-4AB8-8B2C-72CD66E44FF5}"/>
              </a:ext>
            </a:extLst>
          </p:cNvPr>
          <p:cNvSpPr>
            <a:spLocks noGrp="1"/>
          </p:cNvSpPr>
          <p:nvPr>
            <p:ph type="sldNum" sz="quarter" idx="14"/>
          </p:nvPr>
        </p:nvSpPr>
        <p:spPr/>
        <p:txBody>
          <a:bodyPr/>
          <a:lstStyle>
            <a:lvl1pPr>
              <a:defRPr/>
            </a:lvl1pPr>
          </a:lstStyle>
          <a:p>
            <a:pPr>
              <a:defRPr/>
            </a:pPr>
            <a:fld id="{0CFAE6AA-0943-461E-B5E9-114B9F7A75F9}" type="slidenum">
              <a:rPr lang="en-US"/>
              <a:pPr>
                <a:defRPr/>
              </a:pPr>
              <a:t>‹#›</a:t>
            </a:fld>
            <a:endParaRPr lang="en-US"/>
          </a:p>
        </p:txBody>
      </p:sp>
    </p:spTree>
    <p:extLst>
      <p:ext uri="{BB962C8B-B14F-4D97-AF65-F5344CB8AC3E}">
        <p14:creationId xmlns:p14="http://schemas.microsoft.com/office/powerpoint/2010/main" val="2462051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cap">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09600"/>
          </a:xfrm>
          <a:solidFill>
            <a:srgbClr val="FF0000"/>
          </a:solidFill>
        </p:spPr>
        <p:txBody>
          <a:bodyPr>
            <a:normAutofit/>
          </a:bodyPr>
          <a:lstStyle>
            <a:lvl1pPr>
              <a:defRPr>
                <a:solidFill>
                  <a:schemeClr val="bg1"/>
                </a:solidFill>
              </a:defRPr>
            </a:lvl1pPr>
          </a:lstStyle>
          <a:p>
            <a:r>
              <a:rPr lang="en-US"/>
              <a:t>Click to edit Master title style</a:t>
            </a:r>
          </a:p>
        </p:txBody>
      </p:sp>
      <p:sp>
        <p:nvSpPr>
          <p:cNvPr id="6" name="Content Placeholder 2"/>
          <p:cNvSpPr>
            <a:spLocks noGrp="1"/>
          </p:cNvSpPr>
          <p:nvPr>
            <p:ph idx="1"/>
          </p:nvPr>
        </p:nvSpPr>
        <p:spPr>
          <a:xfrm>
            <a:off x="381000" y="838201"/>
            <a:ext cx="11353800" cy="5105399"/>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DD5FB4BB-EFCD-42B9-A673-2626BAE54207}"/>
              </a:ext>
            </a:extLst>
          </p:cNvPr>
          <p:cNvSpPr>
            <a:spLocks noGrp="1"/>
          </p:cNvSpPr>
          <p:nvPr>
            <p:ph type="sldNum" sz="quarter" idx="14"/>
          </p:nvPr>
        </p:nvSpPr>
        <p:spPr/>
        <p:txBody>
          <a:bodyPr/>
          <a:lstStyle>
            <a:lvl1pPr>
              <a:defRPr/>
            </a:lvl1pPr>
          </a:lstStyle>
          <a:p>
            <a:pPr>
              <a:defRPr/>
            </a:pPr>
            <a:fld id="{074B81A9-4919-4EB9-91CE-1BAB521A3F82}" type="slidenum">
              <a:rPr lang="en-US"/>
              <a:pPr>
                <a:defRPr/>
              </a:pPr>
              <a:t>‹#›</a:t>
            </a:fld>
            <a:endParaRPr lang="en-US"/>
          </a:p>
        </p:txBody>
      </p:sp>
    </p:spTree>
    <p:extLst>
      <p:ext uri="{BB962C8B-B14F-4D97-AF65-F5344CB8AC3E}">
        <p14:creationId xmlns:p14="http://schemas.microsoft.com/office/powerpoint/2010/main" val="3337884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02B3F3F6-3860-4C7B-BFBF-7C46BE240FB9}"/>
              </a:ext>
            </a:extLst>
          </p:cNvPr>
          <p:cNvSpPr txBox="1">
            <a:spLocks noChangeArrowheads="1"/>
          </p:cNvSpPr>
          <p:nvPr userDrawn="1"/>
        </p:nvSpPr>
        <p:spPr bwMode="auto">
          <a:xfrm>
            <a:off x="101601" y="2949576"/>
            <a:ext cx="11908367" cy="784225"/>
          </a:xfrm>
          <a:prstGeom prst="rect">
            <a:avLst/>
          </a:prstGeom>
          <a:noFill/>
          <a:ln w="19050">
            <a:noFill/>
            <a:miter lim="800000"/>
            <a:headEnd/>
            <a:tailEnd/>
          </a:ln>
        </p:spPr>
        <p:txBody>
          <a:bodyPr>
            <a:spAutoFit/>
          </a:bodyPr>
          <a:lstStyle/>
          <a:p>
            <a:pPr algn="ctr" fontAlgn="auto">
              <a:spcBef>
                <a:spcPts val="0"/>
              </a:spcBef>
              <a:spcAft>
                <a:spcPts val="0"/>
              </a:spcAft>
              <a:buClr>
                <a:srgbClr val="000000"/>
              </a:buClr>
              <a:buSzPct val="100000"/>
              <a:buFont typeface="Times New Roman" pitchFamily="16" charset="0"/>
              <a:buNone/>
              <a:defRPr/>
            </a:pPr>
            <a:r>
              <a:rPr lang="en-US" sz="4500" b="1" dirty="0">
                <a:solidFill>
                  <a:schemeClr val="tx1"/>
                </a:solidFill>
                <a:effectLst>
                  <a:outerShdw blurRad="38100" dist="38100" dir="2700000" algn="tl">
                    <a:srgbClr val="000000">
                      <a:alpha val="43137"/>
                    </a:srgbClr>
                  </a:outerShdw>
                </a:effectLst>
                <a:latin typeface="Kabel Bk BT" pitchFamily="34" charset="0"/>
              </a:rPr>
              <a:t>Discussions !</a:t>
            </a:r>
          </a:p>
        </p:txBody>
      </p:sp>
      <p:sp>
        <p:nvSpPr>
          <p:cNvPr id="3" name="Slide Number Placeholder 5">
            <a:extLst>
              <a:ext uri="{FF2B5EF4-FFF2-40B4-BE49-F238E27FC236}">
                <a16:creationId xmlns:a16="http://schemas.microsoft.com/office/drawing/2014/main" id="{C276369E-0281-40C2-B502-F1B1F0D2C9D2}"/>
              </a:ext>
            </a:extLst>
          </p:cNvPr>
          <p:cNvSpPr>
            <a:spLocks noGrp="1"/>
          </p:cNvSpPr>
          <p:nvPr>
            <p:ph type="sldNum" sz="quarter" idx="10"/>
          </p:nvPr>
        </p:nvSpPr>
        <p:spPr/>
        <p:txBody>
          <a:bodyPr/>
          <a:lstStyle>
            <a:lvl1pPr>
              <a:defRPr/>
            </a:lvl1pPr>
          </a:lstStyle>
          <a:p>
            <a:pPr>
              <a:defRPr/>
            </a:pPr>
            <a:fld id="{058F3480-1F59-4027-99FA-1957615AA980}" type="slidenum">
              <a:rPr lang="en-US"/>
              <a:pPr>
                <a:defRPr/>
              </a:pPr>
              <a:t>‹#›</a:t>
            </a:fld>
            <a:endParaRPr lang="en-US"/>
          </a:p>
        </p:txBody>
      </p:sp>
    </p:spTree>
    <p:extLst>
      <p:ext uri="{BB962C8B-B14F-4D97-AF65-F5344CB8AC3E}">
        <p14:creationId xmlns:p14="http://schemas.microsoft.com/office/powerpoint/2010/main" val="435492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General">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990601"/>
            <a:ext cx="11277600" cy="51053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758C2509-CA55-43A3-901C-CE06EDCFB299}"/>
              </a:ext>
            </a:extLst>
          </p:cNvPr>
          <p:cNvSpPr>
            <a:spLocks noGrp="1"/>
          </p:cNvSpPr>
          <p:nvPr>
            <p:ph type="title"/>
          </p:nvPr>
        </p:nvSpPr>
        <p:spPr/>
        <p:txBody>
          <a:bodyPr/>
          <a:lstStyle/>
          <a:p>
            <a:r>
              <a:rPr lang="en-US"/>
              <a:t>Click to edit Master title style</a:t>
            </a:r>
          </a:p>
        </p:txBody>
      </p:sp>
      <p:sp>
        <p:nvSpPr>
          <p:cNvPr id="8" name="Slide Number Placeholder 7">
            <a:extLst>
              <a:ext uri="{FF2B5EF4-FFF2-40B4-BE49-F238E27FC236}">
                <a16:creationId xmlns:a16="http://schemas.microsoft.com/office/drawing/2014/main" id="{CF66BF6C-9A2D-4AEA-9523-C951436BE2B2}"/>
              </a:ext>
            </a:extLst>
          </p:cNvPr>
          <p:cNvSpPr>
            <a:spLocks noGrp="1"/>
          </p:cNvSpPr>
          <p:nvPr>
            <p:ph type="sldNum" sz="quarter" idx="10"/>
          </p:nvPr>
        </p:nvSpPr>
        <p:spPr/>
        <p:txBody>
          <a:bodyPr/>
          <a:lstStyle/>
          <a:p>
            <a:pPr>
              <a:defRPr/>
            </a:pPr>
            <a:fld id="{69A20E24-9239-482C-81AE-E6BF0B4A878A}" type="slidenum">
              <a:rPr lang="en-US" smtClean="0"/>
              <a:pPr>
                <a:defRPr/>
              </a:pPr>
              <a:t>‹#›</a:t>
            </a:fld>
            <a:endParaRPr lang="en-US"/>
          </a:p>
        </p:txBody>
      </p:sp>
    </p:spTree>
    <p:extLst>
      <p:ext uri="{BB962C8B-B14F-4D97-AF65-F5344CB8AC3E}">
        <p14:creationId xmlns:p14="http://schemas.microsoft.com/office/powerpoint/2010/main" val="3520609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Just-Image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solidFill>
                  <a:schemeClr val="tx1"/>
                </a:solidFill>
              </a:defRPr>
            </a:lvl1pPr>
          </a:lstStyle>
          <a:p>
            <a:r>
              <a:rPr lang="en-US" dirty="0"/>
              <a:t>Click to edit Master title style</a:t>
            </a:r>
          </a:p>
        </p:txBody>
      </p:sp>
      <p:sp>
        <p:nvSpPr>
          <p:cNvPr id="6" name="Slide Number Placeholder 5">
            <a:extLst>
              <a:ext uri="{FF2B5EF4-FFF2-40B4-BE49-F238E27FC236}">
                <a16:creationId xmlns:a16="http://schemas.microsoft.com/office/drawing/2014/main" id="{3E01A5F4-07E2-4380-92E2-A5242668663A}"/>
              </a:ext>
            </a:extLst>
          </p:cNvPr>
          <p:cNvSpPr>
            <a:spLocks noGrp="1"/>
          </p:cNvSpPr>
          <p:nvPr>
            <p:ph type="sldNum" sz="quarter" idx="10"/>
          </p:nvPr>
        </p:nvSpPr>
        <p:spPr/>
        <p:txBody>
          <a:bodyPr/>
          <a:lstStyle/>
          <a:p>
            <a:pPr>
              <a:defRPr/>
            </a:pPr>
            <a:fld id="{69A20E24-9239-482C-81AE-E6BF0B4A878A}" type="slidenum">
              <a:rPr lang="en-US" smtClean="0"/>
              <a:pPr>
                <a:defRPr/>
              </a:pPr>
              <a:t>‹#›</a:t>
            </a:fld>
            <a:endParaRPr lang="en-US"/>
          </a:p>
        </p:txBody>
      </p:sp>
    </p:spTree>
    <p:extLst>
      <p:ext uri="{BB962C8B-B14F-4D97-AF65-F5344CB8AC3E}">
        <p14:creationId xmlns:p14="http://schemas.microsoft.com/office/powerpoint/2010/main" val="3525091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a:extLst>
              <a:ext uri="{FF2B5EF4-FFF2-40B4-BE49-F238E27FC236}">
                <a16:creationId xmlns:a16="http://schemas.microsoft.com/office/drawing/2014/main" id="{33E3962F-08DD-48A5-9073-0F772F51621D}"/>
              </a:ext>
            </a:extLst>
          </p:cNvPr>
          <p:cNvSpPr>
            <a:spLocks noGrp="1"/>
          </p:cNvSpPr>
          <p:nvPr>
            <p:ph type="body" idx="1"/>
          </p:nvPr>
        </p:nvSpPr>
        <p:spPr bwMode="auto">
          <a:xfrm>
            <a:off x="381000" y="990600"/>
            <a:ext cx="114300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7" name="Title Placeholder 1">
            <a:extLst>
              <a:ext uri="{FF2B5EF4-FFF2-40B4-BE49-F238E27FC236}">
                <a16:creationId xmlns:a16="http://schemas.microsoft.com/office/drawing/2014/main" id="{F96F43F1-7D61-41EE-B6CA-2ABC6749ADC4}"/>
              </a:ext>
            </a:extLst>
          </p:cNvPr>
          <p:cNvSpPr>
            <a:spLocks noGrp="1"/>
          </p:cNvSpPr>
          <p:nvPr>
            <p:ph type="title"/>
          </p:nvPr>
        </p:nvSpPr>
        <p:spPr bwMode="auto">
          <a:xfrm>
            <a:off x="0" y="0"/>
            <a:ext cx="12192000" cy="808038"/>
          </a:xfrm>
          <a:prstGeom prst="rect">
            <a:avLst/>
          </a:prstGeom>
          <a:solidFill>
            <a:srgbClr val="34E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 name="Text Placeholder 14">
            <a:extLst>
              <a:ext uri="{FF2B5EF4-FFF2-40B4-BE49-F238E27FC236}">
                <a16:creationId xmlns:a16="http://schemas.microsoft.com/office/drawing/2014/main" id="{F5BE2ABD-0AA2-4048-8C81-FED228BA684A}"/>
              </a:ext>
            </a:extLst>
          </p:cNvPr>
          <p:cNvSpPr txBox="1">
            <a:spLocks/>
          </p:cNvSpPr>
          <p:nvPr/>
        </p:nvSpPr>
        <p:spPr>
          <a:xfrm>
            <a:off x="3860800" y="6553200"/>
            <a:ext cx="4165600" cy="228600"/>
          </a:xfrm>
          <a:prstGeom prst="rect">
            <a:avLst/>
          </a:prstGeom>
        </p:spPr>
        <p:txBody>
          <a:bodyPr/>
          <a:lstStyle>
            <a:lvl1pPr algn="ctr">
              <a:buNone/>
              <a:defRPr sz="1000" baseline="0"/>
            </a:lvl1pPr>
            <a:lvl2pPr>
              <a:buNone/>
              <a:defRPr sz="1000"/>
            </a:lvl2pPr>
            <a:lvl3pPr>
              <a:buNone/>
              <a:defRPr sz="1000"/>
            </a:lvl3pPr>
            <a:lvl4pPr>
              <a:buNone/>
              <a:defRPr sz="1000"/>
            </a:lvl4pPr>
            <a:lvl5pPr>
              <a:buNone/>
              <a:defRPr sz="1000"/>
            </a:lvl5pPr>
          </a:lstStyle>
          <a:p>
            <a:pPr marL="342900" indent="-342900" defTabSz="914400">
              <a:spcBef>
                <a:spcPct val="20000"/>
              </a:spcBef>
              <a:buClr>
                <a:srgbClr val="000000"/>
              </a:buClr>
              <a:buSzPct val="100000"/>
              <a:buFont typeface="Arial" charset="0"/>
              <a:buNone/>
              <a:defRPr/>
            </a:pPr>
            <a:endParaRPr lang="en-US" sz="1000" dirty="0">
              <a:solidFill>
                <a:schemeClr val="tx1"/>
              </a:solidFill>
              <a:latin typeface="+mn-lt"/>
            </a:endParaRPr>
          </a:p>
        </p:txBody>
      </p:sp>
      <p:sp>
        <p:nvSpPr>
          <p:cNvPr id="10" name="Slide Number Placeholder 5">
            <a:extLst>
              <a:ext uri="{FF2B5EF4-FFF2-40B4-BE49-F238E27FC236}">
                <a16:creationId xmlns:a16="http://schemas.microsoft.com/office/drawing/2014/main" id="{A17D8677-2978-4CAF-9E51-7FE7D07E54CA}"/>
              </a:ext>
            </a:extLst>
          </p:cNvPr>
          <p:cNvSpPr>
            <a:spLocks noGrp="1"/>
          </p:cNvSpPr>
          <p:nvPr>
            <p:ph type="sldNum" sz="quarter" idx="4"/>
          </p:nvPr>
        </p:nvSpPr>
        <p:spPr>
          <a:xfrm>
            <a:off x="11379200" y="6492876"/>
            <a:ext cx="812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buClr>
                <a:srgbClr val="000000"/>
              </a:buClr>
              <a:buSzPct val="100000"/>
              <a:buFont typeface="Times New Roman" panose="02020603050405020304" pitchFamily="18" charset="0"/>
              <a:buNone/>
              <a:defRPr sz="1100">
                <a:solidFill>
                  <a:srgbClr val="898989"/>
                </a:solidFill>
                <a:latin typeface="Calibri" panose="020F0502020204030204" pitchFamily="34" charset="0"/>
              </a:defRPr>
            </a:lvl1pPr>
          </a:lstStyle>
          <a:p>
            <a:pPr>
              <a:defRPr/>
            </a:pPr>
            <a:fld id="{69A20E24-9239-482C-81AE-E6BF0B4A878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203" r:id="rId1"/>
    <p:sldLayoutId id="2147484204" r:id="rId2"/>
    <p:sldLayoutId id="2147484205" r:id="rId3"/>
    <p:sldLayoutId id="2147484206" r:id="rId4"/>
    <p:sldLayoutId id="2147484207" r:id="rId5"/>
    <p:sldLayoutId id="2147484208" r:id="rId6"/>
    <p:sldLayoutId id="2147484210" r:id="rId7"/>
    <p:sldLayoutId id="2147484211" r:id="rId8"/>
    <p:sldLayoutId id="2147484212" r:id="rId9"/>
    <p:sldLayoutId id="2147484213" r:id="rId10"/>
    <p:sldLayoutId id="2147484215" r:id="rId11"/>
    <p:sldLayoutId id="2147484214" r:id="rId12"/>
  </p:sldLayoutIdLst>
  <p:hf sldNum="0" hdr="0" dt="0"/>
  <p:txStyles>
    <p:titleStyle>
      <a:lvl1pPr algn="ctr" rtl="0" eaLnBrk="0" fontAlgn="base" hangingPunct="0">
        <a:spcBef>
          <a:spcPct val="0"/>
        </a:spcBef>
        <a:spcAft>
          <a:spcPct val="0"/>
        </a:spcAft>
        <a:defRPr lang="en-US" sz="4000" kern="1200" dirty="0">
          <a:solidFill>
            <a:schemeClr val="tx1"/>
          </a:solidFill>
          <a:latin typeface="+mj-lt"/>
          <a:ea typeface="+mj-ea"/>
          <a:cs typeface="+mj-cs"/>
        </a:defRPr>
      </a:lvl1pPr>
      <a:lvl2pPr algn="ctr" rtl="0" eaLnBrk="0" fontAlgn="base" hangingPunct="0">
        <a:spcBef>
          <a:spcPct val="0"/>
        </a:spcBef>
        <a:spcAft>
          <a:spcPct val="0"/>
        </a:spcAft>
        <a:defRPr sz="4000">
          <a:solidFill>
            <a:schemeClr val="tx1"/>
          </a:solidFill>
          <a:latin typeface="Calibri" pitchFamily="34" charset="0"/>
        </a:defRPr>
      </a:lvl2pPr>
      <a:lvl3pPr algn="ctr" rtl="0" eaLnBrk="0" fontAlgn="base" hangingPunct="0">
        <a:spcBef>
          <a:spcPct val="0"/>
        </a:spcBef>
        <a:spcAft>
          <a:spcPct val="0"/>
        </a:spcAft>
        <a:defRPr sz="4000">
          <a:solidFill>
            <a:schemeClr val="tx1"/>
          </a:solidFill>
          <a:latin typeface="Calibri" pitchFamily="34" charset="0"/>
        </a:defRPr>
      </a:lvl3pPr>
      <a:lvl4pPr algn="ctr" rtl="0" eaLnBrk="0" fontAlgn="base" hangingPunct="0">
        <a:spcBef>
          <a:spcPct val="0"/>
        </a:spcBef>
        <a:spcAft>
          <a:spcPct val="0"/>
        </a:spcAft>
        <a:defRPr sz="4000">
          <a:solidFill>
            <a:schemeClr val="tx1"/>
          </a:solidFill>
          <a:latin typeface="Calibri" pitchFamily="34" charset="0"/>
        </a:defRPr>
      </a:lvl4pPr>
      <a:lvl5pPr algn="ctr" rtl="0" eaLnBrk="0" fontAlgn="base" hangingPunct="0">
        <a:spcBef>
          <a:spcPct val="0"/>
        </a:spcBef>
        <a:spcAft>
          <a:spcPct val="0"/>
        </a:spcAft>
        <a:defRPr sz="4000">
          <a:solidFill>
            <a:schemeClr val="tx1"/>
          </a:solidFill>
          <a:latin typeface="Calibri" pitchFamily="34" charset="0"/>
        </a:defRPr>
      </a:lvl5pPr>
      <a:lvl6pPr marL="457200" algn="ctr" rtl="0" fontAlgn="base">
        <a:spcBef>
          <a:spcPct val="0"/>
        </a:spcBef>
        <a:spcAft>
          <a:spcPct val="0"/>
        </a:spcAft>
        <a:defRPr sz="4400">
          <a:solidFill>
            <a:schemeClr val="bg1"/>
          </a:solidFill>
          <a:latin typeface="Calibri" pitchFamily="34" charset="0"/>
        </a:defRPr>
      </a:lvl6pPr>
      <a:lvl7pPr marL="914400" algn="ctr" rtl="0" fontAlgn="base">
        <a:spcBef>
          <a:spcPct val="0"/>
        </a:spcBef>
        <a:spcAft>
          <a:spcPct val="0"/>
        </a:spcAft>
        <a:defRPr sz="4400">
          <a:solidFill>
            <a:schemeClr val="bg1"/>
          </a:solidFill>
          <a:latin typeface="Calibri" pitchFamily="34" charset="0"/>
        </a:defRPr>
      </a:lvl7pPr>
      <a:lvl8pPr marL="1371600" algn="ctr" rtl="0" fontAlgn="base">
        <a:spcBef>
          <a:spcPct val="0"/>
        </a:spcBef>
        <a:spcAft>
          <a:spcPct val="0"/>
        </a:spcAft>
        <a:defRPr sz="4400">
          <a:solidFill>
            <a:schemeClr val="bg1"/>
          </a:solidFill>
          <a:latin typeface="Calibri" pitchFamily="34" charset="0"/>
        </a:defRPr>
      </a:lvl8pPr>
      <a:lvl9pPr marL="1828800" algn="ctr" rtl="0" fontAlgn="base">
        <a:spcBef>
          <a:spcPct val="0"/>
        </a:spcBef>
        <a:spcAft>
          <a:spcPct val="0"/>
        </a:spcAft>
        <a:defRPr sz="4400">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harithapliya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18" Type="http://schemas.openxmlformats.org/officeDocument/2006/relationships/diagramData" Target="../diagrams/data6.xml"/><Relationship Id="rId26" Type="http://schemas.openxmlformats.org/officeDocument/2006/relationships/diagramColors" Target="../diagrams/colors7.xml"/><Relationship Id="rId3" Type="http://schemas.openxmlformats.org/officeDocument/2006/relationships/diagramData" Target="../diagrams/data3.xml"/><Relationship Id="rId21" Type="http://schemas.openxmlformats.org/officeDocument/2006/relationships/diagramColors" Target="../diagrams/colors6.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5" Type="http://schemas.openxmlformats.org/officeDocument/2006/relationships/diagramQuickStyle" Target="../diagrams/quickStyle7.xml"/><Relationship Id="rId2" Type="http://schemas.openxmlformats.org/officeDocument/2006/relationships/notesSlide" Target="../notesSlides/notesSlide10.xml"/><Relationship Id="rId16" Type="http://schemas.openxmlformats.org/officeDocument/2006/relationships/diagramColors" Target="../diagrams/colors5.xml"/><Relationship Id="rId20" Type="http://schemas.openxmlformats.org/officeDocument/2006/relationships/diagramQuickStyle" Target="../diagrams/quickStyle6.xml"/><Relationship Id="rId1" Type="http://schemas.openxmlformats.org/officeDocument/2006/relationships/slideLayout" Target="../slideLayouts/slideLayout10.xml"/><Relationship Id="rId6" Type="http://schemas.openxmlformats.org/officeDocument/2006/relationships/diagramColors" Target="../diagrams/colors3.xml"/><Relationship Id="rId11" Type="http://schemas.openxmlformats.org/officeDocument/2006/relationships/diagramColors" Target="../diagrams/colors4.xml"/><Relationship Id="rId24" Type="http://schemas.openxmlformats.org/officeDocument/2006/relationships/diagramLayout" Target="../diagrams/layout7.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23" Type="http://schemas.openxmlformats.org/officeDocument/2006/relationships/diagramData" Target="../diagrams/data7.xml"/><Relationship Id="rId10" Type="http://schemas.openxmlformats.org/officeDocument/2006/relationships/diagramQuickStyle" Target="../diagrams/quickStyle4.xml"/><Relationship Id="rId19" Type="http://schemas.openxmlformats.org/officeDocument/2006/relationships/diagramLayout" Target="../diagrams/layout6.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 Id="rId22" Type="http://schemas.microsoft.com/office/2007/relationships/diagramDrawing" Target="../diagrams/drawing6.xml"/><Relationship Id="rId27" Type="http://schemas.microsoft.com/office/2007/relationships/diagramDrawing" Target="../diagrams/drawing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7.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CF81AF85-E907-4548-B02B-67E99855D5C9}"/>
              </a:ext>
            </a:extLst>
          </p:cNvPr>
          <p:cNvSpPr txBox="1">
            <a:spLocks/>
          </p:cNvSpPr>
          <p:nvPr/>
        </p:nvSpPr>
        <p:spPr bwMode="auto">
          <a:xfrm>
            <a:off x="1625368" y="1792288"/>
            <a:ext cx="8296275" cy="1828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a:spcBef>
                <a:spcPct val="20000"/>
              </a:spcBef>
              <a:buFont typeface="Arial" panose="020B0604020202020204" pitchFamily="34" charset="0"/>
              <a:buChar char="•"/>
              <a:defRPr sz="2400">
                <a:solidFill>
                  <a:schemeClr val="tx1"/>
                </a:solidFill>
                <a:latin typeface="Calibri" panose="020F0502020204030204" pitchFamily="34" charset="0"/>
              </a:defRPr>
            </a:lvl3pPr>
            <a:lvl4pPr>
              <a:spcBef>
                <a:spcPct val="20000"/>
              </a:spcBef>
              <a:buFont typeface="Arial" panose="020B0604020202020204" pitchFamily="34" charset="0"/>
              <a:buChar char="–"/>
              <a:defRPr sz="2000">
                <a:solidFill>
                  <a:schemeClr val="tx1"/>
                </a:solidFill>
                <a:latin typeface="Calibri" panose="020F0502020204030204" pitchFamily="34" charset="0"/>
              </a:defRPr>
            </a:lvl4pPr>
            <a:lvl5pPr>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914400">
              <a:spcBef>
                <a:spcPct val="0"/>
              </a:spcBef>
              <a:buNone/>
            </a:pPr>
            <a:r>
              <a:rPr lang="en-IN" altLang="en-US" sz="4800" b="1" dirty="0"/>
              <a:t>Project Management 101</a:t>
            </a:r>
          </a:p>
          <a:p>
            <a:pPr algn="ctr" defTabSz="914400">
              <a:spcBef>
                <a:spcPct val="0"/>
              </a:spcBef>
              <a:buNone/>
            </a:pPr>
            <a:r>
              <a:rPr lang="en-IN" altLang="en-US" sz="4800" b="1" dirty="0"/>
              <a:t>Session 2</a:t>
            </a:r>
          </a:p>
        </p:txBody>
      </p:sp>
      <p:sp>
        <p:nvSpPr>
          <p:cNvPr id="7172" name="Subtitle 2">
            <a:extLst>
              <a:ext uri="{FF2B5EF4-FFF2-40B4-BE49-F238E27FC236}">
                <a16:creationId xmlns:a16="http://schemas.microsoft.com/office/drawing/2014/main" id="{DFC7D93B-3C2F-46B4-B153-AB9A67D3A8B5}"/>
              </a:ext>
            </a:extLst>
          </p:cNvPr>
          <p:cNvSpPr txBox="1">
            <a:spLocks/>
          </p:cNvSpPr>
          <p:nvPr/>
        </p:nvSpPr>
        <p:spPr bwMode="auto">
          <a:xfrm>
            <a:off x="1895475" y="4484688"/>
            <a:ext cx="8610600" cy="173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a:spcBef>
                <a:spcPct val="20000"/>
              </a:spcBef>
              <a:buFont typeface="Arial" panose="020B0604020202020204" pitchFamily="34" charset="0"/>
              <a:buChar char="•"/>
              <a:defRPr sz="2400">
                <a:solidFill>
                  <a:schemeClr val="tx1"/>
                </a:solidFill>
                <a:latin typeface="Calibri" panose="020F0502020204030204" pitchFamily="34" charset="0"/>
              </a:defRPr>
            </a:lvl3pPr>
            <a:lvl4pPr>
              <a:spcBef>
                <a:spcPct val="20000"/>
              </a:spcBef>
              <a:buFont typeface="Arial" panose="020B0604020202020204" pitchFamily="34" charset="0"/>
              <a:buChar char="–"/>
              <a:defRPr sz="2000">
                <a:solidFill>
                  <a:schemeClr val="tx1"/>
                </a:solidFill>
                <a:latin typeface="Calibri" panose="020F0502020204030204" pitchFamily="34" charset="0"/>
              </a:defRPr>
            </a:lvl4pPr>
            <a:lvl5pPr>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buNone/>
            </a:pPr>
            <a:r>
              <a:rPr lang="en-US" altLang="en-US" b="1" dirty="0"/>
              <a:t>Hari Thapliyaal </a:t>
            </a:r>
          </a:p>
          <a:p>
            <a:pPr defTabSz="914400">
              <a:buNone/>
            </a:pPr>
            <a:r>
              <a:rPr lang="en-US" sz="1200" b="1" dirty="0">
                <a:latin typeface="Arial" panose="020B0604020202020204" pitchFamily="34" charset="0"/>
                <a:cs typeface="Arial" panose="020B0604020202020204" pitchFamily="34" charset="0"/>
              </a:rPr>
              <a:t>MSc (Data Science), MCA, MBA (Operations), PGDFM, </a:t>
            </a:r>
          </a:p>
          <a:p>
            <a:pPr defTabSz="914400">
              <a:buNone/>
            </a:pPr>
            <a:r>
              <a:rPr lang="en-US" sz="1200" b="1" dirty="0">
                <a:latin typeface="Arial" panose="020B0604020202020204" pitchFamily="34" charset="0"/>
                <a:cs typeface="Arial" panose="020B0604020202020204" pitchFamily="34" charset="0"/>
              </a:rPr>
              <a:t>PMP, PMI-ACP, PRINCE2 Practitioner, </a:t>
            </a:r>
          </a:p>
          <a:p>
            <a:pPr defTabSz="914400">
              <a:buNone/>
            </a:pPr>
            <a:r>
              <a:rPr lang="en-US" sz="1200" b="1" dirty="0">
                <a:latin typeface="Arial" panose="020B0604020202020204" pitchFamily="34" charset="0"/>
                <a:cs typeface="Arial" panose="020B0604020202020204" pitchFamily="34" charset="0"/>
              </a:rPr>
              <a:t>ZED Master Trainer, MCITP</a:t>
            </a:r>
          </a:p>
          <a:p>
            <a:pPr defTabSz="914400">
              <a:buNone/>
            </a:pPr>
            <a:r>
              <a:rPr lang="en-US" sz="1200" b="1" dirty="0">
                <a:latin typeface="Arial" panose="020B0604020202020204" pitchFamily="34" charset="0"/>
                <a:cs typeface="Arial" panose="020B0604020202020204" pitchFamily="34" charset="0"/>
              </a:rPr>
              <a:t>SCT, CSM, MCT, SDC, SCM, SPOC, SAMC</a:t>
            </a:r>
          </a:p>
          <a:p>
            <a:pPr defTabSz="914400">
              <a:buNone/>
            </a:pPr>
            <a:endParaRPr lang="en-US" sz="1200" b="1" dirty="0">
              <a:latin typeface="Arial" panose="020B0604020202020204" pitchFamily="34" charset="0"/>
              <a:cs typeface="Arial" panose="020B0604020202020204" pitchFamily="34" charset="0"/>
            </a:endParaRPr>
          </a:p>
          <a:p>
            <a:pPr defTabSz="914400">
              <a:buNone/>
            </a:pPr>
            <a:r>
              <a:rPr lang="en-US" sz="1200" b="1" dirty="0" err="1">
                <a:latin typeface="Arial" panose="020B0604020202020204" pitchFamily="34" charset="0"/>
                <a:cs typeface="Arial" panose="020B0604020202020204" pitchFamily="34" charset="0"/>
              </a:rPr>
              <a:t>Linkedin</a:t>
            </a:r>
            <a:r>
              <a:rPr lang="en-US" sz="1200" b="1"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hlinkClick r:id="rId3"/>
              </a:rPr>
              <a:t>https://www.linkedin.com/in/harithapliyal</a:t>
            </a:r>
            <a:r>
              <a:rPr lang="en-US" sz="1200" b="1" dirty="0">
                <a:latin typeface="Arial" panose="020B0604020202020204" pitchFamily="34" charset="0"/>
                <a:cs typeface="Arial" panose="020B0604020202020204" pitchFamily="34" charset="0"/>
              </a:rPr>
              <a:t> </a:t>
            </a:r>
            <a:endParaRPr lang="en-US" sz="700" dirty="0">
              <a:latin typeface="Arial" panose="020B0604020202020204" pitchFamily="34" charset="0"/>
              <a:cs typeface="Arial" panose="020B0604020202020204" pitchFamily="34" charset="0"/>
            </a:endParaRPr>
          </a:p>
        </p:txBody>
      </p:sp>
      <p:sp>
        <p:nvSpPr>
          <p:cNvPr id="7173" name="TextBox 11">
            <a:extLst>
              <a:ext uri="{FF2B5EF4-FFF2-40B4-BE49-F238E27FC236}">
                <a16:creationId xmlns:a16="http://schemas.microsoft.com/office/drawing/2014/main" id="{6C2B1020-C21E-4C5E-97B3-02EA0F6CC357}"/>
              </a:ext>
            </a:extLst>
          </p:cNvPr>
          <p:cNvSpPr txBox="1">
            <a:spLocks noChangeArrowheads="1"/>
          </p:cNvSpPr>
          <p:nvPr/>
        </p:nvSpPr>
        <p:spPr bwMode="auto">
          <a:xfrm>
            <a:off x="1600200" y="5867401"/>
            <a:ext cx="90678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1000"/>
              <a:t>'PMI-ACP', 'PMI', and 'ACP' are a registered marks of the Project Management Institute, Inc.</a:t>
            </a:r>
          </a:p>
        </p:txBody>
      </p:sp>
      <p:pic>
        <p:nvPicPr>
          <p:cNvPr id="3" name="Picture 2" descr="A picture containing diagram&#10;&#10;Description automatically generated">
            <a:extLst>
              <a:ext uri="{FF2B5EF4-FFF2-40B4-BE49-F238E27FC236}">
                <a16:creationId xmlns:a16="http://schemas.microsoft.com/office/drawing/2014/main" id="{71BBCC2A-2A9A-462E-8FDB-2BAC0674DE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1943" y="138114"/>
            <a:ext cx="1633538" cy="790575"/>
          </a:xfrm>
          <a:prstGeom prst="rect">
            <a:avLst/>
          </a:prstGeom>
        </p:spPr>
      </p:pic>
    </p:spTree>
    <p:extLst>
      <p:ext uri="{BB962C8B-B14F-4D97-AF65-F5344CB8AC3E}">
        <p14:creationId xmlns:p14="http://schemas.microsoft.com/office/powerpoint/2010/main" val="3053128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2149D-7853-471F-BFD2-887CF6C639EE}"/>
              </a:ext>
            </a:extLst>
          </p:cNvPr>
          <p:cNvSpPr>
            <a:spLocks noGrp="1"/>
          </p:cNvSpPr>
          <p:nvPr>
            <p:ph type="title"/>
          </p:nvPr>
        </p:nvSpPr>
        <p:spPr/>
        <p:txBody>
          <a:bodyPr>
            <a:normAutofit fontScale="90000"/>
          </a:bodyPr>
          <a:lstStyle/>
          <a:p>
            <a:pPr>
              <a:defRPr/>
            </a:pPr>
            <a:r>
              <a:t>Agile Principles</a:t>
            </a:r>
          </a:p>
        </p:txBody>
      </p:sp>
      <p:sp>
        <p:nvSpPr>
          <p:cNvPr id="77827" name="Content Placeholder 2">
            <a:extLst>
              <a:ext uri="{FF2B5EF4-FFF2-40B4-BE49-F238E27FC236}">
                <a16:creationId xmlns:a16="http://schemas.microsoft.com/office/drawing/2014/main" id="{842AB00E-7150-4EED-8D2F-82A8AB7A9691}"/>
              </a:ext>
            </a:extLst>
          </p:cNvPr>
          <p:cNvSpPr>
            <a:spLocks noGrp="1"/>
          </p:cNvSpPr>
          <p:nvPr>
            <p:ph idx="1"/>
          </p:nvPr>
        </p:nvSpPr>
        <p:spPr/>
        <p:txBody>
          <a:bodyPr>
            <a:normAutofit/>
          </a:bodyPr>
          <a:lstStyle/>
          <a:p>
            <a:pPr marL="514350" indent="-514350">
              <a:buNone/>
              <a:defRPr/>
            </a:pPr>
            <a:endParaRPr lang="en-US" sz="2000" dirty="0"/>
          </a:p>
          <a:p>
            <a:pPr marL="514350" indent="-514350">
              <a:buFont typeface="Calibri" pitchFamily="34" charset="0"/>
              <a:buAutoNum type="arabicPeriod"/>
              <a:defRPr/>
            </a:pPr>
            <a:endParaRPr lang="en-US" sz="1800" dirty="0"/>
          </a:p>
        </p:txBody>
      </p:sp>
      <p:graphicFrame>
        <p:nvGraphicFramePr>
          <p:cNvPr id="3" name="Table 2">
            <a:extLst>
              <a:ext uri="{FF2B5EF4-FFF2-40B4-BE49-F238E27FC236}">
                <a16:creationId xmlns:a16="http://schemas.microsoft.com/office/drawing/2014/main" id="{4EBD3B13-509C-4CAA-8442-529803A29124}"/>
              </a:ext>
            </a:extLst>
          </p:cNvPr>
          <p:cNvGraphicFramePr>
            <a:graphicFrameLocks noGrp="1"/>
          </p:cNvGraphicFramePr>
          <p:nvPr>
            <p:extLst>
              <p:ext uri="{D42A27DB-BD31-4B8C-83A1-F6EECF244321}">
                <p14:modId xmlns:p14="http://schemas.microsoft.com/office/powerpoint/2010/main" val="407237338"/>
              </p:ext>
            </p:extLst>
          </p:nvPr>
        </p:nvGraphicFramePr>
        <p:xfrm>
          <a:off x="914400" y="819145"/>
          <a:ext cx="10515600" cy="5219709"/>
        </p:xfrm>
        <a:graphic>
          <a:graphicData uri="http://schemas.openxmlformats.org/drawingml/2006/table">
            <a:tbl>
              <a:tblPr>
                <a:tableStyleId>{22838BEF-8BB2-4498-84A7-C5851F593DF1}</a:tableStyleId>
              </a:tblPr>
              <a:tblGrid>
                <a:gridCol w="8109075">
                  <a:extLst>
                    <a:ext uri="{9D8B030D-6E8A-4147-A177-3AD203B41FA5}">
                      <a16:colId xmlns:a16="http://schemas.microsoft.com/office/drawing/2014/main" val="1538515293"/>
                    </a:ext>
                  </a:extLst>
                </a:gridCol>
                <a:gridCol w="2406525">
                  <a:extLst>
                    <a:ext uri="{9D8B030D-6E8A-4147-A177-3AD203B41FA5}">
                      <a16:colId xmlns:a16="http://schemas.microsoft.com/office/drawing/2014/main" val="4283943681"/>
                    </a:ext>
                  </a:extLst>
                </a:gridCol>
              </a:tblGrid>
              <a:tr h="52069">
                <a:tc>
                  <a:txBody>
                    <a:bodyPr/>
                    <a:lstStyle/>
                    <a:p>
                      <a:pPr marL="228600" marR="0" lvl="0" indent="-228600">
                        <a:lnSpc>
                          <a:spcPct val="107000"/>
                        </a:lnSpc>
                        <a:spcBef>
                          <a:spcPts val="0"/>
                        </a:spcBef>
                        <a:spcAft>
                          <a:spcPts val="0"/>
                        </a:spcAft>
                        <a:buFont typeface="+mj-lt"/>
                        <a:buAutoNum type="arabicPeriod"/>
                      </a:pPr>
                      <a:r>
                        <a:rPr lang="en-US" sz="2000">
                          <a:effectLst/>
                        </a:rPr>
                        <a:t>Satisfy customer by </a:t>
                      </a:r>
                      <a:r>
                        <a:rPr lang="en-US" sz="2000" u="sng">
                          <a:effectLst/>
                        </a:rPr>
                        <a:t>continuous delivery </a:t>
                      </a:r>
                      <a:r>
                        <a:rPr lang="en-US" sz="2000">
                          <a:effectLst/>
                        </a:rPr>
                        <a:t>of valuable product</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 working software</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562657147"/>
                  </a:ext>
                </a:extLst>
              </a:tr>
              <a:tr h="356869">
                <a:tc>
                  <a:txBody>
                    <a:bodyPr/>
                    <a:lstStyle/>
                    <a:p>
                      <a:pPr marL="0" marR="0" lvl="0" indent="0">
                        <a:lnSpc>
                          <a:spcPct val="107000"/>
                        </a:lnSpc>
                        <a:spcBef>
                          <a:spcPts val="0"/>
                        </a:spcBef>
                        <a:spcAft>
                          <a:spcPts val="0"/>
                        </a:spcAft>
                        <a:buFont typeface="+mj-lt"/>
                        <a:buNone/>
                      </a:pPr>
                      <a:r>
                        <a:rPr lang="en-US" sz="2000" u="none" dirty="0">
                          <a:effectLst/>
                        </a:rPr>
                        <a:t>2. </a:t>
                      </a:r>
                      <a:r>
                        <a:rPr lang="en-US" sz="2000" u="sng" dirty="0">
                          <a:effectLst/>
                        </a:rPr>
                        <a:t>Welcome Change </a:t>
                      </a:r>
                      <a:r>
                        <a:rPr lang="en-US" sz="2000" dirty="0">
                          <a:effectLst/>
                        </a:rPr>
                        <a:t>even at late stage</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2000" u="none" strike="noStrike" dirty="0">
                          <a:effectLst/>
                        </a:rPr>
                        <a:t> responding change</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77680411"/>
                  </a:ext>
                </a:extLst>
              </a:tr>
              <a:tr h="356869">
                <a:tc>
                  <a:txBody>
                    <a:bodyPr/>
                    <a:lstStyle/>
                    <a:p>
                      <a:pPr marL="0" marR="0" lvl="0" indent="0">
                        <a:lnSpc>
                          <a:spcPct val="107000"/>
                        </a:lnSpc>
                        <a:spcBef>
                          <a:spcPts val="0"/>
                        </a:spcBef>
                        <a:spcAft>
                          <a:spcPts val="0"/>
                        </a:spcAft>
                        <a:buFont typeface="+mj-lt"/>
                        <a:buNone/>
                      </a:pPr>
                      <a:r>
                        <a:rPr lang="en-US" sz="2000" dirty="0"/>
                        <a:t>3. </a:t>
                      </a:r>
                      <a:r>
                        <a:rPr lang="en-US" sz="2000" u="sng" dirty="0">
                          <a:effectLst/>
                        </a:rPr>
                        <a:t>Deliver</a:t>
                      </a:r>
                      <a:r>
                        <a:rPr lang="en-US" sz="2000" dirty="0">
                          <a:effectLst/>
                        </a:rPr>
                        <a:t> working software </a:t>
                      </a:r>
                      <a:r>
                        <a:rPr lang="en-US" sz="2000" u="sng" dirty="0">
                          <a:effectLst/>
                        </a:rPr>
                        <a:t>Frequently</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2000" u="none" strike="noStrike" dirty="0">
                          <a:effectLst/>
                        </a:rPr>
                        <a:t> working software</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50608815"/>
                  </a:ext>
                </a:extLst>
              </a:tr>
              <a:tr h="356869">
                <a:tc>
                  <a:txBody>
                    <a:bodyPr/>
                    <a:lstStyle/>
                    <a:p>
                      <a:pPr marL="0" marR="0" lvl="0" indent="0">
                        <a:lnSpc>
                          <a:spcPct val="107000"/>
                        </a:lnSpc>
                        <a:spcBef>
                          <a:spcPts val="0"/>
                        </a:spcBef>
                        <a:spcAft>
                          <a:spcPts val="0"/>
                        </a:spcAft>
                        <a:buFont typeface="+mj-lt"/>
                        <a:buNone/>
                      </a:pPr>
                      <a:r>
                        <a:rPr lang="en-US" sz="2000" dirty="0">
                          <a:effectLst/>
                        </a:rPr>
                        <a:t>4. Business and Developer </a:t>
                      </a:r>
                      <a:r>
                        <a:rPr lang="en-US" sz="2000" u="sng" dirty="0">
                          <a:effectLst/>
                        </a:rPr>
                        <a:t>work together</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 customer collaboration</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348427064"/>
                  </a:ext>
                </a:extLst>
              </a:tr>
              <a:tr h="730258">
                <a:tc>
                  <a:txBody>
                    <a:bodyPr/>
                    <a:lstStyle/>
                    <a:p>
                      <a:pPr marL="0" marR="0" lvl="0" indent="0">
                        <a:lnSpc>
                          <a:spcPct val="107000"/>
                        </a:lnSpc>
                        <a:spcBef>
                          <a:spcPts val="0"/>
                        </a:spcBef>
                        <a:spcAft>
                          <a:spcPts val="0"/>
                        </a:spcAft>
                        <a:buFont typeface="+mj-lt"/>
                        <a:buNone/>
                      </a:pPr>
                      <a:r>
                        <a:rPr lang="en-US" sz="2000" dirty="0">
                          <a:effectLst/>
                        </a:rPr>
                        <a:t>5. Build around </a:t>
                      </a:r>
                      <a:r>
                        <a:rPr lang="en-US" sz="2000" u="sng" dirty="0">
                          <a:effectLst/>
                        </a:rPr>
                        <a:t>Motivated Individuals</a:t>
                      </a:r>
                      <a:r>
                        <a:rPr lang="en-US" sz="2000" dirty="0">
                          <a:effectLst/>
                        </a:rPr>
                        <a:t>- Give team opportunity, trust them</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 Individual &amp; Interactions</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715063439"/>
                  </a:ext>
                </a:extLst>
              </a:tr>
              <a:tr h="356869">
                <a:tc>
                  <a:txBody>
                    <a:bodyPr/>
                    <a:lstStyle/>
                    <a:p>
                      <a:pPr marL="0" marR="0" lvl="0" indent="0">
                        <a:lnSpc>
                          <a:spcPct val="107000"/>
                        </a:lnSpc>
                        <a:spcBef>
                          <a:spcPts val="0"/>
                        </a:spcBef>
                        <a:spcAft>
                          <a:spcPts val="0"/>
                        </a:spcAft>
                        <a:buFont typeface="+mj-lt"/>
                        <a:buNone/>
                      </a:pPr>
                      <a:r>
                        <a:rPr lang="en-US" sz="2000" u="none" dirty="0">
                          <a:effectLst/>
                        </a:rPr>
                        <a:t>6. </a:t>
                      </a:r>
                      <a:r>
                        <a:rPr lang="en-US" sz="2000" u="sng" dirty="0">
                          <a:effectLst/>
                        </a:rPr>
                        <a:t>Face-to-face</a:t>
                      </a:r>
                      <a:r>
                        <a:rPr lang="en-US" sz="2000" dirty="0">
                          <a:effectLst/>
                        </a:rPr>
                        <a:t> communication</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2000" u="none" strike="noStrike" dirty="0">
                          <a:effectLst/>
                        </a:rPr>
                        <a:t> Collaboration</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682177991"/>
                  </a:ext>
                </a:extLst>
              </a:tr>
              <a:tr h="356869">
                <a:tc>
                  <a:txBody>
                    <a:bodyPr/>
                    <a:lstStyle/>
                    <a:p>
                      <a:pPr marL="0" marR="0" lvl="0" indent="0">
                        <a:lnSpc>
                          <a:spcPct val="107000"/>
                        </a:lnSpc>
                        <a:spcBef>
                          <a:spcPts val="0"/>
                        </a:spcBef>
                        <a:spcAft>
                          <a:spcPts val="0"/>
                        </a:spcAft>
                        <a:buFont typeface="+mj-lt"/>
                        <a:buNone/>
                      </a:pPr>
                      <a:r>
                        <a:rPr lang="en-US" sz="2000" u="none" dirty="0">
                          <a:effectLst/>
                        </a:rPr>
                        <a:t>7. </a:t>
                      </a:r>
                      <a:r>
                        <a:rPr lang="en-US" sz="2000" u="sng" dirty="0">
                          <a:effectLst/>
                        </a:rPr>
                        <a:t>Working software </a:t>
                      </a:r>
                      <a:r>
                        <a:rPr lang="en-US" sz="2000" dirty="0">
                          <a:effectLst/>
                        </a:rPr>
                        <a:t>is the primary measure of progress.</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2000" u="none" strike="noStrike" dirty="0">
                          <a:effectLst/>
                        </a:rPr>
                        <a:t> Working Software</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709436373"/>
                  </a:ext>
                </a:extLst>
              </a:tr>
              <a:tr h="356869">
                <a:tc>
                  <a:txBody>
                    <a:bodyPr/>
                    <a:lstStyle/>
                    <a:p>
                      <a:pPr marL="0" marR="0" lvl="0" indent="0">
                        <a:lnSpc>
                          <a:spcPct val="107000"/>
                        </a:lnSpc>
                        <a:spcBef>
                          <a:spcPts val="0"/>
                        </a:spcBef>
                        <a:spcAft>
                          <a:spcPts val="0"/>
                        </a:spcAft>
                        <a:buFont typeface="+mj-lt"/>
                        <a:buNone/>
                      </a:pPr>
                      <a:r>
                        <a:rPr lang="en-US" sz="2000" dirty="0">
                          <a:effectLst/>
                        </a:rPr>
                        <a:t>8. Sustainable Development</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 All</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666157144"/>
                  </a:ext>
                </a:extLst>
              </a:tr>
              <a:tr h="356869">
                <a:tc>
                  <a:txBody>
                    <a:bodyPr/>
                    <a:lstStyle/>
                    <a:p>
                      <a:pPr marL="0" marR="0" lvl="0" indent="0">
                        <a:lnSpc>
                          <a:spcPct val="107000"/>
                        </a:lnSpc>
                        <a:spcBef>
                          <a:spcPts val="0"/>
                        </a:spcBef>
                        <a:spcAft>
                          <a:spcPts val="0"/>
                        </a:spcAft>
                        <a:buFont typeface="+mj-lt"/>
                        <a:buNone/>
                      </a:pPr>
                      <a:r>
                        <a:rPr lang="en-US" sz="2000" dirty="0">
                          <a:effectLst/>
                        </a:rPr>
                        <a:t>9. Continuous Technical Excellence</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 All</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42215275"/>
                  </a:ext>
                </a:extLst>
              </a:tr>
              <a:tr h="730258">
                <a:tc>
                  <a:txBody>
                    <a:bodyPr/>
                    <a:lstStyle/>
                    <a:p>
                      <a:pPr marL="0" marR="0" lvl="0" indent="0">
                        <a:lnSpc>
                          <a:spcPct val="107000"/>
                        </a:lnSpc>
                        <a:spcBef>
                          <a:spcPts val="0"/>
                        </a:spcBef>
                        <a:spcAft>
                          <a:spcPts val="0"/>
                        </a:spcAft>
                        <a:buFont typeface="+mj-lt"/>
                        <a:buNone/>
                      </a:pPr>
                      <a:r>
                        <a:rPr lang="en-US" sz="2000" dirty="0">
                          <a:effectLst/>
                        </a:rPr>
                        <a:t>10. Simplicity (the art of maximizing the amount of unwanted work not done) is essential.</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 All</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296072624"/>
                  </a:ext>
                </a:extLst>
              </a:tr>
              <a:tr h="60951">
                <a:tc>
                  <a:txBody>
                    <a:bodyPr/>
                    <a:lstStyle/>
                    <a:p>
                      <a:pPr marL="0" marR="0" lvl="0" indent="0">
                        <a:lnSpc>
                          <a:spcPct val="107000"/>
                        </a:lnSpc>
                        <a:spcBef>
                          <a:spcPts val="0"/>
                        </a:spcBef>
                        <a:spcAft>
                          <a:spcPts val="0"/>
                        </a:spcAft>
                        <a:buFont typeface="+mj-lt"/>
                        <a:buNone/>
                      </a:pPr>
                      <a:r>
                        <a:rPr lang="en-US" sz="2000" dirty="0">
                          <a:effectLst/>
                        </a:rPr>
                        <a:t>11. Self Organizing Team</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 All</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488086273"/>
                  </a:ext>
                </a:extLst>
              </a:tr>
              <a:tr h="356869">
                <a:tc>
                  <a:txBody>
                    <a:bodyPr/>
                    <a:lstStyle/>
                    <a:p>
                      <a:pPr marL="0" marR="0" lvl="0" indent="0">
                        <a:lnSpc>
                          <a:spcPct val="107000"/>
                        </a:lnSpc>
                        <a:spcBef>
                          <a:spcPts val="0"/>
                        </a:spcBef>
                        <a:spcAft>
                          <a:spcPts val="0"/>
                        </a:spcAft>
                        <a:buFont typeface="+mj-lt"/>
                        <a:buNone/>
                      </a:pPr>
                      <a:r>
                        <a:rPr lang="en-US" sz="2000" dirty="0">
                          <a:effectLst/>
                        </a:rPr>
                        <a:t>12. Team reflection at regular intervals</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 All</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678779168"/>
                  </a:ext>
                </a:extLst>
              </a:tr>
            </a:tbl>
          </a:graphicData>
        </a:graphic>
      </p:graphicFrame>
      <p:sp>
        <p:nvSpPr>
          <p:cNvPr id="8" name="TextBox 7">
            <a:extLst>
              <a:ext uri="{FF2B5EF4-FFF2-40B4-BE49-F238E27FC236}">
                <a16:creationId xmlns:a16="http://schemas.microsoft.com/office/drawing/2014/main" id="{7F39363A-C9F3-4DED-AE41-660B154BEB14}"/>
              </a:ext>
            </a:extLst>
          </p:cNvPr>
          <p:cNvSpPr txBox="1"/>
          <p:nvPr/>
        </p:nvSpPr>
        <p:spPr>
          <a:xfrm>
            <a:off x="939800" y="6248400"/>
            <a:ext cx="6629400" cy="369332"/>
          </a:xfrm>
          <a:prstGeom prst="rect">
            <a:avLst/>
          </a:prstGeom>
          <a:noFill/>
        </p:spPr>
        <p:txBody>
          <a:bodyPr wrap="square">
            <a:spAutoFit/>
          </a:bodyPr>
          <a:lstStyle/>
          <a:p>
            <a:pPr marL="514350" indent="-514350">
              <a:buNone/>
              <a:defRPr/>
            </a:pPr>
            <a:r>
              <a:rPr lang="en-US" sz="1800" dirty="0">
                <a:solidFill>
                  <a:schemeClr val="tx1"/>
                </a:solidFill>
              </a:rPr>
              <a:t>www.agilemanifesto.org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235DB82-F545-43A5-B83E-FF9990F42EF6}"/>
              </a:ext>
            </a:extLst>
          </p:cNvPr>
          <p:cNvSpPr>
            <a:spLocks noGrp="1"/>
          </p:cNvSpPr>
          <p:nvPr>
            <p:ph type="title"/>
          </p:nvPr>
        </p:nvSpPr>
        <p:spPr/>
        <p:txBody>
          <a:bodyPr>
            <a:normAutofit fontScale="90000"/>
          </a:bodyPr>
          <a:lstStyle/>
          <a:p>
            <a:pPr>
              <a:defRPr/>
            </a:pPr>
            <a:r>
              <a:rPr lang="en-US" dirty="0"/>
              <a:t>Scrum Framework</a:t>
            </a:r>
            <a:endParaRPr dirty="0"/>
          </a:p>
        </p:txBody>
      </p:sp>
      <p:graphicFrame>
        <p:nvGraphicFramePr>
          <p:cNvPr id="10" name="Content Placeholder 8">
            <a:extLst>
              <a:ext uri="{FF2B5EF4-FFF2-40B4-BE49-F238E27FC236}">
                <a16:creationId xmlns:a16="http://schemas.microsoft.com/office/drawing/2014/main" id="{386E3CAA-2416-4200-83CF-FE63B5AFD40E}"/>
              </a:ext>
            </a:extLst>
          </p:cNvPr>
          <p:cNvGraphicFramePr>
            <a:graphicFrameLocks noGrp="1"/>
          </p:cNvGraphicFramePr>
          <p:nvPr>
            <p:ph idx="1"/>
          </p:nvPr>
        </p:nvGraphicFramePr>
        <p:xfrm>
          <a:off x="2209800" y="914400"/>
          <a:ext cx="2819400" cy="198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99685" name="Picture 4" descr="Scrum_Framework">
            <a:extLst>
              <a:ext uri="{FF2B5EF4-FFF2-40B4-BE49-F238E27FC236}">
                <a16:creationId xmlns:a16="http://schemas.microsoft.com/office/drawing/2014/main" id="{EEC4F3EC-0C85-4674-9E1F-FAA0697924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7400" y="3133726"/>
            <a:ext cx="8001000"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ounded Rectangle 11">
            <a:extLst>
              <a:ext uri="{FF2B5EF4-FFF2-40B4-BE49-F238E27FC236}">
                <a16:creationId xmlns:a16="http://schemas.microsoft.com/office/drawing/2014/main" id="{02878D0E-2406-4EE5-93CF-7CD1F02B49C7}"/>
              </a:ext>
            </a:extLst>
          </p:cNvPr>
          <p:cNvSpPr/>
          <p:nvPr/>
        </p:nvSpPr>
        <p:spPr>
          <a:xfrm>
            <a:off x="2133600" y="2819400"/>
            <a:ext cx="1676400" cy="3429000"/>
          </a:xfrm>
          <a:prstGeom prst="roundRect">
            <a:avLst/>
          </a:prstGeom>
          <a:solidFill>
            <a:schemeClr val="tx2">
              <a:lumMod val="40000"/>
              <a:lumOff val="60000"/>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Clr>
                <a:srgbClr val="000000"/>
              </a:buClr>
              <a:buSzPct val="100000"/>
              <a:buFont typeface="Times New Roman" pitchFamily="18" charset="0"/>
              <a:buNone/>
              <a:defRPr/>
            </a:pPr>
            <a:endParaRPr lang="en-US"/>
          </a:p>
        </p:txBody>
      </p:sp>
      <p:sp>
        <p:nvSpPr>
          <p:cNvPr id="13" name="Curved Right Arrow 12">
            <a:extLst>
              <a:ext uri="{FF2B5EF4-FFF2-40B4-BE49-F238E27FC236}">
                <a16:creationId xmlns:a16="http://schemas.microsoft.com/office/drawing/2014/main" id="{FC96FBB5-FF0B-4E6C-8BEF-124F50E6AE00}"/>
              </a:ext>
            </a:extLst>
          </p:cNvPr>
          <p:cNvSpPr/>
          <p:nvPr/>
        </p:nvSpPr>
        <p:spPr>
          <a:xfrm>
            <a:off x="1600200" y="2590800"/>
            <a:ext cx="533400" cy="13716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Clr>
                <a:srgbClr val="000000"/>
              </a:buClr>
              <a:buSzPct val="100000"/>
              <a:buFont typeface="Times New Roman" pitchFamily="18" charset="0"/>
              <a:buNone/>
              <a:defRPr/>
            </a:pPr>
            <a:endParaRPr lang="en-US">
              <a:solidFill>
                <a:schemeClr val="tx1"/>
              </a:solidFill>
            </a:endParaRPr>
          </a:p>
        </p:txBody>
      </p:sp>
      <p:sp>
        <p:nvSpPr>
          <p:cNvPr id="199688" name="TextBox 10">
            <a:extLst>
              <a:ext uri="{FF2B5EF4-FFF2-40B4-BE49-F238E27FC236}">
                <a16:creationId xmlns:a16="http://schemas.microsoft.com/office/drawing/2014/main" id="{A6067C4D-B25D-4F09-A6E5-78F6B4F484D3}"/>
              </a:ext>
            </a:extLst>
          </p:cNvPr>
          <p:cNvSpPr txBox="1">
            <a:spLocks noChangeArrowheads="1"/>
          </p:cNvSpPr>
          <p:nvPr/>
        </p:nvSpPr>
        <p:spPr bwMode="auto">
          <a:xfrm>
            <a:off x="5638800" y="914400"/>
            <a:ext cx="1504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Clr>
                <a:srgbClr val="000000"/>
              </a:buClr>
              <a:buSzPct val="100000"/>
              <a:buFont typeface="Times New Roman" panose="02020603050405020304" pitchFamily="18" charset="0"/>
              <a:buNone/>
            </a:pPr>
            <a:r>
              <a:rPr lang="en-US" altLang="en-US" b="1">
                <a:solidFill>
                  <a:schemeClr val="tx1"/>
                </a:solidFill>
              </a:rPr>
              <a:t>Inside Story</a:t>
            </a:r>
          </a:p>
        </p:txBody>
      </p:sp>
      <p:sp>
        <p:nvSpPr>
          <p:cNvPr id="11" name="TextBox 10">
            <a:extLst>
              <a:ext uri="{FF2B5EF4-FFF2-40B4-BE49-F238E27FC236}">
                <a16:creationId xmlns:a16="http://schemas.microsoft.com/office/drawing/2014/main" id="{3DA0E9C4-56E1-4303-9924-53074AFBE952}"/>
              </a:ext>
            </a:extLst>
          </p:cNvPr>
          <p:cNvSpPr txBox="1"/>
          <p:nvPr/>
        </p:nvSpPr>
        <p:spPr>
          <a:xfrm>
            <a:off x="4664076" y="6557964"/>
            <a:ext cx="2727324" cy="276999"/>
          </a:xfrm>
          <a:prstGeom prst="rect">
            <a:avLst/>
          </a:prstGeom>
          <a:solidFill>
            <a:schemeClr val="bg1"/>
          </a:solidFill>
        </p:spPr>
        <p:txBody>
          <a:bodyPr wrap="square" rtlCol="0">
            <a:spAutoFit/>
          </a:bodyPr>
          <a:lstStyle/>
          <a:p>
            <a:endParaRPr lang="en-US"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34002-BF6B-45D6-AFE7-BF780D9FA38F}"/>
              </a:ext>
            </a:extLst>
          </p:cNvPr>
          <p:cNvSpPr>
            <a:spLocks noGrp="1"/>
          </p:cNvSpPr>
          <p:nvPr>
            <p:ph type="title"/>
          </p:nvPr>
        </p:nvSpPr>
        <p:spPr/>
        <p:txBody>
          <a:bodyPr>
            <a:normAutofit fontScale="90000"/>
          </a:bodyPr>
          <a:lstStyle/>
          <a:p>
            <a:pPr>
              <a:defRPr/>
            </a:pPr>
            <a:r>
              <a:t>Agile Methodologies</a:t>
            </a:r>
          </a:p>
        </p:txBody>
      </p:sp>
      <p:sp>
        <p:nvSpPr>
          <p:cNvPr id="162819" name="Content Placeholder 2">
            <a:extLst>
              <a:ext uri="{FF2B5EF4-FFF2-40B4-BE49-F238E27FC236}">
                <a16:creationId xmlns:a16="http://schemas.microsoft.com/office/drawing/2014/main" id="{37CA2CDE-9020-48CC-AFD7-9F45DB9681AA}"/>
              </a:ext>
            </a:extLst>
          </p:cNvPr>
          <p:cNvSpPr>
            <a:spLocks noGrp="1"/>
          </p:cNvSpPr>
          <p:nvPr>
            <p:ph idx="1"/>
          </p:nvPr>
        </p:nvSpPr>
        <p:spPr/>
        <p:txBody>
          <a:bodyPr/>
          <a:lstStyle/>
          <a:p>
            <a:pPr marL="514350" indent="-514350">
              <a:buFont typeface="Calibri" panose="020F0502020204030204" pitchFamily="34" charset="0"/>
              <a:buAutoNum type="arabicPeriod"/>
            </a:pPr>
            <a:r>
              <a:rPr lang="en-US" altLang="en-US" sz="2800"/>
              <a:t>Scrum</a:t>
            </a:r>
          </a:p>
          <a:p>
            <a:pPr marL="514350" indent="-514350">
              <a:buFont typeface="Calibri" panose="020F0502020204030204" pitchFamily="34" charset="0"/>
              <a:buAutoNum type="arabicPeriod"/>
            </a:pPr>
            <a:r>
              <a:rPr lang="en-US" altLang="en-US" sz="2800"/>
              <a:t>Extreme Programming (XP)</a:t>
            </a:r>
          </a:p>
          <a:p>
            <a:pPr marL="514350" indent="-514350">
              <a:buFont typeface="Calibri" panose="020F0502020204030204" pitchFamily="34" charset="0"/>
              <a:buAutoNum type="arabicPeriod"/>
            </a:pPr>
            <a:r>
              <a:rPr lang="en-US" altLang="en-US" sz="2800"/>
              <a:t>Lean Software Development (LSD)</a:t>
            </a:r>
          </a:p>
          <a:p>
            <a:pPr marL="514350" indent="-514350">
              <a:buFont typeface="Calibri" panose="020F0502020204030204" pitchFamily="34" charset="0"/>
              <a:buAutoNum type="arabicPeriod"/>
            </a:pPr>
            <a:r>
              <a:rPr lang="en-US" altLang="en-US" sz="2800"/>
              <a:t>Feature Driven Development (FDD)</a:t>
            </a:r>
          </a:p>
          <a:p>
            <a:pPr marL="514350" indent="-514350">
              <a:buFont typeface="Calibri" panose="020F0502020204030204" pitchFamily="34" charset="0"/>
              <a:buAutoNum type="arabicPeriod"/>
            </a:pPr>
            <a:r>
              <a:rPr lang="en-US" altLang="en-US" sz="2800"/>
              <a:t>Dynamic System Development Methods (DSDM)</a:t>
            </a:r>
          </a:p>
          <a:p>
            <a:pPr marL="514350" indent="-514350">
              <a:buFont typeface="Calibri" panose="020F0502020204030204" pitchFamily="34" charset="0"/>
              <a:buAutoNum type="arabicPeriod"/>
            </a:pPr>
            <a:r>
              <a:rPr lang="en-US" altLang="en-US" sz="2800"/>
              <a:t>Kanban</a:t>
            </a:r>
          </a:p>
          <a:p>
            <a:pPr marL="514350" indent="-514350">
              <a:buFont typeface="Calibri" panose="020F0502020204030204" pitchFamily="34" charset="0"/>
              <a:buAutoNum type="arabicPeriod"/>
            </a:pPr>
            <a:r>
              <a:rPr lang="en-US" altLang="en-US" sz="2800"/>
              <a:t>Scrum-Ban</a:t>
            </a:r>
          </a:p>
          <a:p>
            <a:pPr marL="514350" indent="-514350">
              <a:buFont typeface="Calibri" panose="020F0502020204030204" pitchFamily="34" charset="0"/>
              <a:buAutoNum type="arabicPeriod"/>
            </a:pPr>
            <a:r>
              <a:rPr lang="en-US" altLang="en-US" sz="2800"/>
              <a:t>Crystal Methods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232D-3091-4676-9760-B91AF6441EB0}"/>
              </a:ext>
            </a:extLst>
          </p:cNvPr>
          <p:cNvSpPr>
            <a:spLocks noGrp="1"/>
          </p:cNvSpPr>
          <p:nvPr>
            <p:ph type="title"/>
          </p:nvPr>
        </p:nvSpPr>
        <p:spPr/>
        <p:txBody>
          <a:bodyPr>
            <a:normAutofit fontScale="90000"/>
          </a:bodyPr>
          <a:lstStyle/>
          <a:p>
            <a:pPr>
              <a:defRPr/>
            </a:pPr>
            <a:r>
              <a:t>Value Delivery &amp; Project Life Cycle</a:t>
            </a:r>
          </a:p>
        </p:txBody>
      </p:sp>
      <p:graphicFrame>
        <p:nvGraphicFramePr>
          <p:cNvPr id="6" name="Content Placeholder 5">
            <a:extLst>
              <a:ext uri="{FF2B5EF4-FFF2-40B4-BE49-F238E27FC236}">
                <a16:creationId xmlns:a16="http://schemas.microsoft.com/office/drawing/2014/main" id="{902643AF-27C3-4B4F-B183-291E330DA8CF}"/>
              </a:ext>
            </a:extLst>
          </p:cNvPr>
          <p:cNvGraphicFramePr>
            <a:graphicFrameLocks noGrp="1"/>
          </p:cNvGraphicFramePr>
          <p:nvPr>
            <p:ph idx="1"/>
          </p:nvPr>
        </p:nvGraphicFramePr>
        <p:xfrm>
          <a:off x="2514600" y="1524000"/>
          <a:ext cx="2438400" cy="220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a:extLst>
              <a:ext uri="{FF2B5EF4-FFF2-40B4-BE49-F238E27FC236}">
                <a16:creationId xmlns:a16="http://schemas.microsoft.com/office/drawing/2014/main" id="{1DE0BE44-8620-4CCF-8E00-CB5106C80588}"/>
              </a:ext>
            </a:extLst>
          </p:cNvPr>
          <p:cNvGraphicFramePr/>
          <p:nvPr/>
        </p:nvGraphicFramePr>
        <p:xfrm>
          <a:off x="5715000" y="1219200"/>
          <a:ext cx="4191000" cy="990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Diagram 8">
            <a:extLst>
              <a:ext uri="{FF2B5EF4-FFF2-40B4-BE49-F238E27FC236}">
                <a16:creationId xmlns:a16="http://schemas.microsoft.com/office/drawing/2014/main" id="{00903153-16F7-418F-93CD-B4F30DC5C1FA}"/>
              </a:ext>
            </a:extLst>
          </p:cNvPr>
          <p:cNvGraphicFramePr/>
          <p:nvPr/>
        </p:nvGraphicFramePr>
        <p:xfrm>
          <a:off x="5715000" y="2286000"/>
          <a:ext cx="4191000" cy="9906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0" name="Diagram 9">
            <a:extLst>
              <a:ext uri="{FF2B5EF4-FFF2-40B4-BE49-F238E27FC236}">
                <a16:creationId xmlns:a16="http://schemas.microsoft.com/office/drawing/2014/main" id="{1833A132-4A62-43C5-A052-0A3F6024C957}"/>
              </a:ext>
            </a:extLst>
          </p:cNvPr>
          <p:cNvGraphicFramePr/>
          <p:nvPr/>
        </p:nvGraphicFramePr>
        <p:xfrm>
          <a:off x="5715000" y="3429000"/>
          <a:ext cx="4191000" cy="9906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14" name="Diagram 13">
            <a:extLst>
              <a:ext uri="{FF2B5EF4-FFF2-40B4-BE49-F238E27FC236}">
                <a16:creationId xmlns:a16="http://schemas.microsoft.com/office/drawing/2014/main" id="{A7A5B956-CD28-4578-A532-940DBAC11891}"/>
              </a:ext>
            </a:extLst>
          </p:cNvPr>
          <p:cNvGraphicFramePr/>
          <p:nvPr/>
        </p:nvGraphicFramePr>
        <p:xfrm>
          <a:off x="2895600" y="4495800"/>
          <a:ext cx="6705600" cy="17526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
        <p:nvSpPr>
          <p:cNvPr id="201737" name="Rectangle 14">
            <a:extLst>
              <a:ext uri="{FF2B5EF4-FFF2-40B4-BE49-F238E27FC236}">
                <a16:creationId xmlns:a16="http://schemas.microsoft.com/office/drawing/2014/main" id="{8400B900-55C9-4E88-8DB7-329ACF6A68DC}"/>
              </a:ext>
            </a:extLst>
          </p:cNvPr>
          <p:cNvSpPr>
            <a:spLocks noChangeArrowheads="1"/>
          </p:cNvSpPr>
          <p:nvPr/>
        </p:nvSpPr>
        <p:spPr bwMode="auto">
          <a:xfrm>
            <a:off x="4114800" y="838200"/>
            <a:ext cx="4559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Clr>
                <a:srgbClr val="000000"/>
              </a:buClr>
              <a:buSzPct val="100000"/>
              <a:buFont typeface="Times New Roman" panose="02020603050405020304" pitchFamily="18" charset="0"/>
              <a:buNone/>
            </a:pPr>
            <a:r>
              <a:rPr lang="en-US" altLang="en-US" sz="2000" b="1">
                <a:solidFill>
                  <a:schemeClr val="tx1"/>
                </a:solidFill>
              </a:rPr>
              <a:t>Lifecycles: Waterfall- Iterative- Agile</a:t>
            </a:r>
          </a:p>
        </p:txBody>
      </p:sp>
      <p:sp>
        <p:nvSpPr>
          <p:cNvPr id="16" name="Right Arrow Callout 15">
            <a:extLst>
              <a:ext uri="{FF2B5EF4-FFF2-40B4-BE49-F238E27FC236}">
                <a16:creationId xmlns:a16="http://schemas.microsoft.com/office/drawing/2014/main" id="{8432171C-C084-4636-8F99-F4F5232A2BE0}"/>
              </a:ext>
            </a:extLst>
          </p:cNvPr>
          <p:cNvSpPr/>
          <p:nvPr/>
        </p:nvSpPr>
        <p:spPr>
          <a:xfrm>
            <a:off x="1828800" y="1828800"/>
            <a:ext cx="533400" cy="1600200"/>
          </a:xfrm>
          <a:prstGeom prst="rightArrow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eaLnBrk="1" hangingPunct="1">
              <a:buClr>
                <a:srgbClr val="000000"/>
              </a:buClr>
              <a:buSzPct val="100000"/>
              <a:buFont typeface="Times New Roman" pitchFamily="18" charset="0"/>
              <a:buNone/>
              <a:defRPr/>
            </a:pPr>
            <a:r>
              <a:rPr lang="en-US" b="1" dirty="0">
                <a:solidFill>
                  <a:schemeClr val="tx1"/>
                </a:solidFill>
              </a:rPr>
              <a:t>Waterfall</a:t>
            </a:r>
          </a:p>
        </p:txBody>
      </p:sp>
      <p:sp>
        <p:nvSpPr>
          <p:cNvPr id="18" name="Right Arrow Callout 17">
            <a:extLst>
              <a:ext uri="{FF2B5EF4-FFF2-40B4-BE49-F238E27FC236}">
                <a16:creationId xmlns:a16="http://schemas.microsoft.com/office/drawing/2014/main" id="{413CA173-6210-4F40-91E4-8B7D2E323DE0}"/>
              </a:ext>
            </a:extLst>
          </p:cNvPr>
          <p:cNvSpPr/>
          <p:nvPr/>
        </p:nvSpPr>
        <p:spPr>
          <a:xfrm flipH="1">
            <a:off x="9906000" y="1600200"/>
            <a:ext cx="533400" cy="1600200"/>
          </a:xfrm>
          <a:prstGeom prst="rightArrow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eaLnBrk="1" hangingPunct="1">
              <a:buClr>
                <a:srgbClr val="000000"/>
              </a:buClr>
              <a:buSzPct val="100000"/>
              <a:buFont typeface="Times New Roman" pitchFamily="18" charset="0"/>
              <a:buNone/>
              <a:defRPr/>
            </a:pPr>
            <a:r>
              <a:rPr lang="en-US" b="1" dirty="0">
                <a:solidFill>
                  <a:schemeClr val="tx1"/>
                </a:solidFill>
              </a:rPr>
              <a:t>Agile</a:t>
            </a:r>
          </a:p>
        </p:txBody>
      </p:sp>
      <p:sp>
        <p:nvSpPr>
          <p:cNvPr id="20" name="Right Arrow Callout 19">
            <a:extLst>
              <a:ext uri="{FF2B5EF4-FFF2-40B4-BE49-F238E27FC236}">
                <a16:creationId xmlns:a16="http://schemas.microsoft.com/office/drawing/2014/main" id="{793C391A-A273-40E0-94D7-A7CD0F6735BD}"/>
              </a:ext>
            </a:extLst>
          </p:cNvPr>
          <p:cNvSpPr/>
          <p:nvPr/>
        </p:nvSpPr>
        <p:spPr>
          <a:xfrm>
            <a:off x="1905000" y="4572000"/>
            <a:ext cx="762000" cy="1600200"/>
          </a:xfrm>
          <a:prstGeom prst="rightArrowCallout">
            <a:avLst>
              <a:gd name="adj1" fmla="val 9648"/>
              <a:gd name="adj2" fmla="val 25000"/>
              <a:gd name="adj3" fmla="val 25000"/>
              <a:gd name="adj4" fmla="val 64977"/>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eaLnBrk="1" hangingPunct="1">
              <a:buClr>
                <a:srgbClr val="000000"/>
              </a:buClr>
              <a:buSzPct val="100000"/>
              <a:buFont typeface="Times New Roman" pitchFamily="18" charset="0"/>
              <a:buNone/>
              <a:defRPr/>
            </a:pPr>
            <a:r>
              <a:rPr lang="en-US" b="1" dirty="0">
                <a:solidFill>
                  <a:schemeClr val="tx1"/>
                </a:solidFill>
              </a:rPr>
              <a:t>Iterative</a:t>
            </a:r>
          </a:p>
        </p:txBody>
      </p:sp>
      <p:sp>
        <p:nvSpPr>
          <p:cNvPr id="3" name="TextBox 2">
            <a:extLst>
              <a:ext uri="{FF2B5EF4-FFF2-40B4-BE49-F238E27FC236}">
                <a16:creationId xmlns:a16="http://schemas.microsoft.com/office/drawing/2014/main" id="{B3B33DD0-04FE-4D59-BE0D-CAA4000AF396}"/>
              </a:ext>
            </a:extLst>
          </p:cNvPr>
          <p:cNvSpPr txBox="1"/>
          <p:nvPr/>
        </p:nvSpPr>
        <p:spPr>
          <a:xfrm>
            <a:off x="9921630" y="4443046"/>
            <a:ext cx="1813169" cy="1323439"/>
          </a:xfrm>
          <a:prstGeom prst="rect">
            <a:avLst/>
          </a:prstGeom>
          <a:solidFill>
            <a:srgbClr val="FFC000"/>
          </a:solidFill>
        </p:spPr>
        <p:txBody>
          <a:bodyPr wrap="square" rtlCol="0">
            <a:spAutoFit/>
          </a:bodyPr>
          <a:lstStyle/>
          <a:p>
            <a:r>
              <a:rPr lang="en-US" sz="1600" dirty="0">
                <a:solidFill>
                  <a:schemeClr val="tx1"/>
                </a:solidFill>
              </a:rPr>
              <a:t>In iterative development initial iterations can have less value or no value.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3005A-326F-445C-8C63-D1DC6989A73C}"/>
              </a:ext>
            </a:extLst>
          </p:cNvPr>
          <p:cNvSpPr>
            <a:spLocks noGrp="1"/>
          </p:cNvSpPr>
          <p:nvPr>
            <p:ph type="title"/>
          </p:nvPr>
        </p:nvSpPr>
        <p:spPr/>
        <p:txBody>
          <a:bodyPr>
            <a:normAutofit fontScale="90000"/>
          </a:bodyPr>
          <a:lstStyle/>
          <a:p>
            <a:r>
              <a:rPr lang="en-US" dirty="0"/>
              <a:t>Communication</a:t>
            </a:r>
          </a:p>
        </p:txBody>
      </p:sp>
      <p:sp>
        <p:nvSpPr>
          <p:cNvPr id="3" name="Content Placeholder 2">
            <a:extLst>
              <a:ext uri="{FF2B5EF4-FFF2-40B4-BE49-F238E27FC236}">
                <a16:creationId xmlns:a16="http://schemas.microsoft.com/office/drawing/2014/main" id="{CACD10A7-BE3F-49B4-BABC-8DDB0D12A86E}"/>
              </a:ext>
            </a:extLst>
          </p:cNvPr>
          <p:cNvSpPr>
            <a:spLocks noGrp="1"/>
          </p:cNvSpPr>
          <p:nvPr>
            <p:ph idx="1"/>
          </p:nvPr>
        </p:nvSpPr>
        <p:spPr/>
        <p:txBody>
          <a:bodyPr/>
          <a:lstStyle/>
          <a:p>
            <a:pPr marL="514350" indent="-514350">
              <a:buFont typeface="+mj-lt"/>
              <a:buAutoNum type="arabicPeriod"/>
            </a:pPr>
            <a:r>
              <a:rPr lang="en-US" dirty="0"/>
              <a:t>Information Radiator</a:t>
            </a:r>
          </a:p>
          <a:p>
            <a:pPr marL="514350" indent="-514350">
              <a:buFont typeface="+mj-lt"/>
              <a:buAutoNum type="arabicPeriod"/>
            </a:pPr>
            <a:r>
              <a:rPr lang="en-US" dirty="0"/>
              <a:t>Osmotic Communication</a:t>
            </a:r>
          </a:p>
          <a:p>
            <a:pPr marL="514350" indent="-514350">
              <a:buFont typeface="+mj-lt"/>
              <a:buAutoNum type="arabicPeriod"/>
            </a:pPr>
            <a:r>
              <a:rPr lang="en-US" dirty="0"/>
              <a:t>Daily Standups</a:t>
            </a:r>
          </a:p>
          <a:p>
            <a:pPr marL="514350" indent="-514350">
              <a:buFont typeface="+mj-lt"/>
              <a:buAutoNum type="arabicPeriod"/>
            </a:pPr>
            <a:r>
              <a:rPr lang="en-US" dirty="0"/>
              <a:t>Communication Barrier</a:t>
            </a:r>
          </a:p>
          <a:p>
            <a:pPr marL="514350" indent="-514350">
              <a:buFont typeface="+mj-lt"/>
              <a:buAutoNum type="arabicPeriod"/>
            </a:pPr>
            <a:r>
              <a:rPr lang="en-US" dirty="0"/>
              <a:t>Communication Effectiveness</a:t>
            </a:r>
          </a:p>
          <a:p>
            <a:pPr marL="514350" indent="-514350">
              <a:buFont typeface="+mj-lt"/>
              <a:buAutoNum type="arabicPeriod"/>
            </a:pPr>
            <a:r>
              <a:rPr lang="en-US" dirty="0"/>
              <a:t>Agile Team Structure</a:t>
            </a:r>
          </a:p>
        </p:txBody>
      </p:sp>
    </p:spTree>
    <p:extLst>
      <p:ext uri="{BB962C8B-B14F-4D97-AF65-F5344CB8AC3E}">
        <p14:creationId xmlns:p14="http://schemas.microsoft.com/office/powerpoint/2010/main" val="975295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620A569A-F2AD-4A00-87C4-E370F3A4C462}"/>
              </a:ext>
            </a:extLst>
          </p:cNvPr>
          <p:cNvSpPr>
            <a:spLocks noGrp="1"/>
          </p:cNvSpPr>
          <p:nvPr>
            <p:ph type="title"/>
          </p:nvPr>
        </p:nvSpPr>
        <p:spPr/>
        <p:txBody>
          <a:bodyPr>
            <a:normAutofit fontScale="90000"/>
          </a:bodyPr>
          <a:lstStyle/>
          <a:p>
            <a:pPr>
              <a:defRPr/>
            </a:pPr>
            <a:r>
              <a:t>Information Radiator</a:t>
            </a:r>
          </a:p>
        </p:txBody>
      </p:sp>
      <p:pic>
        <p:nvPicPr>
          <p:cNvPr id="287748" name="Picture 2" descr="http://www.xqa.com.ar/visualmanagement/wp-content/black_board_small.jpg">
            <a:extLst>
              <a:ext uri="{FF2B5EF4-FFF2-40B4-BE49-F238E27FC236}">
                <a16:creationId xmlns:a16="http://schemas.microsoft.com/office/drawing/2014/main" id="{084F45AB-A2F4-4D1B-8DB7-C3F61B06CE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1" y="1143000"/>
            <a:ext cx="788352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ight Arrow Callout 6">
            <a:extLst>
              <a:ext uri="{FF2B5EF4-FFF2-40B4-BE49-F238E27FC236}">
                <a16:creationId xmlns:a16="http://schemas.microsoft.com/office/drawing/2014/main" id="{8708F56C-A740-42B9-BE85-09EBB5070C37}"/>
              </a:ext>
            </a:extLst>
          </p:cNvPr>
          <p:cNvSpPr/>
          <p:nvPr/>
        </p:nvSpPr>
        <p:spPr>
          <a:xfrm>
            <a:off x="1524000" y="1143000"/>
            <a:ext cx="609600" cy="1676400"/>
          </a:xfrm>
          <a:prstGeom prst="rightArrow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eaLnBrk="1" hangingPunct="1">
              <a:buClr>
                <a:srgbClr val="000000"/>
              </a:buClr>
              <a:buSzPct val="100000"/>
              <a:buFont typeface="Times New Roman" pitchFamily="18" charset="0"/>
              <a:buNone/>
              <a:defRPr/>
            </a:pPr>
            <a:r>
              <a:rPr lang="en-US" dirty="0">
                <a:solidFill>
                  <a:schemeClr val="tx1"/>
                </a:solidFill>
              </a:rPr>
              <a:t>Team Members</a:t>
            </a:r>
          </a:p>
        </p:txBody>
      </p:sp>
      <p:sp>
        <p:nvSpPr>
          <p:cNvPr id="8" name="Right Arrow Callout 7">
            <a:extLst>
              <a:ext uri="{FF2B5EF4-FFF2-40B4-BE49-F238E27FC236}">
                <a16:creationId xmlns:a16="http://schemas.microsoft.com/office/drawing/2014/main" id="{90DB7B1E-77D3-45DA-9C73-7F8E1DB1EF3C}"/>
              </a:ext>
            </a:extLst>
          </p:cNvPr>
          <p:cNvSpPr/>
          <p:nvPr/>
        </p:nvSpPr>
        <p:spPr>
          <a:xfrm>
            <a:off x="1524000" y="3352800"/>
            <a:ext cx="609600" cy="1676400"/>
          </a:xfrm>
          <a:prstGeom prst="rightArrow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eaLnBrk="1" hangingPunct="1">
              <a:buClr>
                <a:srgbClr val="000000"/>
              </a:buClr>
              <a:buSzPct val="100000"/>
              <a:buFont typeface="Times New Roman" pitchFamily="18" charset="0"/>
              <a:buNone/>
              <a:defRPr/>
            </a:pPr>
            <a:r>
              <a:rPr lang="en-US" dirty="0">
                <a:solidFill>
                  <a:schemeClr val="tx1"/>
                </a:solidFill>
              </a:rPr>
              <a:t>Impediments</a:t>
            </a:r>
          </a:p>
        </p:txBody>
      </p:sp>
      <p:sp>
        <p:nvSpPr>
          <p:cNvPr id="9" name="Right Arrow Callout 8">
            <a:extLst>
              <a:ext uri="{FF2B5EF4-FFF2-40B4-BE49-F238E27FC236}">
                <a16:creationId xmlns:a16="http://schemas.microsoft.com/office/drawing/2014/main" id="{8433B436-B51C-48BE-B0B4-EF04DC3EE9B0}"/>
              </a:ext>
            </a:extLst>
          </p:cNvPr>
          <p:cNvSpPr/>
          <p:nvPr/>
        </p:nvSpPr>
        <p:spPr>
          <a:xfrm rot="16200000">
            <a:off x="3733800" y="4343400"/>
            <a:ext cx="609600" cy="1676400"/>
          </a:xfrm>
          <a:prstGeom prst="rightArrow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anchor="ctr"/>
          <a:lstStyle/>
          <a:p>
            <a:pPr algn="ctr" eaLnBrk="1" hangingPunct="1">
              <a:buClr>
                <a:srgbClr val="000000"/>
              </a:buClr>
              <a:buSzPct val="100000"/>
              <a:buFont typeface="Times New Roman" pitchFamily="18" charset="0"/>
              <a:buNone/>
              <a:defRPr/>
            </a:pPr>
            <a:r>
              <a:rPr lang="en-US" dirty="0">
                <a:solidFill>
                  <a:schemeClr val="tx1"/>
                </a:solidFill>
              </a:rPr>
              <a:t> Work Progress</a:t>
            </a:r>
          </a:p>
        </p:txBody>
      </p:sp>
      <p:sp>
        <p:nvSpPr>
          <p:cNvPr id="10" name="Right Arrow Callout 9">
            <a:extLst>
              <a:ext uri="{FF2B5EF4-FFF2-40B4-BE49-F238E27FC236}">
                <a16:creationId xmlns:a16="http://schemas.microsoft.com/office/drawing/2014/main" id="{484AAFA2-0BE6-46BA-BDB8-7CE00B454C62}"/>
              </a:ext>
            </a:extLst>
          </p:cNvPr>
          <p:cNvSpPr/>
          <p:nvPr/>
        </p:nvSpPr>
        <p:spPr>
          <a:xfrm rot="16200000">
            <a:off x="6400800" y="4343400"/>
            <a:ext cx="609600" cy="1828800"/>
          </a:xfrm>
          <a:prstGeom prst="rightArrow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anchor="ctr"/>
          <a:lstStyle/>
          <a:p>
            <a:pPr algn="ctr" eaLnBrk="1" hangingPunct="1">
              <a:buClr>
                <a:srgbClr val="000000"/>
              </a:buClr>
              <a:buSzPct val="100000"/>
              <a:buFont typeface="Times New Roman" pitchFamily="18" charset="0"/>
              <a:buNone/>
              <a:defRPr/>
            </a:pPr>
            <a:r>
              <a:rPr lang="en-US" dirty="0">
                <a:solidFill>
                  <a:schemeClr val="tx1"/>
                </a:solidFill>
              </a:rPr>
              <a:t> Work Completed</a:t>
            </a:r>
          </a:p>
        </p:txBody>
      </p:sp>
      <p:sp>
        <p:nvSpPr>
          <p:cNvPr id="11" name="Right Arrow Callout 10">
            <a:extLst>
              <a:ext uri="{FF2B5EF4-FFF2-40B4-BE49-F238E27FC236}">
                <a16:creationId xmlns:a16="http://schemas.microsoft.com/office/drawing/2014/main" id="{2E190038-5F30-49D6-825E-3B4D3BD80436}"/>
              </a:ext>
            </a:extLst>
          </p:cNvPr>
          <p:cNvSpPr/>
          <p:nvPr/>
        </p:nvSpPr>
        <p:spPr>
          <a:xfrm rot="16200000">
            <a:off x="8534400" y="4419600"/>
            <a:ext cx="609600" cy="1676400"/>
          </a:xfrm>
          <a:prstGeom prst="rightArrow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 anchor="ctr"/>
          <a:lstStyle/>
          <a:p>
            <a:pPr algn="ctr" eaLnBrk="1" hangingPunct="1">
              <a:buClr>
                <a:srgbClr val="000000"/>
              </a:buClr>
              <a:buSzPct val="100000"/>
              <a:buFont typeface="Times New Roman" pitchFamily="18" charset="0"/>
              <a:buNone/>
              <a:defRPr/>
            </a:pPr>
            <a:r>
              <a:rPr lang="en-US" dirty="0">
                <a:solidFill>
                  <a:schemeClr val="tx1"/>
                </a:solidFill>
              </a:rPr>
              <a:t>Parking Lot</a:t>
            </a:r>
          </a:p>
        </p:txBody>
      </p:sp>
      <p:sp>
        <p:nvSpPr>
          <p:cNvPr id="12" name="Right Arrow Callout 11">
            <a:extLst>
              <a:ext uri="{FF2B5EF4-FFF2-40B4-BE49-F238E27FC236}">
                <a16:creationId xmlns:a16="http://schemas.microsoft.com/office/drawing/2014/main" id="{ED002092-7A1B-4D6D-B131-E33FF4CD11E4}"/>
              </a:ext>
            </a:extLst>
          </p:cNvPr>
          <p:cNvSpPr/>
          <p:nvPr/>
        </p:nvSpPr>
        <p:spPr>
          <a:xfrm rot="9378080">
            <a:off x="9074192" y="1091176"/>
            <a:ext cx="609600" cy="1676400"/>
          </a:xfrm>
          <a:prstGeom prst="rightArrow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eaLnBrk="1" hangingPunct="1">
              <a:buClr>
                <a:srgbClr val="000000"/>
              </a:buClr>
              <a:buSzPct val="100000"/>
              <a:buFont typeface="Times New Roman" pitchFamily="18" charset="0"/>
              <a:buNone/>
              <a:defRPr/>
            </a:pPr>
            <a:r>
              <a:rPr lang="en-US" dirty="0">
                <a:solidFill>
                  <a:schemeClr val="tx1"/>
                </a:solidFill>
              </a:rPr>
              <a:t> Work Progress</a:t>
            </a:r>
          </a:p>
        </p:txBody>
      </p:sp>
      <p:sp>
        <p:nvSpPr>
          <p:cNvPr id="13" name="TextBox 12">
            <a:extLst>
              <a:ext uri="{FF2B5EF4-FFF2-40B4-BE49-F238E27FC236}">
                <a16:creationId xmlns:a16="http://schemas.microsoft.com/office/drawing/2014/main" id="{86EFD49C-5FEC-496B-98BB-0F0C3B714F72}"/>
              </a:ext>
            </a:extLst>
          </p:cNvPr>
          <p:cNvSpPr txBox="1"/>
          <p:nvPr/>
        </p:nvSpPr>
        <p:spPr>
          <a:xfrm>
            <a:off x="4664076" y="6557964"/>
            <a:ext cx="2727324" cy="276999"/>
          </a:xfrm>
          <a:prstGeom prst="rect">
            <a:avLst/>
          </a:prstGeom>
          <a:solidFill>
            <a:schemeClr val="bg1"/>
          </a:solidFill>
        </p:spPr>
        <p:txBody>
          <a:bodyPr wrap="square" rtlCol="0">
            <a:spAutoFit/>
          </a:bodyPr>
          <a:lstStyle/>
          <a:p>
            <a:endParaRPr lang="en-US" sz="1200" dirty="0"/>
          </a:p>
        </p:txBody>
      </p:sp>
    </p:spTree>
    <p:extLst>
      <p:ext uri="{BB962C8B-B14F-4D97-AF65-F5344CB8AC3E}">
        <p14:creationId xmlns:p14="http://schemas.microsoft.com/office/powerpoint/2010/main" val="1871503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1CC0C-7736-40A3-A562-37AB56D78F98}"/>
              </a:ext>
            </a:extLst>
          </p:cNvPr>
          <p:cNvSpPr>
            <a:spLocks noGrp="1"/>
          </p:cNvSpPr>
          <p:nvPr>
            <p:ph type="title"/>
          </p:nvPr>
        </p:nvSpPr>
        <p:spPr/>
        <p:txBody>
          <a:bodyPr>
            <a:normAutofit fontScale="90000"/>
          </a:bodyPr>
          <a:lstStyle/>
          <a:p>
            <a:pPr>
              <a:defRPr/>
            </a:pPr>
            <a:r>
              <a:t>Osmotic Communication</a:t>
            </a:r>
          </a:p>
        </p:txBody>
      </p:sp>
      <p:sp>
        <p:nvSpPr>
          <p:cNvPr id="3" name="Content Placeholder 2">
            <a:extLst>
              <a:ext uri="{FF2B5EF4-FFF2-40B4-BE49-F238E27FC236}">
                <a16:creationId xmlns:a16="http://schemas.microsoft.com/office/drawing/2014/main" id="{EA58E899-14B5-45CD-94C4-A95F65FC164B}"/>
              </a:ext>
            </a:extLst>
          </p:cNvPr>
          <p:cNvSpPr>
            <a:spLocks noGrp="1"/>
          </p:cNvSpPr>
          <p:nvPr>
            <p:ph idx="1"/>
          </p:nvPr>
        </p:nvSpPr>
        <p:spPr/>
        <p:txBody>
          <a:bodyPr>
            <a:normAutofit fontScale="70000" lnSpcReduction="20000"/>
          </a:bodyPr>
          <a:lstStyle/>
          <a:p>
            <a:pPr>
              <a:buFont typeface="Arial" charset="0"/>
              <a:buChar char="•"/>
              <a:defRPr/>
            </a:pPr>
            <a:r>
              <a:rPr lang="en-US" dirty="0"/>
              <a:t>Agile project relies on collocation, minimum documentation, least reporting, maximum constructive engagement. This can be achieved if frequently sought important information is available in published form in team space</a:t>
            </a:r>
          </a:p>
          <a:p>
            <a:pPr>
              <a:buFont typeface="Arial" charset="0"/>
              <a:buChar char="•"/>
              <a:defRPr/>
            </a:pPr>
            <a:r>
              <a:rPr lang="en-US" dirty="0"/>
              <a:t>Whoever need the information can go and get the information without wasting time in requesting, making, sending, receiving the information</a:t>
            </a:r>
          </a:p>
          <a:p>
            <a:pPr>
              <a:buFont typeface="Arial" charset="0"/>
              <a:buChar char="•"/>
              <a:defRPr/>
            </a:pPr>
            <a:r>
              <a:rPr lang="en-US" dirty="0"/>
              <a:t>Benefits</a:t>
            </a:r>
          </a:p>
          <a:p>
            <a:pPr lvl="1">
              <a:buFont typeface="Arial" charset="0"/>
              <a:buChar char="–"/>
              <a:defRPr/>
            </a:pPr>
            <a:r>
              <a:rPr lang="en-US" dirty="0"/>
              <a:t>Least cost, effort and time waste in communication</a:t>
            </a:r>
          </a:p>
          <a:p>
            <a:pPr lvl="1">
              <a:buFont typeface="Arial" charset="0"/>
              <a:buChar char="–"/>
              <a:defRPr/>
            </a:pPr>
            <a:r>
              <a:rPr lang="en-US" dirty="0"/>
              <a:t>Updated information is always available without making new reports</a:t>
            </a:r>
          </a:p>
          <a:p>
            <a:pPr lvl="1">
              <a:buFont typeface="Arial" charset="0"/>
              <a:buChar char="–"/>
              <a:defRPr/>
            </a:pPr>
            <a:r>
              <a:rPr lang="en-US" dirty="0"/>
              <a:t>People can get whatever particular information they are looking for</a:t>
            </a:r>
          </a:p>
          <a:p>
            <a:pPr lvl="1">
              <a:buFont typeface="Arial" charset="0"/>
              <a:buChar char="–"/>
              <a:defRPr/>
            </a:pPr>
            <a:r>
              <a:rPr lang="en-US" dirty="0"/>
              <a:t>Happens at the same time</a:t>
            </a:r>
          </a:p>
          <a:p>
            <a:pPr lvl="1">
              <a:buFont typeface="Arial" charset="0"/>
              <a:buChar char="–"/>
              <a:defRPr/>
            </a:pPr>
            <a:r>
              <a:rPr lang="en-US" dirty="0"/>
              <a:t>Feedback loop is quick</a:t>
            </a:r>
          </a:p>
          <a:p>
            <a:pPr lvl="1">
              <a:buFont typeface="Arial" charset="0"/>
              <a:buChar char="–"/>
              <a:defRPr/>
            </a:pPr>
            <a:r>
              <a:rPr lang="en-US" dirty="0"/>
              <a:t>Those people who are left in regular reporting also get benefitted</a:t>
            </a:r>
          </a:p>
          <a:p>
            <a:pPr lvl="1">
              <a:buFont typeface="Arial" charset="0"/>
              <a:buChar char="–"/>
              <a:defRPr/>
            </a:pPr>
            <a:r>
              <a:rPr lang="en-US" dirty="0"/>
              <a:t>No junk, old, repetitive information, but fresh and useful.</a:t>
            </a:r>
          </a:p>
          <a:p>
            <a:pPr>
              <a:buFont typeface="Arial" charset="0"/>
              <a:buChar char="•"/>
              <a:defRPr/>
            </a:pPr>
            <a:r>
              <a:rPr lang="en-US" dirty="0" err="1"/>
              <a:t>Dis</a:t>
            </a:r>
            <a:r>
              <a:rPr lang="en-US" dirty="0"/>
              <a:t>-benefits</a:t>
            </a:r>
          </a:p>
          <a:p>
            <a:pPr lvl="1">
              <a:buFont typeface="Arial" charset="0"/>
              <a:buChar char="–"/>
              <a:defRPr/>
            </a:pPr>
            <a:r>
              <a:rPr lang="en-US" dirty="0"/>
              <a:t>Some people get extra information which they do not need</a:t>
            </a:r>
          </a:p>
          <a:p>
            <a:pPr lvl="1">
              <a:buFont typeface="Arial" charset="0"/>
              <a:buChar char="–"/>
              <a:defRPr/>
            </a:pPr>
            <a:r>
              <a:rPr lang="en-US" dirty="0"/>
              <a:t>It is left to individual’s interpretation </a:t>
            </a:r>
          </a:p>
          <a:p>
            <a:pPr>
              <a:buFont typeface="Arial" charset="0"/>
              <a:buChar char="•"/>
              <a:defRPr/>
            </a:pPr>
            <a:endParaRPr lang="en-US" dirty="0"/>
          </a:p>
        </p:txBody>
      </p:sp>
    </p:spTree>
    <p:extLst>
      <p:ext uri="{BB962C8B-B14F-4D97-AF65-F5344CB8AC3E}">
        <p14:creationId xmlns:p14="http://schemas.microsoft.com/office/powerpoint/2010/main" val="2648967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1D8F2-0C7B-4351-B150-27B4345457B4}"/>
              </a:ext>
            </a:extLst>
          </p:cNvPr>
          <p:cNvSpPr>
            <a:spLocks noGrp="1"/>
          </p:cNvSpPr>
          <p:nvPr>
            <p:ph type="title"/>
          </p:nvPr>
        </p:nvSpPr>
        <p:spPr/>
        <p:txBody>
          <a:bodyPr>
            <a:normAutofit fontScale="90000"/>
          </a:bodyPr>
          <a:lstStyle/>
          <a:p>
            <a:pPr>
              <a:defRPr/>
            </a:pPr>
            <a:r>
              <a:t>Daily Stand-ups</a:t>
            </a:r>
          </a:p>
        </p:txBody>
      </p:sp>
      <p:sp>
        <p:nvSpPr>
          <p:cNvPr id="291843" name="Content Placeholder 2">
            <a:extLst>
              <a:ext uri="{FF2B5EF4-FFF2-40B4-BE49-F238E27FC236}">
                <a16:creationId xmlns:a16="http://schemas.microsoft.com/office/drawing/2014/main" id="{7646ECEB-2BCE-4BB8-8052-AE18C4211925}"/>
              </a:ext>
            </a:extLst>
          </p:cNvPr>
          <p:cNvSpPr>
            <a:spLocks noGrp="1"/>
          </p:cNvSpPr>
          <p:nvPr>
            <p:ph idx="1"/>
          </p:nvPr>
        </p:nvSpPr>
        <p:spPr/>
        <p:txBody>
          <a:bodyPr/>
          <a:lstStyle/>
          <a:p>
            <a:r>
              <a:rPr lang="en-US" altLang="en-US" sz="2000"/>
              <a:t>Daily stand-up is heart beat of agile project management</a:t>
            </a:r>
          </a:p>
          <a:p>
            <a:r>
              <a:rPr lang="en-US" altLang="en-US" sz="2000"/>
              <a:t>Team meets daily (typically in working area, war room) at fixed time (time should not be changed) preferable first thing in morning</a:t>
            </a:r>
          </a:p>
          <a:p>
            <a:r>
              <a:rPr lang="en-US" altLang="en-US" sz="2000"/>
              <a:t>This is not reporting session but information sharing among team members</a:t>
            </a:r>
          </a:p>
          <a:p>
            <a:r>
              <a:rPr lang="en-US" altLang="en-US" sz="2000"/>
              <a:t>Only “Pigs” allowed to speak, “chicken” should listen (they are not allowed to interfere or ask while stand up meeting is in progress)</a:t>
            </a:r>
          </a:p>
          <a:p>
            <a:r>
              <a:rPr lang="en-US" altLang="en-US" sz="2000"/>
              <a:t>It is 15-20 min meeting, conducted while everybody is standing (showing the sense of urgency). A person should not take more than 2 min to update this work status.</a:t>
            </a:r>
          </a:p>
          <a:p>
            <a:r>
              <a:rPr lang="en-US" altLang="en-US" sz="2000"/>
              <a:t>Any one in the team can facilitate this meeting</a:t>
            </a:r>
          </a:p>
          <a:p>
            <a:r>
              <a:rPr lang="en-US" altLang="en-US" sz="2000"/>
              <a:t>Project manager notes the impediments and start working on those immediately after the meeting is over.</a:t>
            </a:r>
          </a:p>
        </p:txBody>
      </p:sp>
    </p:spTree>
    <p:extLst>
      <p:ext uri="{BB962C8B-B14F-4D97-AF65-F5344CB8AC3E}">
        <p14:creationId xmlns:p14="http://schemas.microsoft.com/office/powerpoint/2010/main" val="2514047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2424F-BF5D-4E49-A0AF-CC971F4C3046}"/>
              </a:ext>
            </a:extLst>
          </p:cNvPr>
          <p:cNvSpPr>
            <a:spLocks noGrp="1"/>
          </p:cNvSpPr>
          <p:nvPr>
            <p:ph type="title"/>
          </p:nvPr>
        </p:nvSpPr>
        <p:spPr/>
        <p:txBody>
          <a:bodyPr>
            <a:normAutofit fontScale="90000"/>
          </a:bodyPr>
          <a:lstStyle/>
          <a:p>
            <a:pPr>
              <a:defRPr/>
            </a:pPr>
            <a:r>
              <a:t>Communication Barriers</a:t>
            </a:r>
          </a:p>
        </p:txBody>
      </p:sp>
      <p:sp>
        <p:nvSpPr>
          <p:cNvPr id="22531" name="Content Placeholder 2">
            <a:extLst>
              <a:ext uri="{FF2B5EF4-FFF2-40B4-BE49-F238E27FC236}">
                <a16:creationId xmlns:a16="http://schemas.microsoft.com/office/drawing/2014/main" id="{7B873D35-102B-4DC7-91B9-351E94E19BFB}"/>
              </a:ext>
            </a:extLst>
          </p:cNvPr>
          <p:cNvSpPr>
            <a:spLocks noGrp="1"/>
          </p:cNvSpPr>
          <p:nvPr>
            <p:ph idx="1"/>
          </p:nvPr>
        </p:nvSpPr>
        <p:spPr/>
        <p:txBody>
          <a:bodyPr>
            <a:normAutofit lnSpcReduction="10000"/>
          </a:bodyPr>
          <a:lstStyle/>
          <a:p>
            <a:pPr>
              <a:defRPr/>
            </a:pPr>
            <a:r>
              <a:rPr lang="en-US" dirty="0"/>
              <a:t>Physical Distance =&gt; Physical Proximity</a:t>
            </a:r>
          </a:p>
          <a:p>
            <a:pPr>
              <a:defRPr/>
            </a:pPr>
            <a:r>
              <a:rPr lang="en-US" dirty="0"/>
              <a:t>Working in Different Shifts =&gt; Temporal Proximity</a:t>
            </a:r>
          </a:p>
          <a:p>
            <a:pPr>
              <a:defRPr/>
            </a:pPr>
            <a:r>
              <a:rPr lang="en-US" dirty="0"/>
              <a:t>Human Language</a:t>
            </a:r>
          </a:p>
          <a:p>
            <a:pPr>
              <a:defRPr/>
            </a:pPr>
            <a:r>
              <a:rPr lang="en-US" dirty="0"/>
              <a:t>Technical Knowledge</a:t>
            </a:r>
          </a:p>
          <a:p>
            <a:pPr>
              <a:defRPr/>
            </a:pPr>
            <a:r>
              <a:rPr lang="en-US" dirty="0"/>
              <a:t>Detrimental Attitude</a:t>
            </a:r>
          </a:p>
          <a:p>
            <a:pPr>
              <a:defRPr/>
            </a:pPr>
            <a:r>
              <a:rPr lang="en-US" dirty="0"/>
              <a:t>Difference in Culture</a:t>
            </a:r>
          </a:p>
          <a:p>
            <a:pPr>
              <a:defRPr/>
            </a:pPr>
            <a:r>
              <a:rPr lang="en-US" dirty="0"/>
              <a:t>Difference in Project Environment</a:t>
            </a:r>
          </a:p>
          <a:p>
            <a:pPr>
              <a:defRPr/>
            </a:pPr>
            <a:r>
              <a:rPr lang="en-US" dirty="0"/>
              <a:t>Attitude, willingness =&gt; Amicability</a:t>
            </a:r>
          </a:p>
          <a:p>
            <a:pPr>
              <a:defRPr/>
            </a:pPr>
            <a:r>
              <a:rPr lang="en-US" dirty="0"/>
              <a:t>Communication Channels</a:t>
            </a:r>
          </a:p>
        </p:txBody>
      </p:sp>
    </p:spTree>
    <p:extLst>
      <p:ext uri="{BB962C8B-B14F-4D97-AF65-F5344CB8AC3E}">
        <p14:creationId xmlns:p14="http://schemas.microsoft.com/office/powerpoint/2010/main" val="1015586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EA43D-35B0-424F-8274-1A358E3C21A2}"/>
              </a:ext>
            </a:extLst>
          </p:cNvPr>
          <p:cNvSpPr>
            <a:spLocks noGrp="1"/>
          </p:cNvSpPr>
          <p:nvPr>
            <p:ph type="title"/>
          </p:nvPr>
        </p:nvSpPr>
        <p:spPr/>
        <p:txBody>
          <a:bodyPr>
            <a:normAutofit fontScale="90000"/>
          </a:bodyPr>
          <a:lstStyle/>
          <a:p>
            <a:pPr>
              <a:defRPr/>
            </a:pPr>
            <a:r>
              <a:t>Communication Technologies &amp; Effectiveness</a:t>
            </a:r>
          </a:p>
        </p:txBody>
      </p:sp>
      <p:pic>
        <p:nvPicPr>
          <p:cNvPr id="308228" name="Picture 5">
            <a:extLst>
              <a:ext uri="{FF2B5EF4-FFF2-40B4-BE49-F238E27FC236}">
                <a16:creationId xmlns:a16="http://schemas.microsoft.com/office/drawing/2014/main" id="{454E2971-72E2-4164-8CFC-7301D4DDA7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3575" y="1366839"/>
            <a:ext cx="8324850"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0150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a:extLst>
              <a:ext uri="{FF2B5EF4-FFF2-40B4-BE49-F238E27FC236}">
                <a16:creationId xmlns:a16="http://schemas.microsoft.com/office/drawing/2014/main" id="{2DDD6BFC-1CCE-4563-90BD-9A9C1593A0A7}"/>
              </a:ext>
            </a:extLst>
          </p:cNvPr>
          <p:cNvSpPr txBox="1">
            <a:spLocks noChangeArrowheads="1"/>
          </p:cNvSpPr>
          <p:nvPr/>
        </p:nvSpPr>
        <p:spPr bwMode="auto">
          <a:xfrm>
            <a:off x="1755775" y="973139"/>
            <a:ext cx="8612188"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282575" indent="-282575">
              <a:spcBef>
                <a:spcPct val="20000"/>
              </a:spcBef>
              <a:buFont typeface="Arial" panose="020B0604020202020204" pitchFamily="34" charset="0"/>
              <a:buChar char="•"/>
              <a:tabLst>
                <a:tab pos="282575" algn="l"/>
                <a:tab pos="730250" algn="l"/>
                <a:tab pos="1179513" algn="l"/>
                <a:tab pos="1628775" algn="l"/>
                <a:tab pos="2078038" algn="l"/>
                <a:tab pos="2527300" algn="l"/>
                <a:tab pos="2976563" algn="l"/>
                <a:tab pos="3425825" algn="l"/>
                <a:tab pos="3875088" algn="l"/>
                <a:tab pos="4324350" algn="l"/>
                <a:tab pos="4773613" algn="l"/>
                <a:tab pos="5222875" algn="l"/>
                <a:tab pos="5672138" algn="l"/>
                <a:tab pos="6121400" algn="l"/>
                <a:tab pos="6570663" algn="l"/>
                <a:tab pos="7019925" algn="l"/>
                <a:tab pos="7469188" algn="l"/>
                <a:tab pos="7918450" algn="l"/>
                <a:tab pos="8367713" algn="l"/>
                <a:tab pos="8816975" algn="l"/>
                <a:tab pos="9266238" algn="l"/>
              </a:tabLst>
              <a:defRPr sz="3200">
                <a:solidFill>
                  <a:schemeClr val="tx1"/>
                </a:solidFill>
                <a:latin typeface="Calibri" panose="020F0502020204030204" pitchFamily="34" charset="0"/>
              </a:defRPr>
            </a:lvl1pPr>
            <a:lvl2pPr>
              <a:spcBef>
                <a:spcPct val="20000"/>
              </a:spcBef>
              <a:buFont typeface="Arial" panose="020B0604020202020204" pitchFamily="34" charset="0"/>
              <a:buChar char="–"/>
              <a:tabLst>
                <a:tab pos="282575" algn="l"/>
                <a:tab pos="730250" algn="l"/>
                <a:tab pos="1179513" algn="l"/>
                <a:tab pos="1628775" algn="l"/>
                <a:tab pos="2078038" algn="l"/>
                <a:tab pos="2527300" algn="l"/>
                <a:tab pos="2976563" algn="l"/>
                <a:tab pos="3425825" algn="l"/>
                <a:tab pos="3875088" algn="l"/>
                <a:tab pos="4324350" algn="l"/>
                <a:tab pos="4773613" algn="l"/>
                <a:tab pos="5222875" algn="l"/>
                <a:tab pos="5672138" algn="l"/>
                <a:tab pos="6121400" algn="l"/>
                <a:tab pos="6570663" algn="l"/>
                <a:tab pos="7019925" algn="l"/>
                <a:tab pos="7469188" algn="l"/>
                <a:tab pos="7918450" algn="l"/>
                <a:tab pos="8367713" algn="l"/>
                <a:tab pos="8816975" algn="l"/>
                <a:tab pos="9266238" algn="l"/>
              </a:tabLst>
              <a:defRPr sz="2800">
                <a:solidFill>
                  <a:schemeClr val="tx1"/>
                </a:solidFill>
                <a:latin typeface="Calibri" panose="020F0502020204030204" pitchFamily="34" charset="0"/>
              </a:defRPr>
            </a:lvl2pPr>
            <a:lvl3pPr>
              <a:spcBef>
                <a:spcPct val="20000"/>
              </a:spcBef>
              <a:buFont typeface="Arial" panose="020B0604020202020204" pitchFamily="34" charset="0"/>
              <a:buChar char="•"/>
              <a:tabLst>
                <a:tab pos="282575" algn="l"/>
                <a:tab pos="730250" algn="l"/>
                <a:tab pos="1179513" algn="l"/>
                <a:tab pos="1628775" algn="l"/>
                <a:tab pos="2078038" algn="l"/>
                <a:tab pos="2527300" algn="l"/>
                <a:tab pos="2976563" algn="l"/>
                <a:tab pos="3425825" algn="l"/>
                <a:tab pos="3875088" algn="l"/>
                <a:tab pos="4324350" algn="l"/>
                <a:tab pos="4773613" algn="l"/>
                <a:tab pos="5222875" algn="l"/>
                <a:tab pos="5672138" algn="l"/>
                <a:tab pos="6121400" algn="l"/>
                <a:tab pos="6570663" algn="l"/>
                <a:tab pos="7019925" algn="l"/>
                <a:tab pos="7469188" algn="l"/>
                <a:tab pos="7918450" algn="l"/>
                <a:tab pos="8367713" algn="l"/>
                <a:tab pos="8816975" algn="l"/>
                <a:tab pos="9266238" algn="l"/>
              </a:tabLst>
              <a:defRPr sz="2400">
                <a:solidFill>
                  <a:schemeClr val="tx1"/>
                </a:solidFill>
                <a:latin typeface="Calibri" panose="020F0502020204030204" pitchFamily="34" charset="0"/>
              </a:defRPr>
            </a:lvl3pPr>
            <a:lvl4pPr>
              <a:spcBef>
                <a:spcPct val="20000"/>
              </a:spcBef>
              <a:buFont typeface="Arial" panose="020B0604020202020204" pitchFamily="34" charset="0"/>
              <a:buChar char="–"/>
              <a:tabLst>
                <a:tab pos="282575" algn="l"/>
                <a:tab pos="730250" algn="l"/>
                <a:tab pos="1179513" algn="l"/>
                <a:tab pos="1628775" algn="l"/>
                <a:tab pos="2078038" algn="l"/>
                <a:tab pos="2527300" algn="l"/>
                <a:tab pos="2976563" algn="l"/>
                <a:tab pos="3425825" algn="l"/>
                <a:tab pos="3875088" algn="l"/>
                <a:tab pos="4324350" algn="l"/>
                <a:tab pos="4773613" algn="l"/>
                <a:tab pos="5222875" algn="l"/>
                <a:tab pos="5672138" algn="l"/>
                <a:tab pos="6121400" algn="l"/>
                <a:tab pos="6570663" algn="l"/>
                <a:tab pos="7019925" algn="l"/>
                <a:tab pos="7469188" algn="l"/>
                <a:tab pos="7918450" algn="l"/>
                <a:tab pos="8367713" algn="l"/>
                <a:tab pos="8816975" algn="l"/>
                <a:tab pos="9266238" algn="l"/>
              </a:tabLst>
              <a:defRPr sz="2000">
                <a:solidFill>
                  <a:schemeClr val="tx1"/>
                </a:solidFill>
                <a:latin typeface="Calibri" panose="020F0502020204030204" pitchFamily="34" charset="0"/>
              </a:defRPr>
            </a:lvl4pPr>
            <a:lvl5pPr>
              <a:spcBef>
                <a:spcPct val="20000"/>
              </a:spcBef>
              <a:buFont typeface="Arial" panose="020B0604020202020204" pitchFamily="34" charset="0"/>
              <a:buChar char="»"/>
              <a:tabLst>
                <a:tab pos="282575" algn="l"/>
                <a:tab pos="730250" algn="l"/>
                <a:tab pos="1179513" algn="l"/>
                <a:tab pos="1628775" algn="l"/>
                <a:tab pos="2078038" algn="l"/>
                <a:tab pos="2527300" algn="l"/>
                <a:tab pos="2976563" algn="l"/>
                <a:tab pos="3425825" algn="l"/>
                <a:tab pos="3875088" algn="l"/>
                <a:tab pos="4324350" algn="l"/>
                <a:tab pos="4773613" algn="l"/>
                <a:tab pos="5222875" algn="l"/>
                <a:tab pos="5672138" algn="l"/>
                <a:tab pos="6121400" algn="l"/>
                <a:tab pos="6570663" algn="l"/>
                <a:tab pos="7019925" algn="l"/>
                <a:tab pos="7469188" algn="l"/>
                <a:tab pos="7918450" algn="l"/>
                <a:tab pos="8367713" algn="l"/>
                <a:tab pos="8816975" algn="l"/>
                <a:tab pos="9266238" algn="l"/>
              </a:tabLst>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tabLst>
                <a:tab pos="282575" algn="l"/>
                <a:tab pos="730250" algn="l"/>
                <a:tab pos="1179513" algn="l"/>
                <a:tab pos="1628775" algn="l"/>
                <a:tab pos="2078038" algn="l"/>
                <a:tab pos="2527300" algn="l"/>
                <a:tab pos="2976563" algn="l"/>
                <a:tab pos="3425825" algn="l"/>
                <a:tab pos="3875088" algn="l"/>
                <a:tab pos="4324350" algn="l"/>
                <a:tab pos="4773613" algn="l"/>
                <a:tab pos="5222875" algn="l"/>
                <a:tab pos="5672138" algn="l"/>
                <a:tab pos="6121400" algn="l"/>
                <a:tab pos="6570663" algn="l"/>
                <a:tab pos="7019925" algn="l"/>
                <a:tab pos="7469188" algn="l"/>
                <a:tab pos="7918450" algn="l"/>
                <a:tab pos="8367713" algn="l"/>
                <a:tab pos="8816975" algn="l"/>
                <a:tab pos="9266238" algn="l"/>
              </a:tabLst>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tabLst>
                <a:tab pos="282575" algn="l"/>
                <a:tab pos="730250" algn="l"/>
                <a:tab pos="1179513" algn="l"/>
                <a:tab pos="1628775" algn="l"/>
                <a:tab pos="2078038" algn="l"/>
                <a:tab pos="2527300" algn="l"/>
                <a:tab pos="2976563" algn="l"/>
                <a:tab pos="3425825" algn="l"/>
                <a:tab pos="3875088" algn="l"/>
                <a:tab pos="4324350" algn="l"/>
                <a:tab pos="4773613" algn="l"/>
                <a:tab pos="5222875" algn="l"/>
                <a:tab pos="5672138" algn="l"/>
                <a:tab pos="6121400" algn="l"/>
                <a:tab pos="6570663" algn="l"/>
                <a:tab pos="7019925" algn="l"/>
                <a:tab pos="7469188" algn="l"/>
                <a:tab pos="7918450" algn="l"/>
                <a:tab pos="8367713" algn="l"/>
                <a:tab pos="8816975" algn="l"/>
                <a:tab pos="9266238" algn="l"/>
              </a:tabLst>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tabLst>
                <a:tab pos="282575" algn="l"/>
                <a:tab pos="730250" algn="l"/>
                <a:tab pos="1179513" algn="l"/>
                <a:tab pos="1628775" algn="l"/>
                <a:tab pos="2078038" algn="l"/>
                <a:tab pos="2527300" algn="l"/>
                <a:tab pos="2976563" algn="l"/>
                <a:tab pos="3425825" algn="l"/>
                <a:tab pos="3875088" algn="l"/>
                <a:tab pos="4324350" algn="l"/>
                <a:tab pos="4773613" algn="l"/>
                <a:tab pos="5222875" algn="l"/>
                <a:tab pos="5672138" algn="l"/>
                <a:tab pos="6121400" algn="l"/>
                <a:tab pos="6570663" algn="l"/>
                <a:tab pos="7019925" algn="l"/>
                <a:tab pos="7469188" algn="l"/>
                <a:tab pos="7918450" algn="l"/>
                <a:tab pos="8367713" algn="l"/>
                <a:tab pos="8816975" algn="l"/>
                <a:tab pos="9266238" algn="l"/>
              </a:tabLst>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tabLst>
                <a:tab pos="282575" algn="l"/>
                <a:tab pos="730250" algn="l"/>
                <a:tab pos="1179513" algn="l"/>
                <a:tab pos="1628775" algn="l"/>
                <a:tab pos="2078038" algn="l"/>
                <a:tab pos="2527300" algn="l"/>
                <a:tab pos="2976563" algn="l"/>
                <a:tab pos="3425825" algn="l"/>
                <a:tab pos="3875088" algn="l"/>
                <a:tab pos="4324350" algn="l"/>
                <a:tab pos="4773613" algn="l"/>
                <a:tab pos="5222875" algn="l"/>
                <a:tab pos="5672138" algn="l"/>
                <a:tab pos="6121400" algn="l"/>
                <a:tab pos="6570663" algn="l"/>
                <a:tab pos="7019925" algn="l"/>
                <a:tab pos="7469188" algn="l"/>
                <a:tab pos="7918450" algn="l"/>
                <a:tab pos="8367713" algn="l"/>
                <a:tab pos="8816975" algn="l"/>
                <a:tab pos="9266238" algn="l"/>
              </a:tabLst>
              <a:defRPr sz="2000">
                <a:solidFill>
                  <a:schemeClr val="tx1"/>
                </a:solidFill>
                <a:latin typeface="Calibri" panose="020F0502020204030204" pitchFamily="34" charset="0"/>
              </a:defRPr>
            </a:lvl9pPr>
          </a:lstStyle>
          <a:p>
            <a:pPr eaLnBrk="1" hangingPunct="1">
              <a:spcBef>
                <a:spcPct val="0"/>
              </a:spcBef>
              <a:spcAft>
                <a:spcPts val="850"/>
              </a:spcAft>
              <a:buFont typeface="Wingdings" panose="05000000000000000000" pitchFamily="2" charset="2"/>
              <a:buChar char="ü"/>
            </a:pPr>
            <a:endParaRPr lang="en-US" altLang="en-US" sz="1800">
              <a:solidFill>
                <a:srgbClr val="000000"/>
              </a:solidFill>
              <a:latin typeface="Arial" panose="020B0604020202020204" pitchFamily="34" charset="0"/>
            </a:endParaRPr>
          </a:p>
        </p:txBody>
      </p:sp>
      <p:sp>
        <p:nvSpPr>
          <p:cNvPr id="5" name="Title 4">
            <a:extLst>
              <a:ext uri="{FF2B5EF4-FFF2-40B4-BE49-F238E27FC236}">
                <a16:creationId xmlns:a16="http://schemas.microsoft.com/office/drawing/2014/main" id="{D35F0E4B-DA8C-4206-AD46-6962C059FECD}"/>
              </a:ext>
            </a:extLst>
          </p:cNvPr>
          <p:cNvSpPr>
            <a:spLocks noGrp="1"/>
          </p:cNvSpPr>
          <p:nvPr>
            <p:ph type="title"/>
          </p:nvPr>
        </p:nvSpPr>
        <p:spPr/>
        <p:txBody>
          <a:bodyPr>
            <a:normAutofit fontScale="90000"/>
          </a:bodyPr>
          <a:lstStyle/>
          <a:p>
            <a:pPr>
              <a:defRPr/>
            </a:pPr>
            <a:r>
              <a:rPr b="1" dirty="0">
                <a:solidFill>
                  <a:srgbClr val="000000"/>
                </a:solidFill>
              </a:rPr>
              <a:t>Workshop Ground Rules</a:t>
            </a:r>
            <a:endParaRPr dirty="0"/>
          </a:p>
        </p:txBody>
      </p:sp>
      <p:sp>
        <p:nvSpPr>
          <p:cNvPr id="6148" name="Content Placeholder 3">
            <a:extLst>
              <a:ext uri="{FF2B5EF4-FFF2-40B4-BE49-F238E27FC236}">
                <a16:creationId xmlns:a16="http://schemas.microsoft.com/office/drawing/2014/main" id="{4D9FFADF-E04D-4B52-B1E1-1ADCF7892EE7}"/>
              </a:ext>
            </a:extLst>
          </p:cNvPr>
          <p:cNvSpPr>
            <a:spLocks noGrp="1"/>
          </p:cNvSpPr>
          <p:nvPr>
            <p:ph idx="1"/>
          </p:nvPr>
        </p:nvSpPr>
        <p:spPr/>
        <p:txBody>
          <a:bodyPr>
            <a:normAutofit/>
          </a:bodyPr>
          <a:lstStyle/>
          <a:p>
            <a:pPr marL="282575" indent="-282575">
              <a:spcBef>
                <a:spcPts val="600"/>
              </a:spcBef>
              <a:buFont typeface="Wingdings" pitchFamily="2" charset="2"/>
              <a:buChar char="ü"/>
              <a:tabLst>
                <a:tab pos="282575" algn="l"/>
                <a:tab pos="730250" algn="l"/>
                <a:tab pos="1179513" algn="l"/>
                <a:tab pos="1628775" algn="l"/>
                <a:tab pos="2078038" algn="l"/>
                <a:tab pos="2527300" algn="l"/>
                <a:tab pos="2976563" algn="l"/>
                <a:tab pos="3425825" algn="l"/>
                <a:tab pos="3875088" algn="l"/>
                <a:tab pos="4324350" algn="l"/>
                <a:tab pos="4773613" algn="l"/>
                <a:tab pos="5222875" algn="l"/>
                <a:tab pos="5672138" algn="l"/>
                <a:tab pos="6121400" algn="l"/>
                <a:tab pos="6570663" algn="l"/>
                <a:tab pos="7019925" algn="l"/>
                <a:tab pos="7469188" algn="l"/>
                <a:tab pos="7918450" algn="l"/>
                <a:tab pos="8367713" algn="l"/>
                <a:tab pos="8816975" algn="l"/>
                <a:tab pos="9266238" algn="l"/>
              </a:tabLst>
              <a:defRPr/>
            </a:pPr>
            <a:r>
              <a:rPr lang="en-US" sz="2400" dirty="0">
                <a:solidFill>
                  <a:srgbClr val="000000"/>
                </a:solidFill>
              </a:rPr>
              <a:t>Participation from Everyone is must.</a:t>
            </a:r>
          </a:p>
          <a:p>
            <a:pPr marL="282575" indent="-282575">
              <a:spcBef>
                <a:spcPts val="600"/>
              </a:spcBef>
              <a:buFont typeface="Wingdings" pitchFamily="2" charset="2"/>
              <a:buChar char="ü"/>
              <a:tabLst>
                <a:tab pos="282575" algn="l"/>
                <a:tab pos="730250" algn="l"/>
                <a:tab pos="1179513" algn="l"/>
                <a:tab pos="1628775" algn="l"/>
                <a:tab pos="2078038" algn="l"/>
                <a:tab pos="2527300" algn="l"/>
                <a:tab pos="2976563" algn="l"/>
                <a:tab pos="3425825" algn="l"/>
                <a:tab pos="3875088" algn="l"/>
                <a:tab pos="4324350" algn="l"/>
                <a:tab pos="4773613" algn="l"/>
                <a:tab pos="5222875" algn="l"/>
                <a:tab pos="5672138" algn="l"/>
                <a:tab pos="6121400" algn="l"/>
                <a:tab pos="6570663" algn="l"/>
                <a:tab pos="7019925" algn="l"/>
                <a:tab pos="7469188" algn="l"/>
                <a:tab pos="7918450" algn="l"/>
                <a:tab pos="8367713" algn="l"/>
                <a:tab pos="8816975" algn="l"/>
                <a:tab pos="9266238" algn="l"/>
              </a:tabLst>
              <a:defRPr/>
            </a:pPr>
            <a:r>
              <a:rPr lang="en-US" sz="2400" dirty="0">
                <a:solidFill>
                  <a:srgbClr val="000000"/>
                </a:solidFill>
              </a:rPr>
              <a:t>Please keep your mobile &amp; surrounding noises on the silent mode.</a:t>
            </a:r>
          </a:p>
          <a:p>
            <a:pPr marL="282575" indent="-282575">
              <a:spcBef>
                <a:spcPts val="600"/>
              </a:spcBef>
              <a:buFont typeface="Wingdings" pitchFamily="2" charset="2"/>
              <a:buChar char="ü"/>
              <a:tabLst>
                <a:tab pos="282575" algn="l"/>
                <a:tab pos="730250" algn="l"/>
                <a:tab pos="1179513" algn="l"/>
                <a:tab pos="1628775" algn="l"/>
                <a:tab pos="2078038" algn="l"/>
                <a:tab pos="2527300" algn="l"/>
                <a:tab pos="2976563" algn="l"/>
                <a:tab pos="3425825" algn="l"/>
                <a:tab pos="3875088" algn="l"/>
                <a:tab pos="4324350" algn="l"/>
                <a:tab pos="4773613" algn="l"/>
                <a:tab pos="5222875" algn="l"/>
                <a:tab pos="5672138" algn="l"/>
                <a:tab pos="6121400" algn="l"/>
                <a:tab pos="6570663" algn="l"/>
                <a:tab pos="7019925" algn="l"/>
                <a:tab pos="7469188" algn="l"/>
                <a:tab pos="7918450" algn="l"/>
                <a:tab pos="8367713" algn="l"/>
                <a:tab pos="8816975" algn="l"/>
                <a:tab pos="9266238" algn="l"/>
              </a:tabLst>
              <a:defRPr/>
            </a:pPr>
            <a:r>
              <a:rPr lang="en-US" sz="2400" dirty="0">
                <a:solidFill>
                  <a:srgbClr val="000000"/>
                </a:solidFill>
              </a:rPr>
              <a:t>Strictly follow the workshop schedule for management of time.</a:t>
            </a:r>
          </a:p>
          <a:p>
            <a:pPr marL="282575" indent="-282575">
              <a:spcBef>
                <a:spcPts val="600"/>
              </a:spcBef>
              <a:buFont typeface="Wingdings" pitchFamily="2" charset="2"/>
              <a:buChar char="ü"/>
              <a:tabLst>
                <a:tab pos="282575" algn="l"/>
                <a:tab pos="730250" algn="l"/>
                <a:tab pos="1179513" algn="l"/>
                <a:tab pos="1628775" algn="l"/>
                <a:tab pos="2078038" algn="l"/>
                <a:tab pos="2527300" algn="l"/>
                <a:tab pos="2976563" algn="l"/>
                <a:tab pos="3425825" algn="l"/>
                <a:tab pos="3875088" algn="l"/>
                <a:tab pos="4324350" algn="l"/>
                <a:tab pos="4773613" algn="l"/>
                <a:tab pos="5222875" algn="l"/>
                <a:tab pos="5672138" algn="l"/>
                <a:tab pos="6121400" algn="l"/>
                <a:tab pos="6570663" algn="l"/>
                <a:tab pos="7019925" algn="l"/>
                <a:tab pos="7469188" algn="l"/>
                <a:tab pos="7918450" algn="l"/>
                <a:tab pos="8367713" algn="l"/>
                <a:tab pos="8816975" algn="l"/>
                <a:tab pos="9266238" algn="l"/>
              </a:tabLst>
              <a:defRPr/>
            </a:pPr>
            <a:r>
              <a:rPr lang="en-US" sz="2400" dirty="0">
                <a:solidFill>
                  <a:srgbClr val="000000"/>
                </a:solidFill>
              </a:rPr>
              <a:t>Post your question in QA are only</a:t>
            </a:r>
          </a:p>
          <a:p>
            <a:pPr marL="282575" indent="-282575">
              <a:spcBef>
                <a:spcPts val="600"/>
              </a:spcBef>
              <a:buFont typeface="Wingdings" pitchFamily="2" charset="2"/>
              <a:buChar char="ü"/>
              <a:tabLst>
                <a:tab pos="282575" algn="l"/>
                <a:tab pos="730250" algn="l"/>
                <a:tab pos="1179513" algn="l"/>
                <a:tab pos="1628775" algn="l"/>
                <a:tab pos="2078038" algn="l"/>
                <a:tab pos="2527300" algn="l"/>
                <a:tab pos="2976563" algn="l"/>
                <a:tab pos="3425825" algn="l"/>
                <a:tab pos="3875088" algn="l"/>
                <a:tab pos="4324350" algn="l"/>
                <a:tab pos="4773613" algn="l"/>
                <a:tab pos="5222875" algn="l"/>
                <a:tab pos="5672138" algn="l"/>
                <a:tab pos="6121400" algn="l"/>
                <a:tab pos="6570663" algn="l"/>
                <a:tab pos="7019925" algn="l"/>
                <a:tab pos="7469188" algn="l"/>
                <a:tab pos="7918450" algn="l"/>
                <a:tab pos="8367713" algn="l"/>
                <a:tab pos="8816975" algn="l"/>
                <a:tab pos="9266238" algn="l"/>
              </a:tabLst>
              <a:defRPr/>
            </a:pPr>
            <a:r>
              <a:rPr lang="en-US" sz="2400" dirty="0">
                <a:solidFill>
                  <a:srgbClr val="000000"/>
                </a:solidFill>
              </a:rPr>
              <a:t>Breaks only on agreed time. Do not leave the virtual training room intermittently.</a:t>
            </a:r>
          </a:p>
          <a:p>
            <a:pPr marL="282575" indent="-282575">
              <a:spcBef>
                <a:spcPts val="600"/>
              </a:spcBef>
              <a:buFont typeface="Wingdings" pitchFamily="2" charset="2"/>
              <a:buChar char="ü"/>
              <a:tabLst>
                <a:tab pos="282575" algn="l"/>
                <a:tab pos="730250" algn="l"/>
                <a:tab pos="1179513" algn="l"/>
                <a:tab pos="1628775" algn="l"/>
                <a:tab pos="2078038" algn="l"/>
                <a:tab pos="2527300" algn="l"/>
                <a:tab pos="2976563" algn="l"/>
                <a:tab pos="3425825" algn="l"/>
                <a:tab pos="3875088" algn="l"/>
                <a:tab pos="4324350" algn="l"/>
                <a:tab pos="4773613" algn="l"/>
                <a:tab pos="5222875" algn="l"/>
                <a:tab pos="5672138" algn="l"/>
                <a:tab pos="6121400" algn="l"/>
                <a:tab pos="6570663" algn="l"/>
                <a:tab pos="7019925" algn="l"/>
                <a:tab pos="7469188" algn="l"/>
                <a:tab pos="7918450" algn="l"/>
                <a:tab pos="8367713" algn="l"/>
                <a:tab pos="8816975" algn="l"/>
                <a:tab pos="9266238" algn="l"/>
              </a:tabLst>
              <a:defRPr/>
            </a:pPr>
            <a:endParaRPr lang="en-US" sz="2400" dirty="0">
              <a:solidFill>
                <a:srgbClr val="000000"/>
              </a:solidFill>
            </a:endParaRPr>
          </a:p>
          <a:p>
            <a:pPr marL="282575" indent="-282575">
              <a:spcBef>
                <a:spcPts val="600"/>
              </a:spcBef>
              <a:buFont typeface="Wingdings" pitchFamily="2" charset="2"/>
              <a:buChar char="ü"/>
              <a:tabLst>
                <a:tab pos="282575" algn="l"/>
                <a:tab pos="730250" algn="l"/>
                <a:tab pos="1179513" algn="l"/>
                <a:tab pos="1628775" algn="l"/>
                <a:tab pos="2078038" algn="l"/>
                <a:tab pos="2527300" algn="l"/>
                <a:tab pos="2976563" algn="l"/>
                <a:tab pos="3425825" algn="l"/>
                <a:tab pos="3875088" algn="l"/>
                <a:tab pos="4324350" algn="l"/>
                <a:tab pos="4773613" algn="l"/>
                <a:tab pos="5222875" algn="l"/>
                <a:tab pos="5672138" algn="l"/>
                <a:tab pos="6121400" algn="l"/>
                <a:tab pos="6570663" algn="l"/>
                <a:tab pos="7019925" algn="l"/>
                <a:tab pos="7469188" algn="l"/>
                <a:tab pos="7918450" algn="l"/>
                <a:tab pos="8367713" algn="l"/>
                <a:tab pos="8816975" algn="l"/>
                <a:tab pos="9266238" algn="l"/>
              </a:tabLst>
              <a:defRPr/>
            </a:pPr>
            <a:r>
              <a:rPr lang="en-US" sz="2400" dirty="0">
                <a:solidFill>
                  <a:srgbClr val="000000"/>
                </a:solidFill>
                <a:highlight>
                  <a:srgbClr val="FFFF00"/>
                </a:highlight>
                <a:latin typeface="Alef" panose="00000500000000000000" pitchFamily="2" charset="-79"/>
                <a:cs typeface="Alef" panose="00000500000000000000" pitchFamily="2" charset="-79"/>
              </a:rPr>
              <a:t>Anything else you want to add?</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979956FD-CA22-43A0-BAA2-EA8CDF2873DF}"/>
              </a:ext>
            </a:extLst>
          </p:cNvPr>
          <p:cNvSpPr>
            <a:spLocks noGrp="1"/>
          </p:cNvSpPr>
          <p:nvPr>
            <p:ph type="title"/>
          </p:nvPr>
        </p:nvSpPr>
        <p:spPr/>
        <p:txBody>
          <a:bodyPr>
            <a:normAutofit fontScale="90000"/>
          </a:bodyPr>
          <a:lstStyle/>
          <a:p>
            <a:pPr>
              <a:defRPr/>
            </a:pPr>
            <a:r>
              <a:t>Collocated vs Distributed Team</a:t>
            </a:r>
          </a:p>
        </p:txBody>
      </p:sp>
      <p:pic>
        <p:nvPicPr>
          <p:cNvPr id="310275" name="Picture 2" descr="http://www.crossvista.com/products/images/CrossVista_TEAM_Distributed_Teams_Brochure_20081101_image1.jpg">
            <a:extLst>
              <a:ext uri="{FF2B5EF4-FFF2-40B4-BE49-F238E27FC236}">
                <a16:creationId xmlns:a16="http://schemas.microsoft.com/office/drawing/2014/main" id="{1A42ED5B-9B4D-4B0E-ABFE-9121550878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8450" y="1600201"/>
            <a:ext cx="3105150"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276" name="Picture 4" descr="http://www.selfishprogramming.com/wp-content/uploads/2009/12/Agile-Overview-Team-A-mini.jpg">
            <a:extLst>
              <a:ext uri="{FF2B5EF4-FFF2-40B4-BE49-F238E27FC236}">
                <a16:creationId xmlns:a16="http://schemas.microsoft.com/office/drawing/2014/main" id="{63D48D30-2820-49D8-AF5B-ABDEAA0A69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752600"/>
            <a:ext cx="41084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6">
            <a:extLst>
              <a:ext uri="{FF2B5EF4-FFF2-40B4-BE49-F238E27FC236}">
                <a16:creationId xmlns:a16="http://schemas.microsoft.com/office/drawing/2014/main" id="{C718A76D-23E9-47B9-844E-8FD226521B34}"/>
              </a:ext>
            </a:extLst>
          </p:cNvPr>
          <p:cNvSpPr/>
          <p:nvPr/>
        </p:nvSpPr>
        <p:spPr>
          <a:xfrm>
            <a:off x="6170614" y="819150"/>
            <a:ext cx="536575" cy="5403850"/>
          </a:xfrm>
          <a:custGeom>
            <a:avLst/>
            <a:gdLst>
              <a:gd name="connsiteX0" fmla="*/ 211540 w 536811"/>
              <a:gd name="connsiteY0" fmla="*/ 0 h 5404514"/>
              <a:gd name="connsiteX1" fmla="*/ 129653 w 536811"/>
              <a:gd name="connsiteY1" fmla="*/ 928047 h 5404514"/>
              <a:gd name="connsiteX2" fmla="*/ 525438 w 536811"/>
              <a:gd name="connsiteY2" fmla="*/ 1132764 h 5404514"/>
              <a:gd name="connsiteX3" fmla="*/ 61415 w 536811"/>
              <a:gd name="connsiteY3" fmla="*/ 1965277 h 5404514"/>
              <a:gd name="connsiteX4" fmla="*/ 348018 w 536811"/>
              <a:gd name="connsiteY4" fmla="*/ 2156346 h 5404514"/>
              <a:gd name="connsiteX5" fmla="*/ 238836 w 536811"/>
              <a:gd name="connsiteY5" fmla="*/ 2402006 h 5404514"/>
              <a:gd name="connsiteX6" fmla="*/ 238836 w 536811"/>
              <a:gd name="connsiteY6" fmla="*/ 2497540 h 5404514"/>
              <a:gd name="connsiteX7" fmla="*/ 6824 w 536811"/>
              <a:gd name="connsiteY7" fmla="*/ 2620370 h 5404514"/>
              <a:gd name="connsiteX8" fmla="*/ 197892 w 536811"/>
              <a:gd name="connsiteY8" fmla="*/ 2947916 h 5404514"/>
              <a:gd name="connsiteX9" fmla="*/ 225188 w 536811"/>
              <a:gd name="connsiteY9" fmla="*/ 3302758 h 5404514"/>
              <a:gd name="connsiteX10" fmla="*/ 61415 w 536811"/>
              <a:gd name="connsiteY10" fmla="*/ 3616656 h 5404514"/>
              <a:gd name="connsiteX11" fmla="*/ 129653 w 536811"/>
              <a:gd name="connsiteY11" fmla="*/ 3807725 h 5404514"/>
              <a:gd name="connsiteX12" fmla="*/ 170597 w 536811"/>
              <a:gd name="connsiteY12" fmla="*/ 4189862 h 5404514"/>
              <a:gd name="connsiteX13" fmla="*/ 197892 w 536811"/>
              <a:gd name="connsiteY13" fmla="*/ 4285397 h 5404514"/>
              <a:gd name="connsiteX14" fmla="*/ 279779 w 536811"/>
              <a:gd name="connsiteY14" fmla="*/ 4694830 h 5404514"/>
              <a:gd name="connsiteX15" fmla="*/ 279779 w 536811"/>
              <a:gd name="connsiteY15" fmla="*/ 4749421 h 5404514"/>
              <a:gd name="connsiteX16" fmla="*/ 279779 w 536811"/>
              <a:gd name="connsiteY16" fmla="*/ 4749421 h 5404514"/>
              <a:gd name="connsiteX17" fmla="*/ 348018 w 536811"/>
              <a:gd name="connsiteY17" fmla="*/ 5022376 h 5404514"/>
              <a:gd name="connsiteX18" fmla="*/ 293427 w 536811"/>
              <a:gd name="connsiteY18" fmla="*/ 5076967 h 5404514"/>
              <a:gd name="connsiteX19" fmla="*/ 197892 w 536811"/>
              <a:gd name="connsiteY19" fmla="*/ 5213444 h 5404514"/>
              <a:gd name="connsiteX20" fmla="*/ 279779 w 536811"/>
              <a:gd name="connsiteY20" fmla="*/ 5377218 h 5404514"/>
              <a:gd name="connsiteX21" fmla="*/ 252483 w 536811"/>
              <a:gd name="connsiteY21" fmla="*/ 5377218 h 5404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36811" h="5404514">
                <a:moveTo>
                  <a:pt x="211540" y="0"/>
                </a:moveTo>
                <a:cubicBezTo>
                  <a:pt x="144438" y="369626"/>
                  <a:pt x="77337" y="739253"/>
                  <a:pt x="129653" y="928047"/>
                </a:cubicBezTo>
                <a:cubicBezTo>
                  <a:pt x="181969" y="1116841"/>
                  <a:pt x="536811" y="959892"/>
                  <a:pt x="525438" y="1132764"/>
                </a:cubicBezTo>
                <a:cubicBezTo>
                  <a:pt x="514065" y="1305636"/>
                  <a:pt x="90985" y="1794680"/>
                  <a:pt x="61415" y="1965277"/>
                </a:cubicBezTo>
                <a:cubicBezTo>
                  <a:pt x="31845" y="2135874"/>
                  <a:pt x="318448" y="2083558"/>
                  <a:pt x="348018" y="2156346"/>
                </a:cubicBezTo>
                <a:cubicBezTo>
                  <a:pt x="377588" y="2229134"/>
                  <a:pt x="257033" y="2345140"/>
                  <a:pt x="238836" y="2402006"/>
                </a:cubicBezTo>
                <a:cubicBezTo>
                  <a:pt x="220639" y="2458872"/>
                  <a:pt x="277505" y="2461146"/>
                  <a:pt x="238836" y="2497540"/>
                </a:cubicBezTo>
                <a:cubicBezTo>
                  <a:pt x="200167" y="2533934"/>
                  <a:pt x="13648" y="2545307"/>
                  <a:pt x="6824" y="2620370"/>
                </a:cubicBezTo>
                <a:cubicBezTo>
                  <a:pt x="0" y="2695433"/>
                  <a:pt x="161498" y="2834185"/>
                  <a:pt x="197892" y="2947916"/>
                </a:cubicBezTo>
                <a:cubicBezTo>
                  <a:pt x="234286" y="3061647"/>
                  <a:pt x="247934" y="3191301"/>
                  <a:pt x="225188" y="3302758"/>
                </a:cubicBezTo>
                <a:cubicBezTo>
                  <a:pt x="202442" y="3414215"/>
                  <a:pt x="77337" y="3532495"/>
                  <a:pt x="61415" y="3616656"/>
                </a:cubicBezTo>
                <a:cubicBezTo>
                  <a:pt x="45493" y="3700817"/>
                  <a:pt x="111456" y="3712191"/>
                  <a:pt x="129653" y="3807725"/>
                </a:cubicBezTo>
                <a:cubicBezTo>
                  <a:pt x="147850" y="3903259"/>
                  <a:pt x="159224" y="4110250"/>
                  <a:pt x="170597" y="4189862"/>
                </a:cubicBezTo>
                <a:cubicBezTo>
                  <a:pt x="181970" y="4269474"/>
                  <a:pt x="179695" y="4201236"/>
                  <a:pt x="197892" y="4285397"/>
                </a:cubicBezTo>
                <a:cubicBezTo>
                  <a:pt x="216089" y="4369558"/>
                  <a:pt x="266131" y="4617493"/>
                  <a:pt x="279779" y="4694830"/>
                </a:cubicBezTo>
                <a:cubicBezTo>
                  <a:pt x="293427" y="4772167"/>
                  <a:pt x="279779" y="4749421"/>
                  <a:pt x="279779" y="4749421"/>
                </a:cubicBezTo>
                <a:lnTo>
                  <a:pt x="279779" y="4749421"/>
                </a:lnTo>
                <a:cubicBezTo>
                  <a:pt x="291152" y="4794913"/>
                  <a:pt x="345743" y="4967785"/>
                  <a:pt x="348018" y="5022376"/>
                </a:cubicBezTo>
                <a:cubicBezTo>
                  <a:pt x="350293" y="5076967"/>
                  <a:pt x="318448" y="5045122"/>
                  <a:pt x="293427" y="5076967"/>
                </a:cubicBezTo>
                <a:cubicBezTo>
                  <a:pt x="268406" y="5108812"/>
                  <a:pt x="200167" y="5163402"/>
                  <a:pt x="197892" y="5213444"/>
                </a:cubicBezTo>
                <a:cubicBezTo>
                  <a:pt x="195617" y="5263486"/>
                  <a:pt x="270681" y="5349922"/>
                  <a:pt x="279779" y="5377218"/>
                </a:cubicBezTo>
                <a:cubicBezTo>
                  <a:pt x="288877" y="5404514"/>
                  <a:pt x="270680" y="5390866"/>
                  <a:pt x="252483" y="5377218"/>
                </a:cubicBezTo>
              </a:path>
            </a:pathLst>
          </a:custGeom>
          <a:solidFill>
            <a:schemeClr val="tx1"/>
          </a:solidFill>
        </p:spPr>
        <p:style>
          <a:lnRef idx="1">
            <a:schemeClr val="accent1"/>
          </a:lnRef>
          <a:fillRef idx="0">
            <a:schemeClr val="accent1"/>
          </a:fillRef>
          <a:effectRef idx="0">
            <a:schemeClr val="accent1"/>
          </a:effectRef>
          <a:fontRef idx="minor">
            <a:schemeClr val="tx1"/>
          </a:fontRef>
        </p:style>
        <p:txBody>
          <a:bodyPr anchor="ctr"/>
          <a:lstStyle/>
          <a:p>
            <a:pPr algn="ctr" eaLnBrk="1" hangingPunct="1">
              <a:buClr>
                <a:srgbClr val="000000"/>
              </a:buClr>
              <a:buSzPct val="100000"/>
              <a:buFont typeface="Times New Roman" pitchFamily="18" charset="0"/>
              <a:buNone/>
              <a:defRPr/>
            </a:pPr>
            <a:endParaRPr lang="en-US"/>
          </a:p>
        </p:txBody>
      </p:sp>
      <p:sp>
        <p:nvSpPr>
          <p:cNvPr id="8" name="TextBox 7">
            <a:extLst>
              <a:ext uri="{FF2B5EF4-FFF2-40B4-BE49-F238E27FC236}">
                <a16:creationId xmlns:a16="http://schemas.microsoft.com/office/drawing/2014/main" id="{E9A21C50-D8DE-4686-A50B-3CCD3D8F348C}"/>
              </a:ext>
            </a:extLst>
          </p:cNvPr>
          <p:cNvSpPr txBox="1"/>
          <p:nvPr/>
        </p:nvSpPr>
        <p:spPr>
          <a:xfrm>
            <a:off x="4664076" y="6557964"/>
            <a:ext cx="2727324" cy="276999"/>
          </a:xfrm>
          <a:prstGeom prst="rect">
            <a:avLst/>
          </a:prstGeom>
          <a:solidFill>
            <a:schemeClr val="bg1"/>
          </a:solidFill>
        </p:spPr>
        <p:txBody>
          <a:bodyPr wrap="square" rtlCol="0">
            <a:spAutoFit/>
          </a:bodyPr>
          <a:lstStyle/>
          <a:p>
            <a:endParaRPr lang="en-US" sz="1200" dirty="0"/>
          </a:p>
        </p:txBody>
      </p:sp>
    </p:spTree>
    <p:extLst>
      <p:ext uri="{BB962C8B-B14F-4D97-AF65-F5344CB8AC3E}">
        <p14:creationId xmlns:p14="http://schemas.microsoft.com/office/powerpoint/2010/main" val="726137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C291C-3E58-4158-B379-7A2567EB4633}"/>
              </a:ext>
            </a:extLst>
          </p:cNvPr>
          <p:cNvSpPr>
            <a:spLocks noGrp="1"/>
          </p:cNvSpPr>
          <p:nvPr>
            <p:ph type="title"/>
          </p:nvPr>
        </p:nvSpPr>
        <p:spPr/>
        <p:txBody>
          <a:bodyPr>
            <a:normAutofit fontScale="90000"/>
          </a:bodyPr>
          <a:lstStyle/>
          <a:p>
            <a:r>
              <a:rPr lang="en-US" dirty="0"/>
              <a:t>Requirements Management </a:t>
            </a:r>
          </a:p>
        </p:txBody>
      </p:sp>
      <p:sp>
        <p:nvSpPr>
          <p:cNvPr id="3" name="Content Placeholder 2">
            <a:extLst>
              <a:ext uri="{FF2B5EF4-FFF2-40B4-BE49-F238E27FC236}">
                <a16:creationId xmlns:a16="http://schemas.microsoft.com/office/drawing/2014/main" id="{5EEF3566-05C1-4FD7-B68F-9F74A57E7CE2}"/>
              </a:ext>
            </a:extLst>
          </p:cNvPr>
          <p:cNvSpPr>
            <a:spLocks noGrp="1"/>
          </p:cNvSpPr>
          <p:nvPr>
            <p:ph idx="1"/>
          </p:nvPr>
        </p:nvSpPr>
        <p:spPr/>
        <p:txBody>
          <a:bodyPr/>
          <a:lstStyle/>
          <a:p>
            <a:pPr marL="514350" indent="-514350">
              <a:buFont typeface="+mj-lt"/>
              <a:buAutoNum type="arabicPeriod"/>
            </a:pPr>
            <a:r>
              <a:rPr lang="en-US" dirty="0"/>
              <a:t>Value of Feature </a:t>
            </a:r>
          </a:p>
          <a:p>
            <a:pPr marL="514350" indent="-514350">
              <a:buFont typeface="+mj-lt"/>
              <a:buAutoNum type="arabicPeriod"/>
            </a:pPr>
            <a:r>
              <a:rPr lang="en-US" dirty="0"/>
              <a:t>Product Backlog Prioritization</a:t>
            </a:r>
          </a:p>
          <a:p>
            <a:pPr marL="514350" indent="-514350">
              <a:buFont typeface="+mj-lt"/>
              <a:buAutoNum type="arabicPeriod"/>
            </a:pPr>
            <a:r>
              <a:rPr lang="en-US" dirty="0"/>
              <a:t>3C User Story</a:t>
            </a:r>
          </a:p>
          <a:p>
            <a:pPr marL="514350" indent="-514350">
              <a:buFont typeface="+mj-lt"/>
              <a:buAutoNum type="arabicPeriod"/>
            </a:pPr>
            <a:r>
              <a:rPr lang="en-US" dirty="0"/>
              <a:t>INVEST Model of User Story </a:t>
            </a:r>
          </a:p>
          <a:p>
            <a:pPr marL="514350" indent="-514350">
              <a:buFont typeface="+mj-lt"/>
              <a:buAutoNum type="arabicPeriod"/>
            </a:pPr>
            <a:r>
              <a:rPr lang="en-US" dirty="0"/>
              <a:t>Epic, Feature, Story, Task</a:t>
            </a:r>
          </a:p>
          <a:p>
            <a:pPr marL="514350" indent="-514350">
              <a:buFont typeface="+mj-lt"/>
              <a:buAutoNum type="arabicPeriod"/>
            </a:pPr>
            <a:r>
              <a:rPr lang="en-US" dirty="0"/>
              <a:t>MMF (Minimum Marketable Features)</a:t>
            </a:r>
          </a:p>
        </p:txBody>
      </p:sp>
    </p:spTree>
    <p:extLst>
      <p:ext uri="{BB962C8B-B14F-4D97-AF65-F5344CB8AC3E}">
        <p14:creationId xmlns:p14="http://schemas.microsoft.com/office/powerpoint/2010/main" val="295686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FEC1D68-8CD2-4982-948F-2F0415BDD7C2}"/>
              </a:ext>
            </a:extLst>
          </p:cNvPr>
          <p:cNvSpPr>
            <a:spLocks noGrp="1"/>
          </p:cNvSpPr>
          <p:nvPr>
            <p:ph type="title"/>
          </p:nvPr>
        </p:nvSpPr>
        <p:spPr/>
        <p:txBody>
          <a:bodyPr>
            <a:normAutofit fontScale="90000"/>
          </a:bodyPr>
          <a:lstStyle/>
          <a:p>
            <a:pPr>
              <a:defRPr/>
            </a:pPr>
            <a:r>
              <a:t>Value of Delivered and non-used Features</a:t>
            </a:r>
          </a:p>
        </p:txBody>
      </p:sp>
      <p:pic>
        <p:nvPicPr>
          <p:cNvPr id="680964" name="Picture 2" descr="http://www.agilemodeling.com/images/costOfBRUF.jpg">
            <a:extLst>
              <a:ext uri="{FF2B5EF4-FFF2-40B4-BE49-F238E27FC236}">
                <a16:creationId xmlns:a16="http://schemas.microsoft.com/office/drawing/2014/main" id="{6922B5A3-1245-4DC6-812F-5D34CC58C2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1" y="914400"/>
            <a:ext cx="5781675" cy="55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9B21A9EB-EF93-4D83-8EDB-970BF4ECF45E}"/>
              </a:ext>
            </a:extLst>
          </p:cNvPr>
          <p:cNvSpPr txBox="1"/>
          <p:nvPr/>
        </p:nvSpPr>
        <p:spPr>
          <a:xfrm>
            <a:off x="4664076" y="6557964"/>
            <a:ext cx="2727324" cy="276999"/>
          </a:xfrm>
          <a:prstGeom prst="rect">
            <a:avLst/>
          </a:prstGeom>
          <a:solidFill>
            <a:schemeClr val="bg1"/>
          </a:solidFill>
        </p:spPr>
        <p:txBody>
          <a:bodyPr wrap="square" rtlCol="0">
            <a:spAutoFit/>
          </a:bodyPr>
          <a:lstStyle/>
          <a:p>
            <a:endParaRPr lang="en-US" sz="1200" dirty="0"/>
          </a:p>
        </p:txBody>
      </p:sp>
    </p:spTree>
    <p:extLst>
      <p:ext uri="{BB962C8B-B14F-4D97-AF65-F5344CB8AC3E}">
        <p14:creationId xmlns:p14="http://schemas.microsoft.com/office/powerpoint/2010/main" val="3319051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D30DA-DF67-4D53-BE47-B6FABA568CBF}"/>
              </a:ext>
            </a:extLst>
          </p:cNvPr>
          <p:cNvSpPr>
            <a:spLocks noGrp="1"/>
          </p:cNvSpPr>
          <p:nvPr>
            <p:ph type="title"/>
          </p:nvPr>
        </p:nvSpPr>
        <p:spPr/>
        <p:txBody>
          <a:bodyPr>
            <a:normAutofit fontScale="90000"/>
          </a:bodyPr>
          <a:lstStyle/>
          <a:p>
            <a:pPr>
              <a:defRPr/>
            </a:pPr>
            <a:r>
              <a:t>3Cs of User Story</a:t>
            </a:r>
          </a:p>
        </p:txBody>
      </p:sp>
      <p:sp>
        <p:nvSpPr>
          <p:cNvPr id="338947" name="Content Placeholder 2">
            <a:extLst>
              <a:ext uri="{FF2B5EF4-FFF2-40B4-BE49-F238E27FC236}">
                <a16:creationId xmlns:a16="http://schemas.microsoft.com/office/drawing/2014/main" id="{B445505C-3B81-47C0-9C8C-13B0AE653212}"/>
              </a:ext>
            </a:extLst>
          </p:cNvPr>
          <p:cNvSpPr>
            <a:spLocks noGrp="1"/>
          </p:cNvSpPr>
          <p:nvPr>
            <p:ph idx="1"/>
          </p:nvPr>
        </p:nvSpPr>
        <p:spPr/>
        <p:txBody>
          <a:bodyPr/>
          <a:lstStyle/>
          <a:p>
            <a:r>
              <a:rPr lang="en-US" altLang="en-US"/>
              <a:t>Card</a:t>
            </a:r>
          </a:p>
          <a:p>
            <a:r>
              <a:rPr lang="en-US" altLang="en-US"/>
              <a:t>Conversation</a:t>
            </a:r>
          </a:p>
          <a:p>
            <a:r>
              <a:rPr lang="en-US" altLang="en-US"/>
              <a:t>Confirmation</a:t>
            </a:r>
          </a:p>
        </p:txBody>
      </p:sp>
    </p:spTree>
    <p:extLst>
      <p:ext uri="{BB962C8B-B14F-4D97-AF65-F5344CB8AC3E}">
        <p14:creationId xmlns:p14="http://schemas.microsoft.com/office/powerpoint/2010/main" val="3007658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E598E-7622-427E-A42B-E6E40A7A860A}"/>
              </a:ext>
            </a:extLst>
          </p:cNvPr>
          <p:cNvSpPr>
            <a:spLocks noGrp="1"/>
          </p:cNvSpPr>
          <p:nvPr>
            <p:ph type="title"/>
          </p:nvPr>
        </p:nvSpPr>
        <p:spPr/>
        <p:txBody>
          <a:bodyPr>
            <a:normAutofit fontScale="90000"/>
          </a:bodyPr>
          <a:lstStyle/>
          <a:p>
            <a:pPr>
              <a:defRPr/>
            </a:pPr>
            <a:r>
              <a:t>INVEST Model of User Story</a:t>
            </a:r>
          </a:p>
        </p:txBody>
      </p:sp>
      <p:sp>
        <p:nvSpPr>
          <p:cNvPr id="340995" name="Content Placeholder 2">
            <a:extLst>
              <a:ext uri="{FF2B5EF4-FFF2-40B4-BE49-F238E27FC236}">
                <a16:creationId xmlns:a16="http://schemas.microsoft.com/office/drawing/2014/main" id="{D555EE13-BC40-4B84-B888-F46E906CA35B}"/>
              </a:ext>
            </a:extLst>
          </p:cNvPr>
          <p:cNvSpPr>
            <a:spLocks noGrp="1"/>
          </p:cNvSpPr>
          <p:nvPr>
            <p:ph idx="1"/>
          </p:nvPr>
        </p:nvSpPr>
        <p:spPr/>
        <p:txBody>
          <a:bodyPr/>
          <a:lstStyle/>
          <a:p>
            <a:pPr>
              <a:buFont typeface="Arial" panose="020B0604020202020204" pitchFamily="34" charset="0"/>
              <a:buNone/>
            </a:pPr>
            <a:r>
              <a:rPr lang="en-US" altLang="en-US"/>
              <a:t>	INVEST model defines following characteristics of a user story</a:t>
            </a:r>
          </a:p>
          <a:p>
            <a:pPr lvl="1"/>
            <a:r>
              <a:rPr lang="en-US" altLang="en-US"/>
              <a:t>Independent</a:t>
            </a:r>
          </a:p>
          <a:p>
            <a:pPr lvl="1"/>
            <a:r>
              <a:rPr lang="en-US" altLang="en-US"/>
              <a:t>Negotiable</a:t>
            </a:r>
          </a:p>
          <a:p>
            <a:pPr lvl="1"/>
            <a:r>
              <a:rPr lang="en-US" altLang="en-US"/>
              <a:t>Verifiable</a:t>
            </a:r>
          </a:p>
          <a:p>
            <a:pPr lvl="1"/>
            <a:r>
              <a:rPr lang="en-US" altLang="en-US"/>
              <a:t>Estimatable</a:t>
            </a:r>
          </a:p>
          <a:p>
            <a:pPr lvl="1"/>
            <a:r>
              <a:rPr lang="en-US" altLang="en-US"/>
              <a:t>Sized Appropriately</a:t>
            </a:r>
          </a:p>
          <a:p>
            <a:pPr lvl="1"/>
            <a:r>
              <a:rPr lang="en-US" altLang="en-US"/>
              <a:t>Testable</a:t>
            </a:r>
          </a:p>
          <a:p>
            <a:endParaRPr lang="en-US" altLang="en-US"/>
          </a:p>
        </p:txBody>
      </p:sp>
    </p:spTree>
    <p:extLst>
      <p:ext uri="{BB962C8B-B14F-4D97-AF65-F5344CB8AC3E}">
        <p14:creationId xmlns:p14="http://schemas.microsoft.com/office/powerpoint/2010/main" val="2749476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976F1-3987-4A79-9F9A-B2AD0E5DFA5A}"/>
              </a:ext>
            </a:extLst>
          </p:cNvPr>
          <p:cNvSpPr>
            <a:spLocks noGrp="1"/>
          </p:cNvSpPr>
          <p:nvPr>
            <p:ph type="title"/>
          </p:nvPr>
        </p:nvSpPr>
        <p:spPr/>
        <p:txBody>
          <a:bodyPr>
            <a:normAutofit fontScale="90000"/>
          </a:bodyPr>
          <a:lstStyle/>
          <a:p>
            <a:pPr>
              <a:defRPr/>
            </a:pPr>
            <a:r>
              <a:t>Epic, Feature, Story, Task</a:t>
            </a:r>
          </a:p>
        </p:txBody>
      </p:sp>
      <p:sp>
        <p:nvSpPr>
          <p:cNvPr id="3" name="Content Placeholder 2">
            <a:extLst>
              <a:ext uri="{FF2B5EF4-FFF2-40B4-BE49-F238E27FC236}">
                <a16:creationId xmlns:a16="http://schemas.microsoft.com/office/drawing/2014/main" id="{247CDEF2-0B15-4906-A9C8-664701EEC6FB}"/>
              </a:ext>
            </a:extLst>
          </p:cNvPr>
          <p:cNvSpPr>
            <a:spLocks noGrp="1"/>
          </p:cNvSpPr>
          <p:nvPr>
            <p:ph idx="1"/>
          </p:nvPr>
        </p:nvSpPr>
        <p:spPr/>
        <p:txBody>
          <a:bodyPr>
            <a:normAutofit/>
          </a:bodyPr>
          <a:lstStyle/>
          <a:p>
            <a:pPr>
              <a:buFont typeface="Arial" charset="0"/>
              <a:buChar char="•"/>
              <a:defRPr/>
            </a:pPr>
            <a:r>
              <a:rPr lang="en-US" dirty="0"/>
              <a:t>Epic is a collection of features. An epic is typically 1-3 months in duration</a:t>
            </a:r>
          </a:p>
          <a:p>
            <a:pPr>
              <a:buFont typeface="Arial" charset="0"/>
              <a:buChar char="•"/>
              <a:defRPr/>
            </a:pPr>
            <a:r>
              <a:rPr lang="en-US" dirty="0"/>
              <a:t>Feature is collection of stories. A feature is typically 2-4 weeks in duration</a:t>
            </a:r>
          </a:p>
          <a:p>
            <a:pPr>
              <a:buFont typeface="Arial" charset="0"/>
              <a:buChar char="•"/>
              <a:defRPr/>
            </a:pPr>
            <a:r>
              <a:rPr lang="en-US" dirty="0"/>
              <a:t>User-story is smallest unit of requirement created from features. A user-story is typically less than a week in duration</a:t>
            </a:r>
          </a:p>
          <a:p>
            <a:pPr>
              <a:buFont typeface="Arial" charset="0"/>
              <a:buChar char="•"/>
              <a:defRPr/>
            </a:pPr>
            <a:r>
              <a:rPr lang="en-US" dirty="0"/>
              <a:t>Task are smallest unit of executable items which team members assign to themselves to complete a user story. A task is typically of 8 hours in duration </a:t>
            </a:r>
          </a:p>
        </p:txBody>
      </p:sp>
    </p:spTree>
    <p:extLst>
      <p:ext uri="{BB962C8B-B14F-4D97-AF65-F5344CB8AC3E}">
        <p14:creationId xmlns:p14="http://schemas.microsoft.com/office/powerpoint/2010/main" val="547072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924D3-C680-41A8-AA34-264F2234775C}"/>
              </a:ext>
            </a:extLst>
          </p:cNvPr>
          <p:cNvSpPr>
            <a:spLocks noGrp="1"/>
          </p:cNvSpPr>
          <p:nvPr>
            <p:ph type="title"/>
          </p:nvPr>
        </p:nvSpPr>
        <p:spPr/>
        <p:txBody>
          <a:bodyPr>
            <a:normAutofit fontScale="90000"/>
          </a:bodyPr>
          <a:lstStyle/>
          <a:p>
            <a:pPr>
              <a:defRPr/>
            </a:pPr>
            <a:r>
              <a:t>Minimum Marketable Features (MMF)</a:t>
            </a:r>
          </a:p>
        </p:txBody>
      </p:sp>
      <p:sp>
        <p:nvSpPr>
          <p:cNvPr id="359427" name="Content Placeholder 2">
            <a:extLst>
              <a:ext uri="{FF2B5EF4-FFF2-40B4-BE49-F238E27FC236}">
                <a16:creationId xmlns:a16="http://schemas.microsoft.com/office/drawing/2014/main" id="{0F99E29A-F02A-4ACD-880F-C39AD53B9349}"/>
              </a:ext>
            </a:extLst>
          </p:cNvPr>
          <p:cNvSpPr>
            <a:spLocks noGrp="1"/>
          </p:cNvSpPr>
          <p:nvPr>
            <p:ph idx="1"/>
          </p:nvPr>
        </p:nvSpPr>
        <p:spPr/>
        <p:txBody>
          <a:bodyPr/>
          <a:lstStyle/>
          <a:p>
            <a:r>
              <a:rPr lang="en-US" altLang="en-US" sz="2800"/>
              <a:t>MMF is basic minimum set feature of the product so that people can start using it</a:t>
            </a:r>
          </a:p>
          <a:p>
            <a:r>
              <a:rPr lang="en-US" altLang="en-US" sz="2800"/>
              <a:t>MMF can be  made of a single or combined of multiple user stories</a:t>
            </a:r>
          </a:p>
          <a:p>
            <a:r>
              <a:rPr lang="en-US" altLang="en-US" sz="2800"/>
              <a:t>MMF has business value to the end user</a:t>
            </a:r>
          </a:p>
        </p:txBody>
      </p:sp>
    </p:spTree>
    <p:extLst>
      <p:ext uri="{BB962C8B-B14F-4D97-AF65-F5344CB8AC3E}">
        <p14:creationId xmlns:p14="http://schemas.microsoft.com/office/powerpoint/2010/main" val="2672120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E0E00-6691-4268-B2B8-AB96F5140219}"/>
              </a:ext>
            </a:extLst>
          </p:cNvPr>
          <p:cNvSpPr>
            <a:spLocks noGrp="1"/>
          </p:cNvSpPr>
          <p:nvPr>
            <p:ph type="title"/>
          </p:nvPr>
        </p:nvSpPr>
        <p:spPr/>
        <p:txBody>
          <a:bodyPr>
            <a:normAutofit fontScale="90000"/>
          </a:bodyPr>
          <a:lstStyle/>
          <a:p>
            <a:r>
              <a:rPr lang="en-US" dirty="0"/>
              <a:t>Agile Estimation &amp; Planning</a:t>
            </a:r>
          </a:p>
        </p:txBody>
      </p:sp>
      <p:sp>
        <p:nvSpPr>
          <p:cNvPr id="3" name="Content Placeholder 2">
            <a:extLst>
              <a:ext uri="{FF2B5EF4-FFF2-40B4-BE49-F238E27FC236}">
                <a16:creationId xmlns:a16="http://schemas.microsoft.com/office/drawing/2014/main" id="{9ADEC342-F803-4869-8231-19317E98530B}"/>
              </a:ext>
            </a:extLst>
          </p:cNvPr>
          <p:cNvSpPr>
            <a:spLocks noGrp="1"/>
          </p:cNvSpPr>
          <p:nvPr>
            <p:ph idx="1"/>
          </p:nvPr>
        </p:nvSpPr>
        <p:spPr/>
        <p:txBody>
          <a:bodyPr/>
          <a:lstStyle/>
          <a:p>
            <a:r>
              <a:rPr lang="en-US" dirty="0"/>
              <a:t>Complexity and Efforts</a:t>
            </a:r>
          </a:p>
          <a:p>
            <a:r>
              <a:rPr lang="en-US" dirty="0"/>
              <a:t>Planning Poker</a:t>
            </a:r>
          </a:p>
          <a:p>
            <a:r>
              <a:rPr lang="en-US" dirty="0"/>
              <a:t>Sprint Planning </a:t>
            </a:r>
          </a:p>
          <a:p>
            <a:r>
              <a:rPr lang="en-US" dirty="0"/>
              <a:t>Time Boxing</a:t>
            </a:r>
          </a:p>
        </p:txBody>
      </p:sp>
    </p:spTree>
    <p:extLst>
      <p:ext uri="{BB962C8B-B14F-4D97-AF65-F5344CB8AC3E}">
        <p14:creationId xmlns:p14="http://schemas.microsoft.com/office/powerpoint/2010/main" val="32878624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Text Box 2">
            <a:extLst>
              <a:ext uri="{FF2B5EF4-FFF2-40B4-BE49-F238E27FC236}">
                <a16:creationId xmlns:a16="http://schemas.microsoft.com/office/drawing/2014/main" id="{8B5FBA6E-A290-43E0-B154-BC13C82F547E}"/>
              </a:ext>
            </a:extLst>
          </p:cNvPr>
          <p:cNvSpPr txBox="1">
            <a:spLocks noChangeArrowheads="1"/>
          </p:cNvSpPr>
          <p:nvPr/>
        </p:nvSpPr>
        <p:spPr bwMode="auto">
          <a:xfrm>
            <a:off x="1981200" y="9906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39725" indent="-339725">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chemeClr val="tx1"/>
                </a:solidFill>
                <a:latin typeface="Calibri" panose="020F0502020204030204" pitchFamily="34" charset="0"/>
              </a:defRPr>
            </a:lvl1pPr>
            <a:lvl2pPr>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chemeClr val="tx1"/>
                </a:solidFill>
                <a:latin typeface="Calibri" panose="020F0502020204030204" pitchFamily="34" charset="0"/>
              </a:defRPr>
            </a:lvl2pPr>
            <a:lvl3pPr>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tx1"/>
                </a:solidFill>
                <a:latin typeface="Calibri" panose="020F0502020204030204" pitchFamily="34" charset="0"/>
              </a:defRPr>
            </a:lvl3pPr>
            <a:lvl4pPr>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defRPr>
            </a:lvl4pPr>
            <a:lvl5pPr>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defRPr>
            </a:lvl9pPr>
          </a:lstStyle>
          <a:p>
            <a:pPr eaLnBrk="1" hangingPunct="1">
              <a:spcBef>
                <a:spcPts val="800"/>
              </a:spcBef>
              <a:buClr>
                <a:srgbClr val="000000"/>
              </a:buClr>
            </a:pPr>
            <a:endParaRPr lang="en-US" altLang="en-US" sz="2000">
              <a:solidFill>
                <a:srgbClr val="000000"/>
              </a:solidFill>
            </a:endParaRPr>
          </a:p>
        </p:txBody>
      </p:sp>
      <p:sp>
        <p:nvSpPr>
          <p:cNvPr id="4" name="Title 3">
            <a:extLst>
              <a:ext uri="{FF2B5EF4-FFF2-40B4-BE49-F238E27FC236}">
                <a16:creationId xmlns:a16="http://schemas.microsoft.com/office/drawing/2014/main" id="{EE0FD5DD-6981-40EF-BB9F-7484AD6FB92B}"/>
              </a:ext>
            </a:extLst>
          </p:cNvPr>
          <p:cNvSpPr>
            <a:spLocks noGrp="1"/>
          </p:cNvSpPr>
          <p:nvPr>
            <p:ph type="title"/>
          </p:nvPr>
        </p:nvSpPr>
        <p:spPr/>
        <p:txBody>
          <a:bodyPr>
            <a:normAutofit fontScale="90000"/>
          </a:bodyPr>
          <a:lstStyle/>
          <a:p>
            <a:pPr>
              <a:defRPr/>
            </a:pPr>
            <a:r>
              <a:t>Planning Poker</a:t>
            </a:r>
          </a:p>
        </p:txBody>
      </p:sp>
      <p:sp>
        <p:nvSpPr>
          <p:cNvPr id="58372" name="Content Placeholder 4">
            <a:extLst>
              <a:ext uri="{FF2B5EF4-FFF2-40B4-BE49-F238E27FC236}">
                <a16:creationId xmlns:a16="http://schemas.microsoft.com/office/drawing/2014/main" id="{B01902C0-A568-4529-969A-62BFF221B9E8}"/>
              </a:ext>
            </a:extLst>
          </p:cNvPr>
          <p:cNvSpPr>
            <a:spLocks noGrp="1"/>
          </p:cNvSpPr>
          <p:nvPr>
            <p:ph idx="1"/>
          </p:nvPr>
        </p:nvSpPr>
        <p:spPr/>
        <p:txBody>
          <a:bodyPr>
            <a:normAutofit fontScale="55000" lnSpcReduction="20000"/>
          </a:bodyPr>
          <a:lstStyle/>
          <a:p>
            <a:pPr marL="514350" indent="-514350">
              <a:spcBef>
                <a:spcPts val="800"/>
              </a:spcBef>
              <a:buFont typeface="Arial"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US" dirty="0">
                <a:solidFill>
                  <a:srgbClr val="000000"/>
                </a:solidFill>
              </a:rPr>
              <a:t>Planning poker is widely used estimation technique in agile projects. This is a variation of Wideband Delphi.</a:t>
            </a:r>
          </a:p>
          <a:p>
            <a:pPr marL="514350" indent="-514350">
              <a:spcBef>
                <a:spcPts val="800"/>
              </a:spcBef>
              <a:buFont typeface="Arial"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US" dirty="0">
                <a:solidFill>
                  <a:srgbClr val="000000"/>
                </a:solidFill>
              </a:rPr>
              <a:t>Logistic Required for Planning Poker Estimation</a:t>
            </a:r>
          </a:p>
          <a:p>
            <a:pPr marL="914400" lvl="1" indent="-514350">
              <a:spcBef>
                <a:spcPts val="800"/>
              </a:spcBef>
              <a:buFont typeface="Arial"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US" dirty="0">
                <a:solidFill>
                  <a:srgbClr val="000000"/>
                </a:solidFill>
              </a:rPr>
              <a:t>As many set of deck cards as many estimators in the room</a:t>
            </a:r>
          </a:p>
          <a:p>
            <a:pPr marL="914400" lvl="1" indent="-514350">
              <a:spcBef>
                <a:spcPts val="800"/>
              </a:spcBef>
              <a:buFont typeface="Arial"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US" dirty="0">
                <a:solidFill>
                  <a:srgbClr val="000000"/>
                </a:solidFill>
              </a:rPr>
              <a:t>All the team members with a deck of cards inside the room</a:t>
            </a:r>
          </a:p>
          <a:p>
            <a:pPr marL="914400" lvl="1" indent="-514350">
              <a:spcBef>
                <a:spcPts val="800"/>
              </a:spcBef>
              <a:buFont typeface="Arial"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US" dirty="0">
                <a:solidFill>
                  <a:srgbClr val="000000"/>
                </a:solidFill>
              </a:rPr>
              <a:t>A coordinator with laptop</a:t>
            </a:r>
          </a:p>
          <a:p>
            <a:pPr marL="914400" lvl="1" indent="-514350">
              <a:spcBef>
                <a:spcPts val="800"/>
              </a:spcBef>
              <a:buFont typeface="Arial"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US" dirty="0">
                <a:solidFill>
                  <a:srgbClr val="000000"/>
                </a:solidFill>
              </a:rPr>
              <a:t>A facilitator</a:t>
            </a:r>
          </a:p>
          <a:p>
            <a:pPr marL="914400" lvl="1" indent="-514350">
              <a:spcBef>
                <a:spcPts val="800"/>
              </a:spcBef>
              <a:buFont typeface="Arial"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US" dirty="0">
                <a:solidFill>
                  <a:srgbClr val="000000"/>
                </a:solidFill>
              </a:rPr>
              <a:t>Product owner</a:t>
            </a:r>
          </a:p>
          <a:p>
            <a:pPr marL="514350" indent="-514350">
              <a:spcBef>
                <a:spcPts val="800"/>
              </a:spcBef>
              <a:buFont typeface="Arial"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US" dirty="0">
                <a:solidFill>
                  <a:srgbClr val="000000"/>
                </a:solidFill>
              </a:rPr>
              <a:t>Planner Poker Process</a:t>
            </a:r>
          </a:p>
          <a:p>
            <a:pPr marL="914400" lvl="1" indent="-514350">
              <a:spcBef>
                <a:spcPts val="800"/>
              </a:spcBef>
              <a:buFont typeface="+mj-lt"/>
              <a:buAutoNum type="arabicPeriod"/>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US" dirty="0">
                <a:solidFill>
                  <a:srgbClr val="000000"/>
                </a:solidFill>
              </a:rPr>
              <a:t>Facilitator projects the product backlog on wall using a projector</a:t>
            </a:r>
          </a:p>
          <a:p>
            <a:pPr marL="914400" lvl="1" indent="-514350">
              <a:spcBef>
                <a:spcPts val="800"/>
              </a:spcBef>
              <a:buFont typeface="+mj-lt"/>
              <a:buAutoNum type="arabicPeriod"/>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US" dirty="0">
                <a:solidFill>
                  <a:srgbClr val="000000"/>
                </a:solidFill>
              </a:rPr>
              <a:t>He reads loudly a user story at a time so that everybody in the room understand what they need to estimate</a:t>
            </a:r>
          </a:p>
          <a:p>
            <a:pPr marL="914400" lvl="1" indent="-514350">
              <a:spcBef>
                <a:spcPts val="800"/>
              </a:spcBef>
              <a:buFont typeface="+mj-lt"/>
              <a:buAutoNum type="arabicPeriod"/>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US" dirty="0">
                <a:solidFill>
                  <a:srgbClr val="000000"/>
                </a:solidFill>
              </a:rPr>
              <a:t>Estimator estimates it silently and shows the card only to the coordinator</a:t>
            </a:r>
          </a:p>
          <a:p>
            <a:pPr marL="914400" lvl="1" indent="-514350">
              <a:spcBef>
                <a:spcPts val="800"/>
              </a:spcBef>
              <a:buFont typeface="+mj-lt"/>
              <a:buAutoNum type="arabicPeriod"/>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US" dirty="0">
                <a:solidFill>
                  <a:srgbClr val="000000"/>
                </a:solidFill>
              </a:rPr>
              <a:t>Coordinator documents all the estimates provided by all estimator</a:t>
            </a:r>
          </a:p>
          <a:p>
            <a:pPr marL="914400" lvl="1" indent="-514350">
              <a:spcBef>
                <a:spcPts val="800"/>
              </a:spcBef>
              <a:buFont typeface="+mj-lt"/>
              <a:buAutoNum type="arabicPeriod"/>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US" dirty="0">
                <a:solidFill>
                  <a:srgbClr val="000000"/>
                </a:solidFill>
              </a:rPr>
              <a:t>If there is difference between estimates then estimators who provided two extreme estimates need to talk the basis of estimates. </a:t>
            </a:r>
          </a:p>
          <a:p>
            <a:pPr marL="914400" lvl="1" indent="-514350">
              <a:spcBef>
                <a:spcPts val="800"/>
              </a:spcBef>
              <a:buFont typeface="+mj-lt"/>
              <a:buAutoNum type="arabicPeriod"/>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US" dirty="0">
                <a:solidFill>
                  <a:srgbClr val="000000"/>
                </a:solidFill>
              </a:rPr>
              <a:t>After a short discussion. Next round of estimation starts the same way as before and coordinator document the estimate provided by estimator</a:t>
            </a:r>
          </a:p>
          <a:p>
            <a:pPr marL="914400" lvl="1" indent="-514350">
              <a:spcBef>
                <a:spcPts val="800"/>
              </a:spcBef>
              <a:buFont typeface="+mj-lt"/>
              <a:buAutoNum type="arabicPeriod"/>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US" dirty="0">
                <a:solidFill>
                  <a:srgbClr val="000000"/>
                </a:solidFill>
              </a:rPr>
              <a:t>Keep repeating steps 3,4,5,6 till estimates provided by estimators are not converged</a:t>
            </a:r>
          </a:p>
          <a:p>
            <a:pPr marL="914400" lvl="1" indent="-514350">
              <a:spcBef>
                <a:spcPts val="800"/>
              </a:spcBef>
              <a:buFont typeface="+mj-lt"/>
              <a:buAutoNum type="arabicPeriod"/>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r>
              <a:rPr lang="en-US" dirty="0">
                <a:solidFill>
                  <a:srgbClr val="000000"/>
                </a:solidFill>
              </a:rPr>
              <a:t>Read next user story</a:t>
            </a:r>
          </a:p>
          <a:p>
            <a:pPr marL="914400" lvl="1" indent="-514350">
              <a:spcBef>
                <a:spcPts val="800"/>
              </a:spcBef>
              <a:buFont typeface="+mj-lt"/>
              <a:buAutoNum type="arabicPeriod"/>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n-US" dirty="0">
              <a:solidFill>
                <a:srgbClr val="000000"/>
              </a:solidFill>
            </a:endParaRPr>
          </a:p>
        </p:txBody>
      </p:sp>
    </p:spTree>
    <p:extLst>
      <p:ext uri="{BB962C8B-B14F-4D97-AF65-F5344CB8AC3E}">
        <p14:creationId xmlns:p14="http://schemas.microsoft.com/office/powerpoint/2010/main" val="414617899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DE33-E1A0-4048-8667-1F8AFE8D6919}"/>
              </a:ext>
            </a:extLst>
          </p:cNvPr>
          <p:cNvSpPr>
            <a:spLocks noGrp="1"/>
          </p:cNvSpPr>
          <p:nvPr>
            <p:ph type="title"/>
          </p:nvPr>
        </p:nvSpPr>
        <p:spPr/>
        <p:txBody>
          <a:bodyPr>
            <a:normAutofit fontScale="90000"/>
          </a:bodyPr>
          <a:lstStyle/>
          <a:p>
            <a:pPr>
              <a:defRPr/>
            </a:pPr>
            <a:r>
              <a:rPr dirty="0"/>
              <a:t>Relative Size Estimation</a:t>
            </a:r>
          </a:p>
        </p:txBody>
      </p:sp>
      <p:sp>
        <p:nvSpPr>
          <p:cNvPr id="3" name="Content Placeholder 2">
            <a:extLst>
              <a:ext uri="{FF2B5EF4-FFF2-40B4-BE49-F238E27FC236}">
                <a16:creationId xmlns:a16="http://schemas.microsoft.com/office/drawing/2014/main" id="{1DCF199B-5E9F-4802-B024-D98F5E30A6E2}"/>
              </a:ext>
            </a:extLst>
          </p:cNvPr>
          <p:cNvSpPr>
            <a:spLocks noGrp="1"/>
          </p:cNvSpPr>
          <p:nvPr>
            <p:ph idx="1"/>
          </p:nvPr>
        </p:nvSpPr>
        <p:spPr/>
        <p:txBody>
          <a:bodyPr>
            <a:normAutofit fontScale="85000" lnSpcReduction="20000"/>
          </a:bodyPr>
          <a:lstStyle/>
          <a:p>
            <a:pPr>
              <a:buFont typeface="Arial" charset="0"/>
              <a:buChar char="•"/>
              <a:defRPr/>
            </a:pPr>
            <a:r>
              <a:rPr lang="en-US" b="1" dirty="0">
                <a:highlight>
                  <a:srgbClr val="FFFF00"/>
                </a:highlight>
              </a:rPr>
              <a:t>You can take base either category like T-shirt size, fruits, animals etc.</a:t>
            </a:r>
          </a:p>
          <a:p>
            <a:pPr>
              <a:buFont typeface="Arial" charset="0"/>
              <a:buChar char="•"/>
              <a:defRPr/>
            </a:pPr>
            <a:endParaRPr lang="en-US" dirty="0"/>
          </a:p>
          <a:p>
            <a:pPr>
              <a:buFont typeface="Arial" charset="0"/>
              <a:buChar char="•"/>
              <a:defRPr/>
            </a:pPr>
            <a:r>
              <a:rPr lang="en-US" dirty="0"/>
              <a:t>Let us say our </a:t>
            </a:r>
            <a:r>
              <a:rPr lang="en-US" b="1" dirty="0"/>
              <a:t>product back log </a:t>
            </a:r>
            <a:r>
              <a:rPr lang="en-US" dirty="0"/>
              <a:t>has</a:t>
            </a:r>
          </a:p>
          <a:p>
            <a:pPr lvl="1">
              <a:buFont typeface="Arial" panose="020B0604020202020204" pitchFamily="34" charset="0"/>
              <a:buNone/>
              <a:defRPr/>
            </a:pPr>
            <a:r>
              <a:rPr lang="en-US" dirty="0"/>
              <a:t> 8 x bananas (5 points each) = 40 story points</a:t>
            </a:r>
          </a:p>
          <a:p>
            <a:pPr lvl="1">
              <a:buFont typeface="Arial" panose="020B0604020202020204" pitchFamily="34" charset="0"/>
              <a:buNone/>
              <a:defRPr/>
            </a:pPr>
            <a:r>
              <a:rPr lang="en-US" dirty="0"/>
              <a:t>10 x pineapple (20 points each) = 200 story points</a:t>
            </a:r>
          </a:p>
          <a:p>
            <a:pPr lvl="1">
              <a:buFont typeface="Arial" panose="020B0604020202020204" pitchFamily="34" charset="0"/>
              <a:buNone/>
              <a:defRPr/>
            </a:pPr>
            <a:r>
              <a:rPr lang="en-US" dirty="0"/>
              <a:t>6 x oranges (8 points each) = 48 story points</a:t>
            </a:r>
          </a:p>
          <a:p>
            <a:pPr lvl="1">
              <a:buFont typeface="Arial" panose="020B0604020202020204" pitchFamily="34" charset="0"/>
              <a:buNone/>
              <a:defRPr/>
            </a:pPr>
            <a:r>
              <a:rPr lang="en-US" dirty="0"/>
              <a:t>30 x bunches of grapes (2 points each) = 60 story points</a:t>
            </a:r>
          </a:p>
          <a:p>
            <a:pPr>
              <a:buFont typeface="Arial" charset="0"/>
              <a:buChar char="•"/>
              <a:defRPr/>
            </a:pPr>
            <a:r>
              <a:rPr lang="en-US" b="1" dirty="0"/>
              <a:t>Total story points </a:t>
            </a:r>
            <a:r>
              <a:rPr lang="en-US" dirty="0"/>
              <a:t>in product backlog is 40+200+48+60 = 348</a:t>
            </a:r>
          </a:p>
          <a:p>
            <a:pPr>
              <a:buFont typeface="Arial" charset="0"/>
              <a:buChar char="•"/>
              <a:defRPr/>
            </a:pPr>
            <a:r>
              <a:rPr lang="en-US" dirty="0"/>
              <a:t>Les us assume that based on guess or some previous release teams knows that their velocity is 30 story points</a:t>
            </a:r>
          </a:p>
          <a:p>
            <a:pPr>
              <a:buFont typeface="Arial" charset="0"/>
              <a:buChar char="•"/>
              <a:defRPr/>
            </a:pPr>
            <a:r>
              <a:rPr lang="en-US" dirty="0"/>
              <a:t>Total iterations required = 348 / 30 = </a:t>
            </a:r>
            <a:r>
              <a:rPr lang="en-US" b="1" dirty="0"/>
              <a:t>11 iterations</a:t>
            </a:r>
          </a:p>
          <a:p>
            <a:pPr>
              <a:buFont typeface="Arial" charset="0"/>
              <a:buChar char="•"/>
              <a:defRPr/>
            </a:pPr>
            <a:r>
              <a:rPr lang="en-US" dirty="0"/>
              <a:t>If iteration is of 2 weeks then </a:t>
            </a:r>
            <a:r>
              <a:rPr lang="en-US" b="1" dirty="0"/>
              <a:t>22 weeks </a:t>
            </a:r>
            <a:r>
              <a:rPr lang="en-US" dirty="0"/>
              <a:t>required to finish the work in product backlog</a:t>
            </a:r>
          </a:p>
        </p:txBody>
      </p:sp>
    </p:spTree>
    <p:extLst>
      <p:ext uri="{BB962C8B-B14F-4D97-AF65-F5344CB8AC3E}">
        <p14:creationId xmlns:p14="http://schemas.microsoft.com/office/powerpoint/2010/main" val="1454956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FD2CB-7255-4572-924D-94D42394E028}"/>
              </a:ext>
            </a:extLst>
          </p:cNvPr>
          <p:cNvSpPr>
            <a:spLocks noGrp="1"/>
          </p:cNvSpPr>
          <p:nvPr>
            <p:ph type="title"/>
          </p:nvPr>
        </p:nvSpPr>
        <p:spPr/>
        <p:txBody>
          <a:bodyPr>
            <a:normAutofit fontScale="90000"/>
          </a:bodyPr>
          <a:lstStyle/>
          <a:p>
            <a:r>
              <a:rPr lang="en-US" dirty="0"/>
              <a:t>Objective</a:t>
            </a:r>
          </a:p>
        </p:txBody>
      </p:sp>
      <p:sp>
        <p:nvSpPr>
          <p:cNvPr id="3" name="Content Placeholder 2">
            <a:extLst>
              <a:ext uri="{FF2B5EF4-FFF2-40B4-BE49-F238E27FC236}">
                <a16:creationId xmlns:a16="http://schemas.microsoft.com/office/drawing/2014/main" id="{63AD240A-F6AF-4286-8202-87F8077AB73E}"/>
              </a:ext>
            </a:extLst>
          </p:cNvPr>
          <p:cNvSpPr>
            <a:spLocks noGrp="1"/>
          </p:cNvSpPr>
          <p:nvPr>
            <p:ph idx="1"/>
          </p:nvPr>
        </p:nvSpPr>
        <p:spPr/>
        <p:txBody>
          <a:bodyPr/>
          <a:lstStyle/>
          <a:p>
            <a:r>
              <a:rPr lang="en-US" dirty="0"/>
              <a:t>To sensitize project team for Agile Project Management</a:t>
            </a:r>
          </a:p>
          <a:p>
            <a:r>
              <a:rPr lang="en-US" dirty="0"/>
              <a:t>Discuss Scrum an Agile method.</a:t>
            </a:r>
          </a:p>
        </p:txBody>
      </p:sp>
    </p:spTree>
    <p:extLst>
      <p:ext uri="{BB962C8B-B14F-4D97-AF65-F5344CB8AC3E}">
        <p14:creationId xmlns:p14="http://schemas.microsoft.com/office/powerpoint/2010/main" val="36084048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C0B0A-B489-4447-B8A1-187C8583F448}"/>
              </a:ext>
            </a:extLst>
          </p:cNvPr>
          <p:cNvSpPr>
            <a:spLocks noGrp="1"/>
          </p:cNvSpPr>
          <p:nvPr>
            <p:ph type="title"/>
          </p:nvPr>
        </p:nvSpPr>
        <p:spPr/>
        <p:txBody>
          <a:bodyPr>
            <a:normAutofit fontScale="90000"/>
          </a:bodyPr>
          <a:lstStyle/>
          <a:p>
            <a:pPr>
              <a:defRPr/>
            </a:pPr>
            <a:r>
              <a:t>Time-boxing</a:t>
            </a:r>
          </a:p>
        </p:txBody>
      </p:sp>
      <p:sp>
        <p:nvSpPr>
          <p:cNvPr id="3" name="Content Placeholder 2">
            <a:extLst>
              <a:ext uri="{FF2B5EF4-FFF2-40B4-BE49-F238E27FC236}">
                <a16:creationId xmlns:a16="http://schemas.microsoft.com/office/drawing/2014/main" id="{045725F0-B8CA-423C-A3A9-A0F02E29D773}"/>
              </a:ext>
            </a:extLst>
          </p:cNvPr>
          <p:cNvSpPr>
            <a:spLocks noGrp="1"/>
          </p:cNvSpPr>
          <p:nvPr>
            <p:ph idx="1"/>
          </p:nvPr>
        </p:nvSpPr>
        <p:spPr/>
        <p:txBody>
          <a:bodyPr>
            <a:normAutofit fontScale="92500" lnSpcReduction="10000"/>
          </a:bodyPr>
          <a:lstStyle/>
          <a:p>
            <a:pPr>
              <a:buFont typeface="Arial" charset="0"/>
              <a:buChar char="•"/>
              <a:defRPr/>
            </a:pPr>
            <a:r>
              <a:rPr lang="en-US" dirty="0"/>
              <a:t>Iteration length is time-boxed.</a:t>
            </a:r>
          </a:p>
          <a:p>
            <a:pPr>
              <a:buFont typeface="Arial" charset="0"/>
              <a:buChar char="•"/>
              <a:defRPr/>
            </a:pPr>
            <a:r>
              <a:rPr lang="en-US" dirty="0"/>
              <a:t>Following sequence of activities takes place in any time-boxed iteration</a:t>
            </a:r>
          </a:p>
          <a:p>
            <a:pPr lvl="1">
              <a:buFont typeface="Arial" charset="0"/>
              <a:buChar char="–"/>
              <a:defRPr/>
            </a:pPr>
            <a:r>
              <a:rPr lang="en-US" dirty="0"/>
              <a:t>Grooming product backlog (done by product owner, in parallel to iteration work)</a:t>
            </a:r>
          </a:p>
          <a:p>
            <a:pPr lvl="1">
              <a:buFont typeface="Arial" charset="0"/>
              <a:buChar char="–"/>
              <a:defRPr/>
            </a:pPr>
            <a:r>
              <a:rPr lang="en-US" dirty="0"/>
              <a:t>Iteration Planning (1 hour for every week of iteration)</a:t>
            </a:r>
          </a:p>
          <a:p>
            <a:pPr lvl="1">
              <a:buFont typeface="Arial" charset="0"/>
              <a:buChar char="–"/>
              <a:defRPr/>
            </a:pPr>
            <a:r>
              <a:rPr lang="en-US" dirty="0"/>
              <a:t>Daily stand-up (15 min, max 2 min for one person, typical team size of agile team is 7±2)</a:t>
            </a:r>
          </a:p>
          <a:p>
            <a:pPr lvl="1">
              <a:buFont typeface="Arial" charset="0"/>
              <a:buChar char="–"/>
              <a:defRPr/>
            </a:pPr>
            <a:r>
              <a:rPr lang="en-US" dirty="0"/>
              <a:t>Regular iteration work</a:t>
            </a:r>
          </a:p>
          <a:p>
            <a:pPr lvl="1">
              <a:buFont typeface="Arial" charset="0"/>
              <a:buChar char="–"/>
              <a:defRPr/>
            </a:pPr>
            <a:r>
              <a:rPr lang="en-US" dirty="0"/>
              <a:t>Iteration Review (1 hour for every week of iteration)</a:t>
            </a:r>
          </a:p>
          <a:p>
            <a:pPr lvl="1">
              <a:buFont typeface="Arial" charset="0"/>
              <a:buChar char="–"/>
              <a:defRPr/>
            </a:pPr>
            <a:r>
              <a:rPr lang="en-US" dirty="0"/>
              <a:t>Iteration Retrospective (1 hours for every week of iteration)</a:t>
            </a:r>
          </a:p>
          <a:p>
            <a:pPr>
              <a:buFont typeface="Arial" charset="0"/>
              <a:buChar char="•"/>
              <a:defRPr/>
            </a:pPr>
            <a:endParaRPr lang="en-US" dirty="0"/>
          </a:p>
          <a:p>
            <a:pPr>
              <a:buFont typeface="Arial" charset="0"/>
              <a:buChar char="•"/>
              <a:defRPr/>
            </a:pPr>
            <a:endParaRPr lang="en-US" dirty="0"/>
          </a:p>
        </p:txBody>
      </p:sp>
    </p:spTree>
    <p:extLst>
      <p:ext uri="{BB962C8B-B14F-4D97-AF65-F5344CB8AC3E}">
        <p14:creationId xmlns:p14="http://schemas.microsoft.com/office/powerpoint/2010/main" val="1160416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887DF-97A8-4665-8A34-AE6A049FC860}"/>
              </a:ext>
            </a:extLst>
          </p:cNvPr>
          <p:cNvSpPr>
            <a:spLocks noGrp="1"/>
          </p:cNvSpPr>
          <p:nvPr>
            <p:ph type="title"/>
          </p:nvPr>
        </p:nvSpPr>
        <p:spPr/>
        <p:txBody>
          <a:bodyPr>
            <a:normAutofit fontScale="90000"/>
          </a:bodyPr>
          <a:lstStyle/>
          <a:p>
            <a:r>
              <a:rPr lang="en-US" dirty="0"/>
              <a:t>Agile Metrics </a:t>
            </a:r>
          </a:p>
        </p:txBody>
      </p:sp>
      <p:sp>
        <p:nvSpPr>
          <p:cNvPr id="3" name="Content Placeholder 2">
            <a:extLst>
              <a:ext uri="{FF2B5EF4-FFF2-40B4-BE49-F238E27FC236}">
                <a16:creationId xmlns:a16="http://schemas.microsoft.com/office/drawing/2014/main" id="{687C46E2-4BF9-4017-AAD6-BB70A9DF7144}"/>
              </a:ext>
            </a:extLst>
          </p:cNvPr>
          <p:cNvSpPr>
            <a:spLocks noGrp="1"/>
          </p:cNvSpPr>
          <p:nvPr>
            <p:ph idx="1"/>
          </p:nvPr>
        </p:nvSpPr>
        <p:spPr/>
        <p:txBody>
          <a:bodyPr/>
          <a:lstStyle/>
          <a:p>
            <a:r>
              <a:rPr lang="en-US" dirty="0"/>
              <a:t>Velocity</a:t>
            </a:r>
          </a:p>
          <a:p>
            <a:r>
              <a:rPr lang="en-US" dirty="0"/>
              <a:t>Burndown</a:t>
            </a:r>
          </a:p>
          <a:p>
            <a:r>
              <a:rPr lang="en-US" dirty="0"/>
              <a:t>Risk Burndown</a:t>
            </a:r>
          </a:p>
        </p:txBody>
      </p:sp>
    </p:spTree>
    <p:extLst>
      <p:ext uri="{BB962C8B-B14F-4D97-AF65-F5344CB8AC3E}">
        <p14:creationId xmlns:p14="http://schemas.microsoft.com/office/powerpoint/2010/main" val="15132429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Text Box 2">
            <a:extLst>
              <a:ext uri="{FF2B5EF4-FFF2-40B4-BE49-F238E27FC236}">
                <a16:creationId xmlns:a16="http://schemas.microsoft.com/office/drawing/2014/main" id="{7561C693-6290-4331-8E23-37D607459591}"/>
              </a:ext>
            </a:extLst>
          </p:cNvPr>
          <p:cNvSpPr txBox="1">
            <a:spLocks noChangeArrowheads="1"/>
          </p:cNvSpPr>
          <p:nvPr/>
        </p:nvSpPr>
        <p:spPr bwMode="auto">
          <a:xfrm>
            <a:off x="1981200" y="9906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39725" indent="-339725">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chemeClr val="tx1"/>
                </a:solidFill>
                <a:latin typeface="Calibri" panose="020F0502020204030204" pitchFamily="34" charset="0"/>
              </a:defRPr>
            </a:lvl1pPr>
            <a:lvl2pPr>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chemeClr val="tx1"/>
                </a:solidFill>
                <a:latin typeface="Calibri" panose="020F0502020204030204" pitchFamily="34" charset="0"/>
              </a:defRPr>
            </a:lvl2pPr>
            <a:lvl3pPr>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chemeClr val="tx1"/>
                </a:solidFill>
                <a:latin typeface="Calibri" panose="020F0502020204030204" pitchFamily="34" charset="0"/>
              </a:defRPr>
            </a:lvl3pPr>
            <a:lvl4pPr>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defRPr>
            </a:lvl4pPr>
            <a:lvl5pPr>
              <a:spcBef>
                <a:spcPct val="20000"/>
              </a:spcBef>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defRPr>
            </a:lvl5pPr>
            <a:lvl6pPr marL="25146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defRPr>
            </a:lvl6pPr>
            <a:lvl7pPr marL="29718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defRPr>
            </a:lvl7pPr>
            <a:lvl8pPr marL="34290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defRPr>
            </a:lvl8pPr>
            <a:lvl9pPr marL="3886200" indent="-228600" defTabSz="449263" eaLnBrk="0" fontAlgn="base" hangingPunct="0">
              <a:spcBef>
                <a:spcPct val="20000"/>
              </a:spcBef>
              <a:spcAft>
                <a:spcPct val="0"/>
              </a:spcAft>
              <a:buFont typeface="Arial" panose="020B0604020202020204" pitchFamily="34"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chemeClr val="tx1"/>
                </a:solidFill>
                <a:latin typeface="Calibri" panose="020F0502020204030204" pitchFamily="34" charset="0"/>
              </a:defRPr>
            </a:lvl9pPr>
          </a:lstStyle>
          <a:p>
            <a:pPr eaLnBrk="1" hangingPunct="1">
              <a:spcBef>
                <a:spcPts val="800"/>
              </a:spcBef>
              <a:buClr>
                <a:srgbClr val="000000"/>
              </a:buClr>
            </a:pPr>
            <a:endParaRPr lang="en-US" altLang="en-US" sz="2000">
              <a:solidFill>
                <a:srgbClr val="000000"/>
              </a:solidFill>
            </a:endParaRPr>
          </a:p>
        </p:txBody>
      </p:sp>
      <p:sp>
        <p:nvSpPr>
          <p:cNvPr id="4" name="Title 3">
            <a:extLst>
              <a:ext uri="{FF2B5EF4-FFF2-40B4-BE49-F238E27FC236}">
                <a16:creationId xmlns:a16="http://schemas.microsoft.com/office/drawing/2014/main" id="{044341F5-B3A7-4ABD-9931-017B17C19523}"/>
              </a:ext>
            </a:extLst>
          </p:cNvPr>
          <p:cNvSpPr>
            <a:spLocks noGrp="1"/>
          </p:cNvSpPr>
          <p:nvPr>
            <p:ph type="title"/>
          </p:nvPr>
        </p:nvSpPr>
        <p:spPr/>
        <p:txBody>
          <a:bodyPr>
            <a:normAutofit fontScale="90000"/>
          </a:bodyPr>
          <a:lstStyle/>
          <a:p>
            <a:pPr>
              <a:defRPr/>
            </a:pPr>
            <a:r>
              <a:t>Metrics</a:t>
            </a:r>
          </a:p>
        </p:txBody>
      </p:sp>
      <p:sp>
        <p:nvSpPr>
          <p:cNvPr id="5" name="Content Placeholder 4">
            <a:extLst>
              <a:ext uri="{FF2B5EF4-FFF2-40B4-BE49-F238E27FC236}">
                <a16:creationId xmlns:a16="http://schemas.microsoft.com/office/drawing/2014/main" id="{4ED41AF0-A6CB-4B45-962D-275F7E2C45EA}"/>
              </a:ext>
            </a:extLst>
          </p:cNvPr>
          <p:cNvSpPr>
            <a:spLocks noGrp="1"/>
          </p:cNvSpPr>
          <p:nvPr>
            <p:ph idx="1"/>
          </p:nvPr>
        </p:nvSpPr>
        <p:spPr/>
        <p:txBody>
          <a:bodyPr>
            <a:normAutofit fontScale="70000" lnSpcReduction="20000"/>
          </a:bodyPr>
          <a:lstStyle/>
          <a:p>
            <a:pPr algn="ctr">
              <a:buFont typeface="Arial" panose="020B0604020202020204" pitchFamily="34" charset="0"/>
              <a:buNone/>
              <a:defRPr/>
            </a:pPr>
            <a:r>
              <a:rPr lang="en-US" sz="5100" b="1" dirty="0"/>
              <a:t>Velocity</a:t>
            </a:r>
            <a:endParaRPr lang="en-US" sz="4000" b="1" dirty="0"/>
          </a:p>
          <a:p>
            <a:pPr>
              <a:buFont typeface="Arial" charset="0"/>
              <a:buChar char="•"/>
              <a:defRPr/>
            </a:pPr>
            <a:r>
              <a:rPr lang="en-US" dirty="0"/>
              <a:t>Velocity is number of story points a team can do in an iteration. </a:t>
            </a:r>
          </a:p>
          <a:p>
            <a:pPr>
              <a:buFont typeface="Arial" charset="0"/>
              <a:buChar char="•"/>
              <a:defRPr/>
            </a:pPr>
            <a:r>
              <a:rPr lang="en-US" dirty="0"/>
              <a:t>When you are starting a new project that point of time best way to know the productivity is guess based on previous experience. But never benchmark velocity of team based on previous project</a:t>
            </a:r>
          </a:p>
          <a:p>
            <a:pPr>
              <a:buFont typeface="Arial" charset="0"/>
              <a:buChar char="•"/>
              <a:defRPr/>
            </a:pPr>
            <a:r>
              <a:rPr lang="en-US" dirty="0"/>
              <a:t>It takes 3-4 iteration to stabilize velocity of team</a:t>
            </a:r>
          </a:p>
          <a:p>
            <a:pPr>
              <a:buFont typeface="Arial" charset="0"/>
              <a:buChar char="•"/>
              <a:defRPr/>
            </a:pPr>
            <a:r>
              <a:rPr lang="en-US" dirty="0"/>
              <a:t>Team members should not be added or removed from development team otherwise it destabilized the velocity</a:t>
            </a:r>
          </a:p>
          <a:p>
            <a:pPr>
              <a:buFont typeface="Arial" charset="0"/>
              <a:buChar char="•"/>
              <a:defRPr/>
            </a:pPr>
            <a:r>
              <a:rPr lang="en-US" b="1" dirty="0"/>
              <a:t>Methods to improve velocity</a:t>
            </a:r>
          </a:p>
          <a:p>
            <a:pPr lvl="1">
              <a:buFont typeface="Arial" charset="0"/>
              <a:buChar char="–"/>
              <a:defRPr/>
            </a:pPr>
            <a:r>
              <a:rPr lang="en-US" dirty="0"/>
              <a:t>Periodically pay down technical debt</a:t>
            </a:r>
          </a:p>
          <a:p>
            <a:pPr lvl="1">
              <a:buFont typeface="Arial" charset="0"/>
              <a:buChar char="–"/>
              <a:defRPr/>
            </a:pPr>
            <a:r>
              <a:rPr lang="en-US" dirty="0"/>
              <a:t>Improve customer involvement</a:t>
            </a:r>
          </a:p>
          <a:p>
            <a:pPr lvl="1">
              <a:buFont typeface="Arial" charset="0"/>
              <a:buChar char="–"/>
              <a:defRPr/>
            </a:pPr>
            <a:r>
              <a:rPr lang="en-US" dirty="0"/>
              <a:t>Support energized work environment</a:t>
            </a:r>
          </a:p>
          <a:p>
            <a:pPr lvl="1">
              <a:buFont typeface="Arial" charset="0"/>
              <a:buChar char="–"/>
              <a:defRPr/>
            </a:pPr>
            <a:r>
              <a:rPr lang="en-US" dirty="0"/>
              <a:t>Provided needed resources (people, equipment, software etc)</a:t>
            </a:r>
          </a:p>
          <a:p>
            <a:pPr lvl="1">
              <a:buFont typeface="Arial" charset="0"/>
              <a:buChar char="–"/>
              <a:defRPr/>
            </a:pPr>
            <a:r>
              <a:rPr lang="en-US" dirty="0"/>
              <a:t>Offload admin duties of programmer </a:t>
            </a:r>
          </a:p>
          <a:p>
            <a:pPr lvl="1">
              <a:buFont typeface="Arial" charset="0"/>
              <a:buChar char="–"/>
              <a:defRPr/>
            </a:pPr>
            <a:r>
              <a:rPr lang="en-US" dirty="0"/>
              <a:t>Add experienced programmers</a:t>
            </a:r>
          </a:p>
          <a:p>
            <a:pPr marL="514350" indent="-514350">
              <a:spcBef>
                <a:spcPts val="800"/>
              </a:spcBef>
              <a:buFont typeface="Arial"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pPr>
            <a:endParaRPr lang="en-US" dirty="0">
              <a:solidFill>
                <a:srgbClr val="000000"/>
              </a:solidFill>
            </a:endParaRPr>
          </a:p>
        </p:txBody>
      </p:sp>
    </p:spTree>
    <p:extLst>
      <p:ext uri="{BB962C8B-B14F-4D97-AF65-F5344CB8AC3E}">
        <p14:creationId xmlns:p14="http://schemas.microsoft.com/office/powerpoint/2010/main" val="305369845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4930" name="Picture 9">
            <a:extLst>
              <a:ext uri="{FF2B5EF4-FFF2-40B4-BE49-F238E27FC236}">
                <a16:creationId xmlns:a16="http://schemas.microsoft.com/office/drawing/2014/main" id="{3F268329-5CD1-4FF6-B846-ABD5AC3B1A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6864" y="1447800"/>
            <a:ext cx="6611937"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4931" name="Text Box 3">
            <a:extLst>
              <a:ext uri="{FF2B5EF4-FFF2-40B4-BE49-F238E27FC236}">
                <a16:creationId xmlns:a16="http://schemas.microsoft.com/office/drawing/2014/main" id="{99285563-94FF-416B-A507-D5F732DFB452}"/>
              </a:ext>
            </a:extLst>
          </p:cNvPr>
          <p:cNvSpPr txBox="1">
            <a:spLocks noChangeArrowheads="1"/>
          </p:cNvSpPr>
          <p:nvPr/>
        </p:nvSpPr>
        <p:spPr bwMode="auto">
          <a:xfrm>
            <a:off x="8458200" y="6415088"/>
            <a:ext cx="22098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eaLnBrk="1" hangingPunct="1">
              <a:spcBef>
                <a:spcPct val="50000"/>
              </a:spcBef>
              <a:buClr>
                <a:srgbClr val="000000"/>
              </a:buClr>
              <a:buSzPct val="100000"/>
              <a:buFont typeface="Times New Roman" panose="02020603050405020304" pitchFamily="18" charset="0"/>
              <a:buNone/>
            </a:pPr>
            <a:endParaRPr lang="en-US" altLang="en-US" sz="800"/>
          </a:p>
        </p:txBody>
      </p:sp>
      <p:sp>
        <p:nvSpPr>
          <p:cNvPr id="764932" name="Rectangle 4">
            <a:extLst>
              <a:ext uri="{FF2B5EF4-FFF2-40B4-BE49-F238E27FC236}">
                <a16:creationId xmlns:a16="http://schemas.microsoft.com/office/drawing/2014/main" id="{C164B771-0DF3-4D21-887F-E25ACFA7F37A}"/>
              </a:ext>
            </a:extLst>
          </p:cNvPr>
          <p:cNvSpPr>
            <a:spLocks noChangeArrowheads="1"/>
          </p:cNvSpPr>
          <p:nvPr/>
        </p:nvSpPr>
        <p:spPr bwMode="auto">
          <a:xfrm>
            <a:off x="1524000" y="103188"/>
            <a:ext cx="914400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90000"/>
              </a:lnSpc>
              <a:buClr>
                <a:srgbClr val="000000"/>
              </a:buClr>
              <a:buSzPct val="100000"/>
              <a:buFont typeface="Times New Roman" panose="02020603050405020304" pitchFamily="18" charset="0"/>
              <a:buNone/>
            </a:pPr>
            <a:r>
              <a:rPr lang="en-US" altLang="en-US" b="1"/>
              <a:t>Risk Responses: Threats &amp; Opportunities  </a:t>
            </a:r>
            <a:endParaRPr lang="en-US" altLang="en-US" sz="2200" b="1"/>
          </a:p>
        </p:txBody>
      </p:sp>
      <p:sp>
        <p:nvSpPr>
          <p:cNvPr id="68612" name="Title 4">
            <a:extLst>
              <a:ext uri="{FF2B5EF4-FFF2-40B4-BE49-F238E27FC236}">
                <a16:creationId xmlns:a16="http://schemas.microsoft.com/office/drawing/2014/main" id="{18D4D812-3A1E-4362-ABB5-A53A37EAA290}"/>
              </a:ext>
            </a:extLst>
          </p:cNvPr>
          <p:cNvSpPr>
            <a:spLocks noGrp="1"/>
          </p:cNvSpPr>
          <p:nvPr>
            <p:ph type="title"/>
          </p:nvPr>
        </p:nvSpPr>
        <p:spPr/>
        <p:txBody>
          <a:bodyPr>
            <a:normAutofit fontScale="90000"/>
          </a:bodyPr>
          <a:lstStyle/>
          <a:p>
            <a:pPr>
              <a:defRPr/>
            </a:pPr>
            <a:r>
              <a:t>Risk Burn-down Graph</a:t>
            </a:r>
          </a:p>
        </p:txBody>
      </p:sp>
      <p:cxnSp>
        <p:nvCxnSpPr>
          <p:cNvPr id="12" name="Straight Connector 11">
            <a:extLst>
              <a:ext uri="{FF2B5EF4-FFF2-40B4-BE49-F238E27FC236}">
                <a16:creationId xmlns:a16="http://schemas.microsoft.com/office/drawing/2014/main" id="{59C8A621-893D-4714-94CA-08A31A2EA8E6}"/>
              </a:ext>
            </a:extLst>
          </p:cNvPr>
          <p:cNvCxnSpPr/>
          <p:nvPr/>
        </p:nvCxnSpPr>
        <p:spPr>
          <a:xfrm>
            <a:off x="4095750" y="2438400"/>
            <a:ext cx="4191000" cy="21336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Rounded Rectangular Callout 14">
            <a:extLst>
              <a:ext uri="{FF2B5EF4-FFF2-40B4-BE49-F238E27FC236}">
                <a16:creationId xmlns:a16="http://schemas.microsoft.com/office/drawing/2014/main" id="{5F22F9D2-18B8-49A0-AF44-7E932471D4CF}"/>
              </a:ext>
            </a:extLst>
          </p:cNvPr>
          <p:cNvSpPr/>
          <p:nvPr/>
        </p:nvSpPr>
        <p:spPr>
          <a:xfrm>
            <a:off x="7848600" y="2362200"/>
            <a:ext cx="1600200" cy="685800"/>
          </a:xfrm>
          <a:prstGeom prst="wedgeRoundRectCallout">
            <a:avLst>
              <a:gd name="adj1" fmla="val -76270"/>
              <a:gd name="adj2" fmla="val 20578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Clr>
                <a:srgbClr val="000000"/>
              </a:buClr>
              <a:buSzPct val="100000"/>
              <a:buFont typeface="Times New Roman" pitchFamily="18" charset="0"/>
              <a:buNone/>
              <a:defRPr/>
            </a:pPr>
            <a:r>
              <a:rPr lang="en-US" b="1" dirty="0">
                <a:solidFill>
                  <a:schemeClr val="tx1"/>
                </a:solidFill>
              </a:rPr>
              <a:t>Ideal Risk Trend line</a:t>
            </a:r>
          </a:p>
        </p:txBody>
      </p:sp>
      <p:sp>
        <p:nvSpPr>
          <p:cNvPr id="16" name="Rounded Rectangular Callout 15">
            <a:extLst>
              <a:ext uri="{FF2B5EF4-FFF2-40B4-BE49-F238E27FC236}">
                <a16:creationId xmlns:a16="http://schemas.microsoft.com/office/drawing/2014/main" id="{22E4D364-8516-4A8B-8E60-08AC80B66039}"/>
              </a:ext>
            </a:extLst>
          </p:cNvPr>
          <p:cNvSpPr/>
          <p:nvPr/>
        </p:nvSpPr>
        <p:spPr>
          <a:xfrm>
            <a:off x="6096000" y="1981200"/>
            <a:ext cx="1600200" cy="685800"/>
          </a:xfrm>
          <a:prstGeom prst="wedgeRoundRectCallout">
            <a:avLst>
              <a:gd name="adj1" fmla="val -71153"/>
              <a:gd name="adj2" fmla="val 110262"/>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Clr>
                <a:srgbClr val="000000"/>
              </a:buClr>
              <a:buSzPct val="100000"/>
              <a:buFont typeface="Times New Roman" pitchFamily="18" charset="0"/>
              <a:buNone/>
              <a:defRPr/>
            </a:pPr>
            <a:r>
              <a:rPr lang="en-US" b="1" dirty="0">
                <a:solidFill>
                  <a:schemeClr val="tx1"/>
                </a:solidFill>
              </a:rPr>
              <a:t>Actual Risk Trend line</a:t>
            </a:r>
          </a:p>
        </p:txBody>
      </p:sp>
      <p:sp>
        <p:nvSpPr>
          <p:cNvPr id="764938" name="TextBox 16">
            <a:extLst>
              <a:ext uri="{FF2B5EF4-FFF2-40B4-BE49-F238E27FC236}">
                <a16:creationId xmlns:a16="http://schemas.microsoft.com/office/drawing/2014/main" id="{C667E924-9850-4DCB-86A2-30A77E5E152A}"/>
              </a:ext>
            </a:extLst>
          </p:cNvPr>
          <p:cNvSpPr txBox="1">
            <a:spLocks noChangeArrowheads="1"/>
          </p:cNvSpPr>
          <p:nvPr/>
        </p:nvSpPr>
        <p:spPr bwMode="auto">
          <a:xfrm>
            <a:off x="2895600" y="5638801"/>
            <a:ext cx="6324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Clr>
                <a:srgbClr val="000000"/>
              </a:buClr>
              <a:buSzPct val="100000"/>
              <a:buFont typeface="Times New Roman" panose="02020603050405020304" pitchFamily="18" charset="0"/>
              <a:buNone/>
            </a:pPr>
            <a:r>
              <a:rPr lang="en-US" altLang="en-US">
                <a:solidFill>
                  <a:srgbClr val="FF0000"/>
                </a:solidFill>
              </a:rPr>
              <a:t>If actual risk trend line is above than ideal trend line then it means risks are not coming down at the appropriate rate</a:t>
            </a:r>
          </a:p>
        </p:txBody>
      </p:sp>
    </p:spTree>
    <p:extLst>
      <p:ext uri="{BB962C8B-B14F-4D97-AF65-F5344CB8AC3E}">
        <p14:creationId xmlns:p14="http://schemas.microsoft.com/office/powerpoint/2010/main" val="104232727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471B-E72B-4737-843C-920CA93E775F}"/>
              </a:ext>
            </a:extLst>
          </p:cNvPr>
          <p:cNvSpPr>
            <a:spLocks noGrp="1"/>
          </p:cNvSpPr>
          <p:nvPr>
            <p:ph type="title"/>
          </p:nvPr>
        </p:nvSpPr>
        <p:spPr/>
        <p:txBody>
          <a:bodyPr>
            <a:normAutofit fontScale="90000"/>
          </a:bodyPr>
          <a:lstStyle/>
          <a:p>
            <a:r>
              <a:rPr lang="en-US" dirty="0"/>
              <a:t>Agile Artifacts</a:t>
            </a:r>
          </a:p>
        </p:txBody>
      </p:sp>
      <p:sp>
        <p:nvSpPr>
          <p:cNvPr id="3" name="Content Placeholder 2">
            <a:extLst>
              <a:ext uri="{FF2B5EF4-FFF2-40B4-BE49-F238E27FC236}">
                <a16:creationId xmlns:a16="http://schemas.microsoft.com/office/drawing/2014/main" id="{EB662E6A-3891-4938-8D70-AD3A6E9FCE1D}"/>
              </a:ext>
            </a:extLst>
          </p:cNvPr>
          <p:cNvSpPr>
            <a:spLocks noGrp="1"/>
          </p:cNvSpPr>
          <p:nvPr>
            <p:ph idx="1"/>
          </p:nvPr>
        </p:nvSpPr>
        <p:spPr/>
        <p:txBody>
          <a:bodyPr/>
          <a:lstStyle/>
          <a:p>
            <a:pPr marL="514350" indent="-514350">
              <a:buFont typeface="+mj-lt"/>
              <a:buAutoNum type="arabicPeriod"/>
            </a:pPr>
            <a:r>
              <a:rPr lang="en-US" dirty="0"/>
              <a:t>Product Backlog</a:t>
            </a:r>
          </a:p>
          <a:p>
            <a:pPr marL="514350" indent="-514350">
              <a:buFont typeface="+mj-lt"/>
              <a:buAutoNum type="arabicPeriod"/>
            </a:pPr>
            <a:r>
              <a:rPr lang="en-US" dirty="0"/>
              <a:t>Release Backlog</a:t>
            </a:r>
          </a:p>
          <a:p>
            <a:pPr marL="514350" indent="-514350">
              <a:buFont typeface="+mj-lt"/>
              <a:buAutoNum type="arabicPeriod"/>
            </a:pPr>
            <a:r>
              <a:rPr lang="en-US" dirty="0"/>
              <a:t>Sprint Backlog </a:t>
            </a:r>
          </a:p>
          <a:p>
            <a:pPr marL="514350" indent="-514350">
              <a:buFont typeface="+mj-lt"/>
              <a:buAutoNum type="arabicPeriod"/>
            </a:pPr>
            <a:r>
              <a:rPr lang="en-US" dirty="0"/>
              <a:t>Agile Documentation</a:t>
            </a:r>
          </a:p>
          <a:p>
            <a:pPr marL="514350" indent="-514350">
              <a:buFont typeface="+mj-lt"/>
              <a:buAutoNum type="arabicPeriod"/>
            </a:pPr>
            <a:r>
              <a:rPr lang="en-US" dirty="0"/>
              <a:t>Agile Architecture</a:t>
            </a:r>
          </a:p>
        </p:txBody>
      </p:sp>
    </p:spTree>
    <p:extLst>
      <p:ext uri="{BB962C8B-B14F-4D97-AF65-F5344CB8AC3E}">
        <p14:creationId xmlns:p14="http://schemas.microsoft.com/office/powerpoint/2010/main" val="4936597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8C6C3-2EC5-4B0D-86B0-C75C8A9720E1}"/>
              </a:ext>
            </a:extLst>
          </p:cNvPr>
          <p:cNvSpPr>
            <a:spLocks noGrp="1"/>
          </p:cNvSpPr>
          <p:nvPr>
            <p:ph type="title"/>
          </p:nvPr>
        </p:nvSpPr>
        <p:spPr/>
        <p:txBody>
          <a:bodyPr>
            <a:normAutofit fontScale="90000"/>
          </a:bodyPr>
          <a:lstStyle/>
          <a:p>
            <a:pPr>
              <a:defRPr/>
            </a:pPr>
            <a:r>
              <a:t>Backlog</a:t>
            </a:r>
          </a:p>
        </p:txBody>
      </p:sp>
      <p:pic>
        <p:nvPicPr>
          <p:cNvPr id="500740" name="Picture 1">
            <a:extLst>
              <a:ext uri="{FF2B5EF4-FFF2-40B4-BE49-F238E27FC236}">
                <a16:creationId xmlns:a16="http://schemas.microsoft.com/office/drawing/2014/main" id="{C084918A-1B7B-4D8E-AC61-694EBCA398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323976"/>
            <a:ext cx="7848600"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0741" name="Rectangle 6">
            <a:extLst>
              <a:ext uri="{FF2B5EF4-FFF2-40B4-BE49-F238E27FC236}">
                <a16:creationId xmlns:a16="http://schemas.microsoft.com/office/drawing/2014/main" id="{89C25F77-BEAB-4F37-88EE-1D056DC302BA}"/>
              </a:ext>
            </a:extLst>
          </p:cNvPr>
          <p:cNvSpPr>
            <a:spLocks noChangeArrowheads="1"/>
          </p:cNvSpPr>
          <p:nvPr/>
        </p:nvSpPr>
        <p:spPr bwMode="auto">
          <a:xfrm>
            <a:off x="5029200" y="838201"/>
            <a:ext cx="2628900" cy="461963"/>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Clr>
                <a:srgbClr val="000000"/>
              </a:buClr>
              <a:buSzPct val="100000"/>
              <a:buFont typeface="Times New Roman" panose="02020603050405020304" pitchFamily="18" charset="0"/>
              <a:buNone/>
            </a:pPr>
            <a:r>
              <a:rPr lang="en-US" altLang="en-US" sz="2400" b="1">
                <a:solidFill>
                  <a:schemeClr val="tx1"/>
                </a:solidFill>
              </a:rPr>
              <a:t>Product Backlog</a:t>
            </a:r>
          </a:p>
        </p:txBody>
      </p:sp>
      <p:sp>
        <p:nvSpPr>
          <p:cNvPr id="500742" name="TextBox 7">
            <a:extLst>
              <a:ext uri="{FF2B5EF4-FFF2-40B4-BE49-F238E27FC236}">
                <a16:creationId xmlns:a16="http://schemas.microsoft.com/office/drawing/2014/main" id="{55F2C326-247F-4EFC-A620-1820ACE4FFAD}"/>
              </a:ext>
            </a:extLst>
          </p:cNvPr>
          <p:cNvSpPr txBox="1">
            <a:spLocks noChangeArrowheads="1"/>
          </p:cNvSpPr>
          <p:nvPr/>
        </p:nvSpPr>
        <p:spPr bwMode="auto">
          <a:xfrm>
            <a:off x="2057401" y="6248401"/>
            <a:ext cx="66389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Clr>
                <a:srgbClr val="000000"/>
              </a:buClr>
              <a:buSzPct val="100000"/>
              <a:buFont typeface="Times New Roman" panose="02020603050405020304" pitchFamily="18" charset="0"/>
              <a:buNone/>
            </a:pPr>
            <a:r>
              <a:rPr lang="en-US" altLang="en-US" sz="1400" b="1">
                <a:solidFill>
                  <a:schemeClr val="tx1"/>
                </a:solidFill>
              </a:rPr>
              <a:t>Product backlog grooming is continuous activity. PO is responsible for this.</a:t>
            </a:r>
          </a:p>
        </p:txBody>
      </p:sp>
    </p:spTree>
    <p:extLst>
      <p:ext uri="{BB962C8B-B14F-4D97-AF65-F5344CB8AC3E}">
        <p14:creationId xmlns:p14="http://schemas.microsoft.com/office/powerpoint/2010/main" val="20215750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B2ED4-2F44-406B-9CCE-0316BE4711E1}"/>
              </a:ext>
            </a:extLst>
          </p:cNvPr>
          <p:cNvSpPr>
            <a:spLocks noGrp="1"/>
          </p:cNvSpPr>
          <p:nvPr>
            <p:ph type="title"/>
          </p:nvPr>
        </p:nvSpPr>
        <p:spPr/>
        <p:txBody>
          <a:bodyPr>
            <a:normAutofit fontScale="90000"/>
          </a:bodyPr>
          <a:lstStyle/>
          <a:p>
            <a:pPr>
              <a:defRPr/>
            </a:pPr>
            <a:r>
              <a:t>Backlog</a:t>
            </a:r>
          </a:p>
        </p:txBody>
      </p:sp>
      <p:pic>
        <p:nvPicPr>
          <p:cNvPr id="502788" name="Picture 3">
            <a:extLst>
              <a:ext uri="{FF2B5EF4-FFF2-40B4-BE49-F238E27FC236}">
                <a16:creationId xmlns:a16="http://schemas.microsoft.com/office/drawing/2014/main" id="{9863C50F-5AAA-4CF3-B388-9BA71EC8A1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1" y="1371601"/>
            <a:ext cx="8753475"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789" name="Rectangle 7">
            <a:extLst>
              <a:ext uri="{FF2B5EF4-FFF2-40B4-BE49-F238E27FC236}">
                <a16:creationId xmlns:a16="http://schemas.microsoft.com/office/drawing/2014/main" id="{11C5AF2E-4AE1-4BCF-9693-FB0FE0EAE96A}"/>
              </a:ext>
            </a:extLst>
          </p:cNvPr>
          <p:cNvSpPr>
            <a:spLocks noChangeArrowheads="1"/>
          </p:cNvSpPr>
          <p:nvPr/>
        </p:nvSpPr>
        <p:spPr bwMode="auto">
          <a:xfrm>
            <a:off x="4876801" y="838201"/>
            <a:ext cx="2632075" cy="461963"/>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Clr>
                <a:srgbClr val="000000"/>
              </a:buClr>
              <a:buSzPct val="100000"/>
              <a:buFont typeface="Times New Roman" panose="02020603050405020304" pitchFamily="18" charset="0"/>
              <a:buNone/>
            </a:pPr>
            <a:r>
              <a:rPr lang="en-US" altLang="en-US" sz="2400" b="1">
                <a:solidFill>
                  <a:schemeClr val="tx1"/>
                </a:solidFill>
              </a:rPr>
              <a:t>Release Backlog</a:t>
            </a:r>
          </a:p>
        </p:txBody>
      </p:sp>
      <p:sp>
        <p:nvSpPr>
          <p:cNvPr id="502790" name="TextBox 8">
            <a:extLst>
              <a:ext uri="{FF2B5EF4-FFF2-40B4-BE49-F238E27FC236}">
                <a16:creationId xmlns:a16="http://schemas.microsoft.com/office/drawing/2014/main" id="{819A92D1-7495-42C6-9AD1-7E269F39E047}"/>
              </a:ext>
            </a:extLst>
          </p:cNvPr>
          <p:cNvSpPr txBox="1">
            <a:spLocks noChangeArrowheads="1"/>
          </p:cNvSpPr>
          <p:nvPr/>
        </p:nvSpPr>
        <p:spPr bwMode="auto">
          <a:xfrm>
            <a:off x="1600201" y="6321426"/>
            <a:ext cx="66024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Clr>
                <a:srgbClr val="000000"/>
              </a:buClr>
              <a:buSzPct val="100000"/>
              <a:buFont typeface="Times New Roman" panose="02020603050405020304" pitchFamily="18" charset="0"/>
              <a:buNone/>
            </a:pPr>
            <a:r>
              <a:rPr lang="en-US" altLang="en-US" sz="1200" b="1">
                <a:solidFill>
                  <a:schemeClr val="tx1"/>
                </a:solidFill>
              </a:rPr>
              <a:t>Release backlog is created during release planning meetings. PO is responsible for this</a:t>
            </a:r>
          </a:p>
        </p:txBody>
      </p:sp>
    </p:spTree>
    <p:extLst>
      <p:ext uri="{BB962C8B-B14F-4D97-AF65-F5344CB8AC3E}">
        <p14:creationId xmlns:p14="http://schemas.microsoft.com/office/powerpoint/2010/main" val="6563589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BB955-70B9-4E82-8A3C-6915BDE366DC}"/>
              </a:ext>
            </a:extLst>
          </p:cNvPr>
          <p:cNvSpPr>
            <a:spLocks noGrp="1"/>
          </p:cNvSpPr>
          <p:nvPr>
            <p:ph type="title"/>
          </p:nvPr>
        </p:nvSpPr>
        <p:spPr/>
        <p:txBody>
          <a:bodyPr>
            <a:normAutofit fontScale="90000"/>
          </a:bodyPr>
          <a:lstStyle/>
          <a:p>
            <a:pPr>
              <a:defRPr/>
            </a:pPr>
            <a:r>
              <a:t>Backlog</a:t>
            </a:r>
          </a:p>
        </p:txBody>
      </p:sp>
      <p:sp>
        <p:nvSpPr>
          <p:cNvPr id="72707" name="Content Placeholder 2">
            <a:extLst>
              <a:ext uri="{FF2B5EF4-FFF2-40B4-BE49-F238E27FC236}">
                <a16:creationId xmlns:a16="http://schemas.microsoft.com/office/drawing/2014/main" id="{3AB37036-D500-4D7B-B7A9-F460F7E6FC12}"/>
              </a:ext>
            </a:extLst>
          </p:cNvPr>
          <p:cNvSpPr>
            <a:spLocks noGrp="1"/>
          </p:cNvSpPr>
          <p:nvPr>
            <p:ph idx="1"/>
          </p:nvPr>
        </p:nvSpPr>
        <p:spPr/>
        <p:txBody>
          <a:bodyPr>
            <a:normAutofit lnSpcReduction="10000"/>
          </a:bodyPr>
          <a:lstStyle/>
          <a:p>
            <a:pPr algn="ctr">
              <a:buFont typeface="Arial" charset="0"/>
              <a:buNone/>
              <a:defRPr/>
            </a:pPr>
            <a:r>
              <a:rPr lang="en-US" b="1" dirty="0"/>
              <a:t>Sprint Backlog</a:t>
            </a:r>
          </a:p>
          <a:p>
            <a:pPr>
              <a:buFont typeface="Arial" charset="0"/>
              <a:buChar char="•"/>
              <a:defRPr/>
            </a:pPr>
            <a:r>
              <a:rPr lang="en-US" sz="2800" dirty="0"/>
              <a:t>Unlike product backlog and release backlog which is comprised by user stories, sprint backlog is comprised of task</a:t>
            </a:r>
          </a:p>
          <a:p>
            <a:pPr>
              <a:buFont typeface="Arial" charset="0"/>
              <a:buChar char="•"/>
              <a:defRPr/>
            </a:pPr>
            <a:r>
              <a:rPr lang="en-US" sz="2800" dirty="0"/>
              <a:t>Sprint Backlog can have following types of tasks</a:t>
            </a:r>
          </a:p>
          <a:p>
            <a:pPr lvl="1">
              <a:buFont typeface="Arial" charset="0"/>
              <a:buChar char="–"/>
              <a:defRPr/>
            </a:pPr>
            <a:r>
              <a:rPr lang="en-US" sz="2400" dirty="0"/>
              <a:t>Design Tasks</a:t>
            </a:r>
          </a:p>
          <a:p>
            <a:pPr lvl="1">
              <a:buFont typeface="Arial" charset="0"/>
              <a:buChar char="–"/>
              <a:defRPr/>
            </a:pPr>
            <a:r>
              <a:rPr lang="en-US" sz="2400" dirty="0"/>
              <a:t>Coding Tasks</a:t>
            </a:r>
          </a:p>
          <a:p>
            <a:pPr lvl="1">
              <a:buFont typeface="Arial" charset="0"/>
              <a:buChar char="–"/>
              <a:defRPr/>
            </a:pPr>
            <a:r>
              <a:rPr lang="en-US" sz="2400" dirty="0"/>
              <a:t>Testing Task</a:t>
            </a:r>
          </a:p>
          <a:p>
            <a:pPr lvl="1">
              <a:buFont typeface="Arial" charset="0"/>
              <a:buChar char="–"/>
              <a:defRPr/>
            </a:pPr>
            <a:r>
              <a:rPr lang="en-US" sz="2400" dirty="0"/>
              <a:t>Documentation Tasks</a:t>
            </a:r>
          </a:p>
          <a:p>
            <a:pPr>
              <a:buFont typeface="Arial" charset="0"/>
              <a:buChar char="•"/>
              <a:defRPr/>
            </a:pPr>
            <a:r>
              <a:rPr lang="en-US" sz="2800" dirty="0"/>
              <a:t>No one is allowed to add user story or task in Sprint backlog but team can delete task if they feel out of time</a:t>
            </a:r>
          </a:p>
          <a:p>
            <a:pPr>
              <a:buFont typeface="Arial" charset="0"/>
              <a:buChar char="•"/>
              <a:defRPr/>
            </a:pPr>
            <a:r>
              <a:rPr lang="en-US" sz="2800" dirty="0"/>
              <a:t>Sprint backlog is developed at the time of sprint planning</a:t>
            </a:r>
          </a:p>
        </p:txBody>
      </p:sp>
    </p:spTree>
    <p:extLst>
      <p:ext uri="{BB962C8B-B14F-4D97-AF65-F5344CB8AC3E}">
        <p14:creationId xmlns:p14="http://schemas.microsoft.com/office/powerpoint/2010/main" val="33336667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1D48F-A48E-4759-AF3E-DB8BA09D4103}"/>
              </a:ext>
            </a:extLst>
          </p:cNvPr>
          <p:cNvSpPr>
            <a:spLocks noGrp="1"/>
          </p:cNvSpPr>
          <p:nvPr>
            <p:ph type="title"/>
          </p:nvPr>
        </p:nvSpPr>
        <p:spPr/>
        <p:txBody>
          <a:bodyPr>
            <a:normAutofit fontScale="90000"/>
          </a:bodyPr>
          <a:lstStyle/>
          <a:p>
            <a:pPr>
              <a:defRPr/>
            </a:pPr>
            <a:r>
              <a:t>Backlog</a:t>
            </a:r>
          </a:p>
        </p:txBody>
      </p:sp>
      <p:sp>
        <p:nvSpPr>
          <p:cNvPr id="3" name="Content Placeholder 2">
            <a:extLst>
              <a:ext uri="{FF2B5EF4-FFF2-40B4-BE49-F238E27FC236}">
                <a16:creationId xmlns:a16="http://schemas.microsoft.com/office/drawing/2014/main" id="{DB62F24E-AD4B-4BF0-A70C-5C1962D8B4B0}"/>
              </a:ext>
            </a:extLst>
          </p:cNvPr>
          <p:cNvSpPr>
            <a:spLocks noGrp="1"/>
          </p:cNvSpPr>
          <p:nvPr>
            <p:ph idx="1"/>
          </p:nvPr>
        </p:nvSpPr>
        <p:spPr/>
        <p:txBody>
          <a:bodyPr>
            <a:normAutofit fontScale="85000" lnSpcReduction="10000"/>
          </a:bodyPr>
          <a:lstStyle/>
          <a:p>
            <a:pPr algn="ctr">
              <a:buFont typeface="Arial" panose="020B0604020202020204" pitchFamily="34" charset="0"/>
              <a:buNone/>
              <a:defRPr/>
            </a:pPr>
            <a:r>
              <a:rPr lang="en-US" sz="3800" b="1" dirty="0"/>
              <a:t>Sprint Backlog</a:t>
            </a:r>
          </a:p>
          <a:p>
            <a:pPr>
              <a:defRPr/>
            </a:pPr>
            <a:r>
              <a:rPr lang="en-US" dirty="0"/>
              <a:t>Generally every task in sprint backlog should be related to some user story</a:t>
            </a:r>
          </a:p>
          <a:p>
            <a:pPr>
              <a:defRPr/>
            </a:pPr>
            <a:r>
              <a:rPr lang="en-US" dirty="0"/>
              <a:t>To identify task for user story programmers need to do the detail discussion about user story with PO</a:t>
            </a:r>
          </a:p>
          <a:p>
            <a:pPr>
              <a:defRPr/>
            </a:pPr>
            <a:r>
              <a:rPr lang="en-US" dirty="0"/>
              <a:t>Each task in sprint back log should have following information in the form of Task card</a:t>
            </a:r>
          </a:p>
          <a:p>
            <a:pPr lvl="1">
              <a:defRPr/>
            </a:pPr>
            <a:r>
              <a:rPr lang="en-US" dirty="0"/>
              <a:t>Task description</a:t>
            </a:r>
          </a:p>
          <a:p>
            <a:pPr lvl="1">
              <a:defRPr/>
            </a:pPr>
            <a:r>
              <a:rPr lang="en-US" dirty="0"/>
              <a:t>Estimated hours </a:t>
            </a:r>
          </a:p>
          <a:p>
            <a:pPr lvl="1">
              <a:defRPr/>
            </a:pPr>
            <a:r>
              <a:rPr lang="en-US" dirty="0"/>
              <a:t>Owner name (if taken by any team member)</a:t>
            </a:r>
          </a:p>
          <a:p>
            <a:pPr lvl="1">
              <a:defRPr/>
            </a:pPr>
            <a:r>
              <a:rPr lang="en-US" dirty="0"/>
              <a:t>Exit criteria </a:t>
            </a:r>
          </a:p>
          <a:p>
            <a:pPr lvl="1">
              <a:defRPr/>
            </a:pPr>
            <a:r>
              <a:rPr lang="en-US" dirty="0"/>
              <a:t>Verification method (test or inspection)</a:t>
            </a:r>
          </a:p>
          <a:p>
            <a:pPr lvl="1">
              <a:defRPr/>
            </a:pPr>
            <a:r>
              <a:rPr lang="en-US" dirty="0"/>
              <a:t>Who will perform verification</a:t>
            </a:r>
          </a:p>
          <a:p>
            <a:pPr>
              <a:defRPr/>
            </a:pPr>
            <a:endParaRPr lang="en-US" dirty="0"/>
          </a:p>
        </p:txBody>
      </p:sp>
    </p:spTree>
    <p:extLst>
      <p:ext uri="{BB962C8B-B14F-4D97-AF65-F5344CB8AC3E}">
        <p14:creationId xmlns:p14="http://schemas.microsoft.com/office/powerpoint/2010/main" val="35422415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331CE6-AB88-4450-8C42-B53F711B0986}"/>
              </a:ext>
            </a:extLst>
          </p:cNvPr>
          <p:cNvSpPr>
            <a:spLocks noGrp="1"/>
          </p:cNvSpPr>
          <p:nvPr>
            <p:ph type="title"/>
          </p:nvPr>
        </p:nvSpPr>
        <p:spPr/>
        <p:txBody>
          <a:bodyPr>
            <a:normAutofit fontScale="90000"/>
          </a:bodyPr>
          <a:lstStyle/>
          <a:p>
            <a:pPr>
              <a:defRPr/>
            </a:pPr>
            <a:r>
              <a:t>Backlog</a:t>
            </a:r>
          </a:p>
        </p:txBody>
      </p:sp>
      <p:pic>
        <p:nvPicPr>
          <p:cNvPr id="508932" name="Picture 2" descr="http://www.mountaingoatsoftware.com/system/hidden_asset/file/29/MockedTaskBoard.jpg">
            <a:extLst>
              <a:ext uri="{FF2B5EF4-FFF2-40B4-BE49-F238E27FC236}">
                <a16:creationId xmlns:a16="http://schemas.microsoft.com/office/drawing/2014/main" id="{D6B3403A-8EBE-48D3-9820-670262EAF4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1" y="1295401"/>
            <a:ext cx="7439025"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8933" name="Rectangle 8">
            <a:extLst>
              <a:ext uri="{FF2B5EF4-FFF2-40B4-BE49-F238E27FC236}">
                <a16:creationId xmlns:a16="http://schemas.microsoft.com/office/drawing/2014/main" id="{B76114E3-2DE5-466A-80B3-FBE14CDE9C91}"/>
              </a:ext>
            </a:extLst>
          </p:cNvPr>
          <p:cNvSpPr>
            <a:spLocks noChangeArrowheads="1"/>
          </p:cNvSpPr>
          <p:nvPr/>
        </p:nvSpPr>
        <p:spPr bwMode="auto">
          <a:xfrm>
            <a:off x="4800600" y="914401"/>
            <a:ext cx="2355850" cy="461963"/>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Clr>
                <a:srgbClr val="000000"/>
              </a:buClr>
              <a:buSzPct val="100000"/>
              <a:buFont typeface="Times New Roman" panose="02020603050405020304" pitchFamily="18" charset="0"/>
              <a:buNone/>
            </a:pPr>
            <a:r>
              <a:rPr lang="en-US" altLang="en-US" sz="2400" b="1">
                <a:solidFill>
                  <a:schemeClr val="tx1"/>
                </a:solidFill>
              </a:rPr>
              <a:t>Sprint Backlog</a:t>
            </a:r>
          </a:p>
        </p:txBody>
      </p:sp>
    </p:spTree>
    <p:extLst>
      <p:ext uri="{BB962C8B-B14F-4D97-AF65-F5344CB8AC3E}">
        <p14:creationId xmlns:p14="http://schemas.microsoft.com/office/powerpoint/2010/main" val="932669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843002E-C955-49F8-8E8A-E0019E7202E9}"/>
              </a:ext>
            </a:extLst>
          </p:cNvPr>
          <p:cNvSpPr>
            <a:spLocks noGrp="1"/>
          </p:cNvSpPr>
          <p:nvPr>
            <p:ph type="title"/>
          </p:nvPr>
        </p:nvSpPr>
        <p:spPr/>
        <p:txBody>
          <a:bodyPr>
            <a:normAutofit fontScale="90000"/>
          </a:bodyPr>
          <a:lstStyle/>
          <a:p>
            <a:r>
              <a:rPr lang="en-US" dirty="0"/>
              <a:t>Agenda of Session 2</a:t>
            </a:r>
          </a:p>
        </p:txBody>
      </p:sp>
      <p:sp>
        <p:nvSpPr>
          <p:cNvPr id="8" name="Content Placeholder 7">
            <a:extLst>
              <a:ext uri="{FF2B5EF4-FFF2-40B4-BE49-F238E27FC236}">
                <a16:creationId xmlns:a16="http://schemas.microsoft.com/office/drawing/2014/main" id="{2EF7A6A1-FEBE-44A3-A5BE-4A86A4DAA6C0}"/>
              </a:ext>
            </a:extLst>
          </p:cNvPr>
          <p:cNvSpPr>
            <a:spLocks noGrp="1"/>
          </p:cNvSpPr>
          <p:nvPr>
            <p:ph idx="1"/>
          </p:nvPr>
        </p:nvSpPr>
        <p:spPr/>
        <p:txBody>
          <a:bodyPr>
            <a:normAutofit/>
          </a:bodyPr>
          <a:lstStyle/>
          <a:p>
            <a:pPr marL="971550" lvl="1" indent="-514350">
              <a:buFont typeface="+mj-lt"/>
              <a:buAutoNum type="arabicPeriod"/>
            </a:pPr>
            <a:r>
              <a:rPr lang="en-US" dirty="0"/>
              <a:t>Revision from Last Session</a:t>
            </a:r>
          </a:p>
          <a:p>
            <a:pPr marL="971550" lvl="1" indent="-514350">
              <a:buFont typeface="+mj-lt"/>
              <a:buAutoNum type="arabicPeriod"/>
            </a:pPr>
            <a:r>
              <a:rPr lang="en-US" dirty="0"/>
              <a:t>Introduction to Agile &amp; Scrum</a:t>
            </a:r>
          </a:p>
          <a:p>
            <a:pPr marL="971550" lvl="1" indent="-514350">
              <a:buFont typeface="+mj-lt"/>
              <a:buAutoNum type="arabicPeriod"/>
            </a:pPr>
            <a:r>
              <a:rPr lang="en-US" dirty="0"/>
              <a:t>Agile Project Management : Communication</a:t>
            </a:r>
          </a:p>
          <a:p>
            <a:pPr marL="971550" lvl="1" indent="-514350">
              <a:buFont typeface="+mj-lt"/>
              <a:buAutoNum type="arabicPeriod"/>
            </a:pPr>
            <a:r>
              <a:rPr lang="en-US" dirty="0"/>
              <a:t>Agile Project Management : Requirement Management </a:t>
            </a:r>
          </a:p>
          <a:p>
            <a:pPr marL="971550" lvl="1" indent="-514350">
              <a:buFont typeface="+mj-lt"/>
              <a:buAutoNum type="arabicPeriod"/>
            </a:pPr>
            <a:r>
              <a:rPr lang="en-US" dirty="0"/>
              <a:t>Agile Estimation &amp; Planning </a:t>
            </a:r>
          </a:p>
          <a:p>
            <a:pPr marL="971550" lvl="1" indent="-514350">
              <a:buFont typeface="+mj-lt"/>
              <a:buAutoNum type="arabicPeriod"/>
            </a:pPr>
            <a:r>
              <a:rPr lang="en-US" dirty="0"/>
              <a:t>Agile Metrics</a:t>
            </a:r>
          </a:p>
          <a:p>
            <a:pPr marL="971550" lvl="1" indent="-514350">
              <a:buFont typeface="+mj-lt"/>
              <a:buAutoNum type="arabicPeriod"/>
            </a:pPr>
            <a:r>
              <a:rPr lang="en-US" dirty="0"/>
              <a:t>Agile Artifacts</a:t>
            </a:r>
          </a:p>
          <a:p>
            <a:pPr marL="971550" lvl="1" indent="-514350">
              <a:buFont typeface="+mj-lt"/>
              <a:buAutoNum type="arabicPeriod"/>
            </a:pPr>
            <a:r>
              <a:rPr lang="en-US" dirty="0"/>
              <a:t>Agile Architecture &amp; Design</a:t>
            </a:r>
          </a:p>
          <a:p>
            <a:pPr marL="971550" lvl="1" indent="-514350">
              <a:buFont typeface="+mj-lt"/>
              <a:buAutoNum type="arabicPeriod"/>
            </a:pPr>
            <a:r>
              <a:rPr lang="en-US" dirty="0"/>
              <a:t>Agile Quality Management</a:t>
            </a:r>
          </a:p>
        </p:txBody>
      </p:sp>
    </p:spTree>
    <p:extLst>
      <p:ext uri="{BB962C8B-B14F-4D97-AF65-F5344CB8AC3E}">
        <p14:creationId xmlns:p14="http://schemas.microsoft.com/office/powerpoint/2010/main" val="41085123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D5DA-2545-4EAA-9951-5532FA301540}"/>
              </a:ext>
            </a:extLst>
          </p:cNvPr>
          <p:cNvSpPr>
            <a:spLocks noGrp="1"/>
          </p:cNvSpPr>
          <p:nvPr>
            <p:ph type="title"/>
          </p:nvPr>
        </p:nvSpPr>
        <p:spPr/>
        <p:txBody>
          <a:bodyPr>
            <a:normAutofit fontScale="90000"/>
          </a:bodyPr>
          <a:lstStyle/>
          <a:p>
            <a:r>
              <a:rPr lang="en-US" dirty="0"/>
              <a:t>Agile Quality Management </a:t>
            </a:r>
          </a:p>
        </p:txBody>
      </p:sp>
      <p:sp>
        <p:nvSpPr>
          <p:cNvPr id="3" name="Content Placeholder 2">
            <a:extLst>
              <a:ext uri="{FF2B5EF4-FFF2-40B4-BE49-F238E27FC236}">
                <a16:creationId xmlns:a16="http://schemas.microsoft.com/office/drawing/2014/main" id="{836E6FB9-2B48-40EC-B5A1-18DAA87C9DBD}"/>
              </a:ext>
            </a:extLst>
          </p:cNvPr>
          <p:cNvSpPr>
            <a:spLocks noGrp="1"/>
          </p:cNvSpPr>
          <p:nvPr>
            <p:ph idx="1"/>
          </p:nvPr>
        </p:nvSpPr>
        <p:spPr/>
        <p:txBody>
          <a:bodyPr/>
          <a:lstStyle/>
          <a:p>
            <a:pPr marL="514350" indent="-514350">
              <a:buFont typeface="+mj-lt"/>
              <a:buAutoNum type="arabicPeriod"/>
            </a:pPr>
            <a:r>
              <a:rPr lang="en-US" dirty="0"/>
              <a:t>User Story Definition of Done</a:t>
            </a:r>
          </a:p>
          <a:p>
            <a:pPr marL="514350" indent="-514350">
              <a:buFont typeface="+mj-lt"/>
              <a:buAutoNum type="arabicPeriod"/>
            </a:pPr>
            <a:r>
              <a:rPr lang="en-US" dirty="0"/>
              <a:t>Sprint Definition of Done </a:t>
            </a:r>
          </a:p>
          <a:p>
            <a:pPr marL="514350" indent="-514350">
              <a:buFont typeface="+mj-lt"/>
              <a:buAutoNum type="arabicPeriod"/>
            </a:pPr>
            <a:r>
              <a:rPr lang="en-US" dirty="0"/>
              <a:t>Release Definition of Done </a:t>
            </a:r>
          </a:p>
          <a:p>
            <a:pPr marL="514350" indent="-514350">
              <a:buFont typeface="+mj-lt"/>
              <a:buAutoNum type="arabicPeriod"/>
            </a:pPr>
            <a:r>
              <a:rPr lang="en-US" dirty="0"/>
              <a:t>Agile Health Checkup</a:t>
            </a:r>
          </a:p>
        </p:txBody>
      </p:sp>
    </p:spTree>
    <p:extLst>
      <p:ext uri="{BB962C8B-B14F-4D97-AF65-F5344CB8AC3E}">
        <p14:creationId xmlns:p14="http://schemas.microsoft.com/office/powerpoint/2010/main" val="8951271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0E152-983E-4E77-8934-5D2D35A566A7}"/>
              </a:ext>
            </a:extLst>
          </p:cNvPr>
          <p:cNvSpPr>
            <a:spLocks noGrp="1"/>
          </p:cNvSpPr>
          <p:nvPr>
            <p:ph type="title"/>
          </p:nvPr>
        </p:nvSpPr>
        <p:spPr/>
        <p:txBody>
          <a:bodyPr>
            <a:normAutofit fontScale="90000"/>
          </a:bodyPr>
          <a:lstStyle/>
          <a:p>
            <a:pPr>
              <a:defRPr/>
            </a:pPr>
            <a:r>
              <a:t>Definition of Done (</a:t>
            </a:r>
            <a:r>
              <a:rPr err="1"/>
              <a:t>DoD</a:t>
            </a:r>
            <a:r>
              <a:t>)</a:t>
            </a:r>
          </a:p>
        </p:txBody>
      </p:sp>
      <p:sp>
        <p:nvSpPr>
          <p:cNvPr id="547843" name="Content Placeholder 2">
            <a:extLst>
              <a:ext uri="{FF2B5EF4-FFF2-40B4-BE49-F238E27FC236}">
                <a16:creationId xmlns:a16="http://schemas.microsoft.com/office/drawing/2014/main" id="{AD807669-5116-4727-943F-E9661828950D}"/>
              </a:ext>
            </a:extLst>
          </p:cNvPr>
          <p:cNvSpPr>
            <a:spLocks noGrp="1"/>
          </p:cNvSpPr>
          <p:nvPr>
            <p:ph idx="1"/>
          </p:nvPr>
        </p:nvSpPr>
        <p:spPr/>
        <p:txBody>
          <a:bodyPr/>
          <a:lstStyle/>
          <a:p>
            <a:r>
              <a:rPr lang="en-US" altLang="en-US" sz="2800"/>
              <a:t>The DoD changes over time. Organizational support and the team’s ability to remove impediments may enable the inclusion of additional activities into the DoD for features or sprints.</a:t>
            </a:r>
          </a:p>
          <a:p>
            <a:r>
              <a:rPr lang="en-US" altLang="en-US" sz="2800"/>
              <a:t>Continuous Integration (CI) helps you validating the “Doneness”</a:t>
            </a:r>
          </a:p>
          <a:p>
            <a:r>
              <a:rPr lang="en-US" altLang="en-US" sz="2800"/>
              <a:t>There are 3 level of DoD</a:t>
            </a:r>
          </a:p>
          <a:p>
            <a:pPr lvl="1">
              <a:buFont typeface="Arial" panose="020B0604020202020204" pitchFamily="34" charset="0"/>
              <a:buChar char="•"/>
            </a:pPr>
            <a:r>
              <a:rPr lang="en-US" altLang="en-US" sz="2400"/>
              <a:t>Story DoD</a:t>
            </a:r>
          </a:p>
          <a:p>
            <a:pPr lvl="1">
              <a:buFont typeface="Arial" panose="020B0604020202020204" pitchFamily="34" charset="0"/>
              <a:buChar char="•"/>
            </a:pPr>
            <a:r>
              <a:rPr lang="en-US" altLang="en-US" sz="2400"/>
              <a:t>Iteration DoD</a:t>
            </a:r>
          </a:p>
          <a:p>
            <a:pPr lvl="1">
              <a:buFont typeface="Arial" panose="020B0604020202020204" pitchFamily="34" charset="0"/>
              <a:buChar char="•"/>
            </a:pPr>
            <a:r>
              <a:rPr lang="en-US" altLang="en-US" sz="2400"/>
              <a:t>Release DoD</a:t>
            </a:r>
          </a:p>
        </p:txBody>
      </p:sp>
    </p:spTree>
    <p:extLst>
      <p:ext uri="{BB962C8B-B14F-4D97-AF65-F5344CB8AC3E}">
        <p14:creationId xmlns:p14="http://schemas.microsoft.com/office/powerpoint/2010/main" val="41186504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4FFBE-9E41-4D43-8E3B-90FECF7B1CC1}"/>
              </a:ext>
            </a:extLst>
          </p:cNvPr>
          <p:cNvSpPr>
            <a:spLocks noGrp="1"/>
          </p:cNvSpPr>
          <p:nvPr>
            <p:ph type="title"/>
          </p:nvPr>
        </p:nvSpPr>
        <p:spPr/>
        <p:txBody>
          <a:bodyPr>
            <a:normAutofit fontScale="90000"/>
          </a:bodyPr>
          <a:lstStyle/>
          <a:p>
            <a:pPr>
              <a:defRPr/>
            </a:pPr>
            <a:r>
              <a:t>Definition of Done (</a:t>
            </a:r>
            <a:r>
              <a:rPr err="1"/>
              <a:t>DoD</a:t>
            </a:r>
            <a:r>
              <a:t>)</a:t>
            </a:r>
          </a:p>
        </p:txBody>
      </p:sp>
      <p:sp>
        <p:nvSpPr>
          <p:cNvPr id="549891" name="Content Placeholder 2">
            <a:extLst>
              <a:ext uri="{FF2B5EF4-FFF2-40B4-BE49-F238E27FC236}">
                <a16:creationId xmlns:a16="http://schemas.microsoft.com/office/drawing/2014/main" id="{C4AF4E96-5CFA-49C4-A6D7-6A8F218DA9BB}"/>
              </a:ext>
            </a:extLst>
          </p:cNvPr>
          <p:cNvSpPr>
            <a:spLocks noGrp="1"/>
          </p:cNvSpPr>
          <p:nvPr>
            <p:ph idx="1"/>
          </p:nvPr>
        </p:nvSpPr>
        <p:spPr/>
        <p:txBody>
          <a:bodyPr/>
          <a:lstStyle/>
          <a:p>
            <a:pPr>
              <a:buFont typeface="Arial" panose="020B0604020202020204" pitchFamily="34" charset="0"/>
              <a:buNone/>
            </a:pPr>
            <a:r>
              <a:rPr lang="en-US" altLang="en-US" b="1"/>
              <a:t>Story “Done”</a:t>
            </a:r>
          </a:p>
          <a:p>
            <a:pPr lvl="1"/>
            <a:r>
              <a:rPr lang="en-US" altLang="en-US"/>
              <a:t>Unit test should provide 60-70% test coverage </a:t>
            </a:r>
          </a:p>
          <a:p>
            <a:pPr lvl="1"/>
            <a:r>
              <a:rPr lang="en-US" altLang="en-US"/>
              <a:t>Story is either written in pair or reviewed by peer</a:t>
            </a:r>
          </a:p>
          <a:p>
            <a:pPr lvl="1"/>
            <a:r>
              <a:rPr lang="en-US" altLang="en-US"/>
              <a:t>All code checked in</a:t>
            </a:r>
          </a:p>
          <a:p>
            <a:pPr lvl="1"/>
            <a:r>
              <a:rPr lang="en-US" altLang="en-US"/>
              <a:t>All unit code passed</a:t>
            </a:r>
          </a:p>
          <a:p>
            <a:pPr lvl="1"/>
            <a:r>
              <a:rPr lang="en-US" altLang="en-US"/>
              <a:t>All acceptance test case passed</a:t>
            </a:r>
          </a:p>
          <a:p>
            <a:pPr lvl="1"/>
            <a:r>
              <a:rPr lang="en-US" altLang="en-US"/>
              <a:t>Story accepted by owner</a:t>
            </a:r>
          </a:p>
          <a:p>
            <a:endParaRPr lang="en-US" altLang="en-US"/>
          </a:p>
          <a:p>
            <a:endParaRPr lang="en-US" altLang="en-US"/>
          </a:p>
        </p:txBody>
      </p:sp>
    </p:spTree>
    <p:extLst>
      <p:ext uri="{BB962C8B-B14F-4D97-AF65-F5344CB8AC3E}">
        <p14:creationId xmlns:p14="http://schemas.microsoft.com/office/powerpoint/2010/main" val="18896642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1C8F0-421C-4201-99B7-CEB34F78B9A9}"/>
              </a:ext>
            </a:extLst>
          </p:cNvPr>
          <p:cNvSpPr>
            <a:spLocks noGrp="1"/>
          </p:cNvSpPr>
          <p:nvPr>
            <p:ph type="title"/>
          </p:nvPr>
        </p:nvSpPr>
        <p:spPr/>
        <p:txBody>
          <a:bodyPr>
            <a:normAutofit fontScale="90000"/>
          </a:bodyPr>
          <a:lstStyle/>
          <a:p>
            <a:pPr>
              <a:defRPr/>
            </a:pPr>
            <a:r>
              <a:t>Definition of Done (</a:t>
            </a:r>
            <a:r>
              <a:rPr err="1"/>
              <a:t>DoD</a:t>
            </a:r>
            <a:r>
              <a:t>)</a:t>
            </a:r>
          </a:p>
        </p:txBody>
      </p:sp>
      <p:sp>
        <p:nvSpPr>
          <p:cNvPr id="3" name="Content Placeholder 2">
            <a:extLst>
              <a:ext uri="{FF2B5EF4-FFF2-40B4-BE49-F238E27FC236}">
                <a16:creationId xmlns:a16="http://schemas.microsoft.com/office/drawing/2014/main" id="{1700883F-5D0E-4A42-A94E-FB9775D370E5}"/>
              </a:ext>
            </a:extLst>
          </p:cNvPr>
          <p:cNvSpPr>
            <a:spLocks noGrp="1"/>
          </p:cNvSpPr>
          <p:nvPr>
            <p:ph idx="1"/>
          </p:nvPr>
        </p:nvSpPr>
        <p:spPr/>
        <p:txBody>
          <a:bodyPr>
            <a:normAutofit/>
          </a:bodyPr>
          <a:lstStyle/>
          <a:p>
            <a:pPr>
              <a:buFont typeface="Arial" panose="020B0604020202020204" pitchFamily="34" charset="0"/>
              <a:buNone/>
              <a:defRPr/>
            </a:pPr>
            <a:r>
              <a:rPr lang="en-US" b="1" dirty="0"/>
              <a:t>Iteration “Done”</a:t>
            </a:r>
          </a:p>
          <a:p>
            <a:pPr lvl="1">
              <a:buFont typeface="Arial" charset="0"/>
              <a:buChar char="–"/>
              <a:defRPr/>
            </a:pPr>
            <a:r>
              <a:rPr lang="en-US" dirty="0"/>
              <a:t>Iteration should have defined Iteration Goal</a:t>
            </a:r>
          </a:p>
          <a:p>
            <a:pPr lvl="1">
              <a:buFont typeface="Arial" charset="0"/>
              <a:buChar char="–"/>
              <a:defRPr/>
            </a:pPr>
            <a:r>
              <a:rPr lang="en-US" dirty="0"/>
              <a:t>All acceptance test cases should run for all user stories in Iteration</a:t>
            </a:r>
          </a:p>
          <a:p>
            <a:pPr lvl="1">
              <a:buFont typeface="Arial" charset="0"/>
              <a:buChar char="–"/>
              <a:defRPr/>
            </a:pPr>
            <a:r>
              <a:rPr lang="en-US" dirty="0"/>
              <a:t>All stories completed must be accepted by the product owner</a:t>
            </a:r>
          </a:p>
          <a:p>
            <a:pPr lvl="1">
              <a:buFont typeface="Arial" charset="0"/>
              <a:buChar char="–"/>
              <a:defRPr/>
            </a:pPr>
            <a:r>
              <a:rPr lang="en-US" dirty="0"/>
              <a:t>Defects identified are fixed or planned for future</a:t>
            </a:r>
          </a:p>
          <a:p>
            <a:pPr lvl="1">
              <a:buFont typeface="Arial" charset="0"/>
              <a:buChar char="–"/>
              <a:defRPr/>
            </a:pPr>
            <a:r>
              <a:rPr lang="en-US" dirty="0"/>
              <a:t>Code performance is tested and accepted</a:t>
            </a:r>
          </a:p>
          <a:p>
            <a:pPr lvl="1">
              <a:buFont typeface="Arial" charset="0"/>
              <a:buChar char="–"/>
              <a:defRPr/>
            </a:pPr>
            <a:r>
              <a:rPr lang="en-US" dirty="0"/>
              <a:t>If database is involved then database script should be available, automated and tested</a:t>
            </a:r>
          </a:p>
          <a:p>
            <a:pPr lvl="1">
              <a:buFont typeface="Arial" charset="0"/>
              <a:buChar char="–"/>
              <a:defRPr/>
            </a:pPr>
            <a:r>
              <a:rPr lang="en-US" dirty="0"/>
              <a:t>Backup of iteration work product is taken</a:t>
            </a:r>
          </a:p>
          <a:p>
            <a:pPr>
              <a:buFont typeface="Arial" charset="0"/>
              <a:buChar char="•"/>
              <a:defRPr/>
            </a:pPr>
            <a:endParaRPr lang="en-US" dirty="0"/>
          </a:p>
        </p:txBody>
      </p:sp>
    </p:spTree>
    <p:extLst>
      <p:ext uri="{BB962C8B-B14F-4D97-AF65-F5344CB8AC3E}">
        <p14:creationId xmlns:p14="http://schemas.microsoft.com/office/powerpoint/2010/main" val="32796971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74D9A-BC03-4EF0-90B9-A78D7C63B16A}"/>
              </a:ext>
            </a:extLst>
          </p:cNvPr>
          <p:cNvSpPr>
            <a:spLocks noGrp="1"/>
          </p:cNvSpPr>
          <p:nvPr>
            <p:ph type="title"/>
          </p:nvPr>
        </p:nvSpPr>
        <p:spPr/>
        <p:txBody>
          <a:bodyPr>
            <a:normAutofit fontScale="90000"/>
          </a:bodyPr>
          <a:lstStyle/>
          <a:p>
            <a:pPr>
              <a:defRPr/>
            </a:pPr>
            <a:r>
              <a:t>Definition of Done (</a:t>
            </a:r>
            <a:r>
              <a:rPr err="1"/>
              <a:t>DoD</a:t>
            </a:r>
            <a:r>
              <a:t>)</a:t>
            </a:r>
          </a:p>
        </p:txBody>
      </p:sp>
      <p:sp>
        <p:nvSpPr>
          <p:cNvPr id="553987" name="Content Placeholder 2">
            <a:extLst>
              <a:ext uri="{FF2B5EF4-FFF2-40B4-BE49-F238E27FC236}">
                <a16:creationId xmlns:a16="http://schemas.microsoft.com/office/drawing/2014/main" id="{539650E7-6886-473D-A486-AECC10949142}"/>
              </a:ext>
            </a:extLst>
          </p:cNvPr>
          <p:cNvSpPr>
            <a:spLocks noGrp="1"/>
          </p:cNvSpPr>
          <p:nvPr>
            <p:ph idx="1"/>
          </p:nvPr>
        </p:nvSpPr>
        <p:spPr/>
        <p:txBody>
          <a:bodyPr/>
          <a:lstStyle/>
          <a:p>
            <a:pPr>
              <a:buFont typeface="Arial" panose="020B0604020202020204" pitchFamily="34" charset="0"/>
              <a:buNone/>
            </a:pPr>
            <a:r>
              <a:rPr lang="en-US" altLang="en-US" b="1"/>
              <a:t>Release “Done”</a:t>
            </a:r>
          </a:p>
          <a:p>
            <a:pPr lvl="1"/>
            <a:r>
              <a:rPr lang="en-US" altLang="en-US"/>
              <a:t>Release should have defined Release Goal</a:t>
            </a:r>
          </a:p>
          <a:p>
            <a:pPr lvl="1"/>
            <a:r>
              <a:rPr lang="en-US" altLang="en-US"/>
              <a:t>Product has formal release date</a:t>
            </a:r>
          </a:p>
          <a:p>
            <a:pPr lvl="1"/>
            <a:r>
              <a:rPr lang="en-US" altLang="en-US"/>
              <a:t>Product is deployed on staging area</a:t>
            </a:r>
          </a:p>
          <a:p>
            <a:pPr lvl="1"/>
            <a:r>
              <a:rPr lang="en-US" altLang="en-US"/>
              <a:t>Stress testing done and results accepted</a:t>
            </a:r>
          </a:p>
          <a:p>
            <a:pPr lvl="1"/>
            <a:r>
              <a:rPr lang="en-US" altLang="en-US"/>
              <a:t>All non-functional requirements are tested and results accepted</a:t>
            </a:r>
          </a:p>
          <a:p>
            <a:pPr lvl="1"/>
            <a:r>
              <a:rPr lang="en-US" altLang="en-US"/>
              <a:t>Required documentation is available</a:t>
            </a:r>
          </a:p>
          <a:p>
            <a:pPr lvl="1"/>
            <a:r>
              <a:rPr lang="en-US" altLang="en-US"/>
              <a:t>Release should not have any known bug</a:t>
            </a:r>
          </a:p>
        </p:txBody>
      </p:sp>
    </p:spTree>
    <p:extLst>
      <p:ext uri="{BB962C8B-B14F-4D97-AF65-F5344CB8AC3E}">
        <p14:creationId xmlns:p14="http://schemas.microsoft.com/office/powerpoint/2010/main" val="23080404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7C2A8-7CE0-4689-A918-FA06C4FE4CA5}"/>
              </a:ext>
            </a:extLst>
          </p:cNvPr>
          <p:cNvSpPr>
            <a:spLocks noGrp="1"/>
          </p:cNvSpPr>
          <p:nvPr>
            <p:ph type="title"/>
          </p:nvPr>
        </p:nvSpPr>
        <p:spPr/>
        <p:txBody>
          <a:bodyPr>
            <a:normAutofit fontScale="90000"/>
          </a:bodyPr>
          <a:lstStyle/>
          <a:p>
            <a:pPr>
              <a:defRPr/>
            </a:pPr>
            <a:r>
              <a:t>Agile Health Checkup</a:t>
            </a:r>
          </a:p>
        </p:txBody>
      </p:sp>
      <p:sp>
        <p:nvSpPr>
          <p:cNvPr id="3" name="Content Placeholder 2">
            <a:extLst>
              <a:ext uri="{FF2B5EF4-FFF2-40B4-BE49-F238E27FC236}">
                <a16:creationId xmlns:a16="http://schemas.microsoft.com/office/drawing/2014/main" id="{F09C32D0-3106-45D1-922B-2C31C5784543}"/>
              </a:ext>
            </a:extLst>
          </p:cNvPr>
          <p:cNvSpPr>
            <a:spLocks noGrp="1"/>
          </p:cNvSpPr>
          <p:nvPr>
            <p:ph idx="1"/>
          </p:nvPr>
        </p:nvSpPr>
        <p:spPr/>
        <p:txBody>
          <a:bodyPr>
            <a:normAutofit fontScale="77500" lnSpcReduction="20000"/>
          </a:bodyPr>
          <a:lstStyle/>
          <a:p>
            <a:pPr marL="341313" indent="-341313">
              <a:buNone/>
              <a:defRPr/>
            </a:pPr>
            <a:r>
              <a:rPr lang="en-US" dirty="0"/>
              <a:t>	To know the agile maturity in your project you can perform following Agile Health Checkup. Discuss in group and ask team to rate these parameters on the scale of 1-5</a:t>
            </a:r>
          </a:p>
          <a:p>
            <a:pPr marL="514350" indent="-514350">
              <a:buFont typeface="+mj-lt"/>
              <a:buAutoNum type="arabicPeriod"/>
              <a:defRPr/>
            </a:pPr>
            <a:r>
              <a:rPr lang="en-US" b="1" dirty="0"/>
              <a:t>Frequent Delivery</a:t>
            </a:r>
          </a:p>
          <a:p>
            <a:pPr marL="514350" indent="-514350">
              <a:buFont typeface="+mj-lt"/>
              <a:buAutoNum type="arabicPeriod"/>
              <a:defRPr/>
            </a:pPr>
            <a:r>
              <a:rPr lang="en-US" b="1" dirty="0"/>
              <a:t>Reflective Improvement</a:t>
            </a:r>
          </a:p>
          <a:p>
            <a:pPr marL="514350" indent="-514350">
              <a:buFont typeface="+mj-lt"/>
              <a:buAutoNum type="arabicPeriod"/>
              <a:defRPr/>
            </a:pPr>
            <a:r>
              <a:rPr lang="en-US" b="1" dirty="0"/>
              <a:t>Close Communication </a:t>
            </a:r>
            <a:r>
              <a:rPr lang="en-US" dirty="0"/>
              <a:t>(does it take less than 1 min to get you question answered by a person who know the answer?)</a:t>
            </a:r>
          </a:p>
          <a:p>
            <a:pPr marL="514350" indent="-514350">
              <a:buFont typeface="+mj-lt"/>
              <a:buAutoNum type="arabicPeriod"/>
              <a:defRPr/>
            </a:pPr>
            <a:r>
              <a:rPr lang="en-US" b="1" dirty="0"/>
              <a:t>Focus</a:t>
            </a:r>
            <a:r>
              <a:rPr lang="en-US" dirty="0"/>
              <a:t> (everybody understand the goal and desired outcome of the delivered software?)</a:t>
            </a:r>
          </a:p>
          <a:p>
            <a:pPr marL="514350" indent="-514350">
              <a:buFont typeface="+mj-lt"/>
              <a:buAutoNum type="arabicPeriod"/>
              <a:defRPr/>
            </a:pPr>
            <a:r>
              <a:rPr lang="en-US" b="1" dirty="0"/>
              <a:t>Personal Safety </a:t>
            </a:r>
            <a:r>
              <a:rPr lang="en-US" dirty="0"/>
              <a:t>(can you give bad news to your boss?)</a:t>
            </a:r>
          </a:p>
          <a:p>
            <a:pPr marL="514350" indent="-514350">
              <a:buFont typeface="+mj-lt"/>
              <a:buAutoNum type="arabicPeriod"/>
              <a:defRPr/>
            </a:pPr>
            <a:r>
              <a:rPr lang="en-US" b="1" dirty="0"/>
              <a:t>Easy Access to Outside Experts</a:t>
            </a:r>
          </a:p>
          <a:p>
            <a:pPr marL="514350" indent="-514350">
              <a:buFont typeface="+mj-lt"/>
              <a:buAutoNum type="arabicPeriod"/>
              <a:defRPr/>
            </a:pPr>
            <a:r>
              <a:rPr lang="en-US" b="1" dirty="0"/>
              <a:t>Strong Technical Environment </a:t>
            </a:r>
            <a:r>
              <a:rPr lang="en-US" dirty="0"/>
              <a:t>(SVN used? Test Automation?)</a:t>
            </a:r>
          </a:p>
          <a:p>
            <a:pPr marL="514350" indent="-514350">
              <a:buFont typeface="+mj-lt"/>
              <a:buAutoNum type="arabicPeriod"/>
              <a:defRPr/>
            </a:pPr>
            <a:r>
              <a:rPr lang="en-US" b="1" dirty="0"/>
              <a:t>Sunny Day Visibility </a:t>
            </a:r>
            <a:r>
              <a:rPr lang="en-US" dirty="0"/>
              <a:t>(Does everyone on the team understand the rate of progress being made on the product?)</a:t>
            </a:r>
          </a:p>
          <a:p>
            <a:pPr marL="514350" indent="-514350">
              <a:buFont typeface="+mj-lt"/>
              <a:buAutoNum type="arabicPeriod"/>
              <a:defRPr/>
            </a:pPr>
            <a:r>
              <a:rPr lang="en-US" b="1" dirty="0"/>
              <a:t>Regular Cadence or Rhythm </a:t>
            </a:r>
            <a:r>
              <a:rPr lang="en-US" dirty="0"/>
              <a:t>(Is heartbeat of the system on?)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77344-CEAA-4316-90BB-96F77B0EBB88}"/>
              </a:ext>
            </a:extLst>
          </p:cNvPr>
          <p:cNvSpPr>
            <a:spLocks noGrp="1"/>
          </p:cNvSpPr>
          <p:nvPr>
            <p:ph type="title"/>
          </p:nvPr>
        </p:nvSpPr>
        <p:spPr/>
        <p:txBody>
          <a:bodyPr>
            <a:normAutofit fontScale="90000"/>
          </a:bodyPr>
          <a:lstStyle/>
          <a:p>
            <a:r>
              <a:rPr lang="en-US" dirty="0"/>
              <a:t>Agile Architecture &amp; Design</a:t>
            </a:r>
          </a:p>
        </p:txBody>
      </p:sp>
      <p:sp>
        <p:nvSpPr>
          <p:cNvPr id="3" name="Content Placeholder 2">
            <a:extLst>
              <a:ext uri="{FF2B5EF4-FFF2-40B4-BE49-F238E27FC236}">
                <a16:creationId xmlns:a16="http://schemas.microsoft.com/office/drawing/2014/main" id="{00FAE366-AA7B-41D2-B291-852319DE8445}"/>
              </a:ext>
            </a:extLst>
          </p:cNvPr>
          <p:cNvSpPr>
            <a:spLocks noGrp="1"/>
          </p:cNvSpPr>
          <p:nvPr>
            <p:ph idx="1"/>
          </p:nvPr>
        </p:nvSpPr>
        <p:spPr/>
        <p:txBody>
          <a:bodyPr/>
          <a:lstStyle/>
          <a:p>
            <a:pPr marL="514350" indent="-514350">
              <a:buFont typeface="+mj-lt"/>
              <a:buAutoNum type="arabicPeriod"/>
            </a:pPr>
            <a:r>
              <a:rPr lang="en-US" dirty="0"/>
              <a:t>Agile Architecture</a:t>
            </a:r>
          </a:p>
          <a:p>
            <a:pPr marL="514350" indent="-514350">
              <a:buFont typeface="+mj-lt"/>
              <a:buAutoNum type="arabicPeriod"/>
            </a:pPr>
            <a:r>
              <a:rPr lang="en-US" dirty="0"/>
              <a:t>Refracturing</a:t>
            </a:r>
          </a:p>
          <a:p>
            <a:pPr marL="514350" indent="-514350">
              <a:buFont typeface="+mj-lt"/>
              <a:buAutoNum type="arabicPeriod"/>
            </a:pPr>
            <a:r>
              <a:rPr lang="en-US" dirty="0"/>
              <a:t>Technical Debt</a:t>
            </a:r>
          </a:p>
          <a:p>
            <a:pPr marL="514350" indent="-514350">
              <a:buFont typeface="+mj-lt"/>
              <a:buAutoNum type="arabicPeriod"/>
            </a:pPr>
            <a:r>
              <a:rPr lang="en-US" dirty="0"/>
              <a:t>Agile Documentation</a:t>
            </a:r>
          </a:p>
          <a:p>
            <a:pPr marL="514350" indent="-514350">
              <a:buFont typeface="+mj-lt"/>
              <a:buAutoNum type="arabicPeriod"/>
            </a:pPr>
            <a:r>
              <a:rPr lang="en-US" dirty="0"/>
              <a:t>DRY (Don't Repeat Yourself)</a:t>
            </a:r>
          </a:p>
        </p:txBody>
      </p:sp>
    </p:spTree>
    <p:extLst>
      <p:ext uri="{BB962C8B-B14F-4D97-AF65-F5344CB8AC3E}">
        <p14:creationId xmlns:p14="http://schemas.microsoft.com/office/powerpoint/2010/main" val="40971279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8A48-DC91-4218-84B0-3ED5956811E0}"/>
              </a:ext>
            </a:extLst>
          </p:cNvPr>
          <p:cNvSpPr>
            <a:spLocks noGrp="1"/>
          </p:cNvSpPr>
          <p:nvPr>
            <p:ph type="title"/>
          </p:nvPr>
        </p:nvSpPr>
        <p:spPr/>
        <p:txBody>
          <a:bodyPr>
            <a:normAutofit fontScale="90000"/>
          </a:bodyPr>
          <a:lstStyle/>
          <a:p>
            <a:pPr>
              <a:defRPr/>
            </a:pPr>
            <a:r>
              <a:t>Agile Architecture</a:t>
            </a:r>
          </a:p>
        </p:txBody>
      </p:sp>
      <p:sp>
        <p:nvSpPr>
          <p:cNvPr id="242691" name="Content Placeholder 2">
            <a:extLst>
              <a:ext uri="{FF2B5EF4-FFF2-40B4-BE49-F238E27FC236}">
                <a16:creationId xmlns:a16="http://schemas.microsoft.com/office/drawing/2014/main" id="{31EA8D8A-D946-45A5-9C89-FE65BBD3C01C}"/>
              </a:ext>
            </a:extLst>
          </p:cNvPr>
          <p:cNvSpPr>
            <a:spLocks noGrp="1"/>
          </p:cNvSpPr>
          <p:nvPr>
            <p:ph idx="1"/>
          </p:nvPr>
        </p:nvSpPr>
        <p:spPr/>
        <p:txBody>
          <a:bodyPr/>
          <a:lstStyle/>
          <a:p>
            <a:r>
              <a:rPr lang="en-US" altLang="en-US" sz="2800"/>
              <a:t>Do the simplest thing possible which makes future changes/additions easier</a:t>
            </a:r>
          </a:p>
          <a:p>
            <a:r>
              <a:rPr lang="en-US" altLang="en-US" sz="2800"/>
              <a:t>No up-front high-level system architecture</a:t>
            </a:r>
          </a:p>
          <a:p>
            <a:r>
              <a:rPr lang="en-US" altLang="en-US" sz="2800"/>
              <a:t>No up-front high-level component architecture</a:t>
            </a:r>
          </a:p>
          <a:p>
            <a:r>
              <a:rPr lang="en-US" altLang="en-US" sz="2800"/>
              <a:t>No up-front high-level data model</a:t>
            </a:r>
          </a:p>
          <a:p>
            <a:r>
              <a:rPr lang="en-US" altLang="en-US" sz="2800"/>
              <a:t>Determine the details of technology when building functionality</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E497B-D6F7-47B9-A38D-D6226E71DEBF}"/>
              </a:ext>
            </a:extLst>
          </p:cNvPr>
          <p:cNvSpPr>
            <a:spLocks noGrp="1"/>
          </p:cNvSpPr>
          <p:nvPr>
            <p:ph type="title"/>
          </p:nvPr>
        </p:nvSpPr>
        <p:spPr/>
        <p:txBody>
          <a:bodyPr>
            <a:normAutofit fontScale="90000"/>
          </a:bodyPr>
          <a:lstStyle/>
          <a:p>
            <a:pPr>
              <a:defRPr/>
            </a:pPr>
            <a:r>
              <a:t>Refactoring</a:t>
            </a:r>
          </a:p>
        </p:txBody>
      </p:sp>
      <p:sp>
        <p:nvSpPr>
          <p:cNvPr id="109571" name="Content Placeholder 2">
            <a:extLst>
              <a:ext uri="{FF2B5EF4-FFF2-40B4-BE49-F238E27FC236}">
                <a16:creationId xmlns:a16="http://schemas.microsoft.com/office/drawing/2014/main" id="{C39314CB-81FA-49CE-9F9B-8F753D7B49C3}"/>
              </a:ext>
            </a:extLst>
          </p:cNvPr>
          <p:cNvSpPr>
            <a:spLocks noGrp="1"/>
          </p:cNvSpPr>
          <p:nvPr>
            <p:ph idx="1"/>
          </p:nvPr>
        </p:nvSpPr>
        <p:spPr/>
        <p:txBody>
          <a:bodyPr>
            <a:normAutofit/>
          </a:bodyPr>
          <a:lstStyle/>
          <a:p>
            <a:pPr>
              <a:defRPr/>
            </a:pPr>
            <a:r>
              <a:rPr lang="en-US" sz="2800" dirty="0"/>
              <a:t>Agile programmer writes simple and bare minimum code they do not complicate the code</a:t>
            </a:r>
          </a:p>
          <a:p>
            <a:pPr>
              <a:defRPr/>
            </a:pPr>
            <a:r>
              <a:rPr lang="en-US" sz="2800" dirty="0"/>
              <a:t>Down the line structure the code without changing its behavior. It helps in improving the quality (maintainability, readability) of code </a:t>
            </a:r>
          </a:p>
        </p:txBody>
      </p:sp>
      <p:pic>
        <p:nvPicPr>
          <p:cNvPr id="248838" name="Picture 4" descr="http://agileexecutive.files.wordpress.com/2010/10/technical_debt_slide.jpg">
            <a:extLst>
              <a:ext uri="{FF2B5EF4-FFF2-40B4-BE49-F238E27FC236}">
                <a16:creationId xmlns:a16="http://schemas.microsoft.com/office/drawing/2014/main" id="{0D4C2EF8-8C3A-4543-9931-55BCB31F96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5026" y="2743200"/>
            <a:ext cx="6016625" cy="352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1F46E-05B0-421E-B1AB-E839CBB4071B}"/>
              </a:ext>
            </a:extLst>
          </p:cNvPr>
          <p:cNvSpPr>
            <a:spLocks noGrp="1"/>
          </p:cNvSpPr>
          <p:nvPr>
            <p:ph type="title"/>
          </p:nvPr>
        </p:nvSpPr>
        <p:spPr/>
        <p:txBody>
          <a:bodyPr>
            <a:normAutofit fontScale="90000"/>
          </a:bodyPr>
          <a:lstStyle/>
          <a:p>
            <a:pPr>
              <a:defRPr/>
            </a:pPr>
            <a:r>
              <a:rPr dirty="0"/>
              <a:t>Technical Debt</a:t>
            </a:r>
          </a:p>
        </p:txBody>
      </p:sp>
      <p:sp>
        <p:nvSpPr>
          <p:cNvPr id="250883" name="Content Placeholder 2">
            <a:extLst>
              <a:ext uri="{FF2B5EF4-FFF2-40B4-BE49-F238E27FC236}">
                <a16:creationId xmlns:a16="http://schemas.microsoft.com/office/drawing/2014/main" id="{D72CD098-B488-4633-A70C-342E5E04FB54}"/>
              </a:ext>
            </a:extLst>
          </p:cNvPr>
          <p:cNvSpPr>
            <a:spLocks noGrp="1"/>
          </p:cNvSpPr>
          <p:nvPr>
            <p:ph idx="1"/>
          </p:nvPr>
        </p:nvSpPr>
        <p:spPr/>
        <p:txBody>
          <a:bodyPr/>
          <a:lstStyle/>
          <a:p>
            <a:r>
              <a:rPr lang="en-US" altLang="en-US" sz="2400"/>
              <a:t>While writing code agile programmer do not pay attention to structure, duplication etc but to functionality and make sure that code is passing all unit test cases</a:t>
            </a:r>
          </a:p>
          <a:p>
            <a:r>
              <a:rPr lang="en-US" altLang="en-US" sz="2400"/>
              <a:t>In this process if they do not clean the code by structuring  (refactoring) it will become unreadable and un-maintainable and over a period of time this cause increases response time to fix the problems, adding new feature and deteriorate the quality.</a:t>
            </a:r>
          </a:p>
          <a:p>
            <a:r>
              <a:rPr lang="en-US" altLang="en-US" sz="2400"/>
              <a:t>The concept of unclean code is called technical debt. Technical debt keep increasing over the period of time therefore Agile team need to pay this debt back by putting efforts in refactoring.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79CB7B-80C4-4D70-8A9C-B61610294FF9}"/>
              </a:ext>
            </a:extLst>
          </p:cNvPr>
          <p:cNvSpPr>
            <a:spLocks noGrp="1"/>
          </p:cNvSpPr>
          <p:nvPr>
            <p:ph type="title"/>
          </p:nvPr>
        </p:nvSpPr>
        <p:spPr/>
        <p:txBody>
          <a:bodyPr>
            <a:normAutofit fontScale="90000"/>
          </a:bodyPr>
          <a:lstStyle/>
          <a:p>
            <a:r>
              <a:rPr lang="en-US" dirty="0"/>
              <a:t>Introduction to Agile &amp; Scrum</a:t>
            </a:r>
          </a:p>
        </p:txBody>
      </p:sp>
      <p:sp>
        <p:nvSpPr>
          <p:cNvPr id="6" name="Content Placeholder 5">
            <a:extLst>
              <a:ext uri="{FF2B5EF4-FFF2-40B4-BE49-F238E27FC236}">
                <a16:creationId xmlns:a16="http://schemas.microsoft.com/office/drawing/2014/main" id="{8E933754-79B6-4ED2-8502-CB9D071677EF}"/>
              </a:ext>
            </a:extLst>
          </p:cNvPr>
          <p:cNvSpPr>
            <a:spLocks noGrp="1"/>
          </p:cNvSpPr>
          <p:nvPr>
            <p:ph idx="1"/>
          </p:nvPr>
        </p:nvSpPr>
        <p:spPr/>
        <p:txBody>
          <a:bodyPr/>
          <a:lstStyle/>
          <a:p>
            <a:pPr marL="971550" lvl="1" indent="-514350">
              <a:buFont typeface="+mj-lt"/>
              <a:buAutoNum type="arabicPeriod"/>
            </a:pPr>
            <a:r>
              <a:rPr lang="en-US" dirty="0"/>
              <a:t>What is Agile </a:t>
            </a:r>
          </a:p>
          <a:p>
            <a:pPr marL="971550" lvl="1" indent="-514350">
              <a:buFont typeface="+mj-lt"/>
              <a:buAutoNum type="arabicPeriod"/>
            </a:pPr>
            <a:r>
              <a:rPr lang="en-US" dirty="0"/>
              <a:t>Why Agile?</a:t>
            </a:r>
          </a:p>
          <a:p>
            <a:pPr marL="971550" lvl="1" indent="-514350">
              <a:buFont typeface="+mj-lt"/>
              <a:buAutoNum type="arabicPeriod"/>
            </a:pPr>
            <a:r>
              <a:rPr lang="en-US" dirty="0"/>
              <a:t>Is Agile for Me</a:t>
            </a:r>
          </a:p>
          <a:p>
            <a:pPr marL="971550" lvl="1" indent="-514350">
              <a:buFont typeface="+mj-lt"/>
              <a:buAutoNum type="arabicPeriod"/>
            </a:pPr>
            <a:r>
              <a:rPr lang="en-US" dirty="0"/>
              <a:t>Define Positive Values</a:t>
            </a:r>
          </a:p>
          <a:p>
            <a:pPr marL="971550" lvl="1" indent="-514350">
              <a:buFont typeface="+mj-lt"/>
              <a:buAutoNum type="arabicPeriod"/>
            </a:pPr>
            <a:r>
              <a:rPr lang="en-US" dirty="0"/>
              <a:t>Agile Values &amp; Principle</a:t>
            </a:r>
          </a:p>
          <a:p>
            <a:pPr marL="971550" lvl="1" indent="-514350">
              <a:buFont typeface="+mj-lt"/>
              <a:buAutoNum type="arabicPeriod"/>
            </a:pPr>
            <a:r>
              <a:rPr lang="en-US" dirty="0"/>
              <a:t>Scrum Framework</a:t>
            </a:r>
          </a:p>
          <a:p>
            <a:pPr marL="971550" lvl="1" indent="-514350">
              <a:buFont typeface="+mj-lt"/>
              <a:buAutoNum type="arabicPeriod"/>
            </a:pPr>
            <a:endParaRPr lang="en-US" dirty="0"/>
          </a:p>
          <a:p>
            <a:endParaRPr lang="en-US" dirty="0"/>
          </a:p>
        </p:txBody>
      </p:sp>
    </p:spTree>
    <p:extLst>
      <p:ext uri="{BB962C8B-B14F-4D97-AF65-F5344CB8AC3E}">
        <p14:creationId xmlns:p14="http://schemas.microsoft.com/office/powerpoint/2010/main" val="28235595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C18C2-CBF0-45DE-A26F-B93848763454}"/>
              </a:ext>
            </a:extLst>
          </p:cNvPr>
          <p:cNvSpPr>
            <a:spLocks noGrp="1"/>
          </p:cNvSpPr>
          <p:nvPr>
            <p:ph type="title"/>
          </p:nvPr>
        </p:nvSpPr>
        <p:spPr/>
        <p:txBody>
          <a:bodyPr>
            <a:normAutofit fontScale="90000"/>
          </a:bodyPr>
          <a:lstStyle/>
          <a:p>
            <a:pPr>
              <a:defRPr/>
            </a:pPr>
            <a:r>
              <a:t>Technical Debt</a:t>
            </a:r>
          </a:p>
        </p:txBody>
      </p:sp>
      <p:sp>
        <p:nvSpPr>
          <p:cNvPr id="252933" name="Rectangle 5">
            <a:extLst>
              <a:ext uri="{FF2B5EF4-FFF2-40B4-BE49-F238E27FC236}">
                <a16:creationId xmlns:a16="http://schemas.microsoft.com/office/drawing/2014/main" id="{3BFEC14E-8CEE-45C1-B1F4-23954511BF53}"/>
              </a:ext>
            </a:extLst>
          </p:cNvPr>
          <p:cNvSpPr>
            <a:spLocks noChangeArrowheads="1"/>
          </p:cNvSpPr>
          <p:nvPr/>
        </p:nvSpPr>
        <p:spPr bwMode="auto">
          <a:xfrm>
            <a:off x="3200401" y="914401"/>
            <a:ext cx="55864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Clr>
                <a:srgbClr val="000000"/>
              </a:buClr>
              <a:buSzPct val="100000"/>
              <a:buFont typeface="Times New Roman" panose="02020603050405020304" pitchFamily="18" charset="0"/>
              <a:buNone/>
            </a:pPr>
            <a:r>
              <a:rPr lang="en-US" altLang="en-US" sz="2800" b="1">
                <a:solidFill>
                  <a:schemeClr val="tx1"/>
                </a:solidFill>
              </a:rPr>
              <a:t>Vicious Cycle of Technical Debt</a:t>
            </a:r>
          </a:p>
        </p:txBody>
      </p:sp>
      <p:pic>
        <p:nvPicPr>
          <p:cNvPr id="252934" name="Picture 3">
            <a:extLst>
              <a:ext uri="{FF2B5EF4-FFF2-40B4-BE49-F238E27FC236}">
                <a16:creationId xmlns:a16="http://schemas.microsoft.com/office/drawing/2014/main" id="{1485181D-9515-44B7-83B4-284EDBA800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676400"/>
            <a:ext cx="4876800" cy="471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580C7-1C3F-4E5C-BC7E-482D1D952CA0}"/>
              </a:ext>
            </a:extLst>
          </p:cNvPr>
          <p:cNvSpPr>
            <a:spLocks noGrp="1"/>
          </p:cNvSpPr>
          <p:nvPr>
            <p:ph type="title"/>
          </p:nvPr>
        </p:nvSpPr>
        <p:spPr/>
        <p:txBody>
          <a:bodyPr>
            <a:normAutofit fontScale="90000"/>
          </a:bodyPr>
          <a:lstStyle/>
          <a:p>
            <a:pPr>
              <a:defRPr/>
            </a:pPr>
            <a:r>
              <a:t>Agile Documentation</a:t>
            </a:r>
          </a:p>
        </p:txBody>
      </p:sp>
      <p:sp>
        <p:nvSpPr>
          <p:cNvPr id="240643" name="Content Placeholder 2">
            <a:extLst>
              <a:ext uri="{FF2B5EF4-FFF2-40B4-BE49-F238E27FC236}">
                <a16:creationId xmlns:a16="http://schemas.microsoft.com/office/drawing/2014/main" id="{12A6F028-1D2F-463A-A145-F8D4212D0549}"/>
              </a:ext>
            </a:extLst>
          </p:cNvPr>
          <p:cNvSpPr>
            <a:spLocks noGrp="1"/>
          </p:cNvSpPr>
          <p:nvPr>
            <p:ph idx="1"/>
          </p:nvPr>
        </p:nvSpPr>
        <p:spPr/>
        <p:txBody>
          <a:bodyPr/>
          <a:lstStyle/>
          <a:p>
            <a:pPr>
              <a:buFont typeface="Arial" panose="020B0604020202020204" pitchFamily="34" charset="0"/>
              <a:buNone/>
            </a:pPr>
            <a:r>
              <a:rPr lang="en-US" altLang="en-US" dirty="0"/>
              <a:t>Strategies for reducing documentation CRUFT</a:t>
            </a:r>
          </a:p>
          <a:p>
            <a:endParaRPr lang="en-US" altLang="en-US" dirty="0"/>
          </a:p>
          <a:p>
            <a:pPr marL="514350" indent="-514350">
              <a:buFont typeface="+mj-lt"/>
              <a:buAutoNum type="arabicPeriod"/>
            </a:pPr>
            <a:r>
              <a:rPr lang="en-US" altLang="en-US" dirty="0"/>
              <a:t>C- How correct is document?</a:t>
            </a:r>
          </a:p>
          <a:p>
            <a:pPr marL="514350" indent="-514350">
              <a:buFont typeface="+mj-lt"/>
              <a:buAutoNum type="arabicPeriod"/>
            </a:pPr>
            <a:r>
              <a:rPr lang="en-US" altLang="en-US" dirty="0"/>
              <a:t>R- Will document be read?</a:t>
            </a:r>
          </a:p>
          <a:p>
            <a:pPr marL="514350" indent="-514350">
              <a:buFont typeface="+mj-lt"/>
              <a:buAutoNum type="arabicPeriod"/>
            </a:pPr>
            <a:r>
              <a:rPr lang="en-US" altLang="en-US" dirty="0"/>
              <a:t>U- Will document be understood?</a:t>
            </a:r>
          </a:p>
          <a:p>
            <a:pPr marL="514350" indent="-514350">
              <a:buFont typeface="+mj-lt"/>
              <a:buAutoNum type="arabicPeriod"/>
            </a:pPr>
            <a:r>
              <a:rPr lang="en-US" altLang="en-US" dirty="0"/>
              <a:t>F- Will document be followed?</a:t>
            </a:r>
          </a:p>
          <a:p>
            <a:pPr marL="514350" indent="-514350">
              <a:buFont typeface="+mj-lt"/>
              <a:buAutoNum type="arabicPeriod"/>
            </a:pPr>
            <a:r>
              <a:rPr lang="en-US" altLang="en-US" dirty="0"/>
              <a:t>T- Will document be trusted?</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9618" name="Picture 6" descr="Thanks8.jpg">
            <a:extLst>
              <a:ext uri="{FF2B5EF4-FFF2-40B4-BE49-F238E27FC236}">
                <a16:creationId xmlns:a16="http://schemas.microsoft.com/office/drawing/2014/main" id="{A5DE471D-AB16-48A4-9753-AF6E3060818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1752600"/>
            <a:ext cx="4876800" cy="323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a:extLst>
              <a:ext uri="{FF2B5EF4-FFF2-40B4-BE49-F238E27FC236}">
                <a16:creationId xmlns:a16="http://schemas.microsoft.com/office/drawing/2014/main" id="{1D8A42FF-D708-42F6-9F46-F74AA0919D38}"/>
              </a:ext>
            </a:extLst>
          </p:cNvPr>
          <p:cNvSpPr txBox="1">
            <a:spLocks/>
          </p:cNvSpPr>
          <p:nvPr/>
        </p:nvSpPr>
        <p:spPr bwMode="auto">
          <a:xfrm>
            <a:off x="5029200" y="1905000"/>
            <a:ext cx="5638800" cy="4114800"/>
          </a:xfrm>
          <a:prstGeom prst="rect">
            <a:avLst/>
          </a:prstGeom>
          <a:noFill/>
          <a:ln w="9525">
            <a:noFill/>
            <a:miter lim="800000"/>
            <a:headEnd/>
            <a:tailEnd/>
          </a:ln>
        </p:spPr>
        <p:txBody>
          <a:bodyPr>
            <a:normAutofit/>
          </a:bodyPr>
          <a:lstStyle/>
          <a:p>
            <a:pPr marL="342900" indent="-342900" defTabSz="914400">
              <a:spcBef>
                <a:spcPct val="20000"/>
              </a:spcBef>
              <a:defRPr/>
            </a:pPr>
            <a:endParaRPr lang="en-US" sz="1500" dirty="0">
              <a:solidFill>
                <a:schemeClr val="tx1"/>
              </a:solidFill>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0A622-9ACD-4D15-9845-85ECCA516F51}"/>
              </a:ext>
            </a:extLst>
          </p:cNvPr>
          <p:cNvSpPr>
            <a:spLocks noGrp="1"/>
          </p:cNvSpPr>
          <p:nvPr>
            <p:ph type="title"/>
          </p:nvPr>
        </p:nvSpPr>
        <p:spPr/>
        <p:txBody>
          <a:bodyPr>
            <a:normAutofit fontScale="90000"/>
          </a:bodyPr>
          <a:lstStyle/>
          <a:p>
            <a:pPr>
              <a:defRPr/>
            </a:pPr>
            <a:r>
              <a:t>Agile Characteristics</a:t>
            </a:r>
          </a:p>
        </p:txBody>
      </p:sp>
      <p:sp>
        <p:nvSpPr>
          <p:cNvPr id="160771" name="Content Placeholder 2">
            <a:extLst>
              <a:ext uri="{FF2B5EF4-FFF2-40B4-BE49-F238E27FC236}">
                <a16:creationId xmlns:a16="http://schemas.microsoft.com/office/drawing/2014/main" id="{AA319179-C1E1-4583-807D-21A9DEA1E60F}"/>
              </a:ext>
            </a:extLst>
          </p:cNvPr>
          <p:cNvSpPr>
            <a:spLocks noGrp="1"/>
          </p:cNvSpPr>
          <p:nvPr>
            <p:ph idx="1"/>
          </p:nvPr>
        </p:nvSpPr>
        <p:spPr/>
        <p:txBody>
          <a:bodyPr/>
          <a:lstStyle/>
          <a:p>
            <a:r>
              <a:rPr lang="en-US" altLang="en-US" sz="2800" dirty="0"/>
              <a:t>Adaptability not Predictability</a:t>
            </a:r>
          </a:p>
          <a:p>
            <a:r>
              <a:rPr lang="en-US" altLang="en-US" sz="2800" dirty="0"/>
              <a:t>Accepting that outcomes of a process are not predictable, and processes are not repeatable</a:t>
            </a:r>
          </a:p>
          <a:p>
            <a:r>
              <a:rPr lang="en-US" altLang="en-US" sz="2800" dirty="0"/>
              <a:t>Values and Principles of Collaboration</a:t>
            </a:r>
          </a:p>
          <a:p>
            <a:r>
              <a:rPr lang="en-US" altLang="en-US" sz="2800" dirty="0"/>
              <a:t>The conventions which we agree we define those. In the interest of project, if required we can change those</a:t>
            </a:r>
          </a:p>
          <a:p>
            <a:r>
              <a:rPr lang="en-US" altLang="en-US" sz="2800" dirty="0"/>
              <a:t>Processes are documented; practices are followed.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2AAACA9-73A7-4066-B9F3-10E4E299BAB0}"/>
              </a:ext>
            </a:extLst>
          </p:cNvPr>
          <p:cNvSpPr>
            <a:spLocks noGrp="1"/>
          </p:cNvSpPr>
          <p:nvPr>
            <p:ph type="title"/>
          </p:nvPr>
        </p:nvSpPr>
        <p:spPr/>
        <p:txBody>
          <a:bodyPr>
            <a:normAutofit fontScale="90000"/>
          </a:bodyPr>
          <a:lstStyle/>
          <a:p>
            <a:r>
              <a:rPr lang="en-US" dirty="0"/>
              <a:t>Why Agile?</a:t>
            </a:r>
          </a:p>
        </p:txBody>
      </p:sp>
      <p:graphicFrame>
        <p:nvGraphicFramePr>
          <p:cNvPr id="7" name="Table 7">
            <a:extLst>
              <a:ext uri="{FF2B5EF4-FFF2-40B4-BE49-F238E27FC236}">
                <a16:creationId xmlns:a16="http://schemas.microsoft.com/office/drawing/2014/main" id="{867A7B9E-7DF3-4CF0-A150-AEE5B0B96208}"/>
              </a:ext>
            </a:extLst>
          </p:cNvPr>
          <p:cNvGraphicFramePr>
            <a:graphicFrameLocks noGrp="1"/>
          </p:cNvGraphicFramePr>
          <p:nvPr>
            <p:extLst>
              <p:ext uri="{D42A27DB-BD31-4B8C-83A1-F6EECF244321}">
                <p14:modId xmlns:p14="http://schemas.microsoft.com/office/powerpoint/2010/main" val="4037389247"/>
              </p:ext>
            </p:extLst>
          </p:nvPr>
        </p:nvGraphicFramePr>
        <p:xfrm>
          <a:off x="4500336" y="1066801"/>
          <a:ext cx="7391400" cy="4419600"/>
        </p:xfrm>
        <a:graphic>
          <a:graphicData uri="http://schemas.openxmlformats.org/drawingml/2006/table">
            <a:tbl>
              <a:tblPr firstRow="1" bandRow="1">
                <a:tableStyleId>{35758FB7-9AC5-4552-8A53-C91805E547FA}</a:tableStyleId>
              </a:tblPr>
              <a:tblGrid>
                <a:gridCol w="1847850">
                  <a:extLst>
                    <a:ext uri="{9D8B030D-6E8A-4147-A177-3AD203B41FA5}">
                      <a16:colId xmlns:a16="http://schemas.microsoft.com/office/drawing/2014/main" val="2360587547"/>
                    </a:ext>
                  </a:extLst>
                </a:gridCol>
                <a:gridCol w="1847850">
                  <a:extLst>
                    <a:ext uri="{9D8B030D-6E8A-4147-A177-3AD203B41FA5}">
                      <a16:colId xmlns:a16="http://schemas.microsoft.com/office/drawing/2014/main" val="195370346"/>
                    </a:ext>
                  </a:extLst>
                </a:gridCol>
                <a:gridCol w="1847850">
                  <a:extLst>
                    <a:ext uri="{9D8B030D-6E8A-4147-A177-3AD203B41FA5}">
                      <a16:colId xmlns:a16="http://schemas.microsoft.com/office/drawing/2014/main" val="99745669"/>
                    </a:ext>
                  </a:extLst>
                </a:gridCol>
                <a:gridCol w="1847850">
                  <a:extLst>
                    <a:ext uri="{9D8B030D-6E8A-4147-A177-3AD203B41FA5}">
                      <a16:colId xmlns:a16="http://schemas.microsoft.com/office/drawing/2014/main" val="601196217"/>
                    </a:ext>
                  </a:extLst>
                </a:gridCol>
              </a:tblGrid>
              <a:tr h="233947">
                <a:tc>
                  <a:txBody>
                    <a:bodyPr/>
                    <a:lstStyle/>
                    <a:p>
                      <a:r>
                        <a:rPr lang="en-US" sz="1600" dirty="0"/>
                        <a:t>Simple</a:t>
                      </a:r>
                    </a:p>
                  </a:txBody>
                  <a:tcPr/>
                </a:tc>
                <a:tc>
                  <a:txBody>
                    <a:bodyPr/>
                    <a:lstStyle/>
                    <a:p>
                      <a:r>
                        <a:rPr lang="en-US" sz="1600" dirty="0"/>
                        <a:t>Complicated</a:t>
                      </a:r>
                    </a:p>
                  </a:txBody>
                  <a:tcPr/>
                </a:tc>
                <a:tc>
                  <a:txBody>
                    <a:bodyPr/>
                    <a:lstStyle/>
                    <a:p>
                      <a:r>
                        <a:rPr lang="en-US" sz="1600" dirty="0"/>
                        <a:t>Complex</a:t>
                      </a:r>
                    </a:p>
                  </a:txBody>
                  <a:tcPr/>
                </a:tc>
                <a:tc>
                  <a:txBody>
                    <a:bodyPr/>
                    <a:lstStyle/>
                    <a:p>
                      <a:r>
                        <a:rPr lang="en-US" sz="1600" dirty="0"/>
                        <a:t>Chaotic</a:t>
                      </a:r>
                    </a:p>
                  </a:txBody>
                  <a:tcPr/>
                </a:tc>
                <a:extLst>
                  <a:ext uri="{0D108BD9-81ED-4DB2-BD59-A6C34878D82A}">
                    <a16:rowId xmlns:a16="http://schemas.microsoft.com/office/drawing/2014/main" val="4128382153"/>
                  </a:ext>
                </a:extLst>
              </a:tr>
              <a:tr h="1871578">
                <a:tc>
                  <a:txBody>
                    <a:bodyPr/>
                    <a:lstStyle/>
                    <a:p>
                      <a:r>
                        <a:rPr lang="en-US" sz="1600" dirty="0"/>
                        <a:t>Well established requirement and technology to do the project</a:t>
                      </a:r>
                    </a:p>
                    <a:p>
                      <a:endParaRPr lang="en-US" sz="1600" dirty="0"/>
                    </a:p>
                  </a:txBody>
                  <a:tcPr/>
                </a:tc>
                <a:tc>
                  <a:txBody>
                    <a:bodyPr/>
                    <a:lstStyle/>
                    <a:p>
                      <a:r>
                        <a:rPr lang="en-US" sz="1600" dirty="0"/>
                        <a:t>Some bit away from your regular projects. Technology and requirements explanation with SME</a:t>
                      </a:r>
                    </a:p>
                    <a:p>
                      <a:endParaRPr lang="en-US" sz="1600" dirty="0"/>
                    </a:p>
                    <a:p>
                      <a:endParaRPr lang="en-US" sz="1600" dirty="0"/>
                    </a:p>
                  </a:txBody>
                  <a:tcPr/>
                </a:tc>
                <a:tc>
                  <a:txBody>
                    <a:bodyPr/>
                    <a:lstStyle/>
                    <a:p>
                      <a:r>
                        <a:rPr lang="en-US" sz="1600" dirty="0"/>
                        <a:t>Completely new type of project. No expertise around. You need to research to understand the requirement and technology both.</a:t>
                      </a:r>
                    </a:p>
                    <a:p>
                      <a:r>
                        <a:rPr lang="en-US" sz="1600" dirty="0"/>
                        <a:t>When able to identify protein signature. Then developing vaccine was complex.  </a:t>
                      </a:r>
                    </a:p>
                  </a:txBody>
                  <a:tcPr/>
                </a:tc>
                <a:tc>
                  <a:txBody>
                    <a:bodyPr/>
                    <a:lstStyle/>
                    <a:p>
                      <a:r>
                        <a:rPr lang="en-US" sz="1600" dirty="0"/>
                        <a:t>Many things mixed up not able to identify the problem clearly. Not able to categories problem.</a:t>
                      </a:r>
                    </a:p>
                    <a:p>
                      <a:r>
                        <a:rPr lang="en-US" sz="1600" dirty="0"/>
                        <a:t>Handling COVID19 was chaos in earlier stage.</a:t>
                      </a:r>
                    </a:p>
                  </a:txBody>
                  <a:tcPr/>
                </a:tc>
                <a:extLst>
                  <a:ext uri="{0D108BD9-81ED-4DB2-BD59-A6C34878D82A}">
                    <a16:rowId xmlns:a16="http://schemas.microsoft.com/office/drawing/2014/main" val="522479754"/>
                  </a:ext>
                </a:extLst>
              </a:tr>
              <a:tr h="5614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Sense-Categorize-Respond</a:t>
                      </a:r>
                    </a:p>
                    <a:p>
                      <a:endParaRPr lang="en-US" sz="1600" dirty="0"/>
                    </a:p>
                  </a:txBody>
                  <a:tcPr/>
                </a:tc>
                <a:tc>
                  <a:txBody>
                    <a:bodyPr/>
                    <a:lstStyle/>
                    <a:p>
                      <a:r>
                        <a:rPr lang="en-US" sz="1600" dirty="0"/>
                        <a:t>Sense-Analyse-Respond</a:t>
                      </a:r>
                    </a:p>
                  </a:txBody>
                  <a:tcPr/>
                </a:tc>
                <a:tc>
                  <a:txBody>
                    <a:bodyPr/>
                    <a:lstStyle/>
                    <a:p>
                      <a:r>
                        <a:rPr lang="en-US" sz="1600" dirty="0"/>
                        <a:t>Probe-Sense-Respond</a:t>
                      </a:r>
                    </a:p>
                  </a:txBody>
                  <a:tcPr/>
                </a:tc>
                <a:tc>
                  <a:txBody>
                    <a:bodyPr/>
                    <a:lstStyle/>
                    <a:p>
                      <a:r>
                        <a:rPr lang="en-US" sz="1600" dirty="0"/>
                        <a:t>Act-Sense-Respond</a:t>
                      </a:r>
                    </a:p>
                  </a:txBody>
                  <a:tcPr/>
                </a:tc>
                <a:extLst>
                  <a:ext uri="{0D108BD9-81ED-4DB2-BD59-A6C34878D82A}">
                    <a16:rowId xmlns:a16="http://schemas.microsoft.com/office/drawing/2014/main" val="674947956"/>
                  </a:ext>
                </a:extLst>
              </a:tr>
            </a:tbl>
          </a:graphicData>
        </a:graphic>
      </p:graphicFrame>
      <p:pic>
        <p:nvPicPr>
          <p:cNvPr id="1030" name="Picture 6" descr="Category: Agile Development - Brad Kekst, Experienced Security Software  Product Manager">
            <a:extLst>
              <a:ext uri="{FF2B5EF4-FFF2-40B4-BE49-F238E27FC236}">
                <a16:creationId xmlns:a16="http://schemas.microsoft.com/office/drawing/2014/main" id="{84B69696-32B0-465D-824F-67F53D48FA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14400"/>
            <a:ext cx="4113409" cy="4113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914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2B140-8082-483F-86EC-B8533611ECB3}"/>
              </a:ext>
            </a:extLst>
          </p:cNvPr>
          <p:cNvSpPr>
            <a:spLocks noGrp="1"/>
          </p:cNvSpPr>
          <p:nvPr>
            <p:ph type="title"/>
          </p:nvPr>
        </p:nvSpPr>
        <p:spPr/>
        <p:txBody>
          <a:bodyPr>
            <a:normAutofit fontScale="90000"/>
          </a:bodyPr>
          <a:lstStyle/>
          <a:p>
            <a:pPr>
              <a:defRPr/>
            </a:pPr>
            <a:r>
              <a:rPr dirty="0"/>
              <a:t>Agile Values for Stakeholders</a:t>
            </a:r>
          </a:p>
        </p:txBody>
      </p:sp>
      <p:graphicFrame>
        <p:nvGraphicFramePr>
          <p:cNvPr id="9" name="Content Placeholder 8">
            <a:extLst>
              <a:ext uri="{FF2B5EF4-FFF2-40B4-BE49-F238E27FC236}">
                <a16:creationId xmlns:a16="http://schemas.microsoft.com/office/drawing/2014/main" id="{B9FA7A98-4CA0-475A-9D9A-ED803E493FBD}"/>
              </a:ext>
            </a:extLst>
          </p:cNvPr>
          <p:cNvGraphicFramePr>
            <a:graphicFrameLocks noGrp="1"/>
          </p:cNvGraphicFramePr>
          <p:nvPr>
            <p:ph idx="1"/>
            <p:extLst>
              <p:ext uri="{D42A27DB-BD31-4B8C-83A1-F6EECF244321}">
                <p14:modId xmlns:p14="http://schemas.microsoft.com/office/powerpoint/2010/main" val="1379346375"/>
              </p:ext>
            </p:extLst>
          </p:nvPr>
        </p:nvGraphicFramePr>
        <p:xfrm>
          <a:off x="1981200" y="762000"/>
          <a:ext cx="8991600" cy="586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4816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A0F0C-7A68-49D7-BEF2-29044F4D6437}"/>
              </a:ext>
            </a:extLst>
          </p:cNvPr>
          <p:cNvSpPr>
            <a:spLocks noGrp="1"/>
          </p:cNvSpPr>
          <p:nvPr>
            <p:ph type="title"/>
          </p:nvPr>
        </p:nvSpPr>
        <p:spPr/>
        <p:txBody>
          <a:bodyPr>
            <a:normAutofit fontScale="90000"/>
          </a:bodyPr>
          <a:lstStyle/>
          <a:p>
            <a:pPr>
              <a:defRPr/>
            </a:pPr>
            <a:r>
              <a:t>Value in Agile Manifesto</a:t>
            </a:r>
          </a:p>
        </p:txBody>
      </p:sp>
      <p:sp>
        <p:nvSpPr>
          <p:cNvPr id="3" name="Content Placeholder 2">
            <a:extLst>
              <a:ext uri="{FF2B5EF4-FFF2-40B4-BE49-F238E27FC236}">
                <a16:creationId xmlns:a16="http://schemas.microsoft.com/office/drawing/2014/main" id="{A214D372-AB38-45D1-BA06-D0FE9170D1C8}"/>
              </a:ext>
            </a:extLst>
          </p:cNvPr>
          <p:cNvSpPr>
            <a:spLocks noGrp="1"/>
          </p:cNvSpPr>
          <p:nvPr>
            <p:ph idx="1"/>
          </p:nvPr>
        </p:nvSpPr>
        <p:spPr/>
        <p:txBody>
          <a:bodyPr>
            <a:normAutofit fontScale="92500" lnSpcReduction="10000"/>
          </a:bodyPr>
          <a:lstStyle/>
          <a:p>
            <a:pPr marL="0" indent="0">
              <a:buNone/>
              <a:defRPr/>
            </a:pPr>
            <a:r>
              <a:rPr lang="en-US" sz="2400" dirty="0"/>
              <a:t>“We are uncovering better ways of developing software by doing it and helping others do it. Through this work we have come to </a:t>
            </a:r>
            <a:r>
              <a:rPr lang="en-US" sz="2400" b="1" u="sng" dirty="0"/>
              <a:t>value</a:t>
            </a:r>
            <a:r>
              <a:rPr lang="en-US" sz="2400" dirty="0"/>
              <a:t>”</a:t>
            </a:r>
          </a:p>
          <a:p>
            <a:pPr marL="0" indent="0">
              <a:buNone/>
              <a:defRPr/>
            </a:pPr>
            <a:endParaRPr lang="en-US" sz="2400" dirty="0"/>
          </a:p>
          <a:p>
            <a:pPr>
              <a:buFont typeface="Arial" charset="0"/>
              <a:buChar char="•"/>
              <a:defRPr/>
            </a:pPr>
            <a:r>
              <a:rPr lang="en-US" b="1" dirty="0"/>
              <a:t>Individuals and interactions</a:t>
            </a:r>
            <a:r>
              <a:rPr lang="en-US" dirty="0"/>
              <a:t> over processes and tools</a:t>
            </a:r>
          </a:p>
          <a:p>
            <a:pPr>
              <a:buFont typeface="Arial" charset="0"/>
              <a:buChar char="•"/>
              <a:defRPr/>
            </a:pPr>
            <a:r>
              <a:rPr lang="en-US" b="1" dirty="0"/>
              <a:t>Working software</a:t>
            </a:r>
            <a:r>
              <a:rPr lang="en-US" dirty="0"/>
              <a:t> over comprehensive documentation</a:t>
            </a:r>
          </a:p>
          <a:p>
            <a:pPr>
              <a:buFont typeface="Arial" charset="0"/>
              <a:buChar char="•"/>
              <a:defRPr/>
            </a:pPr>
            <a:r>
              <a:rPr lang="en-US" b="1" dirty="0"/>
              <a:t>Customer collaboration</a:t>
            </a:r>
            <a:r>
              <a:rPr lang="en-US" dirty="0"/>
              <a:t> over contract negotiation</a:t>
            </a:r>
          </a:p>
          <a:p>
            <a:pPr>
              <a:buFont typeface="Arial" charset="0"/>
              <a:buChar char="•"/>
              <a:defRPr/>
            </a:pPr>
            <a:r>
              <a:rPr lang="en-US" b="1" dirty="0"/>
              <a:t>Responding to change</a:t>
            </a:r>
            <a:r>
              <a:rPr lang="en-US" dirty="0"/>
              <a:t> over following a plan</a:t>
            </a:r>
          </a:p>
          <a:p>
            <a:pPr marL="0" indent="0">
              <a:buNone/>
              <a:defRPr/>
            </a:pPr>
            <a:endParaRPr lang="en-US" sz="2600" dirty="0"/>
          </a:p>
          <a:p>
            <a:pPr marL="0" indent="0">
              <a:buNone/>
              <a:defRPr/>
            </a:pPr>
            <a:r>
              <a:rPr lang="en-US" sz="2600" dirty="0"/>
              <a:t>That is, while there is value in the items on the right, we value the items on the left more.</a:t>
            </a:r>
          </a:p>
          <a:p>
            <a:pPr marL="0" indent="0">
              <a:buNone/>
              <a:defRPr/>
            </a:pPr>
            <a:endParaRPr lang="en-US" dirty="0"/>
          </a:p>
          <a:p>
            <a:pPr marL="0" indent="0">
              <a:buNone/>
              <a:defRPr/>
            </a:pPr>
            <a:r>
              <a:rPr lang="en-US" sz="2600" dirty="0"/>
              <a:t>www.agilemanifesto.org</a:t>
            </a: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16419</TotalTime>
  <Words>2768</Words>
  <Application>Microsoft Office PowerPoint</Application>
  <PresentationFormat>Widescreen</PresentationFormat>
  <Paragraphs>511</Paragraphs>
  <Slides>52</Slides>
  <Notes>42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Alef</vt:lpstr>
      <vt:lpstr>Arial</vt:lpstr>
      <vt:lpstr>Calibri</vt:lpstr>
      <vt:lpstr>Kabel Bk BT</vt:lpstr>
      <vt:lpstr>Times New Roman</vt:lpstr>
      <vt:lpstr>Wingdings</vt:lpstr>
      <vt:lpstr>1_Office Theme</vt:lpstr>
      <vt:lpstr>PowerPoint Presentation</vt:lpstr>
      <vt:lpstr>Workshop Ground Rules</vt:lpstr>
      <vt:lpstr>Objective</vt:lpstr>
      <vt:lpstr>Agenda of Session 2</vt:lpstr>
      <vt:lpstr>Introduction to Agile &amp; Scrum</vt:lpstr>
      <vt:lpstr>Agile Characteristics</vt:lpstr>
      <vt:lpstr>Why Agile?</vt:lpstr>
      <vt:lpstr>Agile Values for Stakeholders</vt:lpstr>
      <vt:lpstr>Value in Agile Manifesto</vt:lpstr>
      <vt:lpstr>Agile Principles</vt:lpstr>
      <vt:lpstr>Scrum Framework</vt:lpstr>
      <vt:lpstr>Agile Methodologies</vt:lpstr>
      <vt:lpstr>Value Delivery &amp; Project Life Cycle</vt:lpstr>
      <vt:lpstr>Communication</vt:lpstr>
      <vt:lpstr>Information Radiator</vt:lpstr>
      <vt:lpstr>Osmotic Communication</vt:lpstr>
      <vt:lpstr>Daily Stand-ups</vt:lpstr>
      <vt:lpstr>Communication Barriers</vt:lpstr>
      <vt:lpstr>Communication Technologies &amp; Effectiveness</vt:lpstr>
      <vt:lpstr>Collocated vs Distributed Team</vt:lpstr>
      <vt:lpstr>Requirements Management </vt:lpstr>
      <vt:lpstr>Value of Delivered and non-used Features</vt:lpstr>
      <vt:lpstr>3Cs of User Story</vt:lpstr>
      <vt:lpstr>INVEST Model of User Story</vt:lpstr>
      <vt:lpstr>Epic, Feature, Story, Task</vt:lpstr>
      <vt:lpstr>Minimum Marketable Features (MMF)</vt:lpstr>
      <vt:lpstr>Agile Estimation &amp; Planning</vt:lpstr>
      <vt:lpstr>Planning Poker</vt:lpstr>
      <vt:lpstr>Relative Size Estimation</vt:lpstr>
      <vt:lpstr>Time-boxing</vt:lpstr>
      <vt:lpstr>Agile Metrics </vt:lpstr>
      <vt:lpstr>Metrics</vt:lpstr>
      <vt:lpstr>Risk Burn-down Graph</vt:lpstr>
      <vt:lpstr>Agile Artifacts</vt:lpstr>
      <vt:lpstr>Backlog</vt:lpstr>
      <vt:lpstr>Backlog</vt:lpstr>
      <vt:lpstr>Backlog</vt:lpstr>
      <vt:lpstr>Backlog</vt:lpstr>
      <vt:lpstr>Backlog</vt:lpstr>
      <vt:lpstr>Agile Quality Management </vt:lpstr>
      <vt:lpstr>Definition of Done (DoD)</vt:lpstr>
      <vt:lpstr>Definition of Done (DoD)</vt:lpstr>
      <vt:lpstr>Definition of Done (DoD)</vt:lpstr>
      <vt:lpstr>Definition of Done (DoD)</vt:lpstr>
      <vt:lpstr>Agile Health Checkup</vt:lpstr>
      <vt:lpstr>Agile Architecture &amp; Design</vt:lpstr>
      <vt:lpstr>Agile Architecture</vt:lpstr>
      <vt:lpstr>Refactoring</vt:lpstr>
      <vt:lpstr>Technical Debt</vt:lpstr>
      <vt:lpstr>Technical Debt</vt:lpstr>
      <vt:lpstr>Agile Documentation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PMP Training Template</dc:title>
  <dc:creator>Hari P Thapliyal</dc:creator>
  <cp:lastModifiedBy>Hari Thapliyal</cp:lastModifiedBy>
  <cp:revision>643</cp:revision>
  <cp:lastPrinted>2017-09-21T12:38:50Z</cp:lastPrinted>
  <dcterms:created xsi:type="dcterms:W3CDTF">2010-10-14T06:04:22Z</dcterms:created>
  <dcterms:modified xsi:type="dcterms:W3CDTF">2021-03-28T12:31:54Z</dcterms:modified>
</cp:coreProperties>
</file>