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layout39.xml" ContentType="application/vnd.openxmlformats-officedocument.drawingml.diagramLayout+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wmf" ContentType="image/x-wmf"/>
  <Override PartName="/ppt/diagrams/quickStyle37.xml" ContentType="application/vnd.openxmlformats-officedocument.drawingml.diagramStyle+xml"/>
  <Override PartName="/ppt/diagrams/data40.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diagrams/quickStyle44.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notesSlides/notesSlide8.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Default Extension="gif" ContentType="image/gif"/>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7" r:id="rId1"/>
  </p:sldMasterIdLst>
  <p:notesMasterIdLst>
    <p:notesMasterId r:id="rId59"/>
  </p:notesMasterIdLst>
  <p:handoutMasterIdLst>
    <p:handoutMasterId r:id="rId60"/>
  </p:handoutMasterIdLst>
  <p:sldIdLst>
    <p:sldId id="431" r:id="rId2"/>
    <p:sldId id="430" r:id="rId3"/>
    <p:sldId id="268" r:id="rId4"/>
    <p:sldId id="342" r:id="rId5"/>
    <p:sldId id="345" r:id="rId6"/>
    <p:sldId id="343" r:id="rId7"/>
    <p:sldId id="348" r:id="rId8"/>
    <p:sldId id="344" r:id="rId9"/>
    <p:sldId id="353" r:id="rId10"/>
    <p:sldId id="354" r:id="rId11"/>
    <p:sldId id="413" r:id="rId12"/>
    <p:sldId id="421" r:id="rId13"/>
    <p:sldId id="369" r:id="rId14"/>
    <p:sldId id="370" r:id="rId15"/>
    <p:sldId id="371" r:id="rId16"/>
    <p:sldId id="372" r:id="rId17"/>
    <p:sldId id="373" r:id="rId18"/>
    <p:sldId id="374" r:id="rId19"/>
    <p:sldId id="375" r:id="rId20"/>
    <p:sldId id="376" r:id="rId21"/>
    <p:sldId id="377" r:id="rId22"/>
    <p:sldId id="416" r:id="rId23"/>
    <p:sldId id="379" r:id="rId24"/>
    <p:sldId id="380" r:id="rId25"/>
    <p:sldId id="381" r:id="rId26"/>
    <p:sldId id="382" r:id="rId27"/>
    <p:sldId id="383" r:id="rId28"/>
    <p:sldId id="384" r:id="rId29"/>
    <p:sldId id="385" r:id="rId30"/>
    <p:sldId id="417" r:id="rId31"/>
    <p:sldId id="387" r:id="rId32"/>
    <p:sldId id="388" r:id="rId33"/>
    <p:sldId id="391" r:id="rId34"/>
    <p:sldId id="392" r:id="rId35"/>
    <p:sldId id="393" r:id="rId36"/>
    <p:sldId id="394" r:id="rId37"/>
    <p:sldId id="418" r:id="rId38"/>
    <p:sldId id="426" r:id="rId39"/>
    <p:sldId id="396" r:id="rId40"/>
    <p:sldId id="397" r:id="rId41"/>
    <p:sldId id="398" r:id="rId42"/>
    <p:sldId id="399" r:id="rId43"/>
    <p:sldId id="400" r:id="rId44"/>
    <p:sldId id="401" r:id="rId45"/>
    <p:sldId id="402" r:id="rId46"/>
    <p:sldId id="405" r:id="rId47"/>
    <p:sldId id="419" r:id="rId48"/>
    <p:sldId id="427" r:id="rId49"/>
    <p:sldId id="407" r:id="rId50"/>
    <p:sldId id="408" r:id="rId51"/>
    <p:sldId id="432" r:id="rId52"/>
    <p:sldId id="433" r:id="rId53"/>
    <p:sldId id="434" r:id="rId54"/>
    <p:sldId id="435" r:id="rId55"/>
    <p:sldId id="436" r:id="rId56"/>
    <p:sldId id="437" r:id="rId57"/>
    <p:sldId id="438" r:id="rId58"/>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7608"/>
    <a:srgbClr val="257B03"/>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51" autoAdjust="0"/>
    <p:restoredTop sz="68272" autoAdjust="0"/>
  </p:normalViewPr>
  <p:slideViewPr>
    <p:cSldViewPr>
      <p:cViewPr>
        <p:scale>
          <a:sx n="66" d="100"/>
          <a:sy n="66" d="100"/>
        </p:scale>
        <p:origin x="-678" y="-282"/>
      </p:cViewPr>
      <p:guideLst>
        <p:guide orient="horz" pos="2160"/>
        <p:guide orient="horz" pos="144"/>
        <p:guide orient="horz" pos="892"/>
        <p:guide orient="horz" pos="1200"/>
        <p:guide orient="horz" pos="1488"/>
        <p:guide orient="horz" pos="3840"/>
        <p:guide pos="2880"/>
        <p:guide pos="5520"/>
        <p:guide pos="2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102"/>
      </p:cViewPr>
      <p:guideLst>
        <p:guide orient="horz" pos="2932"/>
        <p:guide pos="221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FC765-D13D-4647-B966-B5807E87D1EF}" type="doc">
      <dgm:prSet loTypeId="urn:microsoft.com/office/officeart/2005/8/layout/pyramid4" loCatId="pyramid" qsTypeId="urn:microsoft.com/office/officeart/2005/8/quickstyle/simple2" qsCatId="simple" csTypeId="urn:microsoft.com/office/officeart/2005/8/colors/accent5_5" csCatId="accent5" phldr="1"/>
      <dgm:spPr/>
      <dgm:t>
        <a:bodyPr/>
        <a:lstStyle/>
        <a:p>
          <a:endParaRPr lang="en-US"/>
        </a:p>
      </dgm:t>
    </dgm:pt>
    <dgm:pt modelId="{F454B0D5-8E10-4185-A6F6-275EEE71DA4F}">
      <dgm:prSet phldrT="[Text]"/>
      <dgm:spPr/>
      <dgm:t>
        <a:bodyPr/>
        <a:lstStyle/>
        <a:p>
          <a:r>
            <a:rPr lang="en-US" dirty="0" smtClean="0">
              <a:solidFill>
                <a:schemeClr val="bg2"/>
              </a:solidFill>
            </a:rPr>
            <a:t>Time</a:t>
          </a:r>
          <a:endParaRPr lang="en-US" dirty="0">
            <a:solidFill>
              <a:schemeClr val="bg2"/>
            </a:solidFill>
          </a:endParaRPr>
        </a:p>
      </dgm:t>
    </dgm:pt>
    <dgm:pt modelId="{04066D6A-69CA-4CF1-B603-B24216285662}" type="parTrans" cxnId="{581E7A6F-D4BB-4387-8CAE-8AE0AAF2C188}">
      <dgm:prSet/>
      <dgm:spPr/>
      <dgm:t>
        <a:bodyPr/>
        <a:lstStyle/>
        <a:p>
          <a:endParaRPr lang="en-US"/>
        </a:p>
      </dgm:t>
    </dgm:pt>
    <dgm:pt modelId="{6FB341B3-4B55-4691-AA26-A7A273E3E00C}" type="sibTrans" cxnId="{581E7A6F-D4BB-4387-8CAE-8AE0AAF2C188}">
      <dgm:prSet/>
      <dgm:spPr/>
      <dgm:t>
        <a:bodyPr/>
        <a:lstStyle/>
        <a:p>
          <a:endParaRPr lang="en-US"/>
        </a:p>
      </dgm:t>
    </dgm:pt>
    <dgm:pt modelId="{8EFD3088-24C9-45D3-A932-1090B24E5643}">
      <dgm:prSet phldrT="[Text]"/>
      <dgm:spPr/>
      <dgm:t>
        <a:bodyPr/>
        <a:lstStyle/>
        <a:p>
          <a:r>
            <a:rPr lang="en-US" dirty="0" smtClean="0">
              <a:solidFill>
                <a:schemeClr val="bg2"/>
              </a:solidFill>
            </a:rPr>
            <a:t>Cost</a:t>
          </a:r>
          <a:endParaRPr lang="en-US" dirty="0">
            <a:solidFill>
              <a:schemeClr val="bg2"/>
            </a:solidFill>
          </a:endParaRPr>
        </a:p>
      </dgm:t>
    </dgm:pt>
    <dgm:pt modelId="{2E407031-F4DD-45AB-B1DE-65E0F325E162}" type="parTrans" cxnId="{46746B5C-4E0F-4FBB-B0E7-9489CE91DC38}">
      <dgm:prSet/>
      <dgm:spPr/>
      <dgm:t>
        <a:bodyPr/>
        <a:lstStyle/>
        <a:p>
          <a:endParaRPr lang="en-US"/>
        </a:p>
      </dgm:t>
    </dgm:pt>
    <dgm:pt modelId="{04F031E2-8FD7-4ED5-A6AF-9DCE32D81642}" type="sibTrans" cxnId="{46746B5C-4E0F-4FBB-B0E7-9489CE91DC38}">
      <dgm:prSet/>
      <dgm:spPr/>
      <dgm:t>
        <a:bodyPr/>
        <a:lstStyle/>
        <a:p>
          <a:endParaRPr lang="en-US"/>
        </a:p>
      </dgm:t>
    </dgm:pt>
    <dgm:pt modelId="{9AA2811B-C1C6-49E1-83DD-E4FB39619C95}">
      <dgm:prSet phldrT="[Text]"/>
      <dgm:spPr/>
      <dgm:t>
        <a:bodyPr/>
        <a:lstStyle/>
        <a:p>
          <a:r>
            <a:rPr lang="en-US" dirty="0" smtClean="0">
              <a:solidFill>
                <a:schemeClr val="bg2"/>
              </a:solidFill>
            </a:rPr>
            <a:t>Quality</a:t>
          </a:r>
          <a:endParaRPr lang="en-US" dirty="0">
            <a:solidFill>
              <a:schemeClr val="bg2"/>
            </a:solidFill>
          </a:endParaRPr>
        </a:p>
      </dgm:t>
    </dgm:pt>
    <dgm:pt modelId="{EFCCEA05-10C7-48AA-A299-0102E77636C7}" type="parTrans" cxnId="{1F2B5FA3-17CA-4996-B4D5-547F306277E5}">
      <dgm:prSet/>
      <dgm:spPr/>
      <dgm:t>
        <a:bodyPr/>
        <a:lstStyle/>
        <a:p>
          <a:endParaRPr lang="en-US"/>
        </a:p>
      </dgm:t>
    </dgm:pt>
    <dgm:pt modelId="{78EFD453-E69E-4519-97C5-0CCB3B7E9A9C}" type="sibTrans" cxnId="{1F2B5FA3-17CA-4996-B4D5-547F306277E5}">
      <dgm:prSet/>
      <dgm:spPr/>
      <dgm:t>
        <a:bodyPr/>
        <a:lstStyle/>
        <a:p>
          <a:endParaRPr lang="en-US"/>
        </a:p>
      </dgm:t>
    </dgm:pt>
    <dgm:pt modelId="{DDA6F1DC-C546-4451-9C35-076A4C040E94}">
      <dgm:prSet phldrT="[Text]"/>
      <dgm:spPr/>
      <dgm:t>
        <a:bodyPr/>
        <a:lstStyle/>
        <a:p>
          <a:r>
            <a:rPr lang="en-US" dirty="0" smtClean="0">
              <a:solidFill>
                <a:schemeClr val="bg2"/>
              </a:solidFill>
            </a:rPr>
            <a:t>Scope</a:t>
          </a:r>
          <a:endParaRPr lang="en-US" dirty="0">
            <a:solidFill>
              <a:schemeClr val="bg2"/>
            </a:solidFill>
          </a:endParaRPr>
        </a:p>
      </dgm:t>
    </dgm:pt>
    <dgm:pt modelId="{1982BAF7-DDBE-480A-A94D-6CAD1B97A50A}" type="parTrans" cxnId="{F7BAFE78-7999-4B5C-B1CF-8D266207A24F}">
      <dgm:prSet/>
      <dgm:spPr/>
      <dgm:t>
        <a:bodyPr/>
        <a:lstStyle/>
        <a:p>
          <a:endParaRPr lang="en-US"/>
        </a:p>
      </dgm:t>
    </dgm:pt>
    <dgm:pt modelId="{1EA66328-0A5E-484B-AD99-BA5A537098B8}" type="sibTrans" cxnId="{F7BAFE78-7999-4B5C-B1CF-8D266207A24F}">
      <dgm:prSet/>
      <dgm:spPr/>
      <dgm:t>
        <a:bodyPr/>
        <a:lstStyle/>
        <a:p>
          <a:endParaRPr lang="en-US"/>
        </a:p>
      </dgm:t>
    </dgm:pt>
    <dgm:pt modelId="{B3DD681B-C322-45B8-BAB6-51840A47F1CC}" type="pres">
      <dgm:prSet presAssocID="{B04FC765-D13D-4647-B966-B5807E87D1EF}" presName="compositeShape" presStyleCnt="0">
        <dgm:presLayoutVars>
          <dgm:chMax val="9"/>
          <dgm:dir val="rev"/>
          <dgm:resizeHandles val="exact"/>
        </dgm:presLayoutVars>
      </dgm:prSet>
      <dgm:spPr/>
      <dgm:t>
        <a:bodyPr/>
        <a:lstStyle/>
        <a:p>
          <a:endParaRPr lang="en-US"/>
        </a:p>
      </dgm:t>
    </dgm:pt>
    <dgm:pt modelId="{054D7D21-DFB9-40FE-8CED-A41A60CDF344}" type="pres">
      <dgm:prSet presAssocID="{B04FC765-D13D-4647-B966-B5807E87D1EF}" presName="triangle1" presStyleLbl="node1" presStyleIdx="0" presStyleCnt="4">
        <dgm:presLayoutVars>
          <dgm:bulletEnabled val="1"/>
        </dgm:presLayoutVars>
      </dgm:prSet>
      <dgm:spPr/>
      <dgm:t>
        <a:bodyPr/>
        <a:lstStyle/>
        <a:p>
          <a:endParaRPr lang="en-US"/>
        </a:p>
      </dgm:t>
    </dgm:pt>
    <dgm:pt modelId="{C02B6360-1CF5-48A8-92BE-5AF3D665DCED}" type="pres">
      <dgm:prSet presAssocID="{B04FC765-D13D-4647-B966-B5807E87D1EF}" presName="triangle2" presStyleLbl="node1" presStyleIdx="1" presStyleCnt="4">
        <dgm:presLayoutVars>
          <dgm:bulletEnabled val="1"/>
        </dgm:presLayoutVars>
      </dgm:prSet>
      <dgm:spPr/>
      <dgm:t>
        <a:bodyPr/>
        <a:lstStyle/>
        <a:p>
          <a:endParaRPr lang="en-US"/>
        </a:p>
      </dgm:t>
    </dgm:pt>
    <dgm:pt modelId="{CCE2FBB4-E876-41DF-BE39-3A6370AD748D}" type="pres">
      <dgm:prSet presAssocID="{B04FC765-D13D-4647-B966-B5807E87D1EF}" presName="triangle3" presStyleLbl="node1" presStyleIdx="2" presStyleCnt="4">
        <dgm:presLayoutVars>
          <dgm:bulletEnabled val="1"/>
        </dgm:presLayoutVars>
      </dgm:prSet>
      <dgm:spPr/>
      <dgm:t>
        <a:bodyPr/>
        <a:lstStyle/>
        <a:p>
          <a:endParaRPr lang="en-US"/>
        </a:p>
      </dgm:t>
    </dgm:pt>
    <dgm:pt modelId="{701AC215-FF53-43EE-99F5-7C5809109D19}" type="pres">
      <dgm:prSet presAssocID="{B04FC765-D13D-4647-B966-B5807E87D1EF}" presName="triangle4" presStyleLbl="node1" presStyleIdx="3" presStyleCnt="4">
        <dgm:presLayoutVars>
          <dgm:bulletEnabled val="1"/>
        </dgm:presLayoutVars>
      </dgm:prSet>
      <dgm:spPr/>
      <dgm:t>
        <a:bodyPr/>
        <a:lstStyle/>
        <a:p>
          <a:endParaRPr lang="en-US"/>
        </a:p>
      </dgm:t>
    </dgm:pt>
  </dgm:ptLst>
  <dgm:cxnLst>
    <dgm:cxn modelId="{A369152B-C7AB-4736-B2E0-DD9ED77D7A42}" type="presOf" srcId="{B04FC765-D13D-4647-B966-B5807E87D1EF}" destId="{B3DD681B-C322-45B8-BAB6-51840A47F1CC}" srcOrd="0" destOrd="0" presId="urn:microsoft.com/office/officeart/2005/8/layout/pyramid4"/>
    <dgm:cxn modelId="{F7BAFE78-7999-4B5C-B1CF-8D266207A24F}" srcId="{B04FC765-D13D-4647-B966-B5807E87D1EF}" destId="{DDA6F1DC-C546-4451-9C35-076A4C040E94}" srcOrd="3" destOrd="0" parTransId="{1982BAF7-DDBE-480A-A94D-6CAD1B97A50A}" sibTransId="{1EA66328-0A5E-484B-AD99-BA5A537098B8}"/>
    <dgm:cxn modelId="{057E52C0-828D-48D2-A85A-F362CF437B17}" type="presOf" srcId="{8EFD3088-24C9-45D3-A932-1090B24E5643}" destId="{701AC215-FF53-43EE-99F5-7C5809109D19}" srcOrd="0" destOrd="0" presId="urn:microsoft.com/office/officeart/2005/8/layout/pyramid4"/>
    <dgm:cxn modelId="{46746B5C-4E0F-4FBB-B0E7-9489CE91DC38}" srcId="{B04FC765-D13D-4647-B966-B5807E87D1EF}" destId="{8EFD3088-24C9-45D3-A932-1090B24E5643}" srcOrd="1" destOrd="0" parTransId="{2E407031-F4DD-45AB-B1DE-65E0F325E162}" sibTransId="{04F031E2-8FD7-4ED5-A6AF-9DCE32D81642}"/>
    <dgm:cxn modelId="{7E553E1F-0746-4822-95C4-2732246AEB1D}" type="presOf" srcId="{F454B0D5-8E10-4185-A6F6-275EEE71DA4F}" destId="{054D7D21-DFB9-40FE-8CED-A41A60CDF344}" srcOrd="0" destOrd="0" presId="urn:microsoft.com/office/officeart/2005/8/layout/pyramid4"/>
    <dgm:cxn modelId="{D9172C5F-3FE1-4DA2-B881-CCF9E599B4C9}" type="presOf" srcId="{DDA6F1DC-C546-4451-9C35-076A4C040E94}" destId="{C02B6360-1CF5-48A8-92BE-5AF3D665DCED}" srcOrd="0" destOrd="0" presId="urn:microsoft.com/office/officeart/2005/8/layout/pyramid4"/>
    <dgm:cxn modelId="{1F2B5FA3-17CA-4996-B4D5-547F306277E5}" srcId="{B04FC765-D13D-4647-B966-B5807E87D1EF}" destId="{9AA2811B-C1C6-49E1-83DD-E4FB39619C95}" srcOrd="2" destOrd="0" parTransId="{EFCCEA05-10C7-48AA-A299-0102E77636C7}" sibTransId="{78EFD453-E69E-4519-97C5-0CCB3B7E9A9C}"/>
    <dgm:cxn modelId="{581E7A6F-D4BB-4387-8CAE-8AE0AAF2C188}" srcId="{B04FC765-D13D-4647-B966-B5807E87D1EF}" destId="{F454B0D5-8E10-4185-A6F6-275EEE71DA4F}" srcOrd="0" destOrd="0" parTransId="{04066D6A-69CA-4CF1-B603-B24216285662}" sibTransId="{6FB341B3-4B55-4691-AA26-A7A273E3E00C}"/>
    <dgm:cxn modelId="{54A1938D-28EC-4FF6-80ED-E433753DB50C}" type="presOf" srcId="{9AA2811B-C1C6-49E1-83DD-E4FB39619C95}" destId="{CCE2FBB4-E876-41DF-BE39-3A6370AD748D}" srcOrd="0" destOrd="0" presId="urn:microsoft.com/office/officeart/2005/8/layout/pyramid4"/>
    <dgm:cxn modelId="{9492B89A-4F14-425D-AC9E-2E905205D221}" type="presParOf" srcId="{B3DD681B-C322-45B8-BAB6-51840A47F1CC}" destId="{054D7D21-DFB9-40FE-8CED-A41A60CDF344}" srcOrd="0" destOrd="0" presId="urn:microsoft.com/office/officeart/2005/8/layout/pyramid4"/>
    <dgm:cxn modelId="{7C51678D-BEDA-42C3-90F9-F3B1585B14A5}" type="presParOf" srcId="{B3DD681B-C322-45B8-BAB6-51840A47F1CC}" destId="{C02B6360-1CF5-48A8-92BE-5AF3D665DCED}" srcOrd="1" destOrd="0" presId="urn:microsoft.com/office/officeart/2005/8/layout/pyramid4"/>
    <dgm:cxn modelId="{2A85BDD7-FE46-40E2-A0FE-253B46F3E7D8}" type="presParOf" srcId="{B3DD681B-C322-45B8-BAB6-51840A47F1CC}" destId="{CCE2FBB4-E876-41DF-BE39-3A6370AD748D}" srcOrd="2" destOrd="0" presId="urn:microsoft.com/office/officeart/2005/8/layout/pyramid4"/>
    <dgm:cxn modelId="{0281D457-70F6-4B17-B7C9-394FB5EABF3E}" type="presParOf" srcId="{B3DD681B-C322-45B8-BAB6-51840A47F1CC}" destId="{701AC215-FF53-43EE-99F5-7C5809109D19}" srcOrd="3" destOrd="0" presId="urn:microsoft.com/office/officeart/2005/8/layout/pyramid4"/>
  </dgm:cxnLst>
  <dgm:bg/>
  <dgm:whole/>
</dgm:dataModel>
</file>

<file path=ppt/diagrams/data10.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7F6915DC-6F1A-494C-9113-D4C14858900E}"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C3A6F6AE-C36C-48D1-AAD5-2361A74B54D7}" type="presOf" srcId="{83911010-5E11-4D8F-8C0D-6536F9119591}" destId="{0EC24883-1606-4FD6-B3C5-B0B3109DC0F9}" srcOrd="0" destOrd="0" presId="urn:microsoft.com/office/officeart/2005/8/layout/hProcess9"/>
    <dgm:cxn modelId="{C80871FC-CA06-4D5C-896B-030483FEFFDA}" type="presOf" srcId="{0552578E-D4B7-4729-8F41-EAFB20898756}" destId="{093B5617-C4A8-48AF-8C8D-A25797B14150}" srcOrd="0" destOrd="0" presId="urn:microsoft.com/office/officeart/2005/8/layout/hProcess9"/>
    <dgm:cxn modelId="{CF5AD5C8-FD4A-41FC-8A35-3C495B2B367B}" type="presOf" srcId="{100915FB-204C-4E93-A256-AFA71D047FA3}" destId="{0A1E5911-FA0A-46D5-A6F9-290C6A0EBA17}" srcOrd="0" destOrd="0" presId="urn:microsoft.com/office/officeart/2005/8/layout/hProcess9"/>
    <dgm:cxn modelId="{F333DC85-BA3D-475A-91F2-8A30956B1293}"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FF10500-5DF2-4A66-B85F-88E74C4F32E6}" type="presParOf" srcId="{1B60E440-4477-4255-940E-B753A8D9865E}" destId="{1AC14AE6-EEA9-42BD-8BA1-0D3C8221065D}" srcOrd="0" destOrd="0" presId="urn:microsoft.com/office/officeart/2005/8/layout/hProcess9"/>
    <dgm:cxn modelId="{39D054D4-381E-4746-8C92-9A3079458D96}" type="presParOf" srcId="{1B60E440-4477-4255-940E-B753A8D9865E}" destId="{6EA322FA-3DE1-4CF8-B42F-3CC85561DA57}" srcOrd="1" destOrd="0" presId="urn:microsoft.com/office/officeart/2005/8/layout/hProcess9"/>
    <dgm:cxn modelId="{753EA808-CA0F-411E-A9A6-5562F2B42814}" type="presParOf" srcId="{6EA322FA-3DE1-4CF8-B42F-3CC85561DA57}" destId="{0A1E5911-FA0A-46D5-A6F9-290C6A0EBA17}" srcOrd="0" destOrd="0" presId="urn:microsoft.com/office/officeart/2005/8/layout/hProcess9"/>
    <dgm:cxn modelId="{017CB43E-BB4B-471E-BEA4-57CFEA1056DF}" type="presParOf" srcId="{6EA322FA-3DE1-4CF8-B42F-3CC85561DA57}" destId="{FB9C6E53-BD9C-40FB-82F9-0BBA97512609}" srcOrd="1" destOrd="0" presId="urn:microsoft.com/office/officeart/2005/8/layout/hProcess9"/>
    <dgm:cxn modelId="{B7C071B5-3FF4-4CCA-9F36-65DBA4243592}" type="presParOf" srcId="{6EA322FA-3DE1-4CF8-B42F-3CC85561DA57}" destId="{AE73FA9B-4D47-4127-A0EB-A71CED60CD76}" srcOrd="2" destOrd="0" presId="urn:microsoft.com/office/officeart/2005/8/layout/hProcess9"/>
    <dgm:cxn modelId="{08F43CA6-2960-4CFB-8E6B-E4DE72C664DF}" type="presParOf" srcId="{6EA322FA-3DE1-4CF8-B42F-3CC85561DA57}" destId="{B3741DD1-14ED-47A0-89E0-23D567DD4ACC}" srcOrd="3" destOrd="0" presId="urn:microsoft.com/office/officeart/2005/8/layout/hProcess9"/>
    <dgm:cxn modelId="{13258D10-E0FD-4800-8DFA-C6C004C9F991}" type="presParOf" srcId="{6EA322FA-3DE1-4CF8-B42F-3CC85561DA57}" destId="{0EC24883-1606-4FD6-B3C5-B0B3109DC0F9}" srcOrd="4" destOrd="0" presId="urn:microsoft.com/office/officeart/2005/8/layout/hProcess9"/>
    <dgm:cxn modelId="{83699C75-E32C-493C-BEF4-246D7F14EECA}" type="presParOf" srcId="{6EA322FA-3DE1-4CF8-B42F-3CC85561DA57}" destId="{EAD0C30F-2575-4733-82E8-7934660F84EE}" srcOrd="5" destOrd="0" presId="urn:microsoft.com/office/officeart/2005/8/layout/hProcess9"/>
    <dgm:cxn modelId="{EB1BC5F6-DF5F-47DA-90A9-323D60F09B21}" type="presParOf" srcId="{6EA322FA-3DE1-4CF8-B42F-3CC85561DA57}" destId="{093B5617-C4A8-48AF-8C8D-A25797B14150}" srcOrd="6" destOrd="0" presId="urn:microsoft.com/office/officeart/2005/8/layout/hProcess9"/>
  </dgm:cxnLst>
  <dgm:bg/>
  <dgm:whole/>
</dgm:dataModel>
</file>

<file path=ppt/diagrams/data1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F980ED1-8858-40E7-BBCD-CB490185D520}"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D46CEFE-612C-4183-BE59-E8A88E463A56}"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2DE49E14-09EE-40BA-B339-DF36DF9AB6D3}" type="presOf" srcId="{100915FB-204C-4E93-A256-AFA71D047FA3}" destId="{0A1E5911-FA0A-46D5-A6F9-290C6A0EBA17}" srcOrd="0" destOrd="0" presId="urn:microsoft.com/office/officeart/2005/8/layout/hProcess9"/>
    <dgm:cxn modelId="{9D775BB9-7048-4D57-9F14-CADD5E54C55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565905C4-9B6C-4528-84F5-BB9D2889D913}" type="presOf" srcId="{B8830C70-EEA3-40B5-B02E-960C3C411B22}" destId="{1B60E440-4477-4255-940E-B753A8D9865E}" srcOrd="0" destOrd="0" presId="urn:microsoft.com/office/officeart/2005/8/layout/hProcess9"/>
    <dgm:cxn modelId="{7B3C7D83-CF5B-4AEE-AF09-D80A34ABE8D4}" type="presParOf" srcId="{1B60E440-4477-4255-940E-B753A8D9865E}" destId="{1AC14AE6-EEA9-42BD-8BA1-0D3C8221065D}" srcOrd="0" destOrd="0" presId="urn:microsoft.com/office/officeart/2005/8/layout/hProcess9"/>
    <dgm:cxn modelId="{AEED48B7-962C-49A8-99EF-C001B4D38C7B}" type="presParOf" srcId="{1B60E440-4477-4255-940E-B753A8D9865E}" destId="{6EA322FA-3DE1-4CF8-B42F-3CC85561DA57}" srcOrd="1" destOrd="0" presId="urn:microsoft.com/office/officeart/2005/8/layout/hProcess9"/>
    <dgm:cxn modelId="{C51F939C-5A69-49CF-AAF5-124BB9FE6E04}" type="presParOf" srcId="{6EA322FA-3DE1-4CF8-B42F-3CC85561DA57}" destId="{0A1E5911-FA0A-46D5-A6F9-290C6A0EBA17}" srcOrd="0" destOrd="0" presId="urn:microsoft.com/office/officeart/2005/8/layout/hProcess9"/>
    <dgm:cxn modelId="{0468E668-05D4-4CA1-B584-B9A149CE6334}" type="presParOf" srcId="{6EA322FA-3DE1-4CF8-B42F-3CC85561DA57}" destId="{FB9C6E53-BD9C-40FB-82F9-0BBA97512609}" srcOrd="1" destOrd="0" presId="urn:microsoft.com/office/officeart/2005/8/layout/hProcess9"/>
    <dgm:cxn modelId="{B2492953-A8D0-4AA0-B159-7FA5DA41E843}" type="presParOf" srcId="{6EA322FA-3DE1-4CF8-B42F-3CC85561DA57}" destId="{AE73FA9B-4D47-4127-A0EB-A71CED60CD76}" srcOrd="2" destOrd="0" presId="urn:microsoft.com/office/officeart/2005/8/layout/hProcess9"/>
    <dgm:cxn modelId="{3BA64DE0-BC0F-4871-A79A-FEFD620163D5}" type="presParOf" srcId="{6EA322FA-3DE1-4CF8-B42F-3CC85561DA57}" destId="{B3741DD1-14ED-47A0-89E0-23D567DD4ACC}" srcOrd="3" destOrd="0" presId="urn:microsoft.com/office/officeart/2005/8/layout/hProcess9"/>
    <dgm:cxn modelId="{14DFF89B-5D47-438C-B400-B495F56A852D}" type="presParOf" srcId="{6EA322FA-3DE1-4CF8-B42F-3CC85561DA57}" destId="{0EC24883-1606-4FD6-B3C5-B0B3109DC0F9}" srcOrd="4" destOrd="0" presId="urn:microsoft.com/office/officeart/2005/8/layout/hProcess9"/>
    <dgm:cxn modelId="{FB79AA02-A585-441B-AB2F-9F6CBEA375D3}" type="presParOf" srcId="{6EA322FA-3DE1-4CF8-B42F-3CC85561DA57}" destId="{EAD0C30F-2575-4733-82E8-7934660F84EE}" srcOrd="5" destOrd="0" presId="urn:microsoft.com/office/officeart/2005/8/layout/hProcess9"/>
    <dgm:cxn modelId="{54A9DE1A-FC0E-4B9D-B920-3C216AF1C7CB}" type="presParOf" srcId="{6EA322FA-3DE1-4CF8-B42F-3CC85561DA57}" destId="{093B5617-C4A8-48AF-8C8D-A25797B14150}" srcOrd="6" destOrd="0" presId="urn:microsoft.com/office/officeart/2005/8/layout/hProcess9"/>
  </dgm:cxnLst>
  <dgm:bg/>
  <dgm:whole/>
</dgm:dataModel>
</file>

<file path=ppt/diagrams/data1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BBD045D1-E133-4DB9-846F-6B81A12004BC}" type="presOf" srcId="{0552578E-D4B7-4729-8F41-EAFB20898756}" destId="{093B5617-C4A8-48AF-8C8D-A25797B14150}"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39A23193-714F-4B7C-AD9C-1FCF12026AB0}" type="presOf" srcId="{B8830C70-EEA3-40B5-B02E-960C3C411B22}" destId="{1B60E440-4477-4255-940E-B753A8D9865E}" srcOrd="0" destOrd="0" presId="urn:microsoft.com/office/officeart/2005/8/layout/hProcess9"/>
    <dgm:cxn modelId="{16ECB451-BEB9-4990-BDCA-E2DAF308F81D}"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5EAC5F64-9C0A-47E8-BD54-F5AE4DA07B93}"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74BD46C-5CAA-45D1-B50C-E8D99DFE1A1F}"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DDD96E1-CBC6-44E2-8D96-87033A9A8B2A}" type="presParOf" srcId="{1B60E440-4477-4255-940E-B753A8D9865E}" destId="{1AC14AE6-EEA9-42BD-8BA1-0D3C8221065D}" srcOrd="0" destOrd="0" presId="urn:microsoft.com/office/officeart/2005/8/layout/hProcess9"/>
    <dgm:cxn modelId="{3E41B9EA-F155-4717-9A12-5240162CF9DE}" type="presParOf" srcId="{1B60E440-4477-4255-940E-B753A8D9865E}" destId="{6EA322FA-3DE1-4CF8-B42F-3CC85561DA57}" srcOrd="1" destOrd="0" presId="urn:microsoft.com/office/officeart/2005/8/layout/hProcess9"/>
    <dgm:cxn modelId="{55A3D962-27CF-42F2-9174-CDA94327A312}" type="presParOf" srcId="{6EA322FA-3DE1-4CF8-B42F-3CC85561DA57}" destId="{0A1E5911-FA0A-46D5-A6F9-290C6A0EBA17}" srcOrd="0" destOrd="0" presId="urn:microsoft.com/office/officeart/2005/8/layout/hProcess9"/>
    <dgm:cxn modelId="{B1D386E1-C217-4826-80DC-9A13FC31FB51}" type="presParOf" srcId="{6EA322FA-3DE1-4CF8-B42F-3CC85561DA57}" destId="{FB9C6E53-BD9C-40FB-82F9-0BBA97512609}" srcOrd="1" destOrd="0" presId="urn:microsoft.com/office/officeart/2005/8/layout/hProcess9"/>
    <dgm:cxn modelId="{032CD8B2-E7D7-47BD-A857-4B57E4683527}" type="presParOf" srcId="{6EA322FA-3DE1-4CF8-B42F-3CC85561DA57}" destId="{AE73FA9B-4D47-4127-A0EB-A71CED60CD76}" srcOrd="2" destOrd="0" presId="urn:microsoft.com/office/officeart/2005/8/layout/hProcess9"/>
    <dgm:cxn modelId="{8FB63ABE-A360-4E20-A188-4ADA4695B5E7}" type="presParOf" srcId="{6EA322FA-3DE1-4CF8-B42F-3CC85561DA57}" destId="{B3741DD1-14ED-47A0-89E0-23D567DD4ACC}" srcOrd="3" destOrd="0" presId="urn:microsoft.com/office/officeart/2005/8/layout/hProcess9"/>
    <dgm:cxn modelId="{7DFEDF65-6A60-4AA3-81EC-1F1BB1EA94B4}" type="presParOf" srcId="{6EA322FA-3DE1-4CF8-B42F-3CC85561DA57}" destId="{0EC24883-1606-4FD6-B3C5-B0B3109DC0F9}" srcOrd="4" destOrd="0" presId="urn:microsoft.com/office/officeart/2005/8/layout/hProcess9"/>
    <dgm:cxn modelId="{AA358D01-449B-4930-86F5-243A3F1BA081}" type="presParOf" srcId="{6EA322FA-3DE1-4CF8-B42F-3CC85561DA57}" destId="{EAD0C30F-2575-4733-82E8-7934660F84EE}" srcOrd="5" destOrd="0" presId="urn:microsoft.com/office/officeart/2005/8/layout/hProcess9"/>
    <dgm:cxn modelId="{07F55247-49AF-462E-A1D3-48B06842B75F}" type="presParOf" srcId="{6EA322FA-3DE1-4CF8-B42F-3CC85561DA57}" destId="{093B5617-C4A8-48AF-8C8D-A25797B14150}" srcOrd="6" destOrd="0" presId="urn:microsoft.com/office/officeart/2005/8/layout/hProcess9"/>
  </dgm:cxnLst>
  <dgm:bg/>
  <dgm:whole/>
</dgm:dataModel>
</file>

<file path=ppt/diagrams/data1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DB66E6F-6EAE-4803-90DF-A5BF99755671}" type="presOf" srcId="{9712296E-E8A9-4933-BCD6-6B9E7AF09C03}" destId="{AE73FA9B-4D47-4127-A0EB-A71CED60CD76}" srcOrd="0" destOrd="0" presId="urn:microsoft.com/office/officeart/2005/8/layout/hProcess9"/>
    <dgm:cxn modelId="{3009B979-01CA-41D0-AB88-0BE6BAE861F7}" type="presOf" srcId="{0552578E-D4B7-4729-8F41-EAFB20898756}" destId="{093B5617-C4A8-48AF-8C8D-A25797B14150}" srcOrd="0" destOrd="0" presId="urn:microsoft.com/office/officeart/2005/8/layout/hProcess9"/>
    <dgm:cxn modelId="{F164C650-79D1-4605-8589-64300608D913}"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8920D25A-C1BF-4496-BFA3-0E59CAFF844C}" type="presOf" srcId="{83911010-5E11-4D8F-8C0D-6536F9119591}" destId="{0EC24883-1606-4FD6-B3C5-B0B3109DC0F9}" srcOrd="0" destOrd="0" presId="urn:microsoft.com/office/officeart/2005/8/layout/hProcess9"/>
    <dgm:cxn modelId="{B85A80F9-A2E3-4244-8C07-B0D72C5E3171}"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9C3A81B-49B4-48D1-8DEB-97E709BD13CC}" type="presParOf" srcId="{1B60E440-4477-4255-940E-B753A8D9865E}" destId="{1AC14AE6-EEA9-42BD-8BA1-0D3C8221065D}" srcOrd="0" destOrd="0" presId="urn:microsoft.com/office/officeart/2005/8/layout/hProcess9"/>
    <dgm:cxn modelId="{DBFFB905-8E16-4D44-BB1E-5A1CDC00B5E2}" type="presParOf" srcId="{1B60E440-4477-4255-940E-B753A8D9865E}" destId="{6EA322FA-3DE1-4CF8-B42F-3CC85561DA57}" srcOrd="1" destOrd="0" presId="urn:microsoft.com/office/officeart/2005/8/layout/hProcess9"/>
    <dgm:cxn modelId="{3581BC9F-5816-44F0-AD8D-D29A2DB30BF2}" type="presParOf" srcId="{6EA322FA-3DE1-4CF8-B42F-3CC85561DA57}" destId="{0A1E5911-FA0A-46D5-A6F9-290C6A0EBA17}" srcOrd="0" destOrd="0" presId="urn:microsoft.com/office/officeart/2005/8/layout/hProcess9"/>
    <dgm:cxn modelId="{0F0F64AF-B991-4316-A553-22087CF3BE4B}" type="presParOf" srcId="{6EA322FA-3DE1-4CF8-B42F-3CC85561DA57}" destId="{FB9C6E53-BD9C-40FB-82F9-0BBA97512609}" srcOrd="1" destOrd="0" presId="urn:microsoft.com/office/officeart/2005/8/layout/hProcess9"/>
    <dgm:cxn modelId="{48B9F0FB-6E03-4A03-A82F-9B207E8D2159}" type="presParOf" srcId="{6EA322FA-3DE1-4CF8-B42F-3CC85561DA57}" destId="{AE73FA9B-4D47-4127-A0EB-A71CED60CD76}" srcOrd="2" destOrd="0" presId="urn:microsoft.com/office/officeart/2005/8/layout/hProcess9"/>
    <dgm:cxn modelId="{BCC63582-92C7-4019-8D28-B2C2DD1338A8}" type="presParOf" srcId="{6EA322FA-3DE1-4CF8-B42F-3CC85561DA57}" destId="{B3741DD1-14ED-47A0-89E0-23D567DD4ACC}" srcOrd="3" destOrd="0" presId="urn:microsoft.com/office/officeart/2005/8/layout/hProcess9"/>
    <dgm:cxn modelId="{4342ED2A-B25A-4122-A236-E3737DF49DA7}" type="presParOf" srcId="{6EA322FA-3DE1-4CF8-B42F-3CC85561DA57}" destId="{0EC24883-1606-4FD6-B3C5-B0B3109DC0F9}" srcOrd="4" destOrd="0" presId="urn:microsoft.com/office/officeart/2005/8/layout/hProcess9"/>
    <dgm:cxn modelId="{5DCFF874-0E38-4416-8900-4BAFB47F6687}" type="presParOf" srcId="{6EA322FA-3DE1-4CF8-B42F-3CC85561DA57}" destId="{EAD0C30F-2575-4733-82E8-7934660F84EE}" srcOrd="5" destOrd="0" presId="urn:microsoft.com/office/officeart/2005/8/layout/hProcess9"/>
    <dgm:cxn modelId="{E6ADB868-E705-4D9E-9A8B-7500CE55A21C}" type="presParOf" srcId="{6EA322FA-3DE1-4CF8-B42F-3CC85561DA57}" destId="{093B5617-C4A8-48AF-8C8D-A25797B14150}" srcOrd="6" destOrd="0" presId="urn:microsoft.com/office/officeart/2005/8/layout/hProcess9"/>
  </dgm:cxnLst>
  <dgm:bg/>
  <dgm:whole/>
</dgm:dataModel>
</file>

<file path=ppt/diagrams/data1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C43376B1-D2B3-4572-950D-D39FBE9D31E3}" type="presOf" srcId="{0552578E-D4B7-4729-8F41-EAFB20898756}" destId="{093B5617-C4A8-48AF-8C8D-A25797B14150}" srcOrd="0" destOrd="0" presId="urn:microsoft.com/office/officeart/2005/8/layout/hProcess9"/>
    <dgm:cxn modelId="{24AE40AC-7364-4F12-93BC-DBE91BF97E24}"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57A1FE1-4633-4D48-9D06-9DA25F01E9F0}"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F57B1508-51DA-400E-8F67-D085EB8ABFB3}" type="presOf" srcId="{9712296E-E8A9-4933-BCD6-6B9E7AF09C03}" destId="{AE73FA9B-4D47-4127-A0EB-A71CED60CD76}" srcOrd="0" destOrd="0" presId="urn:microsoft.com/office/officeart/2005/8/layout/hProcess9"/>
    <dgm:cxn modelId="{3BB3BF54-A2CA-40B4-A11A-A0B092A550D9}"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B1D3A86-CA36-47C3-AFF5-88AD891C0A8B}" type="presParOf" srcId="{1B60E440-4477-4255-940E-B753A8D9865E}" destId="{1AC14AE6-EEA9-42BD-8BA1-0D3C8221065D}" srcOrd="0" destOrd="0" presId="urn:microsoft.com/office/officeart/2005/8/layout/hProcess9"/>
    <dgm:cxn modelId="{DDD7D11F-1426-40AC-8228-A66035BAC9D6}" type="presParOf" srcId="{1B60E440-4477-4255-940E-B753A8D9865E}" destId="{6EA322FA-3DE1-4CF8-B42F-3CC85561DA57}" srcOrd="1" destOrd="0" presId="urn:microsoft.com/office/officeart/2005/8/layout/hProcess9"/>
    <dgm:cxn modelId="{4F64974E-516E-4141-84E8-60CC18E49E35}" type="presParOf" srcId="{6EA322FA-3DE1-4CF8-B42F-3CC85561DA57}" destId="{0A1E5911-FA0A-46D5-A6F9-290C6A0EBA17}" srcOrd="0" destOrd="0" presId="urn:microsoft.com/office/officeart/2005/8/layout/hProcess9"/>
    <dgm:cxn modelId="{4ADA4D26-5E2B-4745-94D5-773ABAFEC61C}" type="presParOf" srcId="{6EA322FA-3DE1-4CF8-B42F-3CC85561DA57}" destId="{FB9C6E53-BD9C-40FB-82F9-0BBA97512609}" srcOrd="1" destOrd="0" presId="urn:microsoft.com/office/officeart/2005/8/layout/hProcess9"/>
    <dgm:cxn modelId="{2B614DF0-55B6-42A1-B8EC-CA42AAD39437}" type="presParOf" srcId="{6EA322FA-3DE1-4CF8-B42F-3CC85561DA57}" destId="{AE73FA9B-4D47-4127-A0EB-A71CED60CD76}" srcOrd="2" destOrd="0" presId="urn:microsoft.com/office/officeart/2005/8/layout/hProcess9"/>
    <dgm:cxn modelId="{26717731-55C1-4EBB-806C-E1B25AFB99B5}" type="presParOf" srcId="{6EA322FA-3DE1-4CF8-B42F-3CC85561DA57}" destId="{B3741DD1-14ED-47A0-89E0-23D567DD4ACC}" srcOrd="3" destOrd="0" presId="urn:microsoft.com/office/officeart/2005/8/layout/hProcess9"/>
    <dgm:cxn modelId="{FA1F83E8-9AC7-473D-ADE5-11B1AC771879}" type="presParOf" srcId="{6EA322FA-3DE1-4CF8-B42F-3CC85561DA57}" destId="{0EC24883-1606-4FD6-B3C5-B0B3109DC0F9}" srcOrd="4" destOrd="0" presId="urn:microsoft.com/office/officeart/2005/8/layout/hProcess9"/>
    <dgm:cxn modelId="{94A9FE92-5440-4AF7-91AC-D5CE8D355819}" type="presParOf" srcId="{6EA322FA-3DE1-4CF8-B42F-3CC85561DA57}" destId="{EAD0C30F-2575-4733-82E8-7934660F84EE}" srcOrd="5" destOrd="0" presId="urn:microsoft.com/office/officeart/2005/8/layout/hProcess9"/>
    <dgm:cxn modelId="{C77F1169-A8BD-4CCE-9E55-35280C00D5B8}" type="presParOf" srcId="{6EA322FA-3DE1-4CF8-B42F-3CC85561DA57}" destId="{093B5617-C4A8-48AF-8C8D-A25797B14150}" srcOrd="6" destOrd="0" presId="urn:microsoft.com/office/officeart/2005/8/layout/hProcess9"/>
  </dgm:cxnLst>
  <dgm:bg/>
  <dgm:whole/>
</dgm:dataModel>
</file>

<file path=ppt/diagrams/data1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90B673B-97DD-4C97-9BD8-B4B64D70F4A1}"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7691D86F-750B-4E7F-AE52-2AC28F4355E8}" type="presOf" srcId="{100915FB-204C-4E93-A256-AFA71D047FA3}" destId="{0A1E5911-FA0A-46D5-A6F9-290C6A0EBA17}" srcOrd="0" destOrd="0" presId="urn:microsoft.com/office/officeart/2005/8/layout/hProcess9"/>
    <dgm:cxn modelId="{0BC3264D-0088-4265-B367-E7B65600763D}"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DF458BF-1827-420E-8E69-31938C578C04}" type="presOf" srcId="{B8830C70-EEA3-40B5-B02E-960C3C411B22}" destId="{1B60E440-4477-4255-940E-B753A8D9865E}" srcOrd="0" destOrd="0" presId="urn:microsoft.com/office/officeart/2005/8/layout/hProcess9"/>
    <dgm:cxn modelId="{29788911-273A-4944-8349-1210CA5D8720}"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5427A030-8BA6-412B-8E67-7B56E418E230}" type="presParOf" srcId="{1B60E440-4477-4255-940E-B753A8D9865E}" destId="{1AC14AE6-EEA9-42BD-8BA1-0D3C8221065D}" srcOrd="0" destOrd="0" presId="urn:microsoft.com/office/officeart/2005/8/layout/hProcess9"/>
    <dgm:cxn modelId="{FB033E87-E4FA-4409-8076-5D38FA752163}" type="presParOf" srcId="{1B60E440-4477-4255-940E-B753A8D9865E}" destId="{6EA322FA-3DE1-4CF8-B42F-3CC85561DA57}" srcOrd="1" destOrd="0" presId="urn:microsoft.com/office/officeart/2005/8/layout/hProcess9"/>
    <dgm:cxn modelId="{9F620FE7-6CE8-45F6-8FEC-9E7F348C92A8}" type="presParOf" srcId="{6EA322FA-3DE1-4CF8-B42F-3CC85561DA57}" destId="{0A1E5911-FA0A-46D5-A6F9-290C6A0EBA17}" srcOrd="0" destOrd="0" presId="urn:microsoft.com/office/officeart/2005/8/layout/hProcess9"/>
    <dgm:cxn modelId="{FFA0330D-C5A8-4F10-8F0E-5ED0198401BE}" type="presParOf" srcId="{6EA322FA-3DE1-4CF8-B42F-3CC85561DA57}" destId="{FB9C6E53-BD9C-40FB-82F9-0BBA97512609}" srcOrd="1" destOrd="0" presId="urn:microsoft.com/office/officeart/2005/8/layout/hProcess9"/>
    <dgm:cxn modelId="{20A5F1BD-9F85-4672-96FC-8A7AF633F691}" type="presParOf" srcId="{6EA322FA-3DE1-4CF8-B42F-3CC85561DA57}" destId="{AE73FA9B-4D47-4127-A0EB-A71CED60CD76}" srcOrd="2" destOrd="0" presId="urn:microsoft.com/office/officeart/2005/8/layout/hProcess9"/>
    <dgm:cxn modelId="{9533958B-B363-47D3-B5FB-B6C20A128C37}" type="presParOf" srcId="{6EA322FA-3DE1-4CF8-B42F-3CC85561DA57}" destId="{B3741DD1-14ED-47A0-89E0-23D567DD4ACC}" srcOrd="3" destOrd="0" presId="urn:microsoft.com/office/officeart/2005/8/layout/hProcess9"/>
    <dgm:cxn modelId="{38F4FCEC-42ED-484F-A251-644B0A1923A1}" type="presParOf" srcId="{6EA322FA-3DE1-4CF8-B42F-3CC85561DA57}" destId="{0EC24883-1606-4FD6-B3C5-B0B3109DC0F9}" srcOrd="4" destOrd="0" presId="urn:microsoft.com/office/officeart/2005/8/layout/hProcess9"/>
    <dgm:cxn modelId="{0CD19034-090F-49B9-BA95-EE2F65DADB5B}" type="presParOf" srcId="{6EA322FA-3DE1-4CF8-B42F-3CC85561DA57}" destId="{EAD0C30F-2575-4733-82E8-7934660F84EE}" srcOrd="5" destOrd="0" presId="urn:microsoft.com/office/officeart/2005/8/layout/hProcess9"/>
    <dgm:cxn modelId="{8A5F27A4-8961-49B3-8C8B-2904B8D42845}" type="presParOf" srcId="{6EA322FA-3DE1-4CF8-B42F-3CC85561DA57}" destId="{093B5617-C4A8-48AF-8C8D-A25797B14150}" srcOrd="6" destOrd="0" presId="urn:microsoft.com/office/officeart/2005/8/layout/hProcess9"/>
  </dgm:cxnLst>
  <dgm:bg/>
  <dgm:whole/>
</dgm:dataModel>
</file>

<file path=ppt/diagrams/data16.xml><?xml version="1.0" encoding="utf-8"?>
<dgm:dataModel xmlns:dgm="http://schemas.openxmlformats.org/drawingml/2006/diagram" xmlns:a="http://schemas.openxmlformats.org/drawingml/2006/main">
  <dgm:ptLst>
    <dgm:pt modelId="{86EC9FE3-D20C-4DE0-BF58-15E28144E48B}"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8A462FA2-CEF3-48CB-8822-F998197B602E}">
      <dgm:prSet phldrT="[Text]" custT="1"/>
      <dgm:spPr/>
      <dgm:t>
        <a:bodyPr/>
        <a:lstStyle/>
        <a:p>
          <a:r>
            <a:rPr lang="en-US" sz="2000" b="1" dirty="0" smtClean="0">
              <a:solidFill>
                <a:schemeClr val="bg2"/>
              </a:solidFill>
              <a:latin typeface="Verdana" pitchFamily="34" charset="0"/>
            </a:rPr>
            <a:t>Develop the Schedule</a:t>
          </a:r>
          <a:endParaRPr lang="en-US" sz="2000" b="1" dirty="0">
            <a:solidFill>
              <a:schemeClr val="bg2"/>
            </a:solidFill>
            <a:latin typeface="Verdana" pitchFamily="34" charset="0"/>
          </a:endParaRPr>
        </a:p>
      </dgm:t>
    </dgm:pt>
    <dgm:pt modelId="{558895EA-A284-4ED5-BCBA-67DF16F4D871}" type="parTrans" cxnId="{7B3D406B-3C5E-4586-834E-534EAB5A2536}">
      <dgm:prSet/>
      <dgm:spPr/>
      <dgm:t>
        <a:bodyPr/>
        <a:lstStyle/>
        <a:p>
          <a:endParaRPr lang="en-US"/>
        </a:p>
      </dgm:t>
    </dgm:pt>
    <dgm:pt modelId="{45F7E714-DC9A-4924-9449-6B862792CD67}" type="sibTrans" cxnId="{7B3D406B-3C5E-4586-834E-534EAB5A2536}">
      <dgm:prSet/>
      <dgm:spPr/>
      <dgm:t>
        <a:bodyPr/>
        <a:lstStyle/>
        <a:p>
          <a:endParaRPr lang="en-US"/>
        </a:p>
      </dgm:t>
    </dgm:pt>
    <dgm:pt modelId="{442E646E-21D3-4A00-A4F4-811DDC600FE2}">
      <dgm:prSet phldrT="[Text]" custT="1"/>
      <dgm:spPr/>
      <dgm:t>
        <a:bodyPr/>
        <a:lstStyle/>
        <a:p>
          <a:r>
            <a:rPr lang="en-US" sz="2000" dirty="0" smtClean="0">
              <a:solidFill>
                <a:schemeClr val="bg2"/>
              </a:solidFill>
            </a:rPr>
            <a:t>Determining Logical Dependency</a:t>
          </a:r>
          <a:endParaRPr lang="en-US" sz="2000" dirty="0">
            <a:solidFill>
              <a:schemeClr val="bg2"/>
            </a:solidFill>
          </a:endParaRPr>
        </a:p>
      </dgm:t>
    </dgm:pt>
    <dgm:pt modelId="{2CFCDD23-C6F1-44A9-BEA1-3B8AEA32E674}" type="parTrans" cxnId="{DE3AFBAA-8106-4615-8A6F-F0DE629B2706}">
      <dgm:prSet/>
      <dgm:spPr/>
      <dgm:t>
        <a:bodyPr/>
        <a:lstStyle/>
        <a:p>
          <a:endParaRPr lang="en-US"/>
        </a:p>
      </dgm:t>
    </dgm:pt>
    <dgm:pt modelId="{A422D37F-3F60-49BB-8101-838C94288B4F}" type="sibTrans" cxnId="{DE3AFBAA-8106-4615-8A6F-F0DE629B2706}">
      <dgm:prSet/>
      <dgm:spPr/>
      <dgm:t>
        <a:bodyPr/>
        <a:lstStyle/>
        <a:p>
          <a:endParaRPr lang="en-US"/>
        </a:p>
      </dgm:t>
    </dgm:pt>
    <dgm:pt modelId="{9730E72D-9C1B-4FCC-9F64-3C62ED4DE41D}">
      <dgm:prSet phldrT="[Text]" custT="1"/>
      <dgm:spPr/>
      <dgm:t>
        <a:bodyPr/>
        <a:lstStyle/>
        <a:p>
          <a:r>
            <a:rPr lang="en-US" sz="2000" dirty="0" smtClean="0">
              <a:solidFill>
                <a:schemeClr val="bg2"/>
              </a:solidFill>
            </a:rPr>
            <a:t>Approximate Duration</a:t>
          </a:r>
          <a:endParaRPr lang="en-US" sz="2000" dirty="0">
            <a:solidFill>
              <a:schemeClr val="bg2"/>
            </a:solidFill>
          </a:endParaRPr>
        </a:p>
      </dgm:t>
    </dgm:pt>
    <dgm:pt modelId="{D46F9D32-9F03-43F6-AEB5-F49A536E5528}" type="parTrans" cxnId="{1CFFFB46-0FDA-4E03-A757-68158DE8FCB9}">
      <dgm:prSet/>
      <dgm:spPr/>
      <dgm:t>
        <a:bodyPr/>
        <a:lstStyle/>
        <a:p>
          <a:endParaRPr lang="en-US"/>
        </a:p>
      </dgm:t>
    </dgm:pt>
    <dgm:pt modelId="{CE5E47C7-1F96-4D69-A23D-43B1999E536B}" type="sibTrans" cxnId="{1CFFFB46-0FDA-4E03-A757-68158DE8FCB9}">
      <dgm:prSet/>
      <dgm:spPr/>
      <dgm:t>
        <a:bodyPr/>
        <a:lstStyle/>
        <a:p>
          <a:endParaRPr lang="en-US"/>
        </a:p>
      </dgm:t>
    </dgm:pt>
    <dgm:pt modelId="{4A492952-62E0-42B5-A01E-988C21E0F751}">
      <dgm:prSet phldrT="[Text]" custT="1"/>
      <dgm:spPr/>
      <dgm:t>
        <a:bodyPr/>
        <a:lstStyle/>
        <a:p>
          <a:r>
            <a:rPr lang="en-US" sz="2000" dirty="0" smtClean="0">
              <a:solidFill>
                <a:schemeClr val="bg2"/>
              </a:solidFill>
            </a:rPr>
            <a:t>Analyze Network</a:t>
          </a:r>
          <a:endParaRPr lang="en-US" sz="2000" dirty="0">
            <a:solidFill>
              <a:schemeClr val="bg2"/>
            </a:solidFill>
          </a:endParaRPr>
        </a:p>
      </dgm:t>
    </dgm:pt>
    <dgm:pt modelId="{72F52FA5-5455-47E0-93DD-F89C2BB652CB}" type="parTrans" cxnId="{EC7F84AB-7A47-4FAC-A1F2-EBE485F4B47D}">
      <dgm:prSet/>
      <dgm:spPr/>
      <dgm:t>
        <a:bodyPr/>
        <a:lstStyle/>
        <a:p>
          <a:endParaRPr lang="en-US"/>
        </a:p>
      </dgm:t>
    </dgm:pt>
    <dgm:pt modelId="{0ABE8943-7A0E-4B95-8982-33AF5D841461}" type="sibTrans" cxnId="{EC7F84AB-7A47-4FAC-A1F2-EBE485F4B47D}">
      <dgm:prSet/>
      <dgm:spPr/>
      <dgm:t>
        <a:bodyPr/>
        <a:lstStyle/>
        <a:p>
          <a:endParaRPr lang="en-US"/>
        </a:p>
      </dgm:t>
    </dgm:pt>
    <dgm:pt modelId="{3B35DD8F-F26F-4298-8819-469D676E244A}" type="pres">
      <dgm:prSet presAssocID="{86EC9FE3-D20C-4DE0-BF58-15E28144E48B}" presName="linear" presStyleCnt="0">
        <dgm:presLayoutVars>
          <dgm:dir/>
          <dgm:animLvl val="lvl"/>
          <dgm:resizeHandles val="exact"/>
        </dgm:presLayoutVars>
      </dgm:prSet>
      <dgm:spPr/>
      <dgm:t>
        <a:bodyPr/>
        <a:lstStyle/>
        <a:p>
          <a:endParaRPr lang="en-US"/>
        </a:p>
      </dgm:t>
    </dgm:pt>
    <dgm:pt modelId="{077D8B9B-7436-46BA-9F41-CB9F77875C9B}" type="pres">
      <dgm:prSet presAssocID="{8A462FA2-CEF3-48CB-8822-F998197B602E}" presName="parentLin" presStyleCnt="0"/>
      <dgm:spPr/>
    </dgm:pt>
    <dgm:pt modelId="{0D15C3FE-9D2E-46AC-B031-150DF9AD174A}" type="pres">
      <dgm:prSet presAssocID="{8A462FA2-CEF3-48CB-8822-F998197B602E}" presName="parentLeftMargin" presStyleLbl="node1" presStyleIdx="0" presStyleCnt="4"/>
      <dgm:spPr/>
      <dgm:t>
        <a:bodyPr/>
        <a:lstStyle/>
        <a:p>
          <a:endParaRPr lang="en-US"/>
        </a:p>
      </dgm:t>
    </dgm:pt>
    <dgm:pt modelId="{B5EC1FC7-2A6F-466B-931B-3DF172593D3B}" type="pres">
      <dgm:prSet presAssocID="{8A462FA2-CEF3-48CB-8822-F998197B602E}" presName="parentText" presStyleLbl="node1" presStyleIdx="0" presStyleCnt="4" custScaleX="189981" custLinFactNeighborX="-100000" custLinFactNeighborY="22830">
        <dgm:presLayoutVars>
          <dgm:chMax val="0"/>
          <dgm:bulletEnabled val="1"/>
        </dgm:presLayoutVars>
      </dgm:prSet>
      <dgm:spPr/>
      <dgm:t>
        <a:bodyPr/>
        <a:lstStyle/>
        <a:p>
          <a:endParaRPr lang="en-US"/>
        </a:p>
      </dgm:t>
    </dgm:pt>
    <dgm:pt modelId="{421733AF-7897-4310-ABF5-5728DB72B0C2}" type="pres">
      <dgm:prSet presAssocID="{8A462FA2-CEF3-48CB-8822-F998197B602E}" presName="negativeSpace" presStyleCnt="0"/>
      <dgm:spPr/>
    </dgm:pt>
    <dgm:pt modelId="{BAF533B5-7403-441E-BD9A-C0807C6F4552}" type="pres">
      <dgm:prSet presAssocID="{8A462FA2-CEF3-48CB-8822-F998197B602E}" presName="childText" presStyleLbl="conFgAcc1" presStyleIdx="0" presStyleCnt="4">
        <dgm:presLayoutVars>
          <dgm:bulletEnabled val="1"/>
        </dgm:presLayoutVars>
      </dgm:prSet>
      <dgm:spPr>
        <a:noFill/>
        <a:ln>
          <a:noFill/>
        </a:ln>
      </dgm:spPr>
    </dgm:pt>
    <dgm:pt modelId="{F97BF1C4-D7A4-46B9-B582-5E4A9E704967}" type="pres">
      <dgm:prSet presAssocID="{45F7E714-DC9A-4924-9449-6B862792CD67}" presName="spaceBetweenRectangles" presStyleCnt="0"/>
      <dgm:spPr/>
    </dgm:pt>
    <dgm:pt modelId="{32B9B863-35A5-4FAA-8F4E-50D5F036EC86}" type="pres">
      <dgm:prSet presAssocID="{442E646E-21D3-4A00-A4F4-811DDC600FE2}" presName="parentLin" presStyleCnt="0"/>
      <dgm:spPr/>
    </dgm:pt>
    <dgm:pt modelId="{1C05FD6A-D66E-4BDC-9FD2-82ACCE25198F}" type="pres">
      <dgm:prSet presAssocID="{442E646E-21D3-4A00-A4F4-811DDC600FE2}" presName="parentLeftMargin" presStyleLbl="node1" presStyleIdx="0" presStyleCnt="4"/>
      <dgm:spPr/>
      <dgm:t>
        <a:bodyPr/>
        <a:lstStyle/>
        <a:p>
          <a:endParaRPr lang="en-US"/>
        </a:p>
      </dgm:t>
    </dgm:pt>
    <dgm:pt modelId="{BF733F51-B70C-4AEC-8A55-FEF651B380C2}" type="pres">
      <dgm:prSet presAssocID="{442E646E-21D3-4A00-A4F4-811DDC600FE2}" presName="parentText" presStyleLbl="node1" presStyleIdx="1" presStyleCnt="4">
        <dgm:presLayoutVars>
          <dgm:chMax val="0"/>
          <dgm:bulletEnabled val="1"/>
        </dgm:presLayoutVars>
      </dgm:prSet>
      <dgm:spPr/>
      <dgm:t>
        <a:bodyPr/>
        <a:lstStyle/>
        <a:p>
          <a:endParaRPr lang="en-US"/>
        </a:p>
      </dgm:t>
    </dgm:pt>
    <dgm:pt modelId="{4551FEB0-1DA8-429B-9BD6-38C72D5E24C3}" type="pres">
      <dgm:prSet presAssocID="{442E646E-21D3-4A00-A4F4-811DDC600FE2}" presName="negativeSpace" presStyleCnt="0"/>
      <dgm:spPr/>
    </dgm:pt>
    <dgm:pt modelId="{CA21AAAE-9225-4232-BC67-7310456ED172}" type="pres">
      <dgm:prSet presAssocID="{442E646E-21D3-4A00-A4F4-811DDC600FE2}" presName="childText" presStyleLbl="conFgAcc1" presStyleIdx="1" presStyleCnt="4">
        <dgm:presLayoutVars>
          <dgm:bulletEnabled val="1"/>
        </dgm:presLayoutVars>
      </dgm:prSet>
      <dgm:spPr>
        <a:noFill/>
      </dgm:spPr>
    </dgm:pt>
    <dgm:pt modelId="{72BCF30A-697F-44EE-8E00-C2894E9A2AA3}" type="pres">
      <dgm:prSet presAssocID="{A422D37F-3F60-49BB-8101-838C94288B4F}" presName="spaceBetweenRectangles" presStyleCnt="0"/>
      <dgm:spPr/>
    </dgm:pt>
    <dgm:pt modelId="{6EE9D3F3-E32E-4B5C-B915-A2D9F4F60015}" type="pres">
      <dgm:prSet presAssocID="{9730E72D-9C1B-4FCC-9F64-3C62ED4DE41D}" presName="parentLin" presStyleCnt="0"/>
      <dgm:spPr/>
    </dgm:pt>
    <dgm:pt modelId="{265AAAF1-1463-42DB-977F-C892A90E9035}" type="pres">
      <dgm:prSet presAssocID="{9730E72D-9C1B-4FCC-9F64-3C62ED4DE41D}" presName="parentLeftMargin" presStyleLbl="node1" presStyleIdx="1" presStyleCnt="4"/>
      <dgm:spPr/>
      <dgm:t>
        <a:bodyPr/>
        <a:lstStyle/>
        <a:p>
          <a:endParaRPr lang="en-US"/>
        </a:p>
      </dgm:t>
    </dgm:pt>
    <dgm:pt modelId="{146985A8-B9C4-4686-B572-22F56F6253FD}" type="pres">
      <dgm:prSet presAssocID="{9730E72D-9C1B-4FCC-9F64-3C62ED4DE41D}" presName="parentText" presStyleLbl="node1" presStyleIdx="2" presStyleCnt="4">
        <dgm:presLayoutVars>
          <dgm:chMax val="0"/>
          <dgm:bulletEnabled val="1"/>
        </dgm:presLayoutVars>
      </dgm:prSet>
      <dgm:spPr/>
      <dgm:t>
        <a:bodyPr/>
        <a:lstStyle/>
        <a:p>
          <a:endParaRPr lang="en-US"/>
        </a:p>
      </dgm:t>
    </dgm:pt>
    <dgm:pt modelId="{0BD92DBE-9C49-4684-A61F-35B17FF70354}" type="pres">
      <dgm:prSet presAssocID="{9730E72D-9C1B-4FCC-9F64-3C62ED4DE41D}" presName="negativeSpace" presStyleCnt="0"/>
      <dgm:spPr/>
    </dgm:pt>
    <dgm:pt modelId="{07060788-9035-4F1E-AECE-DBE20015B635}" type="pres">
      <dgm:prSet presAssocID="{9730E72D-9C1B-4FCC-9F64-3C62ED4DE41D}" presName="childText" presStyleLbl="conFgAcc1" presStyleIdx="2" presStyleCnt="4">
        <dgm:presLayoutVars>
          <dgm:bulletEnabled val="1"/>
        </dgm:presLayoutVars>
      </dgm:prSet>
      <dgm:spPr>
        <a:noFill/>
      </dgm:spPr>
    </dgm:pt>
    <dgm:pt modelId="{1DD6B25E-97CF-448C-8861-CCA83C5ABD1C}" type="pres">
      <dgm:prSet presAssocID="{CE5E47C7-1F96-4D69-A23D-43B1999E536B}" presName="spaceBetweenRectangles" presStyleCnt="0"/>
      <dgm:spPr/>
    </dgm:pt>
    <dgm:pt modelId="{C20E59DB-912C-4332-BC33-79C2C2DF4E5B}" type="pres">
      <dgm:prSet presAssocID="{4A492952-62E0-42B5-A01E-988C21E0F751}" presName="parentLin" presStyleCnt="0"/>
      <dgm:spPr/>
    </dgm:pt>
    <dgm:pt modelId="{F3310C75-457F-4CCC-B210-0A8F98ED1E21}" type="pres">
      <dgm:prSet presAssocID="{4A492952-62E0-42B5-A01E-988C21E0F751}" presName="parentLeftMargin" presStyleLbl="node1" presStyleIdx="2" presStyleCnt="4"/>
      <dgm:spPr/>
      <dgm:t>
        <a:bodyPr/>
        <a:lstStyle/>
        <a:p>
          <a:endParaRPr lang="en-US"/>
        </a:p>
      </dgm:t>
    </dgm:pt>
    <dgm:pt modelId="{69BD4A1C-8259-447D-B283-1B055D991D40}" type="pres">
      <dgm:prSet presAssocID="{4A492952-62E0-42B5-A01E-988C21E0F751}" presName="parentText" presStyleLbl="node1" presStyleIdx="3" presStyleCnt="4">
        <dgm:presLayoutVars>
          <dgm:chMax val="0"/>
          <dgm:bulletEnabled val="1"/>
        </dgm:presLayoutVars>
      </dgm:prSet>
      <dgm:spPr/>
      <dgm:t>
        <a:bodyPr/>
        <a:lstStyle/>
        <a:p>
          <a:endParaRPr lang="en-US"/>
        </a:p>
      </dgm:t>
    </dgm:pt>
    <dgm:pt modelId="{3871AD59-B36D-43FE-8D6A-210339BD6274}" type="pres">
      <dgm:prSet presAssocID="{4A492952-62E0-42B5-A01E-988C21E0F751}" presName="negativeSpace" presStyleCnt="0"/>
      <dgm:spPr/>
    </dgm:pt>
    <dgm:pt modelId="{1C38F953-3743-4B4C-9EB0-C60D0C7EDA98}" type="pres">
      <dgm:prSet presAssocID="{4A492952-62E0-42B5-A01E-988C21E0F751}" presName="childText" presStyleLbl="conFgAcc1" presStyleIdx="3" presStyleCnt="4">
        <dgm:presLayoutVars>
          <dgm:bulletEnabled val="1"/>
        </dgm:presLayoutVars>
      </dgm:prSet>
      <dgm:spPr>
        <a:noFill/>
      </dgm:spPr>
      <dgm:t>
        <a:bodyPr/>
        <a:lstStyle/>
        <a:p>
          <a:endParaRPr lang="en-US"/>
        </a:p>
      </dgm:t>
    </dgm:pt>
  </dgm:ptLst>
  <dgm:cxnLst>
    <dgm:cxn modelId="{7B3D406B-3C5E-4586-834E-534EAB5A2536}" srcId="{86EC9FE3-D20C-4DE0-BF58-15E28144E48B}" destId="{8A462FA2-CEF3-48CB-8822-F998197B602E}" srcOrd="0" destOrd="0" parTransId="{558895EA-A284-4ED5-BCBA-67DF16F4D871}" sibTransId="{45F7E714-DC9A-4924-9449-6B862792CD67}"/>
    <dgm:cxn modelId="{7483AD92-BA3F-4D45-9ECF-08087AD76CBD}" type="presOf" srcId="{9730E72D-9C1B-4FCC-9F64-3C62ED4DE41D}" destId="{146985A8-B9C4-4686-B572-22F56F6253FD}" srcOrd="1" destOrd="0" presId="urn:microsoft.com/office/officeart/2005/8/layout/list1"/>
    <dgm:cxn modelId="{70F82A43-9948-4F63-87AE-D8EEEE2D9431}" type="presOf" srcId="{9730E72D-9C1B-4FCC-9F64-3C62ED4DE41D}" destId="{265AAAF1-1463-42DB-977F-C892A90E9035}" srcOrd="0" destOrd="0" presId="urn:microsoft.com/office/officeart/2005/8/layout/list1"/>
    <dgm:cxn modelId="{8D5DAA19-347F-4348-81E8-36E5E2D66FBB}" type="presOf" srcId="{8A462FA2-CEF3-48CB-8822-F998197B602E}" destId="{0D15C3FE-9D2E-46AC-B031-150DF9AD174A}" srcOrd="0" destOrd="0" presId="urn:microsoft.com/office/officeart/2005/8/layout/list1"/>
    <dgm:cxn modelId="{7BE69558-D5CD-4B1B-9976-5811C7557086}" type="presOf" srcId="{442E646E-21D3-4A00-A4F4-811DDC600FE2}" destId="{BF733F51-B70C-4AEC-8A55-FEF651B380C2}" srcOrd="1" destOrd="0" presId="urn:microsoft.com/office/officeart/2005/8/layout/list1"/>
    <dgm:cxn modelId="{59589D71-05A8-440D-B853-AF976BF5964F}" type="presOf" srcId="{442E646E-21D3-4A00-A4F4-811DDC600FE2}" destId="{1C05FD6A-D66E-4BDC-9FD2-82ACCE25198F}" srcOrd="0" destOrd="0" presId="urn:microsoft.com/office/officeart/2005/8/layout/list1"/>
    <dgm:cxn modelId="{EC7F84AB-7A47-4FAC-A1F2-EBE485F4B47D}" srcId="{86EC9FE3-D20C-4DE0-BF58-15E28144E48B}" destId="{4A492952-62E0-42B5-A01E-988C21E0F751}" srcOrd="3" destOrd="0" parTransId="{72F52FA5-5455-47E0-93DD-F89C2BB652CB}" sibTransId="{0ABE8943-7A0E-4B95-8982-33AF5D841461}"/>
    <dgm:cxn modelId="{39E3AEE6-DFEF-4A2F-9F2F-EFBB859AC10F}" type="presOf" srcId="{8A462FA2-CEF3-48CB-8822-F998197B602E}" destId="{B5EC1FC7-2A6F-466B-931B-3DF172593D3B}" srcOrd="1" destOrd="0" presId="urn:microsoft.com/office/officeart/2005/8/layout/list1"/>
    <dgm:cxn modelId="{1CFFFB46-0FDA-4E03-A757-68158DE8FCB9}" srcId="{86EC9FE3-D20C-4DE0-BF58-15E28144E48B}" destId="{9730E72D-9C1B-4FCC-9F64-3C62ED4DE41D}" srcOrd="2" destOrd="0" parTransId="{D46F9D32-9F03-43F6-AEB5-F49A536E5528}" sibTransId="{CE5E47C7-1F96-4D69-A23D-43B1999E536B}"/>
    <dgm:cxn modelId="{60D45653-B33F-4F1F-9306-C3BE27D8ACD0}" type="presOf" srcId="{86EC9FE3-D20C-4DE0-BF58-15E28144E48B}" destId="{3B35DD8F-F26F-4298-8819-469D676E244A}" srcOrd="0" destOrd="0" presId="urn:microsoft.com/office/officeart/2005/8/layout/list1"/>
    <dgm:cxn modelId="{6410D446-91E1-44CC-8A2D-28F9A891659D}" type="presOf" srcId="{4A492952-62E0-42B5-A01E-988C21E0F751}" destId="{F3310C75-457F-4CCC-B210-0A8F98ED1E21}" srcOrd="0" destOrd="0" presId="urn:microsoft.com/office/officeart/2005/8/layout/list1"/>
    <dgm:cxn modelId="{DE3AFBAA-8106-4615-8A6F-F0DE629B2706}" srcId="{86EC9FE3-D20C-4DE0-BF58-15E28144E48B}" destId="{442E646E-21D3-4A00-A4F4-811DDC600FE2}" srcOrd="1" destOrd="0" parTransId="{2CFCDD23-C6F1-44A9-BEA1-3B8AEA32E674}" sibTransId="{A422D37F-3F60-49BB-8101-838C94288B4F}"/>
    <dgm:cxn modelId="{605A91DB-D4CE-4C59-9601-67CFDB063149}" type="presOf" srcId="{4A492952-62E0-42B5-A01E-988C21E0F751}" destId="{69BD4A1C-8259-447D-B283-1B055D991D40}" srcOrd="1" destOrd="0" presId="urn:microsoft.com/office/officeart/2005/8/layout/list1"/>
    <dgm:cxn modelId="{B3363F3D-F7B6-4AED-8A86-5658CAA18184}" type="presParOf" srcId="{3B35DD8F-F26F-4298-8819-469D676E244A}" destId="{077D8B9B-7436-46BA-9F41-CB9F77875C9B}" srcOrd="0" destOrd="0" presId="urn:microsoft.com/office/officeart/2005/8/layout/list1"/>
    <dgm:cxn modelId="{0A6CEC7E-66AC-4553-87BF-D7D457FBF2C7}" type="presParOf" srcId="{077D8B9B-7436-46BA-9F41-CB9F77875C9B}" destId="{0D15C3FE-9D2E-46AC-B031-150DF9AD174A}" srcOrd="0" destOrd="0" presId="urn:microsoft.com/office/officeart/2005/8/layout/list1"/>
    <dgm:cxn modelId="{646AF995-13F2-4C94-92A6-BF34A19B2666}" type="presParOf" srcId="{077D8B9B-7436-46BA-9F41-CB9F77875C9B}" destId="{B5EC1FC7-2A6F-466B-931B-3DF172593D3B}" srcOrd="1" destOrd="0" presId="urn:microsoft.com/office/officeart/2005/8/layout/list1"/>
    <dgm:cxn modelId="{DDC4FDA9-27A8-44B2-ACC3-7139F03767F4}" type="presParOf" srcId="{3B35DD8F-F26F-4298-8819-469D676E244A}" destId="{421733AF-7897-4310-ABF5-5728DB72B0C2}" srcOrd="1" destOrd="0" presId="urn:microsoft.com/office/officeart/2005/8/layout/list1"/>
    <dgm:cxn modelId="{FD008046-0D72-4213-BB8C-538C18403FF4}" type="presParOf" srcId="{3B35DD8F-F26F-4298-8819-469D676E244A}" destId="{BAF533B5-7403-441E-BD9A-C0807C6F4552}" srcOrd="2" destOrd="0" presId="urn:microsoft.com/office/officeart/2005/8/layout/list1"/>
    <dgm:cxn modelId="{F3918777-0C58-45C2-B345-5830A62E8E88}" type="presParOf" srcId="{3B35DD8F-F26F-4298-8819-469D676E244A}" destId="{F97BF1C4-D7A4-46B9-B582-5E4A9E704967}" srcOrd="3" destOrd="0" presId="urn:microsoft.com/office/officeart/2005/8/layout/list1"/>
    <dgm:cxn modelId="{7FBBAA80-1A64-47A1-9F1A-42F6D316EF8E}" type="presParOf" srcId="{3B35DD8F-F26F-4298-8819-469D676E244A}" destId="{32B9B863-35A5-4FAA-8F4E-50D5F036EC86}" srcOrd="4" destOrd="0" presId="urn:microsoft.com/office/officeart/2005/8/layout/list1"/>
    <dgm:cxn modelId="{4AD22525-BB8E-4C18-B8A9-45259BC56AFC}" type="presParOf" srcId="{32B9B863-35A5-4FAA-8F4E-50D5F036EC86}" destId="{1C05FD6A-D66E-4BDC-9FD2-82ACCE25198F}" srcOrd="0" destOrd="0" presId="urn:microsoft.com/office/officeart/2005/8/layout/list1"/>
    <dgm:cxn modelId="{08983674-CE82-4365-BA3D-A805CAD2050E}" type="presParOf" srcId="{32B9B863-35A5-4FAA-8F4E-50D5F036EC86}" destId="{BF733F51-B70C-4AEC-8A55-FEF651B380C2}" srcOrd="1" destOrd="0" presId="urn:microsoft.com/office/officeart/2005/8/layout/list1"/>
    <dgm:cxn modelId="{68BC6BFA-985B-4FE9-9CBE-2CBC2F7DFA41}" type="presParOf" srcId="{3B35DD8F-F26F-4298-8819-469D676E244A}" destId="{4551FEB0-1DA8-429B-9BD6-38C72D5E24C3}" srcOrd="5" destOrd="0" presId="urn:microsoft.com/office/officeart/2005/8/layout/list1"/>
    <dgm:cxn modelId="{41B2C1BC-3A41-4794-871E-35BB261B2E48}" type="presParOf" srcId="{3B35DD8F-F26F-4298-8819-469D676E244A}" destId="{CA21AAAE-9225-4232-BC67-7310456ED172}" srcOrd="6" destOrd="0" presId="urn:microsoft.com/office/officeart/2005/8/layout/list1"/>
    <dgm:cxn modelId="{714ED533-7513-4A13-9B48-86B018C8E5D9}" type="presParOf" srcId="{3B35DD8F-F26F-4298-8819-469D676E244A}" destId="{72BCF30A-697F-44EE-8E00-C2894E9A2AA3}" srcOrd="7" destOrd="0" presId="urn:microsoft.com/office/officeart/2005/8/layout/list1"/>
    <dgm:cxn modelId="{2EEB1AFD-FB77-43DF-A3D1-279B512301A3}" type="presParOf" srcId="{3B35DD8F-F26F-4298-8819-469D676E244A}" destId="{6EE9D3F3-E32E-4B5C-B915-A2D9F4F60015}" srcOrd="8" destOrd="0" presId="urn:microsoft.com/office/officeart/2005/8/layout/list1"/>
    <dgm:cxn modelId="{88476FAE-8835-4E16-AB7B-578948B000A8}" type="presParOf" srcId="{6EE9D3F3-E32E-4B5C-B915-A2D9F4F60015}" destId="{265AAAF1-1463-42DB-977F-C892A90E9035}" srcOrd="0" destOrd="0" presId="urn:microsoft.com/office/officeart/2005/8/layout/list1"/>
    <dgm:cxn modelId="{2E1A7B44-E8DF-431A-B3B2-62D1418E5B13}" type="presParOf" srcId="{6EE9D3F3-E32E-4B5C-B915-A2D9F4F60015}" destId="{146985A8-B9C4-4686-B572-22F56F6253FD}" srcOrd="1" destOrd="0" presId="urn:microsoft.com/office/officeart/2005/8/layout/list1"/>
    <dgm:cxn modelId="{90F7D0BE-710E-492C-BD6E-169F1715594B}" type="presParOf" srcId="{3B35DD8F-F26F-4298-8819-469D676E244A}" destId="{0BD92DBE-9C49-4684-A61F-35B17FF70354}" srcOrd="9" destOrd="0" presId="urn:microsoft.com/office/officeart/2005/8/layout/list1"/>
    <dgm:cxn modelId="{165687C2-3641-458F-93E9-7C03E5B46414}" type="presParOf" srcId="{3B35DD8F-F26F-4298-8819-469D676E244A}" destId="{07060788-9035-4F1E-AECE-DBE20015B635}" srcOrd="10" destOrd="0" presId="urn:microsoft.com/office/officeart/2005/8/layout/list1"/>
    <dgm:cxn modelId="{3B5ECCA3-D99E-4AF5-90E2-FAFAB6BD8898}" type="presParOf" srcId="{3B35DD8F-F26F-4298-8819-469D676E244A}" destId="{1DD6B25E-97CF-448C-8861-CCA83C5ABD1C}" srcOrd="11" destOrd="0" presId="urn:microsoft.com/office/officeart/2005/8/layout/list1"/>
    <dgm:cxn modelId="{ACBB48AA-1EE9-4493-BC94-DDC47B027E55}" type="presParOf" srcId="{3B35DD8F-F26F-4298-8819-469D676E244A}" destId="{C20E59DB-912C-4332-BC33-79C2C2DF4E5B}" srcOrd="12" destOrd="0" presId="urn:microsoft.com/office/officeart/2005/8/layout/list1"/>
    <dgm:cxn modelId="{80D5ACE2-08BB-4618-A149-047FFE0E16DD}" type="presParOf" srcId="{C20E59DB-912C-4332-BC33-79C2C2DF4E5B}" destId="{F3310C75-457F-4CCC-B210-0A8F98ED1E21}" srcOrd="0" destOrd="0" presId="urn:microsoft.com/office/officeart/2005/8/layout/list1"/>
    <dgm:cxn modelId="{5DD7079B-C557-48E5-8B73-4744A6F6F828}" type="presParOf" srcId="{C20E59DB-912C-4332-BC33-79C2C2DF4E5B}" destId="{69BD4A1C-8259-447D-B283-1B055D991D40}" srcOrd="1" destOrd="0" presId="urn:microsoft.com/office/officeart/2005/8/layout/list1"/>
    <dgm:cxn modelId="{FF912898-8C89-4769-8961-5EF8343E9ADD}" type="presParOf" srcId="{3B35DD8F-F26F-4298-8819-469D676E244A}" destId="{3871AD59-B36D-43FE-8D6A-210339BD6274}" srcOrd="13" destOrd="0" presId="urn:microsoft.com/office/officeart/2005/8/layout/list1"/>
    <dgm:cxn modelId="{7AF2100C-E422-488B-8F05-F5126CC06D12}" type="presParOf" srcId="{3B35DD8F-F26F-4298-8819-469D676E244A}" destId="{1C38F953-3743-4B4C-9EB0-C60D0C7EDA98}" srcOrd="14" destOrd="0" presId="urn:microsoft.com/office/officeart/2005/8/layout/list1"/>
  </dgm:cxnLst>
  <dgm:bg/>
  <dgm:whole/>
</dgm:dataModel>
</file>

<file path=ppt/diagrams/data1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09D6123A-DF41-40B4-AFC6-F21032ED2A63}"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918F9BB-3FB6-480D-A40D-4B8832D0620A}" type="presOf" srcId="{9712296E-E8A9-4933-BCD6-6B9E7AF09C03}" destId="{AE73FA9B-4D47-4127-A0EB-A71CED60CD76}" srcOrd="0" destOrd="0" presId="urn:microsoft.com/office/officeart/2005/8/layout/hProcess9"/>
    <dgm:cxn modelId="{A312DA0F-1099-4E02-A2F2-64FE7CB99B73}"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B84C258-0542-44F3-B867-AAEE77C58318}" type="presOf" srcId="{0552578E-D4B7-4729-8F41-EAFB20898756}" destId="{093B5617-C4A8-48AF-8C8D-A25797B14150}" srcOrd="0" destOrd="0" presId="urn:microsoft.com/office/officeart/2005/8/layout/hProcess9"/>
    <dgm:cxn modelId="{EEF551E7-C980-408A-B803-107EE3331DFE}"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FF8784D7-0235-43C3-9700-C92D1C5F0E5A}" type="presParOf" srcId="{1B60E440-4477-4255-940E-B753A8D9865E}" destId="{1AC14AE6-EEA9-42BD-8BA1-0D3C8221065D}" srcOrd="0" destOrd="0" presId="urn:microsoft.com/office/officeart/2005/8/layout/hProcess9"/>
    <dgm:cxn modelId="{C64E94F3-8734-4BC2-85C0-01F5DAF92686}" type="presParOf" srcId="{1B60E440-4477-4255-940E-B753A8D9865E}" destId="{6EA322FA-3DE1-4CF8-B42F-3CC85561DA57}" srcOrd="1" destOrd="0" presId="urn:microsoft.com/office/officeart/2005/8/layout/hProcess9"/>
    <dgm:cxn modelId="{C898B53F-3997-41F1-88B4-1F894CB748F7}" type="presParOf" srcId="{6EA322FA-3DE1-4CF8-B42F-3CC85561DA57}" destId="{0A1E5911-FA0A-46D5-A6F9-290C6A0EBA17}" srcOrd="0" destOrd="0" presId="urn:microsoft.com/office/officeart/2005/8/layout/hProcess9"/>
    <dgm:cxn modelId="{04E738C0-6B56-4FD2-9D1E-C15A95E9EBAF}" type="presParOf" srcId="{6EA322FA-3DE1-4CF8-B42F-3CC85561DA57}" destId="{FB9C6E53-BD9C-40FB-82F9-0BBA97512609}" srcOrd="1" destOrd="0" presId="urn:microsoft.com/office/officeart/2005/8/layout/hProcess9"/>
    <dgm:cxn modelId="{47808713-F22E-4ADF-B597-AAE5B38FFFAF}" type="presParOf" srcId="{6EA322FA-3DE1-4CF8-B42F-3CC85561DA57}" destId="{AE73FA9B-4D47-4127-A0EB-A71CED60CD76}" srcOrd="2" destOrd="0" presId="urn:microsoft.com/office/officeart/2005/8/layout/hProcess9"/>
    <dgm:cxn modelId="{CFBA3841-461B-44A1-9C43-22995494E775}" type="presParOf" srcId="{6EA322FA-3DE1-4CF8-B42F-3CC85561DA57}" destId="{B3741DD1-14ED-47A0-89E0-23D567DD4ACC}" srcOrd="3" destOrd="0" presId="urn:microsoft.com/office/officeart/2005/8/layout/hProcess9"/>
    <dgm:cxn modelId="{680A9C05-A545-4AEF-83CB-E16D0A9ECA01}" type="presParOf" srcId="{6EA322FA-3DE1-4CF8-B42F-3CC85561DA57}" destId="{0EC24883-1606-4FD6-B3C5-B0B3109DC0F9}" srcOrd="4" destOrd="0" presId="urn:microsoft.com/office/officeart/2005/8/layout/hProcess9"/>
    <dgm:cxn modelId="{C8FE2FC8-B24F-45A5-93A6-33709B259E3A}" type="presParOf" srcId="{6EA322FA-3DE1-4CF8-B42F-3CC85561DA57}" destId="{EAD0C30F-2575-4733-82E8-7934660F84EE}" srcOrd="5" destOrd="0" presId="urn:microsoft.com/office/officeart/2005/8/layout/hProcess9"/>
    <dgm:cxn modelId="{AAD8B0B1-469D-4851-95D7-5B23548728F0}" type="presParOf" srcId="{6EA322FA-3DE1-4CF8-B42F-3CC85561DA57}" destId="{093B5617-C4A8-48AF-8C8D-A25797B14150}" srcOrd="6" destOrd="0" presId="urn:microsoft.com/office/officeart/2005/8/layout/hProcess9"/>
  </dgm:cxnLst>
  <dgm:bg/>
  <dgm:whole/>
</dgm:dataModel>
</file>

<file path=ppt/diagrams/data1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E8210D19-7A75-4A11-B611-10824AFC8C36}"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2F6CC33-FDCE-48E7-B302-8E8B9BA544C1}"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705FAF75-91BE-4426-A376-3E912F798437}" type="presOf" srcId="{0552578E-D4B7-4729-8F41-EAFB20898756}" destId="{093B5617-C4A8-48AF-8C8D-A25797B14150}" srcOrd="0" destOrd="0" presId="urn:microsoft.com/office/officeart/2005/8/layout/hProcess9"/>
    <dgm:cxn modelId="{B8075F85-5981-4B3C-B2FA-BAEFAF7D8316}" type="presOf" srcId="{100915FB-204C-4E93-A256-AFA71D047FA3}" destId="{0A1E5911-FA0A-46D5-A6F9-290C6A0EBA17}" srcOrd="0" destOrd="0" presId="urn:microsoft.com/office/officeart/2005/8/layout/hProcess9"/>
    <dgm:cxn modelId="{E238009B-6F16-42EE-B142-47B0B59C39BA}"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E110597-7EE7-438A-832F-47DBC3CA059A}" type="presParOf" srcId="{1B60E440-4477-4255-940E-B753A8D9865E}" destId="{1AC14AE6-EEA9-42BD-8BA1-0D3C8221065D}" srcOrd="0" destOrd="0" presId="urn:microsoft.com/office/officeart/2005/8/layout/hProcess9"/>
    <dgm:cxn modelId="{7FAEA9F7-02FA-437D-B5DA-5763363D240B}" type="presParOf" srcId="{1B60E440-4477-4255-940E-B753A8D9865E}" destId="{6EA322FA-3DE1-4CF8-B42F-3CC85561DA57}" srcOrd="1" destOrd="0" presId="urn:microsoft.com/office/officeart/2005/8/layout/hProcess9"/>
    <dgm:cxn modelId="{75BAFB22-35F7-472C-A5B3-12E3D0574A69}" type="presParOf" srcId="{6EA322FA-3DE1-4CF8-B42F-3CC85561DA57}" destId="{0A1E5911-FA0A-46D5-A6F9-290C6A0EBA17}" srcOrd="0" destOrd="0" presId="urn:microsoft.com/office/officeart/2005/8/layout/hProcess9"/>
    <dgm:cxn modelId="{E320FD99-C0F1-4E08-B02B-499CF215A88C}" type="presParOf" srcId="{6EA322FA-3DE1-4CF8-B42F-3CC85561DA57}" destId="{FB9C6E53-BD9C-40FB-82F9-0BBA97512609}" srcOrd="1" destOrd="0" presId="urn:microsoft.com/office/officeart/2005/8/layout/hProcess9"/>
    <dgm:cxn modelId="{7999A073-03F6-4BC2-9E77-84BE436F920B}" type="presParOf" srcId="{6EA322FA-3DE1-4CF8-B42F-3CC85561DA57}" destId="{AE73FA9B-4D47-4127-A0EB-A71CED60CD76}" srcOrd="2" destOrd="0" presId="urn:microsoft.com/office/officeart/2005/8/layout/hProcess9"/>
    <dgm:cxn modelId="{D8EE62B3-08C3-4C13-9C83-7BBCFA213F5C}" type="presParOf" srcId="{6EA322FA-3DE1-4CF8-B42F-3CC85561DA57}" destId="{B3741DD1-14ED-47A0-89E0-23D567DD4ACC}" srcOrd="3" destOrd="0" presId="urn:microsoft.com/office/officeart/2005/8/layout/hProcess9"/>
    <dgm:cxn modelId="{67AD6712-B924-40CF-8417-476F2710D1EB}" type="presParOf" srcId="{6EA322FA-3DE1-4CF8-B42F-3CC85561DA57}" destId="{0EC24883-1606-4FD6-B3C5-B0B3109DC0F9}" srcOrd="4" destOrd="0" presId="urn:microsoft.com/office/officeart/2005/8/layout/hProcess9"/>
    <dgm:cxn modelId="{6BC34B96-C232-4FFA-B43C-43252CE38430}" type="presParOf" srcId="{6EA322FA-3DE1-4CF8-B42F-3CC85561DA57}" destId="{EAD0C30F-2575-4733-82E8-7934660F84EE}" srcOrd="5" destOrd="0" presId="urn:microsoft.com/office/officeart/2005/8/layout/hProcess9"/>
    <dgm:cxn modelId="{DABF391D-E5A5-4C19-BBAC-09CF0529C0CB}" type="presParOf" srcId="{6EA322FA-3DE1-4CF8-B42F-3CC85561DA57}" destId="{093B5617-C4A8-48AF-8C8D-A25797B14150}" srcOrd="6" destOrd="0" presId="urn:microsoft.com/office/officeart/2005/8/layout/hProcess9"/>
  </dgm:cxnLst>
  <dgm:bg/>
  <dgm:whole/>
</dgm:dataModel>
</file>

<file path=ppt/diagrams/data19.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814002BE-E7D1-4817-81FC-BC9AF3EEF91B}" type="presOf" srcId="{100915FB-204C-4E93-A256-AFA71D047FA3}" destId="{0A1E5911-FA0A-46D5-A6F9-290C6A0EBA17}"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59026AE5-9028-4195-9652-D705EC247E8E}"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961BE0C5-34C5-4C7F-BE7F-60B84CF42043}"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53E48D25-E260-4C5F-AFC5-81E45F727FA2}" type="presOf" srcId="{B8830C70-EEA3-40B5-B02E-960C3C411B22}" destId="{1B60E440-4477-4255-940E-B753A8D9865E}" srcOrd="0" destOrd="0" presId="urn:microsoft.com/office/officeart/2005/8/layout/hProcess9"/>
    <dgm:cxn modelId="{8D8932BA-BF08-4FE2-8338-77682A1BA5C3}"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C8A6DA3-5A2A-4E63-B872-BF19FDA73C2B}" type="presParOf" srcId="{1B60E440-4477-4255-940E-B753A8D9865E}" destId="{1AC14AE6-EEA9-42BD-8BA1-0D3C8221065D}" srcOrd="0" destOrd="0" presId="urn:microsoft.com/office/officeart/2005/8/layout/hProcess9"/>
    <dgm:cxn modelId="{6FBE1DD8-04D3-43E2-A5C2-FBA0AA24B699}" type="presParOf" srcId="{1B60E440-4477-4255-940E-B753A8D9865E}" destId="{6EA322FA-3DE1-4CF8-B42F-3CC85561DA57}" srcOrd="1" destOrd="0" presId="urn:microsoft.com/office/officeart/2005/8/layout/hProcess9"/>
    <dgm:cxn modelId="{7A4858F2-5DBD-4732-8AB8-3A59EF5708AD}" type="presParOf" srcId="{6EA322FA-3DE1-4CF8-B42F-3CC85561DA57}" destId="{0A1E5911-FA0A-46D5-A6F9-290C6A0EBA17}" srcOrd="0" destOrd="0" presId="urn:microsoft.com/office/officeart/2005/8/layout/hProcess9"/>
    <dgm:cxn modelId="{E6B6DA24-9E1F-414F-8225-9C61E341B8C1}" type="presParOf" srcId="{6EA322FA-3DE1-4CF8-B42F-3CC85561DA57}" destId="{FB9C6E53-BD9C-40FB-82F9-0BBA97512609}" srcOrd="1" destOrd="0" presId="urn:microsoft.com/office/officeart/2005/8/layout/hProcess9"/>
    <dgm:cxn modelId="{77061111-7672-44B7-ACD2-11E88C777A08}" type="presParOf" srcId="{6EA322FA-3DE1-4CF8-B42F-3CC85561DA57}" destId="{AE73FA9B-4D47-4127-A0EB-A71CED60CD76}" srcOrd="2" destOrd="0" presId="urn:microsoft.com/office/officeart/2005/8/layout/hProcess9"/>
    <dgm:cxn modelId="{D2E69C72-5A23-46E4-98FC-69AA4AC24558}" type="presParOf" srcId="{6EA322FA-3DE1-4CF8-B42F-3CC85561DA57}" destId="{B3741DD1-14ED-47A0-89E0-23D567DD4ACC}" srcOrd="3" destOrd="0" presId="urn:microsoft.com/office/officeart/2005/8/layout/hProcess9"/>
    <dgm:cxn modelId="{DE664466-A612-45A7-A534-85DE7392373F}" type="presParOf" srcId="{6EA322FA-3DE1-4CF8-B42F-3CC85561DA57}" destId="{0EC24883-1606-4FD6-B3C5-B0B3109DC0F9}" srcOrd="4" destOrd="0" presId="urn:microsoft.com/office/officeart/2005/8/layout/hProcess9"/>
    <dgm:cxn modelId="{1C2E6D04-212E-4B49-A010-3306FA89F826}" type="presParOf" srcId="{6EA322FA-3DE1-4CF8-B42F-3CC85561DA57}" destId="{EAD0C30F-2575-4733-82E8-7934660F84EE}" srcOrd="5" destOrd="0" presId="urn:microsoft.com/office/officeart/2005/8/layout/hProcess9"/>
    <dgm:cxn modelId="{2A4398CB-5FE6-4897-87F3-C200B61E60B8}" type="presParOf" srcId="{6EA322FA-3DE1-4CF8-B42F-3CC85561DA57}" destId="{093B5617-C4A8-48AF-8C8D-A25797B14150}" srcOrd="6"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67C6B520-7181-4DC1-827F-36B8AD7A7ACE}" srcId="{E19AD145-D9F6-4283-9D9D-46B07832F22B}" destId="{30536459-CA82-4380-A8FE-D6B5473DA560}" srcOrd="1" destOrd="0" parTransId="{CE31EB6B-38D4-4765-9DDC-BA6B002724FD}" sibTransId="{23B4B622-17C4-459A-98C0-583702B819AF}"/>
    <dgm:cxn modelId="{AD7879E1-2CF1-409E-BA4F-162D57DC2340}" type="presOf" srcId="{57F88388-5C02-4BA5-A807-6CD8CDE19779}" destId="{45BA4A0B-DB34-4A1D-AF12-28DA37122B32}" srcOrd="0" destOrd="0" presId="urn:microsoft.com/office/officeart/2005/8/layout/lProcess2"/>
    <dgm:cxn modelId="{C6796D63-B002-46D3-B426-79AE0B60A611}" type="presOf" srcId="{E19AD145-D9F6-4283-9D9D-46B07832F22B}" destId="{E8BD48E7-9DF6-4E26-90EC-A14CAA386E3B}" srcOrd="0" destOrd="0" presId="urn:microsoft.com/office/officeart/2005/8/layout/lProcess2"/>
    <dgm:cxn modelId="{C672DED1-B21D-4C7D-BCDE-45DF4B480E8D}" type="presOf" srcId="{DEB6B1EF-0A34-4537-99C9-F69AE1D0148D}" destId="{EBC930A9-5026-4CB9-ADAA-9885B9949A7F}"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AA97C1AE-DAC6-49C7-AE5C-FEA11541AFF0}" srcId="{B3B6F4E9-F048-41DC-BF51-4DE8C92DA6EE}" destId="{5C893F05-0DCD-47CA-B8A1-4AC3092BEFE9}" srcOrd="1" destOrd="0" parTransId="{ACA332ED-76C8-4BA3-BE52-8DF02692951D}" sibTransId="{E469A149-5E3D-412A-B722-94A26D88AA6F}"/>
    <dgm:cxn modelId="{1AB63C72-CD26-47FA-9D15-BAF81645C176}" type="presOf" srcId="{07A3427F-73D5-440B-9414-C8FEAA24FF31}" destId="{B85B2E34-7FAF-456F-B253-DA56EBF9D013}" srcOrd="0" destOrd="0" presId="urn:microsoft.com/office/officeart/2005/8/layout/lProcess2"/>
    <dgm:cxn modelId="{4E7952E6-8480-439D-8C64-BB291BDD1887}" type="presOf" srcId="{AED91D77-1308-418A-90F4-8376CC97D090}" destId="{8BFCA545-0685-4FA3-9D27-E95312FF2695}" srcOrd="0" destOrd="0" presId="urn:microsoft.com/office/officeart/2005/8/layout/lProcess2"/>
    <dgm:cxn modelId="{2574457A-EDA9-47AF-9FB3-016FE0A2F503}" srcId="{B3B6F4E9-F048-41DC-BF51-4DE8C92DA6EE}" destId="{AED91D77-1308-418A-90F4-8376CC97D090}" srcOrd="2" destOrd="0" parTransId="{658C0553-148D-4A91-9460-91076F2BC522}" sibTransId="{811F3A72-0329-4458-882D-448111332DE2}"/>
    <dgm:cxn modelId="{97A07ED2-AE5F-4CF5-8D11-3D961A58D343}" srcId="{99E149A2-DBD3-4C27-8D7C-7F050445294D}" destId="{F9C9744A-FDDC-4540-B09D-40D76ABFAF68}" srcOrd="1" destOrd="0" parTransId="{191984C0-6B42-4E08-AC43-160FCC596116}" sibTransId="{FBA4E177-F0C9-443E-9385-1DBA989A73C5}"/>
    <dgm:cxn modelId="{058574B1-5591-44D2-B035-A4D12E631842}" srcId="{E19AD145-D9F6-4283-9D9D-46B07832F22B}" destId="{07A3427F-73D5-440B-9414-C8FEAA24FF31}" srcOrd="2" destOrd="0" parTransId="{D15683A1-FD6D-4895-8FC1-D2BBE7C1023D}" sibTransId="{28652255-02D0-4FC4-A11C-0CDD7D83254D}"/>
    <dgm:cxn modelId="{4F3260E0-8494-46A5-9670-6A646D660F55}" srcId="{E0002A18-DEF4-4B49-B846-0C16832C51BF}" destId="{E363D258-F854-4E12-9D43-95FF7DA56D85}" srcOrd="1" destOrd="0" parTransId="{FF217881-CD8E-4676-84A8-6E6827CEC824}" sibTransId="{F4E8D066-9BBF-4A42-B186-525A0DB58B4B}"/>
    <dgm:cxn modelId="{1FC8ABFD-5057-4E84-9CA0-C3D214473019}" type="presOf" srcId="{B3B6F4E9-F048-41DC-BF51-4DE8C92DA6EE}" destId="{F99594C9-13CC-4DE9-9AE6-AFF4D5D1FCCA}" srcOrd="1"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F1A41212-0C56-4B38-8B79-230E2D15AAFD}" type="presOf" srcId="{F9C9744A-FDDC-4540-B09D-40D76ABFAF68}" destId="{8AFB4D5F-68BB-47E4-AD64-AFD06908E5E0}" srcOrd="1" destOrd="0" presId="urn:microsoft.com/office/officeart/2005/8/layout/lProcess2"/>
    <dgm:cxn modelId="{4E3C8849-54B1-4A5A-9BAD-FA9ABE53B01C}" type="presOf" srcId="{E19AD145-D9F6-4283-9D9D-46B07832F22B}" destId="{FAD6C148-A809-4FFA-8D58-190AF2FA8B64}" srcOrd="1"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2607F562-862A-4DB4-9618-165DD05E62B1}" type="presOf" srcId="{E363D258-F854-4E12-9D43-95FF7DA56D85}" destId="{DA047BE5-B1CC-46D5-BCA2-8AC9060B098F}" srcOrd="0" destOrd="0" presId="urn:microsoft.com/office/officeart/2005/8/layout/lProcess2"/>
    <dgm:cxn modelId="{8A1384EF-4601-46DF-8EE5-8ADBF11CA5A9}" type="presOf" srcId="{E0002A18-DEF4-4B49-B846-0C16832C51BF}" destId="{75C31A2A-683F-431A-8A26-26347D55B790}"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6E530EBE-155C-4840-8DE5-72E6412D9144}" type="presOf" srcId="{30536459-CA82-4380-A8FE-D6B5473DA560}" destId="{1F9D2BEA-5F4C-4074-9217-58F7FB8BD198}"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6B1F64D1-51B9-43AE-B1F7-59E53E35FE46}" type="presOf" srcId="{5BAE8C62-C742-4F2F-9947-FCFE106F3666}" destId="{40F34D31-958D-4352-AA1B-6D159F8B5185}"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B1450DA7-1A07-48CF-9E3E-C4F655F2C9EE}" type="presOf" srcId="{3147622E-FCAF-41F7-8DCC-D79DE2879793}" destId="{514034A3-14C3-4FCB-8F8C-8F209B13EB25}"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B4797D26-61FE-4DD3-BC23-55A21A19D6E5}" type="presOf" srcId="{E0002A18-DEF4-4B49-B846-0C16832C51BF}" destId="{F9666398-3020-46B9-AB7F-642AE03E06DE}" srcOrd="1" destOrd="0" presId="urn:microsoft.com/office/officeart/2005/8/layout/lProcess2"/>
    <dgm:cxn modelId="{46BE205F-DD0D-4EAC-8357-9941AF22C8D9}" type="presOf" srcId="{C51A6A05-7AB4-4E39-B585-B43BE33DF379}" destId="{A927717F-BE3C-43A3-A396-41EA59ADDF22}"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08BBC3FA-C20C-4CC9-A088-0622F9A4E1FF}" type="presOf" srcId="{99E149A2-DBD3-4C27-8D7C-7F050445294D}" destId="{87C32C9B-F93D-4D28-B4A1-8E9271BA6651}" srcOrd="0" destOrd="0" presId="urn:microsoft.com/office/officeart/2005/8/layout/lProcess2"/>
    <dgm:cxn modelId="{3A797812-BAD2-4925-A651-A05C62068C00}" type="presOf" srcId="{0B82CAB9-4191-4B08-95AD-50592A248D0E}" destId="{0FE3A03B-6E25-475D-B0F8-C28727CC1DA7}"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3C03BAD4-8051-4F07-90A8-16F49749BFC3}" type="presOf" srcId="{8DC00127-58F5-4DC7-8E4F-07885412D25C}" destId="{5BE494EB-0565-4364-AEA3-C82157B6DED5}"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B6E31B78-9256-48DE-8015-9E186D3CE36F}" srcId="{99E149A2-DBD3-4C27-8D7C-7F050445294D}" destId="{E19AD145-D9F6-4283-9D9D-46B07832F22B}" srcOrd="2" destOrd="0" parTransId="{FBD714F0-798F-498E-8120-5633D2560888}" sibTransId="{754D9516-140C-42E9-B95E-23F3EAA72A1F}"/>
    <dgm:cxn modelId="{26F8FF7A-09A5-4B77-ABA1-55A490BDE453}" type="presOf" srcId="{5C893F05-0DCD-47CA-B8A1-4AC3092BEFE9}" destId="{5F872B16-D022-4CCF-9FCF-5850DF976287}" srcOrd="0" destOrd="0" presId="urn:microsoft.com/office/officeart/2005/8/layout/lProcess2"/>
    <dgm:cxn modelId="{62B4093B-EA4E-4839-9ADC-31337B8C593E}" type="presOf" srcId="{003F0055-A4F7-458B-AA7A-4B7E4B2341E0}" destId="{439D4F82-817B-4BB2-B656-1FA547AE37E3}" srcOrd="0" destOrd="0" presId="urn:microsoft.com/office/officeart/2005/8/layout/lProcess2"/>
    <dgm:cxn modelId="{615520C0-0E5F-41AF-BBAE-9A4FB91EA781}" type="presOf" srcId="{B3B6F4E9-F048-41DC-BF51-4DE8C92DA6EE}" destId="{FBB5BDC3-6351-4CCE-8988-08B6C48E6E01}" srcOrd="0" destOrd="0" presId="urn:microsoft.com/office/officeart/2005/8/layout/lProcess2"/>
    <dgm:cxn modelId="{3C96C69E-AA8C-46EC-BB94-7EC30569F2F5}" type="presOf" srcId="{6E14794E-2CE7-4A5E-B940-89C8D10D18AA}" destId="{71217550-46F6-4221-A26C-8BC59A9C8125}" srcOrd="0" destOrd="0" presId="urn:microsoft.com/office/officeart/2005/8/layout/lProcess2"/>
    <dgm:cxn modelId="{A88E9CDC-E033-4F95-BDA7-B82EE79D5F51}" type="presOf" srcId="{F9C9744A-FDDC-4540-B09D-40D76ABFAF68}" destId="{C7ACF4EE-2F7C-4CE5-A853-D971165FA5FB}"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2D940245-7A8B-4B48-9470-D5F58CE38D11}" type="presParOf" srcId="{87C32C9B-F93D-4D28-B4A1-8E9271BA6651}" destId="{982A2C4E-E293-476B-AACD-1EE24370E882}" srcOrd="0" destOrd="0" presId="urn:microsoft.com/office/officeart/2005/8/layout/lProcess2"/>
    <dgm:cxn modelId="{7ACA24B4-3D49-4F8F-830C-21BABCEE94AE}" type="presParOf" srcId="{982A2C4E-E293-476B-AACD-1EE24370E882}" destId="{75C31A2A-683F-431A-8A26-26347D55B790}" srcOrd="0" destOrd="0" presId="urn:microsoft.com/office/officeart/2005/8/layout/lProcess2"/>
    <dgm:cxn modelId="{3D4E80AC-BDFA-491C-8606-106598021BE9}" type="presParOf" srcId="{982A2C4E-E293-476B-AACD-1EE24370E882}" destId="{F9666398-3020-46B9-AB7F-642AE03E06DE}" srcOrd="1" destOrd="0" presId="urn:microsoft.com/office/officeart/2005/8/layout/lProcess2"/>
    <dgm:cxn modelId="{3FDC70FF-4C7F-45F9-A55C-6300360B7127}" type="presParOf" srcId="{982A2C4E-E293-476B-AACD-1EE24370E882}" destId="{401D1E1B-D181-4D7D-A146-7BE7B10FDE74}" srcOrd="2" destOrd="0" presId="urn:microsoft.com/office/officeart/2005/8/layout/lProcess2"/>
    <dgm:cxn modelId="{B03F6FCF-2FBC-4E22-9AB4-ABC1CB6D0404}" type="presParOf" srcId="{401D1E1B-D181-4D7D-A146-7BE7B10FDE74}" destId="{88E9141A-4424-4DC2-A693-B33C15DF6BEB}" srcOrd="0" destOrd="0" presId="urn:microsoft.com/office/officeart/2005/8/layout/lProcess2"/>
    <dgm:cxn modelId="{102938E2-99EA-458D-A3B4-2786D9392E99}" type="presParOf" srcId="{88E9141A-4424-4DC2-A693-B33C15DF6BEB}" destId="{40F34D31-958D-4352-AA1B-6D159F8B5185}" srcOrd="0" destOrd="0" presId="urn:microsoft.com/office/officeart/2005/8/layout/lProcess2"/>
    <dgm:cxn modelId="{2501D469-5735-4AEF-A0FE-03BD56AED5DF}" type="presParOf" srcId="{88E9141A-4424-4DC2-A693-B33C15DF6BEB}" destId="{F7B8A19B-30E5-4EF6-BB33-99960C2C6160}" srcOrd="1" destOrd="0" presId="urn:microsoft.com/office/officeart/2005/8/layout/lProcess2"/>
    <dgm:cxn modelId="{CAC7996F-918A-452B-A01B-F98142344CA4}" type="presParOf" srcId="{88E9141A-4424-4DC2-A693-B33C15DF6BEB}" destId="{DA047BE5-B1CC-46D5-BCA2-8AC9060B098F}" srcOrd="2" destOrd="0" presId="urn:microsoft.com/office/officeart/2005/8/layout/lProcess2"/>
    <dgm:cxn modelId="{188FA6E6-0E45-48F4-A393-C01BEC199852}" type="presParOf" srcId="{88E9141A-4424-4DC2-A693-B33C15DF6BEB}" destId="{C74D132E-9584-495A-8809-383A2AD365CA}" srcOrd="3" destOrd="0" presId="urn:microsoft.com/office/officeart/2005/8/layout/lProcess2"/>
    <dgm:cxn modelId="{7E3D1BC0-873F-4DBD-A305-476C9D066973}" type="presParOf" srcId="{88E9141A-4424-4DC2-A693-B33C15DF6BEB}" destId="{71217550-46F6-4221-A26C-8BC59A9C8125}" srcOrd="4" destOrd="0" presId="urn:microsoft.com/office/officeart/2005/8/layout/lProcess2"/>
    <dgm:cxn modelId="{8270180B-9255-4149-A6FB-9793799FA9F8}" type="presParOf" srcId="{87C32C9B-F93D-4D28-B4A1-8E9271BA6651}" destId="{24BAC0FB-6EFE-4A7F-837C-92AF9DF3D68F}" srcOrd="1" destOrd="0" presId="urn:microsoft.com/office/officeart/2005/8/layout/lProcess2"/>
    <dgm:cxn modelId="{7A207AE8-A058-4029-9A85-FA092E9DD85F}" type="presParOf" srcId="{87C32C9B-F93D-4D28-B4A1-8E9271BA6651}" destId="{2069FF81-9F06-4D11-955F-4E091CA033EB}" srcOrd="2" destOrd="0" presId="urn:microsoft.com/office/officeart/2005/8/layout/lProcess2"/>
    <dgm:cxn modelId="{3AE0D3EB-83FF-483B-8C4C-F637C036A20F}" type="presParOf" srcId="{2069FF81-9F06-4D11-955F-4E091CA033EB}" destId="{C7ACF4EE-2F7C-4CE5-A853-D971165FA5FB}" srcOrd="0" destOrd="0" presId="urn:microsoft.com/office/officeart/2005/8/layout/lProcess2"/>
    <dgm:cxn modelId="{CA7E9CF0-B028-4205-856B-51A0014DADB6}" type="presParOf" srcId="{2069FF81-9F06-4D11-955F-4E091CA033EB}" destId="{8AFB4D5F-68BB-47E4-AD64-AFD06908E5E0}" srcOrd="1" destOrd="0" presId="urn:microsoft.com/office/officeart/2005/8/layout/lProcess2"/>
    <dgm:cxn modelId="{AB3C46C1-0215-423A-8DC1-F8CFA41184A4}" type="presParOf" srcId="{2069FF81-9F06-4D11-955F-4E091CA033EB}" destId="{06A91B5A-DE71-436A-82DB-2F636D716679}" srcOrd="2" destOrd="0" presId="urn:microsoft.com/office/officeart/2005/8/layout/lProcess2"/>
    <dgm:cxn modelId="{4A2C89B0-B8C6-4F57-B7F8-B8CD98C224F9}" type="presParOf" srcId="{06A91B5A-DE71-436A-82DB-2F636D716679}" destId="{51A7AAF4-1C5F-47A5-98B8-081808FA5C98}" srcOrd="0" destOrd="0" presId="urn:microsoft.com/office/officeart/2005/8/layout/lProcess2"/>
    <dgm:cxn modelId="{0A107D11-6DE6-44DA-8B53-452872CD762C}" type="presParOf" srcId="{51A7AAF4-1C5F-47A5-98B8-081808FA5C98}" destId="{0FE3A03B-6E25-475D-B0F8-C28727CC1DA7}" srcOrd="0" destOrd="0" presId="urn:microsoft.com/office/officeart/2005/8/layout/lProcess2"/>
    <dgm:cxn modelId="{3BA16DC6-178A-4128-AE4E-AC7732402C43}" type="presParOf" srcId="{51A7AAF4-1C5F-47A5-98B8-081808FA5C98}" destId="{03B24A79-B650-4A34-9086-D6D80C534151}" srcOrd="1" destOrd="0" presId="urn:microsoft.com/office/officeart/2005/8/layout/lProcess2"/>
    <dgm:cxn modelId="{A11EB119-5D49-4E21-8B0E-3C0A972B8193}" type="presParOf" srcId="{51A7AAF4-1C5F-47A5-98B8-081808FA5C98}" destId="{514034A3-14C3-4FCB-8F8C-8F209B13EB25}" srcOrd="2" destOrd="0" presId="urn:microsoft.com/office/officeart/2005/8/layout/lProcess2"/>
    <dgm:cxn modelId="{CB18B071-E43B-4CD4-A143-A7416FFC2BC8}" type="presParOf" srcId="{51A7AAF4-1C5F-47A5-98B8-081808FA5C98}" destId="{9E7F958F-FE01-47D5-8A7B-6F780376CD9D}" srcOrd="3" destOrd="0" presId="urn:microsoft.com/office/officeart/2005/8/layout/lProcess2"/>
    <dgm:cxn modelId="{BEC4543B-2C2E-4E9C-85F7-D4BEC94E2512}" type="presParOf" srcId="{51A7AAF4-1C5F-47A5-98B8-081808FA5C98}" destId="{5BE494EB-0565-4364-AEA3-C82157B6DED5}" srcOrd="4" destOrd="0" presId="urn:microsoft.com/office/officeart/2005/8/layout/lProcess2"/>
    <dgm:cxn modelId="{92FAB1F7-203E-42DB-A34B-EEF81AB5D808}" type="presParOf" srcId="{51A7AAF4-1C5F-47A5-98B8-081808FA5C98}" destId="{EF1AB12D-8805-4D5D-8A53-B294F715B4AF}" srcOrd="5" destOrd="0" presId="urn:microsoft.com/office/officeart/2005/8/layout/lProcess2"/>
    <dgm:cxn modelId="{FEB18DA9-04F8-4297-8DA2-D4BCFE5DC08F}" type="presParOf" srcId="{51A7AAF4-1C5F-47A5-98B8-081808FA5C98}" destId="{439D4F82-817B-4BB2-B656-1FA547AE37E3}" srcOrd="6" destOrd="0" presId="urn:microsoft.com/office/officeart/2005/8/layout/lProcess2"/>
    <dgm:cxn modelId="{5AB3E1D7-B95E-4AE6-A221-72925FAE3FC9}" type="presParOf" srcId="{87C32C9B-F93D-4D28-B4A1-8E9271BA6651}" destId="{C50144FA-633E-4A77-92A7-17DC23C58024}" srcOrd="3" destOrd="0" presId="urn:microsoft.com/office/officeart/2005/8/layout/lProcess2"/>
    <dgm:cxn modelId="{736E3E70-22DC-4876-A2F0-D928BC42F863}" type="presParOf" srcId="{87C32C9B-F93D-4D28-B4A1-8E9271BA6651}" destId="{AE96DFF3-3AAC-4E5F-98CD-CFAD5C57AC71}" srcOrd="4" destOrd="0" presId="urn:microsoft.com/office/officeart/2005/8/layout/lProcess2"/>
    <dgm:cxn modelId="{E4A84E39-8190-4A7C-8554-DDDD873BA532}" type="presParOf" srcId="{AE96DFF3-3AAC-4E5F-98CD-CFAD5C57AC71}" destId="{E8BD48E7-9DF6-4E26-90EC-A14CAA386E3B}" srcOrd="0" destOrd="0" presId="urn:microsoft.com/office/officeart/2005/8/layout/lProcess2"/>
    <dgm:cxn modelId="{C89C081D-5B7F-451B-A645-1933A12AD36C}" type="presParOf" srcId="{AE96DFF3-3AAC-4E5F-98CD-CFAD5C57AC71}" destId="{FAD6C148-A809-4FFA-8D58-190AF2FA8B64}" srcOrd="1" destOrd="0" presId="urn:microsoft.com/office/officeart/2005/8/layout/lProcess2"/>
    <dgm:cxn modelId="{D95E9A1B-FEEE-4CB1-AC99-AC1C8975E490}" type="presParOf" srcId="{AE96DFF3-3AAC-4E5F-98CD-CFAD5C57AC71}" destId="{75B1776A-5D72-42CF-B87A-F5D7CE6CE01A}" srcOrd="2" destOrd="0" presId="urn:microsoft.com/office/officeart/2005/8/layout/lProcess2"/>
    <dgm:cxn modelId="{F4C1E5F9-BC53-4AB2-B442-7628705EFC51}" type="presParOf" srcId="{75B1776A-5D72-42CF-B87A-F5D7CE6CE01A}" destId="{B9CDF9CA-AF47-44A1-97BA-EEFF03F32829}" srcOrd="0" destOrd="0" presId="urn:microsoft.com/office/officeart/2005/8/layout/lProcess2"/>
    <dgm:cxn modelId="{9DC6EDDC-0B88-487C-BA03-DAD50E1A68AC}" type="presParOf" srcId="{B9CDF9CA-AF47-44A1-97BA-EEFF03F32829}" destId="{45BA4A0B-DB34-4A1D-AF12-28DA37122B32}" srcOrd="0" destOrd="0" presId="urn:microsoft.com/office/officeart/2005/8/layout/lProcess2"/>
    <dgm:cxn modelId="{DF049F99-8B80-4417-B507-959C26D34657}" type="presParOf" srcId="{B9CDF9CA-AF47-44A1-97BA-EEFF03F32829}" destId="{CE9F0ED0-CA4C-4EE0-B83C-1A9AC54D075C}" srcOrd="1" destOrd="0" presId="urn:microsoft.com/office/officeart/2005/8/layout/lProcess2"/>
    <dgm:cxn modelId="{081DF744-525E-45BE-ACBF-34946A0E36C2}" type="presParOf" srcId="{B9CDF9CA-AF47-44A1-97BA-EEFF03F32829}" destId="{1F9D2BEA-5F4C-4074-9217-58F7FB8BD198}" srcOrd="2" destOrd="0" presId="urn:microsoft.com/office/officeart/2005/8/layout/lProcess2"/>
    <dgm:cxn modelId="{07D5A6B2-1FCA-4413-9D59-2ED04A921C7D}" type="presParOf" srcId="{B9CDF9CA-AF47-44A1-97BA-EEFF03F32829}" destId="{D4E9844B-6CBA-48E4-AE7F-5AA6F0BEEF2C}" srcOrd="3" destOrd="0" presId="urn:microsoft.com/office/officeart/2005/8/layout/lProcess2"/>
    <dgm:cxn modelId="{BD0A9203-5CE6-460F-9F06-663A7E7B9CA1}" type="presParOf" srcId="{B9CDF9CA-AF47-44A1-97BA-EEFF03F32829}" destId="{B85B2E34-7FAF-456F-B253-DA56EBF9D013}" srcOrd="4" destOrd="0" presId="urn:microsoft.com/office/officeart/2005/8/layout/lProcess2"/>
    <dgm:cxn modelId="{9A2B8937-009E-42AB-B8A5-50635DEBB356}" type="presParOf" srcId="{B9CDF9CA-AF47-44A1-97BA-EEFF03F32829}" destId="{F994AD09-7BC6-48AF-B792-839EE2A048A9}" srcOrd="5" destOrd="0" presId="urn:microsoft.com/office/officeart/2005/8/layout/lProcess2"/>
    <dgm:cxn modelId="{1ADCC091-1CB4-4470-A0FF-0FB9F231CA20}" type="presParOf" srcId="{B9CDF9CA-AF47-44A1-97BA-EEFF03F32829}" destId="{EBC930A9-5026-4CB9-ADAA-9885B9949A7F}" srcOrd="6" destOrd="0" presId="urn:microsoft.com/office/officeart/2005/8/layout/lProcess2"/>
    <dgm:cxn modelId="{CEFD0C92-95C8-4448-A20F-D85E2F5C521A}" type="presParOf" srcId="{87C32C9B-F93D-4D28-B4A1-8E9271BA6651}" destId="{861D473F-605C-493F-91EE-4E3A5DE22503}" srcOrd="5" destOrd="0" presId="urn:microsoft.com/office/officeart/2005/8/layout/lProcess2"/>
    <dgm:cxn modelId="{01692B51-9540-475C-AF9B-47D3CE56472B}" type="presParOf" srcId="{87C32C9B-F93D-4D28-B4A1-8E9271BA6651}" destId="{1DD84E78-681C-429E-8610-AC247A691252}" srcOrd="6" destOrd="0" presId="urn:microsoft.com/office/officeart/2005/8/layout/lProcess2"/>
    <dgm:cxn modelId="{C30BE668-FE73-4A24-938E-ABA1A5B716F1}" type="presParOf" srcId="{1DD84E78-681C-429E-8610-AC247A691252}" destId="{FBB5BDC3-6351-4CCE-8988-08B6C48E6E01}" srcOrd="0" destOrd="0" presId="urn:microsoft.com/office/officeart/2005/8/layout/lProcess2"/>
    <dgm:cxn modelId="{9BE0C257-634B-4F97-8F75-069E1E72C7E8}" type="presParOf" srcId="{1DD84E78-681C-429E-8610-AC247A691252}" destId="{F99594C9-13CC-4DE9-9AE6-AFF4D5D1FCCA}" srcOrd="1" destOrd="0" presId="urn:microsoft.com/office/officeart/2005/8/layout/lProcess2"/>
    <dgm:cxn modelId="{8B4FC593-0F8C-438A-853A-71EB0793857F}" type="presParOf" srcId="{1DD84E78-681C-429E-8610-AC247A691252}" destId="{E65011EE-83ED-4F2F-AA7A-B280DC909BE9}" srcOrd="2" destOrd="0" presId="urn:microsoft.com/office/officeart/2005/8/layout/lProcess2"/>
    <dgm:cxn modelId="{6410F4B5-403C-43F8-8A5D-5643618FFD97}" type="presParOf" srcId="{E65011EE-83ED-4F2F-AA7A-B280DC909BE9}" destId="{A451E0AB-73C7-4DDC-9276-7E0DB7CD05AD}" srcOrd="0" destOrd="0" presId="urn:microsoft.com/office/officeart/2005/8/layout/lProcess2"/>
    <dgm:cxn modelId="{8ECC1DAA-10F7-43FE-BD45-B24454E5E840}" type="presParOf" srcId="{A451E0AB-73C7-4DDC-9276-7E0DB7CD05AD}" destId="{A927717F-BE3C-43A3-A396-41EA59ADDF22}" srcOrd="0" destOrd="0" presId="urn:microsoft.com/office/officeart/2005/8/layout/lProcess2"/>
    <dgm:cxn modelId="{090F24BF-842B-470C-8EFA-AE45D0C98FF5}" type="presParOf" srcId="{A451E0AB-73C7-4DDC-9276-7E0DB7CD05AD}" destId="{58D260CA-FE2A-4E2A-91A8-49F85F85B255}" srcOrd="1" destOrd="0" presId="urn:microsoft.com/office/officeart/2005/8/layout/lProcess2"/>
    <dgm:cxn modelId="{4B2BAEAA-0A13-4C80-974E-9A6074515EE1}" type="presParOf" srcId="{A451E0AB-73C7-4DDC-9276-7E0DB7CD05AD}" destId="{5F872B16-D022-4CCF-9FCF-5850DF976287}" srcOrd="2" destOrd="0" presId="urn:microsoft.com/office/officeart/2005/8/layout/lProcess2"/>
    <dgm:cxn modelId="{85F39376-B6FA-4D03-A115-037F2958E220}" type="presParOf" srcId="{A451E0AB-73C7-4DDC-9276-7E0DB7CD05AD}" destId="{8526B6B6-7C66-44E8-95D1-8C522BC5E5EE}" srcOrd="3" destOrd="0" presId="urn:microsoft.com/office/officeart/2005/8/layout/lProcess2"/>
    <dgm:cxn modelId="{C5D878FA-AC09-456D-876D-3AD3DC0D222F}" type="presParOf" srcId="{A451E0AB-73C7-4DDC-9276-7E0DB7CD05AD}" destId="{8BFCA545-0685-4FA3-9D27-E95312FF2695}" srcOrd="4" destOrd="0" presId="urn:microsoft.com/office/officeart/2005/8/layout/lProcess2"/>
  </dgm:cxnLst>
  <dgm:bg/>
  <dgm:whole/>
</dgm:dataModel>
</file>

<file path=ppt/diagrams/data20.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E1879799-3C9E-42CA-B40A-647F4F3A8735}"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DA2D8CB-3141-4FE7-9E96-EC182565B686}" type="presOf" srcId="{0552578E-D4B7-4729-8F41-EAFB20898756}" destId="{093B5617-C4A8-48AF-8C8D-A25797B14150}" srcOrd="0" destOrd="0" presId="urn:microsoft.com/office/officeart/2005/8/layout/hProcess9"/>
    <dgm:cxn modelId="{5C731728-1A8E-47DB-A68E-F169A8A44E4E}" type="presOf" srcId="{100915FB-204C-4E93-A256-AFA71D047FA3}" destId="{0A1E5911-FA0A-46D5-A6F9-290C6A0EBA17}" srcOrd="0" destOrd="0" presId="urn:microsoft.com/office/officeart/2005/8/layout/hProcess9"/>
    <dgm:cxn modelId="{BE513C8F-3A63-4AF2-94E9-8CC9E6166FD4}" type="presOf" srcId="{9712296E-E8A9-4933-BCD6-6B9E7AF09C03}" destId="{AE73FA9B-4D47-4127-A0EB-A71CED60CD76}" srcOrd="0" destOrd="0" presId="urn:microsoft.com/office/officeart/2005/8/layout/hProcess9"/>
    <dgm:cxn modelId="{1973BCE7-285D-4A7B-AECC-34D432CA5378}"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4F94A180-5470-488F-B478-39609C67A16E}" type="presParOf" srcId="{1B60E440-4477-4255-940E-B753A8D9865E}" destId="{1AC14AE6-EEA9-42BD-8BA1-0D3C8221065D}" srcOrd="0" destOrd="0" presId="urn:microsoft.com/office/officeart/2005/8/layout/hProcess9"/>
    <dgm:cxn modelId="{EA969AB6-433E-4A55-A098-238C076CF1D2}" type="presParOf" srcId="{1B60E440-4477-4255-940E-B753A8D9865E}" destId="{6EA322FA-3DE1-4CF8-B42F-3CC85561DA57}" srcOrd="1" destOrd="0" presId="urn:microsoft.com/office/officeart/2005/8/layout/hProcess9"/>
    <dgm:cxn modelId="{B55372E0-BC8C-4A59-BF65-E2F4513B0C9C}" type="presParOf" srcId="{6EA322FA-3DE1-4CF8-B42F-3CC85561DA57}" destId="{0A1E5911-FA0A-46D5-A6F9-290C6A0EBA17}" srcOrd="0" destOrd="0" presId="urn:microsoft.com/office/officeart/2005/8/layout/hProcess9"/>
    <dgm:cxn modelId="{969EB45E-0E63-4997-812C-8857D4E075F6}" type="presParOf" srcId="{6EA322FA-3DE1-4CF8-B42F-3CC85561DA57}" destId="{FB9C6E53-BD9C-40FB-82F9-0BBA97512609}" srcOrd="1" destOrd="0" presId="urn:microsoft.com/office/officeart/2005/8/layout/hProcess9"/>
    <dgm:cxn modelId="{FC81B914-1818-45C8-8D7B-54EC80BBD711}" type="presParOf" srcId="{6EA322FA-3DE1-4CF8-B42F-3CC85561DA57}" destId="{AE73FA9B-4D47-4127-A0EB-A71CED60CD76}" srcOrd="2" destOrd="0" presId="urn:microsoft.com/office/officeart/2005/8/layout/hProcess9"/>
    <dgm:cxn modelId="{3E121842-A6D8-4A5C-9956-74AB07F3DB54}" type="presParOf" srcId="{6EA322FA-3DE1-4CF8-B42F-3CC85561DA57}" destId="{B3741DD1-14ED-47A0-89E0-23D567DD4ACC}" srcOrd="3" destOrd="0" presId="urn:microsoft.com/office/officeart/2005/8/layout/hProcess9"/>
    <dgm:cxn modelId="{1E67C0B0-0087-44FD-BBFC-0AA8E096567E}" type="presParOf" srcId="{6EA322FA-3DE1-4CF8-B42F-3CC85561DA57}" destId="{0EC24883-1606-4FD6-B3C5-B0B3109DC0F9}" srcOrd="4" destOrd="0" presId="urn:microsoft.com/office/officeart/2005/8/layout/hProcess9"/>
    <dgm:cxn modelId="{3173AD6D-B7F4-44CE-ADC0-91F5706CDD38}" type="presParOf" srcId="{6EA322FA-3DE1-4CF8-B42F-3CC85561DA57}" destId="{EAD0C30F-2575-4733-82E8-7934660F84EE}" srcOrd="5" destOrd="0" presId="urn:microsoft.com/office/officeart/2005/8/layout/hProcess9"/>
    <dgm:cxn modelId="{7684ED70-4457-4111-9224-300566332A1A}" type="presParOf" srcId="{6EA322FA-3DE1-4CF8-B42F-3CC85561DA57}" destId="{093B5617-C4A8-48AF-8C8D-A25797B14150}" srcOrd="6" destOrd="0" presId="urn:microsoft.com/office/officeart/2005/8/layout/hProcess9"/>
  </dgm:cxnLst>
  <dgm:bg/>
  <dgm:whole/>
</dgm:dataModel>
</file>

<file path=ppt/diagrams/data2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B6C6296-74EA-4173-A58E-A43486D1806E}" type="presOf" srcId="{9712296E-E8A9-4933-BCD6-6B9E7AF09C03}" destId="{AE73FA9B-4D47-4127-A0EB-A71CED60CD76}" srcOrd="0" destOrd="0" presId="urn:microsoft.com/office/officeart/2005/8/layout/hProcess9"/>
    <dgm:cxn modelId="{41F62575-99A4-4B87-827C-B620F1B3F786}" type="presOf" srcId="{83911010-5E11-4D8F-8C0D-6536F9119591}" destId="{0EC24883-1606-4FD6-B3C5-B0B3109DC0F9}" srcOrd="0" destOrd="0" presId="urn:microsoft.com/office/officeart/2005/8/layout/hProcess9"/>
    <dgm:cxn modelId="{F5105B57-5010-4538-B6C9-E017C6193202}"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6E7E74A5-B755-4001-85E9-94BDC90750DC}" type="presOf" srcId="{100915FB-204C-4E93-A256-AFA71D047FA3}" destId="{0A1E5911-FA0A-46D5-A6F9-290C6A0EBA17}" srcOrd="0" destOrd="0" presId="urn:microsoft.com/office/officeart/2005/8/layout/hProcess9"/>
    <dgm:cxn modelId="{AAF00160-71C2-47C9-8A04-2E9A2DDEB802}"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B41E518-793D-4A0B-977E-6EF07FFE533F}" type="presParOf" srcId="{1B60E440-4477-4255-940E-B753A8D9865E}" destId="{1AC14AE6-EEA9-42BD-8BA1-0D3C8221065D}" srcOrd="0" destOrd="0" presId="urn:microsoft.com/office/officeart/2005/8/layout/hProcess9"/>
    <dgm:cxn modelId="{E47B3849-723E-42E8-ACAC-BC7D9BC8D8F8}" type="presParOf" srcId="{1B60E440-4477-4255-940E-B753A8D9865E}" destId="{6EA322FA-3DE1-4CF8-B42F-3CC85561DA57}" srcOrd="1" destOrd="0" presId="urn:microsoft.com/office/officeart/2005/8/layout/hProcess9"/>
    <dgm:cxn modelId="{A420E938-7683-48E3-92FC-3E67985E365E}" type="presParOf" srcId="{6EA322FA-3DE1-4CF8-B42F-3CC85561DA57}" destId="{0A1E5911-FA0A-46D5-A6F9-290C6A0EBA17}" srcOrd="0" destOrd="0" presId="urn:microsoft.com/office/officeart/2005/8/layout/hProcess9"/>
    <dgm:cxn modelId="{8FC81902-EF3A-4ACB-ACAF-B25CB3577848}" type="presParOf" srcId="{6EA322FA-3DE1-4CF8-B42F-3CC85561DA57}" destId="{FB9C6E53-BD9C-40FB-82F9-0BBA97512609}" srcOrd="1" destOrd="0" presId="urn:microsoft.com/office/officeart/2005/8/layout/hProcess9"/>
    <dgm:cxn modelId="{234D124E-244D-4E84-8481-F8E3B609A199}" type="presParOf" srcId="{6EA322FA-3DE1-4CF8-B42F-3CC85561DA57}" destId="{AE73FA9B-4D47-4127-A0EB-A71CED60CD76}" srcOrd="2" destOrd="0" presId="urn:microsoft.com/office/officeart/2005/8/layout/hProcess9"/>
    <dgm:cxn modelId="{13EA3B9B-9D7C-4B38-905E-10FD529038AA}" type="presParOf" srcId="{6EA322FA-3DE1-4CF8-B42F-3CC85561DA57}" destId="{B3741DD1-14ED-47A0-89E0-23D567DD4ACC}" srcOrd="3" destOrd="0" presId="urn:microsoft.com/office/officeart/2005/8/layout/hProcess9"/>
    <dgm:cxn modelId="{FD1F758B-7793-49EB-BD45-3675D1CB7E2E}" type="presParOf" srcId="{6EA322FA-3DE1-4CF8-B42F-3CC85561DA57}" destId="{0EC24883-1606-4FD6-B3C5-B0B3109DC0F9}" srcOrd="4" destOrd="0" presId="urn:microsoft.com/office/officeart/2005/8/layout/hProcess9"/>
    <dgm:cxn modelId="{AD867E2E-F305-4ADF-9437-66537F8C7CFE}" type="presParOf" srcId="{6EA322FA-3DE1-4CF8-B42F-3CC85561DA57}" destId="{EAD0C30F-2575-4733-82E8-7934660F84EE}" srcOrd="5" destOrd="0" presId="urn:microsoft.com/office/officeart/2005/8/layout/hProcess9"/>
    <dgm:cxn modelId="{31DE2030-89CA-4BDE-A5F6-63171C73DA3E}" type="presParOf" srcId="{6EA322FA-3DE1-4CF8-B42F-3CC85561DA57}" destId="{093B5617-C4A8-48AF-8C8D-A25797B14150}" srcOrd="6" destOrd="0" presId="urn:microsoft.com/office/officeart/2005/8/layout/hProcess9"/>
  </dgm:cxnLst>
  <dgm:bg/>
  <dgm:whole/>
</dgm:dataModel>
</file>

<file path=ppt/diagrams/data2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B892FBDA-CCFB-4063-9550-F4A082189F10}" type="presOf" srcId="{9712296E-E8A9-4933-BCD6-6B9E7AF09C03}" destId="{AE73FA9B-4D47-4127-A0EB-A71CED60CD76}" srcOrd="0" destOrd="0" presId="urn:microsoft.com/office/officeart/2005/8/layout/hProcess9"/>
    <dgm:cxn modelId="{6CEBFE52-8AFE-4872-B32E-8FD4407F8A3F}"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A0F8577E-424F-4783-A1EA-2409174B628A}" type="presOf" srcId="{100915FB-204C-4E93-A256-AFA71D047FA3}" destId="{0A1E5911-FA0A-46D5-A6F9-290C6A0EBA17}" srcOrd="0" destOrd="0" presId="urn:microsoft.com/office/officeart/2005/8/layout/hProcess9"/>
    <dgm:cxn modelId="{E4BE8FA2-1466-4B41-9D18-F3AC9E61FA33}" type="presOf" srcId="{B8830C70-EEA3-40B5-B02E-960C3C411B22}" destId="{1B60E440-4477-4255-940E-B753A8D9865E}" srcOrd="0" destOrd="0" presId="urn:microsoft.com/office/officeart/2005/8/layout/hProcess9"/>
    <dgm:cxn modelId="{EF4595B3-2385-4F0D-A0A0-E47F9C00F2C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5632976-3DB6-41B8-BC10-E3A2C25C36E0}" type="presParOf" srcId="{1B60E440-4477-4255-940E-B753A8D9865E}" destId="{1AC14AE6-EEA9-42BD-8BA1-0D3C8221065D}" srcOrd="0" destOrd="0" presId="urn:microsoft.com/office/officeart/2005/8/layout/hProcess9"/>
    <dgm:cxn modelId="{58012DAC-A590-4A23-B00E-7BACFDC4C4C2}" type="presParOf" srcId="{1B60E440-4477-4255-940E-B753A8D9865E}" destId="{6EA322FA-3DE1-4CF8-B42F-3CC85561DA57}" srcOrd="1" destOrd="0" presId="urn:microsoft.com/office/officeart/2005/8/layout/hProcess9"/>
    <dgm:cxn modelId="{D0AF1F38-BBBA-4088-BEFC-3C784A648D74}" type="presParOf" srcId="{6EA322FA-3DE1-4CF8-B42F-3CC85561DA57}" destId="{0A1E5911-FA0A-46D5-A6F9-290C6A0EBA17}" srcOrd="0" destOrd="0" presId="urn:microsoft.com/office/officeart/2005/8/layout/hProcess9"/>
    <dgm:cxn modelId="{049A2C61-ACF2-4EE1-92D3-C8128BD186AC}" type="presParOf" srcId="{6EA322FA-3DE1-4CF8-B42F-3CC85561DA57}" destId="{FB9C6E53-BD9C-40FB-82F9-0BBA97512609}" srcOrd="1" destOrd="0" presId="urn:microsoft.com/office/officeart/2005/8/layout/hProcess9"/>
    <dgm:cxn modelId="{0D9577F5-1450-41DD-BBB7-D686BF4D55DE}" type="presParOf" srcId="{6EA322FA-3DE1-4CF8-B42F-3CC85561DA57}" destId="{AE73FA9B-4D47-4127-A0EB-A71CED60CD76}" srcOrd="2" destOrd="0" presId="urn:microsoft.com/office/officeart/2005/8/layout/hProcess9"/>
    <dgm:cxn modelId="{DABB2DC2-EDCA-426B-9C3E-9F8C6B14459D}" type="presParOf" srcId="{6EA322FA-3DE1-4CF8-B42F-3CC85561DA57}" destId="{B3741DD1-14ED-47A0-89E0-23D567DD4ACC}" srcOrd="3" destOrd="0" presId="urn:microsoft.com/office/officeart/2005/8/layout/hProcess9"/>
    <dgm:cxn modelId="{12D3BE8F-DB17-4AB6-868A-C55FB3F0CF26}" type="presParOf" srcId="{6EA322FA-3DE1-4CF8-B42F-3CC85561DA57}" destId="{0EC24883-1606-4FD6-B3C5-B0B3109DC0F9}" srcOrd="4" destOrd="0" presId="urn:microsoft.com/office/officeart/2005/8/layout/hProcess9"/>
    <dgm:cxn modelId="{C28F50E8-52EF-4939-9E24-65876EFF6037}" type="presParOf" srcId="{6EA322FA-3DE1-4CF8-B42F-3CC85561DA57}" destId="{EAD0C30F-2575-4733-82E8-7934660F84EE}" srcOrd="5" destOrd="0" presId="urn:microsoft.com/office/officeart/2005/8/layout/hProcess9"/>
    <dgm:cxn modelId="{6E0FEF4D-D7AF-4472-9EEF-E140A2AF0B49}" type="presParOf" srcId="{6EA322FA-3DE1-4CF8-B42F-3CC85561DA57}" destId="{093B5617-C4A8-48AF-8C8D-A25797B14150}" srcOrd="6" destOrd="0" presId="urn:microsoft.com/office/officeart/2005/8/layout/hProcess9"/>
  </dgm:cxnLst>
  <dgm:bg/>
  <dgm:whole/>
</dgm:dataModel>
</file>

<file path=ppt/diagrams/data2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22937172-FFCA-47D4-B56B-B4D22FD97650}" type="presOf" srcId="{0552578E-D4B7-4729-8F41-EAFB20898756}" destId="{093B5617-C4A8-48AF-8C8D-A25797B14150}"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620A56D2-C2BE-42A1-9F1A-7C2C9EE8F7B3}"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4193EA20-BB40-4C09-BC74-19ADE67F02FB}" type="presOf" srcId="{100915FB-204C-4E93-A256-AFA71D047FA3}" destId="{0A1E5911-FA0A-46D5-A6F9-290C6A0EBA17}" srcOrd="0" destOrd="0" presId="urn:microsoft.com/office/officeart/2005/8/layout/hProcess9"/>
    <dgm:cxn modelId="{64B71FE0-FA4C-46BA-847B-3BE67AED69E2}" type="presOf" srcId="{9712296E-E8A9-4933-BCD6-6B9E7AF09C03}" destId="{AE73FA9B-4D47-4127-A0EB-A71CED60CD76}" srcOrd="0" destOrd="0" presId="urn:microsoft.com/office/officeart/2005/8/layout/hProcess9"/>
    <dgm:cxn modelId="{CABBE3B6-8AA0-489C-90DE-88D21EFBD573}"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EE5FF66-016D-49B3-B3DB-4411950ABC0E}" type="presParOf" srcId="{1B60E440-4477-4255-940E-B753A8D9865E}" destId="{1AC14AE6-EEA9-42BD-8BA1-0D3C8221065D}" srcOrd="0" destOrd="0" presId="urn:microsoft.com/office/officeart/2005/8/layout/hProcess9"/>
    <dgm:cxn modelId="{6263903D-AC09-494F-8504-66A1A852CD41}" type="presParOf" srcId="{1B60E440-4477-4255-940E-B753A8D9865E}" destId="{6EA322FA-3DE1-4CF8-B42F-3CC85561DA57}" srcOrd="1" destOrd="0" presId="urn:microsoft.com/office/officeart/2005/8/layout/hProcess9"/>
    <dgm:cxn modelId="{A4EEA09A-0346-425B-9570-E6657D923249}" type="presParOf" srcId="{6EA322FA-3DE1-4CF8-B42F-3CC85561DA57}" destId="{0A1E5911-FA0A-46D5-A6F9-290C6A0EBA17}" srcOrd="0" destOrd="0" presId="urn:microsoft.com/office/officeart/2005/8/layout/hProcess9"/>
    <dgm:cxn modelId="{A79BC363-A3C3-4713-8420-BA10EF3CC6C1}" type="presParOf" srcId="{6EA322FA-3DE1-4CF8-B42F-3CC85561DA57}" destId="{FB9C6E53-BD9C-40FB-82F9-0BBA97512609}" srcOrd="1" destOrd="0" presId="urn:microsoft.com/office/officeart/2005/8/layout/hProcess9"/>
    <dgm:cxn modelId="{68639D3E-D5C7-4269-9446-F7837073B7E3}" type="presParOf" srcId="{6EA322FA-3DE1-4CF8-B42F-3CC85561DA57}" destId="{AE73FA9B-4D47-4127-A0EB-A71CED60CD76}" srcOrd="2" destOrd="0" presId="urn:microsoft.com/office/officeart/2005/8/layout/hProcess9"/>
    <dgm:cxn modelId="{50533DB9-C91A-47E4-BCC9-ED56EF279605}" type="presParOf" srcId="{6EA322FA-3DE1-4CF8-B42F-3CC85561DA57}" destId="{B3741DD1-14ED-47A0-89E0-23D567DD4ACC}" srcOrd="3" destOrd="0" presId="urn:microsoft.com/office/officeart/2005/8/layout/hProcess9"/>
    <dgm:cxn modelId="{F6757CA2-B054-41E8-B1BF-628E7F55008B}" type="presParOf" srcId="{6EA322FA-3DE1-4CF8-B42F-3CC85561DA57}" destId="{0EC24883-1606-4FD6-B3C5-B0B3109DC0F9}" srcOrd="4" destOrd="0" presId="urn:microsoft.com/office/officeart/2005/8/layout/hProcess9"/>
    <dgm:cxn modelId="{88F37DEA-B04F-446B-8F2D-6EF82B4FCF49}" type="presParOf" srcId="{6EA322FA-3DE1-4CF8-B42F-3CC85561DA57}" destId="{EAD0C30F-2575-4733-82E8-7934660F84EE}" srcOrd="5" destOrd="0" presId="urn:microsoft.com/office/officeart/2005/8/layout/hProcess9"/>
    <dgm:cxn modelId="{6B496477-ED0B-468F-9F14-2F77FE513885}" type="presParOf" srcId="{6EA322FA-3DE1-4CF8-B42F-3CC85561DA57}" destId="{093B5617-C4A8-48AF-8C8D-A25797B14150}" srcOrd="6" destOrd="0" presId="urn:microsoft.com/office/officeart/2005/8/layout/hProcess9"/>
  </dgm:cxnLst>
  <dgm:bg/>
  <dgm:whole/>
</dgm:dataModel>
</file>

<file path=ppt/diagrams/data2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DAE56A3-0107-4CE5-B6FA-343E8646A106}" type="presOf" srcId="{9712296E-E8A9-4933-BCD6-6B9E7AF09C03}" destId="{AE73FA9B-4D47-4127-A0EB-A71CED60CD76}" srcOrd="0" destOrd="0" presId="urn:microsoft.com/office/officeart/2005/8/layout/hProcess9"/>
    <dgm:cxn modelId="{11A7B9CA-3967-41D9-84F6-ABAB852CA4A8}" type="presOf" srcId="{83911010-5E11-4D8F-8C0D-6536F9119591}" destId="{0EC24883-1606-4FD6-B3C5-B0B3109DC0F9}" srcOrd="0" destOrd="0" presId="urn:microsoft.com/office/officeart/2005/8/layout/hProcess9"/>
    <dgm:cxn modelId="{BE0D9163-5721-4254-846C-46607C99B998}"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FC649985-BA38-4B9A-8BAB-588866F51B3E}" type="presOf" srcId="{100915FB-204C-4E93-A256-AFA71D047FA3}" destId="{0A1E5911-FA0A-46D5-A6F9-290C6A0EBA17}" srcOrd="0" destOrd="0" presId="urn:microsoft.com/office/officeart/2005/8/layout/hProcess9"/>
    <dgm:cxn modelId="{8736299B-3309-4EEA-A0E9-FABC3A71100D}"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6A5199E-7657-41C3-A642-770B0AD78205}" type="presParOf" srcId="{1B60E440-4477-4255-940E-B753A8D9865E}" destId="{1AC14AE6-EEA9-42BD-8BA1-0D3C8221065D}" srcOrd="0" destOrd="0" presId="urn:microsoft.com/office/officeart/2005/8/layout/hProcess9"/>
    <dgm:cxn modelId="{5A5DEF44-BECE-4BD7-9370-AE07C21F8D9B}" type="presParOf" srcId="{1B60E440-4477-4255-940E-B753A8D9865E}" destId="{6EA322FA-3DE1-4CF8-B42F-3CC85561DA57}" srcOrd="1" destOrd="0" presId="urn:microsoft.com/office/officeart/2005/8/layout/hProcess9"/>
    <dgm:cxn modelId="{320D06C6-501A-4C10-BBB5-094A60EADC3A}" type="presParOf" srcId="{6EA322FA-3DE1-4CF8-B42F-3CC85561DA57}" destId="{0A1E5911-FA0A-46D5-A6F9-290C6A0EBA17}" srcOrd="0" destOrd="0" presId="urn:microsoft.com/office/officeart/2005/8/layout/hProcess9"/>
    <dgm:cxn modelId="{CCA01565-08A4-4614-990E-19C508A40ACE}" type="presParOf" srcId="{6EA322FA-3DE1-4CF8-B42F-3CC85561DA57}" destId="{FB9C6E53-BD9C-40FB-82F9-0BBA97512609}" srcOrd="1" destOrd="0" presId="urn:microsoft.com/office/officeart/2005/8/layout/hProcess9"/>
    <dgm:cxn modelId="{8EBD6726-2FA1-42E4-954D-C83F93D8AFF1}" type="presParOf" srcId="{6EA322FA-3DE1-4CF8-B42F-3CC85561DA57}" destId="{AE73FA9B-4D47-4127-A0EB-A71CED60CD76}" srcOrd="2" destOrd="0" presId="urn:microsoft.com/office/officeart/2005/8/layout/hProcess9"/>
    <dgm:cxn modelId="{347F7215-83F9-4C38-BE04-ACAA11199FD7}" type="presParOf" srcId="{6EA322FA-3DE1-4CF8-B42F-3CC85561DA57}" destId="{B3741DD1-14ED-47A0-89E0-23D567DD4ACC}" srcOrd="3" destOrd="0" presId="urn:microsoft.com/office/officeart/2005/8/layout/hProcess9"/>
    <dgm:cxn modelId="{CCEA5256-DFFE-4602-A08A-07F31DAE1D61}" type="presParOf" srcId="{6EA322FA-3DE1-4CF8-B42F-3CC85561DA57}" destId="{0EC24883-1606-4FD6-B3C5-B0B3109DC0F9}" srcOrd="4" destOrd="0" presId="urn:microsoft.com/office/officeart/2005/8/layout/hProcess9"/>
    <dgm:cxn modelId="{21FF3B59-96ED-4CB3-A8EC-B303774D9914}" type="presParOf" srcId="{6EA322FA-3DE1-4CF8-B42F-3CC85561DA57}" destId="{EAD0C30F-2575-4733-82E8-7934660F84EE}" srcOrd="5" destOrd="0" presId="urn:microsoft.com/office/officeart/2005/8/layout/hProcess9"/>
    <dgm:cxn modelId="{F0ECD1F0-7FCF-41AC-A20D-2BD985F601F2}" type="presParOf" srcId="{6EA322FA-3DE1-4CF8-B42F-3CC85561DA57}" destId="{093B5617-C4A8-48AF-8C8D-A25797B14150}" srcOrd="6" destOrd="0" presId="urn:microsoft.com/office/officeart/2005/8/layout/hProcess9"/>
  </dgm:cxnLst>
  <dgm:bg/>
  <dgm:whole/>
</dgm:dataModel>
</file>

<file path=ppt/diagrams/data2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4D056004-4474-4F52-8545-D52DE38B472E}"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798874E4-751A-4FD0-9022-DA1C96E6C1D1}" type="presOf" srcId="{9712296E-E8A9-4933-BCD6-6B9E7AF09C03}" destId="{AE73FA9B-4D47-4127-A0EB-A71CED60CD76}" srcOrd="0" destOrd="0" presId="urn:microsoft.com/office/officeart/2005/8/layout/hProcess9"/>
    <dgm:cxn modelId="{89A55332-CEF4-4A1B-A995-528052185658}" type="presOf" srcId="{83911010-5E11-4D8F-8C0D-6536F9119591}" destId="{0EC24883-1606-4FD6-B3C5-B0B3109DC0F9}" srcOrd="0" destOrd="0" presId="urn:microsoft.com/office/officeart/2005/8/layout/hProcess9"/>
    <dgm:cxn modelId="{3BA33BB3-76D8-4072-B70A-77CE55A53F98}" type="presOf" srcId="{0552578E-D4B7-4729-8F41-EAFB20898756}" destId="{093B5617-C4A8-48AF-8C8D-A25797B14150}"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240B65A6-FA5F-4B4B-98ED-6CD73C58903C}" srcId="{B8830C70-EEA3-40B5-B02E-960C3C411B22}" destId="{9712296E-E8A9-4933-BCD6-6B9E7AF09C03}" srcOrd="1" destOrd="0" parTransId="{A6DF1D72-343B-497C-8588-0240A95A2356}" sibTransId="{7092683D-07F3-4A94-AD51-DD4F4439835A}"/>
    <dgm:cxn modelId="{788D30DE-34D9-4944-84C4-99003B17DCD0}" type="presOf" srcId="{100915FB-204C-4E93-A256-AFA71D047FA3}" destId="{0A1E5911-FA0A-46D5-A6F9-290C6A0EBA17}" srcOrd="0" destOrd="0" presId="urn:microsoft.com/office/officeart/2005/8/layout/hProcess9"/>
    <dgm:cxn modelId="{2BE2E220-A19A-4D57-9D21-C5224E144F3D}" type="presParOf" srcId="{1B60E440-4477-4255-940E-B753A8D9865E}" destId="{1AC14AE6-EEA9-42BD-8BA1-0D3C8221065D}" srcOrd="0" destOrd="0" presId="urn:microsoft.com/office/officeart/2005/8/layout/hProcess9"/>
    <dgm:cxn modelId="{7BB794BB-16DB-4159-882E-55135054807E}" type="presParOf" srcId="{1B60E440-4477-4255-940E-B753A8D9865E}" destId="{6EA322FA-3DE1-4CF8-B42F-3CC85561DA57}" srcOrd="1" destOrd="0" presId="urn:microsoft.com/office/officeart/2005/8/layout/hProcess9"/>
    <dgm:cxn modelId="{90681DD1-48AE-4357-B69E-798AA6E6DA65}" type="presParOf" srcId="{6EA322FA-3DE1-4CF8-B42F-3CC85561DA57}" destId="{0A1E5911-FA0A-46D5-A6F9-290C6A0EBA17}" srcOrd="0" destOrd="0" presId="urn:microsoft.com/office/officeart/2005/8/layout/hProcess9"/>
    <dgm:cxn modelId="{1054467F-D76C-47EA-9022-457CDA149488}" type="presParOf" srcId="{6EA322FA-3DE1-4CF8-B42F-3CC85561DA57}" destId="{FB9C6E53-BD9C-40FB-82F9-0BBA97512609}" srcOrd="1" destOrd="0" presId="urn:microsoft.com/office/officeart/2005/8/layout/hProcess9"/>
    <dgm:cxn modelId="{0C0532F2-CE7F-40AB-AC83-80C490E66699}" type="presParOf" srcId="{6EA322FA-3DE1-4CF8-B42F-3CC85561DA57}" destId="{AE73FA9B-4D47-4127-A0EB-A71CED60CD76}" srcOrd="2" destOrd="0" presId="urn:microsoft.com/office/officeart/2005/8/layout/hProcess9"/>
    <dgm:cxn modelId="{08FA499B-C08D-4774-977B-491B271EAC66}" type="presParOf" srcId="{6EA322FA-3DE1-4CF8-B42F-3CC85561DA57}" destId="{B3741DD1-14ED-47A0-89E0-23D567DD4ACC}" srcOrd="3" destOrd="0" presId="urn:microsoft.com/office/officeart/2005/8/layout/hProcess9"/>
    <dgm:cxn modelId="{8087BBC1-80D6-4C58-967B-9D5F0A1F047B}" type="presParOf" srcId="{6EA322FA-3DE1-4CF8-B42F-3CC85561DA57}" destId="{0EC24883-1606-4FD6-B3C5-B0B3109DC0F9}" srcOrd="4" destOrd="0" presId="urn:microsoft.com/office/officeart/2005/8/layout/hProcess9"/>
    <dgm:cxn modelId="{A7FE811A-C068-48E0-BE92-EBBAC2CDC373}" type="presParOf" srcId="{6EA322FA-3DE1-4CF8-B42F-3CC85561DA57}" destId="{EAD0C30F-2575-4733-82E8-7934660F84EE}" srcOrd="5" destOrd="0" presId="urn:microsoft.com/office/officeart/2005/8/layout/hProcess9"/>
    <dgm:cxn modelId="{3E809C75-3CDE-4D02-A58C-8E91679928E4}" type="presParOf" srcId="{6EA322FA-3DE1-4CF8-B42F-3CC85561DA57}" destId="{093B5617-C4A8-48AF-8C8D-A25797B14150}" srcOrd="6" destOrd="0" presId="urn:microsoft.com/office/officeart/2005/8/layout/hProcess9"/>
  </dgm:cxnLst>
  <dgm:bg/>
  <dgm:whole/>
</dgm:dataModel>
</file>

<file path=ppt/diagrams/data26.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7D993217-F8FB-47BE-A722-A2B4851469D0}" type="presOf" srcId="{83911010-5E11-4D8F-8C0D-6536F9119591}" destId="{0EC24883-1606-4FD6-B3C5-B0B3109DC0F9}"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23673A95-2FFB-42D8-896D-C60756C28816}" type="presOf" srcId="{9712296E-E8A9-4933-BCD6-6B9E7AF09C03}" destId="{AE73FA9B-4D47-4127-A0EB-A71CED60CD76}" srcOrd="0" destOrd="0" presId="urn:microsoft.com/office/officeart/2005/8/layout/hProcess9"/>
    <dgm:cxn modelId="{DE2E5558-1DDE-4F6E-9863-6B715923CE4B}" type="presOf" srcId="{0552578E-D4B7-4729-8F41-EAFB20898756}" destId="{093B5617-C4A8-48AF-8C8D-A25797B14150}" srcOrd="0" destOrd="0" presId="urn:microsoft.com/office/officeart/2005/8/layout/hProcess9"/>
    <dgm:cxn modelId="{D704E3B7-8375-436B-A51E-7F6ADF9DB28F}"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33F5C013-A71E-4089-83B9-45FD4766D32B}"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B566AE9F-0A29-4B0C-843C-AEF258242F9A}" type="presParOf" srcId="{1B60E440-4477-4255-940E-B753A8D9865E}" destId="{1AC14AE6-EEA9-42BD-8BA1-0D3C8221065D}" srcOrd="0" destOrd="0" presId="urn:microsoft.com/office/officeart/2005/8/layout/hProcess9"/>
    <dgm:cxn modelId="{6638F8DB-4277-49D4-AF9D-BF33BE55C7E9}" type="presParOf" srcId="{1B60E440-4477-4255-940E-B753A8D9865E}" destId="{6EA322FA-3DE1-4CF8-B42F-3CC85561DA57}" srcOrd="1" destOrd="0" presId="urn:microsoft.com/office/officeart/2005/8/layout/hProcess9"/>
    <dgm:cxn modelId="{F8D1BE1A-3F8E-4BA8-AC17-B882DE284437}" type="presParOf" srcId="{6EA322FA-3DE1-4CF8-B42F-3CC85561DA57}" destId="{0A1E5911-FA0A-46D5-A6F9-290C6A0EBA17}" srcOrd="0" destOrd="0" presId="urn:microsoft.com/office/officeart/2005/8/layout/hProcess9"/>
    <dgm:cxn modelId="{AEEAB747-1258-4585-B8E8-54AD0ECADF81}" type="presParOf" srcId="{6EA322FA-3DE1-4CF8-B42F-3CC85561DA57}" destId="{FB9C6E53-BD9C-40FB-82F9-0BBA97512609}" srcOrd="1" destOrd="0" presId="urn:microsoft.com/office/officeart/2005/8/layout/hProcess9"/>
    <dgm:cxn modelId="{4D35DEEE-8F0B-4249-A080-4FABE55E794E}" type="presParOf" srcId="{6EA322FA-3DE1-4CF8-B42F-3CC85561DA57}" destId="{AE73FA9B-4D47-4127-A0EB-A71CED60CD76}" srcOrd="2" destOrd="0" presId="urn:microsoft.com/office/officeart/2005/8/layout/hProcess9"/>
    <dgm:cxn modelId="{4EF0A902-D80E-4486-B505-373066898368}" type="presParOf" srcId="{6EA322FA-3DE1-4CF8-B42F-3CC85561DA57}" destId="{B3741DD1-14ED-47A0-89E0-23D567DD4ACC}" srcOrd="3" destOrd="0" presId="urn:microsoft.com/office/officeart/2005/8/layout/hProcess9"/>
    <dgm:cxn modelId="{4573CDC4-4562-4B9F-9945-91B42E4303A2}" type="presParOf" srcId="{6EA322FA-3DE1-4CF8-B42F-3CC85561DA57}" destId="{0EC24883-1606-4FD6-B3C5-B0B3109DC0F9}" srcOrd="4" destOrd="0" presId="urn:microsoft.com/office/officeart/2005/8/layout/hProcess9"/>
    <dgm:cxn modelId="{21D0A331-E3EF-4910-B402-642A41B3E3C3}" type="presParOf" srcId="{6EA322FA-3DE1-4CF8-B42F-3CC85561DA57}" destId="{EAD0C30F-2575-4733-82E8-7934660F84EE}" srcOrd="5" destOrd="0" presId="urn:microsoft.com/office/officeart/2005/8/layout/hProcess9"/>
    <dgm:cxn modelId="{A7D59AF8-B2A5-4915-A36B-E1D49EAF9427}" type="presParOf" srcId="{6EA322FA-3DE1-4CF8-B42F-3CC85561DA57}" destId="{093B5617-C4A8-48AF-8C8D-A25797B14150}" srcOrd="6" destOrd="0" presId="urn:microsoft.com/office/officeart/2005/8/layout/hProcess9"/>
  </dgm:cxnLst>
  <dgm:bg/>
  <dgm:whole/>
</dgm:dataModel>
</file>

<file path=ppt/diagrams/data2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21C9DDB3-D72F-4718-B70C-02FA594AD5C0}" type="presOf" srcId="{83911010-5E11-4D8F-8C0D-6536F9119591}" destId="{0EC24883-1606-4FD6-B3C5-B0B3109DC0F9}"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073D59A9-1B75-4525-96EC-0C77CD30CC93}"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1D1570D8-06C7-4938-A3B2-EBF52AD36D6E}"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4E42CA3-1AE5-4CA4-B123-8714E0BDB390}"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CA4DF3D-691A-4268-BF06-646249F56B0C}" type="presOf" srcId="{B8830C70-EEA3-40B5-B02E-960C3C411B22}" destId="{1B60E440-4477-4255-940E-B753A8D9865E}" srcOrd="0" destOrd="0" presId="urn:microsoft.com/office/officeart/2005/8/layout/hProcess9"/>
    <dgm:cxn modelId="{26B4568E-60F2-4EA5-AF04-DA0BB62A18A9}" type="presParOf" srcId="{1B60E440-4477-4255-940E-B753A8D9865E}" destId="{1AC14AE6-EEA9-42BD-8BA1-0D3C8221065D}" srcOrd="0" destOrd="0" presId="urn:microsoft.com/office/officeart/2005/8/layout/hProcess9"/>
    <dgm:cxn modelId="{2AEC59B2-913B-4DCC-95F7-3A4EAC2D9F1A}" type="presParOf" srcId="{1B60E440-4477-4255-940E-B753A8D9865E}" destId="{6EA322FA-3DE1-4CF8-B42F-3CC85561DA57}" srcOrd="1" destOrd="0" presId="urn:microsoft.com/office/officeart/2005/8/layout/hProcess9"/>
    <dgm:cxn modelId="{0B8C6794-96DD-4166-BB35-483DACF8FF8D}" type="presParOf" srcId="{6EA322FA-3DE1-4CF8-B42F-3CC85561DA57}" destId="{0A1E5911-FA0A-46D5-A6F9-290C6A0EBA17}" srcOrd="0" destOrd="0" presId="urn:microsoft.com/office/officeart/2005/8/layout/hProcess9"/>
    <dgm:cxn modelId="{8C206526-FDB4-46F4-B110-16E9AA5A23D7}" type="presParOf" srcId="{6EA322FA-3DE1-4CF8-B42F-3CC85561DA57}" destId="{FB9C6E53-BD9C-40FB-82F9-0BBA97512609}" srcOrd="1" destOrd="0" presId="urn:microsoft.com/office/officeart/2005/8/layout/hProcess9"/>
    <dgm:cxn modelId="{DBAED94C-729E-46D8-BA48-C3779A69B80A}" type="presParOf" srcId="{6EA322FA-3DE1-4CF8-B42F-3CC85561DA57}" destId="{AE73FA9B-4D47-4127-A0EB-A71CED60CD76}" srcOrd="2" destOrd="0" presId="urn:microsoft.com/office/officeart/2005/8/layout/hProcess9"/>
    <dgm:cxn modelId="{BE3F859D-75F8-4AE6-A00C-24128E07C5F5}" type="presParOf" srcId="{6EA322FA-3DE1-4CF8-B42F-3CC85561DA57}" destId="{B3741DD1-14ED-47A0-89E0-23D567DD4ACC}" srcOrd="3" destOrd="0" presId="urn:microsoft.com/office/officeart/2005/8/layout/hProcess9"/>
    <dgm:cxn modelId="{DAC79EFF-A2D9-4EFF-9571-5BADB4913B53}" type="presParOf" srcId="{6EA322FA-3DE1-4CF8-B42F-3CC85561DA57}" destId="{0EC24883-1606-4FD6-B3C5-B0B3109DC0F9}" srcOrd="4" destOrd="0" presId="urn:microsoft.com/office/officeart/2005/8/layout/hProcess9"/>
    <dgm:cxn modelId="{061216F7-CEB1-4EFA-BE55-49309E60BA85}" type="presParOf" srcId="{6EA322FA-3DE1-4CF8-B42F-3CC85561DA57}" destId="{EAD0C30F-2575-4733-82E8-7934660F84EE}" srcOrd="5" destOrd="0" presId="urn:microsoft.com/office/officeart/2005/8/layout/hProcess9"/>
    <dgm:cxn modelId="{B1E95C98-9F6C-4E0B-B453-A4FDC976E0DF}" type="presParOf" srcId="{6EA322FA-3DE1-4CF8-B42F-3CC85561DA57}" destId="{093B5617-C4A8-48AF-8C8D-A25797B14150}" srcOrd="6" destOrd="0" presId="urn:microsoft.com/office/officeart/2005/8/layout/hProcess9"/>
  </dgm:cxnLst>
  <dgm:bg/>
  <dgm:whole/>
</dgm:dataModel>
</file>

<file path=ppt/diagrams/data2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83B492F7-AF23-4C10-9043-8CA927869D3F}" type="presOf" srcId="{9712296E-E8A9-4933-BCD6-6B9E7AF09C03}" destId="{AE73FA9B-4D47-4127-A0EB-A71CED60CD76}" srcOrd="0" destOrd="0" presId="urn:microsoft.com/office/officeart/2005/8/layout/hProcess9"/>
    <dgm:cxn modelId="{1B9D8BB5-0A11-4E4A-AE67-F0CBD0A0EFB7}"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44FD4488-71DA-4B30-ABD8-5A88B7BA1B71}" type="presOf" srcId="{83911010-5E11-4D8F-8C0D-6536F9119591}" destId="{0EC24883-1606-4FD6-B3C5-B0B3109DC0F9}" srcOrd="0" destOrd="0" presId="urn:microsoft.com/office/officeart/2005/8/layout/hProcess9"/>
    <dgm:cxn modelId="{4A47EDFF-DDA7-4288-A0DF-9D73358AFA6D}" type="presOf" srcId="{0552578E-D4B7-4729-8F41-EAFB20898756}" destId="{093B5617-C4A8-48AF-8C8D-A25797B14150}" srcOrd="0" destOrd="0" presId="urn:microsoft.com/office/officeart/2005/8/layout/hProcess9"/>
    <dgm:cxn modelId="{3B5AB428-BD09-41E7-85FF-215311466F9D}"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4014464-AF46-4504-B271-70EA3C10B7FD}" type="presParOf" srcId="{1B60E440-4477-4255-940E-B753A8D9865E}" destId="{1AC14AE6-EEA9-42BD-8BA1-0D3C8221065D}" srcOrd="0" destOrd="0" presId="urn:microsoft.com/office/officeart/2005/8/layout/hProcess9"/>
    <dgm:cxn modelId="{E4EE11C6-945B-495F-909E-737ACDA8B911}" type="presParOf" srcId="{1B60E440-4477-4255-940E-B753A8D9865E}" destId="{6EA322FA-3DE1-4CF8-B42F-3CC85561DA57}" srcOrd="1" destOrd="0" presId="urn:microsoft.com/office/officeart/2005/8/layout/hProcess9"/>
    <dgm:cxn modelId="{0BCAE48F-4EE6-4C86-AD26-289DCA6B0C84}" type="presParOf" srcId="{6EA322FA-3DE1-4CF8-B42F-3CC85561DA57}" destId="{0A1E5911-FA0A-46D5-A6F9-290C6A0EBA17}" srcOrd="0" destOrd="0" presId="urn:microsoft.com/office/officeart/2005/8/layout/hProcess9"/>
    <dgm:cxn modelId="{D5E55682-0BCF-4F53-8C73-A7BC552B53CF}" type="presParOf" srcId="{6EA322FA-3DE1-4CF8-B42F-3CC85561DA57}" destId="{FB9C6E53-BD9C-40FB-82F9-0BBA97512609}" srcOrd="1" destOrd="0" presId="urn:microsoft.com/office/officeart/2005/8/layout/hProcess9"/>
    <dgm:cxn modelId="{0EB4AD39-0498-41C4-9E28-8FF25FC7BFCF}" type="presParOf" srcId="{6EA322FA-3DE1-4CF8-B42F-3CC85561DA57}" destId="{AE73FA9B-4D47-4127-A0EB-A71CED60CD76}" srcOrd="2" destOrd="0" presId="urn:microsoft.com/office/officeart/2005/8/layout/hProcess9"/>
    <dgm:cxn modelId="{C1164AB5-6E47-4A5B-B1DA-FC6EDB1A08E4}" type="presParOf" srcId="{6EA322FA-3DE1-4CF8-B42F-3CC85561DA57}" destId="{B3741DD1-14ED-47A0-89E0-23D567DD4ACC}" srcOrd="3" destOrd="0" presId="urn:microsoft.com/office/officeart/2005/8/layout/hProcess9"/>
    <dgm:cxn modelId="{57FA3681-3BF3-4F27-90D2-AA640BA84729}" type="presParOf" srcId="{6EA322FA-3DE1-4CF8-B42F-3CC85561DA57}" destId="{0EC24883-1606-4FD6-B3C5-B0B3109DC0F9}" srcOrd="4" destOrd="0" presId="urn:microsoft.com/office/officeart/2005/8/layout/hProcess9"/>
    <dgm:cxn modelId="{9DAD8EFB-3466-4BBE-98FC-CF2AEB12E127}" type="presParOf" srcId="{6EA322FA-3DE1-4CF8-B42F-3CC85561DA57}" destId="{EAD0C30F-2575-4733-82E8-7934660F84EE}" srcOrd="5" destOrd="0" presId="urn:microsoft.com/office/officeart/2005/8/layout/hProcess9"/>
    <dgm:cxn modelId="{98AF9749-234A-492C-9F34-A8B9055F65C7}" type="presParOf" srcId="{6EA322FA-3DE1-4CF8-B42F-3CC85561DA57}" destId="{093B5617-C4A8-48AF-8C8D-A25797B14150}" srcOrd="6" destOrd="0" presId="urn:microsoft.com/office/officeart/2005/8/layout/hProcess9"/>
  </dgm:cxnLst>
  <dgm:bg/>
  <dgm:whole/>
</dgm:dataModel>
</file>

<file path=ppt/diagrams/data29.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058574B1-5591-44D2-B035-A4D12E631842}" srcId="{E19AD145-D9F6-4283-9D9D-46B07832F22B}" destId="{07A3427F-73D5-440B-9414-C8FEAA24FF31}" srcOrd="2" destOrd="0" parTransId="{D15683A1-FD6D-4895-8FC1-D2BBE7C1023D}" sibTransId="{28652255-02D0-4FC4-A11C-0CDD7D83254D}"/>
    <dgm:cxn modelId="{B6E31B78-9256-48DE-8015-9E186D3CE36F}" srcId="{99E149A2-DBD3-4C27-8D7C-7F050445294D}" destId="{E19AD145-D9F6-4283-9D9D-46B07832F22B}" srcOrd="2" destOrd="0" parTransId="{FBD714F0-798F-498E-8120-5633D2560888}" sibTransId="{754D9516-140C-42E9-B95E-23F3EAA72A1F}"/>
    <dgm:cxn modelId="{7DEC8942-354E-4C9C-BC8B-AD4C1B724E59}" type="presOf" srcId="{F9C9744A-FDDC-4540-B09D-40D76ABFAF68}" destId="{C7ACF4EE-2F7C-4CE5-A853-D971165FA5FB}" srcOrd="0" destOrd="0" presId="urn:microsoft.com/office/officeart/2005/8/layout/lProcess2"/>
    <dgm:cxn modelId="{C5BC167F-9943-4196-BBFE-0BC3C9D31E74}" type="presOf" srcId="{F9C9744A-FDDC-4540-B09D-40D76ABFAF68}" destId="{8AFB4D5F-68BB-47E4-AD64-AFD06908E5E0}" srcOrd="1"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68DD5DB4-6647-4EF2-8067-98C8B1D6C7B2}" type="presOf" srcId="{003F0055-A4F7-458B-AA7A-4B7E4B2341E0}" destId="{439D4F82-817B-4BB2-B656-1FA547AE37E3}" srcOrd="0" destOrd="0" presId="urn:microsoft.com/office/officeart/2005/8/layout/lProcess2"/>
    <dgm:cxn modelId="{867D8D8A-BEE0-4EC7-828B-3F87EE945B97}" type="presOf" srcId="{0B82CAB9-4191-4B08-95AD-50592A248D0E}" destId="{0FE3A03B-6E25-475D-B0F8-C28727CC1DA7}" srcOrd="0" destOrd="0" presId="urn:microsoft.com/office/officeart/2005/8/layout/lProcess2"/>
    <dgm:cxn modelId="{5103C1B9-68ED-435C-B08D-507603EAD34A}" type="presOf" srcId="{5C893F05-0DCD-47CA-B8A1-4AC3092BEFE9}" destId="{5F872B16-D022-4CCF-9FCF-5850DF976287}" srcOrd="0" destOrd="0" presId="urn:microsoft.com/office/officeart/2005/8/layout/lProcess2"/>
    <dgm:cxn modelId="{24C23259-0B3D-47B9-BB2B-40B4CF281EBE}" type="presOf" srcId="{6E14794E-2CE7-4A5E-B940-89C8D10D18AA}" destId="{71217550-46F6-4221-A26C-8BC59A9C8125}"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D3406CB2-778F-4D0F-8D60-7B5546A05AA4}" type="presOf" srcId="{3147622E-FCAF-41F7-8DCC-D79DE2879793}" destId="{514034A3-14C3-4FCB-8F8C-8F209B13EB25}" srcOrd="0" destOrd="0" presId="urn:microsoft.com/office/officeart/2005/8/layout/lProcess2"/>
    <dgm:cxn modelId="{28F6FD23-0441-42AD-A880-97F470E0E9A6}" type="presOf" srcId="{E363D258-F854-4E12-9D43-95FF7DA56D85}" destId="{DA047BE5-B1CC-46D5-BCA2-8AC9060B098F}"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8D6B01FC-B371-4FF8-8C0C-3545A674042C}" srcId="{99E149A2-DBD3-4C27-8D7C-7F050445294D}" destId="{E0002A18-DEF4-4B49-B846-0C16832C51BF}" srcOrd="0" destOrd="0" parTransId="{4765EA58-11BD-4BF2-9B1A-46350E2D0410}" sibTransId="{0B2F23CB-377F-406F-83CB-C252A4A6BD13}"/>
    <dgm:cxn modelId="{4F3260E0-8494-46A5-9670-6A646D660F55}" srcId="{E0002A18-DEF4-4B49-B846-0C16832C51BF}" destId="{E363D258-F854-4E12-9D43-95FF7DA56D85}" srcOrd="1" destOrd="0" parTransId="{FF217881-CD8E-4676-84A8-6E6827CEC824}" sibTransId="{F4E8D066-9BBF-4A42-B186-525A0DB58B4B}"/>
    <dgm:cxn modelId="{0FEAA6E3-7E0A-4188-B176-C76B7EC1CE6E}" type="presOf" srcId="{8DC00127-58F5-4DC7-8E4F-07885412D25C}" destId="{5BE494EB-0565-4364-AEA3-C82157B6DED5}" srcOrd="0" destOrd="0" presId="urn:microsoft.com/office/officeart/2005/8/layout/lProcess2"/>
    <dgm:cxn modelId="{C78305E4-6473-45EC-9B45-1C684B5211AD}" type="presOf" srcId="{DEB6B1EF-0A34-4537-99C9-F69AE1D0148D}" destId="{EBC930A9-5026-4CB9-ADAA-9885B9949A7F}" srcOrd="0" destOrd="0" presId="urn:microsoft.com/office/officeart/2005/8/layout/lProcess2"/>
    <dgm:cxn modelId="{65479064-89F5-4E88-AC4F-B43F08A6BCFF}" type="presOf" srcId="{AED91D77-1308-418A-90F4-8376CC97D090}" destId="{8BFCA545-0685-4FA3-9D27-E95312FF2695}"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62BEA236-55F9-44FA-AF71-9FE4D89A6644}" type="presOf" srcId="{E19AD145-D9F6-4283-9D9D-46B07832F22B}" destId="{E8BD48E7-9DF6-4E26-90EC-A14CAA386E3B}"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C431B22A-277E-45A3-9592-617F54CA3244}" srcId="{F9C9744A-FDDC-4540-B09D-40D76ABFAF68}" destId="{0B82CAB9-4191-4B08-95AD-50592A248D0E}" srcOrd="0" destOrd="0" parTransId="{B87C981D-812A-43D5-A7A1-EEE3FE3CE841}" sibTransId="{A9124BF1-4D07-4CEA-A908-85FE79DD72FA}"/>
    <dgm:cxn modelId="{4E72C4B4-BDFE-4CC7-8D2D-99215BC5BDC6}" type="presOf" srcId="{B3B6F4E9-F048-41DC-BF51-4DE8C92DA6EE}" destId="{F99594C9-13CC-4DE9-9AE6-AFF4D5D1FCCA}" srcOrd="1" destOrd="0" presId="urn:microsoft.com/office/officeart/2005/8/layout/lProcess2"/>
    <dgm:cxn modelId="{1314A591-07EB-4D6C-BD80-712ABBA7834D}" type="presOf" srcId="{07A3427F-73D5-440B-9414-C8FEAA24FF31}" destId="{B85B2E34-7FAF-456F-B253-DA56EBF9D013}" srcOrd="0" destOrd="0" presId="urn:microsoft.com/office/officeart/2005/8/layout/lProcess2"/>
    <dgm:cxn modelId="{42962147-C14C-465C-BF67-B2FEC746FD32}" type="presOf" srcId="{E0002A18-DEF4-4B49-B846-0C16832C51BF}" destId="{F9666398-3020-46B9-AB7F-642AE03E06DE}" srcOrd="1" destOrd="0" presId="urn:microsoft.com/office/officeart/2005/8/layout/lProcess2"/>
    <dgm:cxn modelId="{ED844B6C-69AB-4616-8C1F-A47EC7F22052}" type="presOf" srcId="{B3B6F4E9-F048-41DC-BF51-4DE8C92DA6EE}" destId="{FBB5BDC3-6351-4CCE-8988-08B6C48E6E01}" srcOrd="0" destOrd="0" presId="urn:microsoft.com/office/officeart/2005/8/layout/lProcess2"/>
    <dgm:cxn modelId="{95DA30B5-255E-43B1-B095-A792A056D0A3}" type="presOf" srcId="{C51A6A05-7AB4-4E39-B585-B43BE33DF379}" destId="{A927717F-BE3C-43A3-A396-41EA59ADDF22}" srcOrd="0" destOrd="0" presId="urn:microsoft.com/office/officeart/2005/8/layout/lProcess2"/>
    <dgm:cxn modelId="{A7E542E4-F6AD-49DB-B2DC-CAE7D454693F}" type="presOf" srcId="{5BAE8C62-C742-4F2F-9947-FCFE106F3666}" destId="{40F34D31-958D-4352-AA1B-6D159F8B5185}"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2574457A-EDA9-47AF-9FB3-016FE0A2F503}" srcId="{B3B6F4E9-F048-41DC-BF51-4DE8C92DA6EE}" destId="{AED91D77-1308-418A-90F4-8376CC97D090}" srcOrd="2" destOrd="0" parTransId="{658C0553-148D-4A91-9460-91076F2BC522}" sibTransId="{811F3A72-0329-4458-882D-448111332DE2}"/>
    <dgm:cxn modelId="{637AD83D-A399-46F7-A155-DFC730B5AADD}" srcId="{E0002A18-DEF4-4B49-B846-0C16832C51BF}" destId="{6E14794E-2CE7-4A5E-B940-89C8D10D18AA}" srcOrd="2" destOrd="0" parTransId="{17A8B5B3-5B86-4CAB-AE65-236AF3FF75C4}" sibTransId="{9E91DA93-3FE1-4B34-A0B7-2D0A1871CB73}"/>
    <dgm:cxn modelId="{B34675C5-A2A8-4F66-8730-C2FF634F6E9F}" srcId="{B3B6F4E9-F048-41DC-BF51-4DE8C92DA6EE}" destId="{C51A6A05-7AB4-4E39-B585-B43BE33DF379}" srcOrd="0" destOrd="0" parTransId="{50FA02B1-A1F2-4A98-9C24-0090871FEEBA}" sibTransId="{CB8DEE87-1DC0-4948-88D6-17E769775C1A}"/>
    <dgm:cxn modelId="{33E66A69-5815-4506-8E98-295BFB19B2D7}" type="presOf" srcId="{E19AD145-D9F6-4283-9D9D-46B07832F22B}" destId="{FAD6C148-A809-4FFA-8D58-190AF2FA8B64}" srcOrd="1"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6F4ED76D-9EDA-4623-BCF9-F5E2DD891D94}" srcId="{99E149A2-DBD3-4C27-8D7C-7F050445294D}" destId="{B3B6F4E9-F048-41DC-BF51-4DE8C92DA6EE}" srcOrd="3" destOrd="0" parTransId="{3482620F-AAB4-452F-A839-BD4AD8321B7A}" sibTransId="{D987EC22-861A-4BE7-9B33-0C902A5A9A20}"/>
    <dgm:cxn modelId="{6133BBA1-26D6-4D03-A43C-DCFFEEEEC8B8}" type="presOf" srcId="{99E149A2-DBD3-4C27-8D7C-7F050445294D}" destId="{87C32C9B-F93D-4D28-B4A1-8E9271BA6651}" srcOrd="0" destOrd="0" presId="urn:microsoft.com/office/officeart/2005/8/layout/lProcess2"/>
    <dgm:cxn modelId="{DEF05780-3F5E-4E1F-B79A-B857A6B1A228}" type="presOf" srcId="{30536459-CA82-4380-A8FE-D6B5473DA560}" destId="{1F9D2BEA-5F4C-4074-9217-58F7FB8BD198}"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C0F71072-3956-4C44-8119-C7A428127AA1}" type="presOf" srcId="{E0002A18-DEF4-4B49-B846-0C16832C51BF}" destId="{75C31A2A-683F-431A-8A26-26347D55B790}"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6AFF40F7-C905-465F-B641-0ABBD8E6D56C}" type="presOf" srcId="{57F88388-5C02-4BA5-A807-6CD8CDE19779}" destId="{45BA4A0B-DB34-4A1D-AF12-28DA37122B32}" srcOrd="0" destOrd="0" presId="urn:microsoft.com/office/officeart/2005/8/layout/lProcess2"/>
    <dgm:cxn modelId="{C999B965-205C-41CB-86C2-0D96BD031054}" type="presParOf" srcId="{87C32C9B-F93D-4D28-B4A1-8E9271BA6651}" destId="{982A2C4E-E293-476B-AACD-1EE24370E882}" srcOrd="0" destOrd="0" presId="urn:microsoft.com/office/officeart/2005/8/layout/lProcess2"/>
    <dgm:cxn modelId="{42637E1D-B2A2-4276-B509-BBB7D8A6D792}" type="presParOf" srcId="{982A2C4E-E293-476B-AACD-1EE24370E882}" destId="{75C31A2A-683F-431A-8A26-26347D55B790}" srcOrd="0" destOrd="0" presId="urn:microsoft.com/office/officeart/2005/8/layout/lProcess2"/>
    <dgm:cxn modelId="{E7E0B0B0-1DF0-485B-830A-C90FA99C686A}" type="presParOf" srcId="{982A2C4E-E293-476B-AACD-1EE24370E882}" destId="{F9666398-3020-46B9-AB7F-642AE03E06DE}" srcOrd="1" destOrd="0" presId="urn:microsoft.com/office/officeart/2005/8/layout/lProcess2"/>
    <dgm:cxn modelId="{4B09B46E-80F5-449C-8CA5-7AD76B73694E}" type="presParOf" srcId="{982A2C4E-E293-476B-AACD-1EE24370E882}" destId="{401D1E1B-D181-4D7D-A146-7BE7B10FDE74}" srcOrd="2" destOrd="0" presId="urn:microsoft.com/office/officeart/2005/8/layout/lProcess2"/>
    <dgm:cxn modelId="{A1BDC2A5-61AA-4EB6-A942-A561BF288EC9}" type="presParOf" srcId="{401D1E1B-D181-4D7D-A146-7BE7B10FDE74}" destId="{88E9141A-4424-4DC2-A693-B33C15DF6BEB}" srcOrd="0" destOrd="0" presId="urn:microsoft.com/office/officeart/2005/8/layout/lProcess2"/>
    <dgm:cxn modelId="{8FF80288-7E3A-47F2-9489-59D2023E695A}" type="presParOf" srcId="{88E9141A-4424-4DC2-A693-B33C15DF6BEB}" destId="{40F34D31-958D-4352-AA1B-6D159F8B5185}" srcOrd="0" destOrd="0" presId="urn:microsoft.com/office/officeart/2005/8/layout/lProcess2"/>
    <dgm:cxn modelId="{9A76FA28-0963-43C4-8D46-54E5C1EE07C4}" type="presParOf" srcId="{88E9141A-4424-4DC2-A693-B33C15DF6BEB}" destId="{F7B8A19B-30E5-4EF6-BB33-99960C2C6160}" srcOrd="1" destOrd="0" presId="urn:microsoft.com/office/officeart/2005/8/layout/lProcess2"/>
    <dgm:cxn modelId="{E73994FD-D2F4-4327-BDA4-21179DA1486B}" type="presParOf" srcId="{88E9141A-4424-4DC2-A693-B33C15DF6BEB}" destId="{DA047BE5-B1CC-46D5-BCA2-8AC9060B098F}" srcOrd="2" destOrd="0" presId="urn:microsoft.com/office/officeart/2005/8/layout/lProcess2"/>
    <dgm:cxn modelId="{FB649F79-BE6F-40AC-93D3-F547CB97F091}" type="presParOf" srcId="{88E9141A-4424-4DC2-A693-B33C15DF6BEB}" destId="{C74D132E-9584-495A-8809-383A2AD365CA}" srcOrd="3" destOrd="0" presId="urn:microsoft.com/office/officeart/2005/8/layout/lProcess2"/>
    <dgm:cxn modelId="{275BC233-BD39-45CF-BA74-2E70F8762745}" type="presParOf" srcId="{88E9141A-4424-4DC2-A693-B33C15DF6BEB}" destId="{71217550-46F6-4221-A26C-8BC59A9C8125}" srcOrd="4" destOrd="0" presId="urn:microsoft.com/office/officeart/2005/8/layout/lProcess2"/>
    <dgm:cxn modelId="{3C2C8F94-212A-4F31-8810-72ABF63B73FF}" type="presParOf" srcId="{87C32C9B-F93D-4D28-B4A1-8E9271BA6651}" destId="{24BAC0FB-6EFE-4A7F-837C-92AF9DF3D68F}" srcOrd="1" destOrd="0" presId="urn:microsoft.com/office/officeart/2005/8/layout/lProcess2"/>
    <dgm:cxn modelId="{88DE064A-90E0-4EEA-87D9-54EDB56EE026}" type="presParOf" srcId="{87C32C9B-F93D-4D28-B4A1-8E9271BA6651}" destId="{2069FF81-9F06-4D11-955F-4E091CA033EB}" srcOrd="2" destOrd="0" presId="urn:microsoft.com/office/officeart/2005/8/layout/lProcess2"/>
    <dgm:cxn modelId="{9DDAB1AA-E091-4AF3-B399-ADC3659A264A}" type="presParOf" srcId="{2069FF81-9F06-4D11-955F-4E091CA033EB}" destId="{C7ACF4EE-2F7C-4CE5-A853-D971165FA5FB}" srcOrd="0" destOrd="0" presId="urn:microsoft.com/office/officeart/2005/8/layout/lProcess2"/>
    <dgm:cxn modelId="{A36DB1B9-E718-490B-AF62-9805673E77BC}" type="presParOf" srcId="{2069FF81-9F06-4D11-955F-4E091CA033EB}" destId="{8AFB4D5F-68BB-47E4-AD64-AFD06908E5E0}" srcOrd="1" destOrd="0" presId="urn:microsoft.com/office/officeart/2005/8/layout/lProcess2"/>
    <dgm:cxn modelId="{A2868AEA-7C1D-4587-A122-27D9D25343BC}" type="presParOf" srcId="{2069FF81-9F06-4D11-955F-4E091CA033EB}" destId="{06A91B5A-DE71-436A-82DB-2F636D716679}" srcOrd="2" destOrd="0" presId="urn:microsoft.com/office/officeart/2005/8/layout/lProcess2"/>
    <dgm:cxn modelId="{AAA96055-66AD-44C5-9BAF-339934D4F769}" type="presParOf" srcId="{06A91B5A-DE71-436A-82DB-2F636D716679}" destId="{51A7AAF4-1C5F-47A5-98B8-081808FA5C98}" srcOrd="0" destOrd="0" presId="urn:microsoft.com/office/officeart/2005/8/layout/lProcess2"/>
    <dgm:cxn modelId="{BA46FADD-2CEF-4345-941D-F5606C9342D6}" type="presParOf" srcId="{51A7AAF4-1C5F-47A5-98B8-081808FA5C98}" destId="{0FE3A03B-6E25-475D-B0F8-C28727CC1DA7}" srcOrd="0" destOrd="0" presId="urn:microsoft.com/office/officeart/2005/8/layout/lProcess2"/>
    <dgm:cxn modelId="{BABAA488-95C3-49E3-8776-085B361909F9}" type="presParOf" srcId="{51A7AAF4-1C5F-47A5-98B8-081808FA5C98}" destId="{03B24A79-B650-4A34-9086-D6D80C534151}" srcOrd="1" destOrd="0" presId="urn:microsoft.com/office/officeart/2005/8/layout/lProcess2"/>
    <dgm:cxn modelId="{F7539BE1-E6D2-49B1-B714-D039D95B6C64}" type="presParOf" srcId="{51A7AAF4-1C5F-47A5-98B8-081808FA5C98}" destId="{514034A3-14C3-4FCB-8F8C-8F209B13EB25}" srcOrd="2" destOrd="0" presId="urn:microsoft.com/office/officeart/2005/8/layout/lProcess2"/>
    <dgm:cxn modelId="{4112017A-933F-4F9D-9D22-50D38919F76F}" type="presParOf" srcId="{51A7AAF4-1C5F-47A5-98B8-081808FA5C98}" destId="{9E7F958F-FE01-47D5-8A7B-6F780376CD9D}" srcOrd="3" destOrd="0" presId="urn:microsoft.com/office/officeart/2005/8/layout/lProcess2"/>
    <dgm:cxn modelId="{689C3D68-BFBA-406B-8182-DFF6999BA16B}" type="presParOf" srcId="{51A7AAF4-1C5F-47A5-98B8-081808FA5C98}" destId="{5BE494EB-0565-4364-AEA3-C82157B6DED5}" srcOrd="4" destOrd="0" presId="urn:microsoft.com/office/officeart/2005/8/layout/lProcess2"/>
    <dgm:cxn modelId="{9A923FBD-FAD8-4771-B615-DD57A5F0E05B}" type="presParOf" srcId="{51A7AAF4-1C5F-47A5-98B8-081808FA5C98}" destId="{EF1AB12D-8805-4D5D-8A53-B294F715B4AF}" srcOrd="5" destOrd="0" presId="urn:microsoft.com/office/officeart/2005/8/layout/lProcess2"/>
    <dgm:cxn modelId="{D5E1BE24-4C06-47D9-BAC8-F000FA660B57}" type="presParOf" srcId="{51A7AAF4-1C5F-47A5-98B8-081808FA5C98}" destId="{439D4F82-817B-4BB2-B656-1FA547AE37E3}" srcOrd="6" destOrd="0" presId="urn:microsoft.com/office/officeart/2005/8/layout/lProcess2"/>
    <dgm:cxn modelId="{C48018AF-1E52-4198-8390-DE545AD5E46D}" type="presParOf" srcId="{87C32C9B-F93D-4D28-B4A1-8E9271BA6651}" destId="{C50144FA-633E-4A77-92A7-17DC23C58024}" srcOrd="3" destOrd="0" presId="urn:microsoft.com/office/officeart/2005/8/layout/lProcess2"/>
    <dgm:cxn modelId="{F18B86E6-E1F6-46FD-8AAA-DD72162254FF}" type="presParOf" srcId="{87C32C9B-F93D-4D28-B4A1-8E9271BA6651}" destId="{AE96DFF3-3AAC-4E5F-98CD-CFAD5C57AC71}" srcOrd="4" destOrd="0" presId="urn:microsoft.com/office/officeart/2005/8/layout/lProcess2"/>
    <dgm:cxn modelId="{54F4D45C-2982-4A52-AD88-15EB8CC543F2}" type="presParOf" srcId="{AE96DFF3-3AAC-4E5F-98CD-CFAD5C57AC71}" destId="{E8BD48E7-9DF6-4E26-90EC-A14CAA386E3B}" srcOrd="0" destOrd="0" presId="urn:microsoft.com/office/officeart/2005/8/layout/lProcess2"/>
    <dgm:cxn modelId="{0D6E08C3-0C9B-4E98-BF4A-86424088ED1C}" type="presParOf" srcId="{AE96DFF3-3AAC-4E5F-98CD-CFAD5C57AC71}" destId="{FAD6C148-A809-4FFA-8D58-190AF2FA8B64}" srcOrd="1" destOrd="0" presId="urn:microsoft.com/office/officeart/2005/8/layout/lProcess2"/>
    <dgm:cxn modelId="{35215C4B-332C-42E5-9701-19F4CA5411C9}" type="presParOf" srcId="{AE96DFF3-3AAC-4E5F-98CD-CFAD5C57AC71}" destId="{75B1776A-5D72-42CF-B87A-F5D7CE6CE01A}" srcOrd="2" destOrd="0" presId="urn:microsoft.com/office/officeart/2005/8/layout/lProcess2"/>
    <dgm:cxn modelId="{EA42EAB5-80A9-4EE9-994C-F035CE105333}" type="presParOf" srcId="{75B1776A-5D72-42CF-B87A-F5D7CE6CE01A}" destId="{B9CDF9CA-AF47-44A1-97BA-EEFF03F32829}" srcOrd="0" destOrd="0" presId="urn:microsoft.com/office/officeart/2005/8/layout/lProcess2"/>
    <dgm:cxn modelId="{CB6ADE27-5B0F-4FF3-8BF0-3D8609423A1A}" type="presParOf" srcId="{B9CDF9CA-AF47-44A1-97BA-EEFF03F32829}" destId="{45BA4A0B-DB34-4A1D-AF12-28DA37122B32}" srcOrd="0" destOrd="0" presId="urn:microsoft.com/office/officeart/2005/8/layout/lProcess2"/>
    <dgm:cxn modelId="{5F47B74B-DD53-451B-B19B-1CF3E986EC98}" type="presParOf" srcId="{B9CDF9CA-AF47-44A1-97BA-EEFF03F32829}" destId="{CE9F0ED0-CA4C-4EE0-B83C-1A9AC54D075C}" srcOrd="1" destOrd="0" presId="urn:microsoft.com/office/officeart/2005/8/layout/lProcess2"/>
    <dgm:cxn modelId="{F0ED6591-6C4D-42B1-8FD3-B34C374EDFB8}" type="presParOf" srcId="{B9CDF9CA-AF47-44A1-97BA-EEFF03F32829}" destId="{1F9D2BEA-5F4C-4074-9217-58F7FB8BD198}" srcOrd="2" destOrd="0" presId="urn:microsoft.com/office/officeart/2005/8/layout/lProcess2"/>
    <dgm:cxn modelId="{CD0A1679-3500-4D1B-A2F7-89BD48D74C5B}" type="presParOf" srcId="{B9CDF9CA-AF47-44A1-97BA-EEFF03F32829}" destId="{D4E9844B-6CBA-48E4-AE7F-5AA6F0BEEF2C}" srcOrd="3" destOrd="0" presId="urn:microsoft.com/office/officeart/2005/8/layout/lProcess2"/>
    <dgm:cxn modelId="{6C5502C5-3A25-4D79-B7AC-7CD284310C3E}" type="presParOf" srcId="{B9CDF9CA-AF47-44A1-97BA-EEFF03F32829}" destId="{B85B2E34-7FAF-456F-B253-DA56EBF9D013}" srcOrd="4" destOrd="0" presId="urn:microsoft.com/office/officeart/2005/8/layout/lProcess2"/>
    <dgm:cxn modelId="{2BC1D4DA-9500-41DF-8D29-85B5FFD49AE9}" type="presParOf" srcId="{B9CDF9CA-AF47-44A1-97BA-EEFF03F32829}" destId="{F994AD09-7BC6-48AF-B792-839EE2A048A9}" srcOrd="5" destOrd="0" presId="urn:microsoft.com/office/officeart/2005/8/layout/lProcess2"/>
    <dgm:cxn modelId="{D45178A6-C636-4C65-BC54-EE63777D4315}" type="presParOf" srcId="{B9CDF9CA-AF47-44A1-97BA-EEFF03F32829}" destId="{EBC930A9-5026-4CB9-ADAA-9885B9949A7F}" srcOrd="6" destOrd="0" presId="urn:microsoft.com/office/officeart/2005/8/layout/lProcess2"/>
    <dgm:cxn modelId="{67C1BDA2-6E14-4DC4-B56B-4F9D01C07BDD}" type="presParOf" srcId="{87C32C9B-F93D-4D28-B4A1-8E9271BA6651}" destId="{861D473F-605C-493F-91EE-4E3A5DE22503}" srcOrd="5" destOrd="0" presId="urn:microsoft.com/office/officeart/2005/8/layout/lProcess2"/>
    <dgm:cxn modelId="{CB0C46A2-8636-4BA7-B810-86CC9B9A4D77}" type="presParOf" srcId="{87C32C9B-F93D-4D28-B4A1-8E9271BA6651}" destId="{1DD84E78-681C-429E-8610-AC247A691252}" srcOrd="6" destOrd="0" presId="urn:microsoft.com/office/officeart/2005/8/layout/lProcess2"/>
    <dgm:cxn modelId="{1662A11E-8D4C-4FDD-AED3-62B18368F24D}" type="presParOf" srcId="{1DD84E78-681C-429E-8610-AC247A691252}" destId="{FBB5BDC3-6351-4CCE-8988-08B6C48E6E01}" srcOrd="0" destOrd="0" presId="urn:microsoft.com/office/officeart/2005/8/layout/lProcess2"/>
    <dgm:cxn modelId="{04AB81B8-ACB0-4EBC-A7B5-7E606A123E5A}" type="presParOf" srcId="{1DD84E78-681C-429E-8610-AC247A691252}" destId="{F99594C9-13CC-4DE9-9AE6-AFF4D5D1FCCA}" srcOrd="1" destOrd="0" presId="urn:microsoft.com/office/officeart/2005/8/layout/lProcess2"/>
    <dgm:cxn modelId="{31059CF5-55E3-4058-8F50-AB7993486802}" type="presParOf" srcId="{1DD84E78-681C-429E-8610-AC247A691252}" destId="{E65011EE-83ED-4F2F-AA7A-B280DC909BE9}" srcOrd="2" destOrd="0" presId="urn:microsoft.com/office/officeart/2005/8/layout/lProcess2"/>
    <dgm:cxn modelId="{AB36B3BF-0A96-41C5-AE73-B8DF1296B9D4}" type="presParOf" srcId="{E65011EE-83ED-4F2F-AA7A-B280DC909BE9}" destId="{A451E0AB-73C7-4DDC-9276-7E0DB7CD05AD}" srcOrd="0" destOrd="0" presId="urn:microsoft.com/office/officeart/2005/8/layout/lProcess2"/>
    <dgm:cxn modelId="{AADFF433-0E00-4324-A224-CE793A08BB31}" type="presParOf" srcId="{A451E0AB-73C7-4DDC-9276-7E0DB7CD05AD}" destId="{A927717F-BE3C-43A3-A396-41EA59ADDF22}" srcOrd="0" destOrd="0" presId="urn:microsoft.com/office/officeart/2005/8/layout/lProcess2"/>
    <dgm:cxn modelId="{3D88591D-9077-41E6-8D65-61F2E244842B}" type="presParOf" srcId="{A451E0AB-73C7-4DDC-9276-7E0DB7CD05AD}" destId="{58D260CA-FE2A-4E2A-91A8-49F85F85B255}" srcOrd="1" destOrd="0" presId="urn:microsoft.com/office/officeart/2005/8/layout/lProcess2"/>
    <dgm:cxn modelId="{3255B227-DF7B-4E37-808B-F728312BDB19}" type="presParOf" srcId="{A451E0AB-73C7-4DDC-9276-7E0DB7CD05AD}" destId="{5F872B16-D022-4CCF-9FCF-5850DF976287}" srcOrd="2" destOrd="0" presId="urn:microsoft.com/office/officeart/2005/8/layout/lProcess2"/>
    <dgm:cxn modelId="{FC9D884F-F4DA-4511-B3A5-6E0BB7935875}" type="presParOf" srcId="{A451E0AB-73C7-4DDC-9276-7E0DB7CD05AD}" destId="{8526B6B6-7C66-44E8-95D1-8C522BC5E5EE}" srcOrd="3" destOrd="0" presId="urn:microsoft.com/office/officeart/2005/8/layout/lProcess2"/>
    <dgm:cxn modelId="{7F4BF1E3-8BB9-4509-BA22-D03972A77074}" type="presParOf" srcId="{A451E0AB-73C7-4DDC-9276-7E0DB7CD05AD}" destId="{8BFCA545-0685-4FA3-9D27-E95312FF2695}" srcOrd="4" destOrd="0" presId="urn:microsoft.com/office/officeart/2005/8/layout/lProcess2"/>
  </dgm:cxnLst>
  <dgm:bg/>
  <dgm:whole/>
</dgm:dataModel>
</file>

<file path=ppt/diagrams/data3.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4FD7AE36-43E0-4B30-B3F8-EC4C99BCC68F}" type="presOf" srcId="{F9C9744A-FDDC-4540-B09D-40D76ABFAF68}" destId="{C7ACF4EE-2F7C-4CE5-A853-D971165FA5FB}" srcOrd="0" destOrd="0" presId="urn:microsoft.com/office/officeart/2005/8/layout/lProcess2"/>
    <dgm:cxn modelId="{058574B1-5591-44D2-B035-A4D12E631842}" srcId="{E19AD145-D9F6-4283-9D9D-46B07832F22B}" destId="{07A3427F-73D5-440B-9414-C8FEAA24FF31}" srcOrd="2" destOrd="0" parTransId="{D15683A1-FD6D-4895-8FC1-D2BBE7C1023D}" sibTransId="{28652255-02D0-4FC4-A11C-0CDD7D83254D}"/>
    <dgm:cxn modelId="{546C54AD-D75C-404E-AA91-2F35BC9DBD18}" type="presOf" srcId="{AED91D77-1308-418A-90F4-8376CC97D090}" destId="{8BFCA545-0685-4FA3-9D27-E95312FF2695}" srcOrd="0" destOrd="0" presId="urn:microsoft.com/office/officeart/2005/8/layout/lProcess2"/>
    <dgm:cxn modelId="{92E4A0CB-5F73-44D2-A074-A8B6EEE9ED0D}" type="presOf" srcId="{8DC00127-58F5-4DC7-8E4F-07885412D25C}" destId="{5BE494EB-0565-4364-AEA3-C82157B6DED5}"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80531B4E-CF0B-4C46-B3E8-E530FECC5FB2}" type="presOf" srcId="{57F88388-5C02-4BA5-A807-6CD8CDE19779}" destId="{45BA4A0B-DB34-4A1D-AF12-28DA37122B32}"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1CFFD52F-21FC-47C9-8633-08269C6AC6DB}" type="presOf" srcId="{E19AD145-D9F6-4283-9D9D-46B07832F22B}" destId="{FAD6C148-A809-4FFA-8D58-190AF2FA8B64}" srcOrd="1" destOrd="0" presId="urn:microsoft.com/office/officeart/2005/8/layout/lProcess2"/>
    <dgm:cxn modelId="{411E21D0-5225-4874-953B-07BAD21C3F75}" type="presOf" srcId="{E0002A18-DEF4-4B49-B846-0C16832C51BF}" destId="{75C31A2A-683F-431A-8A26-26347D55B790}" srcOrd="0" destOrd="0" presId="urn:microsoft.com/office/officeart/2005/8/layout/lProcess2"/>
    <dgm:cxn modelId="{F93ABF6A-E3FA-4DE1-B4D5-EED508D65AA5}" type="presOf" srcId="{30536459-CA82-4380-A8FE-D6B5473DA560}" destId="{1F9D2BEA-5F4C-4074-9217-58F7FB8BD198}" srcOrd="0" destOrd="0" presId="urn:microsoft.com/office/officeart/2005/8/layout/lProcess2"/>
    <dgm:cxn modelId="{5ACEA0BA-B884-423D-83FF-76A72191CCF9}" type="presOf" srcId="{003F0055-A4F7-458B-AA7A-4B7E4B2341E0}" destId="{439D4F82-817B-4BB2-B656-1FA547AE37E3}" srcOrd="0" destOrd="0" presId="urn:microsoft.com/office/officeart/2005/8/layout/lProcess2"/>
    <dgm:cxn modelId="{710D3A4A-11C3-4D1A-9EDD-EEF884A9A5AC}" type="presOf" srcId="{C51A6A05-7AB4-4E39-B585-B43BE33DF379}" destId="{A927717F-BE3C-43A3-A396-41EA59ADDF22}"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97A07ED2-AE5F-4CF5-8D11-3D961A58D343}" srcId="{99E149A2-DBD3-4C27-8D7C-7F050445294D}" destId="{F9C9744A-FDDC-4540-B09D-40D76ABFAF68}" srcOrd="1" destOrd="0" parTransId="{191984C0-6B42-4E08-AC43-160FCC596116}" sibTransId="{FBA4E177-F0C9-443E-9385-1DBA989A73C5}"/>
    <dgm:cxn modelId="{95272DD8-953B-4534-A1F6-3A283834E14E}" type="presOf" srcId="{B3B6F4E9-F048-41DC-BF51-4DE8C92DA6EE}" destId="{F99594C9-13CC-4DE9-9AE6-AFF4D5D1FCCA}" srcOrd="1"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4F3260E0-8494-46A5-9670-6A646D660F55}" srcId="{E0002A18-DEF4-4B49-B846-0C16832C51BF}" destId="{E363D258-F854-4E12-9D43-95FF7DA56D85}" srcOrd="1" destOrd="0" parTransId="{FF217881-CD8E-4676-84A8-6E6827CEC824}" sibTransId="{F4E8D066-9BBF-4A42-B186-525A0DB58B4B}"/>
    <dgm:cxn modelId="{30005A64-B850-473A-9FF5-EBDB2A96C868}" type="presOf" srcId="{6E14794E-2CE7-4A5E-B940-89C8D10D18AA}" destId="{71217550-46F6-4221-A26C-8BC59A9C8125}" srcOrd="0" destOrd="0" presId="urn:microsoft.com/office/officeart/2005/8/layout/lProcess2"/>
    <dgm:cxn modelId="{53D57985-EA45-46F7-A28A-9D595B2E8942}" type="presOf" srcId="{5BAE8C62-C742-4F2F-9947-FCFE106F3666}" destId="{40F34D31-958D-4352-AA1B-6D159F8B5185}" srcOrd="0" destOrd="0" presId="urn:microsoft.com/office/officeart/2005/8/layout/lProcess2"/>
    <dgm:cxn modelId="{DA32CB8D-6D69-4A08-B435-4DDCF12D3BAE}" type="presOf" srcId="{5C893F05-0DCD-47CA-B8A1-4AC3092BEFE9}" destId="{5F872B16-D022-4CCF-9FCF-5850DF976287}"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AA97C1AE-DAC6-49C7-AE5C-FEA11541AFF0}" srcId="{B3B6F4E9-F048-41DC-BF51-4DE8C92DA6EE}" destId="{5C893F05-0DCD-47CA-B8A1-4AC3092BEFE9}" srcOrd="1" destOrd="0" parTransId="{ACA332ED-76C8-4BA3-BE52-8DF02692951D}" sibTransId="{E469A149-5E3D-412A-B722-94A26D88AA6F}"/>
    <dgm:cxn modelId="{C431B22A-277E-45A3-9592-617F54CA3244}" srcId="{F9C9744A-FDDC-4540-B09D-40D76ABFAF68}" destId="{0B82CAB9-4191-4B08-95AD-50592A248D0E}" srcOrd="0" destOrd="0" parTransId="{B87C981D-812A-43D5-A7A1-EEE3FE3CE841}" sibTransId="{A9124BF1-4D07-4CEA-A908-85FE79DD72FA}"/>
    <dgm:cxn modelId="{7CF2FC55-F21A-4089-9866-094F27979A9A}" type="presOf" srcId="{07A3427F-73D5-440B-9414-C8FEAA24FF31}" destId="{B85B2E34-7FAF-456F-B253-DA56EBF9D013}" srcOrd="0" destOrd="0" presId="urn:microsoft.com/office/officeart/2005/8/layout/lProcess2"/>
    <dgm:cxn modelId="{2E7F1EAD-07CD-474A-B7C5-E2551C061850}" type="presOf" srcId="{0B82CAB9-4191-4B08-95AD-50592A248D0E}" destId="{0FE3A03B-6E25-475D-B0F8-C28727CC1DA7}" srcOrd="0" destOrd="0" presId="urn:microsoft.com/office/officeart/2005/8/layout/lProcess2"/>
    <dgm:cxn modelId="{D37C40EC-90A5-4023-8060-FB71741ED406}" type="presOf" srcId="{E363D258-F854-4E12-9D43-95FF7DA56D85}" destId="{DA047BE5-B1CC-46D5-BCA2-8AC9060B098F}"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2574457A-EDA9-47AF-9FB3-016FE0A2F503}" srcId="{B3B6F4E9-F048-41DC-BF51-4DE8C92DA6EE}" destId="{AED91D77-1308-418A-90F4-8376CC97D090}" srcOrd="2" destOrd="0" parTransId="{658C0553-148D-4A91-9460-91076F2BC522}" sibTransId="{811F3A72-0329-4458-882D-448111332DE2}"/>
    <dgm:cxn modelId="{637AD83D-A399-46F7-A155-DFC730B5AADD}" srcId="{E0002A18-DEF4-4B49-B846-0C16832C51BF}" destId="{6E14794E-2CE7-4A5E-B940-89C8D10D18AA}" srcOrd="2" destOrd="0" parTransId="{17A8B5B3-5B86-4CAB-AE65-236AF3FF75C4}" sibTransId="{9E91DA93-3FE1-4B34-A0B7-2D0A1871CB73}"/>
    <dgm:cxn modelId="{17A74B30-16A9-4FE6-8B1A-F0CB1F086CD5}" type="presOf" srcId="{DEB6B1EF-0A34-4537-99C9-F69AE1D0148D}" destId="{EBC930A9-5026-4CB9-ADAA-9885B9949A7F}"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19F5788F-9C19-4925-95EA-C8AE5C164E97}" srcId="{F9C9744A-FDDC-4540-B09D-40D76ABFAF68}" destId="{8DC00127-58F5-4DC7-8E4F-07885412D25C}" srcOrd="2" destOrd="0" parTransId="{36F035B8-2D1C-4516-8D36-4922B87A7627}" sibTransId="{2FAE95B3-D0C1-40AB-9FA6-3960B07E7A55}"/>
    <dgm:cxn modelId="{6F4ED76D-9EDA-4623-BCF9-F5E2DD891D94}" srcId="{99E149A2-DBD3-4C27-8D7C-7F050445294D}" destId="{B3B6F4E9-F048-41DC-BF51-4DE8C92DA6EE}" srcOrd="3" destOrd="0" parTransId="{3482620F-AAB4-452F-A839-BD4AD8321B7A}" sibTransId="{D987EC22-861A-4BE7-9B33-0C902A5A9A20}"/>
    <dgm:cxn modelId="{BB0BB7D8-4655-4C33-98A5-5510D0D244DD}" type="presOf" srcId="{E0002A18-DEF4-4B49-B846-0C16832C51BF}" destId="{F9666398-3020-46B9-AB7F-642AE03E06DE}" srcOrd="1" destOrd="0" presId="urn:microsoft.com/office/officeart/2005/8/layout/lProcess2"/>
    <dgm:cxn modelId="{EB036E6D-342D-4B00-810C-4F4346749B7B}" type="presOf" srcId="{99E149A2-DBD3-4C27-8D7C-7F050445294D}" destId="{87C32C9B-F93D-4D28-B4A1-8E9271BA6651}" srcOrd="0" destOrd="0" presId="urn:microsoft.com/office/officeart/2005/8/layout/lProcess2"/>
    <dgm:cxn modelId="{52AE9DCB-AFDF-4483-B4E1-15C677418D3E}" type="presOf" srcId="{B3B6F4E9-F048-41DC-BF51-4DE8C92DA6EE}" destId="{FBB5BDC3-6351-4CCE-8988-08B6C48E6E01}" srcOrd="0" destOrd="0" presId="urn:microsoft.com/office/officeart/2005/8/layout/lProcess2"/>
    <dgm:cxn modelId="{310F172A-21C8-4071-AECA-9542AA6480AD}" type="presOf" srcId="{E19AD145-D9F6-4283-9D9D-46B07832F22B}" destId="{E8BD48E7-9DF6-4E26-90EC-A14CAA386E3B}"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DEEC652C-FD37-431A-94F1-22FEFEF506F2}" type="presOf" srcId="{F9C9744A-FDDC-4540-B09D-40D76ABFAF68}" destId="{8AFB4D5F-68BB-47E4-AD64-AFD06908E5E0}" srcOrd="1" destOrd="0" presId="urn:microsoft.com/office/officeart/2005/8/layout/lProcess2"/>
    <dgm:cxn modelId="{E8AAC9E6-5BEE-4AE3-95DE-324A947563C1}" type="presOf" srcId="{3147622E-FCAF-41F7-8DCC-D79DE2879793}" destId="{514034A3-14C3-4FCB-8F8C-8F209B13EB25}"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E57C87E2-94F8-426E-8B78-DEC9C995902E}" type="presParOf" srcId="{87C32C9B-F93D-4D28-B4A1-8E9271BA6651}" destId="{982A2C4E-E293-476B-AACD-1EE24370E882}" srcOrd="0" destOrd="0" presId="urn:microsoft.com/office/officeart/2005/8/layout/lProcess2"/>
    <dgm:cxn modelId="{3B011C2A-372D-448D-BF4A-28A85241BF62}" type="presParOf" srcId="{982A2C4E-E293-476B-AACD-1EE24370E882}" destId="{75C31A2A-683F-431A-8A26-26347D55B790}" srcOrd="0" destOrd="0" presId="urn:microsoft.com/office/officeart/2005/8/layout/lProcess2"/>
    <dgm:cxn modelId="{D0A0F3AE-C93A-4F4A-A6E4-FD26377BEBE2}" type="presParOf" srcId="{982A2C4E-E293-476B-AACD-1EE24370E882}" destId="{F9666398-3020-46B9-AB7F-642AE03E06DE}" srcOrd="1" destOrd="0" presId="urn:microsoft.com/office/officeart/2005/8/layout/lProcess2"/>
    <dgm:cxn modelId="{9292F468-0006-4112-9012-BEA17BD70A34}" type="presParOf" srcId="{982A2C4E-E293-476B-AACD-1EE24370E882}" destId="{401D1E1B-D181-4D7D-A146-7BE7B10FDE74}" srcOrd="2" destOrd="0" presId="urn:microsoft.com/office/officeart/2005/8/layout/lProcess2"/>
    <dgm:cxn modelId="{92768826-C23F-4F80-A362-9328B7458779}" type="presParOf" srcId="{401D1E1B-D181-4D7D-A146-7BE7B10FDE74}" destId="{88E9141A-4424-4DC2-A693-B33C15DF6BEB}" srcOrd="0" destOrd="0" presId="urn:microsoft.com/office/officeart/2005/8/layout/lProcess2"/>
    <dgm:cxn modelId="{D2B8C89A-303B-49D6-9FBA-F43FA511D09B}" type="presParOf" srcId="{88E9141A-4424-4DC2-A693-B33C15DF6BEB}" destId="{40F34D31-958D-4352-AA1B-6D159F8B5185}" srcOrd="0" destOrd="0" presId="urn:microsoft.com/office/officeart/2005/8/layout/lProcess2"/>
    <dgm:cxn modelId="{3B0D5825-B2C6-4657-8296-63728B674F61}" type="presParOf" srcId="{88E9141A-4424-4DC2-A693-B33C15DF6BEB}" destId="{F7B8A19B-30E5-4EF6-BB33-99960C2C6160}" srcOrd="1" destOrd="0" presId="urn:microsoft.com/office/officeart/2005/8/layout/lProcess2"/>
    <dgm:cxn modelId="{552EC832-2F3D-404D-8C49-C76E5C927CAE}" type="presParOf" srcId="{88E9141A-4424-4DC2-A693-B33C15DF6BEB}" destId="{DA047BE5-B1CC-46D5-BCA2-8AC9060B098F}" srcOrd="2" destOrd="0" presId="urn:microsoft.com/office/officeart/2005/8/layout/lProcess2"/>
    <dgm:cxn modelId="{F08D8CC2-0AF5-4745-8036-B19DC22F3D6C}" type="presParOf" srcId="{88E9141A-4424-4DC2-A693-B33C15DF6BEB}" destId="{C74D132E-9584-495A-8809-383A2AD365CA}" srcOrd="3" destOrd="0" presId="urn:microsoft.com/office/officeart/2005/8/layout/lProcess2"/>
    <dgm:cxn modelId="{1E325D34-DB8E-4E9E-9D63-3F0BA0E230DB}" type="presParOf" srcId="{88E9141A-4424-4DC2-A693-B33C15DF6BEB}" destId="{71217550-46F6-4221-A26C-8BC59A9C8125}" srcOrd="4" destOrd="0" presId="urn:microsoft.com/office/officeart/2005/8/layout/lProcess2"/>
    <dgm:cxn modelId="{1A8A5A24-B65D-4273-975C-25B4688CB0B4}" type="presParOf" srcId="{87C32C9B-F93D-4D28-B4A1-8E9271BA6651}" destId="{24BAC0FB-6EFE-4A7F-837C-92AF9DF3D68F}" srcOrd="1" destOrd="0" presId="urn:microsoft.com/office/officeart/2005/8/layout/lProcess2"/>
    <dgm:cxn modelId="{C3FE5E58-40D2-4ABD-9CF6-DB4B3D56710E}" type="presParOf" srcId="{87C32C9B-F93D-4D28-B4A1-8E9271BA6651}" destId="{2069FF81-9F06-4D11-955F-4E091CA033EB}" srcOrd="2" destOrd="0" presId="urn:microsoft.com/office/officeart/2005/8/layout/lProcess2"/>
    <dgm:cxn modelId="{90736A0C-7F80-4517-8334-5F7B7F661A78}" type="presParOf" srcId="{2069FF81-9F06-4D11-955F-4E091CA033EB}" destId="{C7ACF4EE-2F7C-4CE5-A853-D971165FA5FB}" srcOrd="0" destOrd="0" presId="urn:microsoft.com/office/officeart/2005/8/layout/lProcess2"/>
    <dgm:cxn modelId="{AFBADA30-70AD-43A5-8476-38E113BF3E75}" type="presParOf" srcId="{2069FF81-9F06-4D11-955F-4E091CA033EB}" destId="{8AFB4D5F-68BB-47E4-AD64-AFD06908E5E0}" srcOrd="1" destOrd="0" presId="urn:microsoft.com/office/officeart/2005/8/layout/lProcess2"/>
    <dgm:cxn modelId="{5EF471AD-7C13-44D8-B426-A6EC5A856F9D}" type="presParOf" srcId="{2069FF81-9F06-4D11-955F-4E091CA033EB}" destId="{06A91B5A-DE71-436A-82DB-2F636D716679}" srcOrd="2" destOrd="0" presId="urn:microsoft.com/office/officeart/2005/8/layout/lProcess2"/>
    <dgm:cxn modelId="{07EA85D2-D241-4CDC-BCEB-360DE8C0B684}" type="presParOf" srcId="{06A91B5A-DE71-436A-82DB-2F636D716679}" destId="{51A7AAF4-1C5F-47A5-98B8-081808FA5C98}" srcOrd="0" destOrd="0" presId="urn:microsoft.com/office/officeart/2005/8/layout/lProcess2"/>
    <dgm:cxn modelId="{9A8F81FB-76E6-452B-B3AE-4F6130FE2CB7}" type="presParOf" srcId="{51A7AAF4-1C5F-47A5-98B8-081808FA5C98}" destId="{0FE3A03B-6E25-475D-B0F8-C28727CC1DA7}" srcOrd="0" destOrd="0" presId="urn:microsoft.com/office/officeart/2005/8/layout/lProcess2"/>
    <dgm:cxn modelId="{D0F70BE1-E102-4503-A3B0-FF16EE3F3420}" type="presParOf" srcId="{51A7AAF4-1C5F-47A5-98B8-081808FA5C98}" destId="{03B24A79-B650-4A34-9086-D6D80C534151}" srcOrd="1" destOrd="0" presId="urn:microsoft.com/office/officeart/2005/8/layout/lProcess2"/>
    <dgm:cxn modelId="{BFAED1E6-9403-4903-97DB-EA86EAC2418C}" type="presParOf" srcId="{51A7AAF4-1C5F-47A5-98B8-081808FA5C98}" destId="{514034A3-14C3-4FCB-8F8C-8F209B13EB25}" srcOrd="2" destOrd="0" presId="urn:microsoft.com/office/officeart/2005/8/layout/lProcess2"/>
    <dgm:cxn modelId="{0DB802C3-4FA3-42B4-854F-45D6649F73B6}" type="presParOf" srcId="{51A7AAF4-1C5F-47A5-98B8-081808FA5C98}" destId="{9E7F958F-FE01-47D5-8A7B-6F780376CD9D}" srcOrd="3" destOrd="0" presId="urn:microsoft.com/office/officeart/2005/8/layout/lProcess2"/>
    <dgm:cxn modelId="{A6E6A51A-2055-4F65-8433-9E63F26FF692}" type="presParOf" srcId="{51A7AAF4-1C5F-47A5-98B8-081808FA5C98}" destId="{5BE494EB-0565-4364-AEA3-C82157B6DED5}" srcOrd="4" destOrd="0" presId="urn:microsoft.com/office/officeart/2005/8/layout/lProcess2"/>
    <dgm:cxn modelId="{486AB500-F9D7-4D41-AAD0-6C3207D6EFD3}" type="presParOf" srcId="{51A7AAF4-1C5F-47A5-98B8-081808FA5C98}" destId="{EF1AB12D-8805-4D5D-8A53-B294F715B4AF}" srcOrd="5" destOrd="0" presId="urn:microsoft.com/office/officeart/2005/8/layout/lProcess2"/>
    <dgm:cxn modelId="{05C6940C-FDCC-43B5-A057-AF382883A19F}" type="presParOf" srcId="{51A7AAF4-1C5F-47A5-98B8-081808FA5C98}" destId="{439D4F82-817B-4BB2-B656-1FA547AE37E3}" srcOrd="6" destOrd="0" presId="urn:microsoft.com/office/officeart/2005/8/layout/lProcess2"/>
    <dgm:cxn modelId="{1F084182-47DA-4BE3-9A06-3ED4299B2D22}" type="presParOf" srcId="{87C32C9B-F93D-4D28-B4A1-8E9271BA6651}" destId="{C50144FA-633E-4A77-92A7-17DC23C58024}" srcOrd="3" destOrd="0" presId="urn:microsoft.com/office/officeart/2005/8/layout/lProcess2"/>
    <dgm:cxn modelId="{BB4D8803-DDAC-4DF0-B628-5DBF50545FB3}" type="presParOf" srcId="{87C32C9B-F93D-4D28-B4A1-8E9271BA6651}" destId="{AE96DFF3-3AAC-4E5F-98CD-CFAD5C57AC71}" srcOrd="4" destOrd="0" presId="urn:microsoft.com/office/officeart/2005/8/layout/lProcess2"/>
    <dgm:cxn modelId="{3BB6DBDF-5F80-4584-941E-8D92425F29C7}" type="presParOf" srcId="{AE96DFF3-3AAC-4E5F-98CD-CFAD5C57AC71}" destId="{E8BD48E7-9DF6-4E26-90EC-A14CAA386E3B}" srcOrd="0" destOrd="0" presId="urn:microsoft.com/office/officeart/2005/8/layout/lProcess2"/>
    <dgm:cxn modelId="{E4F934E8-7583-4E8B-891D-CA10EE04C72C}" type="presParOf" srcId="{AE96DFF3-3AAC-4E5F-98CD-CFAD5C57AC71}" destId="{FAD6C148-A809-4FFA-8D58-190AF2FA8B64}" srcOrd="1" destOrd="0" presId="urn:microsoft.com/office/officeart/2005/8/layout/lProcess2"/>
    <dgm:cxn modelId="{484FBED1-50BA-4289-B952-0ABE845EC2B0}" type="presParOf" srcId="{AE96DFF3-3AAC-4E5F-98CD-CFAD5C57AC71}" destId="{75B1776A-5D72-42CF-B87A-F5D7CE6CE01A}" srcOrd="2" destOrd="0" presId="urn:microsoft.com/office/officeart/2005/8/layout/lProcess2"/>
    <dgm:cxn modelId="{5D27575E-FE2A-4154-8902-02F0631C99B8}" type="presParOf" srcId="{75B1776A-5D72-42CF-B87A-F5D7CE6CE01A}" destId="{B9CDF9CA-AF47-44A1-97BA-EEFF03F32829}" srcOrd="0" destOrd="0" presId="urn:microsoft.com/office/officeart/2005/8/layout/lProcess2"/>
    <dgm:cxn modelId="{A06BF322-69C6-4005-835F-72C5BFAC27F4}" type="presParOf" srcId="{B9CDF9CA-AF47-44A1-97BA-EEFF03F32829}" destId="{45BA4A0B-DB34-4A1D-AF12-28DA37122B32}" srcOrd="0" destOrd="0" presId="urn:microsoft.com/office/officeart/2005/8/layout/lProcess2"/>
    <dgm:cxn modelId="{2F5B6692-0D19-4FDF-BE58-398048DDED65}" type="presParOf" srcId="{B9CDF9CA-AF47-44A1-97BA-EEFF03F32829}" destId="{CE9F0ED0-CA4C-4EE0-B83C-1A9AC54D075C}" srcOrd="1" destOrd="0" presId="urn:microsoft.com/office/officeart/2005/8/layout/lProcess2"/>
    <dgm:cxn modelId="{2A166095-2179-4CC8-9858-99817A29C11F}" type="presParOf" srcId="{B9CDF9CA-AF47-44A1-97BA-EEFF03F32829}" destId="{1F9D2BEA-5F4C-4074-9217-58F7FB8BD198}" srcOrd="2" destOrd="0" presId="urn:microsoft.com/office/officeart/2005/8/layout/lProcess2"/>
    <dgm:cxn modelId="{774926CF-8C61-4806-A089-89D18A460310}" type="presParOf" srcId="{B9CDF9CA-AF47-44A1-97BA-EEFF03F32829}" destId="{D4E9844B-6CBA-48E4-AE7F-5AA6F0BEEF2C}" srcOrd="3" destOrd="0" presId="urn:microsoft.com/office/officeart/2005/8/layout/lProcess2"/>
    <dgm:cxn modelId="{F8A4FB54-5989-4A92-BFEA-2DBFDD12D901}" type="presParOf" srcId="{B9CDF9CA-AF47-44A1-97BA-EEFF03F32829}" destId="{B85B2E34-7FAF-456F-B253-DA56EBF9D013}" srcOrd="4" destOrd="0" presId="urn:microsoft.com/office/officeart/2005/8/layout/lProcess2"/>
    <dgm:cxn modelId="{D2636924-9103-4700-A3DA-206199C26E85}" type="presParOf" srcId="{B9CDF9CA-AF47-44A1-97BA-EEFF03F32829}" destId="{F994AD09-7BC6-48AF-B792-839EE2A048A9}" srcOrd="5" destOrd="0" presId="urn:microsoft.com/office/officeart/2005/8/layout/lProcess2"/>
    <dgm:cxn modelId="{0916FC9C-3C62-46B3-81BD-267BF8C5F53A}" type="presParOf" srcId="{B9CDF9CA-AF47-44A1-97BA-EEFF03F32829}" destId="{EBC930A9-5026-4CB9-ADAA-9885B9949A7F}" srcOrd="6" destOrd="0" presId="urn:microsoft.com/office/officeart/2005/8/layout/lProcess2"/>
    <dgm:cxn modelId="{C06776E0-ED80-4E12-92B5-F501E6B7EFD3}" type="presParOf" srcId="{87C32C9B-F93D-4D28-B4A1-8E9271BA6651}" destId="{861D473F-605C-493F-91EE-4E3A5DE22503}" srcOrd="5" destOrd="0" presId="urn:microsoft.com/office/officeart/2005/8/layout/lProcess2"/>
    <dgm:cxn modelId="{024A0720-C001-4F15-A4BE-D123FEB7024F}" type="presParOf" srcId="{87C32C9B-F93D-4D28-B4A1-8E9271BA6651}" destId="{1DD84E78-681C-429E-8610-AC247A691252}" srcOrd="6" destOrd="0" presId="urn:microsoft.com/office/officeart/2005/8/layout/lProcess2"/>
    <dgm:cxn modelId="{E13B32DA-0342-47C3-8AF1-C6BDB8A95D54}" type="presParOf" srcId="{1DD84E78-681C-429E-8610-AC247A691252}" destId="{FBB5BDC3-6351-4CCE-8988-08B6C48E6E01}" srcOrd="0" destOrd="0" presId="urn:microsoft.com/office/officeart/2005/8/layout/lProcess2"/>
    <dgm:cxn modelId="{80FE8D17-5E1C-4D41-8F08-1CFFA5D0C48F}" type="presParOf" srcId="{1DD84E78-681C-429E-8610-AC247A691252}" destId="{F99594C9-13CC-4DE9-9AE6-AFF4D5D1FCCA}" srcOrd="1" destOrd="0" presId="urn:microsoft.com/office/officeart/2005/8/layout/lProcess2"/>
    <dgm:cxn modelId="{1C74A830-76A8-478F-8F1E-147E632F592A}" type="presParOf" srcId="{1DD84E78-681C-429E-8610-AC247A691252}" destId="{E65011EE-83ED-4F2F-AA7A-B280DC909BE9}" srcOrd="2" destOrd="0" presId="urn:microsoft.com/office/officeart/2005/8/layout/lProcess2"/>
    <dgm:cxn modelId="{3B795A3F-4FFD-4F12-8CB7-F4A1CC4D6181}" type="presParOf" srcId="{E65011EE-83ED-4F2F-AA7A-B280DC909BE9}" destId="{A451E0AB-73C7-4DDC-9276-7E0DB7CD05AD}" srcOrd="0" destOrd="0" presId="urn:microsoft.com/office/officeart/2005/8/layout/lProcess2"/>
    <dgm:cxn modelId="{6DCC748B-AE73-4A97-8652-AB925FE769C0}" type="presParOf" srcId="{A451E0AB-73C7-4DDC-9276-7E0DB7CD05AD}" destId="{A927717F-BE3C-43A3-A396-41EA59ADDF22}" srcOrd="0" destOrd="0" presId="urn:microsoft.com/office/officeart/2005/8/layout/lProcess2"/>
    <dgm:cxn modelId="{3F11AB1F-5568-4739-AB86-35362A409D80}" type="presParOf" srcId="{A451E0AB-73C7-4DDC-9276-7E0DB7CD05AD}" destId="{58D260CA-FE2A-4E2A-91A8-49F85F85B255}" srcOrd="1" destOrd="0" presId="urn:microsoft.com/office/officeart/2005/8/layout/lProcess2"/>
    <dgm:cxn modelId="{EEF47210-551C-4BDF-A1F6-470D7898EFAE}" type="presParOf" srcId="{A451E0AB-73C7-4DDC-9276-7E0DB7CD05AD}" destId="{5F872B16-D022-4CCF-9FCF-5850DF976287}" srcOrd="2" destOrd="0" presId="urn:microsoft.com/office/officeart/2005/8/layout/lProcess2"/>
    <dgm:cxn modelId="{44F31C28-4DBF-4268-905B-4313D2533995}" type="presParOf" srcId="{A451E0AB-73C7-4DDC-9276-7E0DB7CD05AD}" destId="{8526B6B6-7C66-44E8-95D1-8C522BC5E5EE}" srcOrd="3" destOrd="0" presId="urn:microsoft.com/office/officeart/2005/8/layout/lProcess2"/>
    <dgm:cxn modelId="{085BAD2F-5AAD-4C66-8BCD-A334FAAD8138}" type="presParOf" srcId="{A451E0AB-73C7-4DDC-9276-7E0DB7CD05AD}" destId="{8BFCA545-0685-4FA3-9D27-E95312FF2695}" srcOrd="4" destOrd="0" presId="urn:microsoft.com/office/officeart/2005/8/layout/lProcess2"/>
  </dgm:cxnLst>
  <dgm:bg/>
  <dgm:whole/>
</dgm:dataModel>
</file>

<file path=ppt/diagrams/data30.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4A16D9A0-88C0-48F0-9B65-F31394D2CCD9}" srcId="{E19AD145-D9F6-4283-9D9D-46B07832F22B}" destId="{57F88388-5C02-4BA5-A807-6CD8CDE19779}" srcOrd="0" destOrd="0" parTransId="{B4698C92-AB31-4F1C-86F1-53515F0EC3F3}" sibTransId="{9A33D8A0-9300-4E75-8E0D-33F54DBAA93D}"/>
    <dgm:cxn modelId="{88AF5CA2-4F5A-45E3-9B59-59B9A473C58B}" type="presOf" srcId="{DEB6B1EF-0A34-4537-99C9-F69AE1D0148D}" destId="{EBC930A9-5026-4CB9-ADAA-9885B9949A7F}"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8DE8DBF3-C578-428A-BB29-68317DDD07B9}" type="presOf" srcId="{30536459-CA82-4380-A8FE-D6B5473DA560}" destId="{1F9D2BEA-5F4C-4074-9217-58F7FB8BD198}" srcOrd="0"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058574B1-5591-44D2-B035-A4D12E631842}" srcId="{E19AD145-D9F6-4283-9D9D-46B07832F22B}" destId="{07A3427F-73D5-440B-9414-C8FEAA24FF31}" srcOrd="2" destOrd="0" parTransId="{D15683A1-FD6D-4895-8FC1-D2BBE7C1023D}" sibTransId="{28652255-02D0-4FC4-A11C-0CDD7D83254D}"/>
    <dgm:cxn modelId="{441235F8-A3D4-4082-A8AD-D1C5FA43478F}" srcId="{F9C9744A-FDDC-4540-B09D-40D76ABFAF68}" destId="{3147622E-FCAF-41F7-8DCC-D79DE2879793}" srcOrd="1" destOrd="0" parTransId="{38B99CA6-911B-4216-B82E-CF51F63EDBE4}" sibTransId="{8AF02DB1-C267-42BA-B61D-8F4AA520967E}"/>
    <dgm:cxn modelId="{D179338F-62A9-408E-9438-B9641D3751D6}" type="presOf" srcId="{E0002A18-DEF4-4B49-B846-0C16832C51BF}" destId="{F9666398-3020-46B9-AB7F-642AE03E06DE}" srcOrd="1" destOrd="0" presId="urn:microsoft.com/office/officeart/2005/8/layout/lProcess2"/>
    <dgm:cxn modelId="{D28F150D-F7A9-4DB8-AAC8-55BBEF5D25C6}" type="presOf" srcId="{B3B6F4E9-F048-41DC-BF51-4DE8C92DA6EE}" destId="{F99594C9-13CC-4DE9-9AE6-AFF4D5D1FCCA}" srcOrd="1" destOrd="0" presId="urn:microsoft.com/office/officeart/2005/8/layout/lProcess2"/>
    <dgm:cxn modelId="{64E49EF9-11CC-43B8-9B62-924487675BD0}" type="presOf" srcId="{0B82CAB9-4191-4B08-95AD-50592A248D0E}" destId="{0FE3A03B-6E25-475D-B0F8-C28727CC1DA7}" srcOrd="0" destOrd="0" presId="urn:microsoft.com/office/officeart/2005/8/layout/lProcess2"/>
    <dgm:cxn modelId="{67C6B520-7181-4DC1-827F-36B8AD7A7ACE}" srcId="{E19AD145-D9F6-4283-9D9D-46B07832F22B}" destId="{30536459-CA82-4380-A8FE-D6B5473DA560}" srcOrd="1" destOrd="0" parTransId="{CE31EB6B-38D4-4765-9DDC-BA6B002724FD}" sibTransId="{23B4B622-17C4-459A-98C0-583702B819AF}"/>
    <dgm:cxn modelId="{6F4ED76D-9EDA-4623-BCF9-F5E2DD891D94}" srcId="{99E149A2-DBD3-4C27-8D7C-7F050445294D}" destId="{B3B6F4E9-F048-41DC-BF51-4DE8C92DA6EE}" srcOrd="3" destOrd="0" parTransId="{3482620F-AAB4-452F-A839-BD4AD8321B7A}" sibTransId="{D987EC22-861A-4BE7-9B33-0C902A5A9A20}"/>
    <dgm:cxn modelId="{35F28E1D-BDE4-4009-BC80-528E9C00F2BB}" srcId="{E19AD145-D9F6-4283-9D9D-46B07832F22B}" destId="{DEB6B1EF-0A34-4537-99C9-F69AE1D0148D}" srcOrd="3" destOrd="0" parTransId="{E04796EB-4DE8-4B2D-BF10-0971EDBCD359}" sibTransId="{BE5FA7D4-CAD3-4F68-A5E2-751F503EF50B}"/>
    <dgm:cxn modelId="{70B36E25-BA68-4B16-81FF-467B1A3B7B8B}" type="presOf" srcId="{5C893F05-0DCD-47CA-B8A1-4AC3092BEFE9}" destId="{5F872B16-D022-4CCF-9FCF-5850DF976287}" srcOrd="0" destOrd="0" presId="urn:microsoft.com/office/officeart/2005/8/layout/lProcess2"/>
    <dgm:cxn modelId="{B34675C5-A2A8-4F66-8730-C2FF634F6E9F}" srcId="{B3B6F4E9-F048-41DC-BF51-4DE8C92DA6EE}" destId="{C51A6A05-7AB4-4E39-B585-B43BE33DF379}" srcOrd="0" destOrd="0" parTransId="{50FA02B1-A1F2-4A98-9C24-0090871FEEBA}" sibTransId="{CB8DEE87-1DC0-4948-88D6-17E769775C1A}"/>
    <dgm:cxn modelId="{6A37BA5E-C77D-4A95-8CFF-BDE610A6CED0}" type="presOf" srcId="{F9C9744A-FDDC-4540-B09D-40D76ABFAF68}" destId="{C7ACF4EE-2F7C-4CE5-A853-D971165FA5FB}" srcOrd="0"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C80E2A06-B9DB-4BE9-BA1C-9B3A9D2566FC}" type="presOf" srcId="{8DC00127-58F5-4DC7-8E4F-07885412D25C}" destId="{5BE494EB-0565-4364-AEA3-C82157B6DED5}" srcOrd="0"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23751A7E-6C48-469F-B0BB-BC500ABBA518}" type="presOf" srcId="{99E149A2-DBD3-4C27-8D7C-7F050445294D}" destId="{87C32C9B-F93D-4D28-B4A1-8E9271BA6651}" srcOrd="0" destOrd="0" presId="urn:microsoft.com/office/officeart/2005/8/layout/lProcess2"/>
    <dgm:cxn modelId="{18486566-1EF1-4671-9364-399524AA0EDD}" type="presOf" srcId="{AED91D77-1308-418A-90F4-8376CC97D090}" destId="{8BFCA545-0685-4FA3-9D27-E95312FF2695}" srcOrd="0" destOrd="0" presId="urn:microsoft.com/office/officeart/2005/8/layout/lProcess2"/>
    <dgm:cxn modelId="{788A1FCE-DFDE-4F5D-BB57-3805D6F3AB36}" type="presOf" srcId="{B3B6F4E9-F048-41DC-BF51-4DE8C92DA6EE}" destId="{FBB5BDC3-6351-4CCE-8988-08B6C48E6E01}" srcOrd="0" destOrd="0" presId="urn:microsoft.com/office/officeart/2005/8/layout/lProcess2"/>
    <dgm:cxn modelId="{E5F6357A-ECAB-4425-B9C6-FD4F56AA55C7}" type="presOf" srcId="{E19AD145-D9F6-4283-9D9D-46B07832F22B}" destId="{E8BD48E7-9DF6-4E26-90EC-A14CAA386E3B}" srcOrd="0" destOrd="0" presId="urn:microsoft.com/office/officeart/2005/8/layout/lProcess2"/>
    <dgm:cxn modelId="{4F398B8E-90D3-4533-A167-2B041CA62F20}" type="presOf" srcId="{003F0055-A4F7-458B-AA7A-4B7E4B2341E0}" destId="{439D4F82-817B-4BB2-B656-1FA547AE37E3}" srcOrd="0" destOrd="0" presId="urn:microsoft.com/office/officeart/2005/8/layout/lProcess2"/>
    <dgm:cxn modelId="{18E38FBF-F3AA-4B1A-B1B9-1866FD558E61}" type="presOf" srcId="{57F88388-5C02-4BA5-A807-6CD8CDE19779}" destId="{45BA4A0B-DB34-4A1D-AF12-28DA37122B32}" srcOrd="0" destOrd="0" presId="urn:microsoft.com/office/officeart/2005/8/layout/lProcess2"/>
    <dgm:cxn modelId="{F70CCBDB-6A50-4C32-9296-73DBDB97202A}" type="presOf" srcId="{E363D258-F854-4E12-9D43-95FF7DA56D85}" destId="{DA047BE5-B1CC-46D5-BCA2-8AC9060B098F}" srcOrd="0" destOrd="0" presId="urn:microsoft.com/office/officeart/2005/8/layout/lProcess2"/>
    <dgm:cxn modelId="{B176F63C-02BE-4C15-943D-6260E1FF55F2}" type="presOf" srcId="{3147622E-FCAF-41F7-8DCC-D79DE2879793}" destId="{514034A3-14C3-4FCB-8F8C-8F209B13EB25}"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2574457A-EDA9-47AF-9FB3-016FE0A2F503}" srcId="{B3B6F4E9-F048-41DC-BF51-4DE8C92DA6EE}" destId="{AED91D77-1308-418A-90F4-8376CC97D090}" srcOrd="2" destOrd="0" parTransId="{658C0553-148D-4A91-9460-91076F2BC522}" sibTransId="{811F3A72-0329-4458-882D-448111332DE2}"/>
    <dgm:cxn modelId="{0B3C1EBD-35BF-45D7-B889-2D70CA6718BF}" type="presOf" srcId="{07A3427F-73D5-440B-9414-C8FEAA24FF31}" destId="{B85B2E34-7FAF-456F-B253-DA56EBF9D013}" srcOrd="0" destOrd="0" presId="urn:microsoft.com/office/officeart/2005/8/layout/lProcess2"/>
    <dgm:cxn modelId="{4F3260E0-8494-46A5-9670-6A646D660F55}" srcId="{E0002A18-DEF4-4B49-B846-0C16832C51BF}" destId="{E363D258-F854-4E12-9D43-95FF7DA56D85}" srcOrd="1" destOrd="0" parTransId="{FF217881-CD8E-4676-84A8-6E6827CEC824}" sibTransId="{F4E8D066-9BBF-4A42-B186-525A0DB58B4B}"/>
    <dgm:cxn modelId="{19F5788F-9C19-4925-95EA-C8AE5C164E97}" srcId="{F9C9744A-FDDC-4540-B09D-40D76ABFAF68}" destId="{8DC00127-58F5-4DC7-8E4F-07885412D25C}" srcOrd="2" destOrd="0" parTransId="{36F035B8-2D1C-4516-8D36-4922B87A7627}" sibTransId="{2FAE95B3-D0C1-40AB-9FA6-3960B07E7A55}"/>
    <dgm:cxn modelId="{5470DCA7-7A31-4151-A7D3-D8095993FA1F}" srcId="{F9C9744A-FDDC-4540-B09D-40D76ABFAF68}" destId="{003F0055-A4F7-458B-AA7A-4B7E4B2341E0}" srcOrd="3" destOrd="0" parTransId="{DFB45BEF-559F-4D55-82AF-2A2EE7944B8B}" sibTransId="{938B537A-394B-4E10-A67E-4FF2137C27CA}"/>
    <dgm:cxn modelId="{B6E31B78-9256-48DE-8015-9E186D3CE36F}" srcId="{99E149A2-DBD3-4C27-8D7C-7F050445294D}" destId="{E19AD145-D9F6-4283-9D9D-46B07832F22B}" srcOrd="2" destOrd="0" parTransId="{FBD714F0-798F-498E-8120-5633D2560888}" sibTransId="{754D9516-140C-42E9-B95E-23F3EAA72A1F}"/>
    <dgm:cxn modelId="{2CD1C503-E022-4356-9FF1-F6DF3465222E}" type="presOf" srcId="{E0002A18-DEF4-4B49-B846-0C16832C51BF}" destId="{75C31A2A-683F-431A-8A26-26347D55B790}" srcOrd="0" destOrd="0" presId="urn:microsoft.com/office/officeart/2005/8/layout/lProcess2"/>
    <dgm:cxn modelId="{773F755A-A669-436A-AC02-79DCB87E0780}" type="presOf" srcId="{E19AD145-D9F6-4283-9D9D-46B07832F22B}" destId="{FAD6C148-A809-4FFA-8D58-190AF2FA8B64}" srcOrd="1" destOrd="0" presId="urn:microsoft.com/office/officeart/2005/8/layout/lProcess2"/>
    <dgm:cxn modelId="{6849D6A6-9769-43CD-ACC5-A13F660D0C04}" type="presOf" srcId="{F9C9744A-FDDC-4540-B09D-40D76ABFAF68}" destId="{8AFB4D5F-68BB-47E4-AD64-AFD06908E5E0}" srcOrd="1" destOrd="0" presId="urn:microsoft.com/office/officeart/2005/8/layout/lProcess2"/>
    <dgm:cxn modelId="{6278C483-CA9E-4CBD-9F4F-8FB16DEB4783}" type="presOf" srcId="{6E14794E-2CE7-4A5E-B940-89C8D10D18AA}" destId="{71217550-46F6-4221-A26C-8BC59A9C8125}" srcOrd="0" destOrd="0" presId="urn:microsoft.com/office/officeart/2005/8/layout/lProcess2"/>
    <dgm:cxn modelId="{075B2999-14C2-4766-B7AF-2B3CBC6CF2A2}" type="presOf" srcId="{C51A6A05-7AB4-4E39-B585-B43BE33DF379}" destId="{A927717F-BE3C-43A3-A396-41EA59ADDF22}" srcOrd="0" destOrd="0" presId="urn:microsoft.com/office/officeart/2005/8/layout/lProcess2"/>
    <dgm:cxn modelId="{41A4537F-419A-4FEA-9015-F2A1E7CA918E}" type="presOf" srcId="{5BAE8C62-C742-4F2F-9947-FCFE106F3666}" destId="{40F34D31-958D-4352-AA1B-6D159F8B5185}"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0F319BF1-989A-4561-8CCF-589346BCCEBE}" type="presParOf" srcId="{87C32C9B-F93D-4D28-B4A1-8E9271BA6651}" destId="{982A2C4E-E293-476B-AACD-1EE24370E882}" srcOrd="0" destOrd="0" presId="urn:microsoft.com/office/officeart/2005/8/layout/lProcess2"/>
    <dgm:cxn modelId="{5ED105CC-6046-421B-9C0C-082389CB6AD9}" type="presParOf" srcId="{982A2C4E-E293-476B-AACD-1EE24370E882}" destId="{75C31A2A-683F-431A-8A26-26347D55B790}" srcOrd="0" destOrd="0" presId="urn:microsoft.com/office/officeart/2005/8/layout/lProcess2"/>
    <dgm:cxn modelId="{D68C1E80-E878-49D4-8FF4-8314D208CF87}" type="presParOf" srcId="{982A2C4E-E293-476B-AACD-1EE24370E882}" destId="{F9666398-3020-46B9-AB7F-642AE03E06DE}" srcOrd="1" destOrd="0" presId="urn:microsoft.com/office/officeart/2005/8/layout/lProcess2"/>
    <dgm:cxn modelId="{5BAD0FC0-1E37-4E2C-98DD-BF52B3E9B427}" type="presParOf" srcId="{982A2C4E-E293-476B-AACD-1EE24370E882}" destId="{401D1E1B-D181-4D7D-A146-7BE7B10FDE74}" srcOrd="2" destOrd="0" presId="urn:microsoft.com/office/officeart/2005/8/layout/lProcess2"/>
    <dgm:cxn modelId="{75DBB43F-29E5-44B1-9A27-98ABF26A99D0}" type="presParOf" srcId="{401D1E1B-D181-4D7D-A146-7BE7B10FDE74}" destId="{88E9141A-4424-4DC2-A693-B33C15DF6BEB}" srcOrd="0" destOrd="0" presId="urn:microsoft.com/office/officeart/2005/8/layout/lProcess2"/>
    <dgm:cxn modelId="{3350782E-71C9-43C3-B95A-B67C08A393C7}" type="presParOf" srcId="{88E9141A-4424-4DC2-A693-B33C15DF6BEB}" destId="{40F34D31-958D-4352-AA1B-6D159F8B5185}" srcOrd="0" destOrd="0" presId="urn:microsoft.com/office/officeart/2005/8/layout/lProcess2"/>
    <dgm:cxn modelId="{04D0DF5B-EF56-4B4C-BA20-4F3D8595B908}" type="presParOf" srcId="{88E9141A-4424-4DC2-A693-B33C15DF6BEB}" destId="{F7B8A19B-30E5-4EF6-BB33-99960C2C6160}" srcOrd="1" destOrd="0" presId="urn:microsoft.com/office/officeart/2005/8/layout/lProcess2"/>
    <dgm:cxn modelId="{5151C22D-373C-4077-AF5B-F150F70445E3}" type="presParOf" srcId="{88E9141A-4424-4DC2-A693-B33C15DF6BEB}" destId="{DA047BE5-B1CC-46D5-BCA2-8AC9060B098F}" srcOrd="2" destOrd="0" presId="urn:microsoft.com/office/officeart/2005/8/layout/lProcess2"/>
    <dgm:cxn modelId="{CA8E7204-80AB-4CFE-9982-F5FA3AFF31A3}" type="presParOf" srcId="{88E9141A-4424-4DC2-A693-B33C15DF6BEB}" destId="{C74D132E-9584-495A-8809-383A2AD365CA}" srcOrd="3" destOrd="0" presId="urn:microsoft.com/office/officeart/2005/8/layout/lProcess2"/>
    <dgm:cxn modelId="{9702EADE-113A-4D3F-B8B6-BC546048D42E}" type="presParOf" srcId="{88E9141A-4424-4DC2-A693-B33C15DF6BEB}" destId="{71217550-46F6-4221-A26C-8BC59A9C8125}" srcOrd="4" destOrd="0" presId="urn:microsoft.com/office/officeart/2005/8/layout/lProcess2"/>
    <dgm:cxn modelId="{53BB2A3D-BD40-4A43-9C52-99BE0A9E8424}" type="presParOf" srcId="{87C32C9B-F93D-4D28-B4A1-8E9271BA6651}" destId="{24BAC0FB-6EFE-4A7F-837C-92AF9DF3D68F}" srcOrd="1" destOrd="0" presId="urn:microsoft.com/office/officeart/2005/8/layout/lProcess2"/>
    <dgm:cxn modelId="{645AC48C-D3C2-4541-AF80-236E45DAA44E}" type="presParOf" srcId="{87C32C9B-F93D-4D28-B4A1-8E9271BA6651}" destId="{2069FF81-9F06-4D11-955F-4E091CA033EB}" srcOrd="2" destOrd="0" presId="urn:microsoft.com/office/officeart/2005/8/layout/lProcess2"/>
    <dgm:cxn modelId="{F459ED18-B25F-40C6-9713-80F9EEE07ACD}" type="presParOf" srcId="{2069FF81-9F06-4D11-955F-4E091CA033EB}" destId="{C7ACF4EE-2F7C-4CE5-A853-D971165FA5FB}" srcOrd="0" destOrd="0" presId="urn:microsoft.com/office/officeart/2005/8/layout/lProcess2"/>
    <dgm:cxn modelId="{985189A6-E9C2-4C14-979E-5F2C87906A3B}" type="presParOf" srcId="{2069FF81-9F06-4D11-955F-4E091CA033EB}" destId="{8AFB4D5F-68BB-47E4-AD64-AFD06908E5E0}" srcOrd="1" destOrd="0" presId="urn:microsoft.com/office/officeart/2005/8/layout/lProcess2"/>
    <dgm:cxn modelId="{DAAEF545-10E5-4528-B43D-117FF7F80635}" type="presParOf" srcId="{2069FF81-9F06-4D11-955F-4E091CA033EB}" destId="{06A91B5A-DE71-436A-82DB-2F636D716679}" srcOrd="2" destOrd="0" presId="urn:microsoft.com/office/officeart/2005/8/layout/lProcess2"/>
    <dgm:cxn modelId="{15DD8B65-A143-453C-8EDE-4AC8C3C1EC02}" type="presParOf" srcId="{06A91B5A-DE71-436A-82DB-2F636D716679}" destId="{51A7AAF4-1C5F-47A5-98B8-081808FA5C98}" srcOrd="0" destOrd="0" presId="urn:microsoft.com/office/officeart/2005/8/layout/lProcess2"/>
    <dgm:cxn modelId="{9E840FE4-99FD-4458-8370-F3E8699E878C}" type="presParOf" srcId="{51A7AAF4-1C5F-47A5-98B8-081808FA5C98}" destId="{0FE3A03B-6E25-475D-B0F8-C28727CC1DA7}" srcOrd="0" destOrd="0" presId="urn:microsoft.com/office/officeart/2005/8/layout/lProcess2"/>
    <dgm:cxn modelId="{A4EE3E0A-6891-4855-865A-4270063C07E7}" type="presParOf" srcId="{51A7AAF4-1C5F-47A5-98B8-081808FA5C98}" destId="{03B24A79-B650-4A34-9086-D6D80C534151}" srcOrd="1" destOrd="0" presId="urn:microsoft.com/office/officeart/2005/8/layout/lProcess2"/>
    <dgm:cxn modelId="{3288012F-CC8B-4E1B-8F8A-BFD3CA266237}" type="presParOf" srcId="{51A7AAF4-1C5F-47A5-98B8-081808FA5C98}" destId="{514034A3-14C3-4FCB-8F8C-8F209B13EB25}" srcOrd="2" destOrd="0" presId="urn:microsoft.com/office/officeart/2005/8/layout/lProcess2"/>
    <dgm:cxn modelId="{E3C8CEDD-8476-416F-B0B0-64D46B53DA96}" type="presParOf" srcId="{51A7AAF4-1C5F-47A5-98B8-081808FA5C98}" destId="{9E7F958F-FE01-47D5-8A7B-6F780376CD9D}" srcOrd="3" destOrd="0" presId="urn:microsoft.com/office/officeart/2005/8/layout/lProcess2"/>
    <dgm:cxn modelId="{D328FB7A-81EE-4C3B-A994-76EAA71B4A5D}" type="presParOf" srcId="{51A7AAF4-1C5F-47A5-98B8-081808FA5C98}" destId="{5BE494EB-0565-4364-AEA3-C82157B6DED5}" srcOrd="4" destOrd="0" presId="urn:microsoft.com/office/officeart/2005/8/layout/lProcess2"/>
    <dgm:cxn modelId="{138EB521-7FE0-4A34-A5F9-7DC39C3590A8}" type="presParOf" srcId="{51A7AAF4-1C5F-47A5-98B8-081808FA5C98}" destId="{EF1AB12D-8805-4D5D-8A53-B294F715B4AF}" srcOrd="5" destOrd="0" presId="urn:microsoft.com/office/officeart/2005/8/layout/lProcess2"/>
    <dgm:cxn modelId="{AA18D23E-EC06-48DB-B683-BFCBF3BBA6E3}" type="presParOf" srcId="{51A7AAF4-1C5F-47A5-98B8-081808FA5C98}" destId="{439D4F82-817B-4BB2-B656-1FA547AE37E3}" srcOrd="6" destOrd="0" presId="urn:microsoft.com/office/officeart/2005/8/layout/lProcess2"/>
    <dgm:cxn modelId="{7F855056-2537-4761-B90E-C6D4728BB1C4}" type="presParOf" srcId="{87C32C9B-F93D-4D28-B4A1-8E9271BA6651}" destId="{C50144FA-633E-4A77-92A7-17DC23C58024}" srcOrd="3" destOrd="0" presId="urn:microsoft.com/office/officeart/2005/8/layout/lProcess2"/>
    <dgm:cxn modelId="{798E2BF8-28D8-4D28-962B-75AB6C01B414}" type="presParOf" srcId="{87C32C9B-F93D-4D28-B4A1-8E9271BA6651}" destId="{AE96DFF3-3AAC-4E5F-98CD-CFAD5C57AC71}" srcOrd="4" destOrd="0" presId="urn:microsoft.com/office/officeart/2005/8/layout/lProcess2"/>
    <dgm:cxn modelId="{F1906DA5-E572-4C55-AF07-F6C7C86CAF47}" type="presParOf" srcId="{AE96DFF3-3AAC-4E5F-98CD-CFAD5C57AC71}" destId="{E8BD48E7-9DF6-4E26-90EC-A14CAA386E3B}" srcOrd="0" destOrd="0" presId="urn:microsoft.com/office/officeart/2005/8/layout/lProcess2"/>
    <dgm:cxn modelId="{F9CE0A21-DCDF-475F-AF36-67C200C5339B}" type="presParOf" srcId="{AE96DFF3-3AAC-4E5F-98CD-CFAD5C57AC71}" destId="{FAD6C148-A809-4FFA-8D58-190AF2FA8B64}" srcOrd="1" destOrd="0" presId="urn:microsoft.com/office/officeart/2005/8/layout/lProcess2"/>
    <dgm:cxn modelId="{F8C2CFDC-AE86-409D-A393-A012CE755A2F}" type="presParOf" srcId="{AE96DFF3-3AAC-4E5F-98CD-CFAD5C57AC71}" destId="{75B1776A-5D72-42CF-B87A-F5D7CE6CE01A}" srcOrd="2" destOrd="0" presId="urn:microsoft.com/office/officeart/2005/8/layout/lProcess2"/>
    <dgm:cxn modelId="{ABFE08A3-D5A9-4C6B-99CB-46EB773BBD4E}" type="presParOf" srcId="{75B1776A-5D72-42CF-B87A-F5D7CE6CE01A}" destId="{B9CDF9CA-AF47-44A1-97BA-EEFF03F32829}" srcOrd="0" destOrd="0" presId="urn:microsoft.com/office/officeart/2005/8/layout/lProcess2"/>
    <dgm:cxn modelId="{CE002944-88FD-49B5-8AC6-9492EAF4A35D}" type="presParOf" srcId="{B9CDF9CA-AF47-44A1-97BA-EEFF03F32829}" destId="{45BA4A0B-DB34-4A1D-AF12-28DA37122B32}" srcOrd="0" destOrd="0" presId="urn:microsoft.com/office/officeart/2005/8/layout/lProcess2"/>
    <dgm:cxn modelId="{E5B088AE-A9FA-41EA-8EDF-22DD9652A53E}" type="presParOf" srcId="{B9CDF9CA-AF47-44A1-97BA-EEFF03F32829}" destId="{CE9F0ED0-CA4C-4EE0-B83C-1A9AC54D075C}" srcOrd="1" destOrd="0" presId="urn:microsoft.com/office/officeart/2005/8/layout/lProcess2"/>
    <dgm:cxn modelId="{B5B7051B-6596-43AF-9E05-C2CBD1FB4086}" type="presParOf" srcId="{B9CDF9CA-AF47-44A1-97BA-EEFF03F32829}" destId="{1F9D2BEA-5F4C-4074-9217-58F7FB8BD198}" srcOrd="2" destOrd="0" presId="urn:microsoft.com/office/officeart/2005/8/layout/lProcess2"/>
    <dgm:cxn modelId="{1743C175-2733-44CD-8A5C-5F62004ACE9C}" type="presParOf" srcId="{B9CDF9CA-AF47-44A1-97BA-EEFF03F32829}" destId="{D4E9844B-6CBA-48E4-AE7F-5AA6F0BEEF2C}" srcOrd="3" destOrd="0" presId="urn:microsoft.com/office/officeart/2005/8/layout/lProcess2"/>
    <dgm:cxn modelId="{6A1C1BCC-D5CD-455D-B5EA-8DB92D8B99E8}" type="presParOf" srcId="{B9CDF9CA-AF47-44A1-97BA-EEFF03F32829}" destId="{B85B2E34-7FAF-456F-B253-DA56EBF9D013}" srcOrd="4" destOrd="0" presId="urn:microsoft.com/office/officeart/2005/8/layout/lProcess2"/>
    <dgm:cxn modelId="{1D971AA1-DDCB-453F-BBE8-86C31A364520}" type="presParOf" srcId="{B9CDF9CA-AF47-44A1-97BA-EEFF03F32829}" destId="{F994AD09-7BC6-48AF-B792-839EE2A048A9}" srcOrd="5" destOrd="0" presId="urn:microsoft.com/office/officeart/2005/8/layout/lProcess2"/>
    <dgm:cxn modelId="{3F167C9D-FDF2-4B06-9A6D-00DA76897D94}" type="presParOf" srcId="{B9CDF9CA-AF47-44A1-97BA-EEFF03F32829}" destId="{EBC930A9-5026-4CB9-ADAA-9885B9949A7F}" srcOrd="6" destOrd="0" presId="urn:microsoft.com/office/officeart/2005/8/layout/lProcess2"/>
    <dgm:cxn modelId="{95230F9C-96BE-4CC3-9919-30BB71E78DFA}" type="presParOf" srcId="{87C32C9B-F93D-4D28-B4A1-8E9271BA6651}" destId="{861D473F-605C-493F-91EE-4E3A5DE22503}" srcOrd="5" destOrd="0" presId="urn:microsoft.com/office/officeart/2005/8/layout/lProcess2"/>
    <dgm:cxn modelId="{4C0B3AA0-EBEC-4C54-B090-D666B06471F0}" type="presParOf" srcId="{87C32C9B-F93D-4D28-B4A1-8E9271BA6651}" destId="{1DD84E78-681C-429E-8610-AC247A691252}" srcOrd="6" destOrd="0" presId="urn:microsoft.com/office/officeart/2005/8/layout/lProcess2"/>
    <dgm:cxn modelId="{A4433516-C1FF-4F59-8765-2976492437B1}" type="presParOf" srcId="{1DD84E78-681C-429E-8610-AC247A691252}" destId="{FBB5BDC3-6351-4CCE-8988-08B6C48E6E01}" srcOrd="0" destOrd="0" presId="urn:microsoft.com/office/officeart/2005/8/layout/lProcess2"/>
    <dgm:cxn modelId="{A8157F5B-0752-4ADF-A841-B4D142115325}" type="presParOf" srcId="{1DD84E78-681C-429E-8610-AC247A691252}" destId="{F99594C9-13CC-4DE9-9AE6-AFF4D5D1FCCA}" srcOrd="1" destOrd="0" presId="urn:microsoft.com/office/officeart/2005/8/layout/lProcess2"/>
    <dgm:cxn modelId="{A4EA4BF3-5D81-4FDA-87ED-883FA5E74F43}" type="presParOf" srcId="{1DD84E78-681C-429E-8610-AC247A691252}" destId="{E65011EE-83ED-4F2F-AA7A-B280DC909BE9}" srcOrd="2" destOrd="0" presId="urn:microsoft.com/office/officeart/2005/8/layout/lProcess2"/>
    <dgm:cxn modelId="{135D45EB-9606-4ABB-B738-06B8B5F2F591}" type="presParOf" srcId="{E65011EE-83ED-4F2F-AA7A-B280DC909BE9}" destId="{A451E0AB-73C7-4DDC-9276-7E0DB7CD05AD}" srcOrd="0" destOrd="0" presId="urn:microsoft.com/office/officeart/2005/8/layout/lProcess2"/>
    <dgm:cxn modelId="{9AC2EFFA-C358-4B1B-A780-E75440449250}" type="presParOf" srcId="{A451E0AB-73C7-4DDC-9276-7E0DB7CD05AD}" destId="{A927717F-BE3C-43A3-A396-41EA59ADDF22}" srcOrd="0" destOrd="0" presId="urn:microsoft.com/office/officeart/2005/8/layout/lProcess2"/>
    <dgm:cxn modelId="{97A80AF9-AABD-48E1-AF2F-3D7CA6E4B179}" type="presParOf" srcId="{A451E0AB-73C7-4DDC-9276-7E0DB7CD05AD}" destId="{58D260CA-FE2A-4E2A-91A8-49F85F85B255}" srcOrd="1" destOrd="0" presId="urn:microsoft.com/office/officeart/2005/8/layout/lProcess2"/>
    <dgm:cxn modelId="{D7F80877-A26C-4E45-8190-C7F8343BC37D}" type="presParOf" srcId="{A451E0AB-73C7-4DDC-9276-7E0DB7CD05AD}" destId="{5F872B16-D022-4CCF-9FCF-5850DF976287}" srcOrd="2" destOrd="0" presId="urn:microsoft.com/office/officeart/2005/8/layout/lProcess2"/>
    <dgm:cxn modelId="{54424341-0363-4977-B65F-D1090752EEEB}" type="presParOf" srcId="{A451E0AB-73C7-4DDC-9276-7E0DB7CD05AD}" destId="{8526B6B6-7C66-44E8-95D1-8C522BC5E5EE}" srcOrd="3" destOrd="0" presId="urn:microsoft.com/office/officeart/2005/8/layout/lProcess2"/>
    <dgm:cxn modelId="{2EA1576A-B4F6-410E-9F17-214DC647C186}" type="presParOf" srcId="{A451E0AB-73C7-4DDC-9276-7E0DB7CD05AD}" destId="{8BFCA545-0685-4FA3-9D27-E95312FF2695}" srcOrd="4" destOrd="0" presId="urn:microsoft.com/office/officeart/2005/8/layout/lProcess2"/>
  </dgm:cxnLst>
  <dgm:bg/>
  <dgm:whole/>
</dgm:dataModel>
</file>

<file path=ppt/diagrams/data3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0C4CAB89-833C-4710-A7DC-9D2DA23E6712}"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3EAB8888-E9AE-4683-BFA5-4A14B4F166D0}" type="presOf" srcId="{100915FB-204C-4E93-A256-AFA71D047FA3}" destId="{0A1E5911-FA0A-46D5-A6F9-290C6A0EBA17}" srcOrd="0" destOrd="0" presId="urn:microsoft.com/office/officeart/2005/8/layout/hProcess9"/>
    <dgm:cxn modelId="{1F404D2C-FBB1-4045-855F-86C02C94AF3C}"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0D976296-1A18-4304-898F-83C57BA807BF}" type="presOf" srcId="{B8830C70-EEA3-40B5-B02E-960C3C411B22}" destId="{1B60E440-4477-4255-940E-B753A8D9865E}" srcOrd="0" destOrd="0" presId="urn:microsoft.com/office/officeart/2005/8/layout/hProcess9"/>
    <dgm:cxn modelId="{3BEE9220-0418-4358-ADD5-73C17A38864A}"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B9ACB4F-258D-48D0-ABEA-9BE7053EFC67}" type="presParOf" srcId="{1B60E440-4477-4255-940E-B753A8D9865E}" destId="{1AC14AE6-EEA9-42BD-8BA1-0D3C8221065D}" srcOrd="0" destOrd="0" presId="urn:microsoft.com/office/officeart/2005/8/layout/hProcess9"/>
    <dgm:cxn modelId="{85E3185D-C63A-4BE7-B05B-83C8781E6FD6}" type="presParOf" srcId="{1B60E440-4477-4255-940E-B753A8D9865E}" destId="{6EA322FA-3DE1-4CF8-B42F-3CC85561DA57}" srcOrd="1" destOrd="0" presId="urn:microsoft.com/office/officeart/2005/8/layout/hProcess9"/>
    <dgm:cxn modelId="{53BDBDB5-5854-48F1-B19F-966CCA27E4F0}" type="presParOf" srcId="{6EA322FA-3DE1-4CF8-B42F-3CC85561DA57}" destId="{0A1E5911-FA0A-46D5-A6F9-290C6A0EBA17}" srcOrd="0" destOrd="0" presId="urn:microsoft.com/office/officeart/2005/8/layout/hProcess9"/>
    <dgm:cxn modelId="{6AE30401-3E4C-49CB-B14B-66B00FC41324}" type="presParOf" srcId="{6EA322FA-3DE1-4CF8-B42F-3CC85561DA57}" destId="{FB9C6E53-BD9C-40FB-82F9-0BBA97512609}" srcOrd="1" destOrd="0" presId="urn:microsoft.com/office/officeart/2005/8/layout/hProcess9"/>
    <dgm:cxn modelId="{B5087A17-EC2D-48D4-9FEF-39EED8969A42}" type="presParOf" srcId="{6EA322FA-3DE1-4CF8-B42F-3CC85561DA57}" destId="{AE73FA9B-4D47-4127-A0EB-A71CED60CD76}" srcOrd="2" destOrd="0" presId="urn:microsoft.com/office/officeart/2005/8/layout/hProcess9"/>
    <dgm:cxn modelId="{4EB479DE-1C66-4317-8EE0-6BBD43A3A1FA}" type="presParOf" srcId="{6EA322FA-3DE1-4CF8-B42F-3CC85561DA57}" destId="{B3741DD1-14ED-47A0-89E0-23D567DD4ACC}" srcOrd="3" destOrd="0" presId="urn:microsoft.com/office/officeart/2005/8/layout/hProcess9"/>
    <dgm:cxn modelId="{FA8386BE-0472-4EC9-A1E5-ADB1DF7954A7}" type="presParOf" srcId="{6EA322FA-3DE1-4CF8-B42F-3CC85561DA57}" destId="{0EC24883-1606-4FD6-B3C5-B0B3109DC0F9}" srcOrd="4" destOrd="0" presId="urn:microsoft.com/office/officeart/2005/8/layout/hProcess9"/>
    <dgm:cxn modelId="{2781885C-C1D4-4771-A4C4-4FC1B2F8A6C2}" type="presParOf" srcId="{6EA322FA-3DE1-4CF8-B42F-3CC85561DA57}" destId="{EAD0C30F-2575-4733-82E8-7934660F84EE}" srcOrd="5" destOrd="0" presId="urn:microsoft.com/office/officeart/2005/8/layout/hProcess9"/>
    <dgm:cxn modelId="{4FA1E8FF-42A9-4E65-8765-E40ECCF05165}" type="presParOf" srcId="{6EA322FA-3DE1-4CF8-B42F-3CC85561DA57}" destId="{093B5617-C4A8-48AF-8C8D-A25797B14150}" srcOrd="6" destOrd="0" presId="urn:microsoft.com/office/officeart/2005/8/layout/hProcess9"/>
  </dgm:cxnLst>
  <dgm:bg/>
  <dgm:whole/>
</dgm:dataModel>
</file>

<file path=ppt/diagrams/data3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40B7B903-8D68-4274-9A71-E912C7A1C335}" type="presOf" srcId="{0552578E-D4B7-4729-8F41-EAFB20898756}" destId="{093B5617-C4A8-48AF-8C8D-A25797B14150}"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81BA5BED-F790-413E-8D92-A4C0DC1356D5}" type="presOf" srcId="{83911010-5E11-4D8F-8C0D-6536F9119591}" destId="{0EC24883-1606-4FD6-B3C5-B0B3109DC0F9}" srcOrd="0" destOrd="0" presId="urn:microsoft.com/office/officeart/2005/8/layout/hProcess9"/>
    <dgm:cxn modelId="{85C5EC09-CEAE-4EBB-A196-AB75EA5C6894}"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9DB217CA-D020-41F6-9FB5-DCC1854E3189}" type="presOf" srcId="{100915FB-204C-4E93-A256-AFA71D047FA3}" destId="{0A1E5911-FA0A-46D5-A6F9-290C6A0EBA17}" srcOrd="0" destOrd="0" presId="urn:microsoft.com/office/officeart/2005/8/layout/hProcess9"/>
    <dgm:cxn modelId="{3CD91C86-5E2D-41F7-9D32-60C64936AE3A}" type="presOf" srcId="{9712296E-E8A9-4933-BCD6-6B9E7AF09C03}" destId="{AE73FA9B-4D47-4127-A0EB-A71CED60CD76}"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03E21AC3-D3D6-4270-91EC-4970AE1785C8}" type="presParOf" srcId="{1B60E440-4477-4255-940E-B753A8D9865E}" destId="{1AC14AE6-EEA9-42BD-8BA1-0D3C8221065D}" srcOrd="0" destOrd="0" presId="urn:microsoft.com/office/officeart/2005/8/layout/hProcess9"/>
    <dgm:cxn modelId="{BF0777D5-FE0F-48CB-B685-041603CE03E2}" type="presParOf" srcId="{1B60E440-4477-4255-940E-B753A8D9865E}" destId="{6EA322FA-3DE1-4CF8-B42F-3CC85561DA57}" srcOrd="1" destOrd="0" presId="urn:microsoft.com/office/officeart/2005/8/layout/hProcess9"/>
    <dgm:cxn modelId="{E815CAB1-2E3F-4C01-B4A0-641040EA1ACF}" type="presParOf" srcId="{6EA322FA-3DE1-4CF8-B42F-3CC85561DA57}" destId="{0A1E5911-FA0A-46D5-A6F9-290C6A0EBA17}" srcOrd="0" destOrd="0" presId="urn:microsoft.com/office/officeart/2005/8/layout/hProcess9"/>
    <dgm:cxn modelId="{866035C5-2DF8-4D51-AE6D-D0617A9D48F3}" type="presParOf" srcId="{6EA322FA-3DE1-4CF8-B42F-3CC85561DA57}" destId="{FB9C6E53-BD9C-40FB-82F9-0BBA97512609}" srcOrd="1" destOrd="0" presId="urn:microsoft.com/office/officeart/2005/8/layout/hProcess9"/>
    <dgm:cxn modelId="{FAB36EEC-BEE7-49E4-BC6E-8543CA2FF5A9}" type="presParOf" srcId="{6EA322FA-3DE1-4CF8-B42F-3CC85561DA57}" destId="{AE73FA9B-4D47-4127-A0EB-A71CED60CD76}" srcOrd="2" destOrd="0" presId="urn:microsoft.com/office/officeart/2005/8/layout/hProcess9"/>
    <dgm:cxn modelId="{33A53A4E-6321-4001-A3B0-69F8902E3D3D}" type="presParOf" srcId="{6EA322FA-3DE1-4CF8-B42F-3CC85561DA57}" destId="{B3741DD1-14ED-47A0-89E0-23D567DD4ACC}" srcOrd="3" destOrd="0" presId="urn:microsoft.com/office/officeart/2005/8/layout/hProcess9"/>
    <dgm:cxn modelId="{C6A2645D-AE0E-4DB8-A6D7-9088918CD9F6}" type="presParOf" srcId="{6EA322FA-3DE1-4CF8-B42F-3CC85561DA57}" destId="{0EC24883-1606-4FD6-B3C5-B0B3109DC0F9}" srcOrd="4" destOrd="0" presId="urn:microsoft.com/office/officeart/2005/8/layout/hProcess9"/>
    <dgm:cxn modelId="{08A61088-BB89-47A3-845B-8ABEC0D511B9}" type="presParOf" srcId="{6EA322FA-3DE1-4CF8-B42F-3CC85561DA57}" destId="{EAD0C30F-2575-4733-82E8-7934660F84EE}" srcOrd="5" destOrd="0" presId="urn:microsoft.com/office/officeart/2005/8/layout/hProcess9"/>
    <dgm:cxn modelId="{9827380E-A223-468D-8661-EEB78FE7EE99}" type="presParOf" srcId="{6EA322FA-3DE1-4CF8-B42F-3CC85561DA57}" destId="{093B5617-C4A8-48AF-8C8D-A25797B14150}" srcOrd="6" destOrd="0" presId="urn:microsoft.com/office/officeart/2005/8/layout/hProcess9"/>
  </dgm:cxnLst>
  <dgm:bg/>
  <dgm:whole/>
</dgm:dataModel>
</file>

<file path=ppt/diagrams/data33.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B4BA4432-E388-4479-8735-67214A7990E5}" type="presOf" srcId="{B8830C70-EEA3-40B5-B02E-960C3C411B22}" destId="{1B60E440-4477-4255-940E-B753A8D9865E}"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D014FDF1-6AD3-4830-A02B-43E4FA64FD87}" type="presOf" srcId="{100915FB-204C-4E93-A256-AFA71D047FA3}" destId="{0A1E5911-FA0A-46D5-A6F9-290C6A0EBA17}"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94DA0D0-C5C4-4C2D-BF34-10F95D77D515}" type="presOf" srcId="{9712296E-E8A9-4933-BCD6-6B9E7AF09C03}" destId="{AE73FA9B-4D47-4127-A0EB-A71CED60CD76}" srcOrd="0" destOrd="0" presId="urn:microsoft.com/office/officeart/2005/8/layout/hProcess9"/>
    <dgm:cxn modelId="{20F32591-5730-4AC2-98BB-3C80277DE8A4}" type="presOf" srcId="{0552578E-D4B7-4729-8F41-EAFB20898756}" destId="{093B5617-C4A8-48AF-8C8D-A25797B14150}" srcOrd="0" destOrd="0" presId="urn:microsoft.com/office/officeart/2005/8/layout/hProcess9"/>
    <dgm:cxn modelId="{B87692DE-1C07-4903-A737-6B4155D49A86}"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BD2F018-FDDB-4B32-9E3A-1DD8F759C265}" type="presParOf" srcId="{1B60E440-4477-4255-940E-B753A8D9865E}" destId="{1AC14AE6-EEA9-42BD-8BA1-0D3C8221065D}" srcOrd="0" destOrd="0" presId="urn:microsoft.com/office/officeart/2005/8/layout/hProcess9"/>
    <dgm:cxn modelId="{3E6E4EA6-B5C9-4BF1-A2A3-E2839552266B}" type="presParOf" srcId="{1B60E440-4477-4255-940E-B753A8D9865E}" destId="{6EA322FA-3DE1-4CF8-B42F-3CC85561DA57}" srcOrd="1" destOrd="0" presId="urn:microsoft.com/office/officeart/2005/8/layout/hProcess9"/>
    <dgm:cxn modelId="{1E185D11-D7FC-43D6-81C2-E0A8B09A95EA}" type="presParOf" srcId="{6EA322FA-3DE1-4CF8-B42F-3CC85561DA57}" destId="{0A1E5911-FA0A-46D5-A6F9-290C6A0EBA17}" srcOrd="0" destOrd="0" presId="urn:microsoft.com/office/officeart/2005/8/layout/hProcess9"/>
    <dgm:cxn modelId="{E54172EF-0890-4565-A7FC-13E1BC07CF1A}" type="presParOf" srcId="{6EA322FA-3DE1-4CF8-B42F-3CC85561DA57}" destId="{FB9C6E53-BD9C-40FB-82F9-0BBA97512609}" srcOrd="1" destOrd="0" presId="urn:microsoft.com/office/officeart/2005/8/layout/hProcess9"/>
    <dgm:cxn modelId="{355C3FF1-F033-44AA-A529-513EA55B24D5}" type="presParOf" srcId="{6EA322FA-3DE1-4CF8-B42F-3CC85561DA57}" destId="{AE73FA9B-4D47-4127-A0EB-A71CED60CD76}" srcOrd="2" destOrd="0" presId="urn:microsoft.com/office/officeart/2005/8/layout/hProcess9"/>
    <dgm:cxn modelId="{49480A48-F56F-4237-981D-3D2D03C1963C}" type="presParOf" srcId="{6EA322FA-3DE1-4CF8-B42F-3CC85561DA57}" destId="{B3741DD1-14ED-47A0-89E0-23D567DD4ACC}" srcOrd="3" destOrd="0" presId="urn:microsoft.com/office/officeart/2005/8/layout/hProcess9"/>
    <dgm:cxn modelId="{28F5DD3A-A4B7-4048-8523-8FEEB0571FC8}" type="presParOf" srcId="{6EA322FA-3DE1-4CF8-B42F-3CC85561DA57}" destId="{0EC24883-1606-4FD6-B3C5-B0B3109DC0F9}" srcOrd="4" destOrd="0" presId="urn:microsoft.com/office/officeart/2005/8/layout/hProcess9"/>
    <dgm:cxn modelId="{668B0D6A-D2D7-4F25-9823-7E35FBB42C59}" type="presParOf" srcId="{6EA322FA-3DE1-4CF8-B42F-3CC85561DA57}" destId="{EAD0C30F-2575-4733-82E8-7934660F84EE}" srcOrd="5" destOrd="0" presId="urn:microsoft.com/office/officeart/2005/8/layout/hProcess9"/>
    <dgm:cxn modelId="{CA2FCA38-3A8B-46A0-B976-2D93C83F387E}" type="presParOf" srcId="{6EA322FA-3DE1-4CF8-B42F-3CC85561DA57}" destId="{093B5617-C4A8-48AF-8C8D-A25797B14150}" srcOrd="6" destOrd="0" presId="urn:microsoft.com/office/officeart/2005/8/layout/hProcess9"/>
  </dgm:cxnLst>
  <dgm:bg/>
  <dgm:whole/>
</dgm:dataModel>
</file>

<file path=ppt/diagrams/data3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8D5D731A-B5D5-4DED-A6A5-4E73DA0BAE08}"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467E47F3-23B0-433D-A196-EC73CDD4E095}" type="presOf" srcId="{83911010-5E11-4D8F-8C0D-6536F9119591}" destId="{0EC24883-1606-4FD6-B3C5-B0B3109DC0F9}" srcOrd="0" destOrd="0" presId="urn:microsoft.com/office/officeart/2005/8/layout/hProcess9"/>
    <dgm:cxn modelId="{1C6B0B34-EB7B-4CEC-956C-5B4F515C5BBD}"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8FD55073-BE3A-4959-B3A7-808C729F99A6}" type="presOf" srcId="{100915FB-204C-4E93-A256-AFA71D047FA3}" destId="{0A1E5911-FA0A-46D5-A6F9-290C6A0EBA17}" srcOrd="0" destOrd="0" presId="urn:microsoft.com/office/officeart/2005/8/layout/hProcess9"/>
    <dgm:cxn modelId="{91C8C15D-E5DB-4DE2-8B38-11EDED36C0D6}"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A978FD15-5C54-41FB-BC15-E748684B1AC2}" type="presParOf" srcId="{1B60E440-4477-4255-940E-B753A8D9865E}" destId="{1AC14AE6-EEA9-42BD-8BA1-0D3C8221065D}" srcOrd="0" destOrd="0" presId="urn:microsoft.com/office/officeart/2005/8/layout/hProcess9"/>
    <dgm:cxn modelId="{0F6124A6-44B5-4178-B1C5-65BB7C10FC76}" type="presParOf" srcId="{1B60E440-4477-4255-940E-B753A8D9865E}" destId="{6EA322FA-3DE1-4CF8-B42F-3CC85561DA57}" srcOrd="1" destOrd="0" presId="urn:microsoft.com/office/officeart/2005/8/layout/hProcess9"/>
    <dgm:cxn modelId="{533E4DD3-BEEB-4D30-AFF7-F2527007FA2B}" type="presParOf" srcId="{6EA322FA-3DE1-4CF8-B42F-3CC85561DA57}" destId="{0A1E5911-FA0A-46D5-A6F9-290C6A0EBA17}" srcOrd="0" destOrd="0" presId="urn:microsoft.com/office/officeart/2005/8/layout/hProcess9"/>
    <dgm:cxn modelId="{A37AD8A6-6CA1-4BEA-80F0-0D32AF8480DE}" type="presParOf" srcId="{6EA322FA-3DE1-4CF8-B42F-3CC85561DA57}" destId="{FB9C6E53-BD9C-40FB-82F9-0BBA97512609}" srcOrd="1" destOrd="0" presId="urn:microsoft.com/office/officeart/2005/8/layout/hProcess9"/>
    <dgm:cxn modelId="{F5526E53-09E2-4B36-BE96-D1AF9826B841}" type="presParOf" srcId="{6EA322FA-3DE1-4CF8-B42F-3CC85561DA57}" destId="{AE73FA9B-4D47-4127-A0EB-A71CED60CD76}" srcOrd="2" destOrd="0" presId="urn:microsoft.com/office/officeart/2005/8/layout/hProcess9"/>
    <dgm:cxn modelId="{1A4C41BA-A32F-43B6-9195-CFB3B6676F37}" type="presParOf" srcId="{6EA322FA-3DE1-4CF8-B42F-3CC85561DA57}" destId="{B3741DD1-14ED-47A0-89E0-23D567DD4ACC}" srcOrd="3" destOrd="0" presId="urn:microsoft.com/office/officeart/2005/8/layout/hProcess9"/>
    <dgm:cxn modelId="{A589B186-D191-49D2-AC1D-8E127BAE8C19}" type="presParOf" srcId="{6EA322FA-3DE1-4CF8-B42F-3CC85561DA57}" destId="{0EC24883-1606-4FD6-B3C5-B0B3109DC0F9}" srcOrd="4" destOrd="0" presId="urn:microsoft.com/office/officeart/2005/8/layout/hProcess9"/>
    <dgm:cxn modelId="{47BEC7E8-0616-48AE-B015-A231D957FAD5}" type="presParOf" srcId="{6EA322FA-3DE1-4CF8-B42F-3CC85561DA57}" destId="{EAD0C30F-2575-4733-82E8-7934660F84EE}" srcOrd="5" destOrd="0" presId="urn:microsoft.com/office/officeart/2005/8/layout/hProcess9"/>
    <dgm:cxn modelId="{AE69D0C0-C648-470A-8A6B-7B0A03DB9549}" type="presParOf" srcId="{6EA322FA-3DE1-4CF8-B42F-3CC85561DA57}" destId="{093B5617-C4A8-48AF-8C8D-A25797B14150}" srcOrd="6" destOrd="0" presId="urn:microsoft.com/office/officeart/2005/8/layout/hProcess9"/>
  </dgm:cxnLst>
  <dgm:bg/>
  <dgm:whole/>
</dgm:dataModel>
</file>

<file path=ppt/diagrams/data35.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9F4BB610-EB71-4E02-A8AE-3F6E8F589FC1}"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BE5AAA02-0FEC-4CDF-A0D3-2F8D63F4656F}" type="presOf" srcId="{0552578E-D4B7-4729-8F41-EAFB20898756}" destId="{093B5617-C4A8-48AF-8C8D-A25797B14150}" srcOrd="0" destOrd="0" presId="urn:microsoft.com/office/officeart/2005/8/layout/hProcess9"/>
    <dgm:cxn modelId="{00BFF781-DD8A-43D3-B024-1474586829C4}" type="presOf" srcId="{100915FB-204C-4E93-A256-AFA71D047FA3}" destId="{0A1E5911-FA0A-46D5-A6F9-290C6A0EBA17}" srcOrd="0" destOrd="0" presId="urn:microsoft.com/office/officeart/2005/8/layout/hProcess9"/>
    <dgm:cxn modelId="{0A306086-10A1-47A8-A188-4D01826FF9CF}" type="presOf" srcId="{9712296E-E8A9-4933-BCD6-6B9E7AF09C03}" destId="{AE73FA9B-4D47-4127-A0EB-A71CED60CD76}"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287EDFDD-6222-43E2-B8A9-8AFE514BFDFC}" type="presOf" srcId="{B8830C70-EEA3-40B5-B02E-960C3C411B22}" destId="{1B60E440-4477-4255-940E-B753A8D9865E}" srcOrd="0" destOrd="0" presId="urn:microsoft.com/office/officeart/2005/8/layout/hProcess9"/>
    <dgm:cxn modelId="{BAC269EB-7A10-4F9E-866B-EFBE52696B98}" type="presParOf" srcId="{1B60E440-4477-4255-940E-B753A8D9865E}" destId="{1AC14AE6-EEA9-42BD-8BA1-0D3C8221065D}" srcOrd="0" destOrd="0" presId="urn:microsoft.com/office/officeart/2005/8/layout/hProcess9"/>
    <dgm:cxn modelId="{E5451BBC-8E29-4150-AFF8-93B912101443}" type="presParOf" srcId="{1B60E440-4477-4255-940E-B753A8D9865E}" destId="{6EA322FA-3DE1-4CF8-B42F-3CC85561DA57}" srcOrd="1" destOrd="0" presId="urn:microsoft.com/office/officeart/2005/8/layout/hProcess9"/>
    <dgm:cxn modelId="{12F6AC3F-F881-4039-9E83-373630007FB9}" type="presParOf" srcId="{6EA322FA-3DE1-4CF8-B42F-3CC85561DA57}" destId="{0A1E5911-FA0A-46D5-A6F9-290C6A0EBA17}" srcOrd="0" destOrd="0" presId="urn:microsoft.com/office/officeart/2005/8/layout/hProcess9"/>
    <dgm:cxn modelId="{C194E463-8A6C-4C0A-B8F1-B69EE2C60302}" type="presParOf" srcId="{6EA322FA-3DE1-4CF8-B42F-3CC85561DA57}" destId="{FB9C6E53-BD9C-40FB-82F9-0BBA97512609}" srcOrd="1" destOrd="0" presId="urn:microsoft.com/office/officeart/2005/8/layout/hProcess9"/>
    <dgm:cxn modelId="{9F4663CE-DD28-4289-9B87-39EE255EC656}" type="presParOf" srcId="{6EA322FA-3DE1-4CF8-B42F-3CC85561DA57}" destId="{AE73FA9B-4D47-4127-A0EB-A71CED60CD76}" srcOrd="2" destOrd="0" presId="urn:microsoft.com/office/officeart/2005/8/layout/hProcess9"/>
    <dgm:cxn modelId="{F42B194F-15C9-45B0-83C9-5B62F22C5C91}" type="presParOf" srcId="{6EA322FA-3DE1-4CF8-B42F-3CC85561DA57}" destId="{B3741DD1-14ED-47A0-89E0-23D567DD4ACC}" srcOrd="3" destOrd="0" presId="urn:microsoft.com/office/officeart/2005/8/layout/hProcess9"/>
    <dgm:cxn modelId="{DD7465DA-4F8D-41EB-A83A-E98D0BC13BA9}" type="presParOf" srcId="{6EA322FA-3DE1-4CF8-B42F-3CC85561DA57}" destId="{0EC24883-1606-4FD6-B3C5-B0B3109DC0F9}" srcOrd="4" destOrd="0" presId="urn:microsoft.com/office/officeart/2005/8/layout/hProcess9"/>
    <dgm:cxn modelId="{80C82A93-D34B-4B5B-B25F-4E89E95A39A0}" type="presParOf" srcId="{6EA322FA-3DE1-4CF8-B42F-3CC85561DA57}" destId="{EAD0C30F-2575-4733-82E8-7934660F84EE}" srcOrd="5" destOrd="0" presId="urn:microsoft.com/office/officeart/2005/8/layout/hProcess9"/>
    <dgm:cxn modelId="{9BF915DA-78D1-4B2D-8E19-D97E2E24576F}" type="presParOf" srcId="{6EA322FA-3DE1-4CF8-B42F-3CC85561DA57}" destId="{093B5617-C4A8-48AF-8C8D-A25797B14150}" srcOrd="6" destOrd="0" presId="urn:microsoft.com/office/officeart/2005/8/layout/hProcess9"/>
  </dgm:cxnLst>
  <dgm:bg/>
  <dgm:whole/>
</dgm:dataModel>
</file>

<file path=ppt/diagrams/data36.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62EA436B-17DE-4CBC-AC21-6903A89963C9}" type="presOf" srcId="{83911010-5E11-4D8F-8C0D-6536F9119591}" destId="{0EC24883-1606-4FD6-B3C5-B0B3109DC0F9}" srcOrd="0" destOrd="0" presId="urn:microsoft.com/office/officeart/2005/8/layout/hProcess9"/>
    <dgm:cxn modelId="{9F2FCD8F-13DD-4EC1-A3EC-A65BECBDF59D}" srcId="{B8830C70-EEA3-40B5-B02E-960C3C411B22}" destId="{0552578E-D4B7-4729-8F41-EAFB20898756}" srcOrd="3" destOrd="0" parTransId="{46CADB57-3BEE-4645-99F0-EB4B57F50DCD}" sibTransId="{2A4EF4B1-B54E-421C-B145-D33AFACE6764}"/>
    <dgm:cxn modelId="{A4821F55-1172-40E6-8A64-1D824AC5E252}" type="presOf" srcId="{100915FB-204C-4E93-A256-AFA71D047FA3}" destId="{0A1E5911-FA0A-46D5-A6F9-290C6A0EBA17}"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EAE77926-DB65-47C9-A761-434B65445B8C}"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313710AD-FD24-4314-B35E-DB9132F1B24B}" type="presOf" srcId="{0552578E-D4B7-4729-8F41-EAFB20898756}" destId="{093B5617-C4A8-48AF-8C8D-A25797B14150}" srcOrd="0" destOrd="0" presId="urn:microsoft.com/office/officeart/2005/8/layout/hProcess9"/>
    <dgm:cxn modelId="{BB194B69-EDA9-450A-A282-A49028432E7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737D0B7E-8228-443C-B2AC-343EC05B8013}" type="presParOf" srcId="{1B60E440-4477-4255-940E-B753A8D9865E}" destId="{1AC14AE6-EEA9-42BD-8BA1-0D3C8221065D}" srcOrd="0" destOrd="0" presId="urn:microsoft.com/office/officeart/2005/8/layout/hProcess9"/>
    <dgm:cxn modelId="{100B7DCD-576C-4894-B2DD-881CA55799F6}" type="presParOf" srcId="{1B60E440-4477-4255-940E-B753A8D9865E}" destId="{6EA322FA-3DE1-4CF8-B42F-3CC85561DA57}" srcOrd="1" destOrd="0" presId="urn:microsoft.com/office/officeart/2005/8/layout/hProcess9"/>
    <dgm:cxn modelId="{F1D73C67-2CAB-44B9-AFC6-F1144809A44C}" type="presParOf" srcId="{6EA322FA-3DE1-4CF8-B42F-3CC85561DA57}" destId="{0A1E5911-FA0A-46D5-A6F9-290C6A0EBA17}" srcOrd="0" destOrd="0" presId="urn:microsoft.com/office/officeart/2005/8/layout/hProcess9"/>
    <dgm:cxn modelId="{F621F857-20DB-48E5-86EE-C771FBE29B17}" type="presParOf" srcId="{6EA322FA-3DE1-4CF8-B42F-3CC85561DA57}" destId="{FB9C6E53-BD9C-40FB-82F9-0BBA97512609}" srcOrd="1" destOrd="0" presId="urn:microsoft.com/office/officeart/2005/8/layout/hProcess9"/>
    <dgm:cxn modelId="{5E6A5781-A05E-49EA-A0A9-80686C685AD2}" type="presParOf" srcId="{6EA322FA-3DE1-4CF8-B42F-3CC85561DA57}" destId="{AE73FA9B-4D47-4127-A0EB-A71CED60CD76}" srcOrd="2" destOrd="0" presId="urn:microsoft.com/office/officeart/2005/8/layout/hProcess9"/>
    <dgm:cxn modelId="{0E45632F-1385-4CF9-A91D-B8DA77FB1831}" type="presParOf" srcId="{6EA322FA-3DE1-4CF8-B42F-3CC85561DA57}" destId="{B3741DD1-14ED-47A0-89E0-23D567DD4ACC}" srcOrd="3" destOrd="0" presId="urn:microsoft.com/office/officeart/2005/8/layout/hProcess9"/>
    <dgm:cxn modelId="{D9F11347-AD97-4D27-94AB-CADB1FC5BD3B}" type="presParOf" srcId="{6EA322FA-3DE1-4CF8-B42F-3CC85561DA57}" destId="{0EC24883-1606-4FD6-B3C5-B0B3109DC0F9}" srcOrd="4" destOrd="0" presId="urn:microsoft.com/office/officeart/2005/8/layout/hProcess9"/>
    <dgm:cxn modelId="{2EC5AD57-24F6-443C-A6E4-A4A3B3F925E3}" type="presParOf" srcId="{6EA322FA-3DE1-4CF8-B42F-3CC85561DA57}" destId="{EAD0C30F-2575-4733-82E8-7934660F84EE}" srcOrd="5" destOrd="0" presId="urn:microsoft.com/office/officeart/2005/8/layout/hProcess9"/>
    <dgm:cxn modelId="{FE6FEFC5-32ED-4B19-BE58-61CFFB98B472}" type="presParOf" srcId="{6EA322FA-3DE1-4CF8-B42F-3CC85561DA57}" destId="{093B5617-C4A8-48AF-8C8D-A25797B14150}" srcOrd="6" destOrd="0" presId="urn:microsoft.com/office/officeart/2005/8/layout/hProcess9"/>
  </dgm:cxnLst>
  <dgm:bg/>
  <dgm:whole/>
</dgm:dataModel>
</file>

<file path=ppt/diagrams/data3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1B7A6B88-4FBD-42AC-981C-B242A675EFC5}" type="presOf" srcId="{83911010-5E11-4D8F-8C0D-6536F9119591}" destId="{0EC24883-1606-4FD6-B3C5-B0B3109DC0F9}"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F67A772-B270-4619-8CAD-B632CB96B744}" type="presOf" srcId="{B8830C70-EEA3-40B5-B02E-960C3C411B22}" destId="{1B60E440-4477-4255-940E-B753A8D9865E}" srcOrd="0" destOrd="0" presId="urn:microsoft.com/office/officeart/2005/8/layout/hProcess9"/>
    <dgm:cxn modelId="{A6BD0CEC-A6CC-4097-9F82-88DF0828DB56}" type="presOf" srcId="{9712296E-E8A9-4933-BCD6-6B9E7AF09C03}" destId="{AE73FA9B-4D47-4127-A0EB-A71CED60CD76}" srcOrd="0" destOrd="0" presId="urn:microsoft.com/office/officeart/2005/8/layout/hProcess9"/>
    <dgm:cxn modelId="{D9A0FEC1-E2B7-46D8-B1F7-C47775617C22}" type="presOf" srcId="{100915FB-204C-4E93-A256-AFA71D047FA3}" destId="{0A1E5911-FA0A-46D5-A6F9-290C6A0EBA17}" srcOrd="0" destOrd="0" presId="urn:microsoft.com/office/officeart/2005/8/layout/hProcess9"/>
    <dgm:cxn modelId="{A65D4176-01E4-4BF7-A605-65439022A6FD}" type="presOf" srcId="{0552578E-D4B7-4729-8F41-EAFB20898756}" destId="{093B5617-C4A8-48AF-8C8D-A25797B14150}"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84FC3D8-2AD3-42E9-B1A9-22BE4936FB86}" type="presParOf" srcId="{1B60E440-4477-4255-940E-B753A8D9865E}" destId="{1AC14AE6-EEA9-42BD-8BA1-0D3C8221065D}" srcOrd="0" destOrd="0" presId="urn:microsoft.com/office/officeart/2005/8/layout/hProcess9"/>
    <dgm:cxn modelId="{0FD59CBC-50B5-48B6-9D87-03B51702AF21}" type="presParOf" srcId="{1B60E440-4477-4255-940E-B753A8D9865E}" destId="{6EA322FA-3DE1-4CF8-B42F-3CC85561DA57}" srcOrd="1" destOrd="0" presId="urn:microsoft.com/office/officeart/2005/8/layout/hProcess9"/>
    <dgm:cxn modelId="{8A4DD065-2207-47DD-A4FD-D739BC3C4E92}" type="presParOf" srcId="{6EA322FA-3DE1-4CF8-B42F-3CC85561DA57}" destId="{0A1E5911-FA0A-46D5-A6F9-290C6A0EBA17}" srcOrd="0" destOrd="0" presId="urn:microsoft.com/office/officeart/2005/8/layout/hProcess9"/>
    <dgm:cxn modelId="{BA64CC4B-6EFD-4AC3-B402-BA1344056AA5}" type="presParOf" srcId="{6EA322FA-3DE1-4CF8-B42F-3CC85561DA57}" destId="{FB9C6E53-BD9C-40FB-82F9-0BBA97512609}" srcOrd="1" destOrd="0" presId="urn:microsoft.com/office/officeart/2005/8/layout/hProcess9"/>
    <dgm:cxn modelId="{32548A86-D9A1-4ED4-A753-423958B0CCF2}" type="presParOf" srcId="{6EA322FA-3DE1-4CF8-B42F-3CC85561DA57}" destId="{AE73FA9B-4D47-4127-A0EB-A71CED60CD76}" srcOrd="2" destOrd="0" presId="urn:microsoft.com/office/officeart/2005/8/layout/hProcess9"/>
    <dgm:cxn modelId="{D368EC11-18AD-453C-B7F8-A1FCB22644C6}" type="presParOf" srcId="{6EA322FA-3DE1-4CF8-B42F-3CC85561DA57}" destId="{B3741DD1-14ED-47A0-89E0-23D567DD4ACC}" srcOrd="3" destOrd="0" presId="urn:microsoft.com/office/officeart/2005/8/layout/hProcess9"/>
    <dgm:cxn modelId="{7D7BF6E6-8526-4227-86FE-03CC2BF403D6}" type="presParOf" srcId="{6EA322FA-3DE1-4CF8-B42F-3CC85561DA57}" destId="{0EC24883-1606-4FD6-B3C5-B0B3109DC0F9}" srcOrd="4" destOrd="0" presId="urn:microsoft.com/office/officeart/2005/8/layout/hProcess9"/>
    <dgm:cxn modelId="{F86423E2-22B7-4614-92CE-F664AF1D3713}" type="presParOf" srcId="{6EA322FA-3DE1-4CF8-B42F-3CC85561DA57}" destId="{EAD0C30F-2575-4733-82E8-7934660F84EE}" srcOrd="5" destOrd="0" presId="urn:microsoft.com/office/officeart/2005/8/layout/hProcess9"/>
    <dgm:cxn modelId="{023C1F9D-4BBE-461D-A3DB-63D8896E6D8F}" type="presParOf" srcId="{6EA322FA-3DE1-4CF8-B42F-3CC85561DA57}" destId="{093B5617-C4A8-48AF-8C8D-A25797B14150}" srcOrd="6" destOrd="0" presId="urn:microsoft.com/office/officeart/2005/8/layout/hProcess9"/>
  </dgm:cxnLst>
  <dgm:bg/>
  <dgm:whole/>
</dgm:dataModel>
</file>

<file path=ppt/diagrams/data38.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3C41911-58B6-4FEE-9053-8B2696096CC8}" type="presOf" srcId="{0552578E-D4B7-4729-8F41-EAFB20898756}" destId="{093B5617-C4A8-48AF-8C8D-A25797B14150}"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A951741A-35DF-48D9-A9AC-5053EA780C91}" type="presOf" srcId="{83911010-5E11-4D8F-8C0D-6536F9119591}" destId="{0EC24883-1606-4FD6-B3C5-B0B3109DC0F9}" srcOrd="0" destOrd="0" presId="urn:microsoft.com/office/officeart/2005/8/layout/hProcess9"/>
    <dgm:cxn modelId="{A7BA522A-253D-417D-812A-2C0A8DE0BEC3}"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E508968B-B2C0-4FE0-9EC9-3F98A28B8554}" type="presOf" srcId="{9712296E-E8A9-4933-BCD6-6B9E7AF09C03}" destId="{AE73FA9B-4D47-4127-A0EB-A71CED60CD76}" srcOrd="0" destOrd="0" presId="urn:microsoft.com/office/officeart/2005/8/layout/hProcess9"/>
    <dgm:cxn modelId="{E7953FCE-41C2-4EEA-9F35-D7D340E63EF4}"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37DCA496-AF5D-4C77-B2D0-5AC84A2EB4D3}" type="presParOf" srcId="{1B60E440-4477-4255-940E-B753A8D9865E}" destId="{1AC14AE6-EEA9-42BD-8BA1-0D3C8221065D}" srcOrd="0" destOrd="0" presId="urn:microsoft.com/office/officeart/2005/8/layout/hProcess9"/>
    <dgm:cxn modelId="{5201175E-23D9-446F-BEE0-938B05D6FEA8}" type="presParOf" srcId="{1B60E440-4477-4255-940E-B753A8D9865E}" destId="{6EA322FA-3DE1-4CF8-B42F-3CC85561DA57}" srcOrd="1" destOrd="0" presId="urn:microsoft.com/office/officeart/2005/8/layout/hProcess9"/>
    <dgm:cxn modelId="{CFDB8BA7-4353-4EBE-99D4-513B10D0A537}" type="presParOf" srcId="{6EA322FA-3DE1-4CF8-B42F-3CC85561DA57}" destId="{0A1E5911-FA0A-46D5-A6F9-290C6A0EBA17}" srcOrd="0" destOrd="0" presId="urn:microsoft.com/office/officeart/2005/8/layout/hProcess9"/>
    <dgm:cxn modelId="{15254AB2-C99A-43A5-A3D0-B76AF7C1B0F4}" type="presParOf" srcId="{6EA322FA-3DE1-4CF8-B42F-3CC85561DA57}" destId="{FB9C6E53-BD9C-40FB-82F9-0BBA97512609}" srcOrd="1" destOrd="0" presId="urn:microsoft.com/office/officeart/2005/8/layout/hProcess9"/>
    <dgm:cxn modelId="{A727F553-0E4D-4430-99D0-E2F9AD9B3974}" type="presParOf" srcId="{6EA322FA-3DE1-4CF8-B42F-3CC85561DA57}" destId="{AE73FA9B-4D47-4127-A0EB-A71CED60CD76}" srcOrd="2" destOrd="0" presId="urn:microsoft.com/office/officeart/2005/8/layout/hProcess9"/>
    <dgm:cxn modelId="{7D8491B6-853C-47D0-8FE7-8E835863E312}" type="presParOf" srcId="{6EA322FA-3DE1-4CF8-B42F-3CC85561DA57}" destId="{B3741DD1-14ED-47A0-89E0-23D567DD4ACC}" srcOrd="3" destOrd="0" presId="urn:microsoft.com/office/officeart/2005/8/layout/hProcess9"/>
    <dgm:cxn modelId="{B977CBB7-2BD3-42DA-B172-E121245DE599}" type="presParOf" srcId="{6EA322FA-3DE1-4CF8-B42F-3CC85561DA57}" destId="{0EC24883-1606-4FD6-B3C5-B0B3109DC0F9}" srcOrd="4" destOrd="0" presId="urn:microsoft.com/office/officeart/2005/8/layout/hProcess9"/>
    <dgm:cxn modelId="{425EBFCE-B618-447C-8B50-BB32B2195FD0}" type="presParOf" srcId="{6EA322FA-3DE1-4CF8-B42F-3CC85561DA57}" destId="{EAD0C30F-2575-4733-82E8-7934660F84EE}" srcOrd="5" destOrd="0" presId="urn:microsoft.com/office/officeart/2005/8/layout/hProcess9"/>
    <dgm:cxn modelId="{69836316-BBAF-4817-AAB6-16D55BF9F4A5}" type="presParOf" srcId="{6EA322FA-3DE1-4CF8-B42F-3CC85561DA57}" destId="{093B5617-C4A8-48AF-8C8D-A25797B14150}" srcOrd="6" destOrd="0" presId="urn:microsoft.com/office/officeart/2005/8/layout/hProcess9"/>
  </dgm:cxnLst>
  <dgm:bg/>
  <dgm:whole/>
</dgm:dataModel>
</file>

<file path=ppt/diagrams/data39.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67C6B520-7181-4DC1-827F-36B8AD7A7ACE}" srcId="{E19AD145-D9F6-4283-9D9D-46B07832F22B}" destId="{30536459-CA82-4380-A8FE-D6B5473DA560}" srcOrd="1" destOrd="0" parTransId="{CE31EB6B-38D4-4765-9DDC-BA6B002724FD}" sibTransId="{23B4B622-17C4-459A-98C0-583702B819AF}"/>
    <dgm:cxn modelId="{1388A74B-3B08-432E-850C-A6FBAAEA5410}" type="presOf" srcId="{E0002A18-DEF4-4B49-B846-0C16832C51BF}" destId="{75C31A2A-683F-431A-8A26-26347D55B790}" srcOrd="0" destOrd="0" presId="urn:microsoft.com/office/officeart/2005/8/layout/lProcess2"/>
    <dgm:cxn modelId="{141713B0-EEDE-444A-B044-12BF0B3D5A77}" type="presOf" srcId="{F9C9744A-FDDC-4540-B09D-40D76ABFAF68}" destId="{C7ACF4EE-2F7C-4CE5-A853-D971165FA5FB}"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A5AA5BCB-A165-4CFA-9EF5-77C2CE91B8D2}" type="presOf" srcId="{E363D258-F854-4E12-9D43-95FF7DA56D85}" destId="{DA047BE5-B1CC-46D5-BCA2-8AC9060B098F}" srcOrd="0" destOrd="0" presId="urn:microsoft.com/office/officeart/2005/8/layout/lProcess2"/>
    <dgm:cxn modelId="{37F477F9-2EEF-4D38-98F2-5E82C1E544D9}" type="presOf" srcId="{F9C9744A-FDDC-4540-B09D-40D76ABFAF68}" destId="{8AFB4D5F-68BB-47E4-AD64-AFD06908E5E0}" srcOrd="1"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97A07ED2-AE5F-4CF5-8D11-3D961A58D343}" srcId="{99E149A2-DBD3-4C27-8D7C-7F050445294D}" destId="{F9C9744A-FDDC-4540-B09D-40D76ABFAF68}" srcOrd="1" destOrd="0" parTransId="{191984C0-6B42-4E08-AC43-160FCC596116}" sibTransId="{FBA4E177-F0C9-443E-9385-1DBA989A73C5}"/>
    <dgm:cxn modelId="{2574457A-EDA9-47AF-9FB3-016FE0A2F503}" srcId="{B3B6F4E9-F048-41DC-BF51-4DE8C92DA6EE}" destId="{AED91D77-1308-418A-90F4-8376CC97D090}" srcOrd="2" destOrd="0" parTransId="{658C0553-148D-4A91-9460-91076F2BC522}" sibTransId="{811F3A72-0329-4458-882D-448111332DE2}"/>
    <dgm:cxn modelId="{AF6C3C01-ECFD-4A89-B358-E61FA7C656A1}" type="presOf" srcId="{003F0055-A4F7-458B-AA7A-4B7E4B2341E0}" destId="{439D4F82-817B-4BB2-B656-1FA547AE37E3}" srcOrd="0" destOrd="0" presId="urn:microsoft.com/office/officeart/2005/8/layout/lProcess2"/>
    <dgm:cxn modelId="{058574B1-5591-44D2-B035-A4D12E631842}" srcId="{E19AD145-D9F6-4283-9D9D-46B07832F22B}" destId="{07A3427F-73D5-440B-9414-C8FEAA24FF31}" srcOrd="2" destOrd="0" parTransId="{D15683A1-FD6D-4895-8FC1-D2BBE7C1023D}" sibTransId="{28652255-02D0-4FC4-A11C-0CDD7D83254D}"/>
    <dgm:cxn modelId="{4F3260E0-8494-46A5-9670-6A646D660F55}" srcId="{E0002A18-DEF4-4B49-B846-0C16832C51BF}" destId="{E363D258-F854-4E12-9D43-95FF7DA56D85}" srcOrd="1" destOrd="0" parTransId="{FF217881-CD8E-4676-84A8-6E6827CEC824}" sibTransId="{F4E8D066-9BBF-4A42-B186-525A0DB58B4B}"/>
    <dgm:cxn modelId="{C431B22A-277E-45A3-9592-617F54CA3244}" srcId="{F9C9744A-FDDC-4540-B09D-40D76ABFAF68}" destId="{0B82CAB9-4191-4B08-95AD-50592A248D0E}" srcOrd="0" destOrd="0" parTransId="{B87C981D-812A-43D5-A7A1-EEE3FE3CE841}" sibTransId="{A9124BF1-4D07-4CEA-A908-85FE79DD72FA}"/>
    <dgm:cxn modelId="{7C74DF68-353A-43E7-8C61-56B8261C9ACA}" type="presOf" srcId="{E19AD145-D9F6-4283-9D9D-46B07832F22B}" destId="{E8BD48E7-9DF6-4E26-90EC-A14CAA386E3B}" srcOrd="0" destOrd="0" presId="urn:microsoft.com/office/officeart/2005/8/layout/lProcess2"/>
    <dgm:cxn modelId="{3FFCAE62-B37D-4AFB-B7B0-69EA63040E2B}" type="presOf" srcId="{E0002A18-DEF4-4B49-B846-0C16832C51BF}" destId="{F9666398-3020-46B9-AB7F-642AE03E06DE}" srcOrd="1" destOrd="0" presId="urn:microsoft.com/office/officeart/2005/8/layout/lProcess2"/>
    <dgm:cxn modelId="{637AD83D-A399-46F7-A155-DFC730B5AADD}" srcId="{E0002A18-DEF4-4B49-B846-0C16832C51BF}" destId="{6E14794E-2CE7-4A5E-B940-89C8D10D18AA}" srcOrd="2" destOrd="0" parTransId="{17A8B5B3-5B86-4CAB-AE65-236AF3FF75C4}" sibTransId="{9E91DA93-3FE1-4B34-A0B7-2D0A1871CB73}"/>
    <dgm:cxn modelId="{A32C1135-18BC-4B3C-B148-D5EF64A2F80A}" type="presOf" srcId="{07A3427F-73D5-440B-9414-C8FEAA24FF31}" destId="{B85B2E34-7FAF-456F-B253-DA56EBF9D013}" srcOrd="0" destOrd="0" presId="urn:microsoft.com/office/officeart/2005/8/layout/lProcess2"/>
    <dgm:cxn modelId="{E5C30FF4-4AF9-4C8D-8607-490F95C6B2D4}" type="presOf" srcId="{5C893F05-0DCD-47CA-B8A1-4AC3092BEFE9}" destId="{5F872B16-D022-4CCF-9FCF-5850DF976287}"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8815BEC0-AF85-4FC6-8B59-66E8B75F4849}" type="presOf" srcId="{3147622E-FCAF-41F7-8DCC-D79DE2879793}" destId="{514034A3-14C3-4FCB-8F8C-8F209B13EB25}" srcOrd="0" destOrd="0" presId="urn:microsoft.com/office/officeart/2005/8/layout/lProcess2"/>
    <dgm:cxn modelId="{9C83BEDB-890D-4D7A-8B02-E30749EF2D7F}" type="presOf" srcId="{99E149A2-DBD3-4C27-8D7C-7F050445294D}" destId="{87C32C9B-F93D-4D28-B4A1-8E9271BA6651}" srcOrd="0" destOrd="0" presId="urn:microsoft.com/office/officeart/2005/8/layout/lProcess2"/>
    <dgm:cxn modelId="{54191C18-83C6-4D52-82C6-95A94D36E441}" type="presOf" srcId="{6E14794E-2CE7-4A5E-B940-89C8D10D18AA}" destId="{71217550-46F6-4221-A26C-8BC59A9C8125}"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35F28E1D-BDE4-4009-BC80-528E9C00F2BB}" srcId="{E19AD145-D9F6-4283-9D9D-46B07832F22B}" destId="{DEB6B1EF-0A34-4537-99C9-F69AE1D0148D}" srcOrd="3" destOrd="0" parTransId="{E04796EB-4DE8-4B2D-BF10-0971EDBCD359}" sibTransId="{BE5FA7D4-CAD3-4F68-A5E2-751F503EF50B}"/>
    <dgm:cxn modelId="{AA05367A-0A2A-4E57-8FDD-B1898D8429A4}" type="presOf" srcId="{0B82CAB9-4191-4B08-95AD-50592A248D0E}" destId="{0FE3A03B-6E25-475D-B0F8-C28727CC1DA7}"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AFC19CB7-8EEE-4113-B764-49003BCCC063}" type="presOf" srcId="{AED91D77-1308-418A-90F4-8376CC97D090}" destId="{8BFCA545-0685-4FA3-9D27-E95312FF2695}" srcOrd="0" destOrd="0" presId="urn:microsoft.com/office/officeart/2005/8/layout/lProcess2"/>
    <dgm:cxn modelId="{5470DCA7-7A31-4151-A7D3-D8095993FA1F}" srcId="{F9C9744A-FDDC-4540-B09D-40D76ABFAF68}" destId="{003F0055-A4F7-458B-AA7A-4B7E4B2341E0}" srcOrd="3" destOrd="0" parTransId="{DFB45BEF-559F-4D55-82AF-2A2EE7944B8B}" sibTransId="{938B537A-394B-4E10-A67E-4FF2137C27CA}"/>
    <dgm:cxn modelId="{272D73FF-2819-4357-865B-CC201DBB0ADB}" type="presOf" srcId="{8DC00127-58F5-4DC7-8E4F-07885412D25C}" destId="{5BE494EB-0565-4364-AEA3-C82157B6DED5}" srcOrd="0" destOrd="0" presId="urn:microsoft.com/office/officeart/2005/8/layout/lProcess2"/>
    <dgm:cxn modelId="{14977494-C4A5-478E-A733-1C8BC2CD4387}" type="presOf" srcId="{C51A6A05-7AB4-4E39-B585-B43BE33DF379}" destId="{A927717F-BE3C-43A3-A396-41EA59ADDF22}" srcOrd="0" destOrd="0" presId="urn:microsoft.com/office/officeart/2005/8/layout/lProcess2"/>
    <dgm:cxn modelId="{CE1A4B13-0D70-4892-9723-35CC01D81C00}" type="presOf" srcId="{5BAE8C62-C742-4F2F-9947-FCFE106F3666}" destId="{40F34D31-958D-4352-AA1B-6D159F8B5185}" srcOrd="0"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B34675C5-A2A8-4F66-8730-C2FF634F6E9F}" srcId="{B3B6F4E9-F048-41DC-BF51-4DE8C92DA6EE}" destId="{C51A6A05-7AB4-4E39-B585-B43BE33DF379}" srcOrd="0" destOrd="0" parTransId="{50FA02B1-A1F2-4A98-9C24-0090871FEEBA}" sibTransId="{CB8DEE87-1DC0-4948-88D6-17E769775C1A}"/>
    <dgm:cxn modelId="{785335F7-FF6C-4397-812B-5006B4AFF13E}" type="presOf" srcId="{DEB6B1EF-0A34-4537-99C9-F69AE1D0148D}" destId="{EBC930A9-5026-4CB9-ADAA-9885B9949A7F}"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B02DD8FF-ABBD-4FA1-8267-BB73337221FA}" type="presOf" srcId="{B3B6F4E9-F048-41DC-BF51-4DE8C92DA6EE}" destId="{FBB5BDC3-6351-4CCE-8988-08B6C48E6E01}" srcOrd="0" destOrd="0" presId="urn:microsoft.com/office/officeart/2005/8/layout/lProcess2"/>
    <dgm:cxn modelId="{B06B29A5-4EED-4CBC-9B3A-FC8A4D2A4D96}" type="presOf" srcId="{57F88388-5C02-4BA5-A807-6CD8CDE19779}" destId="{45BA4A0B-DB34-4A1D-AF12-28DA37122B32}" srcOrd="0" destOrd="0" presId="urn:microsoft.com/office/officeart/2005/8/layout/lProcess2"/>
    <dgm:cxn modelId="{B87570B4-989C-4BB9-B5DE-66264195DAEE}" type="presOf" srcId="{30536459-CA82-4380-A8FE-D6B5473DA560}" destId="{1F9D2BEA-5F4C-4074-9217-58F7FB8BD198}" srcOrd="0" destOrd="0" presId="urn:microsoft.com/office/officeart/2005/8/layout/lProcess2"/>
    <dgm:cxn modelId="{0BA88717-71D7-49F0-96CD-F4C8C6C21E08}" type="presOf" srcId="{E19AD145-D9F6-4283-9D9D-46B07832F22B}" destId="{FAD6C148-A809-4FFA-8D58-190AF2FA8B64}" srcOrd="1" destOrd="0" presId="urn:microsoft.com/office/officeart/2005/8/layout/lProcess2"/>
    <dgm:cxn modelId="{8517EA25-C396-449B-BE83-A16C25FDB040}" srcId="{E0002A18-DEF4-4B49-B846-0C16832C51BF}" destId="{5BAE8C62-C742-4F2F-9947-FCFE106F3666}" srcOrd="0" destOrd="0" parTransId="{86B60EAA-930C-435E-82DB-2D5D76513152}" sibTransId="{29CCB7D3-2C52-4B79-AD5E-E20F9AF2ED2A}"/>
    <dgm:cxn modelId="{C38A4E74-0FD3-4E88-A204-3DF97F1C2365}" type="presOf" srcId="{B3B6F4E9-F048-41DC-BF51-4DE8C92DA6EE}" destId="{F99594C9-13CC-4DE9-9AE6-AFF4D5D1FCCA}" srcOrd="1" destOrd="0" presId="urn:microsoft.com/office/officeart/2005/8/layout/lProcess2"/>
    <dgm:cxn modelId="{02C5CC45-7A48-4742-919D-5465BAE1A9AC}" type="presParOf" srcId="{87C32C9B-F93D-4D28-B4A1-8E9271BA6651}" destId="{982A2C4E-E293-476B-AACD-1EE24370E882}" srcOrd="0" destOrd="0" presId="urn:microsoft.com/office/officeart/2005/8/layout/lProcess2"/>
    <dgm:cxn modelId="{5D09AF8F-AD6C-48FA-B8FC-6C30D95113B7}" type="presParOf" srcId="{982A2C4E-E293-476B-AACD-1EE24370E882}" destId="{75C31A2A-683F-431A-8A26-26347D55B790}" srcOrd="0" destOrd="0" presId="urn:microsoft.com/office/officeart/2005/8/layout/lProcess2"/>
    <dgm:cxn modelId="{A2ADA0C2-2B7F-4EFD-A17C-36D4C2D4B8AE}" type="presParOf" srcId="{982A2C4E-E293-476B-AACD-1EE24370E882}" destId="{F9666398-3020-46B9-AB7F-642AE03E06DE}" srcOrd="1" destOrd="0" presId="urn:microsoft.com/office/officeart/2005/8/layout/lProcess2"/>
    <dgm:cxn modelId="{0A987867-D055-4F6B-AFC9-E620272EAC95}" type="presParOf" srcId="{982A2C4E-E293-476B-AACD-1EE24370E882}" destId="{401D1E1B-D181-4D7D-A146-7BE7B10FDE74}" srcOrd="2" destOrd="0" presId="urn:microsoft.com/office/officeart/2005/8/layout/lProcess2"/>
    <dgm:cxn modelId="{87CE6D8B-C4D7-4345-A98A-13F11599F437}" type="presParOf" srcId="{401D1E1B-D181-4D7D-A146-7BE7B10FDE74}" destId="{88E9141A-4424-4DC2-A693-B33C15DF6BEB}" srcOrd="0" destOrd="0" presId="urn:microsoft.com/office/officeart/2005/8/layout/lProcess2"/>
    <dgm:cxn modelId="{E0517C86-2A94-4236-8D22-4973BA688712}" type="presParOf" srcId="{88E9141A-4424-4DC2-A693-B33C15DF6BEB}" destId="{40F34D31-958D-4352-AA1B-6D159F8B5185}" srcOrd="0" destOrd="0" presId="urn:microsoft.com/office/officeart/2005/8/layout/lProcess2"/>
    <dgm:cxn modelId="{00CAA264-A580-4873-A5F0-5B6168E29788}" type="presParOf" srcId="{88E9141A-4424-4DC2-A693-B33C15DF6BEB}" destId="{F7B8A19B-30E5-4EF6-BB33-99960C2C6160}" srcOrd="1" destOrd="0" presId="urn:microsoft.com/office/officeart/2005/8/layout/lProcess2"/>
    <dgm:cxn modelId="{90BB6706-85C4-4B52-AF3E-2F4E6C9B3BAA}" type="presParOf" srcId="{88E9141A-4424-4DC2-A693-B33C15DF6BEB}" destId="{DA047BE5-B1CC-46D5-BCA2-8AC9060B098F}" srcOrd="2" destOrd="0" presId="urn:microsoft.com/office/officeart/2005/8/layout/lProcess2"/>
    <dgm:cxn modelId="{6D8E8019-A299-405C-9B5A-AFB5D776288E}" type="presParOf" srcId="{88E9141A-4424-4DC2-A693-B33C15DF6BEB}" destId="{C74D132E-9584-495A-8809-383A2AD365CA}" srcOrd="3" destOrd="0" presId="urn:microsoft.com/office/officeart/2005/8/layout/lProcess2"/>
    <dgm:cxn modelId="{D1DB85C0-8177-47A8-A95C-EAAAF475BD07}" type="presParOf" srcId="{88E9141A-4424-4DC2-A693-B33C15DF6BEB}" destId="{71217550-46F6-4221-A26C-8BC59A9C8125}" srcOrd="4" destOrd="0" presId="urn:microsoft.com/office/officeart/2005/8/layout/lProcess2"/>
    <dgm:cxn modelId="{07A0ECB5-5B0A-405F-893F-795CBF0C83A8}" type="presParOf" srcId="{87C32C9B-F93D-4D28-B4A1-8E9271BA6651}" destId="{24BAC0FB-6EFE-4A7F-837C-92AF9DF3D68F}" srcOrd="1" destOrd="0" presId="urn:microsoft.com/office/officeart/2005/8/layout/lProcess2"/>
    <dgm:cxn modelId="{C21BC13E-5970-4FBA-8266-383005B07D79}" type="presParOf" srcId="{87C32C9B-F93D-4D28-B4A1-8E9271BA6651}" destId="{2069FF81-9F06-4D11-955F-4E091CA033EB}" srcOrd="2" destOrd="0" presId="urn:microsoft.com/office/officeart/2005/8/layout/lProcess2"/>
    <dgm:cxn modelId="{A00A9F0E-81EA-4CC2-8367-CB74A79F65BD}" type="presParOf" srcId="{2069FF81-9F06-4D11-955F-4E091CA033EB}" destId="{C7ACF4EE-2F7C-4CE5-A853-D971165FA5FB}" srcOrd="0" destOrd="0" presId="urn:microsoft.com/office/officeart/2005/8/layout/lProcess2"/>
    <dgm:cxn modelId="{01B07AEC-E61A-4C3D-98AA-874D3056F758}" type="presParOf" srcId="{2069FF81-9F06-4D11-955F-4E091CA033EB}" destId="{8AFB4D5F-68BB-47E4-AD64-AFD06908E5E0}" srcOrd="1" destOrd="0" presId="urn:microsoft.com/office/officeart/2005/8/layout/lProcess2"/>
    <dgm:cxn modelId="{19861EC8-0646-4CFE-A479-6886B3145061}" type="presParOf" srcId="{2069FF81-9F06-4D11-955F-4E091CA033EB}" destId="{06A91B5A-DE71-436A-82DB-2F636D716679}" srcOrd="2" destOrd="0" presId="urn:microsoft.com/office/officeart/2005/8/layout/lProcess2"/>
    <dgm:cxn modelId="{2537E5C0-9451-4DAA-8ED9-32C8BE135176}" type="presParOf" srcId="{06A91B5A-DE71-436A-82DB-2F636D716679}" destId="{51A7AAF4-1C5F-47A5-98B8-081808FA5C98}" srcOrd="0" destOrd="0" presId="urn:microsoft.com/office/officeart/2005/8/layout/lProcess2"/>
    <dgm:cxn modelId="{BF47F46E-8DC4-4567-8790-FFE05ECD33EE}" type="presParOf" srcId="{51A7AAF4-1C5F-47A5-98B8-081808FA5C98}" destId="{0FE3A03B-6E25-475D-B0F8-C28727CC1DA7}" srcOrd="0" destOrd="0" presId="urn:microsoft.com/office/officeart/2005/8/layout/lProcess2"/>
    <dgm:cxn modelId="{385579EA-A400-43B1-BA18-7EF499E889F3}" type="presParOf" srcId="{51A7AAF4-1C5F-47A5-98B8-081808FA5C98}" destId="{03B24A79-B650-4A34-9086-D6D80C534151}" srcOrd="1" destOrd="0" presId="urn:microsoft.com/office/officeart/2005/8/layout/lProcess2"/>
    <dgm:cxn modelId="{CBFB3D74-4D23-4983-9668-44C2C004CA6D}" type="presParOf" srcId="{51A7AAF4-1C5F-47A5-98B8-081808FA5C98}" destId="{514034A3-14C3-4FCB-8F8C-8F209B13EB25}" srcOrd="2" destOrd="0" presId="urn:microsoft.com/office/officeart/2005/8/layout/lProcess2"/>
    <dgm:cxn modelId="{E11D001E-10AA-48E1-BF93-13C0202F9842}" type="presParOf" srcId="{51A7AAF4-1C5F-47A5-98B8-081808FA5C98}" destId="{9E7F958F-FE01-47D5-8A7B-6F780376CD9D}" srcOrd="3" destOrd="0" presId="urn:microsoft.com/office/officeart/2005/8/layout/lProcess2"/>
    <dgm:cxn modelId="{AC018446-7F0D-4DAA-BB82-A824E458F475}" type="presParOf" srcId="{51A7AAF4-1C5F-47A5-98B8-081808FA5C98}" destId="{5BE494EB-0565-4364-AEA3-C82157B6DED5}" srcOrd="4" destOrd="0" presId="urn:microsoft.com/office/officeart/2005/8/layout/lProcess2"/>
    <dgm:cxn modelId="{A552DFD6-8615-4EAE-ADF4-B352E8276EC4}" type="presParOf" srcId="{51A7AAF4-1C5F-47A5-98B8-081808FA5C98}" destId="{EF1AB12D-8805-4D5D-8A53-B294F715B4AF}" srcOrd="5" destOrd="0" presId="urn:microsoft.com/office/officeart/2005/8/layout/lProcess2"/>
    <dgm:cxn modelId="{8BD355DF-5241-4AC2-95F2-731E886A6D15}" type="presParOf" srcId="{51A7AAF4-1C5F-47A5-98B8-081808FA5C98}" destId="{439D4F82-817B-4BB2-B656-1FA547AE37E3}" srcOrd="6" destOrd="0" presId="urn:microsoft.com/office/officeart/2005/8/layout/lProcess2"/>
    <dgm:cxn modelId="{884C84B2-E886-4521-80E1-56FDF121C0B6}" type="presParOf" srcId="{87C32C9B-F93D-4D28-B4A1-8E9271BA6651}" destId="{C50144FA-633E-4A77-92A7-17DC23C58024}" srcOrd="3" destOrd="0" presId="urn:microsoft.com/office/officeart/2005/8/layout/lProcess2"/>
    <dgm:cxn modelId="{9B8BE00C-9A3F-47ED-98C4-171BB376D794}" type="presParOf" srcId="{87C32C9B-F93D-4D28-B4A1-8E9271BA6651}" destId="{AE96DFF3-3AAC-4E5F-98CD-CFAD5C57AC71}" srcOrd="4" destOrd="0" presId="urn:microsoft.com/office/officeart/2005/8/layout/lProcess2"/>
    <dgm:cxn modelId="{F3BC41F1-DE1C-4B25-B06D-A4F2DBF3D4ED}" type="presParOf" srcId="{AE96DFF3-3AAC-4E5F-98CD-CFAD5C57AC71}" destId="{E8BD48E7-9DF6-4E26-90EC-A14CAA386E3B}" srcOrd="0" destOrd="0" presId="urn:microsoft.com/office/officeart/2005/8/layout/lProcess2"/>
    <dgm:cxn modelId="{96E52F79-C720-4E2A-8DD0-4D2A37E40849}" type="presParOf" srcId="{AE96DFF3-3AAC-4E5F-98CD-CFAD5C57AC71}" destId="{FAD6C148-A809-4FFA-8D58-190AF2FA8B64}" srcOrd="1" destOrd="0" presId="urn:microsoft.com/office/officeart/2005/8/layout/lProcess2"/>
    <dgm:cxn modelId="{75105E00-BA62-4E74-9E50-EA03E62FD68E}" type="presParOf" srcId="{AE96DFF3-3AAC-4E5F-98CD-CFAD5C57AC71}" destId="{75B1776A-5D72-42CF-B87A-F5D7CE6CE01A}" srcOrd="2" destOrd="0" presId="urn:microsoft.com/office/officeart/2005/8/layout/lProcess2"/>
    <dgm:cxn modelId="{C0D137B7-6F2D-457F-ABB5-EF0CA49B8845}" type="presParOf" srcId="{75B1776A-5D72-42CF-B87A-F5D7CE6CE01A}" destId="{B9CDF9CA-AF47-44A1-97BA-EEFF03F32829}" srcOrd="0" destOrd="0" presId="urn:microsoft.com/office/officeart/2005/8/layout/lProcess2"/>
    <dgm:cxn modelId="{CECC7758-EF7A-4C88-8E7B-E9074F9F2C7D}" type="presParOf" srcId="{B9CDF9CA-AF47-44A1-97BA-EEFF03F32829}" destId="{45BA4A0B-DB34-4A1D-AF12-28DA37122B32}" srcOrd="0" destOrd="0" presId="urn:microsoft.com/office/officeart/2005/8/layout/lProcess2"/>
    <dgm:cxn modelId="{91D87E9D-B10E-47AD-832B-A50A085DB93F}" type="presParOf" srcId="{B9CDF9CA-AF47-44A1-97BA-EEFF03F32829}" destId="{CE9F0ED0-CA4C-4EE0-B83C-1A9AC54D075C}" srcOrd="1" destOrd="0" presId="urn:microsoft.com/office/officeart/2005/8/layout/lProcess2"/>
    <dgm:cxn modelId="{4856317F-2DFC-47BA-873C-8D120538B326}" type="presParOf" srcId="{B9CDF9CA-AF47-44A1-97BA-EEFF03F32829}" destId="{1F9D2BEA-5F4C-4074-9217-58F7FB8BD198}" srcOrd="2" destOrd="0" presId="urn:microsoft.com/office/officeart/2005/8/layout/lProcess2"/>
    <dgm:cxn modelId="{97EADEDF-10BA-439E-80F3-567156B100B0}" type="presParOf" srcId="{B9CDF9CA-AF47-44A1-97BA-EEFF03F32829}" destId="{D4E9844B-6CBA-48E4-AE7F-5AA6F0BEEF2C}" srcOrd="3" destOrd="0" presId="urn:microsoft.com/office/officeart/2005/8/layout/lProcess2"/>
    <dgm:cxn modelId="{784D30CA-2A8E-453D-A39C-3B9F23D1FE54}" type="presParOf" srcId="{B9CDF9CA-AF47-44A1-97BA-EEFF03F32829}" destId="{B85B2E34-7FAF-456F-B253-DA56EBF9D013}" srcOrd="4" destOrd="0" presId="urn:microsoft.com/office/officeart/2005/8/layout/lProcess2"/>
    <dgm:cxn modelId="{D1688DAC-82EF-46EF-A403-10A799C92D59}" type="presParOf" srcId="{B9CDF9CA-AF47-44A1-97BA-EEFF03F32829}" destId="{F994AD09-7BC6-48AF-B792-839EE2A048A9}" srcOrd="5" destOrd="0" presId="urn:microsoft.com/office/officeart/2005/8/layout/lProcess2"/>
    <dgm:cxn modelId="{805904EB-A47F-4767-85A7-54F2F9A2A3D9}" type="presParOf" srcId="{B9CDF9CA-AF47-44A1-97BA-EEFF03F32829}" destId="{EBC930A9-5026-4CB9-ADAA-9885B9949A7F}" srcOrd="6" destOrd="0" presId="urn:microsoft.com/office/officeart/2005/8/layout/lProcess2"/>
    <dgm:cxn modelId="{166C57BF-06C4-45DC-8D8A-114443A9A3BB}" type="presParOf" srcId="{87C32C9B-F93D-4D28-B4A1-8E9271BA6651}" destId="{861D473F-605C-493F-91EE-4E3A5DE22503}" srcOrd="5" destOrd="0" presId="urn:microsoft.com/office/officeart/2005/8/layout/lProcess2"/>
    <dgm:cxn modelId="{3A7CCBEC-C9AE-4A0D-BB8B-0837226E4862}" type="presParOf" srcId="{87C32C9B-F93D-4D28-B4A1-8E9271BA6651}" destId="{1DD84E78-681C-429E-8610-AC247A691252}" srcOrd="6" destOrd="0" presId="urn:microsoft.com/office/officeart/2005/8/layout/lProcess2"/>
    <dgm:cxn modelId="{136FB0A3-2AC4-4009-A2B8-495B0E8E38B5}" type="presParOf" srcId="{1DD84E78-681C-429E-8610-AC247A691252}" destId="{FBB5BDC3-6351-4CCE-8988-08B6C48E6E01}" srcOrd="0" destOrd="0" presId="urn:microsoft.com/office/officeart/2005/8/layout/lProcess2"/>
    <dgm:cxn modelId="{574A7059-8A49-4065-B3EE-9B7C059ABE5A}" type="presParOf" srcId="{1DD84E78-681C-429E-8610-AC247A691252}" destId="{F99594C9-13CC-4DE9-9AE6-AFF4D5D1FCCA}" srcOrd="1" destOrd="0" presId="urn:microsoft.com/office/officeart/2005/8/layout/lProcess2"/>
    <dgm:cxn modelId="{763C2C5D-0183-483F-AC56-F2BA4B5C0AF0}" type="presParOf" srcId="{1DD84E78-681C-429E-8610-AC247A691252}" destId="{E65011EE-83ED-4F2F-AA7A-B280DC909BE9}" srcOrd="2" destOrd="0" presId="urn:microsoft.com/office/officeart/2005/8/layout/lProcess2"/>
    <dgm:cxn modelId="{CA649693-323B-4EC9-8183-82013AA80A78}" type="presParOf" srcId="{E65011EE-83ED-4F2F-AA7A-B280DC909BE9}" destId="{A451E0AB-73C7-4DDC-9276-7E0DB7CD05AD}" srcOrd="0" destOrd="0" presId="urn:microsoft.com/office/officeart/2005/8/layout/lProcess2"/>
    <dgm:cxn modelId="{4587C167-611B-4419-8FB5-4E9D9D097907}" type="presParOf" srcId="{A451E0AB-73C7-4DDC-9276-7E0DB7CD05AD}" destId="{A927717F-BE3C-43A3-A396-41EA59ADDF22}" srcOrd="0" destOrd="0" presId="urn:microsoft.com/office/officeart/2005/8/layout/lProcess2"/>
    <dgm:cxn modelId="{C102AD68-4007-4432-8508-5ACFC8C9A3EE}" type="presParOf" srcId="{A451E0AB-73C7-4DDC-9276-7E0DB7CD05AD}" destId="{58D260CA-FE2A-4E2A-91A8-49F85F85B255}" srcOrd="1" destOrd="0" presId="urn:microsoft.com/office/officeart/2005/8/layout/lProcess2"/>
    <dgm:cxn modelId="{2585A1E6-37D6-4EE0-9CB5-F999517BA2EB}" type="presParOf" srcId="{A451E0AB-73C7-4DDC-9276-7E0DB7CD05AD}" destId="{5F872B16-D022-4CCF-9FCF-5850DF976287}" srcOrd="2" destOrd="0" presId="urn:microsoft.com/office/officeart/2005/8/layout/lProcess2"/>
    <dgm:cxn modelId="{77B39CB6-CD49-4082-87C6-5B2B49206103}" type="presParOf" srcId="{A451E0AB-73C7-4DDC-9276-7E0DB7CD05AD}" destId="{8526B6B6-7C66-44E8-95D1-8C522BC5E5EE}" srcOrd="3" destOrd="0" presId="urn:microsoft.com/office/officeart/2005/8/layout/lProcess2"/>
    <dgm:cxn modelId="{6F18BA64-8E68-47A8-A8DF-66A9C19227DF}" type="presParOf" srcId="{A451E0AB-73C7-4DDC-9276-7E0DB7CD05AD}" destId="{8BFCA545-0685-4FA3-9D27-E95312FF2695}" srcOrd="4" destOrd="0" presId="urn:microsoft.com/office/officeart/2005/8/layout/lProcess2"/>
  </dgm:cxnLst>
  <dgm:bg/>
  <dgm:whole/>
</dgm:dataModel>
</file>

<file path=ppt/diagrams/data4.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2B9FE330-EB69-4B93-8B00-AAD769CA21A1}" type="presOf" srcId="{100915FB-204C-4E93-A256-AFA71D047FA3}" destId="{0A1E5911-FA0A-46D5-A6F9-290C6A0EBA17}"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4D698DF5-1DEC-4A18-8EFA-1E8EE1534D61}" type="presOf" srcId="{0552578E-D4B7-4729-8F41-EAFB20898756}" destId="{093B5617-C4A8-48AF-8C8D-A25797B14150}" srcOrd="0" destOrd="0" presId="urn:microsoft.com/office/officeart/2005/8/layout/hProcess9"/>
    <dgm:cxn modelId="{AC336764-7696-46F3-B0CF-DB110A2B2956}" type="presOf" srcId="{9712296E-E8A9-4933-BCD6-6B9E7AF09C03}" destId="{AE73FA9B-4D47-4127-A0EB-A71CED60CD76}" srcOrd="0" destOrd="0" presId="urn:microsoft.com/office/officeart/2005/8/layout/hProcess9"/>
    <dgm:cxn modelId="{48F7906C-20C7-4711-B2BD-5E6D44974EB8}" type="presOf" srcId="{B8830C70-EEA3-40B5-B02E-960C3C411B22}" destId="{1B60E440-4477-4255-940E-B753A8D9865E}" srcOrd="0" destOrd="0" presId="urn:microsoft.com/office/officeart/2005/8/layout/hProcess9"/>
    <dgm:cxn modelId="{FB500813-545C-4C3A-BF7F-A44BB091175D}" type="presOf" srcId="{83911010-5E11-4D8F-8C0D-6536F9119591}" destId="{0EC24883-1606-4FD6-B3C5-B0B3109DC0F9}"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9182A978-715B-4637-9DEE-49D0F57779E5}" type="presParOf" srcId="{1B60E440-4477-4255-940E-B753A8D9865E}" destId="{1AC14AE6-EEA9-42BD-8BA1-0D3C8221065D}" srcOrd="0" destOrd="0" presId="urn:microsoft.com/office/officeart/2005/8/layout/hProcess9"/>
    <dgm:cxn modelId="{D3FD2D43-AE7D-4299-85C7-B118FE4DCCB4}" type="presParOf" srcId="{1B60E440-4477-4255-940E-B753A8D9865E}" destId="{6EA322FA-3DE1-4CF8-B42F-3CC85561DA57}" srcOrd="1" destOrd="0" presId="urn:microsoft.com/office/officeart/2005/8/layout/hProcess9"/>
    <dgm:cxn modelId="{6D62C607-AA87-456F-BE96-81EA24E20035}" type="presParOf" srcId="{6EA322FA-3DE1-4CF8-B42F-3CC85561DA57}" destId="{0A1E5911-FA0A-46D5-A6F9-290C6A0EBA17}" srcOrd="0" destOrd="0" presId="urn:microsoft.com/office/officeart/2005/8/layout/hProcess9"/>
    <dgm:cxn modelId="{299B38A1-A910-407C-8BC1-7FFD4D59E7D0}" type="presParOf" srcId="{6EA322FA-3DE1-4CF8-B42F-3CC85561DA57}" destId="{FB9C6E53-BD9C-40FB-82F9-0BBA97512609}" srcOrd="1" destOrd="0" presId="urn:microsoft.com/office/officeart/2005/8/layout/hProcess9"/>
    <dgm:cxn modelId="{9D17FA51-6763-4DC4-BDF8-01B51543F46F}" type="presParOf" srcId="{6EA322FA-3DE1-4CF8-B42F-3CC85561DA57}" destId="{AE73FA9B-4D47-4127-A0EB-A71CED60CD76}" srcOrd="2" destOrd="0" presId="urn:microsoft.com/office/officeart/2005/8/layout/hProcess9"/>
    <dgm:cxn modelId="{B93C82BC-65B1-4366-9DA4-BB13BC752F37}" type="presParOf" srcId="{6EA322FA-3DE1-4CF8-B42F-3CC85561DA57}" destId="{B3741DD1-14ED-47A0-89E0-23D567DD4ACC}" srcOrd="3" destOrd="0" presId="urn:microsoft.com/office/officeart/2005/8/layout/hProcess9"/>
    <dgm:cxn modelId="{4B99B12B-F616-48BE-806E-CFAA67BA0F87}" type="presParOf" srcId="{6EA322FA-3DE1-4CF8-B42F-3CC85561DA57}" destId="{0EC24883-1606-4FD6-B3C5-B0B3109DC0F9}" srcOrd="4" destOrd="0" presId="urn:microsoft.com/office/officeart/2005/8/layout/hProcess9"/>
    <dgm:cxn modelId="{545ADD82-C018-4C80-8A0D-4F49C6A4C3E2}" type="presParOf" srcId="{6EA322FA-3DE1-4CF8-B42F-3CC85561DA57}" destId="{EAD0C30F-2575-4733-82E8-7934660F84EE}" srcOrd="5" destOrd="0" presId="urn:microsoft.com/office/officeart/2005/8/layout/hProcess9"/>
    <dgm:cxn modelId="{9FD9441F-02A4-4D3C-84CD-14A537968124}" type="presParOf" srcId="{6EA322FA-3DE1-4CF8-B42F-3CC85561DA57}" destId="{093B5617-C4A8-48AF-8C8D-A25797B14150}" srcOrd="6" destOrd="0" presId="urn:microsoft.com/office/officeart/2005/8/layout/hProcess9"/>
  </dgm:cxnLst>
  <dgm:bg/>
  <dgm:whole/>
</dgm:dataModel>
</file>

<file path=ppt/diagrams/data40.xml><?xml version="1.0" encoding="utf-8"?>
<dgm:dataModel xmlns:dgm="http://schemas.openxmlformats.org/drawingml/2006/diagram" xmlns:a="http://schemas.openxmlformats.org/drawingml/2006/main">
  <dgm:ptLst>
    <dgm:pt modelId="{99E149A2-DBD3-4C27-8D7C-7F050445294D}"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E0002A18-DEF4-4B49-B846-0C16832C51BF}">
      <dgm:prSet phldrT="[Text]" custT="1"/>
      <dgm:spPr>
        <a:solidFill>
          <a:schemeClr val="accent2">
            <a:tint val="40000"/>
            <a:hueOff val="0"/>
            <a:satOff val="0"/>
            <a:lumOff val="0"/>
            <a:alpha val="60000"/>
          </a:schemeClr>
        </a:solidFill>
      </dgm:spPr>
      <dgm:t>
        <a:bodyPr/>
        <a:lstStyle/>
        <a:p>
          <a:r>
            <a:rPr lang="en-US" sz="1400" b="1" dirty="0" smtClean="0">
              <a:effectLst/>
            </a:rPr>
            <a:t>Define &amp; Organize </a:t>
          </a:r>
          <a:br>
            <a:rPr lang="en-US" sz="1400" b="1" dirty="0" smtClean="0">
              <a:effectLst/>
            </a:rPr>
          </a:br>
          <a:r>
            <a:rPr lang="en-US" sz="1400" b="1" dirty="0" smtClean="0">
              <a:effectLst/>
            </a:rPr>
            <a:t>the Project</a:t>
          </a:r>
          <a:endParaRPr lang="en-US" sz="1400" b="1" dirty="0">
            <a:effectLst/>
          </a:endParaRPr>
        </a:p>
      </dgm:t>
    </dgm:pt>
    <dgm:pt modelId="{4765EA58-11BD-4BF2-9B1A-46350E2D0410}" type="parTrans" cxnId="{8D6B01FC-B371-4FF8-8C0C-3545A674042C}">
      <dgm:prSet/>
      <dgm:spPr/>
      <dgm:t>
        <a:bodyPr/>
        <a:lstStyle/>
        <a:p>
          <a:endParaRPr lang="en-US"/>
        </a:p>
      </dgm:t>
    </dgm:pt>
    <dgm:pt modelId="{0B2F23CB-377F-406F-83CB-C252A4A6BD13}" type="sibTrans" cxnId="{8D6B01FC-B371-4FF8-8C0C-3545A674042C}">
      <dgm:prSet/>
      <dgm:spPr/>
      <dgm:t>
        <a:bodyPr/>
        <a:lstStyle/>
        <a:p>
          <a:endParaRPr lang="en-US"/>
        </a:p>
      </dgm:t>
    </dgm:pt>
    <dgm:pt modelId="{5BAE8C62-C742-4F2F-9947-FCFE106F3666}">
      <dgm:prSet phldrT="[Text]"/>
      <dgm:spPr/>
      <dgm:t>
        <a:bodyPr/>
        <a:lstStyle/>
        <a:p>
          <a:r>
            <a:rPr lang="en-US" dirty="0" smtClean="0"/>
            <a:t>Establish the Project Organization</a:t>
          </a:r>
          <a:endParaRPr lang="en-US" dirty="0"/>
        </a:p>
      </dgm:t>
    </dgm:pt>
    <dgm:pt modelId="{86B60EAA-930C-435E-82DB-2D5D76513152}" type="parTrans" cxnId="{8517EA25-C396-449B-BE83-A16C25FDB040}">
      <dgm:prSet/>
      <dgm:spPr/>
      <dgm:t>
        <a:bodyPr/>
        <a:lstStyle/>
        <a:p>
          <a:endParaRPr lang="en-US"/>
        </a:p>
      </dgm:t>
    </dgm:pt>
    <dgm:pt modelId="{29CCB7D3-2C52-4B79-AD5E-E20F9AF2ED2A}" type="sibTrans" cxnId="{8517EA25-C396-449B-BE83-A16C25FDB040}">
      <dgm:prSet/>
      <dgm:spPr/>
      <dgm:t>
        <a:bodyPr/>
        <a:lstStyle/>
        <a:p>
          <a:endParaRPr lang="en-US"/>
        </a:p>
      </dgm:t>
    </dgm:pt>
    <dgm:pt modelId="{E363D258-F854-4E12-9D43-95FF7DA56D85}">
      <dgm:prSet phldrT="[Text]"/>
      <dgm:spPr>
        <a:solidFill>
          <a:schemeClr val="tx1">
            <a:lumMod val="50000"/>
          </a:schemeClr>
        </a:solidFill>
      </dgm:spPr>
      <dgm:t>
        <a:bodyPr/>
        <a:lstStyle/>
        <a:p>
          <a:r>
            <a:rPr lang="en-US" dirty="0" smtClean="0"/>
            <a:t>Define the Project Parameters</a:t>
          </a:r>
          <a:endParaRPr lang="en-US" dirty="0"/>
        </a:p>
      </dgm:t>
    </dgm:pt>
    <dgm:pt modelId="{FF217881-CD8E-4676-84A8-6E6827CEC824}" type="parTrans" cxnId="{4F3260E0-8494-46A5-9670-6A646D660F55}">
      <dgm:prSet/>
      <dgm:spPr/>
      <dgm:t>
        <a:bodyPr/>
        <a:lstStyle/>
        <a:p>
          <a:endParaRPr lang="en-US"/>
        </a:p>
      </dgm:t>
    </dgm:pt>
    <dgm:pt modelId="{F4E8D066-9BBF-4A42-B186-525A0DB58B4B}" type="sibTrans" cxnId="{4F3260E0-8494-46A5-9670-6A646D660F55}">
      <dgm:prSet/>
      <dgm:spPr/>
      <dgm:t>
        <a:bodyPr/>
        <a:lstStyle/>
        <a:p>
          <a:endParaRPr lang="en-US"/>
        </a:p>
      </dgm:t>
    </dgm:pt>
    <dgm:pt modelId="{F9C9744A-FDDC-4540-B09D-40D76ABFAF68}">
      <dgm:prSet phldrT="[Text]" custT="1"/>
      <dgm:spPr>
        <a:solidFill>
          <a:schemeClr val="accent2">
            <a:tint val="40000"/>
            <a:hueOff val="0"/>
            <a:satOff val="0"/>
            <a:lumOff val="0"/>
            <a:alpha val="60000"/>
          </a:schemeClr>
        </a:solidFill>
      </dgm:spPr>
      <dgm:t>
        <a:bodyPr/>
        <a:lstStyle/>
        <a:p>
          <a:r>
            <a:rPr lang="en-US" sz="1400" b="1" dirty="0" smtClean="0">
              <a:effectLst/>
            </a:rPr>
            <a:t>Plan the Project</a:t>
          </a:r>
          <a:endParaRPr lang="en-US" sz="1400" b="1" dirty="0">
            <a:effectLst/>
          </a:endParaRPr>
        </a:p>
      </dgm:t>
    </dgm:pt>
    <dgm:pt modelId="{191984C0-6B42-4E08-AC43-160FCC596116}" type="parTrans" cxnId="{97A07ED2-AE5F-4CF5-8D11-3D961A58D343}">
      <dgm:prSet/>
      <dgm:spPr/>
      <dgm:t>
        <a:bodyPr/>
        <a:lstStyle/>
        <a:p>
          <a:endParaRPr lang="en-US"/>
        </a:p>
      </dgm:t>
    </dgm:pt>
    <dgm:pt modelId="{FBA4E177-F0C9-443E-9385-1DBA989A73C5}" type="sibTrans" cxnId="{97A07ED2-AE5F-4CF5-8D11-3D961A58D343}">
      <dgm:prSet/>
      <dgm:spPr/>
      <dgm:t>
        <a:bodyPr/>
        <a:lstStyle/>
        <a:p>
          <a:endParaRPr lang="en-US"/>
        </a:p>
      </dgm:t>
    </dgm:pt>
    <dgm:pt modelId="{0B82CAB9-4191-4B08-95AD-50592A248D0E}">
      <dgm:prSet phldrT="[Text]"/>
      <dgm:spPr>
        <a:solidFill>
          <a:schemeClr val="tx1">
            <a:lumMod val="50000"/>
          </a:schemeClr>
        </a:solidFill>
      </dgm:spPr>
      <dgm:t>
        <a:bodyPr/>
        <a:lstStyle/>
        <a:p>
          <a:r>
            <a:rPr lang="en-US" dirty="0" smtClean="0"/>
            <a:t>Develop WBS</a:t>
          </a:r>
          <a:endParaRPr lang="en-US" dirty="0"/>
        </a:p>
      </dgm:t>
    </dgm:pt>
    <dgm:pt modelId="{B87C981D-812A-43D5-A7A1-EEE3FE3CE841}" type="parTrans" cxnId="{C431B22A-277E-45A3-9592-617F54CA3244}">
      <dgm:prSet/>
      <dgm:spPr/>
      <dgm:t>
        <a:bodyPr/>
        <a:lstStyle/>
        <a:p>
          <a:endParaRPr lang="en-US"/>
        </a:p>
      </dgm:t>
    </dgm:pt>
    <dgm:pt modelId="{A9124BF1-4D07-4CEA-A908-85FE79DD72FA}" type="sibTrans" cxnId="{C431B22A-277E-45A3-9592-617F54CA3244}">
      <dgm:prSet/>
      <dgm:spPr/>
      <dgm:t>
        <a:bodyPr/>
        <a:lstStyle/>
        <a:p>
          <a:endParaRPr lang="en-US"/>
        </a:p>
      </dgm:t>
    </dgm:pt>
    <dgm:pt modelId="{3147622E-FCAF-41F7-8DCC-D79DE2879793}">
      <dgm:prSet phldrT="[Text]"/>
      <dgm:spPr>
        <a:solidFill>
          <a:schemeClr val="accent5">
            <a:lumMod val="25000"/>
          </a:schemeClr>
        </a:solidFill>
      </dgm:spPr>
      <dgm:t>
        <a:bodyPr/>
        <a:lstStyle/>
        <a:p>
          <a:r>
            <a:rPr lang="en-US" dirty="0" smtClean="0"/>
            <a:t>Develop the Schedule  </a:t>
          </a:r>
          <a:endParaRPr lang="en-US" dirty="0"/>
        </a:p>
      </dgm:t>
    </dgm:pt>
    <dgm:pt modelId="{38B99CA6-911B-4216-B82E-CF51F63EDBE4}" type="parTrans" cxnId="{441235F8-A3D4-4082-A8AD-D1C5FA43478F}">
      <dgm:prSet/>
      <dgm:spPr/>
      <dgm:t>
        <a:bodyPr/>
        <a:lstStyle/>
        <a:p>
          <a:endParaRPr lang="en-US"/>
        </a:p>
      </dgm:t>
    </dgm:pt>
    <dgm:pt modelId="{8AF02DB1-C267-42BA-B61D-8F4AA520967E}" type="sibTrans" cxnId="{441235F8-A3D4-4082-A8AD-D1C5FA43478F}">
      <dgm:prSet/>
      <dgm:spPr/>
      <dgm:t>
        <a:bodyPr/>
        <a:lstStyle/>
        <a:p>
          <a:endParaRPr lang="en-US"/>
        </a:p>
      </dgm:t>
    </dgm:pt>
    <dgm:pt modelId="{E19AD145-D9F6-4283-9D9D-46B07832F22B}">
      <dgm:prSet phldrT="[Text]" custT="1"/>
      <dgm:spPr>
        <a:solidFill>
          <a:schemeClr val="accent2">
            <a:tint val="40000"/>
            <a:hueOff val="0"/>
            <a:satOff val="0"/>
            <a:lumOff val="0"/>
            <a:alpha val="60000"/>
          </a:schemeClr>
        </a:solidFill>
      </dgm:spPr>
      <dgm:t>
        <a:bodyPr/>
        <a:lstStyle/>
        <a:p>
          <a:r>
            <a:rPr lang="en-US" sz="1400" b="1" dirty="0" smtClean="0">
              <a:effectLst/>
            </a:rPr>
            <a:t>Execute &amp; Control </a:t>
          </a:r>
          <a:br>
            <a:rPr lang="en-US" sz="1400" b="1" dirty="0" smtClean="0">
              <a:effectLst/>
            </a:rPr>
          </a:br>
          <a:r>
            <a:rPr lang="en-US" sz="1400" b="1" dirty="0" smtClean="0">
              <a:effectLst/>
            </a:rPr>
            <a:t>the Project</a:t>
          </a:r>
          <a:endParaRPr lang="en-US" sz="1400" b="1" dirty="0">
            <a:effectLst/>
          </a:endParaRPr>
        </a:p>
      </dgm:t>
    </dgm:pt>
    <dgm:pt modelId="{FBD714F0-798F-498E-8120-5633D2560888}" type="parTrans" cxnId="{B6E31B78-9256-48DE-8015-9E186D3CE36F}">
      <dgm:prSet/>
      <dgm:spPr/>
      <dgm:t>
        <a:bodyPr/>
        <a:lstStyle/>
        <a:p>
          <a:endParaRPr lang="en-US"/>
        </a:p>
      </dgm:t>
    </dgm:pt>
    <dgm:pt modelId="{754D9516-140C-42E9-B95E-23F3EAA72A1F}" type="sibTrans" cxnId="{B6E31B78-9256-48DE-8015-9E186D3CE36F}">
      <dgm:prSet/>
      <dgm:spPr/>
      <dgm:t>
        <a:bodyPr/>
        <a:lstStyle/>
        <a:p>
          <a:endParaRPr lang="en-US"/>
        </a:p>
      </dgm:t>
    </dgm:pt>
    <dgm:pt modelId="{57F88388-5C02-4BA5-A807-6CD8CDE19779}">
      <dgm:prSet phldrT="[Text]"/>
      <dgm:spPr>
        <a:solidFill>
          <a:schemeClr val="accent6">
            <a:lumMod val="75000"/>
          </a:schemeClr>
        </a:solidFill>
      </dgm:spPr>
      <dgm:t>
        <a:bodyPr/>
        <a:lstStyle/>
        <a:p>
          <a:r>
            <a:rPr lang="en-US" dirty="0" smtClean="0"/>
            <a:t>Collect Status</a:t>
          </a:r>
          <a:endParaRPr lang="en-US" dirty="0"/>
        </a:p>
      </dgm:t>
    </dgm:pt>
    <dgm:pt modelId="{B4698C92-AB31-4F1C-86F1-53515F0EC3F3}" type="parTrans" cxnId="{4A16D9A0-88C0-48F0-9B65-F31394D2CCD9}">
      <dgm:prSet/>
      <dgm:spPr/>
      <dgm:t>
        <a:bodyPr/>
        <a:lstStyle/>
        <a:p>
          <a:endParaRPr lang="en-US"/>
        </a:p>
      </dgm:t>
    </dgm:pt>
    <dgm:pt modelId="{9A33D8A0-9300-4E75-8E0D-33F54DBAA93D}" type="sibTrans" cxnId="{4A16D9A0-88C0-48F0-9B65-F31394D2CCD9}">
      <dgm:prSet/>
      <dgm:spPr/>
      <dgm:t>
        <a:bodyPr/>
        <a:lstStyle/>
        <a:p>
          <a:endParaRPr lang="en-US"/>
        </a:p>
      </dgm:t>
    </dgm:pt>
    <dgm:pt modelId="{30536459-CA82-4380-A8FE-D6B5473DA560}">
      <dgm:prSet phldrT="[Text]"/>
      <dgm:spPr>
        <a:solidFill>
          <a:schemeClr val="tx2">
            <a:lumMod val="75000"/>
          </a:schemeClr>
        </a:solidFill>
      </dgm:spPr>
      <dgm:t>
        <a:bodyPr/>
        <a:lstStyle/>
        <a:p>
          <a:r>
            <a:rPr lang="en-US" dirty="0" smtClean="0"/>
            <a:t>Analyze Variance</a:t>
          </a:r>
          <a:endParaRPr lang="en-US" dirty="0"/>
        </a:p>
      </dgm:t>
    </dgm:pt>
    <dgm:pt modelId="{CE31EB6B-38D4-4765-9DDC-BA6B002724FD}" type="parTrans" cxnId="{67C6B520-7181-4DC1-827F-36B8AD7A7ACE}">
      <dgm:prSet/>
      <dgm:spPr/>
      <dgm:t>
        <a:bodyPr/>
        <a:lstStyle/>
        <a:p>
          <a:endParaRPr lang="en-US"/>
        </a:p>
      </dgm:t>
    </dgm:pt>
    <dgm:pt modelId="{23B4B622-17C4-459A-98C0-583702B819AF}" type="sibTrans" cxnId="{67C6B520-7181-4DC1-827F-36B8AD7A7ACE}">
      <dgm:prSet/>
      <dgm:spPr/>
      <dgm:t>
        <a:bodyPr/>
        <a:lstStyle/>
        <a:p>
          <a:endParaRPr lang="en-US"/>
        </a:p>
      </dgm:t>
    </dgm:pt>
    <dgm:pt modelId="{07A3427F-73D5-440B-9414-C8FEAA24FF31}">
      <dgm:prSet phldrT="[Text]"/>
      <dgm:spPr>
        <a:solidFill>
          <a:schemeClr val="tx2">
            <a:lumMod val="50000"/>
          </a:schemeClr>
        </a:solidFill>
      </dgm:spPr>
      <dgm:t>
        <a:bodyPr/>
        <a:lstStyle/>
        <a:p>
          <a:r>
            <a:rPr lang="en-US" dirty="0" smtClean="0"/>
            <a:t>Plan &amp; Take Adaptive Action </a:t>
          </a:r>
          <a:endParaRPr lang="en-US" dirty="0"/>
        </a:p>
      </dgm:t>
    </dgm:pt>
    <dgm:pt modelId="{D15683A1-FD6D-4895-8FC1-D2BBE7C1023D}" type="parTrans" cxnId="{058574B1-5591-44D2-B035-A4D12E631842}">
      <dgm:prSet/>
      <dgm:spPr/>
      <dgm:t>
        <a:bodyPr/>
        <a:lstStyle/>
        <a:p>
          <a:endParaRPr lang="en-US"/>
        </a:p>
      </dgm:t>
    </dgm:pt>
    <dgm:pt modelId="{28652255-02D0-4FC4-A11C-0CDD7D83254D}" type="sibTrans" cxnId="{058574B1-5591-44D2-B035-A4D12E631842}">
      <dgm:prSet/>
      <dgm:spPr/>
      <dgm:t>
        <a:bodyPr/>
        <a:lstStyle/>
        <a:p>
          <a:endParaRPr lang="en-US"/>
        </a:p>
      </dgm:t>
    </dgm:pt>
    <dgm:pt modelId="{6E14794E-2CE7-4A5E-B940-89C8D10D18AA}">
      <dgm:prSet/>
      <dgm:spPr>
        <a:solidFill>
          <a:schemeClr val="bg1">
            <a:lumMod val="75000"/>
          </a:schemeClr>
        </a:solidFill>
      </dgm:spPr>
      <dgm:t>
        <a:bodyPr/>
        <a:lstStyle/>
        <a:p>
          <a:r>
            <a:rPr lang="en-US" dirty="0" smtClean="0"/>
            <a:t>Define the Project Framework </a:t>
          </a:r>
          <a:endParaRPr lang="en-US" dirty="0"/>
        </a:p>
      </dgm:t>
    </dgm:pt>
    <dgm:pt modelId="{17A8B5B3-5B86-4CAB-AE65-236AF3FF75C4}" type="parTrans" cxnId="{637AD83D-A399-46F7-A155-DFC730B5AADD}">
      <dgm:prSet/>
      <dgm:spPr/>
      <dgm:t>
        <a:bodyPr/>
        <a:lstStyle/>
        <a:p>
          <a:endParaRPr lang="en-US"/>
        </a:p>
      </dgm:t>
    </dgm:pt>
    <dgm:pt modelId="{9E91DA93-3FE1-4B34-A0B7-2D0A1871CB73}" type="sibTrans" cxnId="{637AD83D-A399-46F7-A155-DFC730B5AADD}">
      <dgm:prSet/>
      <dgm:spPr/>
      <dgm:t>
        <a:bodyPr/>
        <a:lstStyle/>
        <a:p>
          <a:endParaRPr lang="en-US"/>
        </a:p>
      </dgm:t>
    </dgm:pt>
    <dgm:pt modelId="{8DC00127-58F5-4DC7-8E4F-07885412D25C}">
      <dgm:prSet/>
      <dgm:spPr/>
      <dgm:t>
        <a:bodyPr/>
        <a:lstStyle/>
        <a:p>
          <a:pPr algn="ctr"/>
          <a:r>
            <a:rPr lang="en-US" dirty="0" smtClean="0"/>
            <a:t>Refine Est. &amp;  Resource Req. </a:t>
          </a:r>
          <a:endParaRPr lang="en-US" dirty="0"/>
        </a:p>
      </dgm:t>
    </dgm:pt>
    <dgm:pt modelId="{36F035B8-2D1C-4516-8D36-4922B87A7627}" type="parTrans" cxnId="{19F5788F-9C19-4925-95EA-C8AE5C164E97}">
      <dgm:prSet/>
      <dgm:spPr/>
      <dgm:t>
        <a:bodyPr/>
        <a:lstStyle/>
        <a:p>
          <a:endParaRPr lang="en-US"/>
        </a:p>
      </dgm:t>
    </dgm:pt>
    <dgm:pt modelId="{2FAE95B3-D0C1-40AB-9FA6-3960B07E7A55}" type="sibTrans" cxnId="{19F5788F-9C19-4925-95EA-C8AE5C164E97}">
      <dgm:prSet/>
      <dgm:spPr/>
      <dgm:t>
        <a:bodyPr/>
        <a:lstStyle/>
        <a:p>
          <a:endParaRPr lang="en-US"/>
        </a:p>
      </dgm:t>
    </dgm:pt>
    <dgm:pt modelId="{003F0055-A4F7-458B-AA7A-4B7E4B2341E0}">
      <dgm:prSet/>
      <dgm:spPr/>
      <dgm:t>
        <a:bodyPr/>
        <a:lstStyle/>
        <a:p>
          <a:r>
            <a:rPr lang="en-US" dirty="0" smtClean="0"/>
            <a:t>Develop Risk Management Plan</a:t>
          </a:r>
          <a:endParaRPr lang="en-US" dirty="0"/>
        </a:p>
      </dgm:t>
    </dgm:pt>
    <dgm:pt modelId="{DFB45BEF-559F-4D55-82AF-2A2EE7944B8B}" type="parTrans" cxnId="{5470DCA7-7A31-4151-A7D3-D8095993FA1F}">
      <dgm:prSet/>
      <dgm:spPr/>
      <dgm:t>
        <a:bodyPr/>
        <a:lstStyle/>
        <a:p>
          <a:endParaRPr lang="en-US"/>
        </a:p>
      </dgm:t>
    </dgm:pt>
    <dgm:pt modelId="{938B537A-394B-4E10-A67E-4FF2137C27CA}" type="sibTrans" cxnId="{5470DCA7-7A31-4151-A7D3-D8095993FA1F}">
      <dgm:prSet/>
      <dgm:spPr/>
      <dgm:t>
        <a:bodyPr/>
        <a:lstStyle/>
        <a:p>
          <a:endParaRPr lang="en-US"/>
        </a:p>
      </dgm:t>
    </dgm:pt>
    <dgm:pt modelId="{DEB6B1EF-0A34-4537-99C9-F69AE1D0148D}">
      <dgm:prSet/>
      <dgm:spPr>
        <a:solidFill>
          <a:schemeClr val="accent2">
            <a:lumMod val="50000"/>
          </a:schemeClr>
        </a:solidFill>
      </dgm:spPr>
      <dgm:t>
        <a:bodyPr/>
        <a:lstStyle/>
        <a:p>
          <a:r>
            <a:rPr lang="en-US" dirty="0" smtClean="0"/>
            <a:t>Report Project Status</a:t>
          </a:r>
          <a:endParaRPr lang="en-US" dirty="0"/>
        </a:p>
      </dgm:t>
    </dgm:pt>
    <dgm:pt modelId="{E04796EB-4DE8-4B2D-BF10-0971EDBCD359}" type="parTrans" cxnId="{35F28E1D-BDE4-4009-BC80-528E9C00F2BB}">
      <dgm:prSet/>
      <dgm:spPr/>
      <dgm:t>
        <a:bodyPr/>
        <a:lstStyle/>
        <a:p>
          <a:endParaRPr lang="en-US"/>
        </a:p>
      </dgm:t>
    </dgm:pt>
    <dgm:pt modelId="{BE5FA7D4-CAD3-4F68-A5E2-751F503EF50B}" type="sibTrans" cxnId="{35F28E1D-BDE4-4009-BC80-528E9C00F2BB}">
      <dgm:prSet/>
      <dgm:spPr/>
      <dgm:t>
        <a:bodyPr/>
        <a:lstStyle/>
        <a:p>
          <a:endParaRPr lang="en-US"/>
        </a:p>
      </dgm:t>
    </dgm:pt>
    <dgm:pt modelId="{B3B6F4E9-F048-41DC-BF51-4DE8C92DA6EE}">
      <dgm:prSet custT="1"/>
      <dgm:spPr>
        <a:solidFill>
          <a:schemeClr val="accent2">
            <a:tint val="40000"/>
            <a:hueOff val="0"/>
            <a:satOff val="0"/>
            <a:lumOff val="0"/>
            <a:alpha val="60000"/>
          </a:schemeClr>
        </a:solidFill>
      </dgm:spPr>
      <dgm:t>
        <a:bodyPr/>
        <a:lstStyle/>
        <a:p>
          <a:r>
            <a:rPr lang="en-US" sz="1400" b="1" dirty="0" smtClean="0">
              <a:effectLst/>
            </a:rPr>
            <a:t>Close</a:t>
          </a:r>
          <a:r>
            <a:rPr lang="en-US" sz="1400" b="1" dirty="0" smtClean="0">
              <a:solidFill>
                <a:schemeClr val="bg1"/>
              </a:solidFill>
              <a:effectLst/>
            </a:rPr>
            <a:t> </a:t>
          </a:r>
          <a:r>
            <a:rPr lang="en-US" sz="1400" b="1" dirty="0" smtClean="0">
              <a:effectLst/>
            </a:rPr>
            <a:t>Out</a:t>
          </a:r>
          <a:endParaRPr lang="en-US" sz="1400" b="1" dirty="0">
            <a:effectLst/>
          </a:endParaRPr>
        </a:p>
      </dgm:t>
    </dgm:pt>
    <dgm:pt modelId="{3482620F-AAB4-452F-A839-BD4AD8321B7A}" type="parTrans" cxnId="{6F4ED76D-9EDA-4623-BCF9-F5E2DD891D94}">
      <dgm:prSet/>
      <dgm:spPr/>
      <dgm:t>
        <a:bodyPr/>
        <a:lstStyle/>
        <a:p>
          <a:endParaRPr lang="en-US"/>
        </a:p>
      </dgm:t>
    </dgm:pt>
    <dgm:pt modelId="{D987EC22-861A-4BE7-9B33-0C902A5A9A20}" type="sibTrans" cxnId="{6F4ED76D-9EDA-4623-BCF9-F5E2DD891D94}">
      <dgm:prSet/>
      <dgm:spPr/>
      <dgm:t>
        <a:bodyPr/>
        <a:lstStyle/>
        <a:p>
          <a:endParaRPr lang="en-US"/>
        </a:p>
      </dgm:t>
    </dgm:pt>
    <dgm:pt modelId="{5C893F05-0DCD-47CA-B8A1-4AC3092BEFE9}">
      <dgm:prSet/>
      <dgm:spPr>
        <a:solidFill>
          <a:schemeClr val="bg1">
            <a:lumMod val="75000"/>
          </a:schemeClr>
        </a:solidFill>
      </dgm:spPr>
      <dgm:t>
        <a:bodyPr/>
        <a:lstStyle/>
        <a:p>
          <a:r>
            <a:rPr lang="en-US" dirty="0" smtClean="0"/>
            <a:t>Formal Acceptance</a:t>
          </a:r>
          <a:endParaRPr lang="en-US" dirty="0"/>
        </a:p>
      </dgm:t>
    </dgm:pt>
    <dgm:pt modelId="{ACA332ED-76C8-4BA3-BE52-8DF02692951D}" type="parTrans" cxnId="{AA97C1AE-DAC6-49C7-AE5C-FEA11541AFF0}">
      <dgm:prSet/>
      <dgm:spPr/>
      <dgm:t>
        <a:bodyPr/>
        <a:lstStyle/>
        <a:p>
          <a:endParaRPr lang="en-US"/>
        </a:p>
      </dgm:t>
    </dgm:pt>
    <dgm:pt modelId="{E469A149-5E3D-412A-B722-94A26D88AA6F}" type="sibTrans" cxnId="{AA97C1AE-DAC6-49C7-AE5C-FEA11541AFF0}">
      <dgm:prSet/>
      <dgm:spPr/>
      <dgm:t>
        <a:bodyPr/>
        <a:lstStyle/>
        <a:p>
          <a:endParaRPr lang="en-US"/>
        </a:p>
      </dgm:t>
    </dgm:pt>
    <dgm:pt modelId="{C51A6A05-7AB4-4E39-B585-B43BE33DF379}">
      <dgm:prSet/>
      <dgm:spPr/>
      <dgm:t>
        <a:bodyPr/>
        <a:lstStyle/>
        <a:p>
          <a:r>
            <a:rPr lang="en-US" dirty="0" smtClean="0"/>
            <a:t>Project Archive</a:t>
          </a:r>
          <a:endParaRPr lang="en-US" dirty="0"/>
        </a:p>
      </dgm:t>
    </dgm:pt>
    <dgm:pt modelId="{50FA02B1-A1F2-4A98-9C24-0090871FEEBA}" type="parTrans" cxnId="{B34675C5-A2A8-4F66-8730-C2FF634F6E9F}">
      <dgm:prSet/>
      <dgm:spPr/>
      <dgm:t>
        <a:bodyPr/>
        <a:lstStyle/>
        <a:p>
          <a:endParaRPr lang="en-US"/>
        </a:p>
      </dgm:t>
    </dgm:pt>
    <dgm:pt modelId="{CB8DEE87-1DC0-4948-88D6-17E769775C1A}" type="sibTrans" cxnId="{B34675C5-A2A8-4F66-8730-C2FF634F6E9F}">
      <dgm:prSet/>
      <dgm:spPr/>
      <dgm:t>
        <a:bodyPr/>
        <a:lstStyle/>
        <a:p>
          <a:endParaRPr lang="en-US"/>
        </a:p>
      </dgm:t>
    </dgm:pt>
    <dgm:pt modelId="{AED91D77-1308-418A-90F4-8376CC97D090}">
      <dgm:prSet/>
      <dgm:spPr>
        <a:solidFill>
          <a:schemeClr val="bg1">
            <a:lumMod val="60000"/>
            <a:lumOff val="40000"/>
          </a:schemeClr>
        </a:solidFill>
      </dgm:spPr>
      <dgm:t>
        <a:bodyPr/>
        <a:lstStyle/>
        <a:p>
          <a:r>
            <a:rPr lang="en-US" dirty="0" smtClean="0"/>
            <a:t>Lessons Learned</a:t>
          </a:r>
          <a:endParaRPr lang="en-US" dirty="0"/>
        </a:p>
      </dgm:t>
    </dgm:pt>
    <dgm:pt modelId="{658C0553-148D-4A91-9460-91076F2BC522}" type="parTrans" cxnId="{2574457A-EDA9-47AF-9FB3-016FE0A2F503}">
      <dgm:prSet/>
      <dgm:spPr/>
      <dgm:t>
        <a:bodyPr/>
        <a:lstStyle/>
        <a:p>
          <a:endParaRPr lang="en-US"/>
        </a:p>
      </dgm:t>
    </dgm:pt>
    <dgm:pt modelId="{811F3A72-0329-4458-882D-448111332DE2}" type="sibTrans" cxnId="{2574457A-EDA9-47AF-9FB3-016FE0A2F503}">
      <dgm:prSet/>
      <dgm:spPr/>
      <dgm:t>
        <a:bodyPr/>
        <a:lstStyle/>
        <a:p>
          <a:endParaRPr lang="en-US"/>
        </a:p>
      </dgm:t>
    </dgm:pt>
    <dgm:pt modelId="{87C32C9B-F93D-4D28-B4A1-8E9271BA6651}" type="pres">
      <dgm:prSet presAssocID="{99E149A2-DBD3-4C27-8D7C-7F050445294D}" presName="theList" presStyleCnt="0">
        <dgm:presLayoutVars>
          <dgm:dir/>
          <dgm:animLvl val="lvl"/>
          <dgm:resizeHandles val="exact"/>
        </dgm:presLayoutVars>
      </dgm:prSet>
      <dgm:spPr/>
      <dgm:t>
        <a:bodyPr/>
        <a:lstStyle/>
        <a:p>
          <a:endParaRPr lang="en-US"/>
        </a:p>
      </dgm:t>
    </dgm:pt>
    <dgm:pt modelId="{982A2C4E-E293-476B-AACD-1EE24370E882}" type="pres">
      <dgm:prSet presAssocID="{E0002A18-DEF4-4B49-B846-0C16832C51BF}" presName="compNode" presStyleCnt="0"/>
      <dgm:spPr/>
    </dgm:pt>
    <dgm:pt modelId="{75C31A2A-683F-431A-8A26-26347D55B790}" type="pres">
      <dgm:prSet presAssocID="{E0002A18-DEF4-4B49-B846-0C16832C51BF}" presName="aNode" presStyleLbl="bgShp" presStyleIdx="0" presStyleCnt="4"/>
      <dgm:spPr/>
      <dgm:t>
        <a:bodyPr/>
        <a:lstStyle/>
        <a:p>
          <a:endParaRPr lang="en-US"/>
        </a:p>
      </dgm:t>
    </dgm:pt>
    <dgm:pt modelId="{F9666398-3020-46B9-AB7F-642AE03E06DE}" type="pres">
      <dgm:prSet presAssocID="{E0002A18-DEF4-4B49-B846-0C16832C51BF}" presName="textNode" presStyleLbl="bgShp" presStyleIdx="0" presStyleCnt="4"/>
      <dgm:spPr/>
      <dgm:t>
        <a:bodyPr/>
        <a:lstStyle/>
        <a:p>
          <a:endParaRPr lang="en-US"/>
        </a:p>
      </dgm:t>
    </dgm:pt>
    <dgm:pt modelId="{401D1E1B-D181-4D7D-A146-7BE7B10FDE74}" type="pres">
      <dgm:prSet presAssocID="{E0002A18-DEF4-4B49-B846-0C16832C51BF}" presName="compChildNode" presStyleCnt="0"/>
      <dgm:spPr/>
    </dgm:pt>
    <dgm:pt modelId="{88E9141A-4424-4DC2-A693-B33C15DF6BEB}" type="pres">
      <dgm:prSet presAssocID="{E0002A18-DEF4-4B49-B846-0C16832C51BF}" presName="theInnerList" presStyleCnt="0"/>
      <dgm:spPr/>
    </dgm:pt>
    <dgm:pt modelId="{40F34D31-958D-4352-AA1B-6D159F8B5185}" type="pres">
      <dgm:prSet presAssocID="{5BAE8C62-C742-4F2F-9947-FCFE106F3666}" presName="childNode" presStyleLbl="node1" presStyleIdx="0" presStyleCnt="14">
        <dgm:presLayoutVars>
          <dgm:bulletEnabled val="1"/>
        </dgm:presLayoutVars>
      </dgm:prSet>
      <dgm:spPr/>
      <dgm:t>
        <a:bodyPr/>
        <a:lstStyle/>
        <a:p>
          <a:endParaRPr lang="en-US"/>
        </a:p>
      </dgm:t>
    </dgm:pt>
    <dgm:pt modelId="{F7B8A19B-30E5-4EF6-BB33-99960C2C6160}" type="pres">
      <dgm:prSet presAssocID="{5BAE8C62-C742-4F2F-9947-FCFE106F3666}" presName="aSpace2" presStyleCnt="0"/>
      <dgm:spPr/>
    </dgm:pt>
    <dgm:pt modelId="{DA047BE5-B1CC-46D5-BCA2-8AC9060B098F}" type="pres">
      <dgm:prSet presAssocID="{E363D258-F854-4E12-9D43-95FF7DA56D85}" presName="childNode" presStyleLbl="node1" presStyleIdx="1" presStyleCnt="14">
        <dgm:presLayoutVars>
          <dgm:bulletEnabled val="1"/>
        </dgm:presLayoutVars>
      </dgm:prSet>
      <dgm:spPr/>
      <dgm:t>
        <a:bodyPr/>
        <a:lstStyle/>
        <a:p>
          <a:endParaRPr lang="en-US"/>
        </a:p>
      </dgm:t>
    </dgm:pt>
    <dgm:pt modelId="{C74D132E-9584-495A-8809-383A2AD365CA}" type="pres">
      <dgm:prSet presAssocID="{E363D258-F854-4E12-9D43-95FF7DA56D85}" presName="aSpace2" presStyleCnt="0"/>
      <dgm:spPr/>
    </dgm:pt>
    <dgm:pt modelId="{71217550-46F6-4221-A26C-8BC59A9C8125}" type="pres">
      <dgm:prSet presAssocID="{6E14794E-2CE7-4A5E-B940-89C8D10D18AA}" presName="childNode" presStyleLbl="node1" presStyleIdx="2" presStyleCnt="14">
        <dgm:presLayoutVars>
          <dgm:bulletEnabled val="1"/>
        </dgm:presLayoutVars>
      </dgm:prSet>
      <dgm:spPr/>
      <dgm:t>
        <a:bodyPr/>
        <a:lstStyle/>
        <a:p>
          <a:endParaRPr lang="en-US"/>
        </a:p>
      </dgm:t>
    </dgm:pt>
    <dgm:pt modelId="{24BAC0FB-6EFE-4A7F-837C-92AF9DF3D68F}" type="pres">
      <dgm:prSet presAssocID="{E0002A18-DEF4-4B49-B846-0C16832C51BF}" presName="aSpace" presStyleCnt="0"/>
      <dgm:spPr/>
    </dgm:pt>
    <dgm:pt modelId="{2069FF81-9F06-4D11-955F-4E091CA033EB}" type="pres">
      <dgm:prSet presAssocID="{F9C9744A-FDDC-4540-B09D-40D76ABFAF68}" presName="compNode" presStyleCnt="0"/>
      <dgm:spPr/>
    </dgm:pt>
    <dgm:pt modelId="{C7ACF4EE-2F7C-4CE5-A853-D971165FA5FB}" type="pres">
      <dgm:prSet presAssocID="{F9C9744A-FDDC-4540-B09D-40D76ABFAF68}" presName="aNode" presStyleLbl="bgShp" presStyleIdx="1" presStyleCnt="4"/>
      <dgm:spPr/>
      <dgm:t>
        <a:bodyPr/>
        <a:lstStyle/>
        <a:p>
          <a:endParaRPr lang="en-US"/>
        </a:p>
      </dgm:t>
    </dgm:pt>
    <dgm:pt modelId="{8AFB4D5F-68BB-47E4-AD64-AFD06908E5E0}" type="pres">
      <dgm:prSet presAssocID="{F9C9744A-FDDC-4540-B09D-40D76ABFAF68}" presName="textNode" presStyleLbl="bgShp" presStyleIdx="1" presStyleCnt="4"/>
      <dgm:spPr/>
      <dgm:t>
        <a:bodyPr/>
        <a:lstStyle/>
        <a:p>
          <a:endParaRPr lang="en-US"/>
        </a:p>
      </dgm:t>
    </dgm:pt>
    <dgm:pt modelId="{06A91B5A-DE71-436A-82DB-2F636D716679}" type="pres">
      <dgm:prSet presAssocID="{F9C9744A-FDDC-4540-B09D-40D76ABFAF68}" presName="compChildNode" presStyleCnt="0"/>
      <dgm:spPr/>
    </dgm:pt>
    <dgm:pt modelId="{51A7AAF4-1C5F-47A5-98B8-081808FA5C98}" type="pres">
      <dgm:prSet presAssocID="{F9C9744A-FDDC-4540-B09D-40D76ABFAF68}" presName="theInnerList" presStyleCnt="0"/>
      <dgm:spPr/>
    </dgm:pt>
    <dgm:pt modelId="{0FE3A03B-6E25-475D-B0F8-C28727CC1DA7}" type="pres">
      <dgm:prSet presAssocID="{0B82CAB9-4191-4B08-95AD-50592A248D0E}" presName="childNode" presStyleLbl="node1" presStyleIdx="3" presStyleCnt="14">
        <dgm:presLayoutVars>
          <dgm:bulletEnabled val="1"/>
        </dgm:presLayoutVars>
      </dgm:prSet>
      <dgm:spPr/>
      <dgm:t>
        <a:bodyPr/>
        <a:lstStyle/>
        <a:p>
          <a:endParaRPr lang="en-US"/>
        </a:p>
      </dgm:t>
    </dgm:pt>
    <dgm:pt modelId="{03B24A79-B650-4A34-9086-D6D80C534151}" type="pres">
      <dgm:prSet presAssocID="{0B82CAB9-4191-4B08-95AD-50592A248D0E}" presName="aSpace2" presStyleCnt="0"/>
      <dgm:spPr/>
    </dgm:pt>
    <dgm:pt modelId="{514034A3-14C3-4FCB-8F8C-8F209B13EB25}" type="pres">
      <dgm:prSet presAssocID="{3147622E-FCAF-41F7-8DCC-D79DE2879793}" presName="childNode" presStyleLbl="node1" presStyleIdx="4" presStyleCnt="14">
        <dgm:presLayoutVars>
          <dgm:bulletEnabled val="1"/>
        </dgm:presLayoutVars>
      </dgm:prSet>
      <dgm:spPr/>
      <dgm:t>
        <a:bodyPr/>
        <a:lstStyle/>
        <a:p>
          <a:endParaRPr lang="en-US"/>
        </a:p>
      </dgm:t>
    </dgm:pt>
    <dgm:pt modelId="{9E7F958F-FE01-47D5-8A7B-6F780376CD9D}" type="pres">
      <dgm:prSet presAssocID="{3147622E-FCAF-41F7-8DCC-D79DE2879793}" presName="aSpace2" presStyleCnt="0"/>
      <dgm:spPr/>
    </dgm:pt>
    <dgm:pt modelId="{5BE494EB-0565-4364-AEA3-C82157B6DED5}" type="pres">
      <dgm:prSet presAssocID="{8DC00127-58F5-4DC7-8E4F-07885412D25C}" presName="childNode" presStyleLbl="node1" presStyleIdx="5" presStyleCnt="14">
        <dgm:presLayoutVars>
          <dgm:bulletEnabled val="1"/>
        </dgm:presLayoutVars>
      </dgm:prSet>
      <dgm:spPr/>
      <dgm:t>
        <a:bodyPr/>
        <a:lstStyle/>
        <a:p>
          <a:endParaRPr lang="en-US"/>
        </a:p>
      </dgm:t>
    </dgm:pt>
    <dgm:pt modelId="{EF1AB12D-8805-4D5D-8A53-B294F715B4AF}" type="pres">
      <dgm:prSet presAssocID="{8DC00127-58F5-4DC7-8E4F-07885412D25C}" presName="aSpace2" presStyleCnt="0"/>
      <dgm:spPr/>
    </dgm:pt>
    <dgm:pt modelId="{439D4F82-817B-4BB2-B656-1FA547AE37E3}" type="pres">
      <dgm:prSet presAssocID="{003F0055-A4F7-458B-AA7A-4B7E4B2341E0}" presName="childNode" presStyleLbl="node1" presStyleIdx="6" presStyleCnt="14">
        <dgm:presLayoutVars>
          <dgm:bulletEnabled val="1"/>
        </dgm:presLayoutVars>
      </dgm:prSet>
      <dgm:spPr/>
      <dgm:t>
        <a:bodyPr/>
        <a:lstStyle/>
        <a:p>
          <a:endParaRPr lang="en-US"/>
        </a:p>
      </dgm:t>
    </dgm:pt>
    <dgm:pt modelId="{C50144FA-633E-4A77-92A7-17DC23C58024}" type="pres">
      <dgm:prSet presAssocID="{F9C9744A-FDDC-4540-B09D-40D76ABFAF68}" presName="aSpace" presStyleCnt="0"/>
      <dgm:spPr/>
    </dgm:pt>
    <dgm:pt modelId="{AE96DFF3-3AAC-4E5F-98CD-CFAD5C57AC71}" type="pres">
      <dgm:prSet presAssocID="{E19AD145-D9F6-4283-9D9D-46B07832F22B}" presName="compNode" presStyleCnt="0"/>
      <dgm:spPr/>
    </dgm:pt>
    <dgm:pt modelId="{E8BD48E7-9DF6-4E26-90EC-A14CAA386E3B}" type="pres">
      <dgm:prSet presAssocID="{E19AD145-D9F6-4283-9D9D-46B07832F22B}" presName="aNode" presStyleLbl="bgShp" presStyleIdx="2" presStyleCnt="4"/>
      <dgm:spPr/>
      <dgm:t>
        <a:bodyPr/>
        <a:lstStyle/>
        <a:p>
          <a:endParaRPr lang="en-US"/>
        </a:p>
      </dgm:t>
    </dgm:pt>
    <dgm:pt modelId="{FAD6C148-A809-4FFA-8D58-190AF2FA8B64}" type="pres">
      <dgm:prSet presAssocID="{E19AD145-D9F6-4283-9D9D-46B07832F22B}" presName="textNode" presStyleLbl="bgShp" presStyleIdx="2" presStyleCnt="4"/>
      <dgm:spPr/>
      <dgm:t>
        <a:bodyPr/>
        <a:lstStyle/>
        <a:p>
          <a:endParaRPr lang="en-US"/>
        </a:p>
      </dgm:t>
    </dgm:pt>
    <dgm:pt modelId="{75B1776A-5D72-42CF-B87A-F5D7CE6CE01A}" type="pres">
      <dgm:prSet presAssocID="{E19AD145-D9F6-4283-9D9D-46B07832F22B}" presName="compChildNode" presStyleCnt="0"/>
      <dgm:spPr/>
    </dgm:pt>
    <dgm:pt modelId="{B9CDF9CA-AF47-44A1-97BA-EEFF03F32829}" type="pres">
      <dgm:prSet presAssocID="{E19AD145-D9F6-4283-9D9D-46B07832F22B}" presName="theInnerList" presStyleCnt="0"/>
      <dgm:spPr/>
    </dgm:pt>
    <dgm:pt modelId="{45BA4A0B-DB34-4A1D-AF12-28DA37122B32}" type="pres">
      <dgm:prSet presAssocID="{57F88388-5C02-4BA5-A807-6CD8CDE19779}" presName="childNode" presStyleLbl="node1" presStyleIdx="7" presStyleCnt="14" custLinFactNeighborX="-2988" custLinFactNeighborY="-36209">
        <dgm:presLayoutVars>
          <dgm:bulletEnabled val="1"/>
        </dgm:presLayoutVars>
      </dgm:prSet>
      <dgm:spPr/>
      <dgm:t>
        <a:bodyPr/>
        <a:lstStyle/>
        <a:p>
          <a:endParaRPr lang="en-US"/>
        </a:p>
      </dgm:t>
    </dgm:pt>
    <dgm:pt modelId="{CE9F0ED0-CA4C-4EE0-B83C-1A9AC54D075C}" type="pres">
      <dgm:prSet presAssocID="{57F88388-5C02-4BA5-A807-6CD8CDE19779}" presName="aSpace2" presStyleCnt="0"/>
      <dgm:spPr/>
    </dgm:pt>
    <dgm:pt modelId="{1F9D2BEA-5F4C-4074-9217-58F7FB8BD198}" type="pres">
      <dgm:prSet presAssocID="{30536459-CA82-4380-A8FE-D6B5473DA560}" presName="childNode" presStyleLbl="node1" presStyleIdx="8" presStyleCnt="14">
        <dgm:presLayoutVars>
          <dgm:bulletEnabled val="1"/>
        </dgm:presLayoutVars>
      </dgm:prSet>
      <dgm:spPr/>
      <dgm:t>
        <a:bodyPr/>
        <a:lstStyle/>
        <a:p>
          <a:endParaRPr lang="en-US"/>
        </a:p>
      </dgm:t>
    </dgm:pt>
    <dgm:pt modelId="{D4E9844B-6CBA-48E4-AE7F-5AA6F0BEEF2C}" type="pres">
      <dgm:prSet presAssocID="{30536459-CA82-4380-A8FE-D6B5473DA560}" presName="aSpace2" presStyleCnt="0"/>
      <dgm:spPr/>
    </dgm:pt>
    <dgm:pt modelId="{B85B2E34-7FAF-456F-B253-DA56EBF9D013}" type="pres">
      <dgm:prSet presAssocID="{07A3427F-73D5-440B-9414-C8FEAA24FF31}" presName="childNode" presStyleLbl="node1" presStyleIdx="9" presStyleCnt="14">
        <dgm:presLayoutVars>
          <dgm:bulletEnabled val="1"/>
        </dgm:presLayoutVars>
      </dgm:prSet>
      <dgm:spPr/>
      <dgm:t>
        <a:bodyPr/>
        <a:lstStyle/>
        <a:p>
          <a:endParaRPr lang="en-US"/>
        </a:p>
      </dgm:t>
    </dgm:pt>
    <dgm:pt modelId="{F994AD09-7BC6-48AF-B792-839EE2A048A9}" type="pres">
      <dgm:prSet presAssocID="{07A3427F-73D5-440B-9414-C8FEAA24FF31}" presName="aSpace2" presStyleCnt="0"/>
      <dgm:spPr/>
    </dgm:pt>
    <dgm:pt modelId="{EBC930A9-5026-4CB9-ADAA-9885B9949A7F}" type="pres">
      <dgm:prSet presAssocID="{DEB6B1EF-0A34-4537-99C9-F69AE1D0148D}" presName="childNode" presStyleLbl="node1" presStyleIdx="10" presStyleCnt="14">
        <dgm:presLayoutVars>
          <dgm:bulletEnabled val="1"/>
        </dgm:presLayoutVars>
      </dgm:prSet>
      <dgm:spPr/>
      <dgm:t>
        <a:bodyPr/>
        <a:lstStyle/>
        <a:p>
          <a:endParaRPr lang="en-US"/>
        </a:p>
      </dgm:t>
    </dgm:pt>
    <dgm:pt modelId="{861D473F-605C-493F-91EE-4E3A5DE22503}" type="pres">
      <dgm:prSet presAssocID="{E19AD145-D9F6-4283-9D9D-46B07832F22B}" presName="aSpace" presStyleCnt="0"/>
      <dgm:spPr/>
    </dgm:pt>
    <dgm:pt modelId="{1DD84E78-681C-429E-8610-AC247A691252}" type="pres">
      <dgm:prSet presAssocID="{B3B6F4E9-F048-41DC-BF51-4DE8C92DA6EE}" presName="compNode" presStyleCnt="0"/>
      <dgm:spPr/>
    </dgm:pt>
    <dgm:pt modelId="{FBB5BDC3-6351-4CCE-8988-08B6C48E6E01}" type="pres">
      <dgm:prSet presAssocID="{B3B6F4E9-F048-41DC-BF51-4DE8C92DA6EE}" presName="aNode" presStyleLbl="bgShp" presStyleIdx="3" presStyleCnt="4"/>
      <dgm:spPr/>
      <dgm:t>
        <a:bodyPr/>
        <a:lstStyle/>
        <a:p>
          <a:endParaRPr lang="en-US"/>
        </a:p>
      </dgm:t>
    </dgm:pt>
    <dgm:pt modelId="{F99594C9-13CC-4DE9-9AE6-AFF4D5D1FCCA}" type="pres">
      <dgm:prSet presAssocID="{B3B6F4E9-F048-41DC-BF51-4DE8C92DA6EE}" presName="textNode" presStyleLbl="bgShp" presStyleIdx="3" presStyleCnt="4"/>
      <dgm:spPr/>
      <dgm:t>
        <a:bodyPr/>
        <a:lstStyle/>
        <a:p>
          <a:endParaRPr lang="en-US"/>
        </a:p>
      </dgm:t>
    </dgm:pt>
    <dgm:pt modelId="{E65011EE-83ED-4F2F-AA7A-B280DC909BE9}" type="pres">
      <dgm:prSet presAssocID="{B3B6F4E9-F048-41DC-BF51-4DE8C92DA6EE}" presName="compChildNode" presStyleCnt="0"/>
      <dgm:spPr/>
    </dgm:pt>
    <dgm:pt modelId="{A451E0AB-73C7-4DDC-9276-7E0DB7CD05AD}" type="pres">
      <dgm:prSet presAssocID="{B3B6F4E9-F048-41DC-BF51-4DE8C92DA6EE}" presName="theInnerList" presStyleCnt="0"/>
      <dgm:spPr/>
    </dgm:pt>
    <dgm:pt modelId="{A927717F-BE3C-43A3-A396-41EA59ADDF22}" type="pres">
      <dgm:prSet presAssocID="{C51A6A05-7AB4-4E39-B585-B43BE33DF379}" presName="childNode" presStyleLbl="node1" presStyleIdx="11" presStyleCnt="14">
        <dgm:presLayoutVars>
          <dgm:bulletEnabled val="1"/>
        </dgm:presLayoutVars>
      </dgm:prSet>
      <dgm:spPr/>
      <dgm:t>
        <a:bodyPr/>
        <a:lstStyle/>
        <a:p>
          <a:endParaRPr lang="en-US"/>
        </a:p>
      </dgm:t>
    </dgm:pt>
    <dgm:pt modelId="{58D260CA-FE2A-4E2A-91A8-49F85F85B255}" type="pres">
      <dgm:prSet presAssocID="{C51A6A05-7AB4-4E39-B585-B43BE33DF379}" presName="aSpace2" presStyleCnt="0"/>
      <dgm:spPr/>
    </dgm:pt>
    <dgm:pt modelId="{5F872B16-D022-4CCF-9FCF-5850DF976287}" type="pres">
      <dgm:prSet presAssocID="{5C893F05-0DCD-47CA-B8A1-4AC3092BEFE9}" presName="childNode" presStyleLbl="node1" presStyleIdx="12" presStyleCnt="14">
        <dgm:presLayoutVars>
          <dgm:bulletEnabled val="1"/>
        </dgm:presLayoutVars>
      </dgm:prSet>
      <dgm:spPr/>
      <dgm:t>
        <a:bodyPr/>
        <a:lstStyle/>
        <a:p>
          <a:endParaRPr lang="en-US"/>
        </a:p>
      </dgm:t>
    </dgm:pt>
    <dgm:pt modelId="{8526B6B6-7C66-44E8-95D1-8C522BC5E5EE}" type="pres">
      <dgm:prSet presAssocID="{5C893F05-0DCD-47CA-B8A1-4AC3092BEFE9}" presName="aSpace2" presStyleCnt="0"/>
      <dgm:spPr/>
    </dgm:pt>
    <dgm:pt modelId="{8BFCA545-0685-4FA3-9D27-E95312FF2695}" type="pres">
      <dgm:prSet presAssocID="{AED91D77-1308-418A-90F4-8376CC97D090}" presName="childNode" presStyleLbl="node1" presStyleIdx="13" presStyleCnt="14">
        <dgm:presLayoutVars>
          <dgm:bulletEnabled val="1"/>
        </dgm:presLayoutVars>
      </dgm:prSet>
      <dgm:spPr/>
      <dgm:t>
        <a:bodyPr/>
        <a:lstStyle/>
        <a:p>
          <a:endParaRPr lang="en-US"/>
        </a:p>
      </dgm:t>
    </dgm:pt>
  </dgm:ptLst>
  <dgm:cxnLst>
    <dgm:cxn modelId="{2574457A-EDA9-47AF-9FB3-016FE0A2F503}" srcId="{B3B6F4E9-F048-41DC-BF51-4DE8C92DA6EE}" destId="{AED91D77-1308-418A-90F4-8376CC97D090}" srcOrd="2" destOrd="0" parTransId="{658C0553-148D-4A91-9460-91076F2BC522}" sibTransId="{811F3A72-0329-4458-882D-448111332DE2}"/>
    <dgm:cxn modelId="{4F3260E0-8494-46A5-9670-6A646D660F55}" srcId="{E0002A18-DEF4-4B49-B846-0C16832C51BF}" destId="{E363D258-F854-4E12-9D43-95FF7DA56D85}" srcOrd="1" destOrd="0" parTransId="{FF217881-CD8E-4676-84A8-6E6827CEC824}" sibTransId="{F4E8D066-9BBF-4A42-B186-525A0DB58B4B}"/>
    <dgm:cxn modelId="{5470DCA7-7A31-4151-A7D3-D8095993FA1F}" srcId="{F9C9744A-FDDC-4540-B09D-40D76ABFAF68}" destId="{003F0055-A4F7-458B-AA7A-4B7E4B2341E0}" srcOrd="3" destOrd="0" parTransId="{DFB45BEF-559F-4D55-82AF-2A2EE7944B8B}" sibTransId="{938B537A-394B-4E10-A67E-4FF2137C27CA}"/>
    <dgm:cxn modelId="{8517EA25-C396-449B-BE83-A16C25FDB040}" srcId="{E0002A18-DEF4-4B49-B846-0C16832C51BF}" destId="{5BAE8C62-C742-4F2F-9947-FCFE106F3666}" srcOrd="0" destOrd="0" parTransId="{86B60EAA-930C-435E-82DB-2D5D76513152}" sibTransId="{29CCB7D3-2C52-4B79-AD5E-E20F9AF2ED2A}"/>
    <dgm:cxn modelId="{6B68ED9A-B096-4D02-898F-D024BD76557B}" type="presOf" srcId="{57F88388-5C02-4BA5-A807-6CD8CDE19779}" destId="{45BA4A0B-DB34-4A1D-AF12-28DA37122B32}" srcOrd="0" destOrd="0" presId="urn:microsoft.com/office/officeart/2005/8/layout/lProcess2"/>
    <dgm:cxn modelId="{FD464E5E-5261-4058-BE54-93CB46B8271B}" type="presOf" srcId="{E19AD145-D9F6-4283-9D9D-46B07832F22B}" destId="{E8BD48E7-9DF6-4E26-90EC-A14CAA386E3B}" srcOrd="0" destOrd="0" presId="urn:microsoft.com/office/officeart/2005/8/layout/lProcess2"/>
    <dgm:cxn modelId="{8320F28E-E472-4760-8D44-A4009180F2DD}" type="presOf" srcId="{E0002A18-DEF4-4B49-B846-0C16832C51BF}" destId="{F9666398-3020-46B9-AB7F-642AE03E06DE}" srcOrd="1" destOrd="0" presId="urn:microsoft.com/office/officeart/2005/8/layout/lProcess2"/>
    <dgm:cxn modelId="{B0A3B021-1AFC-4F5D-8FB4-E498C88A2206}" type="presOf" srcId="{5BAE8C62-C742-4F2F-9947-FCFE106F3666}" destId="{40F34D31-958D-4352-AA1B-6D159F8B5185}" srcOrd="0" destOrd="0" presId="urn:microsoft.com/office/officeart/2005/8/layout/lProcess2"/>
    <dgm:cxn modelId="{6EF4D5E5-5F0F-4AF9-AECC-E6B52627AC4B}" type="presOf" srcId="{B3B6F4E9-F048-41DC-BF51-4DE8C92DA6EE}" destId="{FBB5BDC3-6351-4CCE-8988-08B6C48E6E01}" srcOrd="0" destOrd="0" presId="urn:microsoft.com/office/officeart/2005/8/layout/lProcess2"/>
    <dgm:cxn modelId="{8D6B01FC-B371-4FF8-8C0C-3545A674042C}" srcId="{99E149A2-DBD3-4C27-8D7C-7F050445294D}" destId="{E0002A18-DEF4-4B49-B846-0C16832C51BF}" srcOrd="0" destOrd="0" parTransId="{4765EA58-11BD-4BF2-9B1A-46350E2D0410}" sibTransId="{0B2F23CB-377F-406F-83CB-C252A4A6BD13}"/>
    <dgm:cxn modelId="{C952ACBE-3B0E-45BE-BE56-55C3B7CD08A6}" type="presOf" srcId="{3147622E-FCAF-41F7-8DCC-D79DE2879793}" destId="{514034A3-14C3-4FCB-8F8C-8F209B13EB25}" srcOrd="0" destOrd="0" presId="urn:microsoft.com/office/officeart/2005/8/layout/lProcess2"/>
    <dgm:cxn modelId="{19F5788F-9C19-4925-95EA-C8AE5C164E97}" srcId="{F9C9744A-FDDC-4540-B09D-40D76ABFAF68}" destId="{8DC00127-58F5-4DC7-8E4F-07885412D25C}" srcOrd="2" destOrd="0" parTransId="{36F035B8-2D1C-4516-8D36-4922B87A7627}" sibTransId="{2FAE95B3-D0C1-40AB-9FA6-3960B07E7A55}"/>
    <dgm:cxn modelId="{637AD83D-A399-46F7-A155-DFC730B5AADD}" srcId="{E0002A18-DEF4-4B49-B846-0C16832C51BF}" destId="{6E14794E-2CE7-4A5E-B940-89C8D10D18AA}" srcOrd="2" destOrd="0" parTransId="{17A8B5B3-5B86-4CAB-AE65-236AF3FF75C4}" sibTransId="{9E91DA93-3FE1-4B34-A0B7-2D0A1871CB73}"/>
    <dgm:cxn modelId="{EE9ABD82-A667-41CE-844F-3581B3B20975}" type="presOf" srcId="{30536459-CA82-4380-A8FE-D6B5473DA560}" destId="{1F9D2BEA-5F4C-4074-9217-58F7FB8BD198}" srcOrd="0" destOrd="0" presId="urn:microsoft.com/office/officeart/2005/8/layout/lProcess2"/>
    <dgm:cxn modelId="{97A07ED2-AE5F-4CF5-8D11-3D961A58D343}" srcId="{99E149A2-DBD3-4C27-8D7C-7F050445294D}" destId="{F9C9744A-FDDC-4540-B09D-40D76ABFAF68}" srcOrd="1" destOrd="0" parTransId="{191984C0-6B42-4E08-AC43-160FCC596116}" sibTransId="{FBA4E177-F0C9-443E-9385-1DBA989A73C5}"/>
    <dgm:cxn modelId="{B34675C5-A2A8-4F66-8730-C2FF634F6E9F}" srcId="{B3B6F4E9-F048-41DC-BF51-4DE8C92DA6EE}" destId="{C51A6A05-7AB4-4E39-B585-B43BE33DF379}" srcOrd="0" destOrd="0" parTransId="{50FA02B1-A1F2-4A98-9C24-0090871FEEBA}" sibTransId="{CB8DEE87-1DC0-4948-88D6-17E769775C1A}"/>
    <dgm:cxn modelId="{EC4D47A5-D735-4FA6-A4D3-E009D6818AF9}" type="presOf" srcId="{6E14794E-2CE7-4A5E-B940-89C8D10D18AA}" destId="{71217550-46F6-4221-A26C-8BC59A9C8125}" srcOrd="0" destOrd="0" presId="urn:microsoft.com/office/officeart/2005/8/layout/lProcess2"/>
    <dgm:cxn modelId="{105FD1D3-8326-47FB-9B88-41810C94CFA8}" type="presOf" srcId="{C51A6A05-7AB4-4E39-B585-B43BE33DF379}" destId="{A927717F-BE3C-43A3-A396-41EA59ADDF22}" srcOrd="0" destOrd="0" presId="urn:microsoft.com/office/officeart/2005/8/layout/lProcess2"/>
    <dgm:cxn modelId="{B6E31B78-9256-48DE-8015-9E186D3CE36F}" srcId="{99E149A2-DBD3-4C27-8D7C-7F050445294D}" destId="{E19AD145-D9F6-4283-9D9D-46B07832F22B}" srcOrd="2" destOrd="0" parTransId="{FBD714F0-798F-498E-8120-5633D2560888}" sibTransId="{754D9516-140C-42E9-B95E-23F3EAA72A1F}"/>
    <dgm:cxn modelId="{C139098C-B938-4F71-855C-CA8EE020CE8C}" type="presOf" srcId="{B3B6F4E9-F048-41DC-BF51-4DE8C92DA6EE}" destId="{F99594C9-13CC-4DE9-9AE6-AFF4D5D1FCCA}" srcOrd="1" destOrd="0" presId="urn:microsoft.com/office/officeart/2005/8/layout/lProcess2"/>
    <dgm:cxn modelId="{4A16D9A0-88C0-48F0-9B65-F31394D2CCD9}" srcId="{E19AD145-D9F6-4283-9D9D-46B07832F22B}" destId="{57F88388-5C02-4BA5-A807-6CD8CDE19779}" srcOrd="0" destOrd="0" parTransId="{B4698C92-AB31-4F1C-86F1-53515F0EC3F3}" sibTransId="{9A33D8A0-9300-4E75-8E0D-33F54DBAA93D}"/>
    <dgm:cxn modelId="{D51AF128-CE61-4059-AEFE-6F2AFFDBEE8C}" type="presOf" srcId="{99E149A2-DBD3-4C27-8D7C-7F050445294D}" destId="{87C32C9B-F93D-4D28-B4A1-8E9271BA6651}" srcOrd="0" destOrd="0" presId="urn:microsoft.com/office/officeart/2005/8/layout/lProcess2"/>
    <dgm:cxn modelId="{6F4ED76D-9EDA-4623-BCF9-F5E2DD891D94}" srcId="{99E149A2-DBD3-4C27-8D7C-7F050445294D}" destId="{B3B6F4E9-F048-41DC-BF51-4DE8C92DA6EE}" srcOrd="3" destOrd="0" parTransId="{3482620F-AAB4-452F-A839-BD4AD8321B7A}" sibTransId="{D987EC22-861A-4BE7-9B33-0C902A5A9A20}"/>
    <dgm:cxn modelId="{EF31997A-A6D1-4B0E-8549-ED38F9BC1DA2}" type="presOf" srcId="{0B82CAB9-4191-4B08-95AD-50592A248D0E}" destId="{0FE3A03B-6E25-475D-B0F8-C28727CC1DA7}" srcOrd="0" destOrd="0" presId="urn:microsoft.com/office/officeart/2005/8/layout/lProcess2"/>
    <dgm:cxn modelId="{A8CFBBBE-04B0-43F4-ADCF-F206CC40830A}" type="presOf" srcId="{F9C9744A-FDDC-4540-B09D-40D76ABFAF68}" destId="{C7ACF4EE-2F7C-4CE5-A853-D971165FA5FB}" srcOrd="0" destOrd="0" presId="urn:microsoft.com/office/officeart/2005/8/layout/lProcess2"/>
    <dgm:cxn modelId="{0A2824CF-8BD8-4F84-B3D1-FB7FEA7BC11D}" type="presOf" srcId="{E0002A18-DEF4-4B49-B846-0C16832C51BF}" destId="{75C31A2A-683F-431A-8A26-26347D55B790}" srcOrd="0" destOrd="0" presId="urn:microsoft.com/office/officeart/2005/8/layout/lProcess2"/>
    <dgm:cxn modelId="{03A92076-EFBF-4C83-9204-7EB0B0DA86B1}" type="presOf" srcId="{E363D258-F854-4E12-9D43-95FF7DA56D85}" destId="{DA047BE5-B1CC-46D5-BCA2-8AC9060B098F}" srcOrd="0" destOrd="0" presId="urn:microsoft.com/office/officeart/2005/8/layout/lProcess2"/>
    <dgm:cxn modelId="{35F28E1D-BDE4-4009-BC80-528E9C00F2BB}" srcId="{E19AD145-D9F6-4283-9D9D-46B07832F22B}" destId="{DEB6B1EF-0A34-4537-99C9-F69AE1D0148D}" srcOrd="3" destOrd="0" parTransId="{E04796EB-4DE8-4B2D-BF10-0971EDBCD359}" sibTransId="{BE5FA7D4-CAD3-4F68-A5E2-751F503EF50B}"/>
    <dgm:cxn modelId="{67C6B520-7181-4DC1-827F-36B8AD7A7ACE}" srcId="{E19AD145-D9F6-4283-9D9D-46B07832F22B}" destId="{30536459-CA82-4380-A8FE-D6B5473DA560}" srcOrd="1" destOrd="0" parTransId="{CE31EB6B-38D4-4765-9DDC-BA6B002724FD}" sibTransId="{23B4B622-17C4-459A-98C0-583702B819AF}"/>
    <dgm:cxn modelId="{BD19D155-E11C-444E-8B80-76E61F537C3A}" type="presOf" srcId="{AED91D77-1308-418A-90F4-8376CC97D090}" destId="{8BFCA545-0685-4FA3-9D27-E95312FF2695}" srcOrd="0" destOrd="0" presId="urn:microsoft.com/office/officeart/2005/8/layout/lProcess2"/>
    <dgm:cxn modelId="{8A49896C-7D0C-41CD-9C46-83A38D03D47B}" type="presOf" srcId="{07A3427F-73D5-440B-9414-C8FEAA24FF31}" destId="{B85B2E34-7FAF-456F-B253-DA56EBF9D013}" srcOrd="0" destOrd="0" presId="urn:microsoft.com/office/officeart/2005/8/layout/lProcess2"/>
    <dgm:cxn modelId="{7A604B65-4E29-4381-BD42-7EA4B7D1FE98}" type="presOf" srcId="{8DC00127-58F5-4DC7-8E4F-07885412D25C}" destId="{5BE494EB-0565-4364-AEA3-C82157B6DED5}" srcOrd="0" destOrd="0" presId="urn:microsoft.com/office/officeart/2005/8/layout/lProcess2"/>
    <dgm:cxn modelId="{1D0E88F8-6E3B-4B46-AB1E-989B84F23193}" type="presOf" srcId="{DEB6B1EF-0A34-4537-99C9-F69AE1D0148D}" destId="{EBC930A9-5026-4CB9-ADAA-9885B9949A7F}" srcOrd="0" destOrd="0" presId="urn:microsoft.com/office/officeart/2005/8/layout/lProcess2"/>
    <dgm:cxn modelId="{441235F8-A3D4-4082-A8AD-D1C5FA43478F}" srcId="{F9C9744A-FDDC-4540-B09D-40D76ABFAF68}" destId="{3147622E-FCAF-41F7-8DCC-D79DE2879793}" srcOrd="1" destOrd="0" parTransId="{38B99CA6-911B-4216-B82E-CF51F63EDBE4}" sibTransId="{8AF02DB1-C267-42BA-B61D-8F4AA520967E}"/>
    <dgm:cxn modelId="{A81F0360-F61E-4CCA-BC8B-3E622DDBAE25}" type="presOf" srcId="{5C893F05-0DCD-47CA-B8A1-4AC3092BEFE9}" destId="{5F872B16-D022-4CCF-9FCF-5850DF976287}" srcOrd="0" destOrd="0" presId="urn:microsoft.com/office/officeart/2005/8/layout/lProcess2"/>
    <dgm:cxn modelId="{AA97C1AE-DAC6-49C7-AE5C-FEA11541AFF0}" srcId="{B3B6F4E9-F048-41DC-BF51-4DE8C92DA6EE}" destId="{5C893F05-0DCD-47CA-B8A1-4AC3092BEFE9}" srcOrd="1" destOrd="0" parTransId="{ACA332ED-76C8-4BA3-BE52-8DF02692951D}" sibTransId="{E469A149-5E3D-412A-B722-94A26D88AA6F}"/>
    <dgm:cxn modelId="{058574B1-5591-44D2-B035-A4D12E631842}" srcId="{E19AD145-D9F6-4283-9D9D-46B07832F22B}" destId="{07A3427F-73D5-440B-9414-C8FEAA24FF31}" srcOrd="2" destOrd="0" parTransId="{D15683A1-FD6D-4895-8FC1-D2BBE7C1023D}" sibTransId="{28652255-02D0-4FC4-A11C-0CDD7D83254D}"/>
    <dgm:cxn modelId="{BE664481-EB51-4675-985D-7F0B0F2D62EF}" type="presOf" srcId="{003F0055-A4F7-458B-AA7A-4B7E4B2341E0}" destId="{439D4F82-817B-4BB2-B656-1FA547AE37E3}" srcOrd="0" destOrd="0" presId="urn:microsoft.com/office/officeart/2005/8/layout/lProcess2"/>
    <dgm:cxn modelId="{B5DFF806-7316-4D69-B916-1900508205AC}" type="presOf" srcId="{E19AD145-D9F6-4283-9D9D-46B07832F22B}" destId="{FAD6C148-A809-4FFA-8D58-190AF2FA8B64}" srcOrd="1" destOrd="0" presId="urn:microsoft.com/office/officeart/2005/8/layout/lProcess2"/>
    <dgm:cxn modelId="{27BF8D7E-2311-4749-9128-658052774BE0}" type="presOf" srcId="{F9C9744A-FDDC-4540-B09D-40D76ABFAF68}" destId="{8AFB4D5F-68BB-47E4-AD64-AFD06908E5E0}" srcOrd="1" destOrd="0" presId="urn:microsoft.com/office/officeart/2005/8/layout/lProcess2"/>
    <dgm:cxn modelId="{C431B22A-277E-45A3-9592-617F54CA3244}" srcId="{F9C9744A-FDDC-4540-B09D-40D76ABFAF68}" destId="{0B82CAB9-4191-4B08-95AD-50592A248D0E}" srcOrd="0" destOrd="0" parTransId="{B87C981D-812A-43D5-A7A1-EEE3FE3CE841}" sibTransId="{A9124BF1-4D07-4CEA-A908-85FE79DD72FA}"/>
    <dgm:cxn modelId="{02949ADC-76A8-421F-B7B9-66E1E8667C4E}" type="presParOf" srcId="{87C32C9B-F93D-4D28-B4A1-8E9271BA6651}" destId="{982A2C4E-E293-476B-AACD-1EE24370E882}" srcOrd="0" destOrd="0" presId="urn:microsoft.com/office/officeart/2005/8/layout/lProcess2"/>
    <dgm:cxn modelId="{BB80573B-6E27-4261-BF69-0113B4F633C9}" type="presParOf" srcId="{982A2C4E-E293-476B-AACD-1EE24370E882}" destId="{75C31A2A-683F-431A-8A26-26347D55B790}" srcOrd="0" destOrd="0" presId="urn:microsoft.com/office/officeart/2005/8/layout/lProcess2"/>
    <dgm:cxn modelId="{53460C32-83AD-4247-8B80-0664A56B5DA9}" type="presParOf" srcId="{982A2C4E-E293-476B-AACD-1EE24370E882}" destId="{F9666398-3020-46B9-AB7F-642AE03E06DE}" srcOrd="1" destOrd="0" presId="urn:microsoft.com/office/officeart/2005/8/layout/lProcess2"/>
    <dgm:cxn modelId="{FD4B4C22-C232-4930-8B81-1B84174B4EA5}" type="presParOf" srcId="{982A2C4E-E293-476B-AACD-1EE24370E882}" destId="{401D1E1B-D181-4D7D-A146-7BE7B10FDE74}" srcOrd="2" destOrd="0" presId="urn:microsoft.com/office/officeart/2005/8/layout/lProcess2"/>
    <dgm:cxn modelId="{91758CBD-650E-49AB-B711-C5A2737A15BC}" type="presParOf" srcId="{401D1E1B-D181-4D7D-A146-7BE7B10FDE74}" destId="{88E9141A-4424-4DC2-A693-B33C15DF6BEB}" srcOrd="0" destOrd="0" presId="urn:microsoft.com/office/officeart/2005/8/layout/lProcess2"/>
    <dgm:cxn modelId="{B265FA6F-A4AB-42EF-8FEE-6FADD11B96CA}" type="presParOf" srcId="{88E9141A-4424-4DC2-A693-B33C15DF6BEB}" destId="{40F34D31-958D-4352-AA1B-6D159F8B5185}" srcOrd="0" destOrd="0" presId="urn:microsoft.com/office/officeart/2005/8/layout/lProcess2"/>
    <dgm:cxn modelId="{8D86F65D-96EA-4C38-8691-994539D10400}" type="presParOf" srcId="{88E9141A-4424-4DC2-A693-B33C15DF6BEB}" destId="{F7B8A19B-30E5-4EF6-BB33-99960C2C6160}" srcOrd="1" destOrd="0" presId="urn:microsoft.com/office/officeart/2005/8/layout/lProcess2"/>
    <dgm:cxn modelId="{F0746371-1336-4FAE-94A1-EC52B8EEBE41}" type="presParOf" srcId="{88E9141A-4424-4DC2-A693-B33C15DF6BEB}" destId="{DA047BE5-B1CC-46D5-BCA2-8AC9060B098F}" srcOrd="2" destOrd="0" presId="urn:microsoft.com/office/officeart/2005/8/layout/lProcess2"/>
    <dgm:cxn modelId="{D675072B-44EE-4FB8-B63F-AA0B94FA60F6}" type="presParOf" srcId="{88E9141A-4424-4DC2-A693-B33C15DF6BEB}" destId="{C74D132E-9584-495A-8809-383A2AD365CA}" srcOrd="3" destOrd="0" presId="urn:microsoft.com/office/officeart/2005/8/layout/lProcess2"/>
    <dgm:cxn modelId="{F3422902-0040-4DC6-A32A-BCB2A0687026}" type="presParOf" srcId="{88E9141A-4424-4DC2-A693-B33C15DF6BEB}" destId="{71217550-46F6-4221-A26C-8BC59A9C8125}" srcOrd="4" destOrd="0" presId="urn:microsoft.com/office/officeart/2005/8/layout/lProcess2"/>
    <dgm:cxn modelId="{8A893E08-618A-4A82-AAAA-FD81218835DF}" type="presParOf" srcId="{87C32C9B-F93D-4D28-B4A1-8E9271BA6651}" destId="{24BAC0FB-6EFE-4A7F-837C-92AF9DF3D68F}" srcOrd="1" destOrd="0" presId="urn:microsoft.com/office/officeart/2005/8/layout/lProcess2"/>
    <dgm:cxn modelId="{E97C05E8-5AA0-42F5-A618-6DDC3F77181C}" type="presParOf" srcId="{87C32C9B-F93D-4D28-B4A1-8E9271BA6651}" destId="{2069FF81-9F06-4D11-955F-4E091CA033EB}" srcOrd="2" destOrd="0" presId="urn:microsoft.com/office/officeart/2005/8/layout/lProcess2"/>
    <dgm:cxn modelId="{1FB60AB7-D2C1-4B24-B9A4-BE6A69F40541}" type="presParOf" srcId="{2069FF81-9F06-4D11-955F-4E091CA033EB}" destId="{C7ACF4EE-2F7C-4CE5-A853-D971165FA5FB}" srcOrd="0" destOrd="0" presId="urn:microsoft.com/office/officeart/2005/8/layout/lProcess2"/>
    <dgm:cxn modelId="{282D48BF-F53B-4E22-8750-FAB2859BC446}" type="presParOf" srcId="{2069FF81-9F06-4D11-955F-4E091CA033EB}" destId="{8AFB4D5F-68BB-47E4-AD64-AFD06908E5E0}" srcOrd="1" destOrd="0" presId="urn:microsoft.com/office/officeart/2005/8/layout/lProcess2"/>
    <dgm:cxn modelId="{2F09267E-537B-4ED9-BF60-2CCA001ECF39}" type="presParOf" srcId="{2069FF81-9F06-4D11-955F-4E091CA033EB}" destId="{06A91B5A-DE71-436A-82DB-2F636D716679}" srcOrd="2" destOrd="0" presId="urn:microsoft.com/office/officeart/2005/8/layout/lProcess2"/>
    <dgm:cxn modelId="{3EDB9DBA-0A68-4C87-BF57-D2242210A253}" type="presParOf" srcId="{06A91B5A-DE71-436A-82DB-2F636D716679}" destId="{51A7AAF4-1C5F-47A5-98B8-081808FA5C98}" srcOrd="0" destOrd="0" presId="urn:microsoft.com/office/officeart/2005/8/layout/lProcess2"/>
    <dgm:cxn modelId="{B7780BBB-B92C-4393-9361-D29740B868FE}" type="presParOf" srcId="{51A7AAF4-1C5F-47A5-98B8-081808FA5C98}" destId="{0FE3A03B-6E25-475D-B0F8-C28727CC1DA7}" srcOrd="0" destOrd="0" presId="urn:microsoft.com/office/officeart/2005/8/layout/lProcess2"/>
    <dgm:cxn modelId="{954F0A5F-C521-469B-ABA2-54D2B0FC8601}" type="presParOf" srcId="{51A7AAF4-1C5F-47A5-98B8-081808FA5C98}" destId="{03B24A79-B650-4A34-9086-D6D80C534151}" srcOrd="1" destOrd="0" presId="urn:microsoft.com/office/officeart/2005/8/layout/lProcess2"/>
    <dgm:cxn modelId="{8C53942B-95F1-418B-B793-74A33E234A16}" type="presParOf" srcId="{51A7AAF4-1C5F-47A5-98B8-081808FA5C98}" destId="{514034A3-14C3-4FCB-8F8C-8F209B13EB25}" srcOrd="2" destOrd="0" presId="urn:microsoft.com/office/officeart/2005/8/layout/lProcess2"/>
    <dgm:cxn modelId="{FC1288E2-5862-45C9-B342-DADDF4DD14CA}" type="presParOf" srcId="{51A7AAF4-1C5F-47A5-98B8-081808FA5C98}" destId="{9E7F958F-FE01-47D5-8A7B-6F780376CD9D}" srcOrd="3" destOrd="0" presId="urn:microsoft.com/office/officeart/2005/8/layout/lProcess2"/>
    <dgm:cxn modelId="{7C4E2BBD-B427-4335-A0C4-48F613413642}" type="presParOf" srcId="{51A7AAF4-1C5F-47A5-98B8-081808FA5C98}" destId="{5BE494EB-0565-4364-AEA3-C82157B6DED5}" srcOrd="4" destOrd="0" presId="urn:microsoft.com/office/officeart/2005/8/layout/lProcess2"/>
    <dgm:cxn modelId="{51F0BB3F-A5C1-404D-8256-9299ECB96964}" type="presParOf" srcId="{51A7AAF4-1C5F-47A5-98B8-081808FA5C98}" destId="{EF1AB12D-8805-4D5D-8A53-B294F715B4AF}" srcOrd="5" destOrd="0" presId="urn:microsoft.com/office/officeart/2005/8/layout/lProcess2"/>
    <dgm:cxn modelId="{ADC3B54B-2C8D-48DF-8840-5ED1FE59C169}" type="presParOf" srcId="{51A7AAF4-1C5F-47A5-98B8-081808FA5C98}" destId="{439D4F82-817B-4BB2-B656-1FA547AE37E3}" srcOrd="6" destOrd="0" presId="urn:microsoft.com/office/officeart/2005/8/layout/lProcess2"/>
    <dgm:cxn modelId="{030F3C15-7322-420A-8FEB-1D7D3D770FCC}" type="presParOf" srcId="{87C32C9B-F93D-4D28-B4A1-8E9271BA6651}" destId="{C50144FA-633E-4A77-92A7-17DC23C58024}" srcOrd="3" destOrd="0" presId="urn:microsoft.com/office/officeart/2005/8/layout/lProcess2"/>
    <dgm:cxn modelId="{D5CBC5B5-9813-4077-9285-FBD2B186084D}" type="presParOf" srcId="{87C32C9B-F93D-4D28-B4A1-8E9271BA6651}" destId="{AE96DFF3-3AAC-4E5F-98CD-CFAD5C57AC71}" srcOrd="4" destOrd="0" presId="urn:microsoft.com/office/officeart/2005/8/layout/lProcess2"/>
    <dgm:cxn modelId="{0F4C49D2-F497-4CBC-9584-4BA00B74FD28}" type="presParOf" srcId="{AE96DFF3-3AAC-4E5F-98CD-CFAD5C57AC71}" destId="{E8BD48E7-9DF6-4E26-90EC-A14CAA386E3B}" srcOrd="0" destOrd="0" presId="urn:microsoft.com/office/officeart/2005/8/layout/lProcess2"/>
    <dgm:cxn modelId="{9661AB2B-34AF-471E-91FE-B5E13DFDD762}" type="presParOf" srcId="{AE96DFF3-3AAC-4E5F-98CD-CFAD5C57AC71}" destId="{FAD6C148-A809-4FFA-8D58-190AF2FA8B64}" srcOrd="1" destOrd="0" presId="urn:microsoft.com/office/officeart/2005/8/layout/lProcess2"/>
    <dgm:cxn modelId="{9DD94C47-FA29-4F67-8D17-3C9AF7A9EC79}" type="presParOf" srcId="{AE96DFF3-3AAC-4E5F-98CD-CFAD5C57AC71}" destId="{75B1776A-5D72-42CF-B87A-F5D7CE6CE01A}" srcOrd="2" destOrd="0" presId="urn:microsoft.com/office/officeart/2005/8/layout/lProcess2"/>
    <dgm:cxn modelId="{9CF4389C-3D19-4B47-B0D3-8A0A00261224}" type="presParOf" srcId="{75B1776A-5D72-42CF-B87A-F5D7CE6CE01A}" destId="{B9CDF9CA-AF47-44A1-97BA-EEFF03F32829}" srcOrd="0" destOrd="0" presId="urn:microsoft.com/office/officeart/2005/8/layout/lProcess2"/>
    <dgm:cxn modelId="{D99A45B6-49BE-4BB7-B6D1-A5D420B31745}" type="presParOf" srcId="{B9CDF9CA-AF47-44A1-97BA-EEFF03F32829}" destId="{45BA4A0B-DB34-4A1D-AF12-28DA37122B32}" srcOrd="0" destOrd="0" presId="urn:microsoft.com/office/officeart/2005/8/layout/lProcess2"/>
    <dgm:cxn modelId="{3061D99A-88D5-4BB1-B65F-428F95AF6E96}" type="presParOf" srcId="{B9CDF9CA-AF47-44A1-97BA-EEFF03F32829}" destId="{CE9F0ED0-CA4C-4EE0-B83C-1A9AC54D075C}" srcOrd="1" destOrd="0" presId="urn:microsoft.com/office/officeart/2005/8/layout/lProcess2"/>
    <dgm:cxn modelId="{CF13D831-CCBE-496F-8350-CF74F7CB61E1}" type="presParOf" srcId="{B9CDF9CA-AF47-44A1-97BA-EEFF03F32829}" destId="{1F9D2BEA-5F4C-4074-9217-58F7FB8BD198}" srcOrd="2" destOrd="0" presId="urn:microsoft.com/office/officeart/2005/8/layout/lProcess2"/>
    <dgm:cxn modelId="{07AD0FB3-FCEE-4AD0-9236-4B9B18DBC7E7}" type="presParOf" srcId="{B9CDF9CA-AF47-44A1-97BA-EEFF03F32829}" destId="{D4E9844B-6CBA-48E4-AE7F-5AA6F0BEEF2C}" srcOrd="3" destOrd="0" presId="urn:microsoft.com/office/officeart/2005/8/layout/lProcess2"/>
    <dgm:cxn modelId="{ACFEC431-1897-43BC-964F-06AD72A54834}" type="presParOf" srcId="{B9CDF9CA-AF47-44A1-97BA-EEFF03F32829}" destId="{B85B2E34-7FAF-456F-B253-DA56EBF9D013}" srcOrd="4" destOrd="0" presId="urn:microsoft.com/office/officeart/2005/8/layout/lProcess2"/>
    <dgm:cxn modelId="{D6544DA0-FD91-4F23-B231-420212F19408}" type="presParOf" srcId="{B9CDF9CA-AF47-44A1-97BA-EEFF03F32829}" destId="{F994AD09-7BC6-48AF-B792-839EE2A048A9}" srcOrd="5" destOrd="0" presId="urn:microsoft.com/office/officeart/2005/8/layout/lProcess2"/>
    <dgm:cxn modelId="{42664FB8-50CD-4D1A-9110-CA83D54CBD22}" type="presParOf" srcId="{B9CDF9CA-AF47-44A1-97BA-EEFF03F32829}" destId="{EBC930A9-5026-4CB9-ADAA-9885B9949A7F}" srcOrd="6" destOrd="0" presId="urn:microsoft.com/office/officeart/2005/8/layout/lProcess2"/>
    <dgm:cxn modelId="{127C61C8-759F-4359-B49E-4CC454742DBD}" type="presParOf" srcId="{87C32C9B-F93D-4D28-B4A1-8E9271BA6651}" destId="{861D473F-605C-493F-91EE-4E3A5DE22503}" srcOrd="5" destOrd="0" presId="urn:microsoft.com/office/officeart/2005/8/layout/lProcess2"/>
    <dgm:cxn modelId="{2CBD6FBB-D5B6-4182-9AA3-E3B26F07151D}" type="presParOf" srcId="{87C32C9B-F93D-4D28-B4A1-8E9271BA6651}" destId="{1DD84E78-681C-429E-8610-AC247A691252}" srcOrd="6" destOrd="0" presId="urn:microsoft.com/office/officeart/2005/8/layout/lProcess2"/>
    <dgm:cxn modelId="{2F349B2F-8C0C-454D-AB13-7CBABC60A215}" type="presParOf" srcId="{1DD84E78-681C-429E-8610-AC247A691252}" destId="{FBB5BDC3-6351-4CCE-8988-08B6C48E6E01}" srcOrd="0" destOrd="0" presId="urn:microsoft.com/office/officeart/2005/8/layout/lProcess2"/>
    <dgm:cxn modelId="{85B2FBC2-AB66-4A13-91BC-F70AB07B6B4A}" type="presParOf" srcId="{1DD84E78-681C-429E-8610-AC247A691252}" destId="{F99594C9-13CC-4DE9-9AE6-AFF4D5D1FCCA}" srcOrd="1" destOrd="0" presId="urn:microsoft.com/office/officeart/2005/8/layout/lProcess2"/>
    <dgm:cxn modelId="{6BB80350-858E-4B2E-946B-52C7AB970597}" type="presParOf" srcId="{1DD84E78-681C-429E-8610-AC247A691252}" destId="{E65011EE-83ED-4F2F-AA7A-B280DC909BE9}" srcOrd="2" destOrd="0" presId="urn:microsoft.com/office/officeart/2005/8/layout/lProcess2"/>
    <dgm:cxn modelId="{C689B946-0DA1-4EFD-9D8C-78B400A8BC7B}" type="presParOf" srcId="{E65011EE-83ED-4F2F-AA7A-B280DC909BE9}" destId="{A451E0AB-73C7-4DDC-9276-7E0DB7CD05AD}" srcOrd="0" destOrd="0" presId="urn:microsoft.com/office/officeart/2005/8/layout/lProcess2"/>
    <dgm:cxn modelId="{985FC334-112F-483E-9804-F23AF3D7CA27}" type="presParOf" srcId="{A451E0AB-73C7-4DDC-9276-7E0DB7CD05AD}" destId="{A927717F-BE3C-43A3-A396-41EA59ADDF22}" srcOrd="0" destOrd="0" presId="urn:microsoft.com/office/officeart/2005/8/layout/lProcess2"/>
    <dgm:cxn modelId="{739D421E-5EF3-4FA4-9AC6-250321423834}" type="presParOf" srcId="{A451E0AB-73C7-4DDC-9276-7E0DB7CD05AD}" destId="{58D260CA-FE2A-4E2A-91A8-49F85F85B255}" srcOrd="1" destOrd="0" presId="urn:microsoft.com/office/officeart/2005/8/layout/lProcess2"/>
    <dgm:cxn modelId="{5BFF4AB2-1A22-4EB2-8BE1-7B52D765FF07}" type="presParOf" srcId="{A451E0AB-73C7-4DDC-9276-7E0DB7CD05AD}" destId="{5F872B16-D022-4CCF-9FCF-5850DF976287}" srcOrd="2" destOrd="0" presId="urn:microsoft.com/office/officeart/2005/8/layout/lProcess2"/>
    <dgm:cxn modelId="{A9BE4BA8-F8E6-4B61-8D54-4C67437ABC5E}" type="presParOf" srcId="{A451E0AB-73C7-4DDC-9276-7E0DB7CD05AD}" destId="{8526B6B6-7C66-44E8-95D1-8C522BC5E5EE}" srcOrd="3" destOrd="0" presId="urn:microsoft.com/office/officeart/2005/8/layout/lProcess2"/>
    <dgm:cxn modelId="{41090F11-1119-4644-90F8-4619BF7D8FB3}" type="presParOf" srcId="{A451E0AB-73C7-4DDC-9276-7E0DB7CD05AD}" destId="{8BFCA545-0685-4FA3-9D27-E95312FF2695}" srcOrd="4" destOrd="0" presId="urn:microsoft.com/office/officeart/2005/8/layout/lProcess2"/>
  </dgm:cxnLst>
  <dgm:bg/>
  <dgm:whole/>
</dgm:dataModel>
</file>

<file path=ppt/diagrams/data41.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FD28FC9-268A-472F-AE10-85833B66D08F}" type="presOf" srcId="{83911010-5E11-4D8F-8C0D-6536F9119591}" destId="{0EC24883-1606-4FD6-B3C5-B0B3109DC0F9}" srcOrd="0" destOrd="0" presId="urn:microsoft.com/office/officeart/2005/8/layout/hProcess9"/>
    <dgm:cxn modelId="{776ADF70-EA85-40F8-BF35-3EB3BB0FDA46}" type="presOf" srcId="{9712296E-E8A9-4933-BCD6-6B9E7AF09C03}" destId="{AE73FA9B-4D47-4127-A0EB-A71CED60CD76}" srcOrd="0" destOrd="0" presId="urn:microsoft.com/office/officeart/2005/8/layout/hProcess9"/>
    <dgm:cxn modelId="{5AAA096F-C137-455C-B6D4-4E3A6847D7C2}" srcId="{B8830C70-EEA3-40B5-B02E-960C3C411B22}" destId="{83911010-5E11-4D8F-8C0D-6536F9119591}" srcOrd="2" destOrd="0" parTransId="{3D98F026-B6C8-453C-8126-8DF670BDBC70}" sibTransId="{5A4D38B1-67A5-4A43-A190-047D91A1E913}"/>
    <dgm:cxn modelId="{C9790F74-2653-498B-9802-D976755FA0E1}" type="presOf" srcId="{B8830C70-EEA3-40B5-B02E-960C3C411B22}" destId="{1B60E440-4477-4255-940E-B753A8D9865E}"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12DE23A7-0DF3-4BB8-B7E6-39644BFFE161}" type="presOf" srcId="{0552578E-D4B7-4729-8F41-EAFB20898756}" destId="{093B5617-C4A8-48AF-8C8D-A25797B14150}" srcOrd="0" destOrd="0" presId="urn:microsoft.com/office/officeart/2005/8/layout/hProcess9"/>
    <dgm:cxn modelId="{4A0272C0-F9B3-419E-931A-69CFC4308279}" type="presOf" srcId="{100915FB-204C-4E93-A256-AFA71D047FA3}" destId="{0A1E5911-FA0A-46D5-A6F9-290C6A0EBA17}"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1E6F380C-0256-4F5E-939D-DA295A8DDD2B}" type="presParOf" srcId="{1B60E440-4477-4255-940E-B753A8D9865E}" destId="{1AC14AE6-EEA9-42BD-8BA1-0D3C8221065D}" srcOrd="0" destOrd="0" presId="urn:microsoft.com/office/officeart/2005/8/layout/hProcess9"/>
    <dgm:cxn modelId="{402AC0CA-3CC4-4713-B1A3-DB33F34C49CB}" type="presParOf" srcId="{1B60E440-4477-4255-940E-B753A8D9865E}" destId="{6EA322FA-3DE1-4CF8-B42F-3CC85561DA57}" srcOrd="1" destOrd="0" presId="urn:microsoft.com/office/officeart/2005/8/layout/hProcess9"/>
    <dgm:cxn modelId="{8B077EC1-72DA-4D8B-9AF0-0F9A6C16B8B1}" type="presParOf" srcId="{6EA322FA-3DE1-4CF8-B42F-3CC85561DA57}" destId="{0A1E5911-FA0A-46D5-A6F9-290C6A0EBA17}" srcOrd="0" destOrd="0" presId="urn:microsoft.com/office/officeart/2005/8/layout/hProcess9"/>
    <dgm:cxn modelId="{9CFD84BB-1CCD-4FD9-88E3-FCAD699F04B4}" type="presParOf" srcId="{6EA322FA-3DE1-4CF8-B42F-3CC85561DA57}" destId="{FB9C6E53-BD9C-40FB-82F9-0BBA97512609}" srcOrd="1" destOrd="0" presId="urn:microsoft.com/office/officeart/2005/8/layout/hProcess9"/>
    <dgm:cxn modelId="{9E7A8797-9DBB-461B-8BCF-1D4B1DB4D8C8}" type="presParOf" srcId="{6EA322FA-3DE1-4CF8-B42F-3CC85561DA57}" destId="{AE73FA9B-4D47-4127-A0EB-A71CED60CD76}" srcOrd="2" destOrd="0" presId="urn:microsoft.com/office/officeart/2005/8/layout/hProcess9"/>
    <dgm:cxn modelId="{F5023186-41A8-4E0C-A59C-08A219D7245C}" type="presParOf" srcId="{6EA322FA-3DE1-4CF8-B42F-3CC85561DA57}" destId="{B3741DD1-14ED-47A0-89E0-23D567DD4ACC}" srcOrd="3" destOrd="0" presId="urn:microsoft.com/office/officeart/2005/8/layout/hProcess9"/>
    <dgm:cxn modelId="{E76BF977-483E-4345-A0A6-CEDB66DF0020}" type="presParOf" srcId="{6EA322FA-3DE1-4CF8-B42F-3CC85561DA57}" destId="{0EC24883-1606-4FD6-B3C5-B0B3109DC0F9}" srcOrd="4" destOrd="0" presId="urn:microsoft.com/office/officeart/2005/8/layout/hProcess9"/>
    <dgm:cxn modelId="{3992D0AE-CE18-44B4-9C1E-B5350E904204}" type="presParOf" srcId="{6EA322FA-3DE1-4CF8-B42F-3CC85561DA57}" destId="{EAD0C30F-2575-4733-82E8-7934660F84EE}" srcOrd="5" destOrd="0" presId="urn:microsoft.com/office/officeart/2005/8/layout/hProcess9"/>
    <dgm:cxn modelId="{EB506399-35D2-41ED-8A3C-6769C54D43CF}" type="presParOf" srcId="{6EA322FA-3DE1-4CF8-B42F-3CC85561DA57}" destId="{093B5617-C4A8-48AF-8C8D-A25797B14150}" srcOrd="6" destOrd="0" presId="urn:microsoft.com/office/officeart/2005/8/layout/hProcess9"/>
  </dgm:cxnLst>
  <dgm:bg/>
  <dgm:whole/>
</dgm:dataModel>
</file>

<file path=ppt/diagrams/data42.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3"/>
          </a:lnRef>
          <a:fillRef idx="3">
            <a:schemeClr val="accent3"/>
          </a:fillRef>
          <a:effectRef idx="3">
            <a:schemeClr val="accent3"/>
          </a:effectRef>
          <a:fontRef idx="minor">
            <a:schemeClr val="lt1"/>
          </a:fontRef>
        </dgm:style>
      </dgm:prSet>
      <dgm:spPr>
        <a:solidFill>
          <a:schemeClr val="tx1">
            <a:lumMod val="85000"/>
          </a:schemeClr>
        </a:solidFill>
      </dgm:spPr>
      <dgm:t>
        <a:bodyPr/>
        <a:lstStyle/>
        <a:p>
          <a:r>
            <a:rPr lang="en-US" sz="600" b="0" dirty="0" smtClean="0">
              <a:solidFill>
                <a:schemeClr val="bg2"/>
              </a:solidFill>
            </a:rPr>
            <a:t>Plan the Project</a:t>
          </a:r>
          <a:endParaRPr lang="en-US" sz="600" b="0"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Execute &amp; Control the Project</a:t>
          </a:r>
          <a:endParaRPr lang="en-US" sz="800" b="1"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custT="1"/>
      <dgm:spPr>
        <a:solidFill>
          <a:schemeClr val="tx1">
            <a:lumMod val="85000"/>
          </a:schemeClr>
        </a:solidFill>
      </dgm:spPr>
      <dgm:t>
        <a:bodyPr/>
        <a:lstStyle/>
        <a:p>
          <a:r>
            <a:rPr lang="en-US" sz="700" dirty="0" smtClean="0">
              <a:solidFill>
                <a:schemeClr val="bg2"/>
              </a:solidFill>
            </a:rPr>
            <a:t>Close Out</a:t>
          </a:r>
          <a:endParaRPr lang="en-US" sz="700"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04473">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104944">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custScaleX="252163">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B0356A7C-56FF-4A47-A663-D07113E1BF8F}" type="presOf" srcId="{9712296E-E8A9-4933-BCD6-6B9E7AF09C03}" destId="{AE73FA9B-4D47-4127-A0EB-A71CED60CD76}" srcOrd="0" destOrd="0" presId="urn:microsoft.com/office/officeart/2005/8/layout/hProcess9"/>
    <dgm:cxn modelId="{2B89C809-0BEC-4FE7-994F-37D8022F79B4}" type="presOf" srcId="{83911010-5E11-4D8F-8C0D-6536F9119591}" destId="{0EC24883-1606-4FD6-B3C5-B0B3109DC0F9}" srcOrd="0" destOrd="0" presId="urn:microsoft.com/office/officeart/2005/8/layout/hProcess9"/>
    <dgm:cxn modelId="{9275080A-9B52-40FF-9B86-8D70F4A519AF}" type="presOf" srcId="{0552578E-D4B7-4729-8F41-EAFB20898756}" destId="{093B5617-C4A8-48AF-8C8D-A25797B14150}" srcOrd="0" destOrd="0" presId="urn:microsoft.com/office/officeart/2005/8/layout/hProcess9"/>
    <dgm:cxn modelId="{0F316556-1EAC-406B-A989-8B5D8D2C349F}" type="presOf" srcId="{100915FB-204C-4E93-A256-AFA71D047FA3}" destId="{0A1E5911-FA0A-46D5-A6F9-290C6A0EBA17}" srcOrd="0" destOrd="0" presId="urn:microsoft.com/office/officeart/2005/8/layout/hProcess9"/>
    <dgm:cxn modelId="{86A93845-EC19-4168-BF4F-21069D56BBE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EF0A9178-4078-4988-900A-2419972B1AAD}" type="presParOf" srcId="{1B60E440-4477-4255-940E-B753A8D9865E}" destId="{1AC14AE6-EEA9-42BD-8BA1-0D3C8221065D}" srcOrd="0" destOrd="0" presId="urn:microsoft.com/office/officeart/2005/8/layout/hProcess9"/>
    <dgm:cxn modelId="{24994939-4C3E-452E-8590-93AB6205212D}" type="presParOf" srcId="{1B60E440-4477-4255-940E-B753A8D9865E}" destId="{6EA322FA-3DE1-4CF8-B42F-3CC85561DA57}" srcOrd="1" destOrd="0" presId="urn:microsoft.com/office/officeart/2005/8/layout/hProcess9"/>
    <dgm:cxn modelId="{663DDA06-8AD6-4899-9604-4A394739C651}" type="presParOf" srcId="{6EA322FA-3DE1-4CF8-B42F-3CC85561DA57}" destId="{0A1E5911-FA0A-46D5-A6F9-290C6A0EBA17}" srcOrd="0" destOrd="0" presId="urn:microsoft.com/office/officeart/2005/8/layout/hProcess9"/>
    <dgm:cxn modelId="{AE69D22D-A699-411E-9A78-C0771AC52EC9}" type="presParOf" srcId="{6EA322FA-3DE1-4CF8-B42F-3CC85561DA57}" destId="{FB9C6E53-BD9C-40FB-82F9-0BBA97512609}" srcOrd="1" destOrd="0" presId="urn:microsoft.com/office/officeart/2005/8/layout/hProcess9"/>
    <dgm:cxn modelId="{EC4422F1-9F35-4535-8B7F-A250858C1D5D}" type="presParOf" srcId="{6EA322FA-3DE1-4CF8-B42F-3CC85561DA57}" destId="{AE73FA9B-4D47-4127-A0EB-A71CED60CD76}" srcOrd="2" destOrd="0" presId="urn:microsoft.com/office/officeart/2005/8/layout/hProcess9"/>
    <dgm:cxn modelId="{C2009565-6073-4FA5-9CDC-11AB3B2DA522}" type="presParOf" srcId="{6EA322FA-3DE1-4CF8-B42F-3CC85561DA57}" destId="{B3741DD1-14ED-47A0-89E0-23D567DD4ACC}" srcOrd="3" destOrd="0" presId="urn:microsoft.com/office/officeart/2005/8/layout/hProcess9"/>
    <dgm:cxn modelId="{8F0B99D6-F83F-4722-ADA1-208F6E23DE6A}" type="presParOf" srcId="{6EA322FA-3DE1-4CF8-B42F-3CC85561DA57}" destId="{0EC24883-1606-4FD6-B3C5-B0B3109DC0F9}" srcOrd="4" destOrd="0" presId="urn:microsoft.com/office/officeart/2005/8/layout/hProcess9"/>
    <dgm:cxn modelId="{BA79FDB5-59BA-4148-8A9D-D8FB31201058}" type="presParOf" srcId="{6EA322FA-3DE1-4CF8-B42F-3CC85561DA57}" destId="{EAD0C30F-2575-4733-82E8-7934660F84EE}" srcOrd="5" destOrd="0" presId="urn:microsoft.com/office/officeart/2005/8/layout/hProcess9"/>
    <dgm:cxn modelId="{D54825EE-5BBF-4BF4-B484-8BD9660352A4}" type="presParOf" srcId="{6EA322FA-3DE1-4CF8-B42F-3CC85561DA57}" destId="{093B5617-C4A8-48AF-8C8D-A25797B14150}" srcOrd="6" destOrd="0" presId="urn:microsoft.com/office/officeart/2005/8/layout/hProcess9"/>
  </dgm:cxnLst>
  <dgm:bg/>
  <dgm:whole/>
</dgm:dataModel>
</file>

<file path=ppt/diagrams/data43.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D00D12B8-3B6F-48E0-A3CC-57F55F2F5223}" type="presOf" srcId="{2E479455-0B77-4B53-BEBC-5351060AE2E7}" destId="{23A2A33E-5AE6-490E-92A9-6E3801385B00}" srcOrd="0" destOrd="0" presId="urn:microsoft.com/office/officeart/2005/8/layout/hProcess9"/>
    <dgm:cxn modelId="{AE2828D4-F948-458E-B7B6-EDB53EFD1552}" srcId="{2E479455-0B77-4B53-BEBC-5351060AE2E7}" destId="{93F02D2B-D67C-4D28-86A5-8386D6815EF7}" srcOrd="0" destOrd="0" parTransId="{52801960-1216-47A3-BE7E-1A70C172816F}" sibTransId="{E3E5645A-1D7B-45E0-8746-00A1F55F16DF}"/>
    <dgm:cxn modelId="{6C83B9AF-7A0E-46BC-9C11-1B2C22143878}" type="presOf" srcId="{93F02D2B-D67C-4D28-86A5-8386D6815EF7}" destId="{D8587693-B789-48E5-A1B3-E391ACC9AB5D}" srcOrd="0" destOrd="0" presId="urn:microsoft.com/office/officeart/2005/8/layout/hProcess9"/>
    <dgm:cxn modelId="{11281412-FC19-46C0-AC17-BD80A835A87D}" type="presParOf" srcId="{23A2A33E-5AE6-490E-92A9-6E3801385B00}" destId="{C530832C-9626-4026-B8F8-6B15D4F91BD6}" srcOrd="0" destOrd="0" presId="urn:microsoft.com/office/officeart/2005/8/layout/hProcess9"/>
    <dgm:cxn modelId="{9E4B20D3-14BA-4B61-ACD5-387C5FD175D1}" type="presParOf" srcId="{23A2A33E-5AE6-490E-92A9-6E3801385B00}" destId="{8BFB8F09-8D4A-4023-A7DB-8752C855C1B4}" srcOrd="1" destOrd="0" presId="urn:microsoft.com/office/officeart/2005/8/layout/hProcess9"/>
    <dgm:cxn modelId="{77AE2155-A012-4588-9A1E-1D6458E7225E}" type="presParOf" srcId="{8BFB8F09-8D4A-4023-A7DB-8752C855C1B4}" destId="{D8587693-B789-48E5-A1B3-E391ACC9AB5D}" srcOrd="0" destOrd="0" presId="urn:microsoft.com/office/officeart/2005/8/layout/hProcess9"/>
  </dgm:cxnLst>
  <dgm:bg/>
  <dgm:whole/>
</dgm:dataModel>
</file>

<file path=ppt/diagrams/data44.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AE2828D4-F948-458E-B7B6-EDB53EFD1552}" srcId="{2E479455-0B77-4B53-BEBC-5351060AE2E7}" destId="{93F02D2B-D67C-4D28-86A5-8386D6815EF7}" srcOrd="0" destOrd="0" parTransId="{52801960-1216-47A3-BE7E-1A70C172816F}" sibTransId="{E3E5645A-1D7B-45E0-8746-00A1F55F16DF}"/>
    <dgm:cxn modelId="{F3481FC3-93EB-4FB4-8839-D27740724CFE}" type="presOf" srcId="{93F02D2B-D67C-4D28-86A5-8386D6815EF7}" destId="{D8587693-B789-48E5-A1B3-E391ACC9AB5D}" srcOrd="0" destOrd="0" presId="urn:microsoft.com/office/officeart/2005/8/layout/hProcess9"/>
    <dgm:cxn modelId="{1A05D6B9-F342-4B09-A192-F25D27028E4F}" type="presOf" srcId="{2E479455-0B77-4B53-BEBC-5351060AE2E7}" destId="{23A2A33E-5AE6-490E-92A9-6E3801385B00}" srcOrd="0" destOrd="0" presId="urn:microsoft.com/office/officeart/2005/8/layout/hProcess9"/>
    <dgm:cxn modelId="{DE2766CC-B7EF-40B8-94D9-62DDE14F2AE7}" type="presParOf" srcId="{23A2A33E-5AE6-490E-92A9-6E3801385B00}" destId="{C530832C-9626-4026-B8F8-6B15D4F91BD6}" srcOrd="0" destOrd="0" presId="urn:microsoft.com/office/officeart/2005/8/layout/hProcess9"/>
    <dgm:cxn modelId="{5BBBAA44-F527-41FA-9BC7-363B3072224E}" type="presParOf" srcId="{23A2A33E-5AE6-490E-92A9-6E3801385B00}" destId="{8BFB8F09-8D4A-4023-A7DB-8752C855C1B4}" srcOrd="1" destOrd="0" presId="urn:microsoft.com/office/officeart/2005/8/layout/hProcess9"/>
    <dgm:cxn modelId="{9229BE4F-B901-42F7-9C14-9940583DEA8C}" type="presParOf" srcId="{8BFB8F09-8D4A-4023-A7DB-8752C855C1B4}" destId="{D8587693-B789-48E5-A1B3-E391ACC9AB5D}" srcOrd="0" destOrd="0" presId="urn:microsoft.com/office/officeart/2005/8/layout/hProcess9"/>
  </dgm:cxnLst>
  <dgm:bg/>
  <dgm:whole/>
</dgm:dataModel>
</file>

<file path=ppt/diagrams/data45.xml><?xml version="1.0" encoding="utf-8"?>
<dgm:dataModel xmlns:dgm="http://schemas.openxmlformats.org/drawingml/2006/diagram" xmlns:a="http://schemas.openxmlformats.org/drawingml/2006/main">
  <dgm:ptLst>
    <dgm:pt modelId="{2E479455-0B77-4B53-BEBC-5351060AE2E7}" type="doc">
      <dgm:prSet loTypeId="urn:microsoft.com/office/officeart/2005/8/layout/hProcess9" loCatId="process" qsTypeId="urn:microsoft.com/office/officeart/2005/8/quickstyle/simple5" qsCatId="simple" csTypeId="urn:microsoft.com/office/officeart/2005/8/colors/colorful5" csCatId="colorful" phldr="1"/>
      <dgm:spPr/>
    </dgm:pt>
    <dgm:pt modelId="{93F02D2B-D67C-4D28-86A5-8386D6815EF7}">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100" dirty="0" smtClean="0"/>
            <a:t>Project 2007 Interface</a:t>
          </a:r>
          <a:endParaRPr lang="en-US" sz="1100" dirty="0"/>
        </a:p>
      </dgm:t>
    </dgm:pt>
    <dgm:pt modelId="{52801960-1216-47A3-BE7E-1A70C172816F}" type="parTrans" cxnId="{AE2828D4-F948-458E-B7B6-EDB53EFD1552}">
      <dgm:prSet/>
      <dgm:spPr/>
      <dgm:t>
        <a:bodyPr/>
        <a:lstStyle/>
        <a:p>
          <a:endParaRPr lang="en-US"/>
        </a:p>
      </dgm:t>
    </dgm:pt>
    <dgm:pt modelId="{E3E5645A-1D7B-45E0-8746-00A1F55F16DF}" type="sibTrans" cxnId="{AE2828D4-F948-458E-B7B6-EDB53EFD1552}">
      <dgm:prSet/>
      <dgm:spPr/>
      <dgm:t>
        <a:bodyPr/>
        <a:lstStyle/>
        <a:p>
          <a:endParaRPr lang="en-US"/>
        </a:p>
      </dgm:t>
    </dgm:pt>
    <dgm:pt modelId="{23A2A33E-5AE6-490E-92A9-6E3801385B00}" type="pres">
      <dgm:prSet presAssocID="{2E479455-0B77-4B53-BEBC-5351060AE2E7}" presName="CompostProcess" presStyleCnt="0">
        <dgm:presLayoutVars>
          <dgm:dir/>
          <dgm:resizeHandles val="exact"/>
        </dgm:presLayoutVars>
      </dgm:prSet>
      <dgm:spPr/>
    </dgm:pt>
    <dgm:pt modelId="{C530832C-9626-4026-B8F8-6B15D4F91BD6}" type="pres">
      <dgm:prSet presAssocID="{2E479455-0B77-4B53-BEBC-5351060AE2E7}" presName="arrow" presStyleLbl="bgShp" presStyleIdx="0" presStyleCnt="1"/>
      <dgm:spPr/>
    </dgm:pt>
    <dgm:pt modelId="{8BFB8F09-8D4A-4023-A7DB-8752C855C1B4}" type="pres">
      <dgm:prSet presAssocID="{2E479455-0B77-4B53-BEBC-5351060AE2E7}" presName="linearProcess" presStyleCnt="0"/>
      <dgm:spPr/>
    </dgm:pt>
    <dgm:pt modelId="{D8587693-B789-48E5-A1B3-E391ACC9AB5D}" type="pres">
      <dgm:prSet presAssocID="{93F02D2B-D67C-4D28-86A5-8386D6815EF7}" presName="textNode" presStyleLbl="node1" presStyleIdx="0" presStyleCnt="1">
        <dgm:presLayoutVars>
          <dgm:bulletEnabled val="1"/>
        </dgm:presLayoutVars>
      </dgm:prSet>
      <dgm:spPr/>
      <dgm:t>
        <a:bodyPr/>
        <a:lstStyle/>
        <a:p>
          <a:endParaRPr lang="en-US"/>
        </a:p>
      </dgm:t>
    </dgm:pt>
  </dgm:ptLst>
  <dgm:cxnLst>
    <dgm:cxn modelId="{AE2828D4-F948-458E-B7B6-EDB53EFD1552}" srcId="{2E479455-0B77-4B53-BEBC-5351060AE2E7}" destId="{93F02D2B-D67C-4D28-86A5-8386D6815EF7}" srcOrd="0" destOrd="0" parTransId="{52801960-1216-47A3-BE7E-1A70C172816F}" sibTransId="{E3E5645A-1D7B-45E0-8746-00A1F55F16DF}"/>
    <dgm:cxn modelId="{22DEB45D-114A-49CE-9860-67C50FB9C430}" type="presOf" srcId="{93F02D2B-D67C-4D28-86A5-8386D6815EF7}" destId="{D8587693-B789-48E5-A1B3-E391ACC9AB5D}" srcOrd="0" destOrd="0" presId="urn:microsoft.com/office/officeart/2005/8/layout/hProcess9"/>
    <dgm:cxn modelId="{78F6D670-E4F9-4E8D-A9C8-6755ABC74281}" type="presOf" srcId="{2E479455-0B77-4B53-BEBC-5351060AE2E7}" destId="{23A2A33E-5AE6-490E-92A9-6E3801385B00}" srcOrd="0" destOrd="0" presId="urn:microsoft.com/office/officeart/2005/8/layout/hProcess9"/>
    <dgm:cxn modelId="{6308A8B4-6785-45D5-B76D-5894335093A1}" type="presParOf" srcId="{23A2A33E-5AE6-490E-92A9-6E3801385B00}" destId="{C530832C-9626-4026-B8F8-6B15D4F91BD6}" srcOrd="0" destOrd="0" presId="urn:microsoft.com/office/officeart/2005/8/layout/hProcess9"/>
    <dgm:cxn modelId="{8302D061-99F9-4298-A29B-90493DA13D8A}" type="presParOf" srcId="{23A2A33E-5AE6-490E-92A9-6E3801385B00}" destId="{8BFB8F09-8D4A-4023-A7DB-8752C855C1B4}" srcOrd="1" destOrd="0" presId="urn:microsoft.com/office/officeart/2005/8/layout/hProcess9"/>
    <dgm:cxn modelId="{AD59AEF2-8F68-4438-9809-E7446D88BC48}" type="presParOf" srcId="{8BFB8F09-8D4A-4023-A7DB-8752C855C1B4}" destId="{D8587693-B789-48E5-A1B3-E391ACC9AB5D}" srcOrd="0" destOrd="0" presId="urn:microsoft.com/office/officeart/2005/8/layout/hProcess9"/>
  </dgm:cxnLst>
  <dgm:bg/>
  <dgm:whole/>
</dgm:dataModel>
</file>

<file path=ppt/diagrams/data5.xml><?xml version="1.0" encoding="utf-8"?>
<dgm:dataModel xmlns:dgm="http://schemas.openxmlformats.org/drawingml/2006/diagram" xmlns:a="http://schemas.openxmlformats.org/drawingml/2006/main">
  <dgm:ptLst>
    <dgm:pt modelId="{86EC9FE3-D20C-4DE0-BF58-15E28144E48B}"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8A462FA2-CEF3-48CB-8822-F998197B602E}">
      <dgm:prSet phldrT="[Text]" custT="1"/>
      <dgm:spPr/>
      <dgm:t>
        <a:bodyPr/>
        <a:lstStyle/>
        <a:p>
          <a:r>
            <a:rPr lang="en-US" sz="2000" b="1" dirty="0" smtClean="0">
              <a:solidFill>
                <a:schemeClr val="bg2"/>
              </a:solidFill>
              <a:latin typeface="Verdana" pitchFamily="34" charset="0"/>
            </a:rPr>
            <a:t>Develop WBS</a:t>
          </a:r>
          <a:endParaRPr lang="en-US" sz="2000" b="1" dirty="0">
            <a:solidFill>
              <a:schemeClr val="bg2"/>
            </a:solidFill>
            <a:latin typeface="Verdana" pitchFamily="34" charset="0"/>
          </a:endParaRPr>
        </a:p>
      </dgm:t>
    </dgm:pt>
    <dgm:pt modelId="{558895EA-A284-4ED5-BCBA-67DF16F4D871}" type="parTrans" cxnId="{7B3D406B-3C5E-4586-834E-534EAB5A2536}">
      <dgm:prSet/>
      <dgm:spPr/>
      <dgm:t>
        <a:bodyPr/>
        <a:lstStyle/>
        <a:p>
          <a:endParaRPr lang="en-US"/>
        </a:p>
      </dgm:t>
    </dgm:pt>
    <dgm:pt modelId="{45F7E714-DC9A-4924-9449-6B862792CD67}" type="sibTrans" cxnId="{7B3D406B-3C5E-4586-834E-534EAB5A2536}">
      <dgm:prSet/>
      <dgm:spPr/>
      <dgm:t>
        <a:bodyPr/>
        <a:lstStyle/>
        <a:p>
          <a:endParaRPr lang="en-US"/>
        </a:p>
      </dgm:t>
    </dgm:pt>
    <dgm:pt modelId="{442E646E-21D3-4A00-A4F4-811DDC600FE2}">
      <dgm:prSet phldrT="[Text]" custT="1"/>
      <dgm:spPr/>
      <dgm:t>
        <a:bodyPr/>
        <a:lstStyle/>
        <a:p>
          <a:r>
            <a:rPr lang="en-US" sz="2000" dirty="0" smtClean="0">
              <a:solidFill>
                <a:schemeClr val="bg2"/>
              </a:solidFill>
            </a:rPr>
            <a:t>Brake the Project Down</a:t>
          </a:r>
          <a:endParaRPr lang="en-US" sz="2000" dirty="0">
            <a:solidFill>
              <a:schemeClr val="bg2"/>
            </a:solidFill>
          </a:endParaRPr>
        </a:p>
      </dgm:t>
    </dgm:pt>
    <dgm:pt modelId="{2CFCDD23-C6F1-44A9-BEA1-3B8AEA32E674}" type="parTrans" cxnId="{DE3AFBAA-8106-4615-8A6F-F0DE629B2706}">
      <dgm:prSet/>
      <dgm:spPr/>
      <dgm:t>
        <a:bodyPr/>
        <a:lstStyle/>
        <a:p>
          <a:endParaRPr lang="en-US"/>
        </a:p>
      </dgm:t>
    </dgm:pt>
    <dgm:pt modelId="{A422D37F-3F60-49BB-8101-838C94288B4F}" type="sibTrans" cxnId="{DE3AFBAA-8106-4615-8A6F-F0DE629B2706}">
      <dgm:prSet/>
      <dgm:spPr/>
      <dgm:t>
        <a:bodyPr/>
        <a:lstStyle/>
        <a:p>
          <a:endParaRPr lang="en-US"/>
        </a:p>
      </dgm:t>
    </dgm:pt>
    <dgm:pt modelId="{9730E72D-9C1B-4FCC-9F64-3C62ED4DE41D}">
      <dgm:prSet phldrT="[Text]" custT="1"/>
      <dgm:spPr/>
      <dgm:t>
        <a:bodyPr/>
        <a:lstStyle/>
        <a:p>
          <a:r>
            <a:rPr lang="en-US" sz="2000" dirty="0" smtClean="0">
              <a:solidFill>
                <a:schemeClr val="bg2"/>
              </a:solidFill>
            </a:rPr>
            <a:t>Assign Ownership</a:t>
          </a:r>
          <a:endParaRPr lang="en-US" sz="2000" dirty="0">
            <a:solidFill>
              <a:schemeClr val="bg2"/>
            </a:solidFill>
          </a:endParaRPr>
        </a:p>
      </dgm:t>
    </dgm:pt>
    <dgm:pt modelId="{D46F9D32-9F03-43F6-AEB5-F49A536E5528}" type="parTrans" cxnId="{1CFFFB46-0FDA-4E03-A757-68158DE8FCB9}">
      <dgm:prSet/>
      <dgm:spPr/>
      <dgm:t>
        <a:bodyPr/>
        <a:lstStyle/>
        <a:p>
          <a:endParaRPr lang="en-US"/>
        </a:p>
      </dgm:t>
    </dgm:pt>
    <dgm:pt modelId="{CE5E47C7-1F96-4D69-A23D-43B1999E536B}" type="sibTrans" cxnId="{1CFFFB46-0FDA-4E03-A757-68158DE8FCB9}">
      <dgm:prSet/>
      <dgm:spPr/>
      <dgm:t>
        <a:bodyPr/>
        <a:lstStyle/>
        <a:p>
          <a:endParaRPr lang="en-US"/>
        </a:p>
      </dgm:t>
    </dgm:pt>
    <dgm:pt modelId="{4A492952-62E0-42B5-A01E-988C21E0F751}">
      <dgm:prSet phldrT="[Text]" custT="1"/>
      <dgm:spPr/>
      <dgm:t>
        <a:bodyPr/>
        <a:lstStyle/>
        <a:p>
          <a:r>
            <a:rPr lang="en-US" sz="2000" dirty="0" smtClean="0">
              <a:solidFill>
                <a:schemeClr val="bg2"/>
              </a:solidFill>
            </a:rPr>
            <a:t>Document  Completion Criteria  </a:t>
          </a:r>
          <a:endParaRPr lang="en-US" sz="2000" dirty="0">
            <a:solidFill>
              <a:schemeClr val="bg2"/>
            </a:solidFill>
          </a:endParaRPr>
        </a:p>
      </dgm:t>
    </dgm:pt>
    <dgm:pt modelId="{72F52FA5-5455-47E0-93DD-F89C2BB652CB}" type="parTrans" cxnId="{EC7F84AB-7A47-4FAC-A1F2-EBE485F4B47D}">
      <dgm:prSet/>
      <dgm:spPr/>
      <dgm:t>
        <a:bodyPr/>
        <a:lstStyle/>
        <a:p>
          <a:endParaRPr lang="en-US"/>
        </a:p>
      </dgm:t>
    </dgm:pt>
    <dgm:pt modelId="{0ABE8943-7A0E-4B95-8982-33AF5D841461}" type="sibTrans" cxnId="{EC7F84AB-7A47-4FAC-A1F2-EBE485F4B47D}">
      <dgm:prSet/>
      <dgm:spPr/>
      <dgm:t>
        <a:bodyPr/>
        <a:lstStyle/>
        <a:p>
          <a:endParaRPr lang="en-US"/>
        </a:p>
      </dgm:t>
    </dgm:pt>
    <dgm:pt modelId="{3B35DD8F-F26F-4298-8819-469D676E244A}" type="pres">
      <dgm:prSet presAssocID="{86EC9FE3-D20C-4DE0-BF58-15E28144E48B}" presName="linear" presStyleCnt="0">
        <dgm:presLayoutVars>
          <dgm:dir/>
          <dgm:animLvl val="lvl"/>
          <dgm:resizeHandles val="exact"/>
        </dgm:presLayoutVars>
      </dgm:prSet>
      <dgm:spPr/>
      <dgm:t>
        <a:bodyPr/>
        <a:lstStyle/>
        <a:p>
          <a:endParaRPr lang="en-US"/>
        </a:p>
      </dgm:t>
    </dgm:pt>
    <dgm:pt modelId="{077D8B9B-7436-46BA-9F41-CB9F77875C9B}" type="pres">
      <dgm:prSet presAssocID="{8A462FA2-CEF3-48CB-8822-F998197B602E}" presName="parentLin" presStyleCnt="0"/>
      <dgm:spPr/>
    </dgm:pt>
    <dgm:pt modelId="{0D15C3FE-9D2E-46AC-B031-150DF9AD174A}" type="pres">
      <dgm:prSet presAssocID="{8A462FA2-CEF3-48CB-8822-F998197B602E}" presName="parentLeftMargin" presStyleLbl="node1" presStyleIdx="0" presStyleCnt="4"/>
      <dgm:spPr/>
      <dgm:t>
        <a:bodyPr/>
        <a:lstStyle/>
        <a:p>
          <a:endParaRPr lang="en-US"/>
        </a:p>
      </dgm:t>
    </dgm:pt>
    <dgm:pt modelId="{B5EC1FC7-2A6F-466B-931B-3DF172593D3B}" type="pres">
      <dgm:prSet presAssocID="{8A462FA2-CEF3-48CB-8822-F998197B602E}" presName="parentText" presStyleLbl="node1" presStyleIdx="0" presStyleCnt="4" custScaleX="189981" custLinFactNeighborX="-100000" custLinFactNeighborY="22830">
        <dgm:presLayoutVars>
          <dgm:chMax val="0"/>
          <dgm:bulletEnabled val="1"/>
        </dgm:presLayoutVars>
      </dgm:prSet>
      <dgm:spPr/>
      <dgm:t>
        <a:bodyPr/>
        <a:lstStyle/>
        <a:p>
          <a:endParaRPr lang="en-US"/>
        </a:p>
      </dgm:t>
    </dgm:pt>
    <dgm:pt modelId="{421733AF-7897-4310-ABF5-5728DB72B0C2}" type="pres">
      <dgm:prSet presAssocID="{8A462FA2-CEF3-48CB-8822-F998197B602E}" presName="negativeSpace" presStyleCnt="0"/>
      <dgm:spPr/>
    </dgm:pt>
    <dgm:pt modelId="{BAF533B5-7403-441E-BD9A-C0807C6F4552}" type="pres">
      <dgm:prSet presAssocID="{8A462FA2-CEF3-48CB-8822-F998197B602E}" presName="childText" presStyleLbl="conFgAcc1" presStyleIdx="0" presStyleCnt="4">
        <dgm:presLayoutVars>
          <dgm:bulletEnabled val="1"/>
        </dgm:presLayoutVars>
      </dgm:prSet>
      <dgm:spPr>
        <a:noFill/>
        <a:ln>
          <a:noFill/>
        </a:ln>
      </dgm:spPr>
    </dgm:pt>
    <dgm:pt modelId="{F97BF1C4-D7A4-46B9-B582-5E4A9E704967}" type="pres">
      <dgm:prSet presAssocID="{45F7E714-DC9A-4924-9449-6B862792CD67}" presName="spaceBetweenRectangles" presStyleCnt="0"/>
      <dgm:spPr/>
    </dgm:pt>
    <dgm:pt modelId="{32B9B863-35A5-4FAA-8F4E-50D5F036EC86}" type="pres">
      <dgm:prSet presAssocID="{442E646E-21D3-4A00-A4F4-811DDC600FE2}" presName="parentLin" presStyleCnt="0"/>
      <dgm:spPr/>
    </dgm:pt>
    <dgm:pt modelId="{1C05FD6A-D66E-4BDC-9FD2-82ACCE25198F}" type="pres">
      <dgm:prSet presAssocID="{442E646E-21D3-4A00-A4F4-811DDC600FE2}" presName="parentLeftMargin" presStyleLbl="node1" presStyleIdx="0" presStyleCnt="4"/>
      <dgm:spPr/>
      <dgm:t>
        <a:bodyPr/>
        <a:lstStyle/>
        <a:p>
          <a:endParaRPr lang="en-US"/>
        </a:p>
      </dgm:t>
    </dgm:pt>
    <dgm:pt modelId="{BF733F51-B70C-4AEC-8A55-FEF651B380C2}" type="pres">
      <dgm:prSet presAssocID="{442E646E-21D3-4A00-A4F4-811DDC600FE2}" presName="parentText" presStyleLbl="node1" presStyleIdx="1" presStyleCnt="4">
        <dgm:presLayoutVars>
          <dgm:chMax val="0"/>
          <dgm:bulletEnabled val="1"/>
        </dgm:presLayoutVars>
      </dgm:prSet>
      <dgm:spPr/>
      <dgm:t>
        <a:bodyPr/>
        <a:lstStyle/>
        <a:p>
          <a:endParaRPr lang="en-US"/>
        </a:p>
      </dgm:t>
    </dgm:pt>
    <dgm:pt modelId="{4551FEB0-1DA8-429B-9BD6-38C72D5E24C3}" type="pres">
      <dgm:prSet presAssocID="{442E646E-21D3-4A00-A4F4-811DDC600FE2}" presName="negativeSpace" presStyleCnt="0"/>
      <dgm:spPr/>
    </dgm:pt>
    <dgm:pt modelId="{CA21AAAE-9225-4232-BC67-7310456ED172}" type="pres">
      <dgm:prSet presAssocID="{442E646E-21D3-4A00-A4F4-811DDC600FE2}" presName="childText" presStyleLbl="conFgAcc1" presStyleIdx="1" presStyleCnt="4">
        <dgm:presLayoutVars>
          <dgm:bulletEnabled val="1"/>
        </dgm:presLayoutVars>
      </dgm:prSet>
      <dgm:spPr>
        <a:noFill/>
      </dgm:spPr>
    </dgm:pt>
    <dgm:pt modelId="{72BCF30A-697F-44EE-8E00-C2894E9A2AA3}" type="pres">
      <dgm:prSet presAssocID="{A422D37F-3F60-49BB-8101-838C94288B4F}" presName="spaceBetweenRectangles" presStyleCnt="0"/>
      <dgm:spPr/>
    </dgm:pt>
    <dgm:pt modelId="{6EE9D3F3-E32E-4B5C-B915-A2D9F4F60015}" type="pres">
      <dgm:prSet presAssocID="{9730E72D-9C1B-4FCC-9F64-3C62ED4DE41D}" presName="parentLin" presStyleCnt="0"/>
      <dgm:spPr/>
    </dgm:pt>
    <dgm:pt modelId="{265AAAF1-1463-42DB-977F-C892A90E9035}" type="pres">
      <dgm:prSet presAssocID="{9730E72D-9C1B-4FCC-9F64-3C62ED4DE41D}" presName="parentLeftMargin" presStyleLbl="node1" presStyleIdx="1" presStyleCnt="4"/>
      <dgm:spPr/>
      <dgm:t>
        <a:bodyPr/>
        <a:lstStyle/>
        <a:p>
          <a:endParaRPr lang="en-US"/>
        </a:p>
      </dgm:t>
    </dgm:pt>
    <dgm:pt modelId="{146985A8-B9C4-4686-B572-22F56F6253FD}" type="pres">
      <dgm:prSet presAssocID="{9730E72D-9C1B-4FCC-9F64-3C62ED4DE41D}" presName="parentText" presStyleLbl="node1" presStyleIdx="2" presStyleCnt="4">
        <dgm:presLayoutVars>
          <dgm:chMax val="0"/>
          <dgm:bulletEnabled val="1"/>
        </dgm:presLayoutVars>
      </dgm:prSet>
      <dgm:spPr/>
      <dgm:t>
        <a:bodyPr/>
        <a:lstStyle/>
        <a:p>
          <a:endParaRPr lang="en-US"/>
        </a:p>
      </dgm:t>
    </dgm:pt>
    <dgm:pt modelId="{0BD92DBE-9C49-4684-A61F-35B17FF70354}" type="pres">
      <dgm:prSet presAssocID="{9730E72D-9C1B-4FCC-9F64-3C62ED4DE41D}" presName="negativeSpace" presStyleCnt="0"/>
      <dgm:spPr/>
    </dgm:pt>
    <dgm:pt modelId="{07060788-9035-4F1E-AECE-DBE20015B635}" type="pres">
      <dgm:prSet presAssocID="{9730E72D-9C1B-4FCC-9F64-3C62ED4DE41D}" presName="childText" presStyleLbl="conFgAcc1" presStyleIdx="2" presStyleCnt="4">
        <dgm:presLayoutVars>
          <dgm:bulletEnabled val="1"/>
        </dgm:presLayoutVars>
      </dgm:prSet>
      <dgm:spPr>
        <a:noFill/>
      </dgm:spPr>
    </dgm:pt>
    <dgm:pt modelId="{1DD6B25E-97CF-448C-8861-CCA83C5ABD1C}" type="pres">
      <dgm:prSet presAssocID="{CE5E47C7-1F96-4D69-A23D-43B1999E536B}" presName="spaceBetweenRectangles" presStyleCnt="0"/>
      <dgm:spPr/>
    </dgm:pt>
    <dgm:pt modelId="{C20E59DB-912C-4332-BC33-79C2C2DF4E5B}" type="pres">
      <dgm:prSet presAssocID="{4A492952-62E0-42B5-A01E-988C21E0F751}" presName="parentLin" presStyleCnt="0"/>
      <dgm:spPr/>
    </dgm:pt>
    <dgm:pt modelId="{F3310C75-457F-4CCC-B210-0A8F98ED1E21}" type="pres">
      <dgm:prSet presAssocID="{4A492952-62E0-42B5-A01E-988C21E0F751}" presName="parentLeftMargin" presStyleLbl="node1" presStyleIdx="2" presStyleCnt="4"/>
      <dgm:spPr/>
      <dgm:t>
        <a:bodyPr/>
        <a:lstStyle/>
        <a:p>
          <a:endParaRPr lang="en-US"/>
        </a:p>
      </dgm:t>
    </dgm:pt>
    <dgm:pt modelId="{69BD4A1C-8259-447D-B283-1B055D991D40}" type="pres">
      <dgm:prSet presAssocID="{4A492952-62E0-42B5-A01E-988C21E0F751}" presName="parentText" presStyleLbl="node1" presStyleIdx="3" presStyleCnt="4">
        <dgm:presLayoutVars>
          <dgm:chMax val="0"/>
          <dgm:bulletEnabled val="1"/>
        </dgm:presLayoutVars>
      </dgm:prSet>
      <dgm:spPr/>
      <dgm:t>
        <a:bodyPr/>
        <a:lstStyle/>
        <a:p>
          <a:endParaRPr lang="en-US"/>
        </a:p>
      </dgm:t>
    </dgm:pt>
    <dgm:pt modelId="{3871AD59-B36D-43FE-8D6A-210339BD6274}" type="pres">
      <dgm:prSet presAssocID="{4A492952-62E0-42B5-A01E-988C21E0F751}" presName="negativeSpace" presStyleCnt="0"/>
      <dgm:spPr/>
    </dgm:pt>
    <dgm:pt modelId="{1C38F953-3743-4B4C-9EB0-C60D0C7EDA98}" type="pres">
      <dgm:prSet presAssocID="{4A492952-62E0-42B5-A01E-988C21E0F751}" presName="childText" presStyleLbl="conFgAcc1" presStyleIdx="3" presStyleCnt="4">
        <dgm:presLayoutVars>
          <dgm:bulletEnabled val="1"/>
        </dgm:presLayoutVars>
      </dgm:prSet>
      <dgm:spPr>
        <a:noFill/>
      </dgm:spPr>
      <dgm:t>
        <a:bodyPr/>
        <a:lstStyle/>
        <a:p>
          <a:endParaRPr lang="en-US"/>
        </a:p>
      </dgm:t>
    </dgm:pt>
  </dgm:ptLst>
  <dgm:cxnLst>
    <dgm:cxn modelId="{7B3D406B-3C5E-4586-834E-534EAB5A2536}" srcId="{86EC9FE3-D20C-4DE0-BF58-15E28144E48B}" destId="{8A462FA2-CEF3-48CB-8822-F998197B602E}" srcOrd="0" destOrd="0" parTransId="{558895EA-A284-4ED5-BCBA-67DF16F4D871}" sibTransId="{45F7E714-DC9A-4924-9449-6B862792CD67}"/>
    <dgm:cxn modelId="{5332CE92-E8A0-4534-B835-5216D602C398}" type="presOf" srcId="{9730E72D-9C1B-4FCC-9F64-3C62ED4DE41D}" destId="{146985A8-B9C4-4686-B572-22F56F6253FD}" srcOrd="1" destOrd="0" presId="urn:microsoft.com/office/officeart/2005/8/layout/list1"/>
    <dgm:cxn modelId="{EC7F84AB-7A47-4FAC-A1F2-EBE485F4B47D}" srcId="{86EC9FE3-D20C-4DE0-BF58-15E28144E48B}" destId="{4A492952-62E0-42B5-A01E-988C21E0F751}" srcOrd="3" destOrd="0" parTransId="{72F52FA5-5455-47E0-93DD-F89C2BB652CB}" sibTransId="{0ABE8943-7A0E-4B95-8982-33AF5D841461}"/>
    <dgm:cxn modelId="{6CC9AD95-1C74-4F8C-95AD-187786223FBF}" type="presOf" srcId="{442E646E-21D3-4A00-A4F4-811DDC600FE2}" destId="{BF733F51-B70C-4AEC-8A55-FEF651B380C2}" srcOrd="1" destOrd="0" presId="urn:microsoft.com/office/officeart/2005/8/layout/list1"/>
    <dgm:cxn modelId="{1EB18096-E253-4415-AD01-B91219251243}" type="presOf" srcId="{442E646E-21D3-4A00-A4F4-811DDC600FE2}" destId="{1C05FD6A-D66E-4BDC-9FD2-82ACCE25198F}" srcOrd="0" destOrd="0" presId="urn:microsoft.com/office/officeart/2005/8/layout/list1"/>
    <dgm:cxn modelId="{91D7FE3B-8EB4-4255-BA0B-0F7073BBCC04}" type="presOf" srcId="{8A462FA2-CEF3-48CB-8822-F998197B602E}" destId="{0D15C3FE-9D2E-46AC-B031-150DF9AD174A}" srcOrd="0" destOrd="0" presId="urn:microsoft.com/office/officeart/2005/8/layout/list1"/>
    <dgm:cxn modelId="{99E9F289-642E-46AA-A446-05033749B2F5}" type="presOf" srcId="{9730E72D-9C1B-4FCC-9F64-3C62ED4DE41D}" destId="{265AAAF1-1463-42DB-977F-C892A90E9035}" srcOrd="0" destOrd="0" presId="urn:microsoft.com/office/officeart/2005/8/layout/list1"/>
    <dgm:cxn modelId="{523D23FB-2EDA-454D-876E-24D2BB554E7F}" type="presOf" srcId="{86EC9FE3-D20C-4DE0-BF58-15E28144E48B}" destId="{3B35DD8F-F26F-4298-8819-469D676E244A}" srcOrd="0" destOrd="0" presId="urn:microsoft.com/office/officeart/2005/8/layout/list1"/>
    <dgm:cxn modelId="{DE3AFBAA-8106-4615-8A6F-F0DE629B2706}" srcId="{86EC9FE3-D20C-4DE0-BF58-15E28144E48B}" destId="{442E646E-21D3-4A00-A4F4-811DDC600FE2}" srcOrd="1" destOrd="0" parTransId="{2CFCDD23-C6F1-44A9-BEA1-3B8AEA32E674}" sibTransId="{A422D37F-3F60-49BB-8101-838C94288B4F}"/>
    <dgm:cxn modelId="{F38647E3-ECED-48E8-BC24-7D46D95DAB86}" type="presOf" srcId="{4A492952-62E0-42B5-A01E-988C21E0F751}" destId="{69BD4A1C-8259-447D-B283-1B055D991D40}" srcOrd="1" destOrd="0" presId="urn:microsoft.com/office/officeart/2005/8/layout/list1"/>
    <dgm:cxn modelId="{1CFFFB46-0FDA-4E03-A757-68158DE8FCB9}" srcId="{86EC9FE3-D20C-4DE0-BF58-15E28144E48B}" destId="{9730E72D-9C1B-4FCC-9F64-3C62ED4DE41D}" srcOrd="2" destOrd="0" parTransId="{D46F9D32-9F03-43F6-AEB5-F49A536E5528}" sibTransId="{CE5E47C7-1F96-4D69-A23D-43B1999E536B}"/>
    <dgm:cxn modelId="{E442AE67-613F-4D5A-95BC-3D32D2FB896E}" type="presOf" srcId="{4A492952-62E0-42B5-A01E-988C21E0F751}" destId="{F3310C75-457F-4CCC-B210-0A8F98ED1E21}" srcOrd="0" destOrd="0" presId="urn:microsoft.com/office/officeart/2005/8/layout/list1"/>
    <dgm:cxn modelId="{416CD9AD-6B34-4C28-90FD-90537259A182}" type="presOf" srcId="{8A462FA2-CEF3-48CB-8822-F998197B602E}" destId="{B5EC1FC7-2A6F-466B-931B-3DF172593D3B}" srcOrd="1" destOrd="0" presId="urn:microsoft.com/office/officeart/2005/8/layout/list1"/>
    <dgm:cxn modelId="{83458CD9-1585-46F2-9646-DEA23C88228C}" type="presParOf" srcId="{3B35DD8F-F26F-4298-8819-469D676E244A}" destId="{077D8B9B-7436-46BA-9F41-CB9F77875C9B}" srcOrd="0" destOrd="0" presId="urn:microsoft.com/office/officeart/2005/8/layout/list1"/>
    <dgm:cxn modelId="{6EC9984D-7655-4437-9EBA-5687DBDB4AB0}" type="presParOf" srcId="{077D8B9B-7436-46BA-9F41-CB9F77875C9B}" destId="{0D15C3FE-9D2E-46AC-B031-150DF9AD174A}" srcOrd="0" destOrd="0" presId="urn:microsoft.com/office/officeart/2005/8/layout/list1"/>
    <dgm:cxn modelId="{BA4C2F53-C929-4200-91CE-6AD5BBDAED03}" type="presParOf" srcId="{077D8B9B-7436-46BA-9F41-CB9F77875C9B}" destId="{B5EC1FC7-2A6F-466B-931B-3DF172593D3B}" srcOrd="1" destOrd="0" presId="urn:microsoft.com/office/officeart/2005/8/layout/list1"/>
    <dgm:cxn modelId="{10B38383-1700-4BE6-9B02-34CD303A872C}" type="presParOf" srcId="{3B35DD8F-F26F-4298-8819-469D676E244A}" destId="{421733AF-7897-4310-ABF5-5728DB72B0C2}" srcOrd="1" destOrd="0" presId="urn:microsoft.com/office/officeart/2005/8/layout/list1"/>
    <dgm:cxn modelId="{BF2E4255-7CDB-4966-AC26-8ECE5419084B}" type="presParOf" srcId="{3B35DD8F-F26F-4298-8819-469D676E244A}" destId="{BAF533B5-7403-441E-BD9A-C0807C6F4552}" srcOrd="2" destOrd="0" presId="urn:microsoft.com/office/officeart/2005/8/layout/list1"/>
    <dgm:cxn modelId="{35D0C54C-4C33-4BA8-AFFD-4097247B951D}" type="presParOf" srcId="{3B35DD8F-F26F-4298-8819-469D676E244A}" destId="{F97BF1C4-D7A4-46B9-B582-5E4A9E704967}" srcOrd="3" destOrd="0" presId="urn:microsoft.com/office/officeart/2005/8/layout/list1"/>
    <dgm:cxn modelId="{1A5D4E0B-3F5D-4BAF-8874-939738655FA1}" type="presParOf" srcId="{3B35DD8F-F26F-4298-8819-469D676E244A}" destId="{32B9B863-35A5-4FAA-8F4E-50D5F036EC86}" srcOrd="4" destOrd="0" presId="urn:microsoft.com/office/officeart/2005/8/layout/list1"/>
    <dgm:cxn modelId="{00BEBD0C-09E0-42C7-ACA1-6A52CEAACB9F}" type="presParOf" srcId="{32B9B863-35A5-4FAA-8F4E-50D5F036EC86}" destId="{1C05FD6A-D66E-4BDC-9FD2-82ACCE25198F}" srcOrd="0" destOrd="0" presId="urn:microsoft.com/office/officeart/2005/8/layout/list1"/>
    <dgm:cxn modelId="{1ADFADBD-9C38-467E-AF17-3BBE8C704911}" type="presParOf" srcId="{32B9B863-35A5-4FAA-8F4E-50D5F036EC86}" destId="{BF733F51-B70C-4AEC-8A55-FEF651B380C2}" srcOrd="1" destOrd="0" presId="urn:microsoft.com/office/officeart/2005/8/layout/list1"/>
    <dgm:cxn modelId="{BAC69712-D5C7-4D42-848B-4D9C0066408F}" type="presParOf" srcId="{3B35DD8F-F26F-4298-8819-469D676E244A}" destId="{4551FEB0-1DA8-429B-9BD6-38C72D5E24C3}" srcOrd="5" destOrd="0" presId="urn:microsoft.com/office/officeart/2005/8/layout/list1"/>
    <dgm:cxn modelId="{F43B71C0-9D5F-4B1A-AF8F-443BDBEA8493}" type="presParOf" srcId="{3B35DD8F-F26F-4298-8819-469D676E244A}" destId="{CA21AAAE-9225-4232-BC67-7310456ED172}" srcOrd="6" destOrd="0" presId="urn:microsoft.com/office/officeart/2005/8/layout/list1"/>
    <dgm:cxn modelId="{3234CDA0-E30C-4D2B-B43C-D8876B0F50C7}" type="presParOf" srcId="{3B35DD8F-F26F-4298-8819-469D676E244A}" destId="{72BCF30A-697F-44EE-8E00-C2894E9A2AA3}" srcOrd="7" destOrd="0" presId="urn:microsoft.com/office/officeart/2005/8/layout/list1"/>
    <dgm:cxn modelId="{F7E09701-A12B-459D-9AD6-465A527D40BE}" type="presParOf" srcId="{3B35DD8F-F26F-4298-8819-469D676E244A}" destId="{6EE9D3F3-E32E-4B5C-B915-A2D9F4F60015}" srcOrd="8" destOrd="0" presId="urn:microsoft.com/office/officeart/2005/8/layout/list1"/>
    <dgm:cxn modelId="{55876D01-EE0F-4D81-9E1E-323D6C4FEB39}" type="presParOf" srcId="{6EE9D3F3-E32E-4B5C-B915-A2D9F4F60015}" destId="{265AAAF1-1463-42DB-977F-C892A90E9035}" srcOrd="0" destOrd="0" presId="urn:microsoft.com/office/officeart/2005/8/layout/list1"/>
    <dgm:cxn modelId="{ABD161CD-24D5-4107-A26F-5DAD3666DAB6}" type="presParOf" srcId="{6EE9D3F3-E32E-4B5C-B915-A2D9F4F60015}" destId="{146985A8-B9C4-4686-B572-22F56F6253FD}" srcOrd="1" destOrd="0" presId="urn:microsoft.com/office/officeart/2005/8/layout/list1"/>
    <dgm:cxn modelId="{1A25B705-79E9-445B-BB62-840F752AC1C0}" type="presParOf" srcId="{3B35DD8F-F26F-4298-8819-469D676E244A}" destId="{0BD92DBE-9C49-4684-A61F-35B17FF70354}" srcOrd="9" destOrd="0" presId="urn:microsoft.com/office/officeart/2005/8/layout/list1"/>
    <dgm:cxn modelId="{EE2FA86F-7178-4A39-8A57-456D7AAA536A}" type="presParOf" srcId="{3B35DD8F-F26F-4298-8819-469D676E244A}" destId="{07060788-9035-4F1E-AECE-DBE20015B635}" srcOrd="10" destOrd="0" presId="urn:microsoft.com/office/officeart/2005/8/layout/list1"/>
    <dgm:cxn modelId="{CA98A351-0233-4CAB-8883-B19C37A2E1A9}" type="presParOf" srcId="{3B35DD8F-F26F-4298-8819-469D676E244A}" destId="{1DD6B25E-97CF-448C-8861-CCA83C5ABD1C}" srcOrd="11" destOrd="0" presId="urn:microsoft.com/office/officeart/2005/8/layout/list1"/>
    <dgm:cxn modelId="{55DE9044-615F-4C93-8D9A-CF12FB9EBB60}" type="presParOf" srcId="{3B35DD8F-F26F-4298-8819-469D676E244A}" destId="{C20E59DB-912C-4332-BC33-79C2C2DF4E5B}" srcOrd="12" destOrd="0" presId="urn:microsoft.com/office/officeart/2005/8/layout/list1"/>
    <dgm:cxn modelId="{76E4182D-9EC2-4745-A762-CE5AD4BEE6A6}" type="presParOf" srcId="{C20E59DB-912C-4332-BC33-79C2C2DF4E5B}" destId="{F3310C75-457F-4CCC-B210-0A8F98ED1E21}" srcOrd="0" destOrd="0" presId="urn:microsoft.com/office/officeart/2005/8/layout/list1"/>
    <dgm:cxn modelId="{53D284D6-99DB-4CD9-98FA-A07E29D978A8}" type="presParOf" srcId="{C20E59DB-912C-4332-BC33-79C2C2DF4E5B}" destId="{69BD4A1C-8259-447D-B283-1B055D991D40}" srcOrd="1" destOrd="0" presId="urn:microsoft.com/office/officeart/2005/8/layout/list1"/>
    <dgm:cxn modelId="{5E24CCE3-5F62-499F-B08C-71C45E487EE1}" type="presParOf" srcId="{3B35DD8F-F26F-4298-8819-469D676E244A}" destId="{3871AD59-B36D-43FE-8D6A-210339BD6274}" srcOrd="13" destOrd="0" presId="urn:microsoft.com/office/officeart/2005/8/layout/list1"/>
    <dgm:cxn modelId="{C4E71D6F-2D56-4E2D-BE25-B8434A9D46FC}" type="presParOf" srcId="{3B35DD8F-F26F-4298-8819-469D676E244A}" destId="{1C38F953-3743-4B4C-9EB0-C60D0C7EDA98}" srcOrd="14"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6495E02D-5A65-41FC-874B-FC5F17B7B345}" type="doc">
      <dgm:prSet loTypeId="urn:microsoft.com/office/officeart/2005/8/layout/orgChart1" loCatId="hierarchy" qsTypeId="urn:microsoft.com/office/officeart/2005/8/quickstyle/simple2" qsCatId="simple" csTypeId="urn:microsoft.com/office/officeart/2005/8/colors/accent6_5" csCatId="accent6" phldr="1"/>
      <dgm:spPr/>
      <dgm:t>
        <a:bodyPr/>
        <a:lstStyle/>
        <a:p>
          <a:endParaRPr lang="en-US"/>
        </a:p>
      </dgm:t>
    </dgm:pt>
    <dgm:pt modelId="{3F4BA314-A514-4141-9533-7A91DB5CB319}">
      <dgm:prSet phldrT="[Text]" custT="1"/>
      <dgm:spPr/>
      <dgm:t>
        <a:bodyPr/>
        <a:lstStyle/>
        <a:p>
          <a:r>
            <a:rPr lang="en-US" sz="2400" dirty="0" smtClean="0"/>
            <a:t>A</a:t>
          </a:r>
          <a:endParaRPr lang="en-US" sz="2400" dirty="0"/>
        </a:p>
      </dgm:t>
    </dgm:pt>
    <dgm:pt modelId="{9DD02BBF-AF21-4DF5-851D-B09EEE03DAE2}" type="parTrans" cxnId="{0636284E-A91E-4F95-BB23-A651E91A9D05}">
      <dgm:prSet/>
      <dgm:spPr/>
      <dgm:t>
        <a:bodyPr/>
        <a:lstStyle/>
        <a:p>
          <a:endParaRPr lang="en-US" sz="1050"/>
        </a:p>
      </dgm:t>
    </dgm:pt>
    <dgm:pt modelId="{4D493ED4-A316-408D-B2C5-BD6991F662C0}" type="sibTrans" cxnId="{0636284E-A91E-4F95-BB23-A651E91A9D05}">
      <dgm:prSet/>
      <dgm:spPr/>
      <dgm:t>
        <a:bodyPr/>
        <a:lstStyle/>
        <a:p>
          <a:endParaRPr lang="en-US" sz="1050"/>
        </a:p>
      </dgm:t>
    </dgm:pt>
    <dgm:pt modelId="{37BEE7E2-C9D9-4AEF-BDAA-17922D6C1224}">
      <dgm:prSet phldrT="[Text]" custT="1"/>
      <dgm:spPr/>
      <dgm:t>
        <a:bodyPr/>
        <a:lstStyle/>
        <a:p>
          <a:r>
            <a:rPr lang="en-US" sz="2400" dirty="0" smtClean="0"/>
            <a:t>A1</a:t>
          </a:r>
          <a:endParaRPr lang="en-US" sz="2400" dirty="0"/>
        </a:p>
      </dgm:t>
    </dgm:pt>
    <dgm:pt modelId="{FBD6B353-CC34-4DFB-B489-4ACAF99BB046}" type="parTrans" cxnId="{4340D59F-40CF-4593-AF4B-3B4D60D5DAFB}">
      <dgm:prSet/>
      <dgm:spPr/>
      <dgm:t>
        <a:bodyPr/>
        <a:lstStyle/>
        <a:p>
          <a:endParaRPr lang="en-US" sz="1050"/>
        </a:p>
      </dgm:t>
    </dgm:pt>
    <dgm:pt modelId="{988DAF65-B137-458B-B9B0-D33F62ABB305}" type="sibTrans" cxnId="{4340D59F-40CF-4593-AF4B-3B4D60D5DAFB}">
      <dgm:prSet/>
      <dgm:spPr/>
      <dgm:t>
        <a:bodyPr/>
        <a:lstStyle/>
        <a:p>
          <a:endParaRPr lang="en-US" sz="1050"/>
        </a:p>
      </dgm:t>
    </dgm:pt>
    <dgm:pt modelId="{21132832-CD57-4A73-BC30-BCA7AC8C8017}">
      <dgm:prSet phldrT="[Text]" custT="1"/>
      <dgm:spPr/>
      <dgm:t>
        <a:bodyPr/>
        <a:lstStyle/>
        <a:p>
          <a:r>
            <a:rPr lang="en-US" sz="2400" dirty="0" smtClean="0"/>
            <a:t>A2</a:t>
          </a:r>
          <a:endParaRPr lang="en-US" sz="2400" dirty="0"/>
        </a:p>
      </dgm:t>
    </dgm:pt>
    <dgm:pt modelId="{600CDE08-9B34-4C9C-8D3E-20E9729ECA91}" type="parTrans" cxnId="{C1BC3EFC-6409-47E2-9B88-D12D47B74278}">
      <dgm:prSet/>
      <dgm:spPr/>
      <dgm:t>
        <a:bodyPr/>
        <a:lstStyle/>
        <a:p>
          <a:endParaRPr lang="en-US" sz="1050"/>
        </a:p>
      </dgm:t>
    </dgm:pt>
    <dgm:pt modelId="{BB8CA8FE-692E-4F76-BCB6-9416EAFFECD4}" type="sibTrans" cxnId="{C1BC3EFC-6409-47E2-9B88-D12D47B74278}">
      <dgm:prSet/>
      <dgm:spPr/>
      <dgm:t>
        <a:bodyPr/>
        <a:lstStyle/>
        <a:p>
          <a:endParaRPr lang="en-US" sz="1050"/>
        </a:p>
      </dgm:t>
    </dgm:pt>
    <dgm:pt modelId="{5868E559-D2CD-44FA-8ED1-1622F059CC3C}">
      <dgm:prSet phldrT="[Text]" custT="1"/>
      <dgm:spPr/>
      <dgm:t>
        <a:bodyPr/>
        <a:lstStyle/>
        <a:p>
          <a:r>
            <a:rPr lang="en-US" sz="2400" dirty="0" smtClean="0"/>
            <a:t>A3</a:t>
          </a:r>
          <a:endParaRPr lang="en-US" sz="2400" dirty="0"/>
        </a:p>
      </dgm:t>
    </dgm:pt>
    <dgm:pt modelId="{3E5378B9-58F0-4094-8528-6D5BED9AD835}" type="parTrans" cxnId="{BE58374C-41AC-4837-A862-B5803AED8656}">
      <dgm:prSet/>
      <dgm:spPr/>
      <dgm:t>
        <a:bodyPr/>
        <a:lstStyle/>
        <a:p>
          <a:endParaRPr lang="en-US" sz="1050"/>
        </a:p>
      </dgm:t>
    </dgm:pt>
    <dgm:pt modelId="{8F372770-39CB-4326-AE8C-D039C4940344}" type="sibTrans" cxnId="{BE58374C-41AC-4837-A862-B5803AED8656}">
      <dgm:prSet/>
      <dgm:spPr/>
      <dgm:t>
        <a:bodyPr/>
        <a:lstStyle/>
        <a:p>
          <a:endParaRPr lang="en-US" sz="1050"/>
        </a:p>
      </dgm:t>
    </dgm:pt>
    <dgm:pt modelId="{B6574C5F-1815-4291-8DB9-C4C750C83835}">
      <dgm:prSet custT="1"/>
      <dgm:spPr/>
      <dgm:t>
        <a:bodyPr/>
        <a:lstStyle/>
        <a:p>
          <a:r>
            <a:rPr lang="en-US" sz="2400" dirty="0" smtClean="0"/>
            <a:t>A1.1</a:t>
          </a:r>
          <a:endParaRPr lang="en-US" sz="2400" dirty="0"/>
        </a:p>
      </dgm:t>
    </dgm:pt>
    <dgm:pt modelId="{B10D16CF-681F-4F88-B2D9-446BBA5684A6}" type="parTrans" cxnId="{4A5A9C5F-B6A9-4CD4-945E-649CCBF0BBC2}">
      <dgm:prSet/>
      <dgm:spPr/>
      <dgm:t>
        <a:bodyPr/>
        <a:lstStyle/>
        <a:p>
          <a:endParaRPr lang="en-US" sz="1050"/>
        </a:p>
      </dgm:t>
    </dgm:pt>
    <dgm:pt modelId="{53E72234-7DEE-47E3-BDB1-E0793AEE9DA7}" type="sibTrans" cxnId="{4A5A9C5F-B6A9-4CD4-945E-649CCBF0BBC2}">
      <dgm:prSet/>
      <dgm:spPr/>
      <dgm:t>
        <a:bodyPr/>
        <a:lstStyle/>
        <a:p>
          <a:endParaRPr lang="en-US" sz="1050"/>
        </a:p>
      </dgm:t>
    </dgm:pt>
    <dgm:pt modelId="{D262E94B-8CB5-4DBB-8A9A-F8CD765EDF86}" type="pres">
      <dgm:prSet presAssocID="{6495E02D-5A65-41FC-874B-FC5F17B7B345}" presName="hierChild1" presStyleCnt="0">
        <dgm:presLayoutVars>
          <dgm:orgChart val="1"/>
          <dgm:chPref val="1"/>
          <dgm:dir/>
          <dgm:animOne val="branch"/>
          <dgm:animLvl val="lvl"/>
          <dgm:resizeHandles/>
        </dgm:presLayoutVars>
      </dgm:prSet>
      <dgm:spPr/>
      <dgm:t>
        <a:bodyPr/>
        <a:lstStyle/>
        <a:p>
          <a:endParaRPr lang="en-US"/>
        </a:p>
      </dgm:t>
    </dgm:pt>
    <dgm:pt modelId="{150E4937-26B3-44CC-92D5-95557D074BC6}" type="pres">
      <dgm:prSet presAssocID="{3F4BA314-A514-4141-9533-7A91DB5CB319}" presName="hierRoot1" presStyleCnt="0">
        <dgm:presLayoutVars>
          <dgm:hierBranch val="init"/>
        </dgm:presLayoutVars>
      </dgm:prSet>
      <dgm:spPr/>
    </dgm:pt>
    <dgm:pt modelId="{42FD88CB-F5A6-42F6-80A1-50979491E5AC}" type="pres">
      <dgm:prSet presAssocID="{3F4BA314-A514-4141-9533-7A91DB5CB319}" presName="rootComposite1" presStyleCnt="0"/>
      <dgm:spPr/>
    </dgm:pt>
    <dgm:pt modelId="{FBF4EADA-8395-45A8-ABE3-A824522C9ACB}" type="pres">
      <dgm:prSet presAssocID="{3F4BA314-A514-4141-9533-7A91DB5CB319}" presName="rootText1" presStyleLbl="node0" presStyleIdx="0" presStyleCnt="1">
        <dgm:presLayoutVars>
          <dgm:chPref val="3"/>
        </dgm:presLayoutVars>
      </dgm:prSet>
      <dgm:spPr/>
      <dgm:t>
        <a:bodyPr/>
        <a:lstStyle/>
        <a:p>
          <a:endParaRPr lang="en-US"/>
        </a:p>
      </dgm:t>
    </dgm:pt>
    <dgm:pt modelId="{FF2CD9F6-0390-48AA-BF2A-CAD2E951B2A1}" type="pres">
      <dgm:prSet presAssocID="{3F4BA314-A514-4141-9533-7A91DB5CB319}" presName="rootConnector1" presStyleLbl="node1" presStyleIdx="0" presStyleCnt="0"/>
      <dgm:spPr/>
      <dgm:t>
        <a:bodyPr/>
        <a:lstStyle/>
        <a:p>
          <a:endParaRPr lang="en-US"/>
        </a:p>
      </dgm:t>
    </dgm:pt>
    <dgm:pt modelId="{597903F8-C9AC-4DA7-B0E0-BA64587F90EE}" type="pres">
      <dgm:prSet presAssocID="{3F4BA314-A514-4141-9533-7A91DB5CB319}" presName="hierChild2" presStyleCnt="0"/>
      <dgm:spPr/>
    </dgm:pt>
    <dgm:pt modelId="{6191C141-4AEB-4909-A2ED-C14090D30889}" type="pres">
      <dgm:prSet presAssocID="{FBD6B353-CC34-4DFB-B489-4ACAF99BB046}" presName="Name37" presStyleLbl="parChTrans1D2" presStyleIdx="0" presStyleCnt="3"/>
      <dgm:spPr/>
      <dgm:t>
        <a:bodyPr/>
        <a:lstStyle/>
        <a:p>
          <a:endParaRPr lang="en-US"/>
        </a:p>
      </dgm:t>
    </dgm:pt>
    <dgm:pt modelId="{8283796E-2449-4297-883D-51B1CDD3C24B}" type="pres">
      <dgm:prSet presAssocID="{37BEE7E2-C9D9-4AEF-BDAA-17922D6C1224}" presName="hierRoot2" presStyleCnt="0">
        <dgm:presLayoutVars>
          <dgm:hierBranch val="init"/>
        </dgm:presLayoutVars>
      </dgm:prSet>
      <dgm:spPr/>
    </dgm:pt>
    <dgm:pt modelId="{01857CAA-CCC8-4E88-BB76-335984798819}" type="pres">
      <dgm:prSet presAssocID="{37BEE7E2-C9D9-4AEF-BDAA-17922D6C1224}" presName="rootComposite" presStyleCnt="0"/>
      <dgm:spPr/>
    </dgm:pt>
    <dgm:pt modelId="{AE2B7085-C202-4C27-BA3C-4DBA58B210C6}" type="pres">
      <dgm:prSet presAssocID="{37BEE7E2-C9D9-4AEF-BDAA-17922D6C1224}" presName="rootText" presStyleLbl="node2" presStyleIdx="0" presStyleCnt="3">
        <dgm:presLayoutVars>
          <dgm:chPref val="3"/>
        </dgm:presLayoutVars>
      </dgm:prSet>
      <dgm:spPr/>
      <dgm:t>
        <a:bodyPr/>
        <a:lstStyle/>
        <a:p>
          <a:endParaRPr lang="en-US"/>
        </a:p>
      </dgm:t>
    </dgm:pt>
    <dgm:pt modelId="{DB1DD7F7-B3B4-4A54-B9A6-BFFCD07BDB3C}" type="pres">
      <dgm:prSet presAssocID="{37BEE7E2-C9D9-4AEF-BDAA-17922D6C1224}" presName="rootConnector" presStyleLbl="node2" presStyleIdx="0" presStyleCnt="3"/>
      <dgm:spPr/>
      <dgm:t>
        <a:bodyPr/>
        <a:lstStyle/>
        <a:p>
          <a:endParaRPr lang="en-US"/>
        </a:p>
      </dgm:t>
    </dgm:pt>
    <dgm:pt modelId="{B8A63BD6-DD2A-4FAC-9C6B-8EA5144B3665}" type="pres">
      <dgm:prSet presAssocID="{37BEE7E2-C9D9-4AEF-BDAA-17922D6C1224}" presName="hierChild4" presStyleCnt="0"/>
      <dgm:spPr/>
    </dgm:pt>
    <dgm:pt modelId="{C76BE5A7-9B37-47BD-8407-BA9C8FC289F5}" type="pres">
      <dgm:prSet presAssocID="{B10D16CF-681F-4F88-B2D9-446BBA5684A6}" presName="Name37" presStyleLbl="parChTrans1D3" presStyleIdx="0" presStyleCnt="1"/>
      <dgm:spPr/>
      <dgm:t>
        <a:bodyPr/>
        <a:lstStyle/>
        <a:p>
          <a:endParaRPr lang="en-US"/>
        </a:p>
      </dgm:t>
    </dgm:pt>
    <dgm:pt modelId="{182FD17D-2E70-49A7-A726-DCC4ABB0BFA1}" type="pres">
      <dgm:prSet presAssocID="{B6574C5F-1815-4291-8DB9-C4C750C83835}" presName="hierRoot2" presStyleCnt="0">
        <dgm:presLayoutVars>
          <dgm:hierBranch val="init"/>
        </dgm:presLayoutVars>
      </dgm:prSet>
      <dgm:spPr/>
    </dgm:pt>
    <dgm:pt modelId="{54908EEC-018E-4C15-B5EE-35D413381EE1}" type="pres">
      <dgm:prSet presAssocID="{B6574C5F-1815-4291-8DB9-C4C750C83835}" presName="rootComposite" presStyleCnt="0"/>
      <dgm:spPr/>
    </dgm:pt>
    <dgm:pt modelId="{E9B9CBD4-0311-4345-AC5E-F7A2D88A9D41}" type="pres">
      <dgm:prSet presAssocID="{B6574C5F-1815-4291-8DB9-C4C750C83835}" presName="rootText" presStyleLbl="node3" presStyleIdx="0" presStyleCnt="1">
        <dgm:presLayoutVars>
          <dgm:chPref val="3"/>
        </dgm:presLayoutVars>
      </dgm:prSet>
      <dgm:spPr/>
      <dgm:t>
        <a:bodyPr/>
        <a:lstStyle/>
        <a:p>
          <a:endParaRPr lang="en-US"/>
        </a:p>
      </dgm:t>
    </dgm:pt>
    <dgm:pt modelId="{D6209F84-790B-423D-968F-DB44EF021C94}" type="pres">
      <dgm:prSet presAssocID="{B6574C5F-1815-4291-8DB9-C4C750C83835}" presName="rootConnector" presStyleLbl="node3" presStyleIdx="0" presStyleCnt="1"/>
      <dgm:spPr/>
      <dgm:t>
        <a:bodyPr/>
        <a:lstStyle/>
        <a:p>
          <a:endParaRPr lang="en-US"/>
        </a:p>
      </dgm:t>
    </dgm:pt>
    <dgm:pt modelId="{41F830AB-7C56-43C5-AB0D-4AC69AFBDFFF}" type="pres">
      <dgm:prSet presAssocID="{B6574C5F-1815-4291-8DB9-C4C750C83835}" presName="hierChild4" presStyleCnt="0"/>
      <dgm:spPr/>
    </dgm:pt>
    <dgm:pt modelId="{5E4F835B-24A4-4FE4-A419-0B2C789806FF}" type="pres">
      <dgm:prSet presAssocID="{B6574C5F-1815-4291-8DB9-C4C750C83835}" presName="hierChild5" presStyleCnt="0"/>
      <dgm:spPr/>
    </dgm:pt>
    <dgm:pt modelId="{12D883CD-3177-48D9-8F53-F435051D5285}" type="pres">
      <dgm:prSet presAssocID="{37BEE7E2-C9D9-4AEF-BDAA-17922D6C1224}" presName="hierChild5" presStyleCnt="0"/>
      <dgm:spPr/>
    </dgm:pt>
    <dgm:pt modelId="{80CC17D8-5051-430C-A9D1-664C1D249093}" type="pres">
      <dgm:prSet presAssocID="{600CDE08-9B34-4C9C-8D3E-20E9729ECA91}" presName="Name37" presStyleLbl="parChTrans1D2" presStyleIdx="1" presStyleCnt="3"/>
      <dgm:spPr/>
      <dgm:t>
        <a:bodyPr/>
        <a:lstStyle/>
        <a:p>
          <a:endParaRPr lang="en-US"/>
        </a:p>
      </dgm:t>
    </dgm:pt>
    <dgm:pt modelId="{97ECF936-EC18-4D0C-BAD3-CE3F1B2E885C}" type="pres">
      <dgm:prSet presAssocID="{21132832-CD57-4A73-BC30-BCA7AC8C8017}" presName="hierRoot2" presStyleCnt="0">
        <dgm:presLayoutVars>
          <dgm:hierBranch val="init"/>
        </dgm:presLayoutVars>
      </dgm:prSet>
      <dgm:spPr/>
    </dgm:pt>
    <dgm:pt modelId="{A1CA468E-D6F5-46EC-AC20-7D1A081D6B03}" type="pres">
      <dgm:prSet presAssocID="{21132832-CD57-4A73-BC30-BCA7AC8C8017}" presName="rootComposite" presStyleCnt="0"/>
      <dgm:spPr/>
    </dgm:pt>
    <dgm:pt modelId="{694B4D4F-2F95-484B-B539-580ED5E9A546}" type="pres">
      <dgm:prSet presAssocID="{21132832-CD57-4A73-BC30-BCA7AC8C8017}" presName="rootText" presStyleLbl="node2" presStyleIdx="1" presStyleCnt="3">
        <dgm:presLayoutVars>
          <dgm:chPref val="3"/>
        </dgm:presLayoutVars>
      </dgm:prSet>
      <dgm:spPr/>
      <dgm:t>
        <a:bodyPr/>
        <a:lstStyle/>
        <a:p>
          <a:endParaRPr lang="en-US"/>
        </a:p>
      </dgm:t>
    </dgm:pt>
    <dgm:pt modelId="{D67887BF-65B5-46DF-8A57-6AD5A171581C}" type="pres">
      <dgm:prSet presAssocID="{21132832-CD57-4A73-BC30-BCA7AC8C8017}" presName="rootConnector" presStyleLbl="node2" presStyleIdx="1" presStyleCnt="3"/>
      <dgm:spPr/>
      <dgm:t>
        <a:bodyPr/>
        <a:lstStyle/>
        <a:p>
          <a:endParaRPr lang="en-US"/>
        </a:p>
      </dgm:t>
    </dgm:pt>
    <dgm:pt modelId="{BC77BE9F-176A-4E89-901E-6929B3008BD9}" type="pres">
      <dgm:prSet presAssocID="{21132832-CD57-4A73-BC30-BCA7AC8C8017}" presName="hierChild4" presStyleCnt="0"/>
      <dgm:spPr/>
    </dgm:pt>
    <dgm:pt modelId="{F43272DA-D2AC-48B9-AEDA-5D4F4185BDF3}" type="pres">
      <dgm:prSet presAssocID="{21132832-CD57-4A73-BC30-BCA7AC8C8017}" presName="hierChild5" presStyleCnt="0"/>
      <dgm:spPr/>
    </dgm:pt>
    <dgm:pt modelId="{991410AD-0F66-4213-9339-6EFC6E2A4225}" type="pres">
      <dgm:prSet presAssocID="{3E5378B9-58F0-4094-8528-6D5BED9AD835}" presName="Name37" presStyleLbl="parChTrans1D2" presStyleIdx="2" presStyleCnt="3"/>
      <dgm:spPr/>
      <dgm:t>
        <a:bodyPr/>
        <a:lstStyle/>
        <a:p>
          <a:endParaRPr lang="en-US"/>
        </a:p>
      </dgm:t>
    </dgm:pt>
    <dgm:pt modelId="{4F021F8A-EEB5-4F2D-900F-101916A2F9C9}" type="pres">
      <dgm:prSet presAssocID="{5868E559-D2CD-44FA-8ED1-1622F059CC3C}" presName="hierRoot2" presStyleCnt="0">
        <dgm:presLayoutVars>
          <dgm:hierBranch val="init"/>
        </dgm:presLayoutVars>
      </dgm:prSet>
      <dgm:spPr/>
    </dgm:pt>
    <dgm:pt modelId="{212D3627-9842-4DBB-8E4A-2B7613D7DFD4}" type="pres">
      <dgm:prSet presAssocID="{5868E559-D2CD-44FA-8ED1-1622F059CC3C}" presName="rootComposite" presStyleCnt="0"/>
      <dgm:spPr/>
    </dgm:pt>
    <dgm:pt modelId="{FE833AD6-F8C0-44E7-A435-6ED65F53539F}" type="pres">
      <dgm:prSet presAssocID="{5868E559-D2CD-44FA-8ED1-1622F059CC3C}" presName="rootText" presStyleLbl="node2" presStyleIdx="2" presStyleCnt="3">
        <dgm:presLayoutVars>
          <dgm:chPref val="3"/>
        </dgm:presLayoutVars>
      </dgm:prSet>
      <dgm:spPr/>
      <dgm:t>
        <a:bodyPr/>
        <a:lstStyle/>
        <a:p>
          <a:endParaRPr lang="en-US"/>
        </a:p>
      </dgm:t>
    </dgm:pt>
    <dgm:pt modelId="{3140AD3B-9033-49DD-986C-2FB98056D6E4}" type="pres">
      <dgm:prSet presAssocID="{5868E559-D2CD-44FA-8ED1-1622F059CC3C}" presName="rootConnector" presStyleLbl="node2" presStyleIdx="2" presStyleCnt="3"/>
      <dgm:spPr/>
      <dgm:t>
        <a:bodyPr/>
        <a:lstStyle/>
        <a:p>
          <a:endParaRPr lang="en-US"/>
        </a:p>
      </dgm:t>
    </dgm:pt>
    <dgm:pt modelId="{07575AAF-1312-4EB4-8AD9-8188B7A7A0C1}" type="pres">
      <dgm:prSet presAssocID="{5868E559-D2CD-44FA-8ED1-1622F059CC3C}" presName="hierChild4" presStyleCnt="0"/>
      <dgm:spPr/>
    </dgm:pt>
    <dgm:pt modelId="{71ECD333-3763-4EBD-B480-16570A90CCC7}" type="pres">
      <dgm:prSet presAssocID="{5868E559-D2CD-44FA-8ED1-1622F059CC3C}" presName="hierChild5" presStyleCnt="0"/>
      <dgm:spPr/>
    </dgm:pt>
    <dgm:pt modelId="{F65FB26B-0907-42F3-A367-ED379C48ED70}" type="pres">
      <dgm:prSet presAssocID="{3F4BA314-A514-4141-9533-7A91DB5CB319}" presName="hierChild3" presStyleCnt="0"/>
      <dgm:spPr/>
    </dgm:pt>
  </dgm:ptLst>
  <dgm:cxnLst>
    <dgm:cxn modelId="{DA8E5037-31B9-4B74-8BE1-DBBB061A5403}" type="presOf" srcId="{21132832-CD57-4A73-BC30-BCA7AC8C8017}" destId="{694B4D4F-2F95-484B-B539-580ED5E9A546}" srcOrd="0" destOrd="0" presId="urn:microsoft.com/office/officeart/2005/8/layout/orgChart1"/>
    <dgm:cxn modelId="{D77A307F-36FD-4E22-A88D-D8449F0B01C5}" type="presOf" srcId="{6495E02D-5A65-41FC-874B-FC5F17B7B345}" destId="{D262E94B-8CB5-4DBB-8A9A-F8CD765EDF86}" srcOrd="0" destOrd="0" presId="urn:microsoft.com/office/officeart/2005/8/layout/orgChart1"/>
    <dgm:cxn modelId="{BE58374C-41AC-4837-A862-B5803AED8656}" srcId="{3F4BA314-A514-4141-9533-7A91DB5CB319}" destId="{5868E559-D2CD-44FA-8ED1-1622F059CC3C}" srcOrd="2" destOrd="0" parTransId="{3E5378B9-58F0-4094-8528-6D5BED9AD835}" sibTransId="{8F372770-39CB-4326-AE8C-D039C4940344}"/>
    <dgm:cxn modelId="{FAEA0BE0-316A-4484-B03A-10BFAEEA154E}" type="presOf" srcId="{600CDE08-9B34-4C9C-8D3E-20E9729ECA91}" destId="{80CC17D8-5051-430C-A9D1-664C1D249093}" srcOrd="0" destOrd="0" presId="urn:microsoft.com/office/officeart/2005/8/layout/orgChart1"/>
    <dgm:cxn modelId="{EE4F69AE-5986-490B-B9CD-438106E911F1}" type="presOf" srcId="{5868E559-D2CD-44FA-8ED1-1622F059CC3C}" destId="{FE833AD6-F8C0-44E7-A435-6ED65F53539F}" srcOrd="0" destOrd="0" presId="urn:microsoft.com/office/officeart/2005/8/layout/orgChart1"/>
    <dgm:cxn modelId="{C1BC3EFC-6409-47E2-9B88-D12D47B74278}" srcId="{3F4BA314-A514-4141-9533-7A91DB5CB319}" destId="{21132832-CD57-4A73-BC30-BCA7AC8C8017}" srcOrd="1" destOrd="0" parTransId="{600CDE08-9B34-4C9C-8D3E-20E9729ECA91}" sibTransId="{BB8CA8FE-692E-4F76-BCB6-9416EAFFECD4}"/>
    <dgm:cxn modelId="{4BC47BC7-E3AC-47E1-9B41-62299E4D8CCC}" type="presOf" srcId="{37BEE7E2-C9D9-4AEF-BDAA-17922D6C1224}" destId="{DB1DD7F7-B3B4-4A54-B9A6-BFFCD07BDB3C}" srcOrd="1" destOrd="0" presId="urn:microsoft.com/office/officeart/2005/8/layout/orgChart1"/>
    <dgm:cxn modelId="{C6168C52-7A45-4D2F-A16A-A5EA9CC91E10}" type="presOf" srcId="{3E5378B9-58F0-4094-8528-6D5BED9AD835}" destId="{991410AD-0F66-4213-9339-6EFC6E2A4225}" srcOrd="0" destOrd="0" presId="urn:microsoft.com/office/officeart/2005/8/layout/orgChart1"/>
    <dgm:cxn modelId="{4340D59F-40CF-4593-AF4B-3B4D60D5DAFB}" srcId="{3F4BA314-A514-4141-9533-7A91DB5CB319}" destId="{37BEE7E2-C9D9-4AEF-BDAA-17922D6C1224}" srcOrd="0" destOrd="0" parTransId="{FBD6B353-CC34-4DFB-B489-4ACAF99BB046}" sibTransId="{988DAF65-B137-458B-B9B0-D33F62ABB305}"/>
    <dgm:cxn modelId="{0636284E-A91E-4F95-BB23-A651E91A9D05}" srcId="{6495E02D-5A65-41FC-874B-FC5F17B7B345}" destId="{3F4BA314-A514-4141-9533-7A91DB5CB319}" srcOrd="0" destOrd="0" parTransId="{9DD02BBF-AF21-4DF5-851D-B09EEE03DAE2}" sibTransId="{4D493ED4-A316-408D-B2C5-BD6991F662C0}"/>
    <dgm:cxn modelId="{B0AC18E6-7570-4C89-A96B-C83060B2FECA}" type="presOf" srcId="{FBD6B353-CC34-4DFB-B489-4ACAF99BB046}" destId="{6191C141-4AEB-4909-A2ED-C14090D30889}" srcOrd="0" destOrd="0" presId="urn:microsoft.com/office/officeart/2005/8/layout/orgChart1"/>
    <dgm:cxn modelId="{DE78217C-72B5-4BA3-BC54-A0E02C16E0ED}" type="presOf" srcId="{B10D16CF-681F-4F88-B2D9-446BBA5684A6}" destId="{C76BE5A7-9B37-47BD-8407-BA9C8FC289F5}" srcOrd="0" destOrd="0" presId="urn:microsoft.com/office/officeart/2005/8/layout/orgChart1"/>
    <dgm:cxn modelId="{4A5A9C5F-B6A9-4CD4-945E-649CCBF0BBC2}" srcId="{37BEE7E2-C9D9-4AEF-BDAA-17922D6C1224}" destId="{B6574C5F-1815-4291-8DB9-C4C750C83835}" srcOrd="0" destOrd="0" parTransId="{B10D16CF-681F-4F88-B2D9-446BBA5684A6}" sibTransId="{53E72234-7DEE-47E3-BDB1-E0793AEE9DA7}"/>
    <dgm:cxn modelId="{FC7AB1EB-7B8F-41B4-B90D-C6A252B3055C}" type="presOf" srcId="{5868E559-D2CD-44FA-8ED1-1622F059CC3C}" destId="{3140AD3B-9033-49DD-986C-2FB98056D6E4}" srcOrd="1" destOrd="0" presId="urn:microsoft.com/office/officeart/2005/8/layout/orgChart1"/>
    <dgm:cxn modelId="{73553D55-D8EB-487D-AD68-C45A7ADC46E3}" type="presOf" srcId="{3F4BA314-A514-4141-9533-7A91DB5CB319}" destId="{FF2CD9F6-0390-48AA-BF2A-CAD2E951B2A1}" srcOrd="1" destOrd="0" presId="urn:microsoft.com/office/officeart/2005/8/layout/orgChart1"/>
    <dgm:cxn modelId="{CFFB2B22-ED7E-4CCE-9DF7-61F8C1EDC293}" type="presOf" srcId="{37BEE7E2-C9D9-4AEF-BDAA-17922D6C1224}" destId="{AE2B7085-C202-4C27-BA3C-4DBA58B210C6}" srcOrd="0" destOrd="0" presId="urn:microsoft.com/office/officeart/2005/8/layout/orgChart1"/>
    <dgm:cxn modelId="{CAC42A34-0EBE-4A9D-A3FA-D957EF1FC0E1}" type="presOf" srcId="{B6574C5F-1815-4291-8DB9-C4C750C83835}" destId="{D6209F84-790B-423D-968F-DB44EF021C94}" srcOrd="1" destOrd="0" presId="urn:microsoft.com/office/officeart/2005/8/layout/orgChart1"/>
    <dgm:cxn modelId="{28804D0E-30CD-408F-BC78-B80F3F586009}" type="presOf" srcId="{21132832-CD57-4A73-BC30-BCA7AC8C8017}" destId="{D67887BF-65B5-46DF-8A57-6AD5A171581C}" srcOrd="1" destOrd="0" presId="urn:microsoft.com/office/officeart/2005/8/layout/orgChart1"/>
    <dgm:cxn modelId="{1754CEAC-2355-4CE3-B39B-BE81D1415341}" type="presOf" srcId="{3F4BA314-A514-4141-9533-7A91DB5CB319}" destId="{FBF4EADA-8395-45A8-ABE3-A824522C9ACB}" srcOrd="0" destOrd="0" presId="urn:microsoft.com/office/officeart/2005/8/layout/orgChart1"/>
    <dgm:cxn modelId="{D84A9911-7BBA-4DA3-92EF-640A3F5964D6}" type="presOf" srcId="{B6574C5F-1815-4291-8DB9-C4C750C83835}" destId="{E9B9CBD4-0311-4345-AC5E-F7A2D88A9D41}" srcOrd="0" destOrd="0" presId="urn:microsoft.com/office/officeart/2005/8/layout/orgChart1"/>
    <dgm:cxn modelId="{3AFD45D9-1097-40C9-8437-2F305404FD6B}" type="presParOf" srcId="{D262E94B-8CB5-4DBB-8A9A-F8CD765EDF86}" destId="{150E4937-26B3-44CC-92D5-95557D074BC6}" srcOrd="0" destOrd="0" presId="urn:microsoft.com/office/officeart/2005/8/layout/orgChart1"/>
    <dgm:cxn modelId="{97286A99-D250-474A-9F13-5C3DC18F32CD}" type="presParOf" srcId="{150E4937-26B3-44CC-92D5-95557D074BC6}" destId="{42FD88CB-F5A6-42F6-80A1-50979491E5AC}" srcOrd="0" destOrd="0" presId="urn:microsoft.com/office/officeart/2005/8/layout/orgChart1"/>
    <dgm:cxn modelId="{069BD5C1-E903-4BE4-ABC4-6C0D5B5C65C0}" type="presParOf" srcId="{42FD88CB-F5A6-42F6-80A1-50979491E5AC}" destId="{FBF4EADA-8395-45A8-ABE3-A824522C9ACB}" srcOrd="0" destOrd="0" presId="urn:microsoft.com/office/officeart/2005/8/layout/orgChart1"/>
    <dgm:cxn modelId="{8AFC3E2D-5D72-40A2-8C75-C2DF7760CAB0}" type="presParOf" srcId="{42FD88CB-F5A6-42F6-80A1-50979491E5AC}" destId="{FF2CD9F6-0390-48AA-BF2A-CAD2E951B2A1}" srcOrd="1" destOrd="0" presId="urn:microsoft.com/office/officeart/2005/8/layout/orgChart1"/>
    <dgm:cxn modelId="{5943BB67-49F0-4BB2-ABD2-F9C99E02394F}" type="presParOf" srcId="{150E4937-26B3-44CC-92D5-95557D074BC6}" destId="{597903F8-C9AC-4DA7-B0E0-BA64587F90EE}" srcOrd="1" destOrd="0" presId="urn:microsoft.com/office/officeart/2005/8/layout/orgChart1"/>
    <dgm:cxn modelId="{06F473A8-FD24-4062-A95F-F9A4964B08BA}" type="presParOf" srcId="{597903F8-C9AC-4DA7-B0E0-BA64587F90EE}" destId="{6191C141-4AEB-4909-A2ED-C14090D30889}" srcOrd="0" destOrd="0" presId="urn:microsoft.com/office/officeart/2005/8/layout/orgChart1"/>
    <dgm:cxn modelId="{8CFEFD6A-EBEA-4B71-8123-42ACCF8F19A5}" type="presParOf" srcId="{597903F8-C9AC-4DA7-B0E0-BA64587F90EE}" destId="{8283796E-2449-4297-883D-51B1CDD3C24B}" srcOrd="1" destOrd="0" presId="urn:microsoft.com/office/officeart/2005/8/layout/orgChart1"/>
    <dgm:cxn modelId="{A5A558C0-B0AE-44B5-A742-93DC41A7EC2A}" type="presParOf" srcId="{8283796E-2449-4297-883D-51B1CDD3C24B}" destId="{01857CAA-CCC8-4E88-BB76-335984798819}" srcOrd="0" destOrd="0" presId="urn:microsoft.com/office/officeart/2005/8/layout/orgChart1"/>
    <dgm:cxn modelId="{FAD917FB-2B1D-41E8-911E-1A7989445128}" type="presParOf" srcId="{01857CAA-CCC8-4E88-BB76-335984798819}" destId="{AE2B7085-C202-4C27-BA3C-4DBA58B210C6}" srcOrd="0" destOrd="0" presId="urn:microsoft.com/office/officeart/2005/8/layout/orgChart1"/>
    <dgm:cxn modelId="{E73BB161-9DB5-4955-9700-F56665D5DAB5}" type="presParOf" srcId="{01857CAA-CCC8-4E88-BB76-335984798819}" destId="{DB1DD7F7-B3B4-4A54-B9A6-BFFCD07BDB3C}" srcOrd="1" destOrd="0" presId="urn:microsoft.com/office/officeart/2005/8/layout/orgChart1"/>
    <dgm:cxn modelId="{2BCCC54F-8F1A-4575-9EA1-8E473AD3E3F4}" type="presParOf" srcId="{8283796E-2449-4297-883D-51B1CDD3C24B}" destId="{B8A63BD6-DD2A-4FAC-9C6B-8EA5144B3665}" srcOrd="1" destOrd="0" presId="urn:microsoft.com/office/officeart/2005/8/layout/orgChart1"/>
    <dgm:cxn modelId="{8525EA47-EA24-4038-8D52-7D2EDDCDAC86}" type="presParOf" srcId="{B8A63BD6-DD2A-4FAC-9C6B-8EA5144B3665}" destId="{C76BE5A7-9B37-47BD-8407-BA9C8FC289F5}" srcOrd="0" destOrd="0" presId="urn:microsoft.com/office/officeart/2005/8/layout/orgChart1"/>
    <dgm:cxn modelId="{2F53EEAA-6B2C-495B-B0A5-08530E37C037}" type="presParOf" srcId="{B8A63BD6-DD2A-4FAC-9C6B-8EA5144B3665}" destId="{182FD17D-2E70-49A7-A726-DCC4ABB0BFA1}" srcOrd="1" destOrd="0" presId="urn:microsoft.com/office/officeart/2005/8/layout/orgChart1"/>
    <dgm:cxn modelId="{AD793FC0-28E5-4EB2-B6DC-53367B1FDD41}" type="presParOf" srcId="{182FD17D-2E70-49A7-A726-DCC4ABB0BFA1}" destId="{54908EEC-018E-4C15-B5EE-35D413381EE1}" srcOrd="0" destOrd="0" presId="urn:microsoft.com/office/officeart/2005/8/layout/orgChart1"/>
    <dgm:cxn modelId="{5D3D607B-6B7C-41F7-8F6A-59D28B5685D3}" type="presParOf" srcId="{54908EEC-018E-4C15-B5EE-35D413381EE1}" destId="{E9B9CBD4-0311-4345-AC5E-F7A2D88A9D41}" srcOrd="0" destOrd="0" presId="urn:microsoft.com/office/officeart/2005/8/layout/orgChart1"/>
    <dgm:cxn modelId="{B38D715E-65C5-4268-8FE8-92572E3FD034}" type="presParOf" srcId="{54908EEC-018E-4C15-B5EE-35D413381EE1}" destId="{D6209F84-790B-423D-968F-DB44EF021C94}" srcOrd="1" destOrd="0" presId="urn:microsoft.com/office/officeart/2005/8/layout/orgChart1"/>
    <dgm:cxn modelId="{0BBB4055-E3D3-411B-AF6E-B4436634F4D7}" type="presParOf" srcId="{182FD17D-2E70-49A7-A726-DCC4ABB0BFA1}" destId="{41F830AB-7C56-43C5-AB0D-4AC69AFBDFFF}" srcOrd="1" destOrd="0" presId="urn:microsoft.com/office/officeart/2005/8/layout/orgChart1"/>
    <dgm:cxn modelId="{977214C2-5F6D-4A77-8825-3A2C493742B5}" type="presParOf" srcId="{182FD17D-2E70-49A7-A726-DCC4ABB0BFA1}" destId="{5E4F835B-24A4-4FE4-A419-0B2C789806FF}" srcOrd="2" destOrd="0" presId="urn:microsoft.com/office/officeart/2005/8/layout/orgChart1"/>
    <dgm:cxn modelId="{F8B995D4-060F-4895-B4F8-26B3D2D45D9A}" type="presParOf" srcId="{8283796E-2449-4297-883D-51B1CDD3C24B}" destId="{12D883CD-3177-48D9-8F53-F435051D5285}" srcOrd="2" destOrd="0" presId="urn:microsoft.com/office/officeart/2005/8/layout/orgChart1"/>
    <dgm:cxn modelId="{1B9CE8B0-9D95-413C-BAE9-CC39C4AE784E}" type="presParOf" srcId="{597903F8-C9AC-4DA7-B0E0-BA64587F90EE}" destId="{80CC17D8-5051-430C-A9D1-664C1D249093}" srcOrd="2" destOrd="0" presId="urn:microsoft.com/office/officeart/2005/8/layout/orgChart1"/>
    <dgm:cxn modelId="{2A58AC6A-A076-4863-BE74-05FD6AC671EC}" type="presParOf" srcId="{597903F8-C9AC-4DA7-B0E0-BA64587F90EE}" destId="{97ECF936-EC18-4D0C-BAD3-CE3F1B2E885C}" srcOrd="3" destOrd="0" presId="urn:microsoft.com/office/officeart/2005/8/layout/orgChart1"/>
    <dgm:cxn modelId="{1F49348D-A237-4296-929D-4C8D27DF3700}" type="presParOf" srcId="{97ECF936-EC18-4D0C-BAD3-CE3F1B2E885C}" destId="{A1CA468E-D6F5-46EC-AC20-7D1A081D6B03}" srcOrd="0" destOrd="0" presId="urn:microsoft.com/office/officeart/2005/8/layout/orgChart1"/>
    <dgm:cxn modelId="{6EB1D708-D197-47AF-9492-7202687D0E07}" type="presParOf" srcId="{A1CA468E-D6F5-46EC-AC20-7D1A081D6B03}" destId="{694B4D4F-2F95-484B-B539-580ED5E9A546}" srcOrd="0" destOrd="0" presId="urn:microsoft.com/office/officeart/2005/8/layout/orgChart1"/>
    <dgm:cxn modelId="{4A6DA3E5-C21B-40F6-B0CE-5DAC8FBE41E4}" type="presParOf" srcId="{A1CA468E-D6F5-46EC-AC20-7D1A081D6B03}" destId="{D67887BF-65B5-46DF-8A57-6AD5A171581C}" srcOrd="1" destOrd="0" presId="urn:microsoft.com/office/officeart/2005/8/layout/orgChart1"/>
    <dgm:cxn modelId="{C2A54416-FA4B-4965-9D59-2EFBFC5F6C98}" type="presParOf" srcId="{97ECF936-EC18-4D0C-BAD3-CE3F1B2E885C}" destId="{BC77BE9F-176A-4E89-901E-6929B3008BD9}" srcOrd="1" destOrd="0" presId="urn:microsoft.com/office/officeart/2005/8/layout/orgChart1"/>
    <dgm:cxn modelId="{5B2D9378-75A4-413C-A452-9320C371E20D}" type="presParOf" srcId="{97ECF936-EC18-4D0C-BAD3-CE3F1B2E885C}" destId="{F43272DA-D2AC-48B9-AEDA-5D4F4185BDF3}" srcOrd="2" destOrd="0" presId="urn:microsoft.com/office/officeart/2005/8/layout/orgChart1"/>
    <dgm:cxn modelId="{5EF4B036-718F-466F-B823-CB74B98A5B22}" type="presParOf" srcId="{597903F8-C9AC-4DA7-B0E0-BA64587F90EE}" destId="{991410AD-0F66-4213-9339-6EFC6E2A4225}" srcOrd="4" destOrd="0" presId="urn:microsoft.com/office/officeart/2005/8/layout/orgChart1"/>
    <dgm:cxn modelId="{CD9BC0CA-8BB3-42F4-AE61-F9F2BE7F2427}" type="presParOf" srcId="{597903F8-C9AC-4DA7-B0E0-BA64587F90EE}" destId="{4F021F8A-EEB5-4F2D-900F-101916A2F9C9}" srcOrd="5" destOrd="0" presId="urn:microsoft.com/office/officeart/2005/8/layout/orgChart1"/>
    <dgm:cxn modelId="{6D113F93-7724-413F-8BF4-BF54E1BBFD47}" type="presParOf" srcId="{4F021F8A-EEB5-4F2D-900F-101916A2F9C9}" destId="{212D3627-9842-4DBB-8E4A-2B7613D7DFD4}" srcOrd="0" destOrd="0" presId="urn:microsoft.com/office/officeart/2005/8/layout/orgChart1"/>
    <dgm:cxn modelId="{BFFE1702-497C-48A8-A359-F96C5F860F03}" type="presParOf" srcId="{212D3627-9842-4DBB-8E4A-2B7613D7DFD4}" destId="{FE833AD6-F8C0-44E7-A435-6ED65F53539F}" srcOrd="0" destOrd="0" presId="urn:microsoft.com/office/officeart/2005/8/layout/orgChart1"/>
    <dgm:cxn modelId="{2695B4B5-788D-4873-8F19-3AC2CDCBF873}" type="presParOf" srcId="{212D3627-9842-4DBB-8E4A-2B7613D7DFD4}" destId="{3140AD3B-9033-49DD-986C-2FB98056D6E4}" srcOrd="1" destOrd="0" presId="urn:microsoft.com/office/officeart/2005/8/layout/orgChart1"/>
    <dgm:cxn modelId="{A5933CF1-CE83-4CE7-9B71-651815531CB8}" type="presParOf" srcId="{4F021F8A-EEB5-4F2D-900F-101916A2F9C9}" destId="{07575AAF-1312-4EB4-8AD9-8188B7A7A0C1}" srcOrd="1" destOrd="0" presId="urn:microsoft.com/office/officeart/2005/8/layout/orgChart1"/>
    <dgm:cxn modelId="{C9C99420-F84F-403A-A184-BCEFB058B53F}" type="presParOf" srcId="{4F021F8A-EEB5-4F2D-900F-101916A2F9C9}" destId="{71ECD333-3763-4EBD-B480-16570A90CCC7}" srcOrd="2" destOrd="0" presId="urn:microsoft.com/office/officeart/2005/8/layout/orgChart1"/>
    <dgm:cxn modelId="{41674FBD-BA1D-4EA0-A74D-BE6804FFB1CF}" type="presParOf" srcId="{150E4937-26B3-44CC-92D5-95557D074BC6}" destId="{F65FB26B-0907-42F3-A367-ED379C48ED70}" srcOrd="2" destOrd="0" presId="urn:microsoft.com/office/officeart/2005/8/layout/orgChart1"/>
  </dgm:cxnLst>
  <dgm:bg/>
  <dgm:whole/>
</dgm:dataModel>
</file>

<file path=ppt/diagrams/data7.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56F165FF-1967-45D6-812A-F812C5E7ABE5}" srcId="{B8830C70-EEA3-40B5-B02E-960C3C411B22}" destId="{100915FB-204C-4E93-A256-AFA71D047FA3}" srcOrd="0" destOrd="0" parTransId="{1798215B-494D-4DED-920C-726660565F9C}" sibTransId="{0BB1D724-F7E2-4DC5-8D34-92D3E0CEC458}"/>
    <dgm:cxn modelId="{EC2C1FC1-435E-4DFD-963E-1201B2BA03F6}" type="presOf" srcId="{100915FB-204C-4E93-A256-AFA71D047FA3}" destId="{0A1E5911-FA0A-46D5-A6F9-290C6A0EBA17}" srcOrd="0" destOrd="0" presId="urn:microsoft.com/office/officeart/2005/8/layout/hProcess9"/>
    <dgm:cxn modelId="{5909FB00-2BD2-4082-8B40-160D5E342108}" type="presOf" srcId="{0552578E-D4B7-4729-8F41-EAFB20898756}" destId="{093B5617-C4A8-48AF-8C8D-A25797B14150}" srcOrd="0" destOrd="0" presId="urn:microsoft.com/office/officeart/2005/8/layout/hProcess9"/>
    <dgm:cxn modelId="{26C70E7E-B981-4DA0-ABCC-CDECA1DB18AA}" type="presOf" srcId="{83911010-5E11-4D8F-8C0D-6536F9119591}" destId="{0EC24883-1606-4FD6-B3C5-B0B3109DC0F9}" srcOrd="0" destOrd="0" presId="urn:microsoft.com/office/officeart/2005/8/layout/hProcess9"/>
    <dgm:cxn modelId="{7E2C446F-3BB1-4CE7-A0E1-79A2B6864824}" type="presOf" srcId="{9712296E-E8A9-4933-BCD6-6B9E7AF09C03}" destId="{AE73FA9B-4D47-4127-A0EB-A71CED60CD76}" srcOrd="0" destOrd="0" presId="urn:microsoft.com/office/officeart/2005/8/layout/hProcess9"/>
    <dgm:cxn modelId="{ED81D8D0-49DA-45D3-893E-5FD8627ECD3B}" type="presOf" srcId="{B8830C70-EEA3-40B5-B02E-960C3C411B22}" destId="{1B60E440-4477-4255-940E-B753A8D9865E}" srcOrd="0" destOrd="0" presId="urn:microsoft.com/office/officeart/2005/8/layout/hProcess9"/>
    <dgm:cxn modelId="{240B65A6-FA5F-4B4B-98ED-6CD73C58903C}" srcId="{B8830C70-EEA3-40B5-B02E-960C3C411B22}" destId="{9712296E-E8A9-4933-BCD6-6B9E7AF09C03}" srcOrd="1" destOrd="0" parTransId="{A6DF1D72-343B-497C-8588-0240A95A2356}" sibTransId="{7092683D-07F3-4A94-AD51-DD4F4439835A}"/>
    <dgm:cxn modelId="{C6D70C85-39A3-4C46-828B-6718B7D14F2A}" type="presParOf" srcId="{1B60E440-4477-4255-940E-B753A8D9865E}" destId="{1AC14AE6-EEA9-42BD-8BA1-0D3C8221065D}" srcOrd="0" destOrd="0" presId="urn:microsoft.com/office/officeart/2005/8/layout/hProcess9"/>
    <dgm:cxn modelId="{FF492C33-9FA6-4195-866D-D012391F641A}" type="presParOf" srcId="{1B60E440-4477-4255-940E-B753A8D9865E}" destId="{6EA322FA-3DE1-4CF8-B42F-3CC85561DA57}" srcOrd="1" destOrd="0" presId="urn:microsoft.com/office/officeart/2005/8/layout/hProcess9"/>
    <dgm:cxn modelId="{02E1A9DC-0E81-4CF9-A249-B317B715A423}" type="presParOf" srcId="{6EA322FA-3DE1-4CF8-B42F-3CC85561DA57}" destId="{0A1E5911-FA0A-46D5-A6F9-290C6A0EBA17}" srcOrd="0" destOrd="0" presId="urn:microsoft.com/office/officeart/2005/8/layout/hProcess9"/>
    <dgm:cxn modelId="{B1CB2062-F9AF-4E18-9D2D-E6DF1D88C273}" type="presParOf" srcId="{6EA322FA-3DE1-4CF8-B42F-3CC85561DA57}" destId="{FB9C6E53-BD9C-40FB-82F9-0BBA97512609}" srcOrd="1" destOrd="0" presId="urn:microsoft.com/office/officeart/2005/8/layout/hProcess9"/>
    <dgm:cxn modelId="{36FFFEB0-DDBF-4917-96F8-682AD57972EC}" type="presParOf" srcId="{6EA322FA-3DE1-4CF8-B42F-3CC85561DA57}" destId="{AE73FA9B-4D47-4127-A0EB-A71CED60CD76}" srcOrd="2" destOrd="0" presId="urn:microsoft.com/office/officeart/2005/8/layout/hProcess9"/>
    <dgm:cxn modelId="{227148C4-7ED6-4752-A981-6425896200C1}" type="presParOf" srcId="{6EA322FA-3DE1-4CF8-B42F-3CC85561DA57}" destId="{B3741DD1-14ED-47A0-89E0-23D567DD4ACC}" srcOrd="3" destOrd="0" presId="urn:microsoft.com/office/officeart/2005/8/layout/hProcess9"/>
    <dgm:cxn modelId="{31533B6D-6FD3-4A4C-A270-EDE0EA41DC7E}" type="presParOf" srcId="{6EA322FA-3DE1-4CF8-B42F-3CC85561DA57}" destId="{0EC24883-1606-4FD6-B3C5-B0B3109DC0F9}" srcOrd="4" destOrd="0" presId="urn:microsoft.com/office/officeart/2005/8/layout/hProcess9"/>
    <dgm:cxn modelId="{2D4F213D-F1EA-4EED-96F2-E52B9378950A}" type="presParOf" srcId="{6EA322FA-3DE1-4CF8-B42F-3CC85561DA57}" destId="{EAD0C30F-2575-4733-82E8-7934660F84EE}" srcOrd="5" destOrd="0" presId="urn:microsoft.com/office/officeart/2005/8/layout/hProcess9"/>
    <dgm:cxn modelId="{B16D6FFA-D862-41B3-8358-7F61A24CEC8F}" type="presParOf" srcId="{6EA322FA-3DE1-4CF8-B42F-3CC85561DA57}" destId="{093B5617-C4A8-48AF-8C8D-A25797B14150}" srcOrd="6" destOrd="0" presId="urn:microsoft.com/office/officeart/2005/8/layout/hProcess9"/>
  </dgm:cxnLst>
  <dgm:bg/>
  <dgm:whole/>
</dgm:dataModel>
</file>

<file path=ppt/diagrams/data8.xml><?xml version="1.0" encoding="utf-8"?>
<dgm:dataModel xmlns:dgm="http://schemas.openxmlformats.org/drawingml/2006/diagram" xmlns:a="http://schemas.openxmlformats.org/drawingml/2006/main">
  <dgm:ptLst>
    <dgm:pt modelId="{6495E02D-5A65-41FC-874B-FC5F17B7B345}" type="doc">
      <dgm:prSet loTypeId="urn:microsoft.com/office/officeart/2005/8/layout/orgChart1" loCatId="hierarchy" qsTypeId="urn:microsoft.com/office/officeart/2005/8/quickstyle/simple2" qsCatId="simple" csTypeId="urn:microsoft.com/office/officeart/2005/8/colors/accent6_5" csCatId="accent6" phldr="1"/>
      <dgm:spPr/>
      <dgm:t>
        <a:bodyPr/>
        <a:lstStyle/>
        <a:p>
          <a:endParaRPr lang="en-US"/>
        </a:p>
      </dgm:t>
    </dgm:pt>
    <dgm:pt modelId="{3F4BA314-A514-4141-9533-7A91DB5CB319}">
      <dgm:prSet phldrT="[Text]" custT="1"/>
      <dgm:spPr/>
      <dgm:t>
        <a:bodyPr/>
        <a:lstStyle/>
        <a:p>
          <a:r>
            <a:rPr lang="en-US" sz="1600" dirty="0" smtClean="0"/>
            <a:t>A</a:t>
          </a:r>
          <a:endParaRPr lang="en-US" sz="1600" dirty="0"/>
        </a:p>
      </dgm:t>
    </dgm:pt>
    <dgm:pt modelId="{9DD02BBF-AF21-4DF5-851D-B09EEE03DAE2}" type="parTrans" cxnId="{0636284E-A91E-4F95-BB23-A651E91A9D05}">
      <dgm:prSet/>
      <dgm:spPr/>
      <dgm:t>
        <a:bodyPr/>
        <a:lstStyle/>
        <a:p>
          <a:endParaRPr lang="en-US" sz="800"/>
        </a:p>
      </dgm:t>
    </dgm:pt>
    <dgm:pt modelId="{4D493ED4-A316-408D-B2C5-BD6991F662C0}" type="sibTrans" cxnId="{0636284E-A91E-4F95-BB23-A651E91A9D05}">
      <dgm:prSet/>
      <dgm:spPr/>
      <dgm:t>
        <a:bodyPr/>
        <a:lstStyle/>
        <a:p>
          <a:endParaRPr lang="en-US" sz="800"/>
        </a:p>
      </dgm:t>
    </dgm:pt>
    <dgm:pt modelId="{37BEE7E2-C9D9-4AEF-BDAA-17922D6C1224}">
      <dgm:prSet phldrT="[Text]" custT="1"/>
      <dgm:spPr/>
      <dgm:t>
        <a:bodyPr/>
        <a:lstStyle/>
        <a:p>
          <a:r>
            <a:rPr lang="en-US" sz="1600" dirty="0" smtClean="0"/>
            <a:t>A1</a:t>
          </a:r>
          <a:endParaRPr lang="en-US" sz="1600" dirty="0"/>
        </a:p>
      </dgm:t>
    </dgm:pt>
    <dgm:pt modelId="{FBD6B353-CC34-4DFB-B489-4ACAF99BB046}" type="parTrans" cxnId="{4340D59F-40CF-4593-AF4B-3B4D60D5DAFB}">
      <dgm:prSet/>
      <dgm:spPr/>
      <dgm:t>
        <a:bodyPr/>
        <a:lstStyle/>
        <a:p>
          <a:endParaRPr lang="en-US" sz="800"/>
        </a:p>
      </dgm:t>
    </dgm:pt>
    <dgm:pt modelId="{988DAF65-B137-458B-B9B0-D33F62ABB305}" type="sibTrans" cxnId="{4340D59F-40CF-4593-AF4B-3B4D60D5DAFB}">
      <dgm:prSet/>
      <dgm:spPr/>
      <dgm:t>
        <a:bodyPr/>
        <a:lstStyle/>
        <a:p>
          <a:endParaRPr lang="en-US" sz="800"/>
        </a:p>
      </dgm:t>
    </dgm:pt>
    <dgm:pt modelId="{21132832-CD57-4A73-BC30-BCA7AC8C8017}">
      <dgm:prSet phldrT="[Text]" custT="1"/>
      <dgm:spPr/>
      <dgm:t>
        <a:bodyPr/>
        <a:lstStyle/>
        <a:p>
          <a:r>
            <a:rPr lang="en-US" sz="1600" dirty="0" smtClean="0"/>
            <a:t>A2</a:t>
          </a:r>
          <a:endParaRPr lang="en-US" sz="1600" dirty="0"/>
        </a:p>
      </dgm:t>
    </dgm:pt>
    <dgm:pt modelId="{600CDE08-9B34-4C9C-8D3E-20E9729ECA91}" type="parTrans" cxnId="{C1BC3EFC-6409-47E2-9B88-D12D47B74278}">
      <dgm:prSet/>
      <dgm:spPr/>
      <dgm:t>
        <a:bodyPr/>
        <a:lstStyle/>
        <a:p>
          <a:endParaRPr lang="en-US" sz="800"/>
        </a:p>
      </dgm:t>
    </dgm:pt>
    <dgm:pt modelId="{BB8CA8FE-692E-4F76-BCB6-9416EAFFECD4}" type="sibTrans" cxnId="{C1BC3EFC-6409-47E2-9B88-D12D47B74278}">
      <dgm:prSet/>
      <dgm:spPr/>
      <dgm:t>
        <a:bodyPr/>
        <a:lstStyle/>
        <a:p>
          <a:endParaRPr lang="en-US" sz="800"/>
        </a:p>
      </dgm:t>
    </dgm:pt>
    <dgm:pt modelId="{5868E559-D2CD-44FA-8ED1-1622F059CC3C}">
      <dgm:prSet phldrT="[Text]" custT="1"/>
      <dgm:spPr/>
      <dgm:t>
        <a:bodyPr/>
        <a:lstStyle/>
        <a:p>
          <a:r>
            <a:rPr lang="en-US" sz="1600" dirty="0" smtClean="0"/>
            <a:t>A3</a:t>
          </a:r>
          <a:endParaRPr lang="en-US" sz="1600" dirty="0"/>
        </a:p>
      </dgm:t>
    </dgm:pt>
    <dgm:pt modelId="{3E5378B9-58F0-4094-8528-6D5BED9AD835}" type="parTrans" cxnId="{BE58374C-41AC-4837-A862-B5803AED8656}">
      <dgm:prSet/>
      <dgm:spPr/>
      <dgm:t>
        <a:bodyPr/>
        <a:lstStyle/>
        <a:p>
          <a:endParaRPr lang="en-US" sz="800"/>
        </a:p>
      </dgm:t>
    </dgm:pt>
    <dgm:pt modelId="{8F372770-39CB-4326-AE8C-D039C4940344}" type="sibTrans" cxnId="{BE58374C-41AC-4837-A862-B5803AED8656}">
      <dgm:prSet/>
      <dgm:spPr/>
      <dgm:t>
        <a:bodyPr/>
        <a:lstStyle/>
        <a:p>
          <a:endParaRPr lang="en-US" sz="800"/>
        </a:p>
      </dgm:t>
    </dgm:pt>
    <dgm:pt modelId="{B6574C5F-1815-4291-8DB9-C4C750C83835}">
      <dgm:prSet custT="1"/>
      <dgm:spPr/>
      <dgm:t>
        <a:bodyPr/>
        <a:lstStyle/>
        <a:p>
          <a:r>
            <a:rPr lang="en-US" sz="1600" dirty="0" smtClean="0"/>
            <a:t>A1.1</a:t>
          </a:r>
          <a:endParaRPr lang="en-US" sz="1600" dirty="0"/>
        </a:p>
      </dgm:t>
    </dgm:pt>
    <dgm:pt modelId="{B10D16CF-681F-4F88-B2D9-446BBA5684A6}" type="parTrans" cxnId="{4A5A9C5F-B6A9-4CD4-945E-649CCBF0BBC2}">
      <dgm:prSet/>
      <dgm:spPr/>
      <dgm:t>
        <a:bodyPr/>
        <a:lstStyle/>
        <a:p>
          <a:endParaRPr lang="en-US" sz="800"/>
        </a:p>
      </dgm:t>
    </dgm:pt>
    <dgm:pt modelId="{53E72234-7DEE-47E3-BDB1-E0793AEE9DA7}" type="sibTrans" cxnId="{4A5A9C5F-B6A9-4CD4-945E-649CCBF0BBC2}">
      <dgm:prSet/>
      <dgm:spPr/>
      <dgm:t>
        <a:bodyPr/>
        <a:lstStyle/>
        <a:p>
          <a:endParaRPr lang="en-US" sz="800"/>
        </a:p>
      </dgm:t>
    </dgm:pt>
    <dgm:pt modelId="{D262E94B-8CB5-4DBB-8A9A-F8CD765EDF86}" type="pres">
      <dgm:prSet presAssocID="{6495E02D-5A65-41FC-874B-FC5F17B7B345}" presName="hierChild1" presStyleCnt="0">
        <dgm:presLayoutVars>
          <dgm:orgChart val="1"/>
          <dgm:chPref val="1"/>
          <dgm:dir/>
          <dgm:animOne val="branch"/>
          <dgm:animLvl val="lvl"/>
          <dgm:resizeHandles/>
        </dgm:presLayoutVars>
      </dgm:prSet>
      <dgm:spPr/>
      <dgm:t>
        <a:bodyPr/>
        <a:lstStyle/>
        <a:p>
          <a:endParaRPr lang="en-US"/>
        </a:p>
      </dgm:t>
    </dgm:pt>
    <dgm:pt modelId="{150E4937-26B3-44CC-92D5-95557D074BC6}" type="pres">
      <dgm:prSet presAssocID="{3F4BA314-A514-4141-9533-7A91DB5CB319}" presName="hierRoot1" presStyleCnt="0">
        <dgm:presLayoutVars>
          <dgm:hierBranch val="init"/>
        </dgm:presLayoutVars>
      </dgm:prSet>
      <dgm:spPr/>
    </dgm:pt>
    <dgm:pt modelId="{42FD88CB-F5A6-42F6-80A1-50979491E5AC}" type="pres">
      <dgm:prSet presAssocID="{3F4BA314-A514-4141-9533-7A91DB5CB319}" presName="rootComposite1" presStyleCnt="0"/>
      <dgm:spPr/>
    </dgm:pt>
    <dgm:pt modelId="{FBF4EADA-8395-45A8-ABE3-A824522C9ACB}" type="pres">
      <dgm:prSet presAssocID="{3F4BA314-A514-4141-9533-7A91DB5CB319}" presName="rootText1" presStyleLbl="node0" presStyleIdx="0" presStyleCnt="1">
        <dgm:presLayoutVars>
          <dgm:chPref val="3"/>
        </dgm:presLayoutVars>
      </dgm:prSet>
      <dgm:spPr/>
      <dgm:t>
        <a:bodyPr/>
        <a:lstStyle/>
        <a:p>
          <a:endParaRPr lang="en-US"/>
        </a:p>
      </dgm:t>
    </dgm:pt>
    <dgm:pt modelId="{FF2CD9F6-0390-48AA-BF2A-CAD2E951B2A1}" type="pres">
      <dgm:prSet presAssocID="{3F4BA314-A514-4141-9533-7A91DB5CB319}" presName="rootConnector1" presStyleLbl="node1" presStyleIdx="0" presStyleCnt="0"/>
      <dgm:spPr/>
      <dgm:t>
        <a:bodyPr/>
        <a:lstStyle/>
        <a:p>
          <a:endParaRPr lang="en-US"/>
        </a:p>
      </dgm:t>
    </dgm:pt>
    <dgm:pt modelId="{597903F8-C9AC-4DA7-B0E0-BA64587F90EE}" type="pres">
      <dgm:prSet presAssocID="{3F4BA314-A514-4141-9533-7A91DB5CB319}" presName="hierChild2" presStyleCnt="0"/>
      <dgm:spPr/>
    </dgm:pt>
    <dgm:pt modelId="{6191C141-4AEB-4909-A2ED-C14090D30889}" type="pres">
      <dgm:prSet presAssocID="{FBD6B353-CC34-4DFB-B489-4ACAF99BB046}" presName="Name37" presStyleLbl="parChTrans1D2" presStyleIdx="0" presStyleCnt="3"/>
      <dgm:spPr/>
      <dgm:t>
        <a:bodyPr/>
        <a:lstStyle/>
        <a:p>
          <a:endParaRPr lang="en-US"/>
        </a:p>
      </dgm:t>
    </dgm:pt>
    <dgm:pt modelId="{8283796E-2449-4297-883D-51B1CDD3C24B}" type="pres">
      <dgm:prSet presAssocID="{37BEE7E2-C9D9-4AEF-BDAA-17922D6C1224}" presName="hierRoot2" presStyleCnt="0">
        <dgm:presLayoutVars>
          <dgm:hierBranch val="init"/>
        </dgm:presLayoutVars>
      </dgm:prSet>
      <dgm:spPr/>
    </dgm:pt>
    <dgm:pt modelId="{01857CAA-CCC8-4E88-BB76-335984798819}" type="pres">
      <dgm:prSet presAssocID="{37BEE7E2-C9D9-4AEF-BDAA-17922D6C1224}" presName="rootComposite" presStyleCnt="0"/>
      <dgm:spPr/>
    </dgm:pt>
    <dgm:pt modelId="{AE2B7085-C202-4C27-BA3C-4DBA58B210C6}" type="pres">
      <dgm:prSet presAssocID="{37BEE7E2-C9D9-4AEF-BDAA-17922D6C1224}" presName="rootText" presStyleLbl="node2" presStyleIdx="0" presStyleCnt="3">
        <dgm:presLayoutVars>
          <dgm:chPref val="3"/>
        </dgm:presLayoutVars>
      </dgm:prSet>
      <dgm:spPr/>
      <dgm:t>
        <a:bodyPr/>
        <a:lstStyle/>
        <a:p>
          <a:endParaRPr lang="en-US"/>
        </a:p>
      </dgm:t>
    </dgm:pt>
    <dgm:pt modelId="{DB1DD7F7-B3B4-4A54-B9A6-BFFCD07BDB3C}" type="pres">
      <dgm:prSet presAssocID="{37BEE7E2-C9D9-4AEF-BDAA-17922D6C1224}" presName="rootConnector" presStyleLbl="node2" presStyleIdx="0" presStyleCnt="3"/>
      <dgm:spPr/>
      <dgm:t>
        <a:bodyPr/>
        <a:lstStyle/>
        <a:p>
          <a:endParaRPr lang="en-US"/>
        </a:p>
      </dgm:t>
    </dgm:pt>
    <dgm:pt modelId="{B8A63BD6-DD2A-4FAC-9C6B-8EA5144B3665}" type="pres">
      <dgm:prSet presAssocID="{37BEE7E2-C9D9-4AEF-BDAA-17922D6C1224}" presName="hierChild4" presStyleCnt="0"/>
      <dgm:spPr/>
    </dgm:pt>
    <dgm:pt modelId="{C76BE5A7-9B37-47BD-8407-BA9C8FC289F5}" type="pres">
      <dgm:prSet presAssocID="{B10D16CF-681F-4F88-B2D9-446BBA5684A6}" presName="Name37" presStyleLbl="parChTrans1D3" presStyleIdx="0" presStyleCnt="1"/>
      <dgm:spPr/>
      <dgm:t>
        <a:bodyPr/>
        <a:lstStyle/>
        <a:p>
          <a:endParaRPr lang="en-US"/>
        </a:p>
      </dgm:t>
    </dgm:pt>
    <dgm:pt modelId="{182FD17D-2E70-49A7-A726-DCC4ABB0BFA1}" type="pres">
      <dgm:prSet presAssocID="{B6574C5F-1815-4291-8DB9-C4C750C83835}" presName="hierRoot2" presStyleCnt="0">
        <dgm:presLayoutVars>
          <dgm:hierBranch val="init"/>
        </dgm:presLayoutVars>
      </dgm:prSet>
      <dgm:spPr/>
    </dgm:pt>
    <dgm:pt modelId="{54908EEC-018E-4C15-B5EE-35D413381EE1}" type="pres">
      <dgm:prSet presAssocID="{B6574C5F-1815-4291-8DB9-C4C750C83835}" presName="rootComposite" presStyleCnt="0"/>
      <dgm:spPr/>
    </dgm:pt>
    <dgm:pt modelId="{E9B9CBD4-0311-4345-AC5E-F7A2D88A9D41}" type="pres">
      <dgm:prSet presAssocID="{B6574C5F-1815-4291-8DB9-C4C750C83835}" presName="rootText" presStyleLbl="node3" presStyleIdx="0" presStyleCnt="1">
        <dgm:presLayoutVars>
          <dgm:chPref val="3"/>
        </dgm:presLayoutVars>
      </dgm:prSet>
      <dgm:spPr/>
      <dgm:t>
        <a:bodyPr/>
        <a:lstStyle/>
        <a:p>
          <a:endParaRPr lang="en-US"/>
        </a:p>
      </dgm:t>
    </dgm:pt>
    <dgm:pt modelId="{D6209F84-790B-423D-968F-DB44EF021C94}" type="pres">
      <dgm:prSet presAssocID="{B6574C5F-1815-4291-8DB9-C4C750C83835}" presName="rootConnector" presStyleLbl="node3" presStyleIdx="0" presStyleCnt="1"/>
      <dgm:spPr/>
      <dgm:t>
        <a:bodyPr/>
        <a:lstStyle/>
        <a:p>
          <a:endParaRPr lang="en-US"/>
        </a:p>
      </dgm:t>
    </dgm:pt>
    <dgm:pt modelId="{41F830AB-7C56-43C5-AB0D-4AC69AFBDFFF}" type="pres">
      <dgm:prSet presAssocID="{B6574C5F-1815-4291-8DB9-C4C750C83835}" presName="hierChild4" presStyleCnt="0"/>
      <dgm:spPr/>
    </dgm:pt>
    <dgm:pt modelId="{5E4F835B-24A4-4FE4-A419-0B2C789806FF}" type="pres">
      <dgm:prSet presAssocID="{B6574C5F-1815-4291-8DB9-C4C750C83835}" presName="hierChild5" presStyleCnt="0"/>
      <dgm:spPr/>
    </dgm:pt>
    <dgm:pt modelId="{12D883CD-3177-48D9-8F53-F435051D5285}" type="pres">
      <dgm:prSet presAssocID="{37BEE7E2-C9D9-4AEF-BDAA-17922D6C1224}" presName="hierChild5" presStyleCnt="0"/>
      <dgm:spPr/>
    </dgm:pt>
    <dgm:pt modelId="{80CC17D8-5051-430C-A9D1-664C1D249093}" type="pres">
      <dgm:prSet presAssocID="{600CDE08-9B34-4C9C-8D3E-20E9729ECA91}" presName="Name37" presStyleLbl="parChTrans1D2" presStyleIdx="1" presStyleCnt="3"/>
      <dgm:spPr/>
      <dgm:t>
        <a:bodyPr/>
        <a:lstStyle/>
        <a:p>
          <a:endParaRPr lang="en-US"/>
        </a:p>
      </dgm:t>
    </dgm:pt>
    <dgm:pt modelId="{97ECF936-EC18-4D0C-BAD3-CE3F1B2E885C}" type="pres">
      <dgm:prSet presAssocID="{21132832-CD57-4A73-BC30-BCA7AC8C8017}" presName="hierRoot2" presStyleCnt="0">
        <dgm:presLayoutVars>
          <dgm:hierBranch val="init"/>
        </dgm:presLayoutVars>
      </dgm:prSet>
      <dgm:spPr/>
    </dgm:pt>
    <dgm:pt modelId="{A1CA468E-D6F5-46EC-AC20-7D1A081D6B03}" type="pres">
      <dgm:prSet presAssocID="{21132832-CD57-4A73-BC30-BCA7AC8C8017}" presName="rootComposite" presStyleCnt="0"/>
      <dgm:spPr/>
    </dgm:pt>
    <dgm:pt modelId="{694B4D4F-2F95-484B-B539-580ED5E9A546}" type="pres">
      <dgm:prSet presAssocID="{21132832-CD57-4A73-BC30-BCA7AC8C8017}" presName="rootText" presStyleLbl="node2" presStyleIdx="1" presStyleCnt="3">
        <dgm:presLayoutVars>
          <dgm:chPref val="3"/>
        </dgm:presLayoutVars>
      </dgm:prSet>
      <dgm:spPr/>
      <dgm:t>
        <a:bodyPr/>
        <a:lstStyle/>
        <a:p>
          <a:endParaRPr lang="en-US"/>
        </a:p>
      </dgm:t>
    </dgm:pt>
    <dgm:pt modelId="{D67887BF-65B5-46DF-8A57-6AD5A171581C}" type="pres">
      <dgm:prSet presAssocID="{21132832-CD57-4A73-BC30-BCA7AC8C8017}" presName="rootConnector" presStyleLbl="node2" presStyleIdx="1" presStyleCnt="3"/>
      <dgm:spPr/>
      <dgm:t>
        <a:bodyPr/>
        <a:lstStyle/>
        <a:p>
          <a:endParaRPr lang="en-US"/>
        </a:p>
      </dgm:t>
    </dgm:pt>
    <dgm:pt modelId="{BC77BE9F-176A-4E89-901E-6929B3008BD9}" type="pres">
      <dgm:prSet presAssocID="{21132832-CD57-4A73-BC30-BCA7AC8C8017}" presName="hierChild4" presStyleCnt="0"/>
      <dgm:spPr/>
    </dgm:pt>
    <dgm:pt modelId="{F43272DA-D2AC-48B9-AEDA-5D4F4185BDF3}" type="pres">
      <dgm:prSet presAssocID="{21132832-CD57-4A73-BC30-BCA7AC8C8017}" presName="hierChild5" presStyleCnt="0"/>
      <dgm:spPr/>
    </dgm:pt>
    <dgm:pt modelId="{991410AD-0F66-4213-9339-6EFC6E2A4225}" type="pres">
      <dgm:prSet presAssocID="{3E5378B9-58F0-4094-8528-6D5BED9AD835}" presName="Name37" presStyleLbl="parChTrans1D2" presStyleIdx="2" presStyleCnt="3"/>
      <dgm:spPr/>
      <dgm:t>
        <a:bodyPr/>
        <a:lstStyle/>
        <a:p>
          <a:endParaRPr lang="en-US"/>
        </a:p>
      </dgm:t>
    </dgm:pt>
    <dgm:pt modelId="{4F021F8A-EEB5-4F2D-900F-101916A2F9C9}" type="pres">
      <dgm:prSet presAssocID="{5868E559-D2CD-44FA-8ED1-1622F059CC3C}" presName="hierRoot2" presStyleCnt="0">
        <dgm:presLayoutVars>
          <dgm:hierBranch val="init"/>
        </dgm:presLayoutVars>
      </dgm:prSet>
      <dgm:spPr/>
    </dgm:pt>
    <dgm:pt modelId="{212D3627-9842-4DBB-8E4A-2B7613D7DFD4}" type="pres">
      <dgm:prSet presAssocID="{5868E559-D2CD-44FA-8ED1-1622F059CC3C}" presName="rootComposite" presStyleCnt="0"/>
      <dgm:spPr/>
    </dgm:pt>
    <dgm:pt modelId="{FE833AD6-F8C0-44E7-A435-6ED65F53539F}" type="pres">
      <dgm:prSet presAssocID="{5868E559-D2CD-44FA-8ED1-1622F059CC3C}" presName="rootText" presStyleLbl="node2" presStyleIdx="2" presStyleCnt="3">
        <dgm:presLayoutVars>
          <dgm:chPref val="3"/>
        </dgm:presLayoutVars>
      </dgm:prSet>
      <dgm:spPr/>
      <dgm:t>
        <a:bodyPr/>
        <a:lstStyle/>
        <a:p>
          <a:endParaRPr lang="en-US"/>
        </a:p>
      </dgm:t>
    </dgm:pt>
    <dgm:pt modelId="{3140AD3B-9033-49DD-986C-2FB98056D6E4}" type="pres">
      <dgm:prSet presAssocID="{5868E559-D2CD-44FA-8ED1-1622F059CC3C}" presName="rootConnector" presStyleLbl="node2" presStyleIdx="2" presStyleCnt="3"/>
      <dgm:spPr/>
      <dgm:t>
        <a:bodyPr/>
        <a:lstStyle/>
        <a:p>
          <a:endParaRPr lang="en-US"/>
        </a:p>
      </dgm:t>
    </dgm:pt>
    <dgm:pt modelId="{07575AAF-1312-4EB4-8AD9-8188B7A7A0C1}" type="pres">
      <dgm:prSet presAssocID="{5868E559-D2CD-44FA-8ED1-1622F059CC3C}" presName="hierChild4" presStyleCnt="0"/>
      <dgm:spPr/>
    </dgm:pt>
    <dgm:pt modelId="{71ECD333-3763-4EBD-B480-16570A90CCC7}" type="pres">
      <dgm:prSet presAssocID="{5868E559-D2CD-44FA-8ED1-1622F059CC3C}" presName="hierChild5" presStyleCnt="0"/>
      <dgm:spPr/>
    </dgm:pt>
    <dgm:pt modelId="{F65FB26B-0907-42F3-A367-ED379C48ED70}" type="pres">
      <dgm:prSet presAssocID="{3F4BA314-A514-4141-9533-7A91DB5CB319}" presName="hierChild3" presStyleCnt="0"/>
      <dgm:spPr/>
    </dgm:pt>
  </dgm:ptLst>
  <dgm:cxnLst>
    <dgm:cxn modelId="{7995BED7-4C2B-4304-8F5D-6A45ADE8D975}" type="presOf" srcId="{21132832-CD57-4A73-BC30-BCA7AC8C8017}" destId="{694B4D4F-2F95-484B-B539-580ED5E9A546}" srcOrd="0" destOrd="0" presId="urn:microsoft.com/office/officeart/2005/8/layout/orgChart1"/>
    <dgm:cxn modelId="{F589BFF6-373E-43AB-B747-97C6171B1E20}" type="presOf" srcId="{B10D16CF-681F-4F88-B2D9-446BBA5684A6}" destId="{C76BE5A7-9B37-47BD-8407-BA9C8FC289F5}" srcOrd="0" destOrd="0" presId="urn:microsoft.com/office/officeart/2005/8/layout/orgChart1"/>
    <dgm:cxn modelId="{BE58374C-41AC-4837-A862-B5803AED8656}" srcId="{3F4BA314-A514-4141-9533-7A91DB5CB319}" destId="{5868E559-D2CD-44FA-8ED1-1622F059CC3C}" srcOrd="2" destOrd="0" parTransId="{3E5378B9-58F0-4094-8528-6D5BED9AD835}" sibTransId="{8F372770-39CB-4326-AE8C-D039C4940344}"/>
    <dgm:cxn modelId="{D6F38A44-08CA-4215-87FF-3A385AA07013}" type="presOf" srcId="{6495E02D-5A65-41FC-874B-FC5F17B7B345}" destId="{D262E94B-8CB5-4DBB-8A9A-F8CD765EDF86}" srcOrd="0" destOrd="0" presId="urn:microsoft.com/office/officeart/2005/8/layout/orgChart1"/>
    <dgm:cxn modelId="{C1BC3EFC-6409-47E2-9B88-D12D47B74278}" srcId="{3F4BA314-A514-4141-9533-7A91DB5CB319}" destId="{21132832-CD57-4A73-BC30-BCA7AC8C8017}" srcOrd="1" destOrd="0" parTransId="{600CDE08-9B34-4C9C-8D3E-20E9729ECA91}" sibTransId="{BB8CA8FE-692E-4F76-BCB6-9416EAFFECD4}"/>
    <dgm:cxn modelId="{E3DBF5EA-F5E0-4F7B-8E48-BE621EFFBD62}" type="presOf" srcId="{37BEE7E2-C9D9-4AEF-BDAA-17922D6C1224}" destId="{AE2B7085-C202-4C27-BA3C-4DBA58B210C6}" srcOrd="0" destOrd="0" presId="urn:microsoft.com/office/officeart/2005/8/layout/orgChart1"/>
    <dgm:cxn modelId="{7ED95E25-9B41-414B-91E6-C5960DD7D99E}" type="presOf" srcId="{B6574C5F-1815-4291-8DB9-C4C750C83835}" destId="{D6209F84-790B-423D-968F-DB44EF021C94}" srcOrd="1" destOrd="0" presId="urn:microsoft.com/office/officeart/2005/8/layout/orgChart1"/>
    <dgm:cxn modelId="{4340D59F-40CF-4593-AF4B-3B4D60D5DAFB}" srcId="{3F4BA314-A514-4141-9533-7A91DB5CB319}" destId="{37BEE7E2-C9D9-4AEF-BDAA-17922D6C1224}" srcOrd="0" destOrd="0" parTransId="{FBD6B353-CC34-4DFB-B489-4ACAF99BB046}" sibTransId="{988DAF65-B137-458B-B9B0-D33F62ABB305}"/>
    <dgm:cxn modelId="{0636284E-A91E-4F95-BB23-A651E91A9D05}" srcId="{6495E02D-5A65-41FC-874B-FC5F17B7B345}" destId="{3F4BA314-A514-4141-9533-7A91DB5CB319}" srcOrd="0" destOrd="0" parTransId="{9DD02BBF-AF21-4DF5-851D-B09EEE03DAE2}" sibTransId="{4D493ED4-A316-408D-B2C5-BD6991F662C0}"/>
    <dgm:cxn modelId="{9E06E90A-59D4-427F-822D-40FD018079CC}" type="presOf" srcId="{FBD6B353-CC34-4DFB-B489-4ACAF99BB046}" destId="{6191C141-4AEB-4909-A2ED-C14090D30889}" srcOrd="0" destOrd="0" presId="urn:microsoft.com/office/officeart/2005/8/layout/orgChart1"/>
    <dgm:cxn modelId="{4A5A9C5F-B6A9-4CD4-945E-649CCBF0BBC2}" srcId="{37BEE7E2-C9D9-4AEF-BDAA-17922D6C1224}" destId="{B6574C5F-1815-4291-8DB9-C4C750C83835}" srcOrd="0" destOrd="0" parTransId="{B10D16CF-681F-4F88-B2D9-446BBA5684A6}" sibTransId="{53E72234-7DEE-47E3-BDB1-E0793AEE9DA7}"/>
    <dgm:cxn modelId="{55AEA649-B5D0-48E7-B2A0-6F857966F97D}" type="presOf" srcId="{3E5378B9-58F0-4094-8528-6D5BED9AD835}" destId="{991410AD-0F66-4213-9339-6EFC6E2A4225}" srcOrd="0" destOrd="0" presId="urn:microsoft.com/office/officeart/2005/8/layout/orgChart1"/>
    <dgm:cxn modelId="{3886E850-88BE-4D42-AFC0-6378F8704483}" type="presOf" srcId="{B6574C5F-1815-4291-8DB9-C4C750C83835}" destId="{E9B9CBD4-0311-4345-AC5E-F7A2D88A9D41}" srcOrd="0" destOrd="0" presId="urn:microsoft.com/office/officeart/2005/8/layout/orgChart1"/>
    <dgm:cxn modelId="{48B23199-B7D6-43B7-A409-38E71892B3E5}" type="presOf" srcId="{5868E559-D2CD-44FA-8ED1-1622F059CC3C}" destId="{3140AD3B-9033-49DD-986C-2FB98056D6E4}" srcOrd="1" destOrd="0" presId="urn:microsoft.com/office/officeart/2005/8/layout/orgChart1"/>
    <dgm:cxn modelId="{9B8B7090-6F33-4D33-B978-DDD1B8666132}" type="presOf" srcId="{5868E559-D2CD-44FA-8ED1-1622F059CC3C}" destId="{FE833AD6-F8C0-44E7-A435-6ED65F53539F}" srcOrd="0" destOrd="0" presId="urn:microsoft.com/office/officeart/2005/8/layout/orgChart1"/>
    <dgm:cxn modelId="{047C6A69-C44F-45AC-BA13-D5037F8BE716}" type="presOf" srcId="{21132832-CD57-4A73-BC30-BCA7AC8C8017}" destId="{D67887BF-65B5-46DF-8A57-6AD5A171581C}" srcOrd="1" destOrd="0" presId="urn:microsoft.com/office/officeart/2005/8/layout/orgChart1"/>
    <dgm:cxn modelId="{84150C77-7EB2-4B1D-A23C-7649CD901892}" type="presOf" srcId="{3F4BA314-A514-4141-9533-7A91DB5CB319}" destId="{FBF4EADA-8395-45A8-ABE3-A824522C9ACB}" srcOrd="0" destOrd="0" presId="urn:microsoft.com/office/officeart/2005/8/layout/orgChart1"/>
    <dgm:cxn modelId="{742E4952-F054-4305-B9F0-C57F9433BFBD}" type="presOf" srcId="{600CDE08-9B34-4C9C-8D3E-20E9729ECA91}" destId="{80CC17D8-5051-430C-A9D1-664C1D249093}" srcOrd="0" destOrd="0" presId="urn:microsoft.com/office/officeart/2005/8/layout/orgChart1"/>
    <dgm:cxn modelId="{3231955B-B3CF-4472-837B-3DE4F9B60576}" type="presOf" srcId="{37BEE7E2-C9D9-4AEF-BDAA-17922D6C1224}" destId="{DB1DD7F7-B3B4-4A54-B9A6-BFFCD07BDB3C}" srcOrd="1" destOrd="0" presId="urn:microsoft.com/office/officeart/2005/8/layout/orgChart1"/>
    <dgm:cxn modelId="{999173BC-F8A7-48F1-A1BF-5507981D9D59}" type="presOf" srcId="{3F4BA314-A514-4141-9533-7A91DB5CB319}" destId="{FF2CD9F6-0390-48AA-BF2A-CAD2E951B2A1}" srcOrd="1" destOrd="0" presId="urn:microsoft.com/office/officeart/2005/8/layout/orgChart1"/>
    <dgm:cxn modelId="{49C68791-3575-4EFB-ABBB-9DA7222BFE17}" type="presParOf" srcId="{D262E94B-8CB5-4DBB-8A9A-F8CD765EDF86}" destId="{150E4937-26B3-44CC-92D5-95557D074BC6}" srcOrd="0" destOrd="0" presId="urn:microsoft.com/office/officeart/2005/8/layout/orgChart1"/>
    <dgm:cxn modelId="{7EE4F519-881B-49EC-9C2C-C2AF953DA30D}" type="presParOf" srcId="{150E4937-26B3-44CC-92D5-95557D074BC6}" destId="{42FD88CB-F5A6-42F6-80A1-50979491E5AC}" srcOrd="0" destOrd="0" presId="urn:microsoft.com/office/officeart/2005/8/layout/orgChart1"/>
    <dgm:cxn modelId="{C70C3649-B30A-4AC1-9136-C156E952FB9B}" type="presParOf" srcId="{42FD88CB-F5A6-42F6-80A1-50979491E5AC}" destId="{FBF4EADA-8395-45A8-ABE3-A824522C9ACB}" srcOrd="0" destOrd="0" presId="urn:microsoft.com/office/officeart/2005/8/layout/orgChart1"/>
    <dgm:cxn modelId="{B76F427C-99D8-4CFD-BDA1-921F6D0C9E0F}" type="presParOf" srcId="{42FD88CB-F5A6-42F6-80A1-50979491E5AC}" destId="{FF2CD9F6-0390-48AA-BF2A-CAD2E951B2A1}" srcOrd="1" destOrd="0" presId="urn:microsoft.com/office/officeart/2005/8/layout/orgChart1"/>
    <dgm:cxn modelId="{E3B8A099-06EF-4012-AB1A-2ED3C0CB2CAB}" type="presParOf" srcId="{150E4937-26B3-44CC-92D5-95557D074BC6}" destId="{597903F8-C9AC-4DA7-B0E0-BA64587F90EE}" srcOrd="1" destOrd="0" presId="urn:microsoft.com/office/officeart/2005/8/layout/orgChart1"/>
    <dgm:cxn modelId="{728D7125-BCC5-4388-889B-D3FE30F5DA7E}" type="presParOf" srcId="{597903F8-C9AC-4DA7-B0E0-BA64587F90EE}" destId="{6191C141-4AEB-4909-A2ED-C14090D30889}" srcOrd="0" destOrd="0" presId="urn:microsoft.com/office/officeart/2005/8/layout/orgChart1"/>
    <dgm:cxn modelId="{254E734B-6BA6-4FB3-994B-64609C144532}" type="presParOf" srcId="{597903F8-C9AC-4DA7-B0E0-BA64587F90EE}" destId="{8283796E-2449-4297-883D-51B1CDD3C24B}" srcOrd="1" destOrd="0" presId="urn:microsoft.com/office/officeart/2005/8/layout/orgChart1"/>
    <dgm:cxn modelId="{F86E046F-16E4-4151-B9DF-47EC6FB88A89}" type="presParOf" srcId="{8283796E-2449-4297-883D-51B1CDD3C24B}" destId="{01857CAA-CCC8-4E88-BB76-335984798819}" srcOrd="0" destOrd="0" presId="urn:microsoft.com/office/officeart/2005/8/layout/orgChart1"/>
    <dgm:cxn modelId="{7339078E-3AE6-40F1-9704-FF6422A6756C}" type="presParOf" srcId="{01857CAA-CCC8-4E88-BB76-335984798819}" destId="{AE2B7085-C202-4C27-BA3C-4DBA58B210C6}" srcOrd="0" destOrd="0" presId="urn:microsoft.com/office/officeart/2005/8/layout/orgChart1"/>
    <dgm:cxn modelId="{EAEEF648-183D-4612-BE1B-C4E964418442}" type="presParOf" srcId="{01857CAA-CCC8-4E88-BB76-335984798819}" destId="{DB1DD7F7-B3B4-4A54-B9A6-BFFCD07BDB3C}" srcOrd="1" destOrd="0" presId="urn:microsoft.com/office/officeart/2005/8/layout/orgChart1"/>
    <dgm:cxn modelId="{AA7E72C5-6279-40D5-BB2B-95A1DE2D5459}" type="presParOf" srcId="{8283796E-2449-4297-883D-51B1CDD3C24B}" destId="{B8A63BD6-DD2A-4FAC-9C6B-8EA5144B3665}" srcOrd="1" destOrd="0" presId="urn:microsoft.com/office/officeart/2005/8/layout/orgChart1"/>
    <dgm:cxn modelId="{885AEBC1-C9EE-45A4-B860-698E23CB9DB6}" type="presParOf" srcId="{B8A63BD6-DD2A-4FAC-9C6B-8EA5144B3665}" destId="{C76BE5A7-9B37-47BD-8407-BA9C8FC289F5}" srcOrd="0" destOrd="0" presId="urn:microsoft.com/office/officeart/2005/8/layout/orgChart1"/>
    <dgm:cxn modelId="{856D3003-1EEE-4CB6-9AFD-94F47C4ABBEA}" type="presParOf" srcId="{B8A63BD6-DD2A-4FAC-9C6B-8EA5144B3665}" destId="{182FD17D-2E70-49A7-A726-DCC4ABB0BFA1}" srcOrd="1" destOrd="0" presId="urn:microsoft.com/office/officeart/2005/8/layout/orgChart1"/>
    <dgm:cxn modelId="{063040B6-FFC8-41BC-A811-2644B19170B7}" type="presParOf" srcId="{182FD17D-2E70-49A7-A726-DCC4ABB0BFA1}" destId="{54908EEC-018E-4C15-B5EE-35D413381EE1}" srcOrd="0" destOrd="0" presId="urn:microsoft.com/office/officeart/2005/8/layout/orgChart1"/>
    <dgm:cxn modelId="{B236E89B-6772-4652-BC7F-86330977148E}" type="presParOf" srcId="{54908EEC-018E-4C15-B5EE-35D413381EE1}" destId="{E9B9CBD4-0311-4345-AC5E-F7A2D88A9D41}" srcOrd="0" destOrd="0" presId="urn:microsoft.com/office/officeart/2005/8/layout/orgChart1"/>
    <dgm:cxn modelId="{0BAC9CED-0316-491A-8B42-8B3ECB37D949}" type="presParOf" srcId="{54908EEC-018E-4C15-B5EE-35D413381EE1}" destId="{D6209F84-790B-423D-968F-DB44EF021C94}" srcOrd="1" destOrd="0" presId="urn:microsoft.com/office/officeart/2005/8/layout/orgChart1"/>
    <dgm:cxn modelId="{38CEA317-327F-4EA1-97CE-766FFA56459A}" type="presParOf" srcId="{182FD17D-2E70-49A7-A726-DCC4ABB0BFA1}" destId="{41F830AB-7C56-43C5-AB0D-4AC69AFBDFFF}" srcOrd="1" destOrd="0" presId="urn:microsoft.com/office/officeart/2005/8/layout/orgChart1"/>
    <dgm:cxn modelId="{9A826F7F-0A02-4CFB-9413-DA7805F341AC}" type="presParOf" srcId="{182FD17D-2E70-49A7-A726-DCC4ABB0BFA1}" destId="{5E4F835B-24A4-4FE4-A419-0B2C789806FF}" srcOrd="2" destOrd="0" presId="urn:microsoft.com/office/officeart/2005/8/layout/orgChart1"/>
    <dgm:cxn modelId="{A5901AFF-8181-4208-966A-8B88754D20C4}" type="presParOf" srcId="{8283796E-2449-4297-883D-51B1CDD3C24B}" destId="{12D883CD-3177-48D9-8F53-F435051D5285}" srcOrd="2" destOrd="0" presId="urn:microsoft.com/office/officeart/2005/8/layout/orgChart1"/>
    <dgm:cxn modelId="{C59F55AB-8EE8-4588-B054-76272A573D7F}" type="presParOf" srcId="{597903F8-C9AC-4DA7-B0E0-BA64587F90EE}" destId="{80CC17D8-5051-430C-A9D1-664C1D249093}" srcOrd="2" destOrd="0" presId="urn:microsoft.com/office/officeart/2005/8/layout/orgChart1"/>
    <dgm:cxn modelId="{B91840A0-B4CF-4942-BA09-481B134F4119}" type="presParOf" srcId="{597903F8-C9AC-4DA7-B0E0-BA64587F90EE}" destId="{97ECF936-EC18-4D0C-BAD3-CE3F1B2E885C}" srcOrd="3" destOrd="0" presId="urn:microsoft.com/office/officeart/2005/8/layout/orgChart1"/>
    <dgm:cxn modelId="{B7F8217F-70C6-4085-A007-F4AB84FA5EDC}" type="presParOf" srcId="{97ECF936-EC18-4D0C-BAD3-CE3F1B2E885C}" destId="{A1CA468E-D6F5-46EC-AC20-7D1A081D6B03}" srcOrd="0" destOrd="0" presId="urn:microsoft.com/office/officeart/2005/8/layout/orgChart1"/>
    <dgm:cxn modelId="{8AF51D33-8B61-4469-8B3B-89607959ACF5}" type="presParOf" srcId="{A1CA468E-D6F5-46EC-AC20-7D1A081D6B03}" destId="{694B4D4F-2F95-484B-B539-580ED5E9A546}" srcOrd="0" destOrd="0" presId="urn:microsoft.com/office/officeart/2005/8/layout/orgChart1"/>
    <dgm:cxn modelId="{BFB64A9F-A3D9-4D65-8DC7-A921965B0999}" type="presParOf" srcId="{A1CA468E-D6F5-46EC-AC20-7D1A081D6B03}" destId="{D67887BF-65B5-46DF-8A57-6AD5A171581C}" srcOrd="1" destOrd="0" presId="urn:microsoft.com/office/officeart/2005/8/layout/orgChart1"/>
    <dgm:cxn modelId="{C98D35C1-712B-4134-A7BB-D5D0DFA111EC}" type="presParOf" srcId="{97ECF936-EC18-4D0C-BAD3-CE3F1B2E885C}" destId="{BC77BE9F-176A-4E89-901E-6929B3008BD9}" srcOrd="1" destOrd="0" presId="urn:microsoft.com/office/officeart/2005/8/layout/orgChart1"/>
    <dgm:cxn modelId="{77459637-F329-47A4-B4B6-A1CD832695F4}" type="presParOf" srcId="{97ECF936-EC18-4D0C-BAD3-CE3F1B2E885C}" destId="{F43272DA-D2AC-48B9-AEDA-5D4F4185BDF3}" srcOrd="2" destOrd="0" presId="urn:microsoft.com/office/officeart/2005/8/layout/orgChart1"/>
    <dgm:cxn modelId="{4C8FCE8A-CE15-48F6-97E4-05304ACF55A4}" type="presParOf" srcId="{597903F8-C9AC-4DA7-B0E0-BA64587F90EE}" destId="{991410AD-0F66-4213-9339-6EFC6E2A4225}" srcOrd="4" destOrd="0" presId="urn:microsoft.com/office/officeart/2005/8/layout/orgChart1"/>
    <dgm:cxn modelId="{B37999CB-4CD8-4F66-A9D4-5C6CB29A24E9}" type="presParOf" srcId="{597903F8-C9AC-4DA7-B0E0-BA64587F90EE}" destId="{4F021F8A-EEB5-4F2D-900F-101916A2F9C9}" srcOrd="5" destOrd="0" presId="urn:microsoft.com/office/officeart/2005/8/layout/orgChart1"/>
    <dgm:cxn modelId="{F1E0F429-7A72-4D35-B450-743E5AC80C19}" type="presParOf" srcId="{4F021F8A-EEB5-4F2D-900F-101916A2F9C9}" destId="{212D3627-9842-4DBB-8E4A-2B7613D7DFD4}" srcOrd="0" destOrd="0" presId="urn:microsoft.com/office/officeart/2005/8/layout/orgChart1"/>
    <dgm:cxn modelId="{84DF27DC-F1AA-4FD2-B3AF-74065BD5BD18}" type="presParOf" srcId="{212D3627-9842-4DBB-8E4A-2B7613D7DFD4}" destId="{FE833AD6-F8C0-44E7-A435-6ED65F53539F}" srcOrd="0" destOrd="0" presId="urn:microsoft.com/office/officeart/2005/8/layout/orgChart1"/>
    <dgm:cxn modelId="{E7152C1F-6330-4734-BD63-10C9AEDC2CFF}" type="presParOf" srcId="{212D3627-9842-4DBB-8E4A-2B7613D7DFD4}" destId="{3140AD3B-9033-49DD-986C-2FB98056D6E4}" srcOrd="1" destOrd="0" presId="urn:microsoft.com/office/officeart/2005/8/layout/orgChart1"/>
    <dgm:cxn modelId="{A81CFCFD-29E0-4DA3-9B05-378283389B47}" type="presParOf" srcId="{4F021F8A-EEB5-4F2D-900F-101916A2F9C9}" destId="{07575AAF-1312-4EB4-8AD9-8188B7A7A0C1}" srcOrd="1" destOrd="0" presId="urn:microsoft.com/office/officeart/2005/8/layout/orgChart1"/>
    <dgm:cxn modelId="{DDC00BFA-AAAC-4E97-BB95-6AE2CCACEF50}" type="presParOf" srcId="{4F021F8A-EEB5-4F2D-900F-101916A2F9C9}" destId="{71ECD333-3763-4EBD-B480-16570A90CCC7}" srcOrd="2" destOrd="0" presId="urn:microsoft.com/office/officeart/2005/8/layout/orgChart1"/>
    <dgm:cxn modelId="{41D0A614-B945-4C7F-8F8F-625A57EDCED1}" type="presParOf" srcId="{150E4937-26B3-44CC-92D5-95557D074BC6}" destId="{F65FB26B-0907-42F3-A367-ED379C48ED70}" srcOrd="2" destOrd="0" presId="urn:microsoft.com/office/officeart/2005/8/layout/orgChart1"/>
  </dgm:cxnLst>
  <dgm:bg/>
  <dgm:whole/>
</dgm:dataModel>
</file>

<file path=ppt/diagrams/data9.xml><?xml version="1.0" encoding="utf-8"?>
<dgm:dataModel xmlns:dgm="http://schemas.openxmlformats.org/drawingml/2006/diagram" xmlns:a="http://schemas.openxmlformats.org/drawingml/2006/main">
  <dgm:ptLst>
    <dgm:pt modelId="{B8830C70-EEA3-40B5-B02E-960C3C411B22}" type="doc">
      <dgm:prSet loTypeId="urn:microsoft.com/office/officeart/2005/8/layout/hProcess9" loCatId="process" qsTypeId="urn:microsoft.com/office/officeart/2005/8/quickstyle/simple5" qsCatId="simple" csTypeId="urn:microsoft.com/office/officeart/2005/8/colors/colorful2" csCatId="colorful" phldr="1"/>
      <dgm:spPr/>
    </dgm:pt>
    <dgm:pt modelId="{100915FB-204C-4E93-A256-AFA71D047FA3}">
      <dgm:prSet phldrT="[Text]" custT="1"/>
      <dgm:spPr>
        <a:solidFill>
          <a:schemeClr val="tx1">
            <a:lumMod val="85000"/>
          </a:schemeClr>
        </a:solidFill>
      </dgm:spPr>
      <dgm:t>
        <a:bodyPr/>
        <a:lstStyle/>
        <a:p>
          <a:r>
            <a:rPr lang="en-US" sz="600" b="0" dirty="0" smtClean="0">
              <a:solidFill>
                <a:schemeClr val="bg2"/>
              </a:solidFill>
            </a:rPr>
            <a:t>Define &amp; Organize the Project</a:t>
          </a:r>
          <a:endParaRPr lang="en-US" sz="600" b="0" dirty="0">
            <a:solidFill>
              <a:schemeClr val="bg2"/>
            </a:solidFill>
          </a:endParaRPr>
        </a:p>
      </dgm:t>
    </dgm:pt>
    <dgm:pt modelId="{1798215B-494D-4DED-920C-726660565F9C}" type="parTrans" cxnId="{56F165FF-1967-45D6-812A-F812C5E7ABE5}">
      <dgm:prSet/>
      <dgm:spPr/>
      <dgm:t>
        <a:bodyPr/>
        <a:lstStyle/>
        <a:p>
          <a:endParaRPr lang="en-US"/>
        </a:p>
      </dgm:t>
    </dgm:pt>
    <dgm:pt modelId="{0BB1D724-F7E2-4DC5-8D34-92D3E0CEC458}" type="sibTrans" cxnId="{56F165FF-1967-45D6-812A-F812C5E7ABE5}">
      <dgm:prSet/>
      <dgm:spPr/>
      <dgm:t>
        <a:bodyPr/>
        <a:lstStyle/>
        <a:p>
          <a:endParaRPr lang="en-US"/>
        </a:p>
      </dgm:t>
    </dgm:pt>
    <dgm:pt modelId="{9712296E-E8A9-4933-BCD6-6B9E7AF09C0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800" b="1" dirty="0" smtClean="0">
              <a:solidFill>
                <a:schemeClr val="bg2"/>
              </a:solidFill>
            </a:rPr>
            <a:t>Plan the Project</a:t>
          </a:r>
          <a:endParaRPr lang="en-US" sz="800" b="1" dirty="0">
            <a:solidFill>
              <a:schemeClr val="bg2"/>
            </a:solidFill>
          </a:endParaRPr>
        </a:p>
      </dgm:t>
    </dgm:pt>
    <dgm:pt modelId="{A6DF1D72-343B-497C-8588-0240A95A2356}" type="parTrans" cxnId="{240B65A6-FA5F-4B4B-98ED-6CD73C58903C}">
      <dgm:prSet/>
      <dgm:spPr/>
      <dgm:t>
        <a:bodyPr/>
        <a:lstStyle/>
        <a:p>
          <a:endParaRPr lang="en-US"/>
        </a:p>
      </dgm:t>
    </dgm:pt>
    <dgm:pt modelId="{7092683D-07F3-4A94-AD51-DD4F4439835A}" type="sibTrans" cxnId="{240B65A6-FA5F-4B4B-98ED-6CD73C58903C}">
      <dgm:prSet/>
      <dgm:spPr/>
      <dgm:t>
        <a:bodyPr/>
        <a:lstStyle/>
        <a:p>
          <a:endParaRPr lang="en-US"/>
        </a:p>
      </dgm:t>
    </dgm:pt>
    <dgm:pt modelId="{83911010-5E11-4D8F-8C0D-6536F9119591}">
      <dgm:prSet phldrT="[Text]"/>
      <dgm:spPr>
        <a:solidFill>
          <a:schemeClr val="tx1">
            <a:lumMod val="85000"/>
          </a:schemeClr>
        </a:solidFill>
      </dgm:spPr>
      <dgm:t>
        <a:bodyPr/>
        <a:lstStyle/>
        <a:p>
          <a:r>
            <a:rPr lang="en-US" dirty="0" smtClean="0">
              <a:solidFill>
                <a:schemeClr val="bg2"/>
              </a:solidFill>
            </a:rPr>
            <a:t>Execute &amp; Control the Project</a:t>
          </a:r>
          <a:endParaRPr lang="en-US" dirty="0">
            <a:solidFill>
              <a:schemeClr val="bg2"/>
            </a:solidFill>
          </a:endParaRPr>
        </a:p>
      </dgm:t>
    </dgm:pt>
    <dgm:pt modelId="{3D98F026-B6C8-453C-8126-8DF670BDBC70}" type="parTrans" cxnId="{5AAA096F-C137-455C-B6D4-4E3A6847D7C2}">
      <dgm:prSet/>
      <dgm:spPr/>
      <dgm:t>
        <a:bodyPr/>
        <a:lstStyle/>
        <a:p>
          <a:endParaRPr lang="en-US"/>
        </a:p>
      </dgm:t>
    </dgm:pt>
    <dgm:pt modelId="{5A4D38B1-67A5-4A43-A190-047D91A1E913}" type="sibTrans" cxnId="{5AAA096F-C137-455C-B6D4-4E3A6847D7C2}">
      <dgm:prSet/>
      <dgm:spPr/>
      <dgm:t>
        <a:bodyPr/>
        <a:lstStyle/>
        <a:p>
          <a:endParaRPr lang="en-US"/>
        </a:p>
      </dgm:t>
    </dgm:pt>
    <dgm:pt modelId="{0552578E-D4B7-4729-8F41-EAFB20898756}">
      <dgm:prSet phldrT="[Text]"/>
      <dgm:spPr>
        <a:solidFill>
          <a:schemeClr val="tx1">
            <a:lumMod val="85000"/>
          </a:schemeClr>
        </a:solidFill>
      </dgm:spPr>
      <dgm:t>
        <a:bodyPr/>
        <a:lstStyle/>
        <a:p>
          <a:r>
            <a:rPr lang="en-US" dirty="0" smtClean="0">
              <a:solidFill>
                <a:schemeClr val="bg2"/>
              </a:solidFill>
            </a:rPr>
            <a:t>Close Out</a:t>
          </a:r>
          <a:endParaRPr lang="en-US" dirty="0">
            <a:solidFill>
              <a:schemeClr val="bg2"/>
            </a:solidFill>
          </a:endParaRPr>
        </a:p>
      </dgm:t>
    </dgm:pt>
    <dgm:pt modelId="{46CADB57-3BEE-4645-99F0-EB4B57F50DCD}" type="parTrans" cxnId="{9F2FCD8F-13DD-4EC1-A3EC-A65BECBDF59D}">
      <dgm:prSet/>
      <dgm:spPr/>
      <dgm:t>
        <a:bodyPr/>
        <a:lstStyle/>
        <a:p>
          <a:endParaRPr lang="en-US"/>
        </a:p>
      </dgm:t>
    </dgm:pt>
    <dgm:pt modelId="{2A4EF4B1-B54E-421C-B145-D33AFACE6764}" type="sibTrans" cxnId="{9F2FCD8F-13DD-4EC1-A3EC-A65BECBDF59D}">
      <dgm:prSet/>
      <dgm:spPr/>
      <dgm:t>
        <a:bodyPr/>
        <a:lstStyle/>
        <a:p>
          <a:endParaRPr lang="en-US"/>
        </a:p>
      </dgm:t>
    </dgm:pt>
    <dgm:pt modelId="{1B60E440-4477-4255-940E-B753A8D9865E}" type="pres">
      <dgm:prSet presAssocID="{B8830C70-EEA3-40B5-B02E-960C3C411B22}" presName="CompostProcess" presStyleCnt="0">
        <dgm:presLayoutVars>
          <dgm:dir/>
          <dgm:resizeHandles val="exact"/>
        </dgm:presLayoutVars>
      </dgm:prSet>
      <dgm:spPr/>
    </dgm:pt>
    <dgm:pt modelId="{1AC14AE6-EEA9-42BD-8BA1-0D3C8221065D}" type="pres">
      <dgm:prSet presAssocID="{B8830C70-EEA3-40B5-B02E-960C3C411B22}" presName="arrow" presStyleLbl="bgShp" presStyleIdx="0" presStyleCnt="1" custLinFactNeighborX="-274" custLinFactNeighborY="-1362"/>
      <dgm:spPr>
        <a:solidFill>
          <a:schemeClr val="accent6">
            <a:lumMod val="50000"/>
          </a:schemeClr>
        </a:solidFill>
      </dgm:spPr>
    </dgm:pt>
    <dgm:pt modelId="{6EA322FA-3DE1-4CF8-B42F-3CC85561DA57}" type="pres">
      <dgm:prSet presAssocID="{B8830C70-EEA3-40B5-B02E-960C3C411B22}" presName="linearProcess" presStyleCnt="0"/>
      <dgm:spPr/>
    </dgm:pt>
    <dgm:pt modelId="{0A1E5911-FA0A-46D5-A6F9-290C6A0EBA17}" type="pres">
      <dgm:prSet presAssocID="{100915FB-204C-4E93-A256-AFA71D047FA3}" presName="textNode" presStyleLbl="node1" presStyleIdx="0" presStyleCnt="4" custScaleX="140541">
        <dgm:presLayoutVars>
          <dgm:bulletEnabled val="1"/>
        </dgm:presLayoutVars>
      </dgm:prSet>
      <dgm:spPr/>
      <dgm:t>
        <a:bodyPr/>
        <a:lstStyle/>
        <a:p>
          <a:endParaRPr lang="en-US"/>
        </a:p>
      </dgm:t>
    </dgm:pt>
    <dgm:pt modelId="{FB9C6E53-BD9C-40FB-82F9-0BBA97512609}" type="pres">
      <dgm:prSet presAssocID="{0BB1D724-F7E2-4DC5-8D34-92D3E0CEC458}" presName="sibTrans" presStyleCnt="0"/>
      <dgm:spPr/>
    </dgm:pt>
    <dgm:pt modelId="{AE73FA9B-4D47-4127-A0EB-A71CED60CD76}" type="pres">
      <dgm:prSet presAssocID="{9712296E-E8A9-4933-BCD6-6B9E7AF09C03}" presName="textNode" presStyleLbl="node1" presStyleIdx="1" presStyleCnt="4" custScaleX="220159">
        <dgm:presLayoutVars>
          <dgm:bulletEnabled val="1"/>
        </dgm:presLayoutVars>
      </dgm:prSet>
      <dgm:spPr/>
      <dgm:t>
        <a:bodyPr/>
        <a:lstStyle/>
        <a:p>
          <a:endParaRPr lang="en-US"/>
        </a:p>
      </dgm:t>
    </dgm:pt>
    <dgm:pt modelId="{B3741DD1-14ED-47A0-89E0-23D567DD4ACC}" type="pres">
      <dgm:prSet presAssocID="{7092683D-07F3-4A94-AD51-DD4F4439835A}" presName="sibTrans" presStyleCnt="0"/>
      <dgm:spPr/>
    </dgm:pt>
    <dgm:pt modelId="{0EC24883-1606-4FD6-B3C5-B0B3109DC0F9}" type="pres">
      <dgm:prSet presAssocID="{83911010-5E11-4D8F-8C0D-6536F9119591}" presName="textNode" presStyleLbl="node1" presStyleIdx="2" presStyleCnt="4">
        <dgm:presLayoutVars>
          <dgm:bulletEnabled val="1"/>
        </dgm:presLayoutVars>
      </dgm:prSet>
      <dgm:spPr/>
      <dgm:t>
        <a:bodyPr/>
        <a:lstStyle/>
        <a:p>
          <a:endParaRPr lang="en-US"/>
        </a:p>
      </dgm:t>
    </dgm:pt>
    <dgm:pt modelId="{EAD0C30F-2575-4733-82E8-7934660F84EE}" type="pres">
      <dgm:prSet presAssocID="{5A4D38B1-67A5-4A43-A190-047D91A1E913}" presName="sibTrans" presStyleCnt="0"/>
      <dgm:spPr/>
    </dgm:pt>
    <dgm:pt modelId="{093B5617-C4A8-48AF-8C8D-A25797B14150}" type="pres">
      <dgm:prSet presAssocID="{0552578E-D4B7-4729-8F41-EAFB20898756}" presName="textNode" presStyleLbl="node1" presStyleIdx="3" presStyleCnt="4">
        <dgm:presLayoutVars>
          <dgm:bulletEnabled val="1"/>
        </dgm:presLayoutVars>
      </dgm:prSet>
      <dgm:spPr/>
      <dgm:t>
        <a:bodyPr/>
        <a:lstStyle/>
        <a:p>
          <a:endParaRPr lang="en-US"/>
        </a:p>
      </dgm:t>
    </dgm:pt>
  </dgm:ptLst>
  <dgm:cxnLst>
    <dgm:cxn modelId="{9F2FCD8F-13DD-4EC1-A3EC-A65BECBDF59D}" srcId="{B8830C70-EEA3-40B5-B02E-960C3C411B22}" destId="{0552578E-D4B7-4729-8F41-EAFB20898756}" srcOrd="3" destOrd="0" parTransId="{46CADB57-3BEE-4645-99F0-EB4B57F50DCD}" sibTransId="{2A4EF4B1-B54E-421C-B145-D33AFACE6764}"/>
    <dgm:cxn modelId="{5AAA096F-C137-455C-B6D4-4E3A6847D7C2}" srcId="{B8830C70-EEA3-40B5-B02E-960C3C411B22}" destId="{83911010-5E11-4D8F-8C0D-6536F9119591}" srcOrd="2" destOrd="0" parTransId="{3D98F026-B6C8-453C-8126-8DF670BDBC70}" sibTransId="{5A4D38B1-67A5-4A43-A190-047D91A1E913}"/>
    <dgm:cxn modelId="{9144E8BB-8FE0-4DCA-AEB2-564AC702A505}" type="presOf" srcId="{0552578E-D4B7-4729-8F41-EAFB20898756}" destId="{093B5617-C4A8-48AF-8C8D-A25797B14150}" srcOrd="0" destOrd="0" presId="urn:microsoft.com/office/officeart/2005/8/layout/hProcess9"/>
    <dgm:cxn modelId="{71BA237A-B116-4645-8D58-8B9DF991F4B5}" type="presOf" srcId="{100915FB-204C-4E93-A256-AFA71D047FA3}" destId="{0A1E5911-FA0A-46D5-A6F9-290C6A0EBA17}" srcOrd="0" destOrd="0" presId="urn:microsoft.com/office/officeart/2005/8/layout/hProcess9"/>
    <dgm:cxn modelId="{87E98B3B-5D4D-4F36-9482-56790D6B4165}" type="presOf" srcId="{B8830C70-EEA3-40B5-B02E-960C3C411B22}" destId="{1B60E440-4477-4255-940E-B753A8D9865E}" srcOrd="0" destOrd="0" presId="urn:microsoft.com/office/officeart/2005/8/layout/hProcess9"/>
    <dgm:cxn modelId="{5AC2EAD6-6E8C-49F0-8A19-40793B093A2B}" type="presOf" srcId="{83911010-5E11-4D8F-8C0D-6536F9119591}" destId="{0EC24883-1606-4FD6-B3C5-B0B3109DC0F9}" srcOrd="0" destOrd="0" presId="urn:microsoft.com/office/officeart/2005/8/layout/hProcess9"/>
    <dgm:cxn modelId="{E9AFF01A-2F8E-49DD-9BF8-543A5E58371F}" type="presOf" srcId="{9712296E-E8A9-4933-BCD6-6B9E7AF09C03}" destId="{AE73FA9B-4D47-4127-A0EB-A71CED60CD76}" srcOrd="0" destOrd="0" presId="urn:microsoft.com/office/officeart/2005/8/layout/hProcess9"/>
    <dgm:cxn modelId="{56F165FF-1967-45D6-812A-F812C5E7ABE5}" srcId="{B8830C70-EEA3-40B5-B02E-960C3C411B22}" destId="{100915FB-204C-4E93-A256-AFA71D047FA3}" srcOrd="0" destOrd="0" parTransId="{1798215B-494D-4DED-920C-726660565F9C}" sibTransId="{0BB1D724-F7E2-4DC5-8D34-92D3E0CEC458}"/>
    <dgm:cxn modelId="{240B65A6-FA5F-4B4B-98ED-6CD73C58903C}" srcId="{B8830C70-EEA3-40B5-B02E-960C3C411B22}" destId="{9712296E-E8A9-4933-BCD6-6B9E7AF09C03}" srcOrd="1" destOrd="0" parTransId="{A6DF1D72-343B-497C-8588-0240A95A2356}" sibTransId="{7092683D-07F3-4A94-AD51-DD4F4439835A}"/>
    <dgm:cxn modelId="{F8D71687-D517-45C3-BE6F-A057EF335C6E}" type="presParOf" srcId="{1B60E440-4477-4255-940E-B753A8D9865E}" destId="{1AC14AE6-EEA9-42BD-8BA1-0D3C8221065D}" srcOrd="0" destOrd="0" presId="urn:microsoft.com/office/officeart/2005/8/layout/hProcess9"/>
    <dgm:cxn modelId="{41ECF403-E4B4-48D1-BFBC-D27AD87D98EA}" type="presParOf" srcId="{1B60E440-4477-4255-940E-B753A8D9865E}" destId="{6EA322FA-3DE1-4CF8-B42F-3CC85561DA57}" srcOrd="1" destOrd="0" presId="urn:microsoft.com/office/officeart/2005/8/layout/hProcess9"/>
    <dgm:cxn modelId="{04A37B39-4A19-4152-87C7-07D894974E34}" type="presParOf" srcId="{6EA322FA-3DE1-4CF8-B42F-3CC85561DA57}" destId="{0A1E5911-FA0A-46D5-A6F9-290C6A0EBA17}" srcOrd="0" destOrd="0" presId="urn:microsoft.com/office/officeart/2005/8/layout/hProcess9"/>
    <dgm:cxn modelId="{2A4F4C93-3945-4B38-B564-62B46EFA0571}" type="presParOf" srcId="{6EA322FA-3DE1-4CF8-B42F-3CC85561DA57}" destId="{FB9C6E53-BD9C-40FB-82F9-0BBA97512609}" srcOrd="1" destOrd="0" presId="urn:microsoft.com/office/officeart/2005/8/layout/hProcess9"/>
    <dgm:cxn modelId="{320FD2E8-F034-49D4-86FE-EE01B7D42F6D}" type="presParOf" srcId="{6EA322FA-3DE1-4CF8-B42F-3CC85561DA57}" destId="{AE73FA9B-4D47-4127-A0EB-A71CED60CD76}" srcOrd="2" destOrd="0" presId="urn:microsoft.com/office/officeart/2005/8/layout/hProcess9"/>
    <dgm:cxn modelId="{C9D50C48-B0B7-4D55-9ACF-B63CD5864FEB}" type="presParOf" srcId="{6EA322FA-3DE1-4CF8-B42F-3CC85561DA57}" destId="{B3741DD1-14ED-47A0-89E0-23D567DD4ACC}" srcOrd="3" destOrd="0" presId="urn:microsoft.com/office/officeart/2005/8/layout/hProcess9"/>
    <dgm:cxn modelId="{B82160FD-2468-4B3A-A283-249305A231FE}" type="presParOf" srcId="{6EA322FA-3DE1-4CF8-B42F-3CC85561DA57}" destId="{0EC24883-1606-4FD6-B3C5-B0B3109DC0F9}" srcOrd="4" destOrd="0" presId="urn:microsoft.com/office/officeart/2005/8/layout/hProcess9"/>
    <dgm:cxn modelId="{D9FCE689-ED1B-49A3-A8AA-040652CE576F}" type="presParOf" srcId="{6EA322FA-3DE1-4CF8-B42F-3CC85561DA57}" destId="{EAD0C30F-2575-4733-82E8-7934660F84EE}" srcOrd="5" destOrd="0" presId="urn:microsoft.com/office/officeart/2005/8/layout/hProcess9"/>
    <dgm:cxn modelId="{A40A2036-0432-41C0-8DB1-EB849DCEB249}" type="presParOf" srcId="{6EA322FA-3DE1-4CF8-B42F-3CC85561DA57}" destId="{093B5617-C4A8-48AF-8C8D-A25797B14150}" srcOrd="6"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5930900"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nSpc>
                <a:spcPct val="100000"/>
              </a:lnSpc>
              <a:defRPr sz="1000" b="0">
                <a:effectLst/>
                <a:cs typeface="+mn-cs"/>
              </a:defRPr>
            </a:lvl1pPr>
          </a:lstStyle>
          <a:p>
            <a:pPr>
              <a:defRPr/>
            </a:pPr>
            <a:r>
              <a:rPr lang="en-US"/>
              <a:t>Microsoft Office Project 2003</a:t>
            </a:r>
          </a:p>
        </p:txBody>
      </p:sp>
      <p:sp>
        <p:nvSpPr>
          <p:cNvPr id="134147"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lnSpc>
                <a:spcPct val="100000"/>
              </a:lnSpc>
              <a:defRPr sz="1200" b="0">
                <a:effectLst/>
                <a:cs typeface="+mn-cs"/>
              </a:defRPr>
            </a:lvl1pPr>
          </a:lstStyle>
          <a:p>
            <a:pPr>
              <a:defRPr/>
            </a:pPr>
            <a:endParaRPr lang="en-US"/>
          </a:p>
        </p:txBody>
      </p:sp>
      <p:sp>
        <p:nvSpPr>
          <p:cNvPr id="134148" name="Rectangle 4"/>
          <p:cNvSpPr>
            <a:spLocks noGrp="1" noChangeArrowheads="1"/>
          </p:cNvSpPr>
          <p:nvPr>
            <p:ph type="ftr" sz="quarter" idx="2"/>
          </p:nvPr>
        </p:nvSpPr>
        <p:spPr bwMode="auto">
          <a:xfrm>
            <a:off x="0" y="8842375"/>
            <a:ext cx="600868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nSpc>
                <a:spcPct val="100000"/>
              </a:lnSpc>
              <a:defRPr sz="1000" b="0">
                <a:effectLst/>
                <a:cs typeface="+mn-cs"/>
              </a:defRPr>
            </a:lvl1pPr>
          </a:lstStyle>
          <a:p>
            <a:pPr>
              <a:defRPr/>
            </a:pPr>
            <a:r>
              <a:rPr lang="en-US"/>
              <a:t>©2007 AstroWix India. All rights reserved.This presentation is for informational purposes only.</a:t>
            </a:r>
          </a:p>
        </p:txBody>
      </p:sp>
      <p:sp>
        <p:nvSpPr>
          <p:cNvPr id="134149"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lnSpc>
                <a:spcPct val="100000"/>
              </a:lnSpc>
              <a:defRPr sz="1200" b="0">
                <a:effectLst/>
                <a:cs typeface="+mn-cs"/>
              </a:defRPr>
            </a:lvl1pPr>
          </a:lstStyle>
          <a:p>
            <a:pPr>
              <a:defRPr/>
            </a:pPr>
            <a:fld id="{0612BC4E-FB00-45FD-8345-CE6B06994B4D}"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600868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nSpc>
                <a:spcPct val="100000"/>
              </a:lnSpc>
              <a:defRPr sz="1000" b="0">
                <a:effectLst/>
                <a:cs typeface="+mn-cs"/>
              </a:defRPr>
            </a:lvl1pPr>
          </a:lstStyle>
          <a:p>
            <a:pPr>
              <a:defRPr/>
            </a:pPr>
            <a:r>
              <a:rPr lang="en-US"/>
              <a:t>Microsoft Office Project 2003</a:t>
            </a:r>
          </a:p>
        </p:txBody>
      </p:sp>
      <p:sp>
        <p:nvSpPr>
          <p:cNvPr id="65539" name="Rectangle 3"/>
          <p:cNvSpPr>
            <a:spLocks noGrp="1" noChangeArrowheads="1"/>
          </p:cNvSpPr>
          <p:nvPr>
            <p:ph type="dt" idx="1"/>
          </p:nvPr>
        </p:nvSpPr>
        <p:spPr bwMode="auto">
          <a:xfrm>
            <a:off x="3978275" y="0"/>
            <a:ext cx="3043238" cy="4651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lnSpc>
                <a:spcPct val="100000"/>
              </a:lnSpc>
              <a:defRPr sz="1200" b="0">
                <a:effectLst/>
                <a:cs typeface="+mn-cs"/>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701675" y="4421188"/>
            <a:ext cx="5619750" cy="4189412"/>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842375"/>
            <a:ext cx="5775325"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nSpc>
                <a:spcPct val="100000"/>
              </a:lnSpc>
              <a:defRPr sz="1000" b="0">
                <a:effectLst/>
                <a:cs typeface="+mn-cs"/>
              </a:defRPr>
            </a:lvl1pPr>
          </a:lstStyle>
          <a:p>
            <a:pPr>
              <a:defRPr/>
            </a:pPr>
            <a:r>
              <a:rPr lang="en-US"/>
              <a:t>©2007 AstroWix India. All rights reserved.This presentation is for informational purposes only.</a:t>
            </a:r>
          </a:p>
        </p:txBody>
      </p:sp>
      <p:sp>
        <p:nvSpPr>
          <p:cNvPr id="65543" name="Rectangle 7"/>
          <p:cNvSpPr>
            <a:spLocks noGrp="1" noChangeArrowheads="1"/>
          </p:cNvSpPr>
          <p:nvPr>
            <p:ph type="sldNum" sz="quarter" idx="5"/>
          </p:nvPr>
        </p:nvSpPr>
        <p:spPr bwMode="auto">
          <a:xfrm>
            <a:off x="3978275" y="8842375"/>
            <a:ext cx="3043238" cy="4651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lnSpc>
                <a:spcPct val="100000"/>
              </a:lnSpc>
              <a:defRPr sz="1200" b="0">
                <a:effectLst/>
                <a:cs typeface="+mn-cs"/>
              </a:defRPr>
            </a:lvl1pPr>
          </a:lstStyle>
          <a:p>
            <a:pPr>
              <a:defRPr/>
            </a:pPr>
            <a:fld id="{0AAD8E13-72D4-479F-A7C3-C9139CC48EAF}"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cs typeface="Arial" charset="0"/>
              </a:rPr>
              <a:t>Office Project Conference 2006</a:t>
            </a:r>
          </a:p>
        </p:txBody>
      </p:sp>
      <p:sp>
        <p:nvSpPr>
          <p:cNvPr id="61443" name="Rectangle 6"/>
          <p:cNvSpPr>
            <a:spLocks noGrp="1" noChangeArrowheads="1"/>
          </p:cNvSpPr>
          <p:nvPr>
            <p:ph type="ftr" sz="quarter" idx="4"/>
          </p:nvPr>
        </p:nvSpPr>
        <p:spPr>
          <a:noFill/>
        </p:spPr>
        <p:txBody>
          <a:bodyPr/>
          <a:lstStyle/>
          <a:p>
            <a:r>
              <a:rPr lang="en-US" smtClean="0">
                <a:cs typeface="Arial" charset="0"/>
              </a:rPr>
              <a:t>©2006 Microsoft Corporation. All rights reserved.This presentation is for informational purposes only. Microsoft makes no warranties, express or implied, in this summary.</a:t>
            </a:r>
          </a:p>
        </p:txBody>
      </p:sp>
      <p:sp>
        <p:nvSpPr>
          <p:cNvPr id="61444" name="Rectangle 7"/>
          <p:cNvSpPr>
            <a:spLocks noGrp="1" noChangeArrowheads="1"/>
          </p:cNvSpPr>
          <p:nvPr>
            <p:ph type="sldNum" sz="quarter" idx="5"/>
          </p:nvPr>
        </p:nvSpPr>
        <p:spPr>
          <a:noFill/>
        </p:spPr>
        <p:txBody>
          <a:bodyPr/>
          <a:lstStyle/>
          <a:p>
            <a:fld id="{BC53C9B0-26C2-45B9-84A7-C8A4716FB8E4}" type="slidenum">
              <a:rPr lang="en-US" smtClean="0">
                <a:cs typeface="Arial" charset="0"/>
              </a:rPr>
              <a:pPr/>
              <a:t>1</a:t>
            </a:fld>
            <a:endParaRPr lang="en-US" smtClean="0">
              <a:cs typeface="Arial" charset="0"/>
            </a:endParaRPr>
          </a:p>
        </p:txBody>
      </p:sp>
      <p:sp>
        <p:nvSpPr>
          <p:cNvPr id="61445"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cs typeface="Arial" charset="0"/>
              </a:rPr>
              <a:t>Office Project Conference 2006</a:t>
            </a:r>
          </a:p>
        </p:txBody>
      </p:sp>
      <p:sp>
        <p:nvSpPr>
          <p:cNvPr id="62467" name="Rectangle 6"/>
          <p:cNvSpPr>
            <a:spLocks noGrp="1" noChangeArrowheads="1"/>
          </p:cNvSpPr>
          <p:nvPr>
            <p:ph type="ftr" sz="quarter" idx="4"/>
          </p:nvPr>
        </p:nvSpPr>
        <p:spPr>
          <a:noFill/>
        </p:spPr>
        <p:txBody>
          <a:bodyPr/>
          <a:lstStyle/>
          <a:p>
            <a:r>
              <a:rPr lang="en-US" smtClean="0">
                <a:cs typeface="Arial" charset="0"/>
              </a:rPr>
              <a:t>©2006 Microsoft Corporation. All rights reserved.This presentation is for informational purposes only. Microsoft makes no warranties, express or implied, in this summary.</a:t>
            </a:r>
          </a:p>
        </p:txBody>
      </p:sp>
      <p:sp>
        <p:nvSpPr>
          <p:cNvPr id="62468" name="Rectangle 7"/>
          <p:cNvSpPr>
            <a:spLocks noGrp="1" noChangeArrowheads="1"/>
          </p:cNvSpPr>
          <p:nvPr>
            <p:ph type="sldNum" sz="quarter" idx="5"/>
          </p:nvPr>
        </p:nvSpPr>
        <p:spPr>
          <a:noFill/>
        </p:spPr>
        <p:txBody>
          <a:bodyPr/>
          <a:lstStyle/>
          <a:p>
            <a:fld id="{AE93DD3E-0A00-4C9B-84C8-2906379E67F8}" type="slidenum">
              <a:rPr lang="en-US" smtClean="0">
                <a:cs typeface="Arial" charset="0"/>
              </a:rPr>
              <a:pPr/>
              <a:t>2</a:t>
            </a:fld>
            <a:endParaRPr lang="en-US" smtClean="0">
              <a:cs typeface="Arial" charset="0"/>
            </a:endParaRPr>
          </a:p>
        </p:txBody>
      </p:sp>
      <p:sp>
        <p:nvSpPr>
          <p:cNvPr id="62469"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cs typeface="Arial" charset="0"/>
              </a:rPr>
              <a:t>Microsoft Office Project 2003</a:t>
            </a:r>
          </a:p>
        </p:txBody>
      </p:sp>
      <p:sp>
        <p:nvSpPr>
          <p:cNvPr id="63491" name="Rectangle 6"/>
          <p:cNvSpPr>
            <a:spLocks noGrp="1" noChangeArrowheads="1"/>
          </p:cNvSpPr>
          <p:nvPr>
            <p:ph type="ftr" sz="quarter" idx="4"/>
          </p:nvPr>
        </p:nvSpPr>
        <p:spPr>
          <a:noFill/>
        </p:spPr>
        <p:txBody>
          <a:bodyPr/>
          <a:lstStyle/>
          <a:p>
            <a:r>
              <a:rPr lang="en-US" smtClean="0">
                <a:cs typeface="Arial" charset="0"/>
              </a:rPr>
              <a:t>©2007 AstroWix India. All rights reserved.This presentation is for informational purposes only.</a:t>
            </a:r>
          </a:p>
        </p:txBody>
      </p:sp>
      <p:sp>
        <p:nvSpPr>
          <p:cNvPr id="63492" name="Rectangle 7"/>
          <p:cNvSpPr>
            <a:spLocks noGrp="1" noChangeArrowheads="1"/>
          </p:cNvSpPr>
          <p:nvPr>
            <p:ph type="sldNum" sz="quarter" idx="5"/>
          </p:nvPr>
        </p:nvSpPr>
        <p:spPr>
          <a:noFill/>
        </p:spPr>
        <p:txBody>
          <a:bodyPr/>
          <a:lstStyle/>
          <a:p>
            <a:fld id="{CB7C557B-2230-46F5-A451-2CCD3464E999}" type="slidenum">
              <a:rPr lang="en-US" smtClean="0">
                <a:cs typeface="Arial" charset="0"/>
              </a:rPr>
              <a:pPr/>
              <a:t>3</a:t>
            </a:fld>
            <a:endParaRPr lang="en-US" smtClean="0">
              <a:cs typeface="Arial" charset="0"/>
            </a:endParaRPr>
          </a:p>
        </p:txBody>
      </p:sp>
      <p:sp>
        <p:nvSpPr>
          <p:cNvPr id="63493" name="Rectangle 2"/>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nSpc>
                <a:spcPct val="80000"/>
              </a:lnSpc>
            </a:pPr>
            <a:r>
              <a:rPr lang="en-US" sz="1200" b="1" dirty="0" smtClean="0">
                <a:effectLst>
                  <a:outerShdw blurRad="38100" dist="38100" dir="2700000" algn="tl">
                    <a:srgbClr val="C0C0C0"/>
                  </a:outerShdw>
                </a:effectLst>
              </a:rPr>
              <a:t>What is a Project</a:t>
            </a:r>
            <a:endParaRPr lang="en-US" sz="1200" dirty="0" smtClean="0"/>
          </a:p>
          <a:p>
            <a:pPr>
              <a:lnSpc>
                <a:spcPct val="80000"/>
              </a:lnSpc>
            </a:pPr>
            <a:r>
              <a:rPr lang="en-US" sz="1200" dirty="0" smtClean="0"/>
              <a:t>Organizations perform work. Work generally involves either operations or projects, although the two may overlap. Operations and projects share many characteristics; for example, they are: Performed by people. Constrained by limited resources. Planned, executed, and controlled.</a:t>
            </a:r>
          </a:p>
          <a:p>
            <a:pPr>
              <a:lnSpc>
                <a:spcPct val="80000"/>
              </a:lnSpc>
            </a:pPr>
            <a:r>
              <a:rPr lang="en-US" sz="1200" dirty="0" smtClean="0"/>
              <a:t>Projects are often implemented as a means of achieving an organization’s strategic plan. Operations and projects differ primarily in that operations are ongoing and repetitive while projects are temporary and unique. </a:t>
            </a:r>
          </a:p>
          <a:p>
            <a:pPr>
              <a:lnSpc>
                <a:spcPct val="80000"/>
              </a:lnSpc>
            </a:pPr>
            <a:r>
              <a:rPr lang="en-US" sz="1200" dirty="0" smtClean="0"/>
              <a:t>A project can thus be defined in terms of its distinctive characteristics—a project is a temporary endeavor undertaken to create a unique product or service. Temporary means that every project has a definite beginning and a definite end. Unique means that the product or service is different in some distinguishing way from all other products or services. For many organizations, projects are a means to respond to those requests that cannot be addressed within the organization’s normal operational limits. </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Examples of projects include:</a:t>
            </a:r>
            <a:endParaRPr lang="en-US" sz="1200" dirty="0" smtClean="0"/>
          </a:p>
          <a:p>
            <a:pPr>
              <a:lnSpc>
                <a:spcPct val="80000"/>
              </a:lnSpc>
            </a:pPr>
            <a:r>
              <a:rPr lang="en-US" sz="1200" dirty="0" smtClean="0"/>
              <a:t>Developing a new product or service</a:t>
            </a:r>
          </a:p>
          <a:p>
            <a:pPr>
              <a:lnSpc>
                <a:spcPct val="80000"/>
              </a:lnSpc>
            </a:pPr>
            <a:r>
              <a:rPr lang="en-US" sz="1200" dirty="0" smtClean="0"/>
              <a:t>Effecting a change in structure, staffing, or style of an organization</a:t>
            </a:r>
          </a:p>
          <a:p>
            <a:pPr>
              <a:lnSpc>
                <a:spcPct val="80000"/>
              </a:lnSpc>
            </a:pPr>
            <a:r>
              <a:rPr lang="en-US" sz="1200" dirty="0" smtClean="0"/>
              <a:t>Designing a new transportation vehicle</a:t>
            </a:r>
          </a:p>
          <a:p>
            <a:pPr>
              <a:lnSpc>
                <a:spcPct val="80000"/>
              </a:lnSpc>
            </a:pPr>
            <a:r>
              <a:rPr lang="en-US" sz="1200" dirty="0" smtClean="0"/>
              <a:t>Developing or acquiring a new or modified information system</a:t>
            </a:r>
          </a:p>
          <a:p>
            <a:pPr>
              <a:lnSpc>
                <a:spcPct val="80000"/>
              </a:lnSpc>
            </a:pPr>
            <a:r>
              <a:rPr lang="en-US" sz="1200" dirty="0" smtClean="0"/>
              <a:t>Constructing a building or facility</a:t>
            </a:r>
          </a:p>
          <a:p>
            <a:pPr>
              <a:lnSpc>
                <a:spcPct val="80000"/>
              </a:lnSpc>
            </a:pPr>
            <a:r>
              <a:rPr lang="en-US" sz="1200" dirty="0" smtClean="0"/>
              <a:t>Building a water system for a community in a developing country</a:t>
            </a:r>
          </a:p>
          <a:p>
            <a:pPr>
              <a:lnSpc>
                <a:spcPct val="80000"/>
              </a:lnSpc>
            </a:pPr>
            <a:r>
              <a:rPr lang="en-US" sz="1200" dirty="0" smtClean="0"/>
              <a:t>Running a campaign for political office</a:t>
            </a:r>
          </a:p>
          <a:p>
            <a:pPr>
              <a:lnSpc>
                <a:spcPct val="80000"/>
              </a:lnSpc>
            </a:pPr>
            <a:r>
              <a:rPr lang="en-US" sz="1200" dirty="0" smtClean="0"/>
              <a:t>Implementing a new business procedure or process</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Temporary</a:t>
            </a:r>
            <a:endParaRPr lang="en-US" sz="1200" dirty="0" smtClean="0"/>
          </a:p>
          <a:p>
            <a:pPr>
              <a:lnSpc>
                <a:spcPct val="80000"/>
              </a:lnSpc>
            </a:pPr>
            <a:r>
              <a:rPr lang="en-US" sz="1200" dirty="0" smtClean="0"/>
              <a:t>Temporary means that every project has a definite beginning and a definite end. The end is reached when the project’s objectives have been achieved, or when it becomes clear that the project objectives will not or cannot be met, or the need for the project no longer exists and the project is terminated. Temporary does not necessarily mean short in duration; many projects last for several years. In every case, however, the duration of a project is finite; projects are not ongoing efforts.</a:t>
            </a:r>
            <a:endParaRPr lang="en-US" sz="1200" b="1" dirty="0" smtClean="0">
              <a:effectLst>
                <a:outerShdw blurRad="38100" dist="38100" dir="2700000" algn="tl">
                  <a:srgbClr val="C0C0C0"/>
                </a:outerShdw>
              </a:effectLst>
            </a:endParaRPr>
          </a:p>
          <a:p>
            <a:pPr>
              <a:lnSpc>
                <a:spcPct val="80000"/>
              </a:lnSpc>
            </a:pPr>
            <a:r>
              <a:rPr lang="en-US" sz="1200" b="1" dirty="0" smtClean="0">
                <a:effectLst>
                  <a:outerShdw blurRad="38100" dist="38100" dir="2700000" algn="tl">
                    <a:srgbClr val="C0C0C0"/>
                  </a:outerShdw>
                </a:effectLst>
              </a:rPr>
              <a:t>Unique Product, Service, or Result </a:t>
            </a:r>
            <a:endParaRPr lang="en-US" sz="12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200" dirty="0" smtClean="0"/>
              <a:t>Projects involve doing something that has not been done before and which is, therefore, unique. A product or service may be unique even if the category to which it belongs is large. For example, many thousands of office buildings have been developed, but each individual facility is unique—different owner, different design, different location, different contractors, and so on. The presence of repetitive elements does not change the fundamental uniqueness of the project work.</a:t>
            </a:r>
            <a:endParaRPr lang="en-US" sz="1200" b="1" dirty="0" smtClean="0">
              <a:effectLst>
                <a:outerShdw blurRad="38100" dist="38100" dir="2700000" algn="tl">
                  <a:srgbClr val="C0C0C0"/>
                </a:outerShdw>
              </a:effectLst>
            </a:endParaRPr>
          </a:p>
          <a:p>
            <a:pPr>
              <a:lnSpc>
                <a:spcPct val="80000"/>
              </a:lnSpc>
            </a:pPr>
            <a:r>
              <a:rPr lang="en-US" sz="1200" dirty="0" smtClean="0"/>
              <a:t> </a:t>
            </a:r>
            <a:r>
              <a:rPr lang="en-US" sz="1200" b="1" dirty="0" smtClean="0">
                <a:effectLst>
                  <a:outerShdw blurRad="38100" dist="38100" dir="2700000" algn="tl">
                    <a:srgbClr val="C0C0C0"/>
                  </a:outerShdw>
                </a:effectLst>
              </a:rPr>
              <a:t>For example:</a:t>
            </a:r>
            <a:endParaRPr lang="en-US" sz="1200" dirty="0" smtClean="0"/>
          </a:p>
          <a:p>
            <a:pPr>
              <a:lnSpc>
                <a:spcPct val="80000"/>
              </a:lnSpc>
            </a:pPr>
            <a:r>
              <a:rPr lang="en-US" sz="1200" dirty="0" smtClean="0"/>
              <a:t>A project to develop a new commercial airliner may require multiple prototypes</a:t>
            </a:r>
          </a:p>
          <a:p>
            <a:pPr>
              <a:lnSpc>
                <a:spcPct val="80000"/>
              </a:lnSpc>
            </a:pPr>
            <a:r>
              <a:rPr lang="en-US" sz="1200" dirty="0" smtClean="0"/>
              <a:t>A project to bring a new drug to market may require thousands of doses of the drug to support clinical trials</a:t>
            </a:r>
          </a:p>
          <a:p>
            <a:pPr>
              <a:lnSpc>
                <a:spcPct val="80000"/>
              </a:lnSpc>
            </a:pPr>
            <a:r>
              <a:rPr lang="en-US" sz="1200" dirty="0" smtClean="0"/>
              <a:t>A real estate development project may include hundreds of individual units</a:t>
            </a:r>
          </a:p>
          <a:p>
            <a:pPr>
              <a:lnSpc>
                <a:spcPct val="80000"/>
              </a:lnSpc>
            </a:pPr>
            <a:r>
              <a:rPr lang="en-US" sz="1200" dirty="0" smtClean="0"/>
              <a:t>A development project (e.g., water and sanitation) may be implemented in five geographic areas</a:t>
            </a:r>
            <a:endParaRPr lang="en-US" sz="1200" b="1" dirty="0" smtClean="0">
              <a:effectLst>
                <a:outerShdw blurRad="38100" dist="38100" dir="2700000" algn="tl">
                  <a:srgbClr val="C0C0C0"/>
                </a:outerShdw>
              </a:effectLst>
            </a:endParaRPr>
          </a:p>
          <a:p>
            <a:r>
              <a:rPr lang="en-US" b="1" dirty="0" smtClean="0"/>
              <a:t>Progressive Elaboration</a:t>
            </a:r>
          </a:p>
          <a:p>
            <a:r>
              <a:rPr lang="en-US" dirty="0" smtClean="0"/>
              <a:t>Progressive elaboration is a characteristic of projects that accompanies the concepts of temporary and unique. Progressive elaboration means developing in steps, and continuing by increments1. For example, the project scope will be broadly described early in the project and made more explicit and detailed as the project team develops a better and more complete understanding of the objectives and deliverables.</a:t>
            </a:r>
          </a:p>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The triple constraints in project management refer to the scope, time, and cost constraint of any project.</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scope</a:t>
            </a:r>
            <a:r>
              <a:rPr lang="en-US" sz="1200" b="0" i="0" kern="1200" dirty="0" smtClean="0">
                <a:solidFill>
                  <a:schemeClr val="tx1"/>
                </a:solidFill>
                <a:latin typeface="Arial" charset="0"/>
                <a:ea typeface="+mn-ea"/>
                <a:cs typeface="+mn-cs"/>
              </a:rPr>
              <a:t> constraint details the project requirements against the existing need of the project versus the expectations.</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time</a:t>
            </a:r>
            <a:r>
              <a:rPr lang="en-US" sz="1200" b="0" i="0" kern="1200" dirty="0" smtClean="0">
                <a:solidFill>
                  <a:schemeClr val="tx1"/>
                </a:solidFill>
                <a:latin typeface="Arial" charset="0"/>
                <a:ea typeface="+mn-ea"/>
                <a:cs typeface="+mn-cs"/>
              </a:rPr>
              <a:t> constraint addresses the timing and length of the project.</a:t>
            </a:r>
          </a:p>
          <a:p>
            <a:r>
              <a:rPr lang="en-US" sz="1200" b="0" i="0" kern="1200" dirty="0" smtClean="0">
                <a:solidFill>
                  <a:schemeClr val="tx1"/>
                </a:solidFill>
                <a:latin typeface="Arial" charset="0"/>
                <a:ea typeface="+mn-ea"/>
                <a:cs typeface="+mn-cs"/>
              </a:rPr>
              <a:t>The </a:t>
            </a:r>
            <a:r>
              <a:rPr lang="en-US" sz="1200" b="1" i="1" kern="1200" dirty="0" smtClean="0">
                <a:solidFill>
                  <a:schemeClr val="tx1"/>
                </a:solidFill>
                <a:latin typeface="Arial" charset="0"/>
                <a:ea typeface="+mn-ea"/>
                <a:cs typeface="+mn-cs"/>
              </a:rPr>
              <a:t>cost</a:t>
            </a:r>
            <a:r>
              <a:rPr lang="en-US" sz="1200" b="0" i="0" kern="1200" dirty="0" smtClean="0">
                <a:solidFill>
                  <a:schemeClr val="tx1"/>
                </a:solidFill>
                <a:latin typeface="Arial" charset="0"/>
                <a:ea typeface="+mn-ea"/>
                <a:cs typeface="+mn-cs"/>
              </a:rPr>
              <a:t> constraint defines the total cost of the project both operating and implementation costs.</a:t>
            </a:r>
          </a:p>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Microsoft Office Project 2003</a:t>
            </a:r>
            <a:endParaRPr lang="en-US"/>
          </a:p>
        </p:txBody>
      </p:sp>
      <p:sp>
        <p:nvSpPr>
          <p:cNvPr id="5" name="Footer Placeholder 4"/>
          <p:cNvSpPr>
            <a:spLocks noGrp="1"/>
          </p:cNvSpPr>
          <p:nvPr>
            <p:ph type="ftr" sz="quarter" idx="11"/>
          </p:nvPr>
        </p:nvSpPr>
        <p:spPr/>
        <p:txBody>
          <a:bodyPr/>
          <a:lstStyle/>
          <a:p>
            <a:pPr>
              <a:defRPr/>
            </a:pPr>
            <a:r>
              <a:rPr lang="en-US" smtClean="0"/>
              <a:t>©2007 AstroWix India. All rights reserved.This presentation is for informational purposes only.</a:t>
            </a:r>
            <a:endParaRPr lang="en-US"/>
          </a:p>
        </p:txBody>
      </p:sp>
      <p:sp>
        <p:nvSpPr>
          <p:cNvPr id="6" name="Slide Number Placeholder 5"/>
          <p:cNvSpPr>
            <a:spLocks noGrp="1"/>
          </p:cNvSpPr>
          <p:nvPr>
            <p:ph type="sldNum" sz="quarter" idx="12"/>
          </p:nvPr>
        </p:nvSpPr>
        <p:spPr/>
        <p:txBody>
          <a:bodyPr/>
          <a:lstStyle/>
          <a:p>
            <a:pPr>
              <a:defRPr/>
            </a:pPr>
            <a:fld id="{0AAD8E13-72D4-479F-A7C3-C9139CC48EAF}"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627063" y="1654175"/>
            <a:ext cx="7772400" cy="1409700"/>
          </a:xfrm>
        </p:spPr>
        <p:txBody>
          <a:bodyPr anchor="ctr"/>
          <a:lstStyle>
            <a:lvl1pPr>
              <a:defRPr/>
            </a:lvl1pPr>
          </a:lstStyle>
          <a:p>
            <a:r>
              <a:rPr lang="en-US"/>
              <a:t>Click to edit Master title style</a:t>
            </a:r>
          </a:p>
        </p:txBody>
      </p:sp>
      <p:sp>
        <p:nvSpPr>
          <p:cNvPr id="224259" name="Rectangle 3"/>
          <p:cNvSpPr>
            <a:spLocks noGrp="1" noChangeArrowheads="1"/>
          </p:cNvSpPr>
          <p:nvPr>
            <p:ph type="subTitle" idx="1"/>
          </p:nvPr>
        </p:nvSpPr>
        <p:spPr>
          <a:xfrm>
            <a:off x="641350" y="4646613"/>
            <a:ext cx="7861300" cy="585787"/>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331788"/>
            <a:ext cx="2097088" cy="35893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31788"/>
            <a:ext cx="6143625" cy="35893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750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70656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706563"/>
            <a:ext cx="4117975"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7508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706563"/>
            <a:ext cx="8388350" cy="2214562"/>
          </a:xfrm>
        </p:spPr>
        <p:txBody>
          <a:bodyPr/>
          <a:lstStyle/>
          <a:p>
            <a:pPr lvl="0"/>
            <a:endParaRPr lang="en-US"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70656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70656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bwMode="auto">
          <a:xfrm>
            <a:off x="381000" y="331788"/>
            <a:ext cx="8393113" cy="75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223235" name="Rectangle 3"/>
          <p:cNvSpPr>
            <a:spLocks noGrp="1" noChangeArrowheads="1"/>
          </p:cNvSpPr>
          <p:nvPr>
            <p:ph type="body" idx="1"/>
          </p:nvPr>
        </p:nvSpPr>
        <p:spPr bwMode="auto">
          <a:xfrm>
            <a:off x="381000" y="1706563"/>
            <a:ext cx="8388350"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2pPr>
      <a:lvl3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3pPr>
      <a:lvl4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4pPr>
      <a:lvl5pPr algn="l" rtl="0" eaLnBrk="0" fontAlgn="base" hangingPunct="0">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5pPr>
      <a:lvl6pPr marL="4572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6pPr>
      <a:lvl7pPr marL="9144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7pPr>
      <a:lvl8pPr marL="13716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8pPr>
      <a:lvl9pPr marL="1828800" algn="l" rtl="0" fontAlgn="base">
        <a:lnSpc>
          <a:spcPct val="90000"/>
        </a:lnSpc>
        <a:spcBef>
          <a:spcPct val="0"/>
        </a:spcBef>
        <a:spcAft>
          <a:spcPct val="0"/>
        </a:spcAft>
        <a:defRPr sz="4800" b="1">
          <a:solidFill>
            <a:schemeClr val="tx1"/>
          </a:solidFill>
          <a:effectLst>
            <a:outerShdw blurRad="38100" dist="38100" dir="2700000" algn="tl">
              <a:srgbClr val="000000"/>
            </a:outerShdw>
          </a:effectLst>
          <a:latin typeface="Arial" charset="0"/>
          <a:cs typeface="Arial"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cs typeface="+mn-cs"/>
        </a:defRPr>
      </a:lvl3pPr>
      <a:lvl4pPr marL="1828800" indent="-398463" algn="l" rtl="0" eaLnBrk="0" fontAlgn="base" hangingPunct="0">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4pPr>
      <a:lvl5pPr marL="2227263" indent="-396875" algn="l" rtl="0" eaLnBrk="0" fontAlgn="base" hangingPunct="0">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5pPr>
      <a:lvl6pPr marL="2684463" indent="-396875" algn="l" rtl="0" fontAlgn="base">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6pPr>
      <a:lvl7pPr marL="3141663" indent="-396875" algn="l" rtl="0" fontAlgn="base">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7pPr>
      <a:lvl8pPr marL="3598863" indent="-396875" algn="l" rtl="0" fontAlgn="base">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8pPr>
      <a:lvl9pPr marL="4056063" indent="-396875" algn="l" rtl="0" fontAlgn="base">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diagramLayout" Target="../diagrams/layout6.xml"/><Relationship Id="rId7" Type="http://schemas.openxmlformats.org/officeDocument/2006/relationships/diagramLayout" Target="../diagrams/layou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diagramColors" Target="../diagrams/colors7.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diagramLayout" Target="../diagrams/layout8.xml"/><Relationship Id="rId7" Type="http://schemas.openxmlformats.org/officeDocument/2006/relationships/diagramLayout" Target="../diagrams/layout9.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openxmlformats.org/officeDocument/2006/relationships/diagramData" Target="../diagrams/data9.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diagramColors" Target="../diagrams/colors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diagramLayout" Target="../diagrams/layout16.xml"/><Relationship Id="rId7" Type="http://schemas.openxmlformats.org/officeDocument/2006/relationships/diagramLayout" Target="../diagrams/layout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diagramColors" Target="../diagrams/colors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diagramColors" Target="../diagrams/colors25.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4.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9.wmf"/><Relationship Id="rId7" Type="http://schemas.openxmlformats.org/officeDocument/2006/relationships/diagramLayout" Target="../diagrams/layout33.xml"/><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diagramData" Target="../diagrams/data33.xml"/><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diagramColors" Target="../diagrams/colors3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4.xml"/><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diagramColors" Target="../diagrams/colors4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45.xml"/><Relationship Id="rId5" Type="http://schemas.openxmlformats.org/officeDocument/2006/relationships/diagramLayout" Target="../diagrams/layout45.xml"/><Relationship Id="rId4" Type="http://schemas.openxmlformats.org/officeDocument/2006/relationships/diagramData" Target="../diagrams/data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641350" y="1417638"/>
            <a:ext cx="7772400" cy="1409700"/>
          </a:xfrm>
        </p:spPr>
        <p:txBody>
          <a:bodyPr/>
          <a:lstStyle/>
          <a:p>
            <a:pPr eaLnBrk="1" hangingPunct="1">
              <a:defRPr/>
            </a:pPr>
            <a:r>
              <a:rPr lang="en-US" dirty="0" smtClean="0"/>
              <a:t>Managing Projects Using Microsoft Project 2007</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Related Endeavors</a:t>
            </a:r>
          </a:p>
        </p:txBody>
      </p:sp>
      <p:sp>
        <p:nvSpPr>
          <p:cNvPr id="41987" name="Rectangle 3"/>
          <p:cNvSpPr>
            <a:spLocks noGrp="1" noChangeArrowheads="1"/>
          </p:cNvSpPr>
          <p:nvPr>
            <p:ph type="body" idx="1"/>
          </p:nvPr>
        </p:nvSpPr>
        <p:spPr>
          <a:xfrm>
            <a:off x="381000" y="1706563"/>
            <a:ext cx="8388350" cy="2898775"/>
          </a:xfrm>
        </p:spPr>
        <p:txBody>
          <a:bodyPr/>
          <a:lstStyle/>
          <a:p>
            <a:pPr>
              <a:defRPr/>
            </a:pPr>
            <a:r>
              <a:rPr lang="en-US" dirty="0" smtClean="0">
                <a:effectLst>
                  <a:outerShdw blurRad="38100" dist="38100" dir="2700000" algn="tl">
                    <a:srgbClr val="000000">
                      <a:alpha val="43137"/>
                    </a:srgbClr>
                  </a:outerShdw>
                </a:effectLst>
              </a:rPr>
              <a:t>Program</a:t>
            </a:r>
            <a:r>
              <a:rPr lang="en-US" dirty="0" smtClean="0">
                <a:effectLst/>
              </a:rPr>
              <a:t> </a:t>
            </a:r>
            <a:r>
              <a:rPr lang="en-US" dirty="0" smtClean="0">
                <a:effectLst>
                  <a:outerShdw blurRad="38100" dist="38100" dir="2700000" algn="tl">
                    <a:srgbClr val="000000">
                      <a:alpha val="43137"/>
                    </a:srgbClr>
                  </a:outerShdw>
                </a:effectLst>
              </a:rPr>
              <a:t>–</a:t>
            </a:r>
            <a:r>
              <a:rPr lang="en-US" dirty="0" smtClean="0">
                <a:effectLst/>
              </a:rPr>
              <a:t> </a:t>
            </a:r>
            <a:r>
              <a:rPr lang="en-US" b="0" dirty="0" smtClean="0">
                <a:effectLst/>
              </a:rPr>
              <a:t>Consists of a group of projects supporting broad, general goals and managed in a coordinated way</a:t>
            </a:r>
            <a:r>
              <a:rPr lang="en-US" dirty="0" smtClean="0">
                <a:effectLst/>
              </a:rPr>
              <a:t/>
            </a:r>
            <a:br>
              <a:rPr lang="en-US" dirty="0" smtClean="0">
                <a:effectLst/>
              </a:rPr>
            </a:br>
            <a:endParaRPr lang="en-US" dirty="0" smtClean="0">
              <a:effectLst/>
            </a:endParaRPr>
          </a:p>
          <a:p>
            <a:pPr>
              <a:defRPr/>
            </a:pPr>
            <a:r>
              <a:rPr lang="en-US" dirty="0" smtClean="0">
                <a:effectLst>
                  <a:outerShdw blurRad="38100" dist="38100" dir="2700000" algn="tl">
                    <a:srgbClr val="000000">
                      <a:alpha val="43137"/>
                    </a:srgbClr>
                  </a:outerShdw>
                </a:effectLst>
              </a:rPr>
              <a:t>Subprojects</a:t>
            </a:r>
            <a:r>
              <a:rPr lang="en-US" dirty="0" smtClean="0">
                <a:effectLst/>
              </a:rPr>
              <a:t> </a:t>
            </a:r>
            <a:r>
              <a:rPr lang="en-US" dirty="0" smtClean="0">
                <a:effectLst>
                  <a:outerShdw blurRad="38100" dist="38100" dir="2700000" algn="tl">
                    <a:srgbClr val="000000">
                      <a:alpha val="43137"/>
                    </a:srgbClr>
                  </a:outerShdw>
                </a:effectLst>
              </a:rPr>
              <a:t>–</a:t>
            </a:r>
            <a:r>
              <a:rPr lang="en-US" dirty="0" smtClean="0">
                <a:effectLst/>
              </a:rPr>
              <a:t> </a:t>
            </a:r>
            <a:r>
              <a:rPr lang="en-US" b="0" dirty="0" smtClean="0">
                <a:effectLst/>
              </a:rPr>
              <a:t>Components of a project that are often contracted out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290513" y="2295525"/>
            <a:ext cx="2133600"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7" name="Rectangle 6"/>
          <p:cNvSpPr/>
          <p:nvPr/>
        </p:nvSpPr>
        <p:spPr bwMode="auto">
          <a:xfrm>
            <a:off x="4572000" y="2295525"/>
            <a:ext cx="4267200"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81000" y="331788"/>
            <a:ext cx="8393113" cy="1089025"/>
          </a:xfrm>
        </p:spPr>
        <p:txBody>
          <a:bodyPr/>
          <a:lstStyle/>
          <a:p>
            <a:pPr>
              <a:defRPr/>
            </a:pPr>
            <a:r>
              <a:rPr lang="en-US" sz="3600" dirty="0" smtClean="0">
                <a:effectLst>
                  <a:outerShdw blurRad="38100" dist="38100" dir="2700000" algn="tl">
                    <a:srgbClr val="000000">
                      <a:alpha val="43137"/>
                    </a:srgbClr>
                  </a:outerShdw>
                </a:effectLst>
              </a:rPr>
              <a:t>Develop the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Work Breakdown Structure</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295400" y="1981200"/>
          <a:ext cx="6553200" cy="3657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Work Breakdown Structure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(WBS)</a:t>
            </a:r>
          </a:p>
        </p:txBody>
      </p:sp>
      <p:sp>
        <p:nvSpPr>
          <p:cNvPr id="17411" name="Rectangle 9"/>
          <p:cNvSpPr>
            <a:spLocks noGrp="1" noChangeArrowheads="1"/>
          </p:cNvSpPr>
          <p:nvPr>
            <p:ph type="body" idx="1"/>
          </p:nvPr>
        </p:nvSpPr>
        <p:spPr>
          <a:xfrm>
            <a:off x="228600" y="4495800"/>
            <a:ext cx="8388350" cy="1311275"/>
          </a:xfrm>
        </p:spPr>
        <p:txBody>
          <a:bodyPr/>
          <a:lstStyle/>
          <a:p>
            <a:r>
              <a:rPr lang="en-US" sz="2400" b="0" smtClean="0">
                <a:effectLst/>
              </a:rPr>
              <a:t>WBS is a tool for identifying project work</a:t>
            </a:r>
          </a:p>
          <a:p>
            <a:r>
              <a:rPr lang="en-US" sz="2400" b="0" smtClean="0">
                <a:effectLst/>
              </a:rPr>
              <a:t>Hierarchical, logical structuring of project work</a:t>
            </a:r>
          </a:p>
          <a:p>
            <a:r>
              <a:rPr lang="en-US" sz="2400" b="0" smtClean="0">
                <a:effectLst/>
              </a:rPr>
              <a:t>It provides comprehensive Methodology</a:t>
            </a:r>
          </a:p>
        </p:txBody>
      </p:sp>
      <p:graphicFrame>
        <p:nvGraphicFramePr>
          <p:cNvPr id="6" name="Diagram 5"/>
          <p:cNvGraphicFramePr/>
          <p:nvPr/>
        </p:nvGraphicFramePr>
        <p:xfrm>
          <a:off x="2057400" y="1447800"/>
          <a:ext cx="42672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WBS Decomposition</a:t>
            </a:r>
          </a:p>
        </p:txBody>
      </p:sp>
      <p:sp>
        <p:nvSpPr>
          <p:cNvPr id="18435" name="Rectangle 4"/>
          <p:cNvSpPr>
            <a:spLocks noGrp="1" noChangeArrowheads="1"/>
          </p:cNvSpPr>
          <p:nvPr>
            <p:ph type="body" sz="half" idx="1"/>
          </p:nvPr>
        </p:nvSpPr>
        <p:spPr>
          <a:xfrm>
            <a:off x="381000" y="1706563"/>
            <a:ext cx="6858000" cy="3173412"/>
          </a:xfrm>
        </p:spPr>
        <p:txBody>
          <a:bodyPr/>
          <a:lstStyle/>
          <a:p>
            <a:pPr>
              <a:lnSpc>
                <a:spcPct val="80000"/>
              </a:lnSpc>
              <a:buFont typeface="Wingdings" pitchFamily="2" charset="2"/>
              <a:buNone/>
            </a:pPr>
            <a:r>
              <a:rPr lang="en-US" sz="2400" b="0" smtClean="0">
                <a:effectLst/>
              </a:rPr>
              <a:t>Team should be involved to:</a:t>
            </a:r>
          </a:p>
          <a:p>
            <a:pPr>
              <a:lnSpc>
                <a:spcPct val="80000"/>
              </a:lnSpc>
            </a:pPr>
            <a:r>
              <a:rPr lang="en-US" sz="2000" b="0" smtClean="0">
                <a:effectLst/>
              </a:rPr>
              <a:t>Identify 4-7 major components of work</a:t>
            </a:r>
            <a:br>
              <a:rPr lang="en-US" sz="2000" b="0" smtClean="0">
                <a:effectLst/>
              </a:rPr>
            </a:br>
            <a:r>
              <a:rPr lang="en-US" sz="2000" b="0" smtClean="0">
                <a:effectLst/>
              </a:rPr>
              <a:t>(how you will manage work)</a:t>
            </a:r>
          </a:p>
          <a:p>
            <a:pPr>
              <a:lnSpc>
                <a:spcPct val="80000"/>
              </a:lnSpc>
            </a:pPr>
            <a:r>
              <a:rPr lang="en-US" sz="2000" b="0" smtClean="0">
                <a:effectLst/>
              </a:rPr>
              <a:t>Identify Level 2 tasks for each grouping</a:t>
            </a:r>
          </a:p>
          <a:p>
            <a:pPr>
              <a:lnSpc>
                <a:spcPct val="80000"/>
              </a:lnSpc>
            </a:pPr>
            <a:r>
              <a:rPr lang="en-US" sz="2000" b="0" smtClean="0">
                <a:effectLst/>
              </a:rPr>
              <a:t>Repeat the process until a task has:</a:t>
            </a:r>
          </a:p>
          <a:p>
            <a:pPr lvl="1">
              <a:lnSpc>
                <a:spcPct val="80000"/>
              </a:lnSpc>
              <a:buFont typeface="Wingdings" pitchFamily="2" charset="2"/>
              <a:buNone/>
            </a:pPr>
            <a:r>
              <a:rPr lang="en-US" sz="1800" b="0" smtClean="0">
                <a:effectLst/>
              </a:rPr>
              <a:t>- One owner (may be multiple doers)</a:t>
            </a:r>
          </a:p>
          <a:p>
            <a:pPr lvl="1">
              <a:lnSpc>
                <a:spcPct val="80000"/>
              </a:lnSpc>
              <a:buFont typeface="Wingdings" pitchFamily="2" charset="2"/>
              <a:buNone/>
            </a:pPr>
            <a:r>
              <a:rPr lang="en-US" sz="1800" b="0" smtClean="0">
                <a:effectLst/>
              </a:rPr>
              <a:t>- Clear deliverable</a:t>
            </a:r>
          </a:p>
          <a:p>
            <a:pPr lvl="1">
              <a:lnSpc>
                <a:spcPct val="80000"/>
              </a:lnSpc>
              <a:buFont typeface="Wingdings" pitchFamily="2" charset="2"/>
              <a:buNone/>
            </a:pPr>
            <a:r>
              <a:rPr lang="en-US" sz="1800" b="0" smtClean="0">
                <a:effectLst/>
              </a:rPr>
              <a:t>- 2-20 days duration</a:t>
            </a:r>
          </a:p>
          <a:p>
            <a:pPr lvl="1">
              <a:lnSpc>
                <a:spcPct val="80000"/>
              </a:lnSpc>
              <a:buFont typeface="Wingdings" pitchFamily="2" charset="2"/>
              <a:buNone/>
            </a:pPr>
            <a:r>
              <a:rPr lang="en-US" sz="1800" b="0" smtClean="0">
                <a:effectLst/>
              </a:rPr>
              <a:t>- Credible estimate of duration</a:t>
            </a:r>
          </a:p>
          <a:p>
            <a:pPr lvl="1">
              <a:lnSpc>
                <a:spcPct val="80000"/>
              </a:lnSpc>
              <a:buFont typeface="Wingdings" pitchFamily="2" charset="2"/>
              <a:buNone/>
            </a:pPr>
            <a:r>
              <a:rPr lang="en-US" sz="1800" b="0" smtClean="0">
                <a:effectLst/>
              </a:rPr>
              <a:t>- Ability to be tracked</a:t>
            </a:r>
          </a:p>
        </p:txBody>
      </p:sp>
      <p:graphicFrame>
        <p:nvGraphicFramePr>
          <p:cNvPr id="6" name="Diagram 5"/>
          <p:cNvGraphicFramePr/>
          <p:nvPr/>
        </p:nvGraphicFramePr>
        <p:xfrm>
          <a:off x="5943600" y="3810000"/>
          <a:ext cx="2667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319838">
            <a:off x="5442263" y="1391179"/>
            <a:ext cx="4314805" cy="5812360"/>
          </a:xfrm>
          <a:prstGeom prst="rect">
            <a:avLst/>
          </a:prstGeom>
          <a:noFill/>
        </p:spPr>
        <p:txBody>
          <a:bodyPr>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lnSpc>
                <a:spcPct val="90000"/>
              </a:lnSpc>
              <a:defRPr/>
            </a:pPr>
            <a:r>
              <a:rPr lang="en-US" sz="41300" dirty="0">
                <a:ln/>
                <a:solidFill>
                  <a:schemeClr val="accent5">
                    <a:tint val="50000"/>
                    <a:satMod val="180000"/>
                  </a:schemeClr>
                </a:solidFill>
                <a:latin typeface="Baskerville Old Face" pitchFamily="18" charset="0"/>
              </a:rPr>
              <a:t>!</a:t>
            </a:r>
          </a:p>
        </p:txBody>
      </p:sp>
      <p:sp>
        <p:nvSpPr>
          <p:cNvPr id="19459" name="Rectangle 3"/>
          <p:cNvSpPr>
            <a:spLocks noGrp="1" noChangeArrowheads="1"/>
          </p:cNvSpPr>
          <p:nvPr>
            <p:ph type="body" idx="1"/>
          </p:nvPr>
        </p:nvSpPr>
        <p:spPr>
          <a:xfrm>
            <a:off x="381000" y="1447800"/>
            <a:ext cx="8388350" cy="4413250"/>
          </a:xfrm>
        </p:spPr>
        <p:txBody>
          <a:bodyPr/>
          <a:lstStyle/>
          <a:p>
            <a:pPr>
              <a:buFont typeface="Wingdings" pitchFamily="2" charset="2"/>
              <a:buNone/>
            </a:pPr>
            <a:r>
              <a:rPr lang="en-US" sz="2400" b="0" dirty="0" smtClean="0">
                <a:effectLst/>
              </a:rPr>
              <a:t>Task related with following: </a:t>
            </a:r>
          </a:p>
          <a:p>
            <a:r>
              <a:rPr lang="en-US" sz="2400" b="0" dirty="0" smtClean="0">
                <a:effectLst/>
              </a:rPr>
              <a:t>Planning activities for the project</a:t>
            </a:r>
          </a:p>
          <a:p>
            <a:r>
              <a:rPr lang="en-US" sz="2400" b="0" dirty="0" smtClean="0">
                <a:effectLst/>
              </a:rPr>
              <a:t>Approval cycle</a:t>
            </a:r>
          </a:p>
          <a:p>
            <a:r>
              <a:rPr lang="en-US" sz="2400" b="0" dirty="0" smtClean="0">
                <a:effectLst/>
              </a:rPr>
              <a:t>Key project meetings</a:t>
            </a:r>
          </a:p>
          <a:p>
            <a:r>
              <a:rPr lang="en-US" sz="2400" b="0" dirty="0" smtClean="0">
                <a:effectLst/>
              </a:rPr>
              <a:t>Management/customer interfaces</a:t>
            </a:r>
          </a:p>
          <a:p>
            <a:r>
              <a:rPr lang="en-US" sz="2400" b="0" dirty="0" smtClean="0">
                <a:effectLst/>
              </a:rPr>
              <a:t>Quality inspections/fixing defects</a:t>
            </a:r>
          </a:p>
          <a:p>
            <a:r>
              <a:rPr lang="en-US" sz="2400" b="0" dirty="0" smtClean="0">
                <a:effectLst/>
              </a:rPr>
              <a:t>Training</a:t>
            </a:r>
          </a:p>
          <a:p>
            <a:r>
              <a:rPr lang="en-US" sz="2400" b="0" dirty="0" smtClean="0">
                <a:effectLst/>
              </a:rPr>
              <a:t>Project management</a:t>
            </a:r>
          </a:p>
          <a:p>
            <a:r>
              <a:rPr lang="en-US" sz="2400" b="0" dirty="0" smtClean="0">
                <a:effectLst/>
              </a:rPr>
              <a:t>Test planning, development and execution</a:t>
            </a:r>
          </a:p>
          <a:p>
            <a:r>
              <a:rPr lang="en-US" sz="2400" b="0" dirty="0" smtClean="0">
                <a:effectLst/>
              </a:rPr>
              <a:t>Project reviews and project closing</a:t>
            </a:r>
          </a:p>
        </p:txBody>
      </p:sp>
      <p:sp>
        <p:nvSpPr>
          <p:cNvPr id="39939" name="Rectangle 4"/>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Remember in include</a:t>
            </a:r>
          </a:p>
        </p:txBody>
      </p:sp>
      <p:graphicFrame>
        <p:nvGraphicFramePr>
          <p:cNvPr id="7"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WBS- Bottom-up</a:t>
            </a:r>
          </a:p>
        </p:txBody>
      </p:sp>
      <p:sp>
        <p:nvSpPr>
          <p:cNvPr id="1028" name="Rectangle 4"/>
          <p:cNvSpPr>
            <a:spLocks noGrp="1" noChangeArrowheads="1"/>
          </p:cNvSpPr>
          <p:nvPr>
            <p:ph type="body" idx="1"/>
          </p:nvPr>
        </p:nvSpPr>
        <p:spPr>
          <a:xfrm>
            <a:off x="381000" y="1676400"/>
            <a:ext cx="5562600" cy="2708275"/>
          </a:xfrm>
        </p:spPr>
        <p:txBody>
          <a:bodyPr/>
          <a:lstStyle/>
          <a:p>
            <a:pPr marL="609600" indent="-609600">
              <a:buFont typeface="Wingdings" pitchFamily="2" charset="2"/>
              <a:buNone/>
            </a:pPr>
            <a:r>
              <a:rPr lang="en-US" smtClean="0">
                <a:effectLst/>
              </a:rPr>
              <a:t>Team Effort:</a:t>
            </a:r>
          </a:p>
          <a:p>
            <a:pPr marL="609600" indent="-609600">
              <a:buFont typeface="Wingdings" pitchFamily="2" charset="2"/>
              <a:buAutoNum type="arabicPeriod"/>
            </a:pPr>
            <a:r>
              <a:rPr lang="en-US" sz="2800" smtClean="0">
                <a:effectLst/>
              </a:rPr>
              <a:t>Brainstorm all tasks</a:t>
            </a:r>
          </a:p>
          <a:p>
            <a:pPr marL="609600" indent="-609600">
              <a:buFont typeface="Wingdings" pitchFamily="2" charset="2"/>
              <a:buAutoNum type="arabicPeriod"/>
            </a:pPr>
            <a:r>
              <a:rPr lang="en-US" sz="2800" smtClean="0">
                <a:effectLst/>
              </a:rPr>
              <a:t>Organize tasks into 4-7 major groupings reflecting how the project will be managed</a:t>
            </a:r>
          </a:p>
        </p:txBody>
      </p:sp>
      <p:grpSp>
        <p:nvGrpSpPr>
          <p:cNvPr id="1029" name="Group 106"/>
          <p:cNvGrpSpPr>
            <a:grpSpLocks/>
          </p:cNvGrpSpPr>
          <p:nvPr/>
        </p:nvGrpSpPr>
        <p:grpSpPr bwMode="auto">
          <a:xfrm>
            <a:off x="6096000" y="2743200"/>
            <a:ext cx="2589213" cy="2735263"/>
            <a:chOff x="4080" y="725"/>
            <a:chExt cx="1631" cy="1723"/>
          </a:xfrm>
        </p:grpSpPr>
        <p:sp>
          <p:nvSpPr>
            <p:cNvPr id="1031" name="Straight Connector 6147"/>
            <p:cNvSpPr>
              <a:spLocks noChangeShapeType="1"/>
            </p:cNvSpPr>
            <p:nvPr/>
          </p:nvSpPr>
          <p:spPr bwMode="auto">
            <a:xfrm flipV="1">
              <a:off x="5183" y="1397"/>
              <a:ext cx="0" cy="384"/>
            </a:xfrm>
            <a:prstGeom prst="line">
              <a:avLst/>
            </a:prstGeom>
            <a:noFill/>
            <a:ln w="76200" algn="ctr">
              <a:solidFill>
                <a:schemeClr val="tx1"/>
              </a:solidFill>
              <a:round/>
              <a:headEnd/>
              <a:tailEnd type="triangle" w="med" len="med"/>
            </a:ln>
          </p:spPr>
          <p:txBody>
            <a:bodyPr/>
            <a:lstStyle/>
            <a:p>
              <a:endParaRPr lang="en-US"/>
            </a:p>
          </p:txBody>
        </p:sp>
        <p:sp>
          <p:nvSpPr>
            <p:cNvPr id="1032" name="Rectangle 6148"/>
            <p:cNvSpPr>
              <a:spLocks noChangeAspect="1" noChangeArrowheads="1" noTextEdit="1"/>
            </p:cNvSpPr>
            <p:nvPr/>
          </p:nvSpPr>
          <p:spPr bwMode="auto">
            <a:xfrm>
              <a:off x="4080" y="725"/>
              <a:ext cx="1631" cy="1723"/>
            </a:xfrm>
            <a:prstGeom prst="rect">
              <a:avLst/>
            </a:prstGeom>
            <a:noFill/>
            <a:ln w="9525">
              <a:noFill/>
              <a:miter lim="800000"/>
              <a:headEnd/>
              <a:tailEnd/>
            </a:ln>
          </p:spPr>
          <p:txBody>
            <a:bodyPr/>
            <a:lstStyle/>
            <a:p>
              <a:endParaRPr lang="en-US"/>
            </a:p>
          </p:txBody>
        </p:sp>
        <p:sp>
          <p:nvSpPr>
            <p:cNvPr id="1033" name="Shape 6149"/>
            <p:cNvSpPr>
              <a:spLocks/>
            </p:cNvSpPr>
            <p:nvPr/>
          </p:nvSpPr>
          <p:spPr bwMode="auto">
            <a:xfrm>
              <a:off x="4133" y="1790"/>
              <a:ext cx="955" cy="554"/>
            </a:xfrm>
            <a:custGeom>
              <a:avLst/>
              <a:gdLst>
                <a:gd name="T0" fmla="*/ 929 w 1911"/>
                <a:gd name="T1" fmla="*/ 0 h 1108"/>
                <a:gd name="T2" fmla="*/ 299 w 1911"/>
                <a:gd name="T3" fmla="*/ 961 h 1108"/>
                <a:gd name="T4" fmla="*/ 525 w 1911"/>
                <a:gd name="T5" fmla="*/ 961 h 1108"/>
                <a:gd name="T6" fmla="*/ 355 w 1911"/>
                <a:gd name="T7" fmla="*/ 1537 h 1108"/>
                <a:gd name="T8" fmla="*/ 173 w 1911"/>
                <a:gd name="T9" fmla="*/ 2905 h 1108"/>
                <a:gd name="T10" fmla="*/ 0 w 1911"/>
                <a:gd name="T11" fmla="*/ 3004 h 1108"/>
                <a:gd name="T12" fmla="*/ 1432 w 1911"/>
                <a:gd name="T13" fmla="*/ 3330 h 1108"/>
                <a:gd name="T14" fmla="*/ 5897 w 1911"/>
                <a:gd name="T15" fmla="*/ 3435 h 1108"/>
                <a:gd name="T16" fmla="*/ 929 w 1911"/>
                <a:gd name="T17" fmla="*/ 0 h 1108"/>
                <a:gd name="T18" fmla="*/ 929 w 1911"/>
                <a:gd name="T19" fmla="*/ 0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1"/>
                <a:gd name="T31" fmla="*/ 0 h 1108"/>
                <a:gd name="T32" fmla="*/ 1911 w 1911"/>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1" h="1108">
                  <a:moveTo>
                    <a:pt x="301" y="0"/>
                  </a:moveTo>
                  <a:lnTo>
                    <a:pt x="97" y="310"/>
                  </a:lnTo>
                  <a:lnTo>
                    <a:pt x="170" y="310"/>
                  </a:lnTo>
                  <a:lnTo>
                    <a:pt x="115" y="496"/>
                  </a:lnTo>
                  <a:lnTo>
                    <a:pt x="56" y="937"/>
                  </a:lnTo>
                  <a:lnTo>
                    <a:pt x="0" y="969"/>
                  </a:lnTo>
                  <a:lnTo>
                    <a:pt x="464" y="1074"/>
                  </a:lnTo>
                  <a:lnTo>
                    <a:pt x="1911" y="1108"/>
                  </a:lnTo>
                  <a:lnTo>
                    <a:pt x="301" y="0"/>
                  </a:lnTo>
                  <a:close/>
                </a:path>
              </a:pathLst>
            </a:custGeom>
            <a:solidFill>
              <a:srgbClr val="FFFFFF"/>
            </a:solidFill>
            <a:ln w="9525">
              <a:noFill/>
              <a:miter lim="800000"/>
              <a:headEnd/>
              <a:tailEnd/>
            </a:ln>
          </p:spPr>
          <p:txBody>
            <a:bodyPr/>
            <a:lstStyle/>
            <a:p>
              <a:endParaRPr lang="en-US" b="0">
                <a:solidFill>
                  <a:srgbClr val="000000"/>
                </a:solidFill>
              </a:endParaRPr>
            </a:p>
          </p:txBody>
        </p:sp>
        <p:sp>
          <p:nvSpPr>
            <p:cNvPr id="1034" name="Shape 6150"/>
            <p:cNvSpPr>
              <a:spLocks/>
            </p:cNvSpPr>
            <p:nvPr/>
          </p:nvSpPr>
          <p:spPr bwMode="auto">
            <a:xfrm>
              <a:off x="4080" y="744"/>
              <a:ext cx="1611" cy="1685"/>
            </a:xfrm>
            <a:custGeom>
              <a:avLst/>
              <a:gdLst>
                <a:gd name="T0" fmla="*/ 5482 w 3222"/>
                <a:gd name="T1" fmla="*/ 10418 h 3370"/>
                <a:gd name="T2" fmla="*/ 6099 w 3222"/>
                <a:gd name="T3" fmla="*/ 10307 h 3370"/>
                <a:gd name="T4" fmla="*/ 6687 w 3222"/>
                <a:gd name="T5" fmla="*/ 10124 h 3370"/>
                <a:gd name="T6" fmla="*/ 7249 w 3222"/>
                <a:gd name="T7" fmla="*/ 9867 h 3370"/>
                <a:gd name="T8" fmla="*/ 7773 w 3222"/>
                <a:gd name="T9" fmla="*/ 9547 h 3370"/>
                <a:gd name="T10" fmla="*/ 8251 w 3222"/>
                <a:gd name="T11" fmla="*/ 9166 h 3370"/>
                <a:gd name="T12" fmla="*/ 8682 w 3222"/>
                <a:gd name="T13" fmla="*/ 8729 h 3370"/>
                <a:gd name="T14" fmla="*/ 9060 w 3222"/>
                <a:gd name="T15" fmla="*/ 8239 h 3370"/>
                <a:gd name="T16" fmla="*/ 9377 w 3222"/>
                <a:gd name="T17" fmla="*/ 7708 h 3370"/>
                <a:gd name="T18" fmla="*/ 9637 w 3222"/>
                <a:gd name="T19" fmla="*/ 7131 h 3370"/>
                <a:gd name="T20" fmla="*/ 9826 w 3222"/>
                <a:gd name="T21" fmla="*/ 6524 h 3370"/>
                <a:gd name="T22" fmla="*/ 9944 w 3222"/>
                <a:gd name="T23" fmla="*/ 5882 h 3370"/>
                <a:gd name="T24" fmla="*/ 9991 w 3222"/>
                <a:gd name="T25" fmla="*/ 5222 h 3370"/>
                <a:gd name="T26" fmla="*/ 9944 w 3222"/>
                <a:gd name="T27" fmla="*/ 4555 h 3370"/>
                <a:gd name="T28" fmla="*/ 9826 w 3222"/>
                <a:gd name="T29" fmla="*/ 3912 h 3370"/>
                <a:gd name="T30" fmla="*/ 9637 w 3222"/>
                <a:gd name="T31" fmla="*/ 3300 h 3370"/>
                <a:gd name="T32" fmla="*/ 9377 w 3222"/>
                <a:gd name="T33" fmla="*/ 2729 h 3370"/>
                <a:gd name="T34" fmla="*/ 9060 w 3222"/>
                <a:gd name="T35" fmla="*/ 2193 h 3370"/>
                <a:gd name="T36" fmla="*/ 8682 w 3222"/>
                <a:gd name="T37" fmla="*/ 1708 h 3370"/>
                <a:gd name="T38" fmla="*/ 8251 w 3222"/>
                <a:gd name="T39" fmla="*/ 1269 h 3370"/>
                <a:gd name="T40" fmla="*/ 7773 w 3222"/>
                <a:gd name="T41" fmla="*/ 889 h 3370"/>
                <a:gd name="T42" fmla="*/ 7249 w 3222"/>
                <a:gd name="T43" fmla="*/ 565 h 3370"/>
                <a:gd name="T44" fmla="*/ 6687 w 3222"/>
                <a:gd name="T45" fmla="*/ 314 h 3370"/>
                <a:gd name="T46" fmla="*/ 6099 w 3222"/>
                <a:gd name="T47" fmla="*/ 131 h 3370"/>
                <a:gd name="T48" fmla="*/ 5482 w 3222"/>
                <a:gd name="T49" fmla="*/ 25 h 3370"/>
                <a:gd name="T50" fmla="*/ 4847 w 3222"/>
                <a:gd name="T51" fmla="*/ 0 h 3370"/>
                <a:gd name="T52" fmla="*/ 4208 w 3222"/>
                <a:gd name="T53" fmla="*/ 53 h 3370"/>
                <a:gd name="T54" fmla="*/ 3599 w 3222"/>
                <a:gd name="T55" fmla="*/ 190 h 3370"/>
                <a:gd name="T56" fmla="*/ 3024 w 3222"/>
                <a:gd name="T57" fmla="*/ 407 h 3370"/>
                <a:gd name="T58" fmla="*/ 2475 w 3222"/>
                <a:gd name="T59" fmla="*/ 683 h 3370"/>
                <a:gd name="T60" fmla="*/ 1975 w 3222"/>
                <a:gd name="T61" fmla="*/ 1039 h 3370"/>
                <a:gd name="T62" fmla="*/ 1517 w 3222"/>
                <a:gd name="T63" fmla="*/ 1439 h 3370"/>
                <a:gd name="T64" fmla="*/ 1107 w 3222"/>
                <a:gd name="T65" fmla="*/ 1897 h 3370"/>
                <a:gd name="T66" fmla="*/ 754 w 3222"/>
                <a:gd name="T67" fmla="*/ 2400 h 3370"/>
                <a:gd name="T68" fmla="*/ 458 w 3222"/>
                <a:gd name="T69" fmla="*/ 2952 h 3370"/>
                <a:gd name="T70" fmla="*/ 229 w 3222"/>
                <a:gd name="T71" fmla="*/ 3540 h 3370"/>
                <a:gd name="T72" fmla="*/ 72 w 3222"/>
                <a:gd name="T73" fmla="*/ 4174 h 3370"/>
                <a:gd name="T74" fmla="*/ 0 w 3222"/>
                <a:gd name="T75" fmla="*/ 4816 h 3370"/>
                <a:gd name="T76" fmla="*/ 0 w 3222"/>
                <a:gd name="T77" fmla="*/ 5489 h 3370"/>
                <a:gd name="T78" fmla="*/ 41 w 3222"/>
                <a:gd name="T79" fmla="*/ 6143 h 3370"/>
                <a:gd name="T80" fmla="*/ 190 w 3222"/>
                <a:gd name="T81" fmla="*/ 6771 h 3370"/>
                <a:gd name="T82" fmla="*/ 406 w 3222"/>
                <a:gd name="T83" fmla="*/ 7366 h 3370"/>
                <a:gd name="T84" fmla="*/ 695 w 3222"/>
                <a:gd name="T85" fmla="*/ 7925 h 3370"/>
                <a:gd name="T86" fmla="*/ 1033 w 3222"/>
                <a:gd name="T87" fmla="*/ 8440 h 3370"/>
                <a:gd name="T88" fmla="*/ 1439 w 3222"/>
                <a:gd name="T89" fmla="*/ 8912 h 3370"/>
                <a:gd name="T90" fmla="*/ 1872 w 3222"/>
                <a:gd name="T91" fmla="*/ 9324 h 3370"/>
                <a:gd name="T92" fmla="*/ 2376 w 3222"/>
                <a:gd name="T93" fmla="*/ 9684 h 3370"/>
                <a:gd name="T94" fmla="*/ 2912 w 3222"/>
                <a:gd name="T95" fmla="*/ 9984 h 3370"/>
                <a:gd name="T96" fmla="*/ 3481 w 3222"/>
                <a:gd name="T97" fmla="*/ 10208 h 3370"/>
                <a:gd name="T98" fmla="*/ 4083 w 3222"/>
                <a:gd name="T99" fmla="*/ 10360 h 3370"/>
                <a:gd name="T100" fmla="*/ 4716 w 3222"/>
                <a:gd name="T101" fmla="*/ 10437 h 33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22"/>
                <a:gd name="T154" fmla="*/ 0 h 3370"/>
                <a:gd name="T155" fmla="*/ 3222 w 3222"/>
                <a:gd name="T156" fmla="*/ 3370 h 33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22" h="3370">
                  <a:moveTo>
                    <a:pt x="1604" y="3370"/>
                  </a:moveTo>
                  <a:lnTo>
                    <a:pt x="1646" y="3368"/>
                  </a:lnTo>
                  <a:lnTo>
                    <a:pt x="1686" y="3366"/>
                  </a:lnTo>
                  <a:lnTo>
                    <a:pt x="1728" y="3362"/>
                  </a:lnTo>
                  <a:lnTo>
                    <a:pt x="1768" y="3360"/>
                  </a:lnTo>
                  <a:lnTo>
                    <a:pt x="1808" y="3355"/>
                  </a:lnTo>
                  <a:lnTo>
                    <a:pt x="1848" y="3349"/>
                  </a:lnTo>
                  <a:lnTo>
                    <a:pt x="1888" y="3341"/>
                  </a:lnTo>
                  <a:lnTo>
                    <a:pt x="1929" y="3336"/>
                  </a:lnTo>
                  <a:lnTo>
                    <a:pt x="1967" y="3324"/>
                  </a:lnTo>
                  <a:lnTo>
                    <a:pt x="2005" y="3315"/>
                  </a:lnTo>
                  <a:lnTo>
                    <a:pt x="2045" y="3303"/>
                  </a:lnTo>
                  <a:lnTo>
                    <a:pt x="2083" y="3292"/>
                  </a:lnTo>
                  <a:lnTo>
                    <a:pt x="2121" y="3279"/>
                  </a:lnTo>
                  <a:lnTo>
                    <a:pt x="2157" y="3265"/>
                  </a:lnTo>
                  <a:lnTo>
                    <a:pt x="2196" y="3250"/>
                  </a:lnTo>
                  <a:lnTo>
                    <a:pt x="2234" y="3237"/>
                  </a:lnTo>
                  <a:lnTo>
                    <a:pt x="2268" y="3220"/>
                  </a:lnTo>
                  <a:lnTo>
                    <a:pt x="2304" y="3203"/>
                  </a:lnTo>
                  <a:lnTo>
                    <a:pt x="2338" y="3182"/>
                  </a:lnTo>
                  <a:lnTo>
                    <a:pt x="2374" y="3165"/>
                  </a:lnTo>
                  <a:lnTo>
                    <a:pt x="2407" y="3144"/>
                  </a:lnTo>
                  <a:lnTo>
                    <a:pt x="2441" y="3123"/>
                  </a:lnTo>
                  <a:lnTo>
                    <a:pt x="2475" y="3102"/>
                  </a:lnTo>
                  <a:lnTo>
                    <a:pt x="2507" y="3079"/>
                  </a:lnTo>
                  <a:lnTo>
                    <a:pt x="2540" y="3056"/>
                  </a:lnTo>
                  <a:lnTo>
                    <a:pt x="2570" y="3032"/>
                  </a:lnTo>
                  <a:lnTo>
                    <a:pt x="2600" y="3007"/>
                  </a:lnTo>
                  <a:lnTo>
                    <a:pt x="2633" y="2982"/>
                  </a:lnTo>
                  <a:lnTo>
                    <a:pt x="2661" y="2956"/>
                  </a:lnTo>
                  <a:lnTo>
                    <a:pt x="2690" y="2929"/>
                  </a:lnTo>
                  <a:lnTo>
                    <a:pt x="2718" y="2902"/>
                  </a:lnTo>
                  <a:lnTo>
                    <a:pt x="2747" y="2874"/>
                  </a:lnTo>
                  <a:lnTo>
                    <a:pt x="2773" y="2843"/>
                  </a:lnTo>
                  <a:lnTo>
                    <a:pt x="2800" y="2815"/>
                  </a:lnTo>
                  <a:lnTo>
                    <a:pt x="2825" y="2785"/>
                  </a:lnTo>
                  <a:lnTo>
                    <a:pt x="2849" y="2754"/>
                  </a:lnTo>
                  <a:lnTo>
                    <a:pt x="2874" y="2722"/>
                  </a:lnTo>
                  <a:lnTo>
                    <a:pt x="2899" y="2690"/>
                  </a:lnTo>
                  <a:lnTo>
                    <a:pt x="2922" y="2657"/>
                  </a:lnTo>
                  <a:lnTo>
                    <a:pt x="2944" y="2625"/>
                  </a:lnTo>
                  <a:lnTo>
                    <a:pt x="2963" y="2591"/>
                  </a:lnTo>
                  <a:lnTo>
                    <a:pt x="2986" y="2556"/>
                  </a:lnTo>
                  <a:lnTo>
                    <a:pt x="3005" y="2520"/>
                  </a:lnTo>
                  <a:lnTo>
                    <a:pt x="3024" y="2486"/>
                  </a:lnTo>
                  <a:lnTo>
                    <a:pt x="3041" y="2448"/>
                  </a:lnTo>
                  <a:lnTo>
                    <a:pt x="3060" y="2412"/>
                  </a:lnTo>
                  <a:lnTo>
                    <a:pt x="3076" y="2376"/>
                  </a:lnTo>
                  <a:lnTo>
                    <a:pt x="3095" y="2340"/>
                  </a:lnTo>
                  <a:lnTo>
                    <a:pt x="3108" y="2300"/>
                  </a:lnTo>
                  <a:lnTo>
                    <a:pt x="3121" y="2262"/>
                  </a:lnTo>
                  <a:lnTo>
                    <a:pt x="3135" y="2222"/>
                  </a:lnTo>
                  <a:lnTo>
                    <a:pt x="3148" y="2184"/>
                  </a:lnTo>
                  <a:lnTo>
                    <a:pt x="3159" y="2144"/>
                  </a:lnTo>
                  <a:lnTo>
                    <a:pt x="3169" y="2104"/>
                  </a:lnTo>
                  <a:lnTo>
                    <a:pt x="3178" y="2062"/>
                  </a:lnTo>
                  <a:lnTo>
                    <a:pt x="3188" y="2022"/>
                  </a:lnTo>
                  <a:lnTo>
                    <a:pt x="3193" y="1981"/>
                  </a:lnTo>
                  <a:lnTo>
                    <a:pt x="3201" y="1939"/>
                  </a:lnTo>
                  <a:lnTo>
                    <a:pt x="3207" y="1897"/>
                  </a:lnTo>
                  <a:lnTo>
                    <a:pt x="3212" y="1855"/>
                  </a:lnTo>
                  <a:lnTo>
                    <a:pt x="3214" y="1811"/>
                  </a:lnTo>
                  <a:lnTo>
                    <a:pt x="3218" y="1770"/>
                  </a:lnTo>
                  <a:lnTo>
                    <a:pt x="3220" y="1726"/>
                  </a:lnTo>
                  <a:lnTo>
                    <a:pt x="3222" y="1684"/>
                  </a:lnTo>
                  <a:lnTo>
                    <a:pt x="3220" y="1640"/>
                  </a:lnTo>
                  <a:lnTo>
                    <a:pt x="3218" y="1597"/>
                  </a:lnTo>
                  <a:lnTo>
                    <a:pt x="3214" y="1553"/>
                  </a:lnTo>
                  <a:lnTo>
                    <a:pt x="3212" y="1511"/>
                  </a:lnTo>
                  <a:lnTo>
                    <a:pt x="3207" y="1469"/>
                  </a:lnTo>
                  <a:lnTo>
                    <a:pt x="3201" y="1427"/>
                  </a:lnTo>
                  <a:lnTo>
                    <a:pt x="3193" y="1386"/>
                  </a:lnTo>
                  <a:lnTo>
                    <a:pt x="3188" y="1346"/>
                  </a:lnTo>
                  <a:lnTo>
                    <a:pt x="3178" y="1302"/>
                  </a:lnTo>
                  <a:lnTo>
                    <a:pt x="3169" y="1262"/>
                  </a:lnTo>
                  <a:lnTo>
                    <a:pt x="3159" y="1222"/>
                  </a:lnTo>
                  <a:lnTo>
                    <a:pt x="3148" y="1182"/>
                  </a:lnTo>
                  <a:lnTo>
                    <a:pt x="3135" y="1142"/>
                  </a:lnTo>
                  <a:lnTo>
                    <a:pt x="3121" y="1104"/>
                  </a:lnTo>
                  <a:lnTo>
                    <a:pt x="3108" y="1064"/>
                  </a:lnTo>
                  <a:lnTo>
                    <a:pt x="3095" y="1028"/>
                  </a:lnTo>
                  <a:lnTo>
                    <a:pt x="3076" y="990"/>
                  </a:lnTo>
                  <a:lnTo>
                    <a:pt x="3060" y="952"/>
                  </a:lnTo>
                  <a:lnTo>
                    <a:pt x="3041" y="916"/>
                  </a:lnTo>
                  <a:lnTo>
                    <a:pt x="3024" y="880"/>
                  </a:lnTo>
                  <a:lnTo>
                    <a:pt x="3005" y="844"/>
                  </a:lnTo>
                  <a:lnTo>
                    <a:pt x="2986" y="810"/>
                  </a:lnTo>
                  <a:lnTo>
                    <a:pt x="2963" y="774"/>
                  </a:lnTo>
                  <a:lnTo>
                    <a:pt x="2944" y="741"/>
                  </a:lnTo>
                  <a:lnTo>
                    <a:pt x="2922" y="707"/>
                  </a:lnTo>
                  <a:lnTo>
                    <a:pt x="2899" y="675"/>
                  </a:lnTo>
                  <a:lnTo>
                    <a:pt x="2874" y="642"/>
                  </a:lnTo>
                  <a:lnTo>
                    <a:pt x="2849" y="612"/>
                  </a:lnTo>
                  <a:lnTo>
                    <a:pt x="2825" y="580"/>
                  </a:lnTo>
                  <a:lnTo>
                    <a:pt x="2800" y="551"/>
                  </a:lnTo>
                  <a:lnTo>
                    <a:pt x="2773" y="521"/>
                  </a:lnTo>
                  <a:lnTo>
                    <a:pt x="2747" y="494"/>
                  </a:lnTo>
                  <a:lnTo>
                    <a:pt x="2718" y="464"/>
                  </a:lnTo>
                  <a:lnTo>
                    <a:pt x="2690" y="437"/>
                  </a:lnTo>
                  <a:lnTo>
                    <a:pt x="2661" y="409"/>
                  </a:lnTo>
                  <a:lnTo>
                    <a:pt x="2633" y="384"/>
                  </a:lnTo>
                  <a:lnTo>
                    <a:pt x="2600" y="357"/>
                  </a:lnTo>
                  <a:lnTo>
                    <a:pt x="2570" y="335"/>
                  </a:lnTo>
                  <a:lnTo>
                    <a:pt x="2540" y="310"/>
                  </a:lnTo>
                  <a:lnTo>
                    <a:pt x="2507" y="287"/>
                  </a:lnTo>
                  <a:lnTo>
                    <a:pt x="2475" y="264"/>
                  </a:lnTo>
                  <a:lnTo>
                    <a:pt x="2441" y="243"/>
                  </a:lnTo>
                  <a:lnTo>
                    <a:pt x="2407" y="220"/>
                  </a:lnTo>
                  <a:lnTo>
                    <a:pt x="2374" y="201"/>
                  </a:lnTo>
                  <a:lnTo>
                    <a:pt x="2338" y="182"/>
                  </a:lnTo>
                  <a:lnTo>
                    <a:pt x="2304" y="163"/>
                  </a:lnTo>
                  <a:lnTo>
                    <a:pt x="2268" y="146"/>
                  </a:lnTo>
                  <a:lnTo>
                    <a:pt x="2234" y="131"/>
                  </a:lnTo>
                  <a:lnTo>
                    <a:pt x="2196" y="116"/>
                  </a:lnTo>
                  <a:lnTo>
                    <a:pt x="2157" y="101"/>
                  </a:lnTo>
                  <a:lnTo>
                    <a:pt x="2121" y="86"/>
                  </a:lnTo>
                  <a:lnTo>
                    <a:pt x="2083" y="74"/>
                  </a:lnTo>
                  <a:lnTo>
                    <a:pt x="2045" y="61"/>
                  </a:lnTo>
                  <a:lnTo>
                    <a:pt x="2005" y="51"/>
                  </a:lnTo>
                  <a:lnTo>
                    <a:pt x="1967" y="42"/>
                  </a:lnTo>
                  <a:lnTo>
                    <a:pt x="1929" y="34"/>
                  </a:lnTo>
                  <a:lnTo>
                    <a:pt x="1888" y="25"/>
                  </a:lnTo>
                  <a:lnTo>
                    <a:pt x="1848" y="17"/>
                  </a:lnTo>
                  <a:lnTo>
                    <a:pt x="1808" y="11"/>
                  </a:lnTo>
                  <a:lnTo>
                    <a:pt x="1768" y="8"/>
                  </a:lnTo>
                  <a:lnTo>
                    <a:pt x="1728" y="4"/>
                  </a:lnTo>
                  <a:lnTo>
                    <a:pt x="1686" y="2"/>
                  </a:lnTo>
                  <a:lnTo>
                    <a:pt x="1646" y="0"/>
                  </a:lnTo>
                  <a:lnTo>
                    <a:pt x="1604" y="0"/>
                  </a:lnTo>
                  <a:lnTo>
                    <a:pt x="1563" y="0"/>
                  </a:lnTo>
                  <a:lnTo>
                    <a:pt x="1521" y="2"/>
                  </a:lnTo>
                  <a:lnTo>
                    <a:pt x="1479" y="4"/>
                  </a:lnTo>
                  <a:lnTo>
                    <a:pt x="1439" y="8"/>
                  </a:lnTo>
                  <a:lnTo>
                    <a:pt x="1397" y="11"/>
                  </a:lnTo>
                  <a:lnTo>
                    <a:pt x="1357" y="17"/>
                  </a:lnTo>
                  <a:lnTo>
                    <a:pt x="1317" y="25"/>
                  </a:lnTo>
                  <a:lnTo>
                    <a:pt x="1279" y="34"/>
                  </a:lnTo>
                  <a:lnTo>
                    <a:pt x="1239" y="42"/>
                  </a:lnTo>
                  <a:lnTo>
                    <a:pt x="1199" y="51"/>
                  </a:lnTo>
                  <a:lnTo>
                    <a:pt x="1161" y="61"/>
                  </a:lnTo>
                  <a:lnTo>
                    <a:pt x="1123" y="74"/>
                  </a:lnTo>
                  <a:lnTo>
                    <a:pt x="1085" y="86"/>
                  </a:lnTo>
                  <a:lnTo>
                    <a:pt x="1047" y="101"/>
                  </a:lnTo>
                  <a:lnTo>
                    <a:pt x="1011" y="116"/>
                  </a:lnTo>
                  <a:lnTo>
                    <a:pt x="975" y="131"/>
                  </a:lnTo>
                  <a:lnTo>
                    <a:pt x="939" y="146"/>
                  </a:lnTo>
                  <a:lnTo>
                    <a:pt x="903" y="163"/>
                  </a:lnTo>
                  <a:lnTo>
                    <a:pt x="867" y="182"/>
                  </a:lnTo>
                  <a:lnTo>
                    <a:pt x="833" y="201"/>
                  </a:lnTo>
                  <a:lnTo>
                    <a:pt x="798" y="220"/>
                  </a:lnTo>
                  <a:lnTo>
                    <a:pt x="766" y="243"/>
                  </a:lnTo>
                  <a:lnTo>
                    <a:pt x="732" y="264"/>
                  </a:lnTo>
                  <a:lnTo>
                    <a:pt x="701" y="287"/>
                  </a:lnTo>
                  <a:lnTo>
                    <a:pt x="669" y="310"/>
                  </a:lnTo>
                  <a:lnTo>
                    <a:pt x="637" y="335"/>
                  </a:lnTo>
                  <a:lnTo>
                    <a:pt x="604" y="357"/>
                  </a:lnTo>
                  <a:lnTo>
                    <a:pt x="576" y="384"/>
                  </a:lnTo>
                  <a:lnTo>
                    <a:pt x="546" y="409"/>
                  </a:lnTo>
                  <a:lnTo>
                    <a:pt x="519" y="437"/>
                  </a:lnTo>
                  <a:lnTo>
                    <a:pt x="489" y="464"/>
                  </a:lnTo>
                  <a:lnTo>
                    <a:pt x="464" y="494"/>
                  </a:lnTo>
                  <a:lnTo>
                    <a:pt x="435" y="521"/>
                  </a:lnTo>
                  <a:lnTo>
                    <a:pt x="409" y="551"/>
                  </a:lnTo>
                  <a:lnTo>
                    <a:pt x="382" y="580"/>
                  </a:lnTo>
                  <a:lnTo>
                    <a:pt x="357" y="612"/>
                  </a:lnTo>
                  <a:lnTo>
                    <a:pt x="333" y="642"/>
                  </a:lnTo>
                  <a:lnTo>
                    <a:pt x="310" y="675"/>
                  </a:lnTo>
                  <a:lnTo>
                    <a:pt x="285" y="707"/>
                  </a:lnTo>
                  <a:lnTo>
                    <a:pt x="266" y="741"/>
                  </a:lnTo>
                  <a:lnTo>
                    <a:pt x="243" y="774"/>
                  </a:lnTo>
                  <a:lnTo>
                    <a:pt x="224" y="810"/>
                  </a:lnTo>
                  <a:lnTo>
                    <a:pt x="203" y="844"/>
                  </a:lnTo>
                  <a:lnTo>
                    <a:pt x="184" y="880"/>
                  </a:lnTo>
                  <a:lnTo>
                    <a:pt x="165" y="916"/>
                  </a:lnTo>
                  <a:lnTo>
                    <a:pt x="148" y="952"/>
                  </a:lnTo>
                  <a:lnTo>
                    <a:pt x="131" y="990"/>
                  </a:lnTo>
                  <a:lnTo>
                    <a:pt x="116" y="1028"/>
                  </a:lnTo>
                  <a:lnTo>
                    <a:pt x="101" y="1064"/>
                  </a:lnTo>
                  <a:lnTo>
                    <a:pt x="87" y="1104"/>
                  </a:lnTo>
                  <a:lnTo>
                    <a:pt x="74" y="1142"/>
                  </a:lnTo>
                  <a:lnTo>
                    <a:pt x="61" y="1182"/>
                  </a:lnTo>
                  <a:lnTo>
                    <a:pt x="49" y="1222"/>
                  </a:lnTo>
                  <a:lnTo>
                    <a:pt x="38" y="1262"/>
                  </a:lnTo>
                  <a:lnTo>
                    <a:pt x="29" y="1302"/>
                  </a:lnTo>
                  <a:lnTo>
                    <a:pt x="23" y="1346"/>
                  </a:lnTo>
                  <a:lnTo>
                    <a:pt x="13" y="1386"/>
                  </a:lnTo>
                  <a:lnTo>
                    <a:pt x="8" y="1427"/>
                  </a:lnTo>
                  <a:lnTo>
                    <a:pt x="2" y="1469"/>
                  </a:lnTo>
                  <a:lnTo>
                    <a:pt x="0" y="1511"/>
                  </a:lnTo>
                  <a:lnTo>
                    <a:pt x="0" y="1553"/>
                  </a:lnTo>
                  <a:lnTo>
                    <a:pt x="0" y="1597"/>
                  </a:lnTo>
                  <a:lnTo>
                    <a:pt x="0" y="1640"/>
                  </a:lnTo>
                  <a:lnTo>
                    <a:pt x="0" y="1684"/>
                  </a:lnTo>
                  <a:lnTo>
                    <a:pt x="0" y="1726"/>
                  </a:lnTo>
                  <a:lnTo>
                    <a:pt x="0" y="1770"/>
                  </a:lnTo>
                  <a:lnTo>
                    <a:pt x="0" y="1811"/>
                  </a:lnTo>
                  <a:lnTo>
                    <a:pt x="0" y="1855"/>
                  </a:lnTo>
                  <a:lnTo>
                    <a:pt x="2" y="1897"/>
                  </a:lnTo>
                  <a:lnTo>
                    <a:pt x="8" y="1939"/>
                  </a:lnTo>
                  <a:lnTo>
                    <a:pt x="13" y="1981"/>
                  </a:lnTo>
                  <a:lnTo>
                    <a:pt x="23" y="2022"/>
                  </a:lnTo>
                  <a:lnTo>
                    <a:pt x="29" y="2062"/>
                  </a:lnTo>
                  <a:lnTo>
                    <a:pt x="38" y="2104"/>
                  </a:lnTo>
                  <a:lnTo>
                    <a:pt x="49" y="2144"/>
                  </a:lnTo>
                  <a:lnTo>
                    <a:pt x="61" y="2184"/>
                  </a:lnTo>
                  <a:lnTo>
                    <a:pt x="74" y="2222"/>
                  </a:lnTo>
                  <a:lnTo>
                    <a:pt x="87" y="2262"/>
                  </a:lnTo>
                  <a:lnTo>
                    <a:pt x="101" y="2300"/>
                  </a:lnTo>
                  <a:lnTo>
                    <a:pt x="116" y="2340"/>
                  </a:lnTo>
                  <a:lnTo>
                    <a:pt x="131" y="2376"/>
                  </a:lnTo>
                  <a:lnTo>
                    <a:pt x="148" y="2412"/>
                  </a:lnTo>
                  <a:lnTo>
                    <a:pt x="165" y="2448"/>
                  </a:lnTo>
                  <a:lnTo>
                    <a:pt x="184" y="2486"/>
                  </a:lnTo>
                  <a:lnTo>
                    <a:pt x="203" y="2520"/>
                  </a:lnTo>
                  <a:lnTo>
                    <a:pt x="224" y="2556"/>
                  </a:lnTo>
                  <a:lnTo>
                    <a:pt x="243" y="2591"/>
                  </a:lnTo>
                  <a:lnTo>
                    <a:pt x="266" y="2625"/>
                  </a:lnTo>
                  <a:lnTo>
                    <a:pt x="285" y="2657"/>
                  </a:lnTo>
                  <a:lnTo>
                    <a:pt x="310" y="2690"/>
                  </a:lnTo>
                  <a:lnTo>
                    <a:pt x="333" y="2722"/>
                  </a:lnTo>
                  <a:lnTo>
                    <a:pt x="357" y="2754"/>
                  </a:lnTo>
                  <a:lnTo>
                    <a:pt x="382" y="2785"/>
                  </a:lnTo>
                  <a:lnTo>
                    <a:pt x="409" y="2815"/>
                  </a:lnTo>
                  <a:lnTo>
                    <a:pt x="435" y="2843"/>
                  </a:lnTo>
                  <a:lnTo>
                    <a:pt x="464" y="2874"/>
                  </a:lnTo>
                  <a:lnTo>
                    <a:pt x="489" y="2902"/>
                  </a:lnTo>
                  <a:lnTo>
                    <a:pt x="519" y="2929"/>
                  </a:lnTo>
                  <a:lnTo>
                    <a:pt x="546" y="2956"/>
                  </a:lnTo>
                  <a:lnTo>
                    <a:pt x="576" y="2982"/>
                  </a:lnTo>
                  <a:lnTo>
                    <a:pt x="604" y="3007"/>
                  </a:lnTo>
                  <a:lnTo>
                    <a:pt x="637" y="3032"/>
                  </a:lnTo>
                  <a:lnTo>
                    <a:pt x="669" y="3056"/>
                  </a:lnTo>
                  <a:lnTo>
                    <a:pt x="701" y="3079"/>
                  </a:lnTo>
                  <a:lnTo>
                    <a:pt x="732" y="3102"/>
                  </a:lnTo>
                  <a:lnTo>
                    <a:pt x="766" y="3123"/>
                  </a:lnTo>
                  <a:lnTo>
                    <a:pt x="798" y="3144"/>
                  </a:lnTo>
                  <a:lnTo>
                    <a:pt x="833" y="3165"/>
                  </a:lnTo>
                  <a:lnTo>
                    <a:pt x="867" y="3182"/>
                  </a:lnTo>
                  <a:lnTo>
                    <a:pt x="903" y="3203"/>
                  </a:lnTo>
                  <a:lnTo>
                    <a:pt x="939" y="3220"/>
                  </a:lnTo>
                  <a:lnTo>
                    <a:pt x="975" y="3237"/>
                  </a:lnTo>
                  <a:lnTo>
                    <a:pt x="1011" y="3250"/>
                  </a:lnTo>
                  <a:lnTo>
                    <a:pt x="1047" y="3265"/>
                  </a:lnTo>
                  <a:lnTo>
                    <a:pt x="1085" y="3279"/>
                  </a:lnTo>
                  <a:lnTo>
                    <a:pt x="1123" y="3292"/>
                  </a:lnTo>
                  <a:lnTo>
                    <a:pt x="1161" y="3303"/>
                  </a:lnTo>
                  <a:lnTo>
                    <a:pt x="1199" y="3315"/>
                  </a:lnTo>
                  <a:lnTo>
                    <a:pt x="1239" y="3324"/>
                  </a:lnTo>
                  <a:lnTo>
                    <a:pt x="1279" y="3336"/>
                  </a:lnTo>
                  <a:lnTo>
                    <a:pt x="1317" y="3341"/>
                  </a:lnTo>
                  <a:lnTo>
                    <a:pt x="1357" y="3349"/>
                  </a:lnTo>
                  <a:lnTo>
                    <a:pt x="1397" y="3355"/>
                  </a:lnTo>
                  <a:lnTo>
                    <a:pt x="1439" y="3360"/>
                  </a:lnTo>
                  <a:lnTo>
                    <a:pt x="1479" y="3362"/>
                  </a:lnTo>
                  <a:lnTo>
                    <a:pt x="1521" y="3366"/>
                  </a:lnTo>
                  <a:lnTo>
                    <a:pt x="1563" y="3368"/>
                  </a:lnTo>
                  <a:lnTo>
                    <a:pt x="1604" y="3370"/>
                  </a:lnTo>
                  <a:close/>
                </a:path>
              </a:pathLst>
            </a:custGeom>
            <a:solidFill>
              <a:srgbClr val="FFFFFF"/>
            </a:solidFill>
            <a:ln w="9525">
              <a:noFill/>
              <a:miter lim="800000"/>
              <a:headEnd/>
              <a:tailEnd/>
            </a:ln>
          </p:spPr>
          <p:txBody>
            <a:bodyPr/>
            <a:lstStyle/>
            <a:p>
              <a:endParaRPr lang="en-US" b="0">
                <a:solidFill>
                  <a:srgbClr val="000000"/>
                </a:solidFill>
              </a:endParaRPr>
            </a:p>
          </p:txBody>
        </p:sp>
        <p:sp>
          <p:nvSpPr>
            <p:cNvPr id="1035" name="Shape 6151"/>
            <p:cNvSpPr>
              <a:spLocks/>
            </p:cNvSpPr>
            <p:nvPr/>
          </p:nvSpPr>
          <p:spPr bwMode="auto">
            <a:xfrm>
              <a:off x="4875" y="1974"/>
              <a:ext cx="218" cy="253"/>
            </a:xfrm>
            <a:custGeom>
              <a:avLst/>
              <a:gdLst>
                <a:gd name="T0" fmla="*/ 0 w 439"/>
                <a:gd name="T1" fmla="*/ 0 h 505"/>
                <a:gd name="T2" fmla="*/ 1280 w 439"/>
                <a:gd name="T3" fmla="*/ 0 h 505"/>
                <a:gd name="T4" fmla="*/ 1015 w 439"/>
                <a:gd name="T5" fmla="*/ 1594 h 505"/>
                <a:gd name="T6" fmla="*/ 0 w 439"/>
                <a:gd name="T7" fmla="*/ 0 h 505"/>
                <a:gd name="T8" fmla="*/ 0 w 439"/>
                <a:gd name="T9" fmla="*/ 0 h 505"/>
                <a:gd name="T10" fmla="*/ 0 60000 65536"/>
                <a:gd name="T11" fmla="*/ 0 60000 65536"/>
                <a:gd name="T12" fmla="*/ 0 60000 65536"/>
                <a:gd name="T13" fmla="*/ 0 60000 65536"/>
                <a:gd name="T14" fmla="*/ 0 60000 65536"/>
                <a:gd name="T15" fmla="*/ 0 w 439"/>
                <a:gd name="T16" fmla="*/ 0 h 505"/>
                <a:gd name="T17" fmla="*/ 439 w 439"/>
                <a:gd name="T18" fmla="*/ 505 h 505"/>
              </a:gdLst>
              <a:ahLst/>
              <a:cxnLst>
                <a:cxn ang="T10">
                  <a:pos x="T0" y="T1"/>
                </a:cxn>
                <a:cxn ang="T11">
                  <a:pos x="T2" y="T3"/>
                </a:cxn>
                <a:cxn ang="T12">
                  <a:pos x="T4" y="T5"/>
                </a:cxn>
                <a:cxn ang="T13">
                  <a:pos x="T6" y="T7"/>
                </a:cxn>
                <a:cxn ang="T14">
                  <a:pos x="T8" y="T9"/>
                </a:cxn>
              </a:cxnLst>
              <a:rect l="T15" t="T16" r="T17" b="T18"/>
              <a:pathLst>
                <a:path w="439" h="505">
                  <a:moveTo>
                    <a:pt x="0" y="0"/>
                  </a:moveTo>
                  <a:lnTo>
                    <a:pt x="439" y="0"/>
                  </a:lnTo>
                  <a:lnTo>
                    <a:pt x="348" y="505"/>
                  </a:lnTo>
                  <a:lnTo>
                    <a:pt x="0"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6" name="Shape 6152"/>
            <p:cNvSpPr>
              <a:spLocks/>
            </p:cNvSpPr>
            <p:nvPr/>
          </p:nvSpPr>
          <p:spPr bwMode="auto">
            <a:xfrm>
              <a:off x="4667" y="1982"/>
              <a:ext cx="125" cy="245"/>
            </a:xfrm>
            <a:custGeom>
              <a:avLst/>
              <a:gdLst>
                <a:gd name="T0" fmla="*/ 676 w 251"/>
                <a:gd name="T1" fmla="*/ 0 h 488"/>
                <a:gd name="T2" fmla="*/ 240 w 251"/>
                <a:gd name="T3" fmla="*/ 0 h 488"/>
                <a:gd name="T4" fmla="*/ 0 w 251"/>
                <a:gd name="T5" fmla="*/ 1046 h 488"/>
                <a:gd name="T6" fmla="*/ 114 w 251"/>
                <a:gd name="T7" fmla="*/ 1547 h 488"/>
                <a:gd name="T8" fmla="*/ 750 w 251"/>
                <a:gd name="T9" fmla="*/ 1570 h 488"/>
                <a:gd name="T10" fmla="*/ 386 w 251"/>
                <a:gd name="T11" fmla="*/ 360 h 488"/>
                <a:gd name="T12" fmla="*/ 676 w 251"/>
                <a:gd name="T13" fmla="*/ 280 h 488"/>
                <a:gd name="T14" fmla="*/ 676 w 251"/>
                <a:gd name="T15" fmla="*/ 0 h 488"/>
                <a:gd name="T16" fmla="*/ 676 w 251"/>
                <a:gd name="T17" fmla="*/ 0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1"/>
                <a:gd name="T28" fmla="*/ 0 h 488"/>
                <a:gd name="T29" fmla="*/ 251 w 251"/>
                <a:gd name="T30" fmla="*/ 488 h 4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1" h="488">
                  <a:moveTo>
                    <a:pt x="226" y="0"/>
                  </a:moveTo>
                  <a:lnTo>
                    <a:pt x="80" y="0"/>
                  </a:lnTo>
                  <a:lnTo>
                    <a:pt x="0" y="325"/>
                  </a:lnTo>
                  <a:lnTo>
                    <a:pt x="38" y="481"/>
                  </a:lnTo>
                  <a:lnTo>
                    <a:pt x="251" y="488"/>
                  </a:lnTo>
                  <a:lnTo>
                    <a:pt x="129" y="112"/>
                  </a:lnTo>
                  <a:lnTo>
                    <a:pt x="226" y="87"/>
                  </a:lnTo>
                  <a:lnTo>
                    <a:pt x="226"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7" name="Shape 6153"/>
            <p:cNvSpPr>
              <a:spLocks/>
            </p:cNvSpPr>
            <p:nvPr/>
          </p:nvSpPr>
          <p:spPr bwMode="auto">
            <a:xfrm>
              <a:off x="5280" y="1241"/>
              <a:ext cx="339" cy="997"/>
            </a:xfrm>
            <a:custGeom>
              <a:avLst/>
              <a:gdLst>
                <a:gd name="T0" fmla="*/ 1684 w 677"/>
                <a:gd name="T1" fmla="*/ 25 h 1994"/>
                <a:gd name="T2" fmla="*/ 1690 w 677"/>
                <a:gd name="T3" fmla="*/ 66 h 1994"/>
                <a:gd name="T4" fmla="*/ 1707 w 677"/>
                <a:gd name="T5" fmla="*/ 131 h 1994"/>
                <a:gd name="T6" fmla="*/ 1732 w 677"/>
                <a:gd name="T7" fmla="*/ 208 h 1994"/>
                <a:gd name="T8" fmla="*/ 1763 w 677"/>
                <a:gd name="T9" fmla="*/ 314 h 1994"/>
                <a:gd name="T10" fmla="*/ 1791 w 677"/>
                <a:gd name="T11" fmla="*/ 431 h 1994"/>
                <a:gd name="T12" fmla="*/ 1822 w 677"/>
                <a:gd name="T13" fmla="*/ 568 h 1994"/>
                <a:gd name="T14" fmla="*/ 1857 w 677"/>
                <a:gd name="T15" fmla="*/ 720 h 1994"/>
                <a:gd name="T16" fmla="*/ 1892 w 677"/>
                <a:gd name="T17" fmla="*/ 884 h 1994"/>
                <a:gd name="T18" fmla="*/ 1929 w 677"/>
                <a:gd name="T19" fmla="*/ 1055 h 1994"/>
                <a:gd name="T20" fmla="*/ 1957 w 677"/>
                <a:gd name="T21" fmla="*/ 1244 h 1994"/>
                <a:gd name="T22" fmla="*/ 1989 w 677"/>
                <a:gd name="T23" fmla="*/ 1439 h 1994"/>
                <a:gd name="T24" fmla="*/ 2023 w 677"/>
                <a:gd name="T25" fmla="*/ 1644 h 1994"/>
                <a:gd name="T26" fmla="*/ 2055 w 677"/>
                <a:gd name="T27" fmla="*/ 1858 h 1994"/>
                <a:gd name="T28" fmla="*/ 2077 w 677"/>
                <a:gd name="T29" fmla="*/ 2069 h 1994"/>
                <a:gd name="T30" fmla="*/ 2096 w 677"/>
                <a:gd name="T31" fmla="*/ 2292 h 1994"/>
                <a:gd name="T32" fmla="*/ 2115 w 677"/>
                <a:gd name="T33" fmla="*/ 2518 h 1994"/>
                <a:gd name="T34" fmla="*/ 2121 w 677"/>
                <a:gd name="T35" fmla="*/ 2735 h 1994"/>
                <a:gd name="T36" fmla="*/ 2127 w 677"/>
                <a:gd name="T37" fmla="*/ 2958 h 1994"/>
                <a:gd name="T38" fmla="*/ 2121 w 677"/>
                <a:gd name="T39" fmla="*/ 3182 h 1994"/>
                <a:gd name="T40" fmla="*/ 2115 w 677"/>
                <a:gd name="T41" fmla="*/ 3408 h 1994"/>
                <a:gd name="T42" fmla="*/ 2090 w 677"/>
                <a:gd name="T43" fmla="*/ 3619 h 1994"/>
                <a:gd name="T44" fmla="*/ 2062 w 677"/>
                <a:gd name="T45" fmla="*/ 3833 h 1994"/>
                <a:gd name="T46" fmla="*/ 2023 w 677"/>
                <a:gd name="T47" fmla="*/ 4030 h 1994"/>
                <a:gd name="T48" fmla="*/ 1989 w 677"/>
                <a:gd name="T49" fmla="*/ 4233 h 1994"/>
                <a:gd name="T50" fmla="*/ 1942 w 677"/>
                <a:gd name="T51" fmla="*/ 4428 h 1994"/>
                <a:gd name="T52" fmla="*/ 1885 w 677"/>
                <a:gd name="T53" fmla="*/ 4608 h 1994"/>
                <a:gd name="T54" fmla="*/ 1832 w 677"/>
                <a:gd name="T55" fmla="*/ 4785 h 1994"/>
                <a:gd name="T56" fmla="*/ 1778 w 677"/>
                <a:gd name="T57" fmla="*/ 4961 h 1994"/>
                <a:gd name="T58" fmla="*/ 1719 w 677"/>
                <a:gd name="T59" fmla="*/ 5116 h 1994"/>
                <a:gd name="T60" fmla="*/ 1665 w 677"/>
                <a:gd name="T61" fmla="*/ 5275 h 1994"/>
                <a:gd name="T62" fmla="*/ 1605 w 677"/>
                <a:gd name="T63" fmla="*/ 5417 h 1994"/>
                <a:gd name="T64" fmla="*/ 1546 w 677"/>
                <a:gd name="T65" fmla="*/ 5554 h 1994"/>
                <a:gd name="T66" fmla="*/ 1492 w 677"/>
                <a:gd name="T67" fmla="*/ 5671 h 1994"/>
                <a:gd name="T68" fmla="*/ 1439 w 677"/>
                <a:gd name="T69" fmla="*/ 5777 h 1994"/>
                <a:gd name="T70" fmla="*/ 1386 w 677"/>
                <a:gd name="T71" fmla="*/ 5876 h 1994"/>
                <a:gd name="T72" fmla="*/ 1348 w 677"/>
                <a:gd name="T73" fmla="*/ 5966 h 1994"/>
                <a:gd name="T74" fmla="*/ 1307 w 677"/>
                <a:gd name="T75" fmla="*/ 6034 h 1994"/>
                <a:gd name="T76" fmla="*/ 1272 w 677"/>
                <a:gd name="T77" fmla="*/ 6093 h 1994"/>
                <a:gd name="T78" fmla="*/ 1235 w 677"/>
                <a:gd name="T79" fmla="*/ 6149 h 1994"/>
                <a:gd name="T80" fmla="*/ 1222 w 677"/>
                <a:gd name="T81" fmla="*/ 6183 h 1994"/>
                <a:gd name="T82" fmla="*/ 936 w 677"/>
                <a:gd name="T83" fmla="*/ 5123 h 1994"/>
                <a:gd name="T84" fmla="*/ 1678 w 677"/>
                <a:gd name="T85" fmla="*/ 0 h 19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77"/>
                <a:gd name="T130" fmla="*/ 0 h 1994"/>
                <a:gd name="T131" fmla="*/ 677 w 677"/>
                <a:gd name="T132" fmla="*/ 1994 h 19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77" h="1994">
                  <a:moveTo>
                    <a:pt x="534" y="0"/>
                  </a:moveTo>
                  <a:lnTo>
                    <a:pt x="534" y="2"/>
                  </a:lnTo>
                  <a:lnTo>
                    <a:pt x="536" y="8"/>
                  </a:lnTo>
                  <a:lnTo>
                    <a:pt x="536" y="11"/>
                  </a:lnTo>
                  <a:lnTo>
                    <a:pt x="538" y="15"/>
                  </a:lnTo>
                  <a:lnTo>
                    <a:pt x="538" y="21"/>
                  </a:lnTo>
                  <a:lnTo>
                    <a:pt x="542" y="27"/>
                  </a:lnTo>
                  <a:lnTo>
                    <a:pt x="542" y="34"/>
                  </a:lnTo>
                  <a:lnTo>
                    <a:pt x="543" y="42"/>
                  </a:lnTo>
                  <a:lnTo>
                    <a:pt x="545" y="48"/>
                  </a:lnTo>
                  <a:lnTo>
                    <a:pt x="549" y="59"/>
                  </a:lnTo>
                  <a:lnTo>
                    <a:pt x="551" y="67"/>
                  </a:lnTo>
                  <a:lnTo>
                    <a:pt x="555" y="78"/>
                  </a:lnTo>
                  <a:lnTo>
                    <a:pt x="559" y="88"/>
                  </a:lnTo>
                  <a:lnTo>
                    <a:pt x="561" y="101"/>
                  </a:lnTo>
                  <a:lnTo>
                    <a:pt x="562" y="112"/>
                  </a:lnTo>
                  <a:lnTo>
                    <a:pt x="566" y="126"/>
                  </a:lnTo>
                  <a:lnTo>
                    <a:pt x="570" y="139"/>
                  </a:lnTo>
                  <a:lnTo>
                    <a:pt x="574" y="154"/>
                  </a:lnTo>
                  <a:lnTo>
                    <a:pt x="576" y="167"/>
                  </a:lnTo>
                  <a:lnTo>
                    <a:pt x="580" y="183"/>
                  </a:lnTo>
                  <a:lnTo>
                    <a:pt x="583" y="198"/>
                  </a:lnTo>
                  <a:lnTo>
                    <a:pt x="587" y="215"/>
                  </a:lnTo>
                  <a:lnTo>
                    <a:pt x="591" y="232"/>
                  </a:lnTo>
                  <a:lnTo>
                    <a:pt x="593" y="249"/>
                  </a:lnTo>
                  <a:lnTo>
                    <a:pt x="599" y="266"/>
                  </a:lnTo>
                  <a:lnTo>
                    <a:pt x="602" y="285"/>
                  </a:lnTo>
                  <a:lnTo>
                    <a:pt x="606" y="302"/>
                  </a:lnTo>
                  <a:lnTo>
                    <a:pt x="608" y="321"/>
                  </a:lnTo>
                  <a:lnTo>
                    <a:pt x="614" y="340"/>
                  </a:lnTo>
                  <a:lnTo>
                    <a:pt x="618" y="361"/>
                  </a:lnTo>
                  <a:lnTo>
                    <a:pt x="621" y="382"/>
                  </a:lnTo>
                  <a:lnTo>
                    <a:pt x="623" y="401"/>
                  </a:lnTo>
                  <a:lnTo>
                    <a:pt x="627" y="422"/>
                  </a:lnTo>
                  <a:lnTo>
                    <a:pt x="631" y="443"/>
                  </a:lnTo>
                  <a:lnTo>
                    <a:pt x="633" y="464"/>
                  </a:lnTo>
                  <a:lnTo>
                    <a:pt x="637" y="485"/>
                  </a:lnTo>
                  <a:lnTo>
                    <a:pt x="640" y="508"/>
                  </a:lnTo>
                  <a:lnTo>
                    <a:pt x="644" y="530"/>
                  </a:lnTo>
                  <a:lnTo>
                    <a:pt x="646" y="553"/>
                  </a:lnTo>
                  <a:lnTo>
                    <a:pt x="650" y="576"/>
                  </a:lnTo>
                  <a:lnTo>
                    <a:pt x="654" y="599"/>
                  </a:lnTo>
                  <a:lnTo>
                    <a:pt x="656" y="622"/>
                  </a:lnTo>
                  <a:lnTo>
                    <a:pt x="658" y="644"/>
                  </a:lnTo>
                  <a:lnTo>
                    <a:pt x="661" y="667"/>
                  </a:lnTo>
                  <a:lnTo>
                    <a:pt x="663" y="692"/>
                  </a:lnTo>
                  <a:lnTo>
                    <a:pt x="667" y="717"/>
                  </a:lnTo>
                  <a:lnTo>
                    <a:pt x="667" y="739"/>
                  </a:lnTo>
                  <a:lnTo>
                    <a:pt x="671" y="762"/>
                  </a:lnTo>
                  <a:lnTo>
                    <a:pt x="671" y="787"/>
                  </a:lnTo>
                  <a:lnTo>
                    <a:pt x="673" y="812"/>
                  </a:lnTo>
                  <a:lnTo>
                    <a:pt x="673" y="835"/>
                  </a:lnTo>
                  <a:lnTo>
                    <a:pt x="675" y="859"/>
                  </a:lnTo>
                  <a:lnTo>
                    <a:pt x="675" y="882"/>
                  </a:lnTo>
                  <a:lnTo>
                    <a:pt x="677" y="907"/>
                  </a:lnTo>
                  <a:lnTo>
                    <a:pt x="677" y="930"/>
                  </a:lnTo>
                  <a:lnTo>
                    <a:pt x="677" y="954"/>
                  </a:lnTo>
                  <a:lnTo>
                    <a:pt x="677" y="977"/>
                  </a:lnTo>
                  <a:lnTo>
                    <a:pt x="677" y="1002"/>
                  </a:lnTo>
                  <a:lnTo>
                    <a:pt x="675" y="1026"/>
                  </a:lnTo>
                  <a:lnTo>
                    <a:pt x="675" y="1049"/>
                  </a:lnTo>
                  <a:lnTo>
                    <a:pt x="675" y="1074"/>
                  </a:lnTo>
                  <a:lnTo>
                    <a:pt x="673" y="1099"/>
                  </a:lnTo>
                  <a:lnTo>
                    <a:pt x="671" y="1122"/>
                  </a:lnTo>
                  <a:lnTo>
                    <a:pt x="667" y="1144"/>
                  </a:lnTo>
                  <a:lnTo>
                    <a:pt x="665" y="1167"/>
                  </a:lnTo>
                  <a:lnTo>
                    <a:pt x="663" y="1190"/>
                  </a:lnTo>
                  <a:lnTo>
                    <a:pt x="659" y="1213"/>
                  </a:lnTo>
                  <a:lnTo>
                    <a:pt x="656" y="1236"/>
                  </a:lnTo>
                  <a:lnTo>
                    <a:pt x="654" y="1258"/>
                  </a:lnTo>
                  <a:lnTo>
                    <a:pt x="650" y="1279"/>
                  </a:lnTo>
                  <a:lnTo>
                    <a:pt x="644" y="1300"/>
                  </a:lnTo>
                  <a:lnTo>
                    <a:pt x="640" y="1323"/>
                  </a:lnTo>
                  <a:lnTo>
                    <a:pt x="635" y="1344"/>
                  </a:lnTo>
                  <a:lnTo>
                    <a:pt x="633" y="1365"/>
                  </a:lnTo>
                  <a:lnTo>
                    <a:pt x="627" y="1386"/>
                  </a:lnTo>
                  <a:lnTo>
                    <a:pt x="623" y="1407"/>
                  </a:lnTo>
                  <a:lnTo>
                    <a:pt x="618" y="1428"/>
                  </a:lnTo>
                  <a:lnTo>
                    <a:pt x="614" y="1448"/>
                  </a:lnTo>
                  <a:lnTo>
                    <a:pt x="606" y="1467"/>
                  </a:lnTo>
                  <a:lnTo>
                    <a:pt x="600" y="1486"/>
                  </a:lnTo>
                  <a:lnTo>
                    <a:pt x="597" y="1505"/>
                  </a:lnTo>
                  <a:lnTo>
                    <a:pt x="591" y="1524"/>
                  </a:lnTo>
                  <a:lnTo>
                    <a:pt x="583" y="1543"/>
                  </a:lnTo>
                  <a:lnTo>
                    <a:pt x="578" y="1562"/>
                  </a:lnTo>
                  <a:lnTo>
                    <a:pt x="572" y="1581"/>
                  </a:lnTo>
                  <a:lnTo>
                    <a:pt x="566" y="1600"/>
                  </a:lnTo>
                  <a:lnTo>
                    <a:pt x="561" y="1618"/>
                  </a:lnTo>
                  <a:lnTo>
                    <a:pt x="553" y="1635"/>
                  </a:lnTo>
                  <a:lnTo>
                    <a:pt x="547" y="1650"/>
                  </a:lnTo>
                  <a:lnTo>
                    <a:pt x="542" y="1667"/>
                  </a:lnTo>
                  <a:lnTo>
                    <a:pt x="536" y="1684"/>
                  </a:lnTo>
                  <a:lnTo>
                    <a:pt x="530" y="1701"/>
                  </a:lnTo>
                  <a:lnTo>
                    <a:pt x="523" y="1716"/>
                  </a:lnTo>
                  <a:lnTo>
                    <a:pt x="519" y="1734"/>
                  </a:lnTo>
                  <a:lnTo>
                    <a:pt x="511" y="1747"/>
                  </a:lnTo>
                  <a:lnTo>
                    <a:pt x="505" y="1760"/>
                  </a:lnTo>
                  <a:lnTo>
                    <a:pt x="498" y="1775"/>
                  </a:lnTo>
                  <a:lnTo>
                    <a:pt x="492" y="1791"/>
                  </a:lnTo>
                  <a:lnTo>
                    <a:pt x="486" y="1802"/>
                  </a:lnTo>
                  <a:lnTo>
                    <a:pt x="481" y="1815"/>
                  </a:lnTo>
                  <a:lnTo>
                    <a:pt x="475" y="1829"/>
                  </a:lnTo>
                  <a:lnTo>
                    <a:pt x="469" y="1840"/>
                  </a:lnTo>
                  <a:lnTo>
                    <a:pt x="464" y="1851"/>
                  </a:lnTo>
                  <a:lnTo>
                    <a:pt x="458" y="1863"/>
                  </a:lnTo>
                  <a:lnTo>
                    <a:pt x="452" y="1874"/>
                  </a:lnTo>
                  <a:lnTo>
                    <a:pt x="447" y="1886"/>
                  </a:lnTo>
                  <a:lnTo>
                    <a:pt x="441" y="1895"/>
                  </a:lnTo>
                  <a:lnTo>
                    <a:pt x="437" y="1905"/>
                  </a:lnTo>
                  <a:lnTo>
                    <a:pt x="431" y="1914"/>
                  </a:lnTo>
                  <a:lnTo>
                    <a:pt x="429" y="1924"/>
                  </a:lnTo>
                  <a:lnTo>
                    <a:pt x="424" y="1931"/>
                  </a:lnTo>
                  <a:lnTo>
                    <a:pt x="418" y="1939"/>
                  </a:lnTo>
                  <a:lnTo>
                    <a:pt x="416" y="1946"/>
                  </a:lnTo>
                  <a:lnTo>
                    <a:pt x="412" y="1954"/>
                  </a:lnTo>
                  <a:lnTo>
                    <a:pt x="408" y="1958"/>
                  </a:lnTo>
                  <a:lnTo>
                    <a:pt x="405" y="1965"/>
                  </a:lnTo>
                  <a:lnTo>
                    <a:pt x="401" y="1971"/>
                  </a:lnTo>
                  <a:lnTo>
                    <a:pt x="399" y="1975"/>
                  </a:lnTo>
                  <a:lnTo>
                    <a:pt x="393" y="1983"/>
                  </a:lnTo>
                  <a:lnTo>
                    <a:pt x="391" y="1988"/>
                  </a:lnTo>
                  <a:lnTo>
                    <a:pt x="389" y="1992"/>
                  </a:lnTo>
                  <a:lnTo>
                    <a:pt x="389" y="1994"/>
                  </a:lnTo>
                  <a:lnTo>
                    <a:pt x="340" y="1977"/>
                  </a:lnTo>
                  <a:lnTo>
                    <a:pt x="357" y="1652"/>
                  </a:lnTo>
                  <a:lnTo>
                    <a:pt x="298" y="1652"/>
                  </a:lnTo>
                  <a:lnTo>
                    <a:pt x="283" y="1351"/>
                  </a:lnTo>
                  <a:lnTo>
                    <a:pt x="0" y="1399"/>
                  </a:lnTo>
                  <a:lnTo>
                    <a:pt x="534"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038" name="Shape 6154"/>
            <p:cNvSpPr>
              <a:spLocks/>
            </p:cNvSpPr>
            <p:nvPr/>
          </p:nvSpPr>
          <p:spPr bwMode="auto">
            <a:xfrm>
              <a:off x="4219" y="2271"/>
              <a:ext cx="1244" cy="110"/>
            </a:xfrm>
            <a:custGeom>
              <a:avLst/>
              <a:gdLst>
                <a:gd name="T0" fmla="*/ 52 w 2490"/>
                <a:gd name="T1" fmla="*/ 226 h 221"/>
                <a:gd name="T2" fmla="*/ 191 w 2490"/>
                <a:gd name="T3" fmla="*/ 256 h 221"/>
                <a:gd name="T4" fmla="*/ 403 w 2490"/>
                <a:gd name="T5" fmla="*/ 289 h 221"/>
                <a:gd name="T6" fmla="*/ 683 w 2490"/>
                <a:gd name="T7" fmla="*/ 345 h 221"/>
                <a:gd name="T8" fmla="*/ 1022 w 2490"/>
                <a:gd name="T9" fmla="*/ 402 h 221"/>
                <a:gd name="T10" fmla="*/ 1410 w 2490"/>
                <a:gd name="T11" fmla="*/ 458 h 221"/>
                <a:gd name="T12" fmla="*/ 1838 w 2490"/>
                <a:gd name="T13" fmla="*/ 515 h 221"/>
                <a:gd name="T14" fmla="*/ 2309 w 2490"/>
                <a:gd name="T15" fmla="*/ 568 h 221"/>
                <a:gd name="T16" fmla="*/ 2807 w 2490"/>
                <a:gd name="T17" fmla="*/ 607 h 221"/>
                <a:gd name="T18" fmla="*/ 3334 w 2490"/>
                <a:gd name="T19" fmla="*/ 640 h 221"/>
                <a:gd name="T20" fmla="*/ 3872 w 2490"/>
                <a:gd name="T21" fmla="*/ 652 h 221"/>
                <a:gd name="T22" fmla="*/ 4417 w 2490"/>
                <a:gd name="T23" fmla="*/ 652 h 221"/>
                <a:gd name="T24" fmla="*/ 4956 w 2490"/>
                <a:gd name="T25" fmla="*/ 634 h 221"/>
                <a:gd name="T26" fmla="*/ 5476 w 2490"/>
                <a:gd name="T27" fmla="*/ 607 h 221"/>
                <a:gd name="T28" fmla="*/ 5969 w 2490"/>
                <a:gd name="T29" fmla="*/ 577 h 221"/>
                <a:gd name="T30" fmla="*/ 6424 w 2490"/>
                <a:gd name="T31" fmla="*/ 539 h 221"/>
                <a:gd name="T32" fmla="*/ 6822 w 2490"/>
                <a:gd name="T33" fmla="*/ 500 h 221"/>
                <a:gd name="T34" fmla="*/ 7154 w 2490"/>
                <a:gd name="T35" fmla="*/ 464 h 221"/>
                <a:gd name="T36" fmla="*/ 7413 w 2490"/>
                <a:gd name="T37" fmla="*/ 438 h 221"/>
                <a:gd name="T38" fmla="*/ 7582 w 2490"/>
                <a:gd name="T39" fmla="*/ 420 h 221"/>
                <a:gd name="T40" fmla="*/ 7665 w 2490"/>
                <a:gd name="T41" fmla="*/ 48 h 221"/>
                <a:gd name="T42" fmla="*/ 7560 w 2490"/>
                <a:gd name="T43" fmla="*/ 48 h 221"/>
                <a:gd name="T44" fmla="*/ 7379 w 2490"/>
                <a:gd name="T45" fmla="*/ 42 h 221"/>
                <a:gd name="T46" fmla="*/ 7120 w 2490"/>
                <a:gd name="T47" fmla="*/ 30 h 221"/>
                <a:gd name="T48" fmla="*/ 6822 w 2490"/>
                <a:gd name="T49" fmla="*/ 24 h 221"/>
                <a:gd name="T50" fmla="*/ 6504 w 2490"/>
                <a:gd name="T51" fmla="*/ 24 h 221"/>
                <a:gd name="T52" fmla="*/ 6191 w 2490"/>
                <a:gd name="T53" fmla="*/ 12 h 221"/>
                <a:gd name="T54" fmla="*/ 5904 w 2490"/>
                <a:gd name="T55" fmla="*/ 6 h 221"/>
                <a:gd name="T56" fmla="*/ 5664 w 2490"/>
                <a:gd name="T57" fmla="*/ 0 h 221"/>
                <a:gd name="T58" fmla="*/ 5498 w 2490"/>
                <a:gd name="T59" fmla="*/ 0 h 221"/>
                <a:gd name="T60" fmla="*/ 5436 w 2490"/>
                <a:gd name="T61" fmla="*/ 0 h 221"/>
                <a:gd name="T62" fmla="*/ 5569 w 2490"/>
                <a:gd name="T63" fmla="*/ 24 h 221"/>
                <a:gd name="T64" fmla="*/ 5691 w 2490"/>
                <a:gd name="T65" fmla="*/ 54 h 221"/>
                <a:gd name="T66" fmla="*/ 5833 w 2490"/>
                <a:gd name="T67" fmla="*/ 86 h 221"/>
                <a:gd name="T68" fmla="*/ 5984 w 2490"/>
                <a:gd name="T69" fmla="*/ 131 h 221"/>
                <a:gd name="T70" fmla="*/ 6132 w 2490"/>
                <a:gd name="T71" fmla="*/ 170 h 221"/>
                <a:gd name="T72" fmla="*/ 6270 w 2490"/>
                <a:gd name="T73" fmla="*/ 206 h 221"/>
                <a:gd name="T74" fmla="*/ 6400 w 2490"/>
                <a:gd name="T75" fmla="*/ 238 h 221"/>
                <a:gd name="T76" fmla="*/ 6547 w 2490"/>
                <a:gd name="T77" fmla="*/ 286 h 221"/>
                <a:gd name="T78" fmla="*/ 6483 w 2490"/>
                <a:gd name="T79" fmla="*/ 295 h 221"/>
                <a:gd name="T80" fmla="*/ 6335 w 2490"/>
                <a:gd name="T81" fmla="*/ 307 h 221"/>
                <a:gd name="T82" fmla="*/ 6172 w 2490"/>
                <a:gd name="T83" fmla="*/ 313 h 221"/>
                <a:gd name="T84" fmla="*/ 6055 w 2490"/>
                <a:gd name="T85" fmla="*/ 313 h 221"/>
                <a:gd name="T86" fmla="*/ 5925 w 2490"/>
                <a:gd name="T87" fmla="*/ 307 h 221"/>
                <a:gd name="T88" fmla="*/ 5796 w 2490"/>
                <a:gd name="T89" fmla="*/ 301 h 221"/>
                <a:gd name="T90" fmla="*/ 5658 w 2490"/>
                <a:gd name="T91" fmla="*/ 289 h 221"/>
                <a:gd name="T92" fmla="*/ 5516 w 2490"/>
                <a:gd name="T93" fmla="*/ 274 h 221"/>
                <a:gd name="T94" fmla="*/ 5365 w 2490"/>
                <a:gd name="T95" fmla="*/ 250 h 221"/>
                <a:gd name="T96" fmla="*/ 5224 w 2490"/>
                <a:gd name="T97" fmla="*/ 223 h 221"/>
                <a:gd name="T98" fmla="*/ 5079 w 2490"/>
                <a:gd name="T99" fmla="*/ 194 h 221"/>
                <a:gd name="T100" fmla="*/ 4950 w 2490"/>
                <a:gd name="T101" fmla="*/ 167 h 221"/>
                <a:gd name="T102" fmla="*/ 4827 w 2490"/>
                <a:gd name="T103" fmla="*/ 137 h 221"/>
                <a:gd name="T104" fmla="*/ 4658 w 2490"/>
                <a:gd name="T105" fmla="*/ 86 h 221"/>
                <a:gd name="T106" fmla="*/ 4534 w 2490"/>
                <a:gd name="T107" fmla="*/ 54 h 2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90"/>
                <a:gd name="T163" fmla="*/ 0 h 221"/>
                <a:gd name="T164" fmla="*/ 2490 w 2490"/>
                <a:gd name="T165" fmla="*/ 221 h 2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90" h="221">
                  <a:moveTo>
                    <a:pt x="0" y="73"/>
                  </a:moveTo>
                  <a:lnTo>
                    <a:pt x="2" y="73"/>
                  </a:lnTo>
                  <a:lnTo>
                    <a:pt x="5" y="73"/>
                  </a:lnTo>
                  <a:lnTo>
                    <a:pt x="9" y="73"/>
                  </a:lnTo>
                  <a:lnTo>
                    <a:pt x="13" y="75"/>
                  </a:lnTo>
                  <a:lnTo>
                    <a:pt x="17" y="76"/>
                  </a:lnTo>
                  <a:lnTo>
                    <a:pt x="24" y="78"/>
                  </a:lnTo>
                  <a:lnTo>
                    <a:pt x="30" y="78"/>
                  </a:lnTo>
                  <a:lnTo>
                    <a:pt x="38" y="80"/>
                  </a:lnTo>
                  <a:lnTo>
                    <a:pt x="43" y="80"/>
                  </a:lnTo>
                  <a:lnTo>
                    <a:pt x="53" y="84"/>
                  </a:lnTo>
                  <a:lnTo>
                    <a:pt x="62" y="86"/>
                  </a:lnTo>
                  <a:lnTo>
                    <a:pt x="72" y="88"/>
                  </a:lnTo>
                  <a:lnTo>
                    <a:pt x="81" y="90"/>
                  </a:lnTo>
                  <a:lnTo>
                    <a:pt x="95" y="94"/>
                  </a:lnTo>
                  <a:lnTo>
                    <a:pt x="106" y="94"/>
                  </a:lnTo>
                  <a:lnTo>
                    <a:pt x="117" y="96"/>
                  </a:lnTo>
                  <a:lnTo>
                    <a:pt x="131" y="97"/>
                  </a:lnTo>
                  <a:lnTo>
                    <a:pt x="144" y="101"/>
                  </a:lnTo>
                  <a:lnTo>
                    <a:pt x="159" y="103"/>
                  </a:lnTo>
                  <a:lnTo>
                    <a:pt x="175" y="107"/>
                  </a:lnTo>
                  <a:lnTo>
                    <a:pt x="190" y="111"/>
                  </a:lnTo>
                  <a:lnTo>
                    <a:pt x="205" y="113"/>
                  </a:lnTo>
                  <a:lnTo>
                    <a:pt x="222" y="116"/>
                  </a:lnTo>
                  <a:lnTo>
                    <a:pt x="237" y="120"/>
                  </a:lnTo>
                  <a:lnTo>
                    <a:pt x="254" y="124"/>
                  </a:lnTo>
                  <a:lnTo>
                    <a:pt x="275" y="126"/>
                  </a:lnTo>
                  <a:lnTo>
                    <a:pt x="292" y="130"/>
                  </a:lnTo>
                  <a:lnTo>
                    <a:pt x="311" y="134"/>
                  </a:lnTo>
                  <a:lnTo>
                    <a:pt x="332" y="135"/>
                  </a:lnTo>
                  <a:lnTo>
                    <a:pt x="351" y="139"/>
                  </a:lnTo>
                  <a:lnTo>
                    <a:pt x="372" y="141"/>
                  </a:lnTo>
                  <a:lnTo>
                    <a:pt x="393" y="145"/>
                  </a:lnTo>
                  <a:lnTo>
                    <a:pt x="414" y="149"/>
                  </a:lnTo>
                  <a:lnTo>
                    <a:pt x="437" y="151"/>
                  </a:lnTo>
                  <a:lnTo>
                    <a:pt x="458" y="154"/>
                  </a:lnTo>
                  <a:lnTo>
                    <a:pt x="481" y="158"/>
                  </a:lnTo>
                  <a:lnTo>
                    <a:pt x="503" y="160"/>
                  </a:lnTo>
                  <a:lnTo>
                    <a:pt x="526" y="164"/>
                  </a:lnTo>
                  <a:lnTo>
                    <a:pt x="549" y="166"/>
                  </a:lnTo>
                  <a:lnTo>
                    <a:pt x="574" y="170"/>
                  </a:lnTo>
                  <a:lnTo>
                    <a:pt x="597" y="173"/>
                  </a:lnTo>
                  <a:lnTo>
                    <a:pt x="623" y="175"/>
                  </a:lnTo>
                  <a:lnTo>
                    <a:pt x="648" y="179"/>
                  </a:lnTo>
                  <a:lnTo>
                    <a:pt x="673" y="183"/>
                  </a:lnTo>
                  <a:lnTo>
                    <a:pt x="699" y="187"/>
                  </a:lnTo>
                  <a:lnTo>
                    <a:pt x="726" y="189"/>
                  </a:lnTo>
                  <a:lnTo>
                    <a:pt x="750" y="191"/>
                  </a:lnTo>
                  <a:lnTo>
                    <a:pt x="777" y="194"/>
                  </a:lnTo>
                  <a:lnTo>
                    <a:pt x="804" y="196"/>
                  </a:lnTo>
                  <a:lnTo>
                    <a:pt x="830" y="198"/>
                  </a:lnTo>
                  <a:lnTo>
                    <a:pt x="857" y="200"/>
                  </a:lnTo>
                  <a:lnTo>
                    <a:pt x="885" y="202"/>
                  </a:lnTo>
                  <a:lnTo>
                    <a:pt x="912" y="204"/>
                  </a:lnTo>
                  <a:lnTo>
                    <a:pt x="941" y="208"/>
                  </a:lnTo>
                  <a:lnTo>
                    <a:pt x="969" y="208"/>
                  </a:lnTo>
                  <a:lnTo>
                    <a:pt x="998" y="211"/>
                  </a:lnTo>
                  <a:lnTo>
                    <a:pt x="1026" y="211"/>
                  </a:lnTo>
                  <a:lnTo>
                    <a:pt x="1055" y="213"/>
                  </a:lnTo>
                  <a:lnTo>
                    <a:pt x="1083" y="215"/>
                  </a:lnTo>
                  <a:lnTo>
                    <a:pt x="1114" y="215"/>
                  </a:lnTo>
                  <a:lnTo>
                    <a:pt x="1142" y="217"/>
                  </a:lnTo>
                  <a:lnTo>
                    <a:pt x="1171" y="219"/>
                  </a:lnTo>
                  <a:lnTo>
                    <a:pt x="1201" y="219"/>
                  </a:lnTo>
                  <a:lnTo>
                    <a:pt x="1229" y="219"/>
                  </a:lnTo>
                  <a:lnTo>
                    <a:pt x="1258" y="219"/>
                  </a:lnTo>
                  <a:lnTo>
                    <a:pt x="1288" y="221"/>
                  </a:lnTo>
                  <a:lnTo>
                    <a:pt x="1317" y="221"/>
                  </a:lnTo>
                  <a:lnTo>
                    <a:pt x="1347" y="221"/>
                  </a:lnTo>
                  <a:lnTo>
                    <a:pt x="1376" y="221"/>
                  </a:lnTo>
                  <a:lnTo>
                    <a:pt x="1406" y="221"/>
                  </a:lnTo>
                  <a:lnTo>
                    <a:pt x="1435" y="219"/>
                  </a:lnTo>
                  <a:lnTo>
                    <a:pt x="1465" y="219"/>
                  </a:lnTo>
                  <a:lnTo>
                    <a:pt x="1494" y="217"/>
                  </a:lnTo>
                  <a:lnTo>
                    <a:pt x="1522" y="217"/>
                  </a:lnTo>
                  <a:lnTo>
                    <a:pt x="1553" y="215"/>
                  </a:lnTo>
                  <a:lnTo>
                    <a:pt x="1581" y="215"/>
                  </a:lnTo>
                  <a:lnTo>
                    <a:pt x="1610" y="213"/>
                  </a:lnTo>
                  <a:lnTo>
                    <a:pt x="1640" y="213"/>
                  </a:lnTo>
                  <a:lnTo>
                    <a:pt x="1667" y="211"/>
                  </a:lnTo>
                  <a:lnTo>
                    <a:pt x="1695" y="210"/>
                  </a:lnTo>
                  <a:lnTo>
                    <a:pt x="1724" y="208"/>
                  </a:lnTo>
                  <a:lnTo>
                    <a:pt x="1752" y="206"/>
                  </a:lnTo>
                  <a:lnTo>
                    <a:pt x="1779" y="204"/>
                  </a:lnTo>
                  <a:lnTo>
                    <a:pt x="1807" y="204"/>
                  </a:lnTo>
                  <a:lnTo>
                    <a:pt x="1834" y="200"/>
                  </a:lnTo>
                  <a:lnTo>
                    <a:pt x="1861" y="200"/>
                  </a:lnTo>
                  <a:lnTo>
                    <a:pt x="1887" y="198"/>
                  </a:lnTo>
                  <a:lnTo>
                    <a:pt x="1912" y="196"/>
                  </a:lnTo>
                  <a:lnTo>
                    <a:pt x="1939" y="194"/>
                  </a:lnTo>
                  <a:lnTo>
                    <a:pt x="1965" y="192"/>
                  </a:lnTo>
                  <a:lnTo>
                    <a:pt x="1990" y="191"/>
                  </a:lnTo>
                  <a:lnTo>
                    <a:pt x="2015" y="189"/>
                  </a:lnTo>
                  <a:lnTo>
                    <a:pt x="2039" y="187"/>
                  </a:lnTo>
                  <a:lnTo>
                    <a:pt x="2064" y="185"/>
                  </a:lnTo>
                  <a:lnTo>
                    <a:pt x="2087" y="181"/>
                  </a:lnTo>
                  <a:lnTo>
                    <a:pt x="2110" y="179"/>
                  </a:lnTo>
                  <a:lnTo>
                    <a:pt x="2131" y="177"/>
                  </a:lnTo>
                  <a:lnTo>
                    <a:pt x="2153" y="175"/>
                  </a:lnTo>
                  <a:lnTo>
                    <a:pt x="2174" y="172"/>
                  </a:lnTo>
                  <a:lnTo>
                    <a:pt x="2195" y="172"/>
                  </a:lnTo>
                  <a:lnTo>
                    <a:pt x="2216" y="168"/>
                  </a:lnTo>
                  <a:lnTo>
                    <a:pt x="2237" y="166"/>
                  </a:lnTo>
                  <a:lnTo>
                    <a:pt x="2254" y="164"/>
                  </a:lnTo>
                  <a:lnTo>
                    <a:pt x="2273" y="162"/>
                  </a:lnTo>
                  <a:lnTo>
                    <a:pt x="2290" y="160"/>
                  </a:lnTo>
                  <a:lnTo>
                    <a:pt x="2309" y="158"/>
                  </a:lnTo>
                  <a:lnTo>
                    <a:pt x="2324" y="156"/>
                  </a:lnTo>
                  <a:lnTo>
                    <a:pt x="2342" y="156"/>
                  </a:lnTo>
                  <a:lnTo>
                    <a:pt x="2357" y="154"/>
                  </a:lnTo>
                  <a:lnTo>
                    <a:pt x="2372" y="153"/>
                  </a:lnTo>
                  <a:lnTo>
                    <a:pt x="2383" y="151"/>
                  </a:lnTo>
                  <a:lnTo>
                    <a:pt x="2397" y="149"/>
                  </a:lnTo>
                  <a:lnTo>
                    <a:pt x="2408" y="147"/>
                  </a:lnTo>
                  <a:lnTo>
                    <a:pt x="2421" y="147"/>
                  </a:lnTo>
                  <a:lnTo>
                    <a:pt x="2431" y="143"/>
                  </a:lnTo>
                  <a:lnTo>
                    <a:pt x="2440" y="143"/>
                  </a:lnTo>
                  <a:lnTo>
                    <a:pt x="2448" y="141"/>
                  </a:lnTo>
                  <a:lnTo>
                    <a:pt x="2457" y="141"/>
                  </a:lnTo>
                  <a:lnTo>
                    <a:pt x="2463" y="141"/>
                  </a:lnTo>
                  <a:lnTo>
                    <a:pt x="2471" y="139"/>
                  </a:lnTo>
                  <a:lnTo>
                    <a:pt x="2476" y="139"/>
                  </a:lnTo>
                  <a:lnTo>
                    <a:pt x="2480" y="139"/>
                  </a:lnTo>
                  <a:lnTo>
                    <a:pt x="2486" y="139"/>
                  </a:lnTo>
                  <a:lnTo>
                    <a:pt x="2490" y="139"/>
                  </a:lnTo>
                  <a:lnTo>
                    <a:pt x="2490" y="16"/>
                  </a:lnTo>
                  <a:lnTo>
                    <a:pt x="2486" y="16"/>
                  </a:lnTo>
                  <a:lnTo>
                    <a:pt x="2480" y="16"/>
                  </a:lnTo>
                  <a:lnTo>
                    <a:pt x="2476" y="16"/>
                  </a:lnTo>
                  <a:lnTo>
                    <a:pt x="2471" y="16"/>
                  </a:lnTo>
                  <a:lnTo>
                    <a:pt x="2463" y="16"/>
                  </a:lnTo>
                  <a:lnTo>
                    <a:pt x="2456" y="16"/>
                  </a:lnTo>
                  <a:lnTo>
                    <a:pt x="2448" y="14"/>
                  </a:lnTo>
                  <a:lnTo>
                    <a:pt x="2438" y="14"/>
                  </a:lnTo>
                  <a:lnTo>
                    <a:pt x="2429" y="14"/>
                  </a:lnTo>
                  <a:lnTo>
                    <a:pt x="2419" y="14"/>
                  </a:lnTo>
                  <a:lnTo>
                    <a:pt x="2406" y="14"/>
                  </a:lnTo>
                  <a:lnTo>
                    <a:pt x="2397" y="14"/>
                  </a:lnTo>
                  <a:lnTo>
                    <a:pt x="2383" y="14"/>
                  </a:lnTo>
                  <a:lnTo>
                    <a:pt x="2372" y="14"/>
                  </a:lnTo>
                  <a:lnTo>
                    <a:pt x="2357" y="12"/>
                  </a:lnTo>
                  <a:lnTo>
                    <a:pt x="2342" y="12"/>
                  </a:lnTo>
                  <a:lnTo>
                    <a:pt x="2328" y="10"/>
                  </a:lnTo>
                  <a:lnTo>
                    <a:pt x="2313" y="10"/>
                  </a:lnTo>
                  <a:lnTo>
                    <a:pt x="2298" y="10"/>
                  </a:lnTo>
                  <a:lnTo>
                    <a:pt x="2281" y="10"/>
                  </a:lnTo>
                  <a:lnTo>
                    <a:pt x="2265" y="10"/>
                  </a:lnTo>
                  <a:lnTo>
                    <a:pt x="2250" y="10"/>
                  </a:lnTo>
                  <a:lnTo>
                    <a:pt x="2233" y="8"/>
                  </a:lnTo>
                  <a:lnTo>
                    <a:pt x="2216" y="8"/>
                  </a:lnTo>
                  <a:lnTo>
                    <a:pt x="2199" y="8"/>
                  </a:lnTo>
                  <a:lnTo>
                    <a:pt x="2184" y="8"/>
                  </a:lnTo>
                  <a:lnTo>
                    <a:pt x="2165" y="8"/>
                  </a:lnTo>
                  <a:lnTo>
                    <a:pt x="2150" y="8"/>
                  </a:lnTo>
                  <a:lnTo>
                    <a:pt x="2131" y="8"/>
                  </a:lnTo>
                  <a:lnTo>
                    <a:pt x="2113" y="8"/>
                  </a:lnTo>
                  <a:lnTo>
                    <a:pt x="2096" y="6"/>
                  </a:lnTo>
                  <a:lnTo>
                    <a:pt x="2079" y="6"/>
                  </a:lnTo>
                  <a:lnTo>
                    <a:pt x="2062" y="6"/>
                  </a:lnTo>
                  <a:lnTo>
                    <a:pt x="2045" y="6"/>
                  </a:lnTo>
                  <a:lnTo>
                    <a:pt x="2026" y="4"/>
                  </a:lnTo>
                  <a:lnTo>
                    <a:pt x="2011" y="4"/>
                  </a:lnTo>
                  <a:lnTo>
                    <a:pt x="1994" y="4"/>
                  </a:lnTo>
                  <a:lnTo>
                    <a:pt x="1978" y="4"/>
                  </a:lnTo>
                  <a:lnTo>
                    <a:pt x="1961" y="2"/>
                  </a:lnTo>
                  <a:lnTo>
                    <a:pt x="1946" y="2"/>
                  </a:lnTo>
                  <a:lnTo>
                    <a:pt x="1931" y="2"/>
                  </a:lnTo>
                  <a:lnTo>
                    <a:pt x="1918" y="2"/>
                  </a:lnTo>
                  <a:lnTo>
                    <a:pt x="1902" y="2"/>
                  </a:lnTo>
                  <a:lnTo>
                    <a:pt x="1889" y="2"/>
                  </a:lnTo>
                  <a:lnTo>
                    <a:pt x="1876" y="2"/>
                  </a:lnTo>
                  <a:lnTo>
                    <a:pt x="1864" y="2"/>
                  </a:lnTo>
                  <a:lnTo>
                    <a:pt x="1851" y="0"/>
                  </a:lnTo>
                  <a:lnTo>
                    <a:pt x="1840" y="0"/>
                  </a:lnTo>
                  <a:lnTo>
                    <a:pt x="1828" y="0"/>
                  </a:lnTo>
                  <a:lnTo>
                    <a:pt x="1819" y="0"/>
                  </a:lnTo>
                  <a:lnTo>
                    <a:pt x="1809" y="0"/>
                  </a:lnTo>
                  <a:lnTo>
                    <a:pt x="1800" y="0"/>
                  </a:lnTo>
                  <a:lnTo>
                    <a:pt x="1792" y="0"/>
                  </a:lnTo>
                  <a:lnTo>
                    <a:pt x="1786" y="0"/>
                  </a:lnTo>
                  <a:lnTo>
                    <a:pt x="1779" y="0"/>
                  </a:lnTo>
                  <a:lnTo>
                    <a:pt x="1775" y="0"/>
                  </a:lnTo>
                  <a:lnTo>
                    <a:pt x="1769" y="0"/>
                  </a:lnTo>
                  <a:lnTo>
                    <a:pt x="1767" y="0"/>
                  </a:lnTo>
                  <a:lnTo>
                    <a:pt x="1764" y="0"/>
                  </a:lnTo>
                  <a:lnTo>
                    <a:pt x="1766" y="0"/>
                  </a:lnTo>
                  <a:lnTo>
                    <a:pt x="1767" y="0"/>
                  </a:lnTo>
                  <a:lnTo>
                    <a:pt x="1775" y="0"/>
                  </a:lnTo>
                  <a:lnTo>
                    <a:pt x="1779" y="0"/>
                  </a:lnTo>
                  <a:lnTo>
                    <a:pt x="1790" y="2"/>
                  </a:lnTo>
                  <a:lnTo>
                    <a:pt x="1800" y="4"/>
                  </a:lnTo>
                  <a:lnTo>
                    <a:pt x="1809" y="8"/>
                  </a:lnTo>
                  <a:lnTo>
                    <a:pt x="1815" y="8"/>
                  </a:lnTo>
                  <a:lnTo>
                    <a:pt x="1823" y="10"/>
                  </a:lnTo>
                  <a:lnTo>
                    <a:pt x="1828" y="12"/>
                  </a:lnTo>
                  <a:lnTo>
                    <a:pt x="1836" y="14"/>
                  </a:lnTo>
                  <a:lnTo>
                    <a:pt x="1842" y="16"/>
                  </a:lnTo>
                  <a:lnTo>
                    <a:pt x="1849" y="18"/>
                  </a:lnTo>
                  <a:lnTo>
                    <a:pt x="1857" y="18"/>
                  </a:lnTo>
                  <a:lnTo>
                    <a:pt x="1864" y="21"/>
                  </a:lnTo>
                  <a:lnTo>
                    <a:pt x="1870" y="21"/>
                  </a:lnTo>
                  <a:lnTo>
                    <a:pt x="1880" y="25"/>
                  </a:lnTo>
                  <a:lnTo>
                    <a:pt x="1887" y="25"/>
                  </a:lnTo>
                  <a:lnTo>
                    <a:pt x="1895" y="29"/>
                  </a:lnTo>
                  <a:lnTo>
                    <a:pt x="1902" y="31"/>
                  </a:lnTo>
                  <a:lnTo>
                    <a:pt x="1912" y="33"/>
                  </a:lnTo>
                  <a:lnTo>
                    <a:pt x="1920" y="37"/>
                  </a:lnTo>
                  <a:lnTo>
                    <a:pt x="1927" y="38"/>
                  </a:lnTo>
                  <a:lnTo>
                    <a:pt x="1935" y="40"/>
                  </a:lnTo>
                  <a:lnTo>
                    <a:pt x="1944" y="44"/>
                  </a:lnTo>
                  <a:lnTo>
                    <a:pt x="1952" y="46"/>
                  </a:lnTo>
                  <a:lnTo>
                    <a:pt x="1961" y="48"/>
                  </a:lnTo>
                  <a:lnTo>
                    <a:pt x="1969" y="50"/>
                  </a:lnTo>
                  <a:lnTo>
                    <a:pt x="1977" y="52"/>
                  </a:lnTo>
                  <a:lnTo>
                    <a:pt x="1984" y="54"/>
                  </a:lnTo>
                  <a:lnTo>
                    <a:pt x="1992" y="57"/>
                  </a:lnTo>
                  <a:lnTo>
                    <a:pt x="1999" y="57"/>
                  </a:lnTo>
                  <a:lnTo>
                    <a:pt x="2007" y="61"/>
                  </a:lnTo>
                  <a:lnTo>
                    <a:pt x="2015" y="63"/>
                  </a:lnTo>
                  <a:lnTo>
                    <a:pt x="2024" y="65"/>
                  </a:lnTo>
                  <a:lnTo>
                    <a:pt x="2030" y="67"/>
                  </a:lnTo>
                  <a:lnTo>
                    <a:pt x="2037" y="69"/>
                  </a:lnTo>
                  <a:lnTo>
                    <a:pt x="2045" y="71"/>
                  </a:lnTo>
                  <a:lnTo>
                    <a:pt x="2053" y="73"/>
                  </a:lnTo>
                  <a:lnTo>
                    <a:pt x="2060" y="75"/>
                  </a:lnTo>
                  <a:lnTo>
                    <a:pt x="2066" y="76"/>
                  </a:lnTo>
                  <a:lnTo>
                    <a:pt x="2072" y="78"/>
                  </a:lnTo>
                  <a:lnTo>
                    <a:pt x="2079" y="80"/>
                  </a:lnTo>
                  <a:lnTo>
                    <a:pt x="2089" y="84"/>
                  </a:lnTo>
                  <a:lnTo>
                    <a:pt x="2098" y="86"/>
                  </a:lnTo>
                  <a:lnTo>
                    <a:pt x="2108" y="88"/>
                  </a:lnTo>
                  <a:lnTo>
                    <a:pt x="2117" y="92"/>
                  </a:lnTo>
                  <a:lnTo>
                    <a:pt x="2121" y="94"/>
                  </a:lnTo>
                  <a:lnTo>
                    <a:pt x="2127" y="96"/>
                  </a:lnTo>
                  <a:lnTo>
                    <a:pt x="2129" y="96"/>
                  </a:lnTo>
                  <a:lnTo>
                    <a:pt x="2131" y="97"/>
                  </a:lnTo>
                  <a:lnTo>
                    <a:pt x="2129" y="97"/>
                  </a:lnTo>
                  <a:lnTo>
                    <a:pt x="2125" y="97"/>
                  </a:lnTo>
                  <a:lnTo>
                    <a:pt x="2115" y="97"/>
                  </a:lnTo>
                  <a:lnTo>
                    <a:pt x="2106" y="99"/>
                  </a:lnTo>
                  <a:lnTo>
                    <a:pt x="2098" y="99"/>
                  </a:lnTo>
                  <a:lnTo>
                    <a:pt x="2092" y="99"/>
                  </a:lnTo>
                  <a:lnTo>
                    <a:pt x="2085" y="101"/>
                  </a:lnTo>
                  <a:lnTo>
                    <a:pt x="2077" y="101"/>
                  </a:lnTo>
                  <a:lnTo>
                    <a:pt x="2066" y="101"/>
                  </a:lnTo>
                  <a:lnTo>
                    <a:pt x="2058" y="103"/>
                  </a:lnTo>
                  <a:lnTo>
                    <a:pt x="2049" y="103"/>
                  </a:lnTo>
                  <a:lnTo>
                    <a:pt x="2039" y="105"/>
                  </a:lnTo>
                  <a:lnTo>
                    <a:pt x="2026" y="105"/>
                  </a:lnTo>
                  <a:lnTo>
                    <a:pt x="2016" y="105"/>
                  </a:lnTo>
                  <a:lnTo>
                    <a:pt x="2009" y="105"/>
                  </a:lnTo>
                  <a:lnTo>
                    <a:pt x="2005" y="105"/>
                  </a:lnTo>
                  <a:lnTo>
                    <a:pt x="1997" y="105"/>
                  </a:lnTo>
                  <a:lnTo>
                    <a:pt x="1992" y="105"/>
                  </a:lnTo>
                  <a:lnTo>
                    <a:pt x="1986" y="105"/>
                  </a:lnTo>
                  <a:lnTo>
                    <a:pt x="1978" y="105"/>
                  </a:lnTo>
                  <a:lnTo>
                    <a:pt x="1973" y="105"/>
                  </a:lnTo>
                  <a:lnTo>
                    <a:pt x="1967" y="105"/>
                  </a:lnTo>
                  <a:lnTo>
                    <a:pt x="1959" y="105"/>
                  </a:lnTo>
                  <a:lnTo>
                    <a:pt x="1954" y="105"/>
                  </a:lnTo>
                  <a:lnTo>
                    <a:pt x="1946" y="105"/>
                  </a:lnTo>
                  <a:lnTo>
                    <a:pt x="1940" y="105"/>
                  </a:lnTo>
                  <a:lnTo>
                    <a:pt x="1933" y="103"/>
                  </a:lnTo>
                  <a:lnTo>
                    <a:pt x="1925" y="103"/>
                  </a:lnTo>
                  <a:lnTo>
                    <a:pt x="1918" y="103"/>
                  </a:lnTo>
                  <a:lnTo>
                    <a:pt x="1912" y="103"/>
                  </a:lnTo>
                  <a:lnTo>
                    <a:pt x="1904" y="101"/>
                  </a:lnTo>
                  <a:lnTo>
                    <a:pt x="1897" y="101"/>
                  </a:lnTo>
                  <a:lnTo>
                    <a:pt x="1889" y="101"/>
                  </a:lnTo>
                  <a:lnTo>
                    <a:pt x="1883" y="101"/>
                  </a:lnTo>
                  <a:lnTo>
                    <a:pt x="1876" y="101"/>
                  </a:lnTo>
                  <a:lnTo>
                    <a:pt x="1868" y="101"/>
                  </a:lnTo>
                  <a:lnTo>
                    <a:pt x="1861" y="99"/>
                  </a:lnTo>
                  <a:lnTo>
                    <a:pt x="1853" y="99"/>
                  </a:lnTo>
                  <a:lnTo>
                    <a:pt x="1845" y="97"/>
                  </a:lnTo>
                  <a:lnTo>
                    <a:pt x="1838" y="97"/>
                  </a:lnTo>
                  <a:lnTo>
                    <a:pt x="1830" y="97"/>
                  </a:lnTo>
                  <a:lnTo>
                    <a:pt x="1824" y="97"/>
                  </a:lnTo>
                  <a:lnTo>
                    <a:pt x="1815" y="96"/>
                  </a:lnTo>
                  <a:lnTo>
                    <a:pt x="1807" y="94"/>
                  </a:lnTo>
                  <a:lnTo>
                    <a:pt x="1800" y="94"/>
                  </a:lnTo>
                  <a:lnTo>
                    <a:pt x="1792" y="92"/>
                  </a:lnTo>
                  <a:lnTo>
                    <a:pt x="1783" y="90"/>
                  </a:lnTo>
                  <a:lnTo>
                    <a:pt x="1775" y="88"/>
                  </a:lnTo>
                  <a:lnTo>
                    <a:pt x="1767" y="88"/>
                  </a:lnTo>
                  <a:lnTo>
                    <a:pt x="1760" y="86"/>
                  </a:lnTo>
                  <a:lnTo>
                    <a:pt x="1750" y="84"/>
                  </a:lnTo>
                  <a:lnTo>
                    <a:pt x="1743" y="84"/>
                  </a:lnTo>
                  <a:lnTo>
                    <a:pt x="1735" y="80"/>
                  </a:lnTo>
                  <a:lnTo>
                    <a:pt x="1728" y="80"/>
                  </a:lnTo>
                  <a:lnTo>
                    <a:pt x="1718" y="78"/>
                  </a:lnTo>
                  <a:lnTo>
                    <a:pt x="1712" y="76"/>
                  </a:lnTo>
                  <a:lnTo>
                    <a:pt x="1703" y="76"/>
                  </a:lnTo>
                  <a:lnTo>
                    <a:pt x="1697" y="75"/>
                  </a:lnTo>
                  <a:lnTo>
                    <a:pt x="1688" y="73"/>
                  </a:lnTo>
                  <a:lnTo>
                    <a:pt x="1680" y="71"/>
                  </a:lnTo>
                  <a:lnTo>
                    <a:pt x="1672" y="69"/>
                  </a:lnTo>
                  <a:lnTo>
                    <a:pt x="1665" y="69"/>
                  </a:lnTo>
                  <a:lnTo>
                    <a:pt x="1657" y="65"/>
                  </a:lnTo>
                  <a:lnTo>
                    <a:pt x="1650" y="65"/>
                  </a:lnTo>
                  <a:lnTo>
                    <a:pt x="1642" y="63"/>
                  </a:lnTo>
                  <a:lnTo>
                    <a:pt x="1634" y="61"/>
                  </a:lnTo>
                  <a:lnTo>
                    <a:pt x="1627" y="59"/>
                  </a:lnTo>
                  <a:lnTo>
                    <a:pt x="1621" y="57"/>
                  </a:lnTo>
                  <a:lnTo>
                    <a:pt x="1613" y="56"/>
                  </a:lnTo>
                  <a:lnTo>
                    <a:pt x="1608" y="56"/>
                  </a:lnTo>
                  <a:lnTo>
                    <a:pt x="1600" y="54"/>
                  </a:lnTo>
                  <a:lnTo>
                    <a:pt x="1594" y="52"/>
                  </a:lnTo>
                  <a:lnTo>
                    <a:pt x="1587" y="50"/>
                  </a:lnTo>
                  <a:lnTo>
                    <a:pt x="1581" y="48"/>
                  </a:lnTo>
                  <a:lnTo>
                    <a:pt x="1575" y="46"/>
                  </a:lnTo>
                  <a:lnTo>
                    <a:pt x="1568" y="46"/>
                  </a:lnTo>
                  <a:lnTo>
                    <a:pt x="1562" y="44"/>
                  </a:lnTo>
                  <a:lnTo>
                    <a:pt x="1555" y="42"/>
                  </a:lnTo>
                  <a:lnTo>
                    <a:pt x="1543" y="38"/>
                  </a:lnTo>
                  <a:lnTo>
                    <a:pt x="1534" y="37"/>
                  </a:lnTo>
                  <a:lnTo>
                    <a:pt x="1522" y="33"/>
                  </a:lnTo>
                  <a:lnTo>
                    <a:pt x="1513" y="29"/>
                  </a:lnTo>
                  <a:lnTo>
                    <a:pt x="1503" y="27"/>
                  </a:lnTo>
                  <a:lnTo>
                    <a:pt x="1498" y="25"/>
                  </a:lnTo>
                  <a:lnTo>
                    <a:pt x="1490" y="23"/>
                  </a:lnTo>
                  <a:lnTo>
                    <a:pt x="1482" y="21"/>
                  </a:lnTo>
                  <a:lnTo>
                    <a:pt x="1477" y="18"/>
                  </a:lnTo>
                  <a:lnTo>
                    <a:pt x="1473" y="18"/>
                  </a:lnTo>
                  <a:lnTo>
                    <a:pt x="1467" y="16"/>
                  </a:lnTo>
                  <a:lnTo>
                    <a:pt x="1465" y="16"/>
                  </a:lnTo>
                  <a:lnTo>
                    <a:pt x="0" y="73"/>
                  </a:lnTo>
                  <a:close/>
                </a:path>
              </a:pathLst>
            </a:custGeom>
            <a:solidFill>
              <a:srgbClr val="C9C299"/>
            </a:solidFill>
            <a:ln w="9525">
              <a:noFill/>
              <a:miter lim="800000"/>
              <a:headEnd/>
              <a:tailEnd/>
            </a:ln>
          </p:spPr>
          <p:txBody>
            <a:bodyPr/>
            <a:lstStyle/>
            <a:p>
              <a:endParaRPr lang="en-US" b="0">
                <a:solidFill>
                  <a:srgbClr val="000000"/>
                </a:solidFill>
              </a:endParaRPr>
            </a:p>
          </p:txBody>
        </p:sp>
        <p:sp>
          <p:nvSpPr>
            <p:cNvPr id="1039" name="Shape 6155"/>
            <p:cNvSpPr>
              <a:spLocks/>
            </p:cNvSpPr>
            <p:nvPr/>
          </p:nvSpPr>
          <p:spPr bwMode="auto">
            <a:xfrm>
              <a:off x="4251" y="1194"/>
              <a:ext cx="564" cy="764"/>
            </a:xfrm>
            <a:custGeom>
              <a:avLst/>
              <a:gdLst>
                <a:gd name="T0" fmla="*/ 1403 w 1127"/>
                <a:gd name="T1" fmla="*/ 99 h 1528"/>
                <a:gd name="T2" fmla="*/ 1279 w 1127"/>
                <a:gd name="T3" fmla="*/ 217 h 1528"/>
                <a:gd name="T4" fmla="*/ 1241 w 1127"/>
                <a:gd name="T5" fmla="*/ 248 h 1528"/>
                <a:gd name="T6" fmla="*/ 1179 w 1127"/>
                <a:gd name="T7" fmla="*/ 314 h 1528"/>
                <a:gd name="T8" fmla="*/ 1118 w 1127"/>
                <a:gd name="T9" fmla="*/ 379 h 1528"/>
                <a:gd name="T10" fmla="*/ 1041 w 1127"/>
                <a:gd name="T11" fmla="*/ 458 h 1528"/>
                <a:gd name="T12" fmla="*/ 956 w 1127"/>
                <a:gd name="T13" fmla="*/ 562 h 1528"/>
                <a:gd name="T14" fmla="*/ 878 w 1127"/>
                <a:gd name="T15" fmla="*/ 655 h 1528"/>
                <a:gd name="T16" fmla="*/ 819 w 1127"/>
                <a:gd name="T17" fmla="*/ 726 h 1528"/>
                <a:gd name="T18" fmla="*/ 791 w 1127"/>
                <a:gd name="T19" fmla="*/ 760 h 1528"/>
                <a:gd name="T20" fmla="*/ 816 w 1127"/>
                <a:gd name="T21" fmla="*/ 754 h 1528"/>
                <a:gd name="T22" fmla="*/ 857 w 1127"/>
                <a:gd name="T23" fmla="*/ 738 h 1528"/>
                <a:gd name="T24" fmla="*/ 916 w 1127"/>
                <a:gd name="T25" fmla="*/ 720 h 1528"/>
                <a:gd name="T26" fmla="*/ 987 w 1127"/>
                <a:gd name="T27" fmla="*/ 701 h 1528"/>
                <a:gd name="T28" fmla="*/ 1069 w 1127"/>
                <a:gd name="T29" fmla="*/ 707 h 1528"/>
                <a:gd name="T30" fmla="*/ 1141 w 1127"/>
                <a:gd name="T31" fmla="*/ 726 h 1528"/>
                <a:gd name="T32" fmla="*/ 1207 w 1127"/>
                <a:gd name="T33" fmla="*/ 754 h 1528"/>
                <a:gd name="T34" fmla="*/ 1279 w 1127"/>
                <a:gd name="T35" fmla="*/ 803 h 1528"/>
                <a:gd name="T36" fmla="*/ 1325 w 1127"/>
                <a:gd name="T37" fmla="*/ 849 h 1528"/>
                <a:gd name="T38" fmla="*/ 1285 w 1127"/>
                <a:gd name="T39" fmla="*/ 843 h 1528"/>
                <a:gd name="T40" fmla="*/ 1194 w 1127"/>
                <a:gd name="T41" fmla="*/ 843 h 1528"/>
                <a:gd name="T42" fmla="*/ 1141 w 1127"/>
                <a:gd name="T43" fmla="*/ 849 h 1528"/>
                <a:gd name="T44" fmla="*/ 1081 w 1127"/>
                <a:gd name="T45" fmla="*/ 865 h 1528"/>
                <a:gd name="T46" fmla="*/ 1016 w 1127"/>
                <a:gd name="T47" fmla="*/ 877 h 1528"/>
                <a:gd name="T48" fmla="*/ 963 w 1127"/>
                <a:gd name="T49" fmla="*/ 908 h 1528"/>
                <a:gd name="T50" fmla="*/ 903 w 1127"/>
                <a:gd name="T51" fmla="*/ 942 h 1528"/>
                <a:gd name="T52" fmla="*/ 863 w 1127"/>
                <a:gd name="T53" fmla="*/ 995 h 1528"/>
                <a:gd name="T54" fmla="*/ 831 w 1127"/>
                <a:gd name="T55" fmla="*/ 1061 h 1528"/>
                <a:gd name="T56" fmla="*/ 809 w 1127"/>
                <a:gd name="T57" fmla="*/ 1132 h 1528"/>
                <a:gd name="T58" fmla="*/ 797 w 1127"/>
                <a:gd name="T59" fmla="*/ 1216 h 1528"/>
                <a:gd name="T60" fmla="*/ 791 w 1127"/>
                <a:gd name="T61" fmla="*/ 1309 h 1528"/>
                <a:gd name="T62" fmla="*/ 797 w 1127"/>
                <a:gd name="T63" fmla="*/ 1399 h 1528"/>
                <a:gd name="T64" fmla="*/ 809 w 1127"/>
                <a:gd name="T65" fmla="*/ 1486 h 1528"/>
                <a:gd name="T66" fmla="*/ 819 w 1127"/>
                <a:gd name="T67" fmla="*/ 1568 h 1528"/>
                <a:gd name="T68" fmla="*/ 831 w 1127"/>
                <a:gd name="T69" fmla="*/ 1637 h 1528"/>
                <a:gd name="T70" fmla="*/ 850 w 1127"/>
                <a:gd name="T71" fmla="*/ 1714 h 1528"/>
                <a:gd name="T72" fmla="*/ 869 w 1127"/>
                <a:gd name="T73" fmla="*/ 1767 h 1528"/>
                <a:gd name="T74" fmla="*/ 850 w 1127"/>
                <a:gd name="T75" fmla="*/ 2304 h 1528"/>
                <a:gd name="T76" fmla="*/ 844 w 1127"/>
                <a:gd name="T77" fmla="*/ 2351 h 1528"/>
                <a:gd name="T78" fmla="*/ 831 w 1127"/>
                <a:gd name="T79" fmla="*/ 2416 h 1528"/>
                <a:gd name="T80" fmla="*/ 819 w 1127"/>
                <a:gd name="T81" fmla="*/ 2500 h 1528"/>
                <a:gd name="T82" fmla="*/ 809 w 1127"/>
                <a:gd name="T83" fmla="*/ 2583 h 1528"/>
                <a:gd name="T84" fmla="*/ 809 w 1127"/>
                <a:gd name="T85" fmla="*/ 2636 h 1528"/>
                <a:gd name="T86" fmla="*/ 791 w 1127"/>
                <a:gd name="T87" fmla="*/ 2723 h 1528"/>
                <a:gd name="T88" fmla="*/ 784 w 1127"/>
                <a:gd name="T89" fmla="*/ 2782 h 1528"/>
                <a:gd name="T90" fmla="*/ 772 w 1127"/>
                <a:gd name="T91" fmla="*/ 2834 h 1528"/>
                <a:gd name="T92" fmla="*/ 766 w 1127"/>
                <a:gd name="T93" fmla="*/ 2900 h 1528"/>
                <a:gd name="T94" fmla="*/ 756 w 1127"/>
                <a:gd name="T95" fmla="*/ 2952 h 1528"/>
                <a:gd name="T96" fmla="*/ 750 w 1127"/>
                <a:gd name="T97" fmla="*/ 3011 h 1528"/>
                <a:gd name="T98" fmla="*/ 738 w 1127"/>
                <a:gd name="T99" fmla="*/ 3063 h 1528"/>
                <a:gd name="T100" fmla="*/ 731 w 1127"/>
                <a:gd name="T101" fmla="*/ 3122 h 1528"/>
                <a:gd name="T102" fmla="*/ 713 w 1127"/>
                <a:gd name="T103" fmla="*/ 3193 h 1528"/>
                <a:gd name="T104" fmla="*/ 697 w 1127"/>
                <a:gd name="T105" fmla="*/ 3295 h 1528"/>
                <a:gd name="T106" fmla="*/ 672 w 1127"/>
                <a:gd name="T107" fmla="*/ 3370 h 1528"/>
                <a:gd name="T108" fmla="*/ 660 w 1127"/>
                <a:gd name="T109" fmla="*/ 3447 h 1528"/>
                <a:gd name="T110" fmla="*/ 638 w 1127"/>
                <a:gd name="T111" fmla="*/ 3506 h 1528"/>
                <a:gd name="T112" fmla="*/ 613 w 1127"/>
                <a:gd name="T113" fmla="*/ 3590 h 1528"/>
                <a:gd name="T114" fmla="*/ 582 w 1127"/>
                <a:gd name="T115" fmla="*/ 3649 h 1528"/>
                <a:gd name="T116" fmla="*/ 572 w 1127"/>
                <a:gd name="T117" fmla="*/ 3689 h 1528"/>
                <a:gd name="T118" fmla="*/ 356 w 1127"/>
                <a:gd name="T119" fmla="*/ 4067 h 1528"/>
                <a:gd name="T120" fmla="*/ 1938 w 1127"/>
                <a:gd name="T121" fmla="*/ 4738 h 1528"/>
                <a:gd name="T122" fmla="*/ 2797 w 1127"/>
                <a:gd name="T123" fmla="*/ 4379 h 1528"/>
                <a:gd name="T124" fmla="*/ 2691 w 1127"/>
                <a:gd name="T125" fmla="*/ 2819 h 15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27"/>
                <a:gd name="T190" fmla="*/ 0 h 1528"/>
                <a:gd name="T191" fmla="*/ 1127 w 1127"/>
                <a:gd name="T192" fmla="*/ 1528 h 15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27" h="1528">
                  <a:moveTo>
                    <a:pt x="616" y="219"/>
                  </a:moveTo>
                  <a:lnTo>
                    <a:pt x="481" y="0"/>
                  </a:lnTo>
                  <a:lnTo>
                    <a:pt x="449" y="32"/>
                  </a:lnTo>
                  <a:lnTo>
                    <a:pt x="492" y="118"/>
                  </a:lnTo>
                  <a:lnTo>
                    <a:pt x="411" y="70"/>
                  </a:lnTo>
                  <a:lnTo>
                    <a:pt x="409" y="70"/>
                  </a:lnTo>
                  <a:lnTo>
                    <a:pt x="407" y="72"/>
                  </a:lnTo>
                  <a:lnTo>
                    <a:pt x="403" y="74"/>
                  </a:lnTo>
                  <a:lnTo>
                    <a:pt x="397" y="80"/>
                  </a:lnTo>
                  <a:lnTo>
                    <a:pt x="390" y="86"/>
                  </a:lnTo>
                  <a:lnTo>
                    <a:pt x="382" y="95"/>
                  </a:lnTo>
                  <a:lnTo>
                    <a:pt x="377" y="101"/>
                  </a:lnTo>
                  <a:lnTo>
                    <a:pt x="371" y="106"/>
                  </a:lnTo>
                  <a:lnTo>
                    <a:pt x="365" y="114"/>
                  </a:lnTo>
                  <a:lnTo>
                    <a:pt x="358" y="122"/>
                  </a:lnTo>
                  <a:lnTo>
                    <a:pt x="350" y="129"/>
                  </a:lnTo>
                  <a:lnTo>
                    <a:pt x="342" y="139"/>
                  </a:lnTo>
                  <a:lnTo>
                    <a:pt x="333" y="148"/>
                  </a:lnTo>
                  <a:lnTo>
                    <a:pt x="325" y="160"/>
                  </a:lnTo>
                  <a:lnTo>
                    <a:pt x="316" y="169"/>
                  </a:lnTo>
                  <a:lnTo>
                    <a:pt x="306" y="181"/>
                  </a:lnTo>
                  <a:lnTo>
                    <a:pt x="299" y="190"/>
                  </a:lnTo>
                  <a:lnTo>
                    <a:pt x="291" y="202"/>
                  </a:lnTo>
                  <a:lnTo>
                    <a:pt x="281" y="211"/>
                  </a:lnTo>
                  <a:lnTo>
                    <a:pt x="276" y="219"/>
                  </a:lnTo>
                  <a:lnTo>
                    <a:pt x="268" y="226"/>
                  </a:lnTo>
                  <a:lnTo>
                    <a:pt x="262" y="234"/>
                  </a:lnTo>
                  <a:lnTo>
                    <a:pt x="259" y="240"/>
                  </a:lnTo>
                  <a:lnTo>
                    <a:pt x="255" y="243"/>
                  </a:lnTo>
                  <a:lnTo>
                    <a:pt x="253" y="245"/>
                  </a:lnTo>
                  <a:lnTo>
                    <a:pt x="253" y="249"/>
                  </a:lnTo>
                  <a:lnTo>
                    <a:pt x="253" y="245"/>
                  </a:lnTo>
                  <a:lnTo>
                    <a:pt x="261" y="243"/>
                  </a:lnTo>
                  <a:lnTo>
                    <a:pt x="262" y="241"/>
                  </a:lnTo>
                  <a:lnTo>
                    <a:pt x="268" y="240"/>
                  </a:lnTo>
                  <a:lnTo>
                    <a:pt x="274" y="238"/>
                  </a:lnTo>
                  <a:lnTo>
                    <a:pt x="281" y="236"/>
                  </a:lnTo>
                  <a:lnTo>
                    <a:pt x="285" y="234"/>
                  </a:lnTo>
                  <a:lnTo>
                    <a:pt x="293" y="232"/>
                  </a:lnTo>
                  <a:lnTo>
                    <a:pt x="300" y="228"/>
                  </a:lnTo>
                  <a:lnTo>
                    <a:pt x="308" y="228"/>
                  </a:lnTo>
                  <a:lnTo>
                    <a:pt x="316" y="226"/>
                  </a:lnTo>
                  <a:lnTo>
                    <a:pt x="325" y="226"/>
                  </a:lnTo>
                  <a:lnTo>
                    <a:pt x="333" y="226"/>
                  </a:lnTo>
                  <a:lnTo>
                    <a:pt x="342" y="228"/>
                  </a:lnTo>
                  <a:lnTo>
                    <a:pt x="350" y="228"/>
                  </a:lnTo>
                  <a:lnTo>
                    <a:pt x="358" y="230"/>
                  </a:lnTo>
                  <a:lnTo>
                    <a:pt x="365" y="234"/>
                  </a:lnTo>
                  <a:lnTo>
                    <a:pt x="373" y="236"/>
                  </a:lnTo>
                  <a:lnTo>
                    <a:pt x="378" y="240"/>
                  </a:lnTo>
                  <a:lnTo>
                    <a:pt x="386" y="243"/>
                  </a:lnTo>
                  <a:lnTo>
                    <a:pt x="392" y="249"/>
                  </a:lnTo>
                  <a:lnTo>
                    <a:pt x="397" y="253"/>
                  </a:lnTo>
                  <a:lnTo>
                    <a:pt x="409" y="259"/>
                  </a:lnTo>
                  <a:lnTo>
                    <a:pt x="416" y="266"/>
                  </a:lnTo>
                  <a:lnTo>
                    <a:pt x="420" y="272"/>
                  </a:lnTo>
                  <a:lnTo>
                    <a:pt x="424" y="274"/>
                  </a:lnTo>
                  <a:lnTo>
                    <a:pt x="420" y="272"/>
                  </a:lnTo>
                  <a:lnTo>
                    <a:pt x="418" y="272"/>
                  </a:lnTo>
                  <a:lnTo>
                    <a:pt x="411" y="272"/>
                  </a:lnTo>
                  <a:lnTo>
                    <a:pt x="403" y="272"/>
                  </a:lnTo>
                  <a:lnTo>
                    <a:pt x="394" y="272"/>
                  </a:lnTo>
                  <a:lnTo>
                    <a:pt x="382" y="272"/>
                  </a:lnTo>
                  <a:lnTo>
                    <a:pt x="377" y="272"/>
                  </a:lnTo>
                  <a:lnTo>
                    <a:pt x="371" y="274"/>
                  </a:lnTo>
                  <a:lnTo>
                    <a:pt x="365" y="274"/>
                  </a:lnTo>
                  <a:lnTo>
                    <a:pt x="359" y="276"/>
                  </a:lnTo>
                  <a:lnTo>
                    <a:pt x="352" y="276"/>
                  </a:lnTo>
                  <a:lnTo>
                    <a:pt x="346" y="279"/>
                  </a:lnTo>
                  <a:lnTo>
                    <a:pt x="339" y="279"/>
                  </a:lnTo>
                  <a:lnTo>
                    <a:pt x="333" y="283"/>
                  </a:lnTo>
                  <a:lnTo>
                    <a:pt x="325" y="283"/>
                  </a:lnTo>
                  <a:lnTo>
                    <a:pt x="320" y="287"/>
                  </a:lnTo>
                  <a:lnTo>
                    <a:pt x="314" y="291"/>
                  </a:lnTo>
                  <a:lnTo>
                    <a:pt x="308" y="293"/>
                  </a:lnTo>
                  <a:lnTo>
                    <a:pt x="300" y="297"/>
                  </a:lnTo>
                  <a:lnTo>
                    <a:pt x="295" y="300"/>
                  </a:lnTo>
                  <a:lnTo>
                    <a:pt x="289" y="304"/>
                  </a:lnTo>
                  <a:lnTo>
                    <a:pt x="285" y="312"/>
                  </a:lnTo>
                  <a:lnTo>
                    <a:pt x="281" y="316"/>
                  </a:lnTo>
                  <a:lnTo>
                    <a:pt x="276" y="321"/>
                  </a:lnTo>
                  <a:lnTo>
                    <a:pt x="274" y="329"/>
                  </a:lnTo>
                  <a:lnTo>
                    <a:pt x="270" y="336"/>
                  </a:lnTo>
                  <a:lnTo>
                    <a:pt x="266" y="342"/>
                  </a:lnTo>
                  <a:lnTo>
                    <a:pt x="262" y="348"/>
                  </a:lnTo>
                  <a:lnTo>
                    <a:pt x="261" y="355"/>
                  </a:lnTo>
                  <a:lnTo>
                    <a:pt x="259" y="365"/>
                  </a:lnTo>
                  <a:lnTo>
                    <a:pt x="257" y="374"/>
                  </a:lnTo>
                  <a:lnTo>
                    <a:pt x="255" y="382"/>
                  </a:lnTo>
                  <a:lnTo>
                    <a:pt x="255" y="392"/>
                  </a:lnTo>
                  <a:lnTo>
                    <a:pt x="255" y="401"/>
                  </a:lnTo>
                  <a:lnTo>
                    <a:pt x="253" y="411"/>
                  </a:lnTo>
                  <a:lnTo>
                    <a:pt x="253" y="422"/>
                  </a:lnTo>
                  <a:lnTo>
                    <a:pt x="253" y="432"/>
                  </a:lnTo>
                  <a:lnTo>
                    <a:pt x="255" y="441"/>
                  </a:lnTo>
                  <a:lnTo>
                    <a:pt x="255" y="451"/>
                  </a:lnTo>
                  <a:lnTo>
                    <a:pt x="257" y="460"/>
                  </a:lnTo>
                  <a:lnTo>
                    <a:pt x="257" y="470"/>
                  </a:lnTo>
                  <a:lnTo>
                    <a:pt x="259" y="479"/>
                  </a:lnTo>
                  <a:lnTo>
                    <a:pt x="259" y="489"/>
                  </a:lnTo>
                  <a:lnTo>
                    <a:pt x="261" y="496"/>
                  </a:lnTo>
                  <a:lnTo>
                    <a:pt x="262" y="506"/>
                  </a:lnTo>
                  <a:lnTo>
                    <a:pt x="264" y="513"/>
                  </a:lnTo>
                  <a:lnTo>
                    <a:pt x="264" y="521"/>
                  </a:lnTo>
                  <a:lnTo>
                    <a:pt x="266" y="528"/>
                  </a:lnTo>
                  <a:lnTo>
                    <a:pt x="268" y="536"/>
                  </a:lnTo>
                  <a:lnTo>
                    <a:pt x="270" y="544"/>
                  </a:lnTo>
                  <a:lnTo>
                    <a:pt x="272" y="553"/>
                  </a:lnTo>
                  <a:lnTo>
                    <a:pt x="276" y="563"/>
                  </a:lnTo>
                  <a:lnTo>
                    <a:pt x="276" y="568"/>
                  </a:lnTo>
                  <a:lnTo>
                    <a:pt x="278" y="570"/>
                  </a:lnTo>
                  <a:lnTo>
                    <a:pt x="308" y="779"/>
                  </a:lnTo>
                  <a:lnTo>
                    <a:pt x="274" y="741"/>
                  </a:lnTo>
                  <a:lnTo>
                    <a:pt x="272" y="743"/>
                  </a:lnTo>
                  <a:lnTo>
                    <a:pt x="270" y="749"/>
                  </a:lnTo>
                  <a:lnTo>
                    <a:pt x="270" y="753"/>
                  </a:lnTo>
                  <a:lnTo>
                    <a:pt x="270" y="758"/>
                  </a:lnTo>
                  <a:lnTo>
                    <a:pt x="268" y="764"/>
                  </a:lnTo>
                  <a:lnTo>
                    <a:pt x="268" y="772"/>
                  </a:lnTo>
                  <a:lnTo>
                    <a:pt x="266" y="779"/>
                  </a:lnTo>
                  <a:lnTo>
                    <a:pt x="266" y="787"/>
                  </a:lnTo>
                  <a:lnTo>
                    <a:pt x="264" y="796"/>
                  </a:lnTo>
                  <a:lnTo>
                    <a:pt x="262" y="806"/>
                  </a:lnTo>
                  <a:lnTo>
                    <a:pt x="261" y="815"/>
                  </a:lnTo>
                  <a:lnTo>
                    <a:pt x="261" y="827"/>
                  </a:lnTo>
                  <a:lnTo>
                    <a:pt x="259" y="833"/>
                  </a:lnTo>
                  <a:lnTo>
                    <a:pt x="259" y="836"/>
                  </a:lnTo>
                  <a:lnTo>
                    <a:pt x="259" y="844"/>
                  </a:lnTo>
                  <a:lnTo>
                    <a:pt x="259" y="850"/>
                  </a:lnTo>
                  <a:lnTo>
                    <a:pt x="257" y="861"/>
                  </a:lnTo>
                  <a:lnTo>
                    <a:pt x="253" y="872"/>
                  </a:lnTo>
                  <a:lnTo>
                    <a:pt x="253" y="878"/>
                  </a:lnTo>
                  <a:lnTo>
                    <a:pt x="251" y="884"/>
                  </a:lnTo>
                  <a:lnTo>
                    <a:pt x="251" y="890"/>
                  </a:lnTo>
                  <a:lnTo>
                    <a:pt x="251" y="897"/>
                  </a:lnTo>
                  <a:lnTo>
                    <a:pt x="249" y="901"/>
                  </a:lnTo>
                  <a:lnTo>
                    <a:pt x="249" y="909"/>
                  </a:lnTo>
                  <a:lnTo>
                    <a:pt x="247" y="914"/>
                  </a:lnTo>
                  <a:lnTo>
                    <a:pt x="247" y="922"/>
                  </a:lnTo>
                  <a:lnTo>
                    <a:pt x="245" y="928"/>
                  </a:lnTo>
                  <a:lnTo>
                    <a:pt x="245" y="935"/>
                  </a:lnTo>
                  <a:lnTo>
                    <a:pt x="243" y="941"/>
                  </a:lnTo>
                  <a:lnTo>
                    <a:pt x="243" y="947"/>
                  </a:lnTo>
                  <a:lnTo>
                    <a:pt x="242" y="952"/>
                  </a:lnTo>
                  <a:lnTo>
                    <a:pt x="242" y="960"/>
                  </a:lnTo>
                  <a:lnTo>
                    <a:pt x="240" y="964"/>
                  </a:lnTo>
                  <a:lnTo>
                    <a:pt x="240" y="971"/>
                  </a:lnTo>
                  <a:lnTo>
                    <a:pt x="238" y="977"/>
                  </a:lnTo>
                  <a:lnTo>
                    <a:pt x="236" y="983"/>
                  </a:lnTo>
                  <a:lnTo>
                    <a:pt x="236" y="988"/>
                  </a:lnTo>
                  <a:lnTo>
                    <a:pt x="236" y="996"/>
                  </a:lnTo>
                  <a:lnTo>
                    <a:pt x="234" y="1002"/>
                  </a:lnTo>
                  <a:lnTo>
                    <a:pt x="234" y="1007"/>
                  </a:lnTo>
                  <a:lnTo>
                    <a:pt x="230" y="1013"/>
                  </a:lnTo>
                  <a:lnTo>
                    <a:pt x="230" y="1019"/>
                  </a:lnTo>
                  <a:lnTo>
                    <a:pt x="228" y="1030"/>
                  </a:lnTo>
                  <a:lnTo>
                    <a:pt x="228" y="1042"/>
                  </a:lnTo>
                  <a:lnTo>
                    <a:pt x="224" y="1051"/>
                  </a:lnTo>
                  <a:lnTo>
                    <a:pt x="223" y="1063"/>
                  </a:lnTo>
                  <a:lnTo>
                    <a:pt x="221" y="1070"/>
                  </a:lnTo>
                  <a:lnTo>
                    <a:pt x="219" y="1080"/>
                  </a:lnTo>
                  <a:lnTo>
                    <a:pt x="215" y="1087"/>
                  </a:lnTo>
                  <a:lnTo>
                    <a:pt x="213" y="1097"/>
                  </a:lnTo>
                  <a:lnTo>
                    <a:pt x="211" y="1104"/>
                  </a:lnTo>
                  <a:lnTo>
                    <a:pt x="211" y="1112"/>
                  </a:lnTo>
                  <a:lnTo>
                    <a:pt x="207" y="1118"/>
                  </a:lnTo>
                  <a:lnTo>
                    <a:pt x="205" y="1125"/>
                  </a:lnTo>
                  <a:lnTo>
                    <a:pt x="204" y="1131"/>
                  </a:lnTo>
                  <a:lnTo>
                    <a:pt x="204" y="1137"/>
                  </a:lnTo>
                  <a:lnTo>
                    <a:pt x="200" y="1146"/>
                  </a:lnTo>
                  <a:lnTo>
                    <a:pt x="196" y="1158"/>
                  </a:lnTo>
                  <a:lnTo>
                    <a:pt x="194" y="1165"/>
                  </a:lnTo>
                  <a:lnTo>
                    <a:pt x="190" y="1171"/>
                  </a:lnTo>
                  <a:lnTo>
                    <a:pt x="186" y="1177"/>
                  </a:lnTo>
                  <a:lnTo>
                    <a:pt x="186" y="1182"/>
                  </a:lnTo>
                  <a:lnTo>
                    <a:pt x="183" y="1188"/>
                  </a:lnTo>
                  <a:lnTo>
                    <a:pt x="183" y="1190"/>
                  </a:lnTo>
                  <a:lnTo>
                    <a:pt x="164" y="1270"/>
                  </a:lnTo>
                  <a:lnTo>
                    <a:pt x="304" y="1312"/>
                  </a:lnTo>
                  <a:lnTo>
                    <a:pt x="114" y="1312"/>
                  </a:lnTo>
                  <a:lnTo>
                    <a:pt x="0" y="1460"/>
                  </a:lnTo>
                  <a:lnTo>
                    <a:pt x="318" y="1528"/>
                  </a:lnTo>
                  <a:lnTo>
                    <a:pt x="620" y="1528"/>
                  </a:lnTo>
                  <a:lnTo>
                    <a:pt x="561" y="1169"/>
                  </a:lnTo>
                  <a:lnTo>
                    <a:pt x="688" y="1083"/>
                  </a:lnTo>
                  <a:lnTo>
                    <a:pt x="895" y="1412"/>
                  </a:lnTo>
                  <a:lnTo>
                    <a:pt x="1127" y="1350"/>
                  </a:lnTo>
                  <a:lnTo>
                    <a:pt x="975" y="930"/>
                  </a:lnTo>
                  <a:lnTo>
                    <a:pt x="861" y="909"/>
                  </a:lnTo>
                  <a:lnTo>
                    <a:pt x="616" y="219"/>
                  </a:lnTo>
                  <a:close/>
                </a:path>
              </a:pathLst>
            </a:custGeom>
            <a:solidFill>
              <a:srgbClr val="FFB35C"/>
            </a:solidFill>
            <a:ln w="9525">
              <a:noFill/>
              <a:miter lim="800000"/>
              <a:headEnd/>
              <a:tailEnd/>
            </a:ln>
          </p:spPr>
          <p:txBody>
            <a:bodyPr/>
            <a:lstStyle/>
            <a:p>
              <a:endParaRPr lang="en-US" b="0">
                <a:solidFill>
                  <a:srgbClr val="000000"/>
                </a:solidFill>
              </a:endParaRPr>
            </a:p>
          </p:txBody>
        </p:sp>
        <p:sp>
          <p:nvSpPr>
            <p:cNvPr id="1040" name="Shape 6156"/>
            <p:cNvSpPr>
              <a:spLocks/>
            </p:cNvSpPr>
            <p:nvPr/>
          </p:nvSpPr>
          <p:spPr bwMode="auto">
            <a:xfrm>
              <a:off x="4721" y="1858"/>
              <a:ext cx="78" cy="73"/>
            </a:xfrm>
            <a:custGeom>
              <a:avLst/>
              <a:gdLst>
                <a:gd name="T0" fmla="*/ 354 w 158"/>
                <a:gd name="T1" fmla="*/ 0 h 146"/>
                <a:gd name="T2" fmla="*/ 437 w 158"/>
                <a:gd name="T3" fmla="*/ 192 h 146"/>
                <a:gd name="T4" fmla="*/ 58 w 158"/>
                <a:gd name="T5" fmla="*/ 452 h 146"/>
                <a:gd name="T6" fmla="*/ 0 w 158"/>
                <a:gd name="T7" fmla="*/ 289 h 146"/>
                <a:gd name="T8" fmla="*/ 354 w 158"/>
                <a:gd name="T9" fmla="*/ 0 h 146"/>
                <a:gd name="T10" fmla="*/ 354 w 158"/>
                <a:gd name="T11" fmla="*/ 0 h 146"/>
                <a:gd name="T12" fmla="*/ 0 60000 65536"/>
                <a:gd name="T13" fmla="*/ 0 60000 65536"/>
                <a:gd name="T14" fmla="*/ 0 60000 65536"/>
                <a:gd name="T15" fmla="*/ 0 60000 65536"/>
                <a:gd name="T16" fmla="*/ 0 60000 65536"/>
                <a:gd name="T17" fmla="*/ 0 60000 65536"/>
                <a:gd name="T18" fmla="*/ 0 w 158"/>
                <a:gd name="T19" fmla="*/ 0 h 146"/>
                <a:gd name="T20" fmla="*/ 158 w 158"/>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158" h="146">
                  <a:moveTo>
                    <a:pt x="128" y="0"/>
                  </a:moveTo>
                  <a:lnTo>
                    <a:pt x="158" y="62"/>
                  </a:lnTo>
                  <a:lnTo>
                    <a:pt x="21" y="146"/>
                  </a:lnTo>
                  <a:lnTo>
                    <a:pt x="0" y="93"/>
                  </a:lnTo>
                  <a:lnTo>
                    <a:pt x="128" y="0"/>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41" name="Shape 6157"/>
            <p:cNvSpPr>
              <a:spLocks/>
            </p:cNvSpPr>
            <p:nvPr/>
          </p:nvSpPr>
          <p:spPr bwMode="auto">
            <a:xfrm>
              <a:off x="4207" y="1949"/>
              <a:ext cx="354" cy="310"/>
            </a:xfrm>
            <a:custGeom>
              <a:avLst/>
              <a:gdLst>
                <a:gd name="T0" fmla="*/ 389 w 709"/>
                <a:gd name="T1" fmla="*/ 0 h 620"/>
                <a:gd name="T2" fmla="*/ 361 w 709"/>
                <a:gd name="T3" fmla="*/ 38 h 620"/>
                <a:gd name="T4" fmla="*/ 331 w 709"/>
                <a:gd name="T5" fmla="*/ 89 h 620"/>
                <a:gd name="T6" fmla="*/ 303 w 709"/>
                <a:gd name="T7" fmla="*/ 137 h 620"/>
                <a:gd name="T8" fmla="*/ 279 w 709"/>
                <a:gd name="T9" fmla="*/ 176 h 620"/>
                <a:gd name="T10" fmla="*/ 254 w 709"/>
                <a:gd name="T11" fmla="*/ 223 h 620"/>
                <a:gd name="T12" fmla="*/ 239 w 709"/>
                <a:gd name="T13" fmla="*/ 276 h 620"/>
                <a:gd name="T14" fmla="*/ 214 w 709"/>
                <a:gd name="T15" fmla="*/ 334 h 620"/>
                <a:gd name="T16" fmla="*/ 196 w 709"/>
                <a:gd name="T17" fmla="*/ 384 h 620"/>
                <a:gd name="T18" fmla="*/ 187 w 709"/>
                <a:gd name="T19" fmla="*/ 424 h 620"/>
                <a:gd name="T20" fmla="*/ 180 w 709"/>
                <a:gd name="T21" fmla="*/ 458 h 620"/>
                <a:gd name="T22" fmla="*/ 169 w 709"/>
                <a:gd name="T23" fmla="*/ 502 h 620"/>
                <a:gd name="T24" fmla="*/ 156 w 709"/>
                <a:gd name="T25" fmla="*/ 537 h 620"/>
                <a:gd name="T26" fmla="*/ 144 w 709"/>
                <a:gd name="T27" fmla="*/ 583 h 620"/>
                <a:gd name="T28" fmla="*/ 138 w 709"/>
                <a:gd name="T29" fmla="*/ 632 h 620"/>
                <a:gd name="T30" fmla="*/ 135 w 709"/>
                <a:gd name="T31" fmla="*/ 672 h 620"/>
                <a:gd name="T32" fmla="*/ 122 w 709"/>
                <a:gd name="T33" fmla="*/ 719 h 620"/>
                <a:gd name="T34" fmla="*/ 110 w 709"/>
                <a:gd name="T35" fmla="*/ 772 h 620"/>
                <a:gd name="T36" fmla="*/ 104 w 709"/>
                <a:gd name="T37" fmla="*/ 824 h 620"/>
                <a:gd name="T38" fmla="*/ 98 w 709"/>
                <a:gd name="T39" fmla="*/ 871 h 620"/>
                <a:gd name="T40" fmla="*/ 86 w 709"/>
                <a:gd name="T41" fmla="*/ 927 h 620"/>
                <a:gd name="T42" fmla="*/ 80 w 709"/>
                <a:gd name="T43" fmla="*/ 985 h 620"/>
                <a:gd name="T44" fmla="*/ 76 w 709"/>
                <a:gd name="T45" fmla="*/ 1039 h 620"/>
                <a:gd name="T46" fmla="*/ 70 w 709"/>
                <a:gd name="T47" fmla="*/ 1092 h 620"/>
                <a:gd name="T48" fmla="*/ 64 w 709"/>
                <a:gd name="T49" fmla="*/ 1145 h 620"/>
                <a:gd name="T50" fmla="*/ 58 w 709"/>
                <a:gd name="T51" fmla="*/ 1204 h 620"/>
                <a:gd name="T52" fmla="*/ 52 w 709"/>
                <a:gd name="T53" fmla="*/ 1255 h 620"/>
                <a:gd name="T54" fmla="*/ 46 w 709"/>
                <a:gd name="T55" fmla="*/ 1308 h 620"/>
                <a:gd name="T56" fmla="*/ 40 w 709"/>
                <a:gd name="T57" fmla="*/ 1361 h 620"/>
                <a:gd name="T58" fmla="*/ 40 w 709"/>
                <a:gd name="T59" fmla="*/ 1413 h 620"/>
                <a:gd name="T60" fmla="*/ 33 w 709"/>
                <a:gd name="T61" fmla="*/ 1463 h 620"/>
                <a:gd name="T62" fmla="*/ 27 w 709"/>
                <a:gd name="T63" fmla="*/ 1509 h 620"/>
                <a:gd name="T64" fmla="*/ 21 w 709"/>
                <a:gd name="T65" fmla="*/ 1556 h 620"/>
                <a:gd name="T66" fmla="*/ 18 w 709"/>
                <a:gd name="T67" fmla="*/ 1603 h 620"/>
                <a:gd name="T68" fmla="*/ 18 w 709"/>
                <a:gd name="T69" fmla="*/ 1643 h 620"/>
                <a:gd name="T70" fmla="*/ 12 w 709"/>
                <a:gd name="T71" fmla="*/ 1686 h 620"/>
                <a:gd name="T72" fmla="*/ 12 w 709"/>
                <a:gd name="T73" fmla="*/ 1720 h 620"/>
                <a:gd name="T74" fmla="*/ 12 w 709"/>
                <a:gd name="T75" fmla="*/ 1758 h 620"/>
                <a:gd name="T76" fmla="*/ 6 w 709"/>
                <a:gd name="T77" fmla="*/ 1804 h 620"/>
                <a:gd name="T78" fmla="*/ 0 w 709"/>
                <a:gd name="T79" fmla="*/ 1857 h 620"/>
                <a:gd name="T80" fmla="*/ 0 w 709"/>
                <a:gd name="T81" fmla="*/ 1897 h 620"/>
                <a:gd name="T82" fmla="*/ 0 w 709"/>
                <a:gd name="T83" fmla="*/ 1916 h 620"/>
                <a:gd name="T84" fmla="*/ 2170 w 709"/>
                <a:gd name="T85" fmla="*/ 1869 h 620"/>
                <a:gd name="T86" fmla="*/ 401 w 709"/>
                <a:gd name="T87" fmla="*/ 0 h 6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9"/>
                <a:gd name="T133" fmla="*/ 0 h 620"/>
                <a:gd name="T134" fmla="*/ 709 w 709"/>
                <a:gd name="T135" fmla="*/ 620 h 6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9" h="620">
                  <a:moveTo>
                    <a:pt x="131" y="0"/>
                  </a:moveTo>
                  <a:lnTo>
                    <a:pt x="127" y="0"/>
                  </a:lnTo>
                  <a:lnTo>
                    <a:pt x="123" y="8"/>
                  </a:lnTo>
                  <a:lnTo>
                    <a:pt x="118" y="12"/>
                  </a:lnTo>
                  <a:lnTo>
                    <a:pt x="112" y="19"/>
                  </a:lnTo>
                  <a:lnTo>
                    <a:pt x="108" y="29"/>
                  </a:lnTo>
                  <a:lnTo>
                    <a:pt x="102" y="38"/>
                  </a:lnTo>
                  <a:lnTo>
                    <a:pt x="99" y="44"/>
                  </a:lnTo>
                  <a:lnTo>
                    <a:pt x="95" y="51"/>
                  </a:lnTo>
                  <a:lnTo>
                    <a:pt x="91" y="57"/>
                  </a:lnTo>
                  <a:lnTo>
                    <a:pt x="87" y="65"/>
                  </a:lnTo>
                  <a:lnTo>
                    <a:pt x="83" y="72"/>
                  </a:lnTo>
                  <a:lnTo>
                    <a:pt x="80" y="80"/>
                  </a:lnTo>
                  <a:lnTo>
                    <a:pt x="78" y="89"/>
                  </a:lnTo>
                  <a:lnTo>
                    <a:pt x="74" y="99"/>
                  </a:lnTo>
                  <a:lnTo>
                    <a:pt x="70" y="108"/>
                  </a:lnTo>
                  <a:lnTo>
                    <a:pt x="66" y="120"/>
                  </a:lnTo>
                  <a:lnTo>
                    <a:pt x="64" y="124"/>
                  </a:lnTo>
                  <a:lnTo>
                    <a:pt x="63" y="129"/>
                  </a:lnTo>
                  <a:lnTo>
                    <a:pt x="61" y="137"/>
                  </a:lnTo>
                  <a:lnTo>
                    <a:pt x="61" y="143"/>
                  </a:lnTo>
                  <a:lnTo>
                    <a:pt x="59" y="148"/>
                  </a:lnTo>
                  <a:lnTo>
                    <a:pt x="57" y="154"/>
                  </a:lnTo>
                  <a:lnTo>
                    <a:pt x="55" y="162"/>
                  </a:lnTo>
                  <a:lnTo>
                    <a:pt x="53" y="167"/>
                  </a:lnTo>
                  <a:lnTo>
                    <a:pt x="51" y="173"/>
                  </a:lnTo>
                  <a:lnTo>
                    <a:pt x="51" y="181"/>
                  </a:lnTo>
                  <a:lnTo>
                    <a:pt x="47" y="188"/>
                  </a:lnTo>
                  <a:lnTo>
                    <a:pt x="47" y="196"/>
                  </a:lnTo>
                  <a:lnTo>
                    <a:pt x="45" y="204"/>
                  </a:lnTo>
                  <a:lnTo>
                    <a:pt x="45" y="209"/>
                  </a:lnTo>
                  <a:lnTo>
                    <a:pt x="44" y="217"/>
                  </a:lnTo>
                  <a:lnTo>
                    <a:pt x="42" y="226"/>
                  </a:lnTo>
                  <a:lnTo>
                    <a:pt x="40" y="232"/>
                  </a:lnTo>
                  <a:lnTo>
                    <a:pt x="38" y="242"/>
                  </a:lnTo>
                  <a:lnTo>
                    <a:pt x="36" y="249"/>
                  </a:lnTo>
                  <a:lnTo>
                    <a:pt x="36" y="259"/>
                  </a:lnTo>
                  <a:lnTo>
                    <a:pt x="34" y="266"/>
                  </a:lnTo>
                  <a:lnTo>
                    <a:pt x="32" y="274"/>
                  </a:lnTo>
                  <a:lnTo>
                    <a:pt x="32" y="281"/>
                  </a:lnTo>
                  <a:lnTo>
                    <a:pt x="30" y="291"/>
                  </a:lnTo>
                  <a:lnTo>
                    <a:pt x="28" y="299"/>
                  </a:lnTo>
                  <a:lnTo>
                    <a:pt x="28" y="308"/>
                  </a:lnTo>
                  <a:lnTo>
                    <a:pt x="26" y="318"/>
                  </a:lnTo>
                  <a:lnTo>
                    <a:pt x="26" y="327"/>
                  </a:lnTo>
                  <a:lnTo>
                    <a:pt x="25" y="335"/>
                  </a:lnTo>
                  <a:lnTo>
                    <a:pt x="23" y="342"/>
                  </a:lnTo>
                  <a:lnTo>
                    <a:pt x="23" y="352"/>
                  </a:lnTo>
                  <a:lnTo>
                    <a:pt x="23" y="361"/>
                  </a:lnTo>
                  <a:lnTo>
                    <a:pt x="21" y="369"/>
                  </a:lnTo>
                  <a:lnTo>
                    <a:pt x="19" y="378"/>
                  </a:lnTo>
                  <a:lnTo>
                    <a:pt x="19" y="388"/>
                  </a:lnTo>
                  <a:lnTo>
                    <a:pt x="19" y="397"/>
                  </a:lnTo>
                  <a:lnTo>
                    <a:pt x="17" y="405"/>
                  </a:lnTo>
                  <a:lnTo>
                    <a:pt x="15" y="413"/>
                  </a:lnTo>
                  <a:lnTo>
                    <a:pt x="15" y="422"/>
                  </a:lnTo>
                  <a:lnTo>
                    <a:pt x="15" y="430"/>
                  </a:lnTo>
                  <a:lnTo>
                    <a:pt x="13" y="439"/>
                  </a:lnTo>
                  <a:lnTo>
                    <a:pt x="13" y="447"/>
                  </a:lnTo>
                  <a:lnTo>
                    <a:pt x="13" y="456"/>
                  </a:lnTo>
                  <a:lnTo>
                    <a:pt x="13" y="464"/>
                  </a:lnTo>
                  <a:lnTo>
                    <a:pt x="11" y="472"/>
                  </a:lnTo>
                  <a:lnTo>
                    <a:pt x="11" y="479"/>
                  </a:lnTo>
                  <a:lnTo>
                    <a:pt x="9" y="487"/>
                  </a:lnTo>
                  <a:lnTo>
                    <a:pt x="9" y="494"/>
                  </a:lnTo>
                  <a:lnTo>
                    <a:pt x="7" y="502"/>
                  </a:lnTo>
                  <a:lnTo>
                    <a:pt x="7" y="510"/>
                  </a:lnTo>
                  <a:lnTo>
                    <a:pt x="6" y="517"/>
                  </a:lnTo>
                  <a:lnTo>
                    <a:pt x="6" y="525"/>
                  </a:lnTo>
                  <a:lnTo>
                    <a:pt x="6" y="530"/>
                  </a:lnTo>
                  <a:lnTo>
                    <a:pt x="6" y="538"/>
                  </a:lnTo>
                  <a:lnTo>
                    <a:pt x="4" y="544"/>
                  </a:lnTo>
                  <a:lnTo>
                    <a:pt x="4" y="549"/>
                  </a:lnTo>
                  <a:lnTo>
                    <a:pt x="4" y="555"/>
                  </a:lnTo>
                  <a:lnTo>
                    <a:pt x="4" y="563"/>
                  </a:lnTo>
                  <a:lnTo>
                    <a:pt x="4" y="567"/>
                  </a:lnTo>
                  <a:lnTo>
                    <a:pt x="4" y="574"/>
                  </a:lnTo>
                  <a:lnTo>
                    <a:pt x="2" y="582"/>
                  </a:lnTo>
                  <a:lnTo>
                    <a:pt x="0" y="591"/>
                  </a:lnTo>
                  <a:lnTo>
                    <a:pt x="0" y="599"/>
                  </a:lnTo>
                  <a:lnTo>
                    <a:pt x="0" y="606"/>
                  </a:lnTo>
                  <a:lnTo>
                    <a:pt x="0" y="612"/>
                  </a:lnTo>
                  <a:lnTo>
                    <a:pt x="0" y="616"/>
                  </a:lnTo>
                  <a:lnTo>
                    <a:pt x="0" y="618"/>
                  </a:lnTo>
                  <a:lnTo>
                    <a:pt x="0" y="620"/>
                  </a:lnTo>
                  <a:lnTo>
                    <a:pt x="709" y="603"/>
                  </a:lnTo>
                  <a:lnTo>
                    <a:pt x="367" y="99"/>
                  </a:lnTo>
                  <a:lnTo>
                    <a:pt x="131" y="0"/>
                  </a:lnTo>
                  <a:close/>
                </a:path>
              </a:pathLst>
            </a:custGeom>
            <a:solidFill>
              <a:srgbClr val="DBB84D"/>
            </a:solidFill>
            <a:ln w="9525">
              <a:noFill/>
              <a:miter lim="800000"/>
              <a:headEnd/>
              <a:tailEnd/>
            </a:ln>
          </p:spPr>
          <p:txBody>
            <a:bodyPr/>
            <a:lstStyle/>
            <a:p>
              <a:endParaRPr lang="en-US" b="0">
                <a:solidFill>
                  <a:srgbClr val="000000"/>
                </a:solidFill>
              </a:endParaRPr>
            </a:p>
          </p:txBody>
        </p:sp>
        <p:sp>
          <p:nvSpPr>
            <p:cNvPr id="1042" name="Shape 6158"/>
            <p:cNvSpPr>
              <a:spLocks/>
            </p:cNvSpPr>
            <p:nvPr/>
          </p:nvSpPr>
          <p:spPr bwMode="auto">
            <a:xfrm>
              <a:off x="4659" y="924"/>
              <a:ext cx="768" cy="1000"/>
            </a:xfrm>
            <a:custGeom>
              <a:avLst/>
              <a:gdLst>
                <a:gd name="T0" fmla="*/ 1147 w 1538"/>
                <a:gd name="T1" fmla="*/ 627 h 2002"/>
                <a:gd name="T2" fmla="*/ 4636 w 1538"/>
                <a:gd name="T3" fmla="*/ 0 h 2002"/>
                <a:gd name="T4" fmla="*/ 4713 w 1538"/>
                <a:gd name="T5" fmla="*/ 1297 h 2002"/>
                <a:gd name="T6" fmla="*/ 3861 w 1538"/>
                <a:gd name="T7" fmla="*/ 5374 h 2002"/>
                <a:gd name="T8" fmla="*/ 3436 w 1538"/>
                <a:gd name="T9" fmla="*/ 5700 h 2002"/>
                <a:gd name="T10" fmla="*/ 2767 w 1538"/>
                <a:gd name="T11" fmla="*/ 5509 h 2002"/>
                <a:gd name="T12" fmla="*/ 2865 w 1538"/>
                <a:gd name="T13" fmla="*/ 6103 h 2002"/>
                <a:gd name="T14" fmla="*/ 1147 w 1538"/>
                <a:gd name="T15" fmla="*/ 6152 h 2002"/>
                <a:gd name="T16" fmla="*/ 821 w 1538"/>
                <a:gd name="T17" fmla="*/ 4551 h 2002"/>
                <a:gd name="T18" fmla="*/ 2418 w 1538"/>
                <a:gd name="T19" fmla="*/ 3103 h 2002"/>
                <a:gd name="T20" fmla="*/ 3965 w 1538"/>
                <a:gd name="T21" fmla="*/ 2372 h 2002"/>
                <a:gd name="T22" fmla="*/ 2568 w 1538"/>
                <a:gd name="T23" fmla="*/ 2799 h 2002"/>
                <a:gd name="T24" fmla="*/ 2685 w 1538"/>
                <a:gd name="T25" fmla="*/ 2280 h 2002"/>
                <a:gd name="T26" fmla="*/ 478 w 1538"/>
                <a:gd name="T27" fmla="*/ 3448 h 2002"/>
                <a:gd name="T28" fmla="*/ 478 w 1538"/>
                <a:gd name="T29" fmla="*/ 2799 h 2002"/>
                <a:gd name="T30" fmla="*/ 0 w 1538"/>
                <a:gd name="T31" fmla="*/ 2151 h 2002"/>
                <a:gd name="T32" fmla="*/ 273 w 1538"/>
                <a:gd name="T33" fmla="*/ 1343 h 2002"/>
                <a:gd name="T34" fmla="*/ 996 w 1538"/>
                <a:gd name="T35" fmla="*/ 1122 h 2002"/>
                <a:gd name="T36" fmla="*/ 1147 w 1538"/>
                <a:gd name="T37" fmla="*/ 627 h 2002"/>
                <a:gd name="T38" fmla="*/ 1147 w 1538"/>
                <a:gd name="T39" fmla="*/ 627 h 20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38"/>
                <a:gd name="T61" fmla="*/ 0 h 2002"/>
                <a:gd name="T62" fmla="*/ 1538 w 1538"/>
                <a:gd name="T63" fmla="*/ 2002 h 20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38" h="2002">
                  <a:moveTo>
                    <a:pt x="374" y="204"/>
                  </a:moveTo>
                  <a:lnTo>
                    <a:pt x="1513" y="0"/>
                  </a:lnTo>
                  <a:lnTo>
                    <a:pt x="1538" y="422"/>
                  </a:lnTo>
                  <a:lnTo>
                    <a:pt x="1260" y="1749"/>
                  </a:lnTo>
                  <a:lnTo>
                    <a:pt x="1121" y="1855"/>
                  </a:lnTo>
                  <a:lnTo>
                    <a:pt x="903" y="1793"/>
                  </a:lnTo>
                  <a:lnTo>
                    <a:pt x="935" y="1986"/>
                  </a:lnTo>
                  <a:lnTo>
                    <a:pt x="374" y="2002"/>
                  </a:lnTo>
                  <a:lnTo>
                    <a:pt x="268" y="1481"/>
                  </a:lnTo>
                  <a:lnTo>
                    <a:pt x="789" y="1010"/>
                  </a:lnTo>
                  <a:lnTo>
                    <a:pt x="1294" y="772"/>
                  </a:lnTo>
                  <a:lnTo>
                    <a:pt x="838" y="911"/>
                  </a:lnTo>
                  <a:lnTo>
                    <a:pt x="876" y="742"/>
                  </a:lnTo>
                  <a:lnTo>
                    <a:pt x="156" y="1122"/>
                  </a:lnTo>
                  <a:lnTo>
                    <a:pt x="156" y="911"/>
                  </a:lnTo>
                  <a:lnTo>
                    <a:pt x="0" y="700"/>
                  </a:lnTo>
                  <a:lnTo>
                    <a:pt x="89" y="437"/>
                  </a:lnTo>
                  <a:lnTo>
                    <a:pt x="325" y="365"/>
                  </a:lnTo>
                  <a:lnTo>
                    <a:pt x="374" y="204"/>
                  </a:lnTo>
                  <a:close/>
                </a:path>
              </a:pathLst>
            </a:custGeom>
            <a:solidFill>
              <a:srgbClr val="F2FFF2"/>
            </a:solidFill>
            <a:ln w="9525">
              <a:noFill/>
              <a:miter lim="800000"/>
              <a:headEnd/>
              <a:tailEnd/>
            </a:ln>
          </p:spPr>
          <p:txBody>
            <a:bodyPr/>
            <a:lstStyle/>
            <a:p>
              <a:endParaRPr lang="en-US" b="0">
                <a:solidFill>
                  <a:srgbClr val="000000"/>
                </a:solidFill>
              </a:endParaRPr>
            </a:p>
          </p:txBody>
        </p:sp>
        <p:sp>
          <p:nvSpPr>
            <p:cNvPr id="1043" name="Shape 6159"/>
            <p:cNvSpPr>
              <a:spLocks/>
            </p:cNvSpPr>
            <p:nvPr/>
          </p:nvSpPr>
          <p:spPr bwMode="auto">
            <a:xfrm>
              <a:off x="4620" y="1941"/>
              <a:ext cx="544" cy="37"/>
            </a:xfrm>
            <a:custGeom>
              <a:avLst/>
              <a:gdLst>
                <a:gd name="T0" fmla="*/ 0 w 1089"/>
                <a:gd name="T1" fmla="*/ 77 h 74"/>
                <a:gd name="T2" fmla="*/ 3349 w 1089"/>
                <a:gd name="T3" fmla="*/ 0 h 74"/>
                <a:gd name="T4" fmla="*/ 3109 w 1089"/>
                <a:gd name="T5" fmla="*/ 229 h 74"/>
                <a:gd name="T6" fmla="*/ 117 w 1089"/>
                <a:gd name="T7" fmla="*/ 207 h 74"/>
                <a:gd name="T8" fmla="*/ 0 w 1089"/>
                <a:gd name="T9" fmla="*/ 77 h 74"/>
                <a:gd name="T10" fmla="*/ 0 w 1089"/>
                <a:gd name="T11" fmla="*/ 77 h 74"/>
                <a:gd name="T12" fmla="*/ 0 60000 65536"/>
                <a:gd name="T13" fmla="*/ 0 60000 65536"/>
                <a:gd name="T14" fmla="*/ 0 60000 65536"/>
                <a:gd name="T15" fmla="*/ 0 60000 65536"/>
                <a:gd name="T16" fmla="*/ 0 60000 65536"/>
                <a:gd name="T17" fmla="*/ 0 60000 65536"/>
                <a:gd name="T18" fmla="*/ 0 w 1089"/>
                <a:gd name="T19" fmla="*/ 0 h 74"/>
                <a:gd name="T20" fmla="*/ 1089 w 1089"/>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1089" h="74">
                  <a:moveTo>
                    <a:pt x="0" y="25"/>
                  </a:moveTo>
                  <a:lnTo>
                    <a:pt x="1089" y="0"/>
                  </a:lnTo>
                  <a:lnTo>
                    <a:pt x="1011" y="74"/>
                  </a:lnTo>
                  <a:lnTo>
                    <a:pt x="38" y="67"/>
                  </a:lnTo>
                  <a:lnTo>
                    <a:pt x="0" y="25"/>
                  </a:lnTo>
                  <a:close/>
                </a:path>
              </a:pathLst>
            </a:custGeom>
            <a:solidFill>
              <a:srgbClr val="999999"/>
            </a:solidFill>
            <a:ln w="9525">
              <a:noFill/>
              <a:miter lim="800000"/>
              <a:headEnd/>
              <a:tailEnd/>
            </a:ln>
          </p:spPr>
          <p:txBody>
            <a:bodyPr/>
            <a:lstStyle/>
            <a:p>
              <a:endParaRPr lang="en-US" b="0">
                <a:solidFill>
                  <a:srgbClr val="000000"/>
                </a:solidFill>
              </a:endParaRPr>
            </a:p>
          </p:txBody>
        </p:sp>
        <p:sp>
          <p:nvSpPr>
            <p:cNvPr id="1044" name="Shape 6160"/>
            <p:cNvSpPr>
              <a:spLocks/>
            </p:cNvSpPr>
            <p:nvPr/>
          </p:nvSpPr>
          <p:spPr bwMode="auto">
            <a:xfrm>
              <a:off x="4656" y="1995"/>
              <a:ext cx="45" cy="164"/>
            </a:xfrm>
            <a:custGeom>
              <a:avLst/>
              <a:gdLst>
                <a:gd name="T0" fmla="*/ 202 w 89"/>
                <a:gd name="T1" fmla="*/ 0 h 329"/>
                <a:gd name="T2" fmla="*/ 0 w 89"/>
                <a:gd name="T3" fmla="*/ 597 h 329"/>
                <a:gd name="T4" fmla="*/ 130 w 89"/>
                <a:gd name="T5" fmla="*/ 992 h 329"/>
                <a:gd name="T6" fmla="*/ 305 w 89"/>
                <a:gd name="T7" fmla="*/ 106 h 329"/>
                <a:gd name="T8" fmla="*/ 202 w 89"/>
                <a:gd name="T9" fmla="*/ 0 h 329"/>
                <a:gd name="T10" fmla="*/ 202 w 89"/>
                <a:gd name="T11" fmla="*/ 0 h 329"/>
                <a:gd name="T12" fmla="*/ 0 60000 65536"/>
                <a:gd name="T13" fmla="*/ 0 60000 65536"/>
                <a:gd name="T14" fmla="*/ 0 60000 65536"/>
                <a:gd name="T15" fmla="*/ 0 60000 65536"/>
                <a:gd name="T16" fmla="*/ 0 60000 65536"/>
                <a:gd name="T17" fmla="*/ 0 60000 65536"/>
                <a:gd name="T18" fmla="*/ 0 w 89"/>
                <a:gd name="T19" fmla="*/ 0 h 329"/>
                <a:gd name="T20" fmla="*/ 89 w 89"/>
                <a:gd name="T21" fmla="*/ 329 h 329"/>
              </a:gdLst>
              <a:ahLst/>
              <a:cxnLst>
                <a:cxn ang="T12">
                  <a:pos x="T0" y="T1"/>
                </a:cxn>
                <a:cxn ang="T13">
                  <a:pos x="T2" y="T3"/>
                </a:cxn>
                <a:cxn ang="T14">
                  <a:pos x="T4" y="T5"/>
                </a:cxn>
                <a:cxn ang="T15">
                  <a:pos x="T6" y="T7"/>
                </a:cxn>
                <a:cxn ang="T16">
                  <a:pos x="T8" y="T9"/>
                </a:cxn>
                <a:cxn ang="T17">
                  <a:pos x="T10" y="T11"/>
                </a:cxn>
              </a:cxnLst>
              <a:rect l="T18" t="T19" r="T20" b="T21"/>
              <a:pathLst>
                <a:path w="89" h="329">
                  <a:moveTo>
                    <a:pt x="59" y="0"/>
                  </a:moveTo>
                  <a:lnTo>
                    <a:pt x="0" y="198"/>
                  </a:lnTo>
                  <a:lnTo>
                    <a:pt x="38" y="329"/>
                  </a:lnTo>
                  <a:lnTo>
                    <a:pt x="89" y="35"/>
                  </a:lnTo>
                  <a:lnTo>
                    <a:pt x="59" y="0"/>
                  </a:lnTo>
                  <a:close/>
                </a:path>
              </a:pathLst>
            </a:custGeom>
            <a:solidFill>
              <a:srgbClr val="999999"/>
            </a:solidFill>
            <a:ln w="9525">
              <a:noFill/>
              <a:miter lim="800000"/>
              <a:headEnd/>
              <a:tailEnd/>
            </a:ln>
          </p:spPr>
          <p:txBody>
            <a:bodyPr/>
            <a:lstStyle/>
            <a:p>
              <a:endParaRPr lang="en-US" b="0">
                <a:solidFill>
                  <a:srgbClr val="000000"/>
                </a:solidFill>
              </a:endParaRPr>
            </a:p>
          </p:txBody>
        </p:sp>
        <p:sp>
          <p:nvSpPr>
            <p:cNvPr id="1045" name="Shape 6161"/>
            <p:cNvSpPr>
              <a:spLocks/>
            </p:cNvSpPr>
            <p:nvPr/>
          </p:nvSpPr>
          <p:spPr bwMode="auto">
            <a:xfrm>
              <a:off x="4913" y="1483"/>
              <a:ext cx="72" cy="113"/>
            </a:xfrm>
            <a:custGeom>
              <a:avLst/>
              <a:gdLst>
                <a:gd name="T0" fmla="*/ 0 w 145"/>
                <a:gd name="T1" fmla="*/ 112 h 226"/>
                <a:gd name="T2" fmla="*/ 78 w 145"/>
                <a:gd name="T3" fmla="*/ 0 h 226"/>
                <a:gd name="T4" fmla="*/ 423 w 145"/>
                <a:gd name="T5" fmla="*/ 458 h 226"/>
                <a:gd name="T6" fmla="*/ 134 w 145"/>
                <a:gd name="T7" fmla="*/ 701 h 226"/>
                <a:gd name="T8" fmla="*/ 0 w 145"/>
                <a:gd name="T9" fmla="*/ 112 h 226"/>
                <a:gd name="T10" fmla="*/ 0 w 145"/>
                <a:gd name="T11" fmla="*/ 112 h 226"/>
                <a:gd name="T12" fmla="*/ 0 60000 65536"/>
                <a:gd name="T13" fmla="*/ 0 60000 65536"/>
                <a:gd name="T14" fmla="*/ 0 60000 65536"/>
                <a:gd name="T15" fmla="*/ 0 60000 65536"/>
                <a:gd name="T16" fmla="*/ 0 60000 65536"/>
                <a:gd name="T17" fmla="*/ 0 60000 65536"/>
                <a:gd name="T18" fmla="*/ 0 w 145"/>
                <a:gd name="T19" fmla="*/ 0 h 226"/>
                <a:gd name="T20" fmla="*/ 145 w 145"/>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145" h="226">
                  <a:moveTo>
                    <a:pt x="0" y="36"/>
                  </a:moveTo>
                  <a:lnTo>
                    <a:pt x="27" y="0"/>
                  </a:lnTo>
                  <a:lnTo>
                    <a:pt x="145" y="148"/>
                  </a:lnTo>
                  <a:lnTo>
                    <a:pt x="46" y="226"/>
                  </a:lnTo>
                  <a:lnTo>
                    <a:pt x="0" y="36"/>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46" name="Shape 6162"/>
            <p:cNvSpPr>
              <a:spLocks/>
            </p:cNvSpPr>
            <p:nvPr/>
          </p:nvSpPr>
          <p:spPr bwMode="auto">
            <a:xfrm>
              <a:off x="4685" y="921"/>
              <a:ext cx="888" cy="955"/>
            </a:xfrm>
            <a:custGeom>
              <a:avLst/>
              <a:gdLst>
                <a:gd name="T0" fmla="*/ 1019 w 1775"/>
                <a:gd name="T1" fmla="*/ 859 h 1910"/>
                <a:gd name="T2" fmla="*/ 1150 w 1775"/>
                <a:gd name="T3" fmla="*/ 847 h 1910"/>
                <a:gd name="T4" fmla="*/ 1315 w 1775"/>
                <a:gd name="T5" fmla="*/ 835 h 1910"/>
                <a:gd name="T6" fmla="*/ 1511 w 1775"/>
                <a:gd name="T7" fmla="*/ 807 h 1910"/>
                <a:gd name="T8" fmla="*/ 1729 w 1775"/>
                <a:gd name="T9" fmla="*/ 782 h 1910"/>
                <a:gd name="T10" fmla="*/ 1960 w 1775"/>
                <a:gd name="T11" fmla="*/ 748 h 1910"/>
                <a:gd name="T12" fmla="*/ 2209 w 1775"/>
                <a:gd name="T13" fmla="*/ 707 h 1910"/>
                <a:gd name="T14" fmla="*/ 2465 w 1775"/>
                <a:gd name="T15" fmla="*/ 658 h 1910"/>
                <a:gd name="T16" fmla="*/ 2708 w 1775"/>
                <a:gd name="T17" fmla="*/ 599 h 1910"/>
                <a:gd name="T18" fmla="*/ 2948 w 1775"/>
                <a:gd name="T19" fmla="*/ 540 h 1910"/>
                <a:gd name="T20" fmla="*/ 3182 w 1775"/>
                <a:gd name="T21" fmla="*/ 478 h 1910"/>
                <a:gd name="T22" fmla="*/ 3394 w 1775"/>
                <a:gd name="T23" fmla="*/ 413 h 1910"/>
                <a:gd name="T24" fmla="*/ 3584 w 1775"/>
                <a:gd name="T25" fmla="*/ 357 h 1910"/>
                <a:gd name="T26" fmla="*/ 3730 w 1775"/>
                <a:gd name="T27" fmla="*/ 304 h 1910"/>
                <a:gd name="T28" fmla="*/ 3880 w 1775"/>
                <a:gd name="T29" fmla="*/ 264 h 1910"/>
                <a:gd name="T30" fmla="*/ 4977 w 1775"/>
                <a:gd name="T31" fmla="*/ 127 h 1910"/>
                <a:gd name="T32" fmla="*/ 5083 w 1775"/>
                <a:gd name="T33" fmla="*/ 236 h 1910"/>
                <a:gd name="T34" fmla="*/ 5229 w 1775"/>
                <a:gd name="T35" fmla="*/ 416 h 1910"/>
                <a:gd name="T36" fmla="*/ 5325 w 1775"/>
                <a:gd name="T37" fmla="*/ 571 h 1910"/>
                <a:gd name="T38" fmla="*/ 5407 w 1775"/>
                <a:gd name="T39" fmla="*/ 754 h 1910"/>
                <a:gd name="T40" fmla="*/ 5473 w 1775"/>
                <a:gd name="T41" fmla="*/ 964 h 1910"/>
                <a:gd name="T42" fmla="*/ 5519 w 1775"/>
                <a:gd name="T43" fmla="*/ 1213 h 1910"/>
                <a:gd name="T44" fmla="*/ 5525 w 1775"/>
                <a:gd name="T45" fmla="*/ 1489 h 1910"/>
                <a:gd name="T46" fmla="*/ 5491 w 1775"/>
                <a:gd name="T47" fmla="*/ 1790 h 1910"/>
                <a:gd name="T48" fmla="*/ 5426 w 1775"/>
                <a:gd name="T49" fmla="*/ 2115 h 1910"/>
                <a:gd name="T50" fmla="*/ 5332 w 1775"/>
                <a:gd name="T51" fmla="*/ 2444 h 1910"/>
                <a:gd name="T52" fmla="*/ 5223 w 1775"/>
                <a:gd name="T53" fmla="*/ 2791 h 1910"/>
                <a:gd name="T54" fmla="*/ 5111 w 1775"/>
                <a:gd name="T55" fmla="*/ 3135 h 1910"/>
                <a:gd name="T56" fmla="*/ 4999 w 1775"/>
                <a:gd name="T57" fmla="*/ 3476 h 1910"/>
                <a:gd name="T58" fmla="*/ 4899 w 1775"/>
                <a:gd name="T59" fmla="*/ 3805 h 1910"/>
                <a:gd name="T60" fmla="*/ 4815 w 1775"/>
                <a:gd name="T61" fmla="*/ 4118 h 1910"/>
                <a:gd name="T62" fmla="*/ 4768 w 1775"/>
                <a:gd name="T63" fmla="*/ 4406 h 1910"/>
                <a:gd name="T64" fmla="*/ 4749 w 1775"/>
                <a:gd name="T65" fmla="*/ 4654 h 1910"/>
                <a:gd name="T66" fmla="*/ 4756 w 1775"/>
                <a:gd name="T67" fmla="*/ 4884 h 1910"/>
                <a:gd name="T68" fmla="*/ 4787 w 1775"/>
                <a:gd name="T69" fmla="*/ 5073 h 1910"/>
                <a:gd name="T70" fmla="*/ 4840 w 1775"/>
                <a:gd name="T71" fmla="*/ 5231 h 1910"/>
                <a:gd name="T72" fmla="*/ 4927 w 1775"/>
                <a:gd name="T73" fmla="*/ 5408 h 1910"/>
                <a:gd name="T74" fmla="*/ 5051 w 1775"/>
                <a:gd name="T75" fmla="*/ 5585 h 1910"/>
                <a:gd name="T76" fmla="*/ 4341 w 1775"/>
                <a:gd name="T77" fmla="*/ 1448 h 1910"/>
                <a:gd name="T78" fmla="*/ 4182 w 1775"/>
                <a:gd name="T79" fmla="*/ 1421 h 1910"/>
                <a:gd name="T80" fmla="*/ 4026 w 1775"/>
                <a:gd name="T81" fmla="*/ 1396 h 1910"/>
                <a:gd name="T82" fmla="*/ 3821 w 1775"/>
                <a:gd name="T83" fmla="*/ 1371 h 1910"/>
                <a:gd name="T84" fmla="*/ 3584 w 1775"/>
                <a:gd name="T85" fmla="*/ 1349 h 1910"/>
                <a:gd name="T86" fmla="*/ 3306 w 1775"/>
                <a:gd name="T87" fmla="*/ 1331 h 1910"/>
                <a:gd name="T88" fmla="*/ 3004 w 1775"/>
                <a:gd name="T89" fmla="*/ 1318 h 1910"/>
                <a:gd name="T90" fmla="*/ 2671 w 1775"/>
                <a:gd name="T91" fmla="*/ 1318 h 1910"/>
                <a:gd name="T92" fmla="*/ 2322 w 1775"/>
                <a:gd name="T93" fmla="*/ 1324 h 1910"/>
                <a:gd name="T94" fmla="*/ 1954 w 1775"/>
                <a:gd name="T95" fmla="*/ 1343 h 1910"/>
                <a:gd name="T96" fmla="*/ 1586 w 1775"/>
                <a:gd name="T97" fmla="*/ 1377 h 1910"/>
                <a:gd name="T98" fmla="*/ 1225 w 1775"/>
                <a:gd name="T99" fmla="*/ 1414 h 1910"/>
                <a:gd name="T100" fmla="*/ 888 w 1775"/>
                <a:gd name="T101" fmla="*/ 1461 h 1910"/>
                <a:gd name="T102" fmla="*/ 592 w 1775"/>
                <a:gd name="T103" fmla="*/ 1495 h 1910"/>
                <a:gd name="T104" fmla="*/ 343 w 1775"/>
                <a:gd name="T105" fmla="*/ 1538 h 1910"/>
                <a:gd name="T106" fmla="*/ 147 w 1775"/>
                <a:gd name="T107" fmla="*/ 1560 h 1910"/>
                <a:gd name="T108" fmla="*/ 0 w 1775"/>
                <a:gd name="T109" fmla="*/ 1597 h 1910"/>
                <a:gd name="T110" fmla="*/ 206 w 1775"/>
                <a:gd name="T111" fmla="*/ 1290 h 1910"/>
                <a:gd name="T112" fmla="*/ 349 w 1775"/>
                <a:gd name="T113" fmla="*/ 1259 h 1910"/>
                <a:gd name="T114" fmla="*/ 508 w 1775"/>
                <a:gd name="T115" fmla="*/ 1219 h 1910"/>
                <a:gd name="T116" fmla="*/ 657 w 1775"/>
                <a:gd name="T117" fmla="*/ 1135 h 1910"/>
                <a:gd name="T118" fmla="*/ 829 w 1775"/>
                <a:gd name="T119" fmla="*/ 970 h 1910"/>
                <a:gd name="T120" fmla="*/ 888 w 1775"/>
                <a:gd name="T121" fmla="*/ 878 h 1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910"/>
                <a:gd name="T185" fmla="*/ 1775 w 1775"/>
                <a:gd name="T186" fmla="*/ 1910 h 19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910">
                  <a:moveTo>
                    <a:pt x="285" y="283"/>
                  </a:moveTo>
                  <a:lnTo>
                    <a:pt x="289" y="281"/>
                  </a:lnTo>
                  <a:lnTo>
                    <a:pt x="296" y="281"/>
                  </a:lnTo>
                  <a:lnTo>
                    <a:pt x="302" y="281"/>
                  </a:lnTo>
                  <a:lnTo>
                    <a:pt x="308" y="279"/>
                  </a:lnTo>
                  <a:lnTo>
                    <a:pt x="317" y="277"/>
                  </a:lnTo>
                  <a:lnTo>
                    <a:pt x="327" y="277"/>
                  </a:lnTo>
                  <a:lnTo>
                    <a:pt x="333" y="277"/>
                  </a:lnTo>
                  <a:lnTo>
                    <a:pt x="338" y="275"/>
                  </a:lnTo>
                  <a:lnTo>
                    <a:pt x="342" y="275"/>
                  </a:lnTo>
                  <a:lnTo>
                    <a:pt x="350" y="275"/>
                  </a:lnTo>
                  <a:lnTo>
                    <a:pt x="355" y="275"/>
                  </a:lnTo>
                  <a:lnTo>
                    <a:pt x="361" y="273"/>
                  </a:lnTo>
                  <a:lnTo>
                    <a:pt x="369" y="273"/>
                  </a:lnTo>
                  <a:lnTo>
                    <a:pt x="376" y="273"/>
                  </a:lnTo>
                  <a:lnTo>
                    <a:pt x="382" y="273"/>
                  </a:lnTo>
                  <a:lnTo>
                    <a:pt x="390" y="271"/>
                  </a:lnTo>
                  <a:lnTo>
                    <a:pt x="397" y="271"/>
                  </a:lnTo>
                  <a:lnTo>
                    <a:pt x="405" y="271"/>
                  </a:lnTo>
                  <a:lnTo>
                    <a:pt x="412" y="269"/>
                  </a:lnTo>
                  <a:lnTo>
                    <a:pt x="422" y="269"/>
                  </a:lnTo>
                  <a:lnTo>
                    <a:pt x="429" y="268"/>
                  </a:lnTo>
                  <a:lnTo>
                    <a:pt x="441" y="268"/>
                  </a:lnTo>
                  <a:lnTo>
                    <a:pt x="448" y="266"/>
                  </a:lnTo>
                  <a:lnTo>
                    <a:pt x="456" y="266"/>
                  </a:lnTo>
                  <a:lnTo>
                    <a:pt x="466" y="264"/>
                  </a:lnTo>
                  <a:lnTo>
                    <a:pt x="475" y="264"/>
                  </a:lnTo>
                  <a:lnTo>
                    <a:pt x="485" y="260"/>
                  </a:lnTo>
                  <a:lnTo>
                    <a:pt x="494" y="260"/>
                  </a:lnTo>
                  <a:lnTo>
                    <a:pt x="504" y="258"/>
                  </a:lnTo>
                  <a:lnTo>
                    <a:pt x="513" y="258"/>
                  </a:lnTo>
                  <a:lnTo>
                    <a:pt x="523" y="256"/>
                  </a:lnTo>
                  <a:lnTo>
                    <a:pt x="532" y="256"/>
                  </a:lnTo>
                  <a:lnTo>
                    <a:pt x="544" y="252"/>
                  </a:lnTo>
                  <a:lnTo>
                    <a:pt x="555" y="252"/>
                  </a:lnTo>
                  <a:lnTo>
                    <a:pt x="564" y="250"/>
                  </a:lnTo>
                  <a:lnTo>
                    <a:pt x="576" y="249"/>
                  </a:lnTo>
                  <a:lnTo>
                    <a:pt x="585" y="249"/>
                  </a:lnTo>
                  <a:lnTo>
                    <a:pt x="597" y="247"/>
                  </a:lnTo>
                  <a:lnTo>
                    <a:pt x="608" y="245"/>
                  </a:lnTo>
                  <a:lnTo>
                    <a:pt x="618" y="243"/>
                  </a:lnTo>
                  <a:lnTo>
                    <a:pt x="629" y="241"/>
                  </a:lnTo>
                  <a:lnTo>
                    <a:pt x="640" y="239"/>
                  </a:lnTo>
                  <a:lnTo>
                    <a:pt x="652" y="237"/>
                  </a:lnTo>
                  <a:lnTo>
                    <a:pt x="663" y="235"/>
                  </a:lnTo>
                  <a:lnTo>
                    <a:pt x="675" y="233"/>
                  </a:lnTo>
                  <a:lnTo>
                    <a:pt x="686" y="233"/>
                  </a:lnTo>
                  <a:lnTo>
                    <a:pt x="697" y="230"/>
                  </a:lnTo>
                  <a:lnTo>
                    <a:pt x="709" y="228"/>
                  </a:lnTo>
                  <a:lnTo>
                    <a:pt x="720" y="226"/>
                  </a:lnTo>
                  <a:lnTo>
                    <a:pt x="732" y="224"/>
                  </a:lnTo>
                  <a:lnTo>
                    <a:pt x="743" y="220"/>
                  </a:lnTo>
                  <a:lnTo>
                    <a:pt x="755" y="220"/>
                  </a:lnTo>
                  <a:lnTo>
                    <a:pt x="766" y="216"/>
                  </a:lnTo>
                  <a:lnTo>
                    <a:pt x="779" y="216"/>
                  </a:lnTo>
                  <a:lnTo>
                    <a:pt x="791" y="212"/>
                  </a:lnTo>
                  <a:lnTo>
                    <a:pt x="802" y="211"/>
                  </a:lnTo>
                  <a:lnTo>
                    <a:pt x="812" y="207"/>
                  </a:lnTo>
                  <a:lnTo>
                    <a:pt x="825" y="205"/>
                  </a:lnTo>
                  <a:lnTo>
                    <a:pt x="834" y="201"/>
                  </a:lnTo>
                  <a:lnTo>
                    <a:pt x="848" y="199"/>
                  </a:lnTo>
                  <a:lnTo>
                    <a:pt x="857" y="195"/>
                  </a:lnTo>
                  <a:lnTo>
                    <a:pt x="869" y="193"/>
                  </a:lnTo>
                  <a:lnTo>
                    <a:pt x="880" y="190"/>
                  </a:lnTo>
                  <a:lnTo>
                    <a:pt x="891" y="188"/>
                  </a:lnTo>
                  <a:lnTo>
                    <a:pt x="903" y="186"/>
                  </a:lnTo>
                  <a:lnTo>
                    <a:pt x="914" y="182"/>
                  </a:lnTo>
                  <a:lnTo>
                    <a:pt x="924" y="180"/>
                  </a:lnTo>
                  <a:lnTo>
                    <a:pt x="937" y="178"/>
                  </a:lnTo>
                  <a:lnTo>
                    <a:pt x="946" y="174"/>
                  </a:lnTo>
                  <a:lnTo>
                    <a:pt x="960" y="173"/>
                  </a:lnTo>
                  <a:lnTo>
                    <a:pt x="969" y="169"/>
                  </a:lnTo>
                  <a:lnTo>
                    <a:pt x="979" y="165"/>
                  </a:lnTo>
                  <a:lnTo>
                    <a:pt x="988" y="163"/>
                  </a:lnTo>
                  <a:lnTo>
                    <a:pt x="1000" y="159"/>
                  </a:lnTo>
                  <a:lnTo>
                    <a:pt x="1009" y="157"/>
                  </a:lnTo>
                  <a:lnTo>
                    <a:pt x="1021" y="154"/>
                  </a:lnTo>
                  <a:lnTo>
                    <a:pt x="1030" y="150"/>
                  </a:lnTo>
                  <a:lnTo>
                    <a:pt x="1042" y="148"/>
                  </a:lnTo>
                  <a:lnTo>
                    <a:pt x="1051" y="146"/>
                  </a:lnTo>
                  <a:lnTo>
                    <a:pt x="1061" y="142"/>
                  </a:lnTo>
                  <a:lnTo>
                    <a:pt x="1070" y="138"/>
                  </a:lnTo>
                  <a:lnTo>
                    <a:pt x="1080" y="136"/>
                  </a:lnTo>
                  <a:lnTo>
                    <a:pt x="1089" y="133"/>
                  </a:lnTo>
                  <a:lnTo>
                    <a:pt x="1099" y="131"/>
                  </a:lnTo>
                  <a:lnTo>
                    <a:pt x="1106" y="129"/>
                  </a:lnTo>
                  <a:lnTo>
                    <a:pt x="1118" y="127"/>
                  </a:lnTo>
                  <a:lnTo>
                    <a:pt x="1125" y="123"/>
                  </a:lnTo>
                  <a:lnTo>
                    <a:pt x="1133" y="121"/>
                  </a:lnTo>
                  <a:lnTo>
                    <a:pt x="1140" y="117"/>
                  </a:lnTo>
                  <a:lnTo>
                    <a:pt x="1150" y="115"/>
                  </a:lnTo>
                  <a:lnTo>
                    <a:pt x="1156" y="114"/>
                  </a:lnTo>
                  <a:lnTo>
                    <a:pt x="1163" y="110"/>
                  </a:lnTo>
                  <a:lnTo>
                    <a:pt x="1171" y="108"/>
                  </a:lnTo>
                  <a:lnTo>
                    <a:pt x="1178" y="106"/>
                  </a:lnTo>
                  <a:lnTo>
                    <a:pt x="1184" y="102"/>
                  </a:lnTo>
                  <a:lnTo>
                    <a:pt x="1192" y="102"/>
                  </a:lnTo>
                  <a:lnTo>
                    <a:pt x="1197" y="98"/>
                  </a:lnTo>
                  <a:lnTo>
                    <a:pt x="1203" y="98"/>
                  </a:lnTo>
                  <a:lnTo>
                    <a:pt x="1209" y="95"/>
                  </a:lnTo>
                  <a:lnTo>
                    <a:pt x="1216" y="95"/>
                  </a:lnTo>
                  <a:lnTo>
                    <a:pt x="1222" y="93"/>
                  </a:lnTo>
                  <a:lnTo>
                    <a:pt x="1226" y="91"/>
                  </a:lnTo>
                  <a:lnTo>
                    <a:pt x="1235" y="87"/>
                  </a:lnTo>
                  <a:lnTo>
                    <a:pt x="1245" y="85"/>
                  </a:lnTo>
                  <a:lnTo>
                    <a:pt x="1251" y="81"/>
                  </a:lnTo>
                  <a:lnTo>
                    <a:pt x="1258" y="79"/>
                  </a:lnTo>
                  <a:lnTo>
                    <a:pt x="1266" y="77"/>
                  </a:lnTo>
                  <a:lnTo>
                    <a:pt x="1270" y="77"/>
                  </a:lnTo>
                  <a:lnTo>
                    <a:pt x="1340" y="176"/>
                  </a:lnTo>
                  <a:lnTo>
                    <a:pt x="1416" y="0"/>
                  </a:lnTo>
                  <a:lnTo>
                    <a:pt x="1597" y="41"/>
                  </a:lnTo>
                  <a:lnTo>
                    <a:pt x="1598" y="43"/>
                  </a:lnTo>
                  <a:lnTo>
                    <a:pt x="1604" y="47"/>
                  </a:lnTo>
                  <a:lnTo>
                    <a:pt x="1608" y="51"/>
                  </a:lnTo>
                  <a:lnTo>
                    <a:pt x="1614" y="55"/>
                  </a:lnTo>
                  <a:lnTo>
                    <a:pt x="1619" y="60"/>
                  </a:lnTo>
                  <a:lnTo>
                    <a:pt x="1625" y="68"/>
                  </a:lnTo>
                  <a:lnTo>
                    <a:pt x="1631" y="76"/>
                  </a:lnTo>
                  <a:lnTo>
                    <a:pt x="1638" y="83"/>
                  </a:lnTo>
                  <a:lnTo>
                    <a:pt x="1646" y="93"/>
                  </a:lnTo>
                  <a:lnTo>
                    <a:pt x="1654" y="102"/>
                  </a:lnTo>
                  <a:lnTo>
                    <a:pt x="1661" y="112"/>
                  </a:lnTo>
                  <a:lnTo>
                    <a:pt x="1671" y="123"/>
                  </a:lnTo>
                  <a:lnTo>
                    <a:pt x="1675" y="129"/>
                  </a:lnTo>
                  <a:lnTo>
                    <a:pt x="1678" y="134"/>
                  </a:lnTo>
                  <a:lnTo>
                    <a:pt x="1684" y="142"/>
                  </a:lnTo>
                  <a:lnTo>
                    <a:pt x="1688" y="150"/>
                  </a:lnTo>
                  <a:lnTo>
                    <a:pt x="1692" y="155"/>
                  </a:lnTo>
                  <a:lnTo>
                    <a:pt x="1695" y="163"/>
                  </a:lnTo>
                  <a:lnTo>
                    <a:pt x="1701" y="169"/>
                  </a:lnTo>
                  <a:lnTo>
                    <a:pt x="1705" y="178"/>
                  </a:lnTo>
                  <a:lnTo>
                    <a:pt x="1709" y="184"/>
                  </a:lnTo>
                  <a:lnTo>
                    <a:pt x="1713" y="193"/>
                  </a:lnTo>
                  <a:lnTo>
                    <a:pt x="1716" y="201"/>
                  </a:lnTo>
                  <a:lnTo>
                    <a:pt x="1720" y="209"/>
                  </a:lnTo>
                  <a:lnTo>
                    <a:pt x="1724" y="216"/>
                  </a:lnTo>
                  <a:lnTo>
                    <a:pt x="1728" y="226"/>
                  </a:lnTo>
                  <a:lnTo>
                    <a:pt x="1732" y="233"/>
                  </a:lnTo>
                  <a:lnTo>
                    <a:pt x="1735" y="243"/>
                  </a:lnTo>
                  <a:lnTo>
                    <a:pt x="1739" y="252"/>
                  </a:lnTo>
                  <a:lnTo>
                    <a:pt x="1741" y="262"/>
                  </a:lnTo>
                  <a:lnTo>
                    <a:pt x="1745" y="271"/>
                  </a:lnTo>
                  <a:lnTo>
                    <a:pt x="1749" y="283"/>
                  </a:lnTo>
                  <a:lnTo>
                    <a:pt x="1751" y="292"/>
                  </a:lnTo>
                  <a:lnTo>
                    <a:pt x="1754" y="302"/>
                  </a:lnTo>
                  <a:lnTo>
                    <a:pt x="1756" y="311"/>
                  </a:lnTo>
                  <a:lnTo>
                    <a:pt x="1760" y="323"/>
                  </a:lnTo>
                  <a:lnTo>
                    <a:pt x="1762" y="332"/>
                  </a:lnTo>
                  <a:lnTo>
                    <a:pt x="1764" y="345"/>
                  </a:lnTo>
                  <a:lnTo>
                    <a:pt x="1766" y="355"/>
                  </a:lnTo>
                  <a:lnTo>
                    <a:pt x="1768" y="368"/>
                  </a:lnTo>
                  <a:lnTo>
                    <a:pt x="1770" y="380"/>
                  </a:lnTo>
                  <a:lnTo>
                    <a:pt x="1771" y="391"/>
                  </a:lnTo>
                  <a:lnTo>
                    <a:pt x="1771" y="402"/>
                  </a:lnTo>
                  <a:lnTo>
                    <a:pt x="1773" y="416"/>
                  </a:lnTo>
                  <a:lnTo>
                    <a:pt x="1773" y="427"/>
                  </a:lnTo>
                  <a:lnTo>
                    <a:pt x="1773" y="441"/>
                  </a:lnTo>
                  <a:lnTo>
                    <a:pt x="1773" y="454"/>
                  </a:lnTo>
                  <a:lnTo>
                    <a:pt x="1775" y="469"/>
                  </a:lnTo>
                  <a:lnTo>
                    <a:pt x="1773" y="480"/>
                  </a:lnTo>
                  <a:lnTo>
                    <a:pt x="1773" y="494"/>
                  </a:lnTo>
                  <a:lnTo>
                    <a:pt x="1771" y="507"/>
                  </a:lnTo>
                  <a:lnTo>
                    <a:pt x="1771" y="520"/>
                  </a:lnTo>
                  <a:lnTo>
                    <a:pt x="1768" y="534"/>
                  </a:lnTo>
                  <a:lnTo>
                    <a:pt x="1766" y="549"/>
                  </a:lnTo>
                  <a:lnTo>
                    <a:pt x="1764" y="562"/>
                  </a:lnTo>
                  <a:lnTo>
                    <a:pt x="1762" y="577"/>
                  </a:lnTo>
                  <a:lnTo>
                    <a:pt x="1758" y="591"/>
                  </a:lnTo>
                  <a:lnTo>
                    <a:pt x="1756" y="606"/>
                  </a:lnTo>
                  <a:lnTo>
                    <a:pt x="1752" y="621"/>
                  </a:lnTo>
                  <a:lnTo>
                    <a:pt x="1751" y="636"/>
                  </a:lnTo>
                  <a:lnTo>
                    <a:pt x="1747" y="651"/>
                  </a:lnTo>
                  <a:lnTo>
                    <a:pt x="1743" y="667"/>
                  </a:lnTo>
                  <a:lnTo>
                    <a:pt x="1741" y="682"/>
                  </a:lnTo>
                  <a:lnTo>
                    <a:pt x="1737" y="697"/>
                  </a:lnTo>
                  <a:lnTo>
                    <a:pt x="1732" y="710"/>
                  </a:lnTo>
                  <a:lnTo>
                    <a:pt x="1728" y="726"/>
                  </a:lnTo>
                  <a:lnTo>
                    <a:pt x="1724" y="741"/>
                  </a:lnTo>
                  <a:lnTo>
                    <a:pt x="1720" y="758"/>
                  </a:lnTo>
                  <a:lnTo>
                    <a:pt x="1714" y="773"/>
                  </a:lnTo>
                  <a:lnTo>
                    <a:pt x="1711" y="788"/>
                  </a:lnTo>
                  <a:lnTo>
                    <a:pt x="1705" y="805"/>
                  </a:lnTo>
                  <a:lnTo>
                    <a:pt x="1701" y="821"/>
                  </a:lnTo>
                  <a:lnTo>
                    <a:pt x="1695" y="836"/>
                  </a:lnTo>
                  <a:lnTo>
                    <a:pt x="1690" y="853"/>
                  </a:lnTo>
                  <a:lnTo>
                    <a:pt x="1686" y="868"/>
                  </a:lnTo>
                  <a:lnTo>
                    <a:pt x="1680" y="883"/>
                  </a:lnTo>
                  <a:lnTo>
                    <a:pt x="1676" y="900"/>
                  </a:lnTo>
                  <a:lnTo>
                    <a:pt x="1671" y="916"/>
                  </a:lnTo>
                  <a:lnTo>
                    <a:pt x="1665" y="933"/>
                  </a:lnTo>
                  <a:lnTo>
                    <a:pt x="1661" y="948"/>
                  </a:lnTo>
                  <a:lnTo>
                    <a:pt x="1656" y="963"/>
                  </a:lnTo>
                  <a:lnTo>
                    <a:pt x="1650" y="980"/>
                  </a:lnTo>
                  <a:lnTo>
                    <a:pt x="1644" y="996"/>
                  </a:lnTo>
                  <a:lnTo>
                    <a:pt x="1640" y="1011"/>
                  </a:lnTo>
                  <a:lnTo>
                    <a:pt x="1635" y="1026"/>
                  </a:lnTo>
                  <a:lnTo>
                    <a:pt x="1629" y="1043"/>
                  </a:lnTo>
                  <a:lnTo>
                    <a:pt x="1623" y="1058"/>
                  </a:lnTo>
                  <a:lnTo>
                    <a:pt x="1619" y="1075"/>
                  </a:lnTo>
                  <a:lnTo>
                    <a:pt x="1614" y="1091"/>
                  </a:lnTo>
                  <a:lnTo>
                    <a:pt x="1608" y="1106"/>
                  </a:lnTo>
                  <a:lnTo>
                    <a:pt x="1604" y="1121"/>
                  </a:lnTo>
                  <a:lnTo>
                    <a:pt x="1598" y="1136"/>
                  </a:lnTo>
                  <a:lnTo>
                    <a:pt x="1593" y="1151"/>
                  </a:lnTo>
                  <a:lnTo>
                    <a:pt x="1589" y="1167"/>
                  </a:lnTo>
                  <a:lnTo>
                    <a:pt x="1583" y="1182"/>
                  </a:lnTo>
                  <a:lnTo>
                    <a:pt x="1581" y="1199"/>
                  </a:lnTo>
                  <a:lnTo>
                    <a:pt x="1576" y="1212"/>
                  </a:lnTo>
                  <a:lnTo>
                    <a:pt x="1572" y="1227"/>
                  </a:lnTo>
                  <a:lnTo>
                    <a:pt x="1566" y="1241"/>
                  </a:lnTo>
                  <a:lnTo>
                    <a:pt x="1564" y="1256"/>
                  </a:lnTo>
                  <a:lnTo>
                    <a:pt x="1559" y="1271"/>
                  </a:lnTo>
                  <a:lnTo>
                    <a:pt x="1557" y="1286"/>
                  </a:lnTo>
                  <a:lnTo>
                    <a:pt x="1553" y="1300"/>
                  </a:lnTo>
                  <a:lnTo>
                    <a:pt x="1549" y="1315"/>
                  </a:lnTo>
                  <a:lnTo>
                    <a:pt x="1545" y="1328"/>
                  </a:lnTo>
                  <a:lnTo>
                    <a:pt x="1543" y="1341"/>
                  </a:lnTo>
                  <a:lnTo>
                    <a:pt x="1540" y="1357"/>
                  </a:lnTo>
                  <a:lnTo>
                    <a:pt x="1538" y="1370"/>
                  </a:lnTo>
                  <a:lnTo>
                    <a:pt x="1534" y="1383"/>
                  </a:lnTo>
                  <a:lnTo>
                    <a:pt x="1534" y="1397"/>
                  </a:lnTo>
                  <a:lnTo>
                    <a:pt x="1530" y="1410"/>
                  </a:lnTo>
                  <a:lnTo>
                    <a:pt x="1530" y="1421"/>
                  </a:lnTo>
                  <a:lnTo>
                    <a:pt x="1528" y="1433"/>
                  </a:lnTo>
                  <a:lnTo>
                    <a:pt x="1526" y="1446"/>
                  </a:lnTo>
                  <a:lnTo>
                    <a:pt x="1524" y="1457"/>
                  </a:lnTo>
                  <a:lnTo>
                    <a:pt x="1524" y="1469"/>
                  </a:lnTo>
                  <a:lnTo>
                    <a:pt x="1524" y="1480"/>
                  </a:lnTo>
                  <a:lnTo>
                    <a:pt x="1524" y="1492"/>
                  </a:lnTo>
                  <a:lnTo>
                    <a:pt x="1524" y="1501"/>
                  </a:lnTo>
                  <a:lnTo>
                    <a:pt x="1524" y="1514"/>
                  </a:lnTo>
                  <a:lnTo>
                    <a:pt x="1524" y="1524"/>
                  </a:lnTo>
                  <a:lnTo>
                    <a:pt x="1524" y="1533"/>
                  </a:lnTo>
                  <a:lnTo>
                    <a:pt x="1524" y="1545"/>
                  </a:lnTo>
                  <a:lnTo>
                    <a:pt x="1524" y="1554"/>
                  </a:lnTo>
                  <a:lnTo>
                    <a:pt x="1524" y="1564"/>
                  </a:lnTo>
                  <a:lnTo>
                    <a:pt x="1526" y="1575"/>
                  </a:lnTo>
                  <a:lnTo>
                    <a:pt x="1528" y="1585"/>
                  </a:lnTo>
                  <a:lnTo>
                    <a:pt x="1530" y="1594"/>
                  </a:lnTo>
                  <a:lnTo>
                    <a:pt x="1530" y="1602"/>
                  </a:lnTo>
                  <a:lnTo>
                    <a:pt x="1532" y="1611"/>
                  </a:lnTo>
                  <a:lnTo>
                    <a:pt x="1534" y="1619"/>
                  </a:lnTo>
                  <a:lnTo>
                    <a:pt x="1536" y="1628"/>
                  </a:lnTo>
                  <a:lnTo>
                    <a:pt x="1536" y="1636"/>
                  </a:lnTo>
                  <a:lnTo>
                    <a:pt x="1540" y="1644"/>
                  </a:lnTo>
                  <a:lnTo>
                    <a:pt x="1541" y="1651"/>
                  </a:lnTo>
                  <a:lnTo>
                    <a:pt x="1543" y="1659"/>
                  </a:lnTo>
                  <a:lnTo>
                    <a:pt x="1545" y="1666"/>
                  </a:lnTo>
                  <a:lnTo>
                    <a:pt x="1549" y="1674"/>
                  </a:lnTo>
                  <a:lnTo>
                    <a:pt x="1551" y="1680"/>
                  </a:lnTo>
                  <a:lnTo>
                    <a:pt x="1553" y="1687"/>
                  </a:lnTo>
                  <a:lnTo>
                    <a:pt x="1557" y="1695"/>
                  </a:lnTo>
                  <a:lnTo>
                    <a:pt x="1559" y="1701"/>
                  </a:lnTo>
                  <a:lnTo>
                    <a:pt x="1562" y="1706"/>
                  </a:lnTo>
                  <a:lnTo>
                    <a:pt x="1566" y="1714"/>
                  </a:lnTo>
                  <a:lnTo>
                    <a:pt x="1570" y="1725"/>
                  </a:lnTo>
                  <a:lnTo>
                    <a:pt x="1576" y="1735"/>
                  </a:lnTo>
                  <a:lnTo>
                    <a:pt x="1581" y="1744"/>
                  </a:lnTo>
                  <a:lnTo>
                    <a:pt x="1585" y="1754"/>
                  </a:lnTo>
                  <a:lnTo>
                    <a:pt x="1591" y="1762"/>
                  </a:lnTo>
                  <a:lnTo>
                    <a:pt x="1597" y="1771"/>
                  </a:lnTo>
                  <a:lnTo>
                    <a:pt x="1600" y="1777"/>
                  </a:lnTo>
                  <a:lnTo>
                    <a:pt x="1606" y="1784"/>
                  </a:lnTo>
                  <a:lnTo>
                    <a:pt x="1614" y="1794"/>
                  </a:lnTo>
                  <a:lnTo>
                    <a:pt x="1621" y="1801"/>
                  </a:lnTo>
                  <a:lnTo>
                    <a:pt x="1625" y="1807"/>
                  </a:lnTo>
                  <a:lnTo>
                    <a:pt x="1627" y="1809"/>
                  </a:lnTo>
                  <a:lnTo>
                    <a:pt x="1262" y="1910"/>
                  </a:lnTo>
                  <a:lnTo>
                    <a:pt x="1146" y="1860"/>
                  </a:lnTo>
                  <a:lnTo>
                    <a:pt x="1397" y="469"/>
                  </a:lnTo>
                  <a:lnTo>
                    <a:pt x="1395" y="467"/>
                  </a:lnTo>
                  <a:lnTo>
                    <a:pt x="1393" y="467"/>
                  </a:lnTo>
                  <a:lnTo>
                    <a:pt x="1389" y="465"/>
                  </a:lnTo>
                  <a:lnTo>
                    <a:pt x="1384" y="465"/>
                  </a:lnTo>
                  <a:lnTo>
                    <a:pt x="1376" y="463"/>
                  </a:lnTo>
                  <a:lnTo>
                    <a:pt x="1367" y="461"/>
                  </a:lnTo>
                  <a:lnTo>
                    <a:pt x="1357" y="461"/>
                  </a:lnTo>
                  <a:lnTo>
                    <a:pt x="1348" y="460"/>
                  </a:lnTo>
                  <a:lnTo>
                    <a:pt x="1342" y="458"/>
                  </a:lnTo>
                  <a:lnTo>
                    <a:pt x="1334" y="458"/>
                  </a:lnTo>
                  <a:lnTo>
                    <a:pt x="1329" y="456"/>
                  </a:lnTo>
                  <a:lnTo>
                    <a:pt x="1321" y="456"/>
                  </a:lnTo>
                  <a:lnTo>
                    <a:pt x="1313" y="454"/>
                  </a:lnTo>
                  <a:lnTo>
                    <a:pt x="1306" y="454"/>
                  </a:lnTo>
                  <a:lnTo>
                    <a:pt x="1298" y="450"/>
                  </a:lnTo>
                  <a:lnTo>
                    <a:pt x="1292" y="450"/>
                  </a:lnTo>
                  <a:lnTo>
                    <a:pt x="1281" y="448"/>
                  </a:lnTo>
                  <a:lnTo>
                    <a:pt x="1273" y="448"/>
                  </a:lnTo>
                  <a:lnTo>
                    <a:pt x="1264" y="446"/>
                  </a:lnTo>
                  <a:lnTo>
                    <a:pt x="1256" y="446"/>
                  </a:lnTo>
                  <a:lnTo>
                    <a:pt x="1247" y="446"/>
                  </a:lnTo>
                  <a:lnTo>
                    <a:pt x="1237" y="444"/>
                  </a:lnTo>
                  <a:lnTo>
                    <a:pt x="1226" y="442"/>
                  </a:lnTo>
                  <a:lnTo>
                    <a:pt x="1216" y="442"/>
                  </a:lnTo>
                  <a:lnTo>
                    <a:pt x="1205" y="441"/>
                  </a:lnTo>
                  <a:lnTo>
                    <a:pt x="1194" y="441"/>
                  </a:lnTo>
                  <a:lnTo>
                    <a:pt x="1184" y="439"/>
                  </a:lnTo>
                  <a:lnTo>
                    <a:pt x="1173" y="439"/>
                  </a:lnTo>
                  <a:lnTo>
                    <a:pt x="1161" y="435"/>
                  </a:lnTo>
                  <a:lnTo>
                    <a:pt x="1150" y="435"/>
                  </a:lnTo>
                  <a:lnTo>
                    <a:pt x="1137" y="433"/>
                  </a:lnTo>
                  <a:lnTo>
                    <a:pt x="1125" y="433"/>
                  </a:lnTo>
                  <a:lnTo>
                    <a:pt x="1112" y="433"/>
                  </a:lnTo>
                  <a:lnTo>
                    <a:pt x="1099" y="431"/>
                  </a:lnTo>
                  <a:lnTo>
                    <a:pt x="1087" y="431"/>
                  </a:lnTo>
                  <a:lnTo>
                    <a:pt x="1074" y="431"/>
                  </a:lnTo>
                  <a:lnTo>
                    <a:pt x="1061" y="429"/>
                  </a:lnTo>
                  <a:lnTo>
                    <a:pt x="1047" y="427"/>
                  </a:lnTo>
                  <a:lnTo>
                    <a:pt x="1034" y="427"/>
                  </a:lnTo>
                  <a:lnTo>
                    <a:pt x="1023" y="427"/>
                  </a:lnTo>
                  <a:lnTo>
                    <a:pt x="1007" y="427"/>
                  </a:lnTo>
                  <a:lnTo>
                    <a:pt x="992" y="425"/>
                  </a:lnTo>
                  <a:lnTo>
                    <a:pt x="977" y="425"/>
                  </a:lnTo>
                  <a:lnTo>
                    <a:pt x="964" y="425"/>
                  </a:lnTo>
                  <a:lnTo>
                    <a:pt x="948" y="425"/>
                  </a:lnTo>
                  <a:lnTo>
                    <a:pt x="933" y="425"/>
                  </a:lnTo>
                  <a:lnTo>
                    <a:pt x="918" y="425"/>
                  </a:lnTo>
                  <a:lnTo>
                    <a:pt x="905" y="425"/>
                  </a:lnTo>
                  <a:lnTo>
                    <a:pt x="888" y="425"/>
                  </a:lnTo>
                  <a:lnTo>
                    <a:pt x="872" y="425"/>
                  </a:lnTo>
                  <a:lnTo>
                    <a:pt x="857" y="425"/>
                  </a:lnTo>
                  <a:lnTo>
                    <a:pt x="842" y="425"/>
                  </a:lnTo>
                  <a:lnTo>
                    <a:pt x="827" y="425"/>
                  </a:lnTo>
                  <a:lnTo>
                    <a:pt x="810" y="425"/>
                  </a:lnTo>
                  <a:lnTo>
                    <a:pt x="794" y="425"/>
                  </a:lnTo>
                  <a:lnTo>
                    <a:pt x="779" y="427"/>
                  </a:lnTo>
                  <a:lnTo>
                    <a:pt x="762" y="427"/>
                  </a:lnTo>
                  <a:lnTo>
                    <a:pt x="745" y="427"/>
                  </a:lnTo>
                  <a:lnTo>
                    <a:pt x="728" y="427"/>
                  </a:lnTo>
                  <a:lnTo>
                    <a:pt x="711" y="429"/>
                  </a:lnTo>
                  <a:lnTo>
                    <a:pt x="694" y="429"/>
                  </a:lnTo>
                  <a:lnTo>
                    <a:pt x="677" y="431"/>
                  </a:lnTo>
                  <a:lnTo>
                    <a:pt x="659" y="431"/>
                  </a:lnTo>
                  <a:lnTo>
                    <a:pt x="644" y="433"/>
                  </a:lnTo>
                  <a:lnTo>
                    <a:pt x="627" y="433"/>
                  </a:lnTo>
                  <a:lnTo>
                    <a:pt x="610" y="435"/>
                  </a:lnTo>
                  <a:lnTo>
                    <a:pt x="593" y="435"/>
                  </a:lnTo>
                  <a:lnTo>
                    <a:pt x="576" y="439"/>
                  </a:lnTo>
                  <a:lnTo>
                    <a:pt x="559" y="439"/>
                  </a:lnTo>
                  <a:lnTo>
                    <a:pt x="542" y="441"/>
                  </a:lnTo>
                  <a:lnTo>
                    <a:pt x="524" y="442"/>
                  </a:lnTo>
                  <a:lnTo>
                    <a:pt x="509" y="444"/>
                  </a:lnTo>
                  <a:lnTo>
                    <a:pt x="492" y="446"/>
                  </a:lnTo>
                  <a:lnTo>
                    <a:pt x="475" y="448"/>
                  </a:lnTo>
                  <a:lnTo>
                    <a:pt x="458" y="448"/>
                  </a:lnTo>
                  <a:lnTo>
                    <a:pt x="441" y="450"/>
                  </a:lnTo>
                  <a:lnTo>
                    <a:pt x="426" y="452"/>
                  </a:lnTo>
                  <a:lnTo>
                    <a:pt x="409" y="454"/>
                  </a:lnTo>
                  <a:lnTo>
                    <a:pt x="393" y="456"/>
                  </a:lnTo>
                  <a:lnTo>
                    <a:pt x="378" y="458"/>
                  </a:lnTo>
                  <a:lnTo>
                    <a:pt x="361" y="460"/>
                  </a:lnTo>
                  <a:lnTo>
                    <a:pt x="346" y="461"/>
                  </a:lnTo>
                  <a:lnTo>
                    <a:pt x="331" y="463"/>
                  </a:lnTo>
                  <a:lnTo>
                    <a:pt x="315" y="465"/>
                  </a:lnTo>
                  <a:lnTo>
                    <a:pt x="300" y="467"/>
                  </a:lnTo>
                  <a:lnTo>
                    <a:pt x="285" y="471"/>
                  </a:lnTo>
                  <a:lnTo>
                    <a:pt x="272" y="471"/>
                  </a:lnTo>
                  <a:lnTo>
                    <a:pt x="258" y="475"/>
                  </a:lnTo>
                  <a:lnTo>
                    <a:pt x="243" y="475"/>
                  </a:lnTo>
                  <a:lnTo>
                    <a:pt x="230" y="479"/>
                  </a:lnTo>
                  <a:lnTo>
                    <a:pt x="217" y="479"/>
                  </a:lnTo>
                  <a:lnTo>
                    <a:pt x="203" y="480"/>
                  </a:lnTo>
                  <a:lnTo>
                    <a:pt x="190" y="482"/>
                  </a:lnTo>
                  <a:lnTo>
                    <a:pt x="179" y="484"/>
                  </a:lnTo>
                  <a:lnTo>
                    <a:pt x="165" y="486"/>
                  </a:lnTo>
                  <a:lnTo>
                    <a:pt x="154" y="488"/>
                  </a:lnTo>
                  <a:lnTo>
                    <a:pt x="141" y="490"/>
                  </a:lnTo>
                  <a:lnTo>
                    <a:pt x="131" y="492"/>
                  </a:lnTo>
                  <a:lnTo>
                    <a:pt x="120" y="494"/>
                  </a:lnTo>
                  <a:lnTo>
                    <a:pt x="110" y="496"/>
                  </a:lnTo>
                  <a:lnTo>
                    <a:pt x="101" y="496"/>
                  </a:lnTo>
                  <a:lnTo>
                    <a:pt x="91" y="498"/>
                  </a:lnTo>
                  <a:lnTo>
                    <a:pt x="82" y="499"/>
                  </a:lnTo>
                  <a:lnTo>
                    <a:pt x="74" y="501"/>
                  </a:lnTo>
                  <a:lnTo>
                    <a:pt x="63" y="501"/>
                  </a:lnTo>
                  <a:lnTo>
                    <a:pt x="55" y="503"/>
                  </a:lnTo>
                  <a:lnTo>
                    <a:pt x="47" y="503"/>
                  </a:lnTo>
                  <a:lnTo>
                    <a:pt x="42" y="505"/>
                  </a:lnTo>
                  <a:lnTo>
                    <a:pt x="34" y="505"/>
                  </a:lnTo>
                  <a:lnTo>
                    <a:pt x="28" y="509"/>
                  </a:lnTo>
                  <a:lnTo>
                    <a:pt x="23" y="509"/>
                  </a:lnTo>
                  <a:lnTo>
                    <a:pt x="19" y="511"/>
                  </a:lnTo>
                  <a:lnTo>
                    <a:pt x="11" y="511"/>
                  </a:lnTo>
                  <a:lnTo>
                    <a:pt x="0" y="515"/>
                  </a:lnTo>
                  <a:lnTo>
                    <a:pt x="30" y="423"/>
                  </a:lnTo>
                  <a:lnTo>
                    <a:pt x="30" y="422"/>
                  </a:lnTo>
                  <a:lnTo>
                    <a:pt x="34" y="422"/>
                  </a:lnTo>
                  <a:lnTo>
                    <a:pt x="40" y="420"/>
                  </a:lnTo>
                  <a:lnTo>
                    <a:pt x="47" y="420"/>
                  </a:lnTo>
                  <a:lnTo>
                    <a:pt x="55" y="418"/>
                  </a:lnTo>
                  <a:lnTo>
                    <a:pt x="66" y="416"/>
                  </a:lnTo>
                  <a:lnTo>
                    <a:pt x="72" y="416"/>
                  </a:lnTo>
                  <a:lnTo>
                    <a:pt x="78" y="414"/>
                  </a:lnTo>
                  <a:lnTo>
                    <a:pt x="85" y="414"/>
                  </a:lnTo>
                  <a:lnTo>
                    <a:pt x="93" y="414"/>
                  </a:lnTo>
                  <a:lnTo>
                    <a:pt x="99" y="410"/>
                  </a:lnTo>
                  <a:lnTo>
                    <a:pt x="106" y="408"/>
                  </a:lnTo>
                  <a:lnTo>
                    <a:pt x="112" y="406"/>
                  </a:lnTo>
                  <a:lnTo>
                    <a:pt x="120" y="406"/>
                  </a:lnTo>
                  <a:lnTo>
                    <a:pt x="125" y="402"/>
                  </a:lnTo>
                  <a:lnTo>
                    <a:pt x="133" y="401"/>
                  </a:lnTo>
                  <a:lnTo>
                    <a:pt x="141" y="399"/>
                  </a:lnTo>
                  <a:lnTo>
                    <a:pt x="148" y="399"/>
                  </a:lnTo>
                  <a:lnTo>
                    <a:pt x="156" y="395"/>
                  </a:lnTo>
                  <a:lnTo>
                    <a:pt x="163" y="393"/>
                  </a:lnTo>
                  <a:lnTo>
                    <a:pt x="169" y="389"/>
                  </a:lnTo>
                  <a:lnTo>
                    <a:pt x="177" y="387"/>
                  </a:lnTo>
                  <a:lnTo>
                    <a:pt x="182" y="383"/>
                  </a:lnTo>
                  <a:lnTo>
                    <a:pt x="188" y="382"/>
                  </a:lnTo>
                  <a:lnTo>
                    <a:pt x="196" y="378"/>
                  </a:lnTo>
                  <a:lnTo>
                    <a:pt x="201" y="376"/>
                  </a:lnTo>
                  <a:lnTo>
                    <a:pt x="211" y="366"/>
                  </a:lnTo>
                  <a:lnTo>
                    <a:pt x="220" y="359"/>
                  </a:lnTo>
                  <a:lnTo>
                    <a:pt x="230" y="351"/>
                  </a:lnTo>
                  <a:lnTo>
                    <a:pt x="239" y="344"/>
                  </a:lnTo>
                  <a:lnTo>
                    <a:pt x="245" y="336"/>
                  </a:lnTo>
                  <a:lnTo>
                    <a:pt x="253" y="328"/>
                  </a:lnTo>
                  <a:lnTo>
                    <a:pt x="258" y="321"/>
                  </a:lnTo>
                  <a:lnTo>
                    <a:pt x="266" y="313"/>
                  </a:lnTo>
                  <a:lnTo>
                    <a:pt x="270" y="306"/>
                  </a:lnTo>
                  <a:lnTo>
                    <a:pt x="274" y="300"/>
                  </a:lnTo>
                  <a:lnTo>
                    <a:pt x="277" y="294"/>
                  </a:lnTo>
                  <a:lnTo>
                    <a:pt x="281" y="290"/>
                  </a:lnTo>
                  <a:lnTo>
                    <a:pt x="283" y="285"/>
                  </a:lnTo>
                  <a:lnTo>
                    <a:pt x="285" y="283"/>
                  </a:lnTo>
                  <a:close/>
                </a:path>
              </a:pathLst>
            </a:custGeom>
            <a:solidFill>
              <a:srgbClr val="B0C2B0"/>
            </a:solidFill>
            <a:ln w="9525">
              <a:noFill/>
              <a:miter lim="800000"/>
              <a:headEnd/>
              <a:tailEnd/>
            </a:ln>
          </p:spPr>
          <p:txBody>
            <a:bodyPr/>
            <a:lstStyle/>
            <a:p>
              <a:endParaRPr lang="en-US" b="0">
                <a:solidFill>
                  <a:srgbClr val="000000"/>
                </a:solidFill>
              </a:endParaRPr>
            </a:p>
          </p:txBody>
        </p:sp>
        <p:sp>
          <p:nvSpPr>
            <p:cNvPr id="1047" name="Shape 6163"/>
            <p:cNvSpPr>
              <a:spLocks/>
            </p:cNvSpPr>
            <p:nvPr/>
          </p:nvSpPr>
          <p:spPr bwMode="auto">
            <a:xfrm>
              <a:off x="5347" y="1976"/>
              <a:ext cx="62" cy="196"/>
            </a:xfrm>
            <a:custGeom>
              <a:avLst/>
              <a:gdLst>
                <a:gd name="T0" fmla="*/ 227 w 123"/>
                <a:gd name="T1" fmla="*/ 0 h 394"/>
                <a:gd name="T2" fmla="*/ 163 w 123"/>
                <a:gd name="T3" fmla="*/ 530 h 394"/>
                <a:gd name="T4" fmla="*/ 113 w 123"/>
                <a:gd name="T5" fmla="*/ 761 h 394"/>
                <a:gd name="T6" fmla="*/ 13 w 123"/>
                <a:gd name="T7" fmla="*/ 800 h 394"/>
                <a:gd name="T8" fmla="*/ 0 w 123"/>
                <a:gd name="T9" fmla="*/ 1167 h 394"/>
                <a:gd name="T10" fmla="*/ 213 w 123"/>
                <a:gd name="T11" fmla="*/ 1137 h 394"/>
                <a:gd name="T12" fmla="*/ 410 w 123"/>
                <a:gd name="T13" fmla="*/ 299 h 394"/>
                <a:gd name="T14" fmla="*/ 227 w 123"/>
                <a:gd name="T15" fmla="*/ 0 h 394"/>
                <a:gd name="T16" fmla="*/ 227 w 123"/>
                <a:gd name="T17" fmla="*/ 0 h 3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394"/>
                <a:gd name="T29" fmla="*/ 123 w 123"/>
                <a:gd name="T30" fmla="*/ 394 h 3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394">
                  <a:moveTo>
                    <a:pt x="68" y="0"/>
                  </a:moveTo>
                  <a:lnTo>
                    <a:pt x="49" y="179"/>
                  </a:lnTo>
                  <a:lnTo>
                    <a:pt x="34" y="257"/>
                  </a:lnTo>
                  <a:lnTo>
                    <a:pt x="4" y="270"/>
                  </a:lnTo>
                  <a:lnTo>
                    <a:pt x="0" y="394"/>
                  </a:lnTo>
                  <a:lnTo>
                    <a:pt x="64" y="384"/>
                  </a:lnTo>
                  <a:lnTo>
                    <a:pt x="123" y="101"/>
                  </a:lnTo>
                  <a:lnTo>
                    <a:pt x="68" y="0"/>
                  </a:lnTo>
                  <a:close/>
                </a:path>
              </a:pathLst>
            </a:custGeom>
            <a:solidFill>
              <a:srgbClr val="E6E6FF"/>
            </a:solidFill>
            <a:ln w="9525">
              <a:noFill/>
              <a:miter lim="800000"/>
              <a:headEnd/>
              <a:tailEnd/>
            </a:ln>
          </p:spPr>
          <p:txBody>
            <a:bodyPr/>
            <a:lstStyle/>
            <a:p>
              <a:endParaRPr lang="en-US" b="0">
                <a:solidFill>
                  <a:srgbClr val="000000"/>
                </a:solidFill>
              </a:endParaRPr>
            </a:p>
          </p:txBody>
        </p:sp>
        <p:sp>
          <p:nvSpPr>
            <p:cNvPr id="1048" name="Shape 6164"/>
            <p:cNvSpPr>
              <a:spLocks/>
            </p:cNvSpPr>
            <p:nvPr/>
          </p:nvSpPr>
          <p:spPr bwMode="auto">
            <a:xfrm>
              <a:off x="5181" y="1866"/>
              <a:ext cx="148" cy="135"/>
            </a:xfrm>
            <a:custGeom>
              <a:avLst/>
              <a:gdLst>
                <a:gd name="T0" fmla="*/ 722 w 297"/>
                <a:gd name="T1" fmla="*/ 117 h 270"/>
                <a:gd name="T2" fmla="*/ 545 w 297"/>
                <a:gd name="T3" fmla="*/ 0 h 270"/>
                <a:gd name="T4" fmla="*/ 343 w 297"/>
                <a:gd name="T5" fmla="*/ 223 h 270"/>
                <a:gd name="T6" fmla="*/ 228 w 297"/>
                <a:gd name="T7" fmla="*/ 322 h 270"/>
                <a:gd name="T8" fmla="*/ 0 w 297"/>
                <a:gd name="T9" fmla="*/ 248 h 270"/>
                <a:gd name="T10" fmla="*/ 6 w 297"/>
                <a:gd name="T11" fmla="*/ 251 h 270"/>
                <a:gd name="T12" fmla="*/ 24 w 297"/>
                <a:gd name="T13" fmla="*/ 264 h 270"/>
                <a:gd name="T14" fmla="*/ 51 w 297"/>
                <a:gd name="T15" fmla="*/ 282 h 270"/>
                <a:gd name="T16" fmla="*/ 81 w 297"/>
                <a:gd name="T17" fmla="*/ 310 h 270"/>
                <a:gd name="T18" fmla="*/ 102 w 297"/>
                <a:gd name="T19" fmla="*/ 341 h 270"/>
                <a:gd name="T20" fmla="*/ 133 w 297"/>
                <a:gd name="T21" fmla="*/ 375 h 270"/>
                <a:gd name="T22" fmla="*/ 139 w 297"/>
                <a:gd name="T23" fmla="*/ 399 h 270"/>
                <a:gd name="T24" fmla="*/ 150 w 297"/>
                <a:gd name="T25" fmla="*/ 418 h 270"/>
                <a:gd name="T26" fmla="*/ 156 w 297"/>
                <a:gd name="T27" fmla="*/ 440 h 270"/>
                <a:gd name="T28" fmla="*/ 156 w 297"/>
                <a:gd name="T29" fmla="*/ 458 h 270"/>
                <a:gd name="T30" fmla="*/ 156 w 297"/>
                <a:gd name="T31" fmla="*/ 477 h 270"/>
                <a:gd name="T32" fmla="*/ 150 w 297"/>
                <a:gd name="T33" fmla="*/ 499 h 270"/>
                <a:gd name="T34" fmla="*/ 139 w 297"/>
                <a:gd name="T35" fmla="*/ 518 h 270"/>
                <a:gd name="T36" fmla="*/ 133 w 297"/>
                <a:gd name="T37" fmla="*/ 542 h 270"/>
                <a:gd name="T38" fmla="*/ 120 w 297"/>
                <a:gd name="T39" fmla="*/ 564 h 270"/>
                <a:gd name="T40" fmla="*/ 102 w 297"/>
                <a:gd name="T41" fmla="*/ 582 h 270"/>
                <a:gd name="T42" fmla="*/ 93 w 297"/>
                <a:gd name="T43" fmla="*/ 601 h 270"/>
                <a:gd name="T44" fmla="*/ 81 w 297"/>
                <a:gd name="T45" fmla="*/ 623 h 270"/>
                <a:gd name="T46" fmla="*/ 51 w 297"/>
                <a:gd name="T47" fmla="*/ 654 h 270"/>
                <a:gd name="T48" fmla="*/ 24 w 297"/>
                <a:gd name="T49" fmla="*/ 675 h 270"/>
                <a:gd name="T50" fmla="*/ 6 w 297"/>
                <a:gd name="T51" fmla="*/ 694 h 270"/>
                <a:gd name="T52" fmla="*/ 0 w 297"/>
                <a:gd name="T53" fmla="*/ 700 h 270"/>
                <a:gd name="T54" fmla="*/ 195 w 297"/>
                <a:gd name="T55" fmla="*/ 824 h 270"/>
                <a:gd name="T56" fmla="*/ 893 w 297"/>
                <a:gd name="T57" fmla="*/ 837 h 270"/>
                <a:gd name="T58" fmla="*/ 647 w 297"/>
                <a:gd name="T59" fmla="*/ 430 h 270"/>
                <a:gd name="T60" fmla="*/ 722 w 297"/>
                <a:gd name="T61" fmla="*/ 117 h 270"/>
                <a:gd name="T62" fmla="*/ 722 w 297"/>
                <a:gd name="T63" fmla="*/ 117 h 2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7"/>
                <a:gd name="T97" fmla="*/ 0 h 270"/>
                <a:gd name="T98" fmla="*/ 297 w 297"/>
                <a:gd name="T99" fmla="*/ 270 h 2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7" h="270">
                  <a:moveTo>
                    <a:pt x="240" y="38"/>
                  </a:moveTo>
                  <a:lnTo>
                    <a:pt x="181" y="0"/>
                  </a:lnTo>
                  <a:lnTo>
                    <a:pt x="114" y="72"/>
                  </a:lnTo>
                  <a:lnTo>
                    <a:pt x="76" y="104"/>
                  </a:lnTo>
                  <a:lnTo>
                    <a:pt x="0" y="80"/>
                  </a:lnTo>
                  <a:lnTo>
                    <a:pt x="2" y="81"/>
                  </a:lnTo>
                  <a:lnTo>
                    <a:pt x="8" y="85"/>
                  </a:lnTo>
                  <a:lnTo>
                    <a:pt x="17" y="91"/>
                  </a:lnTo>
                  <a:lnTo>
                    <a:pt x="27" y="100"/>
                  </a:lnTo>
                  <a:lnTo>
                    <a:pt x="34" y="110"/>
                  </a:lnTo>
                  <a:lnTo>
                    <a:pt x="44" y="121"/>
                  </a:lnTo>
                  <a:lnTo>
                    <a:pt x="46" y="129"/>
                  </a:lnTo>
                  <a:lnTo>
                    <a:pt x="50" y="135"/>
                  </a:lnTo>
                  <a:lnTo>
                    <a:pt x="52" y="142"/>
                  </a:lnTo>
                  <a:lnTo>
                    <a:pt x="52" y="148"/>
                  </a:lnTo>
                  <a:lnTo>
                    <a:pt x="52" y="154"/>
                  </a:lnTo>
                  <a:lnTo>
                    <a:pt x="50" y="161"/>
                  </a:lnTo>
                  <a:lnTo>
                    <a:pt x="46" y="167"/>
                  </a:lnTo>
                  <a:lnTo>
                    <a:pt x="44" y="175"/>
                  </a:lnTo>
                  <a:lnTo>
                    <a:pt x="40" y="182"/>
                  </a:lnTo>
                  <a:lnTo>
                    <a:pt x="34" y="188"/>
                  </a:lnTo>
                  <a:lnTo>
                    <a:pt x="31" y="194"/>
                  </a:lnTo>
                  <a:lnTo>
                    <a:pt x="27" y="201"/>
                  </a:lnTo>
                  <a:lnTo>
                    <a:pt x="17" y="211"/>
                  </a:lnTo>
                  <a:lnTo>
                    <a:pt x="8" y="218"/>
                  </a:lnTo>
                  <a:lnTo>
                    <a:pt x="2" y="224"/>
                  </a:lnTo>
                  <a:lnTo>
                    <a:pt x="0" y="226"/>
                  </a:lnTo>
                  <a:lnTo>
                    <a:pt x="65" y="266"/>
                  </a:lnTo>
                  <a:lnTo>
                    <a:pt x="297" y="270"/>
                  </a:lnTo>
                  <a:lnTo>
                    <a:pt x="215" y="139"/>
                  </a:lnTo>
                  <a:lnTo>
                    <a:pt x="240" y="38"/>
                  </a:lnTo>
                  <a:close/>
                </a:path>
              </a:pathLst>
            </a:custGeom>
            <a:solidFill>
              <a:srgbClr val="E6E6FF"/>
            </a:solidFill>
            <a:ln w="9525">
              <a:noFill/>
              <a:miter lim="800000"/>
              <a:headEnd/>
              <a:tailEnd/>
            </a:ln>
          </p:spPr>
          <p:txBody>
            <a:bodyPr/>
            <a:lstStyle/>
            <a:p>
              <a:endParaRPr lang="en-US" b="0">
                <a:solidFill>
                  <a:srgbClr val="000000"/>
                </a:solidFill>
              </a:endParaRPr>
            </a:p>
          </p:txBody>
        </p:sp>
        <p:sp>
          <p:nvSpPr>
            <p:cNvPr id="1049" name="Shape 6165"/>
            <p:cNvSpPr>
              <a:spLocks/>
            </p:cNvSpPr>
            <p:nvPr/>
          </p:nvSpPr>
          <p:spPr bwMode="auto">
            <a:xfrm>
              <a:off x="4753" y="1997"/>
              <a:ext cx="315" cy="253"/>
            </a:xfrm>
            <a:custGeom>
              <a:avLst/>
              <a:gdLst>
                <a:gd name="T0" fmla="*/ 0 w 631"/>
                <a:gd name="T1" fmla="*/ 326 h 508"/>
                <a:gd name="T2" fmla="*/ 1232 w 631"/>
                <a:gd name="T3" fmla="*/ 0 h 508"/>
                <a:gd name="T4" fmla="*/ 1928 w 631"/>
                <a:gd name="T5" fmla="*/ 1023 h 508"/>
                <a:gd name="T6" fmla="*/ 1928 w 631"/>
                <a:gd name="T7" fmla="*/ 1520 h 508"/>
                <a:gd name="T8" fmla="*/ 510 w 631"/>
                <a:gd name="T9" fmla="*/ 1496 h 508"/>
                <a:gd name="T10" fmla="*/ 98 w 631"/>
                <a:gd name="T11" fmla="*/ 712 h 508"/>
                <a:gd name="T12" fmla="*/ 0 w 631"/>
                <a:gd name="T13" fmla="*/ 326 h 508"/>
                <a:gd name="T14" fmla="*/ 0 w 631"/>
                <a:gd name="T15" fmla="*/ 326 h 508"/>
                <a:gd name="T16" fmla="*/ 0 60000 65536"/>
                <a:gd name="T17" fmla="*/ 0 60000 65536"/>
                <a:gd name="T18" fmla="*/ 0 60000 65536"/>
                <a:gd name="T19" fmla="*/ 0 60000 65536"/>
                <a:gd name="T20" fmla="*/ 0 60000 65536"/>
                <a:gd name="T21" fmla="*/ 0 60000 65536"/>
                <a:gd name="T22" fmla="*/ 0 60000 65536"/>
                <a:gd name="T23" fmla="*/ 0 60000 65536"/>
                <a:gd name="T24" fmla="*/ 0 w 631"/>
                <a:gd name="T25" fmla="*/ 0 h 508"/>
                <a:gd name="T26" fmla="*/ 631 w 631"/>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1" h="508">
                  <a:moveTo>
                    <a:pt x="0" y="109"/>
                  </a:moveTo>
                  <a:lnTo>
                    <a:pt x="403" y="0"/>
                  </a:lnTo>
                  <a:lnTo>
                    <a:pt x="631" y="342"/>
                  </a:lnTo>
                  <a:lnTo>
                    <a:pt x="631" y="508"/>
                  </a:lnTo>
                  <a:lnTo>
                    <a:pt x="167" y="500"/>
                  </a:lnTo>
                  <a:lnTo>
                    <a:pt x="32" y="238"/>
                  </a:lnTo>
                  <a:lnTo>
                    <a:pt x="0" y="109"/>
                  </a:lnTo>
                  <a:close/>
                </a:path>
              </a:pathLst>
            </a:custGeom>
            <a:solidFill>
              <a:srgbClr val="C4DBFF"/>
            </a:solidFill>
            <a:ln w="9525">
              <a:noFill/>
              <a:miter lim="800000"/>
              <a:headEnd/>
              <a:tailEnd/>
            </a:ln>
          </p:spPr>
          <p:txBody>
            <a:bodyPr/>
            <a:lstStyle/>
            <a:p>
              <a:endParaRPr lang="en-US" b="0">
                <a:solidFill>
                  <a:srgbClr val="000000"/>
                </a:solidFill>
              </a:endParaRPr>
            </a:p>
          </p:txBody>
        </p:sp>
        <p:sp>
          <p:nvSpPr>
            <p:cNvPr id="1050" name="Shape 6166"/>
            <p:cNvSpPr>
              <a:spLocks/>
            </p:cNvSpPr>
            <p:nvPr/>
          </p:nvSpPr>
          <p:spPr bwMode="auto">
            <a:xfrm>
              <a:off x="4231" y="1951"/>
              <a:ext cx="446" cy="297"/>
            </a:xfrm>
            <a:custGeom>
              <a:avLst/>
              <a:gdLst>
                <a:gd name="T0" fmla="*/ 128 w 894"/>
                <a:gd name="T1" fmla="*/ 24 h 595"/>
                <a:gd name="T2" fmla="*/ 0 w 894"/>
                <a:gd name="T3" fmla="*/ 141 h 595"/>
                <a:gd name="T4" fmla="*/ 12 w 894"/>
                <a:gd name="T5" fmla="*/ 141 h 595"/>
                <a:gd name="T6" fmla="*/ 24 w 894"/>
                <a:gd name="T7" fmla="*/ 144 h 595"/>
                <a:gd name="T8" fmla="*/ 49 w 894"/>
                <a:gd name="T9" fmla="*/ 149 h 595"/>
                <a:gd name="T10" fmla="*/ 64 w 894"/>
                <a:gd name="T11" fmla="*/ 149 h 595"/>
                <a:gd name="T12" fmla="*/ 94 w 894"/>
                <a:gd name="T13" fmla="*/ 162 h 595"/>
                <a:gd name="T14" fmla="*/ 121 w 894"/>
                <a:gd name="T15" fmla="*/ 174 h 595"/>
                <a:gd name="T16" fmla="*/ 164 w 894"/>
                <a:gd name="T17" fmla="*/ 186 h 595"/>
                <a:gd name="T18" fmla="*/ 173 w 894"/>
                <a:gd name="T19" fmla="*/ 192 h 595"/>
                <a:gd name="T20" fmla="*/ 192 w 894"/>
                <a:gd name="T21" fmla="*/ 199 h 595"/>
                <a:gd name="T22" fmla="*/ 216 w 894"/>
                <a:gd name="T23" fmla="*/ 202 h 595"/>
                <a:gd name="T24" fmla="*/ 231 w 894"/>
                <a:gd name="T25" fmla="*/ 214 h 595"/>
                <a:gd name="T26" fmla="*/ 255 w 894"/>
                <a:gd name="T27" fmla="*/ 220 h 595"/>
                <a:gd name="T28" fmla="*/ 273 w 894"/>
                <a:gd name="T29" fmla="*/ 226 h 595"/>
                <a:gd name="T30" fmla="*/ 289 w 894"/>
                <a:gd name="T31" fmla="*/ 238 h 595"/>
                <a:gd name="T32" fmla="*/ 313 w 894"/>
                <a:gd name="T33" fmla="*/ 244 h 595"/>
                <a:gd name="T34" fmla="*/ 337 w 894"/>
                <a:gd name="T35" fmla="*/ 257 h 595"/>
                <a:gd name="T36" fmla="*/ 352 w 894"/>
                <a:gd name="T37" fmla="*/ 266 h 595"/>
                <a:gd name="T38" fmla="*/ 377 w 894"/>
                <a:gd name="T39" fmla="*/ 272 h 595"/>
                <a:gd name="T40" fmla="*/ 395 w 894"/>
                <a:gd name="T41" fmla="*/ 284 h 595"/>
                <a:gd name="T42" fmla="*/ 410 w 894"/>
                <a:gd name="T43" fmla="*/ 296 h 595"/>
                <a:gd name="T44" fmla="*/ 435 w 894"/>
                <a:gd name="T45" fmla="*/ 308 h 595"/>
                <a:gd name="T46" fmla="*/ 452 w 894"/>
                <a:gd name="T47" fmla="*/ 317 h 595"/>
                <a:gd name="T48" fmla="*/ 474 w 894"/>
                <a:gd name="T49" fmla="*/ 336 h 595"/>
                <a:gd name="T50" fmla="*/ 510 w 894"/>
                <a:gd name="T51" fmla="*/ 360 h 595"/>
                <a:gd name="T52" fmla="*/ 544 w 894"/>
                <a:gd name="T53" fmla="*/ 382 h 595"/>
                <a:gd name="T54" fmla="*/ 577 w 894"/>
                <a:gd name="T55" fmla="*/ 412 h 595"/>
                <a:gd name="T56" fmla="*/ 608 w 894"/>
                <a:gd name="T57" fmla="*/ 440 h 595"/>
                <a:gd name="T58" fmla="*/ 635 w 894"/>
                <a:gd name="T59" fmla="*/ 464 h 595"/>
                <a:gd name="T60" fmla="*/ 666 w 894"/>
                <a:gd name="T61" fmla="*/ 498 h 595"/>
                <a:gd name="T62" fmla="*/ 690 w 894"/>
                <a:gd name="T63" fmla="*/ 522 h 595"/>
                <a:gd name="T64" fmla="*/ 717 w 894"/>
                <a:gd name="T65" fmla="*/ 550 h 595"/>
                <a:gd name="T66" fmla="*/ 729 w 894"/>
                <a:gd name="T67" fmla="*/ 574 h 595"/>
                <a:gd name="T68" fmla="*/ 751 w 894"/>
                <a:gd name="T69" fmla="*/ 598 h 595"/>
                <a:gd name="T70" fmla="*/ 769 w 894"/>
                <a:gd name="T71" fmla="*/ 614 h 595"/>
                <a:gd name="T72" fmla="*/ 781 w 894"/>
                <a:gd name="T73" fmla="*/ 632 h 595"/>
                <a:gd name="T74" fmla="*/ 799 w 894"/>
                <a:gd name="T75" fmla="*/ 663 h 595"/>
                <a:gd name="T76" fmla="*/ 805 w 894"/>
                <a:gd name="T77" fmla="*/ 672 h 595"/>
                <a:gd name="T78" fmla="*/ 805 w 894"/>
                <a:gd name="T79" fmla="*/ 1490 h 595"/>
                <a:gd name="T80" fmla="*/ 1082 w 894"/>
                <a:gd name="T81" fmla="*/ 922 h 595"/>
                <a:gd name="T82" fmla="*/ 1307 w 894"/>
                <a:gd name="T83" fmla="*/ 1817 h 595"/>
                <a:gd name="T84" fmla="*/ 2716 w 894"/>
                <a:gd name="T85" fmla="*/ 1805 h 595"/>
                <a:gd name="T86" fmla="*/ 2242 w 894"/>
                <a:gd name="T87" fmla="*/ 98 h 595"/>
                <a:gd name="T88" fmla="*/ 1139 w 894"/>
                <a:gd name="T89" fmla="*/ 0 h 595"/>
                <a:gd name="T90" fmla="*/ 128 w 894"/>
                <a:gd name="T91" fmla="*/ 24 h 595"/>
                <a:gd name="T92" fmla="*/ 128 w 894"/>
                <a:gd name="T93" fmla="*/ 24 h 59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4"/>
                <a:gd name="T142" fmla="*/ 0 h 595"/>
                <a:gd name="T143" fmla="*/ 894 w 894"/>
                <a:gd name="T144" fmla="*/ 595 h 59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4" h="595">
                  <a:moveTo>
                    <a:pt x="42" y="8"/>
                  </a:moveTo>
                  <a:lnTo>
                    <a:pt x="0" y="46"/>
                  </a:lnTo>
                  <a:lnTo>
                    <a:pt x="4" y="46"/>
                  </a:lnTo>
                  <a:lnTo>
                    <a:pt x="8" y="47"/>
                  </a:lnTo>
                  <a:lnTo>
                    <a:pt x="16" y="49"/>
                  </a:lnTo>
                  <a:lnTo>
                    <a:pt x="21" y="49"/>
                  </a:lnTo>
                  <a:lnTo>
                    <a:pt x="31" y="53"/>
                  </a:lnTo>
                  <a:lnTo>
                    <a:pt x="40" y="57"/>
                  </a:lnTo>
                  <a:lnTo>
                    <a:pt x="54" y="61"/>
                  </a:lnTo>
                  <a:lnTo>
                    <a:pt x="57" y="63"/>
                  </a:lnTo>
                  <a:lnTo>
                    <a:pt x="63" y="65"/>
                  </a:lnTo>
                  <a:lnTo>
                    <a:pt x="71" y="66"/>
                  </a:lnTo>
                  <a:lnTo>
                    <a:pt x="76" y="70"/>
                  </a:lnTo>
                  <a:lnTo>
                    <a:pt x="84" y="72"/>
                  </a:lnTo>
                  <a:lnTo>
                    <a:pt x="90" y="74"/>
                  </a:lnTo>
                  <a:lnTo>
                    <a:pt x="95" y="78"/>
                  </a:lnTo>
                  <a:lnTo>
                    <a:pt x="103" y="80"/>
                  </a:lnTo>
                  <a:lnTo>
                    <a:pt x="111" y="84"/>
                  </a:lnTo>
                  <a:lnTo>
                    <a:pt x="116" y="87"/>
                  </a:lnTo>
                  <a:lnTo>
                    <a:pt x="124" y="89"/>
                  </a:lnTo>
                  <a:lnTo>
                    <a:pt x="130" y="93"/>
                  </a:lnTo>
                  <a:lnTo>
                    <a:pt x="135" y="97"/>
                  </a:lnTo>
                  <a:lnTo>
                    <a:pt x="143" y="101"/>
                  </a:lnTo>
                  <a:lnTo>
                    <a:pt x="149" y="104"/>
                  </a:lnTo>
                  <a:lnTo>
                    <a:pt x="156" y="110"/>
                  </a:lnTo>
                  <a:lnTo>
                    <a:pt x="168" y="118"/>
                  </a:lnTo>
                  <a:lnTo>
                    <a:pt x="179" y="125"/>
                  </a:lnTo>
                  <a:lnTo>
                    <a:pt x="190" y="135"/>
                  </a:lnTo>
                  <a:lnTo>
                    <a:pt x="200" y="144"/>
                  </a:lnTo>
                  <a:lnTo>
                    <a:pt x="209" y="152"/>
                  </a:lnTo>
                  <a:lnTo>
                    <a:pt x="219" y="163"/>
                  </a:lnTo>
                  <a:lnTo>
                    <a:pt x="227" y="171"/>
                  </a:lnTo>
                  <a:lnTo>
                    <a:pt x="236" y="180"/>
                  </a:lnTo>
                  <a:lnTo>
                    <a:pt x="240" y="188"/>
                  </a:lnTo>
                  <a:lnTo>
                    <a:pt x="247" y="196"/>
                  </a:lnTo>
                  <a:lnTo>
                    <a:pt x="253" y="201"/>
                  </a:lnTo>
                  <a:lnTo>
                    <a:pt x="257" y="207"/>
                  </a:lnTo>
                  <a:lnTo>
                    <a:pt x="263" y="217"/>
                  </a:lnTo>
                  <a:lnTo>
                    <a:pt x="265" y="220"/>
                  </a:lnTo>
                  <a:lnTo>
                    <a:pt x="265" y="488"/>
                  </a:lnTo>
                  <a:lnTo>
                    <a:pt x="356" y="302"/>
                  </a:lnTo>
                  <a:lnTo>
                    <a:pt x="430" y="595"/>
                  </a:lnTo>
                  <a:lnTo>
                    <a:pt x="894" y="591"/>
                  </a:lnTo>
                  <a:lnTo>
                    <a:pt x="738" y="32"/>
                  </a:lnTo>
                  <a:lnTo>
                    <a:pt x="375" y="0"/>
                  </a:lnTo>
                  <a:lnTo>
                    <a:pt x="42" y="8"/>
                  </a:lnTo>
                  <a:close/>
                </a:path>
              </a:pathLst>
            </a:custGeom>
            <a:solidFill>
              <a:srgbClr val="786940"/>
            </a:solidFill>
            <a:ln w="9525">
              <a:noFill/>
              <a:miter lim="800000"/>
              <a:headEnd/>
              <a:tailEnd/>
            </a:ln>
          </p:spPr>
          <p:txBody>
            <a:bodyPr/>
            <a:lstStyle/>
            <a:p>
              <a:endParaRPr lang="en-US" b="0">
                <a:solidFill>
                  <a:srgbClr val="000000"/>
                </a:solidFill>
              </a:endParaRPr>
            </a:p>
          </p:txBody>
        </p:sp>
        <p:sp>
          <p:nvSpPr>
            <p:cNvPr id="1051" name="Shape 6167"/>
            <p:cNvSpPr>
              <a:spLocks/>
            </p:cNvSpPr>
            <p:nvPr/>
          </p:nvSpPr>
          <p:spPr bwMode="auto">
            <a:xfrm>
              <a:off x="4279" y="1984"/>
              <a:ext cx="64" cy="243"/>
            </a:xfrm>
            <a:custGeom>
              <a:avLst/>
              <a:gdLst>
                <a:gd name="T0" fmla="*/ 396 w 128"/>
                <a:gd name="T1" fmla="*/ 152 h 485"/>
                <a:gd name="T2" fmla="*/ 390 w 128"/>
                <a:gd name="T3" fmla="*/ 158 h 485"/>
                <a:gd name="T4" fmla="*/ 384 w 128"/>
                <a:gd name="T5" fmla="*/ 180 h 485"/>
                <a:gd name="T6" fmla="*/ 378 w 128"/>
                <a:gd name="T7" fmla="*/ 193 h 485"/>
                <a:gd name="T8" fmla="*/ 372 w 128"/>
                <a:gd name="T9" fmla="*/ 218 h 485"/>
                <a:gd name="T10" fmla="*/ 359 w 128"/>
                <a:gd name="T11" fmla="*/ 240 h 485"/>
                <a:gd name="T12" fmla="*/ 353 w 128"/>
                <a:gd name="T13" fmla="*/ 272 h 485"/>
                <a:gd name="T14" fmla="*/ 344 w 128"/>
                <a:gd name="T15" fmla="*/ 300 h 485"/>
                <a:gd name="T16" fmla="*/ 331 w 128"/>
                <a:gd name="T17" fmla="*/ 338 h 485"/>
                <a:gd name="T18" fmla="*/ 325 w 128"/>
                <a:gd name="T19" fmla="*/ 360 h 485"/>
                <a:gd name="T20" fmla="*/ 319 w 128"/>
                <a:gd name="T21" fmla="*/ 379 h 485"/>
                <a:gd name="T22" fmla="*/ 313 w 128"/>
                <a:gd name="T23" fmla="*/ 404 h 485"/>
                <a:gd name="T24" fmla="*/ 306 w 128"/>
                <a:gd name="T25" fmla="*/ 426 h 485"/>
                <a:gd name="T26" fmla="*/ 294 w 128"/>
                <a:gd name="T27" fmla="*/ 445 h 485"/>
                <a:gd name="T28" fmla="*/ 288 w 128"/>
                <a:gd name="T29" fmla="*/ 477 h 485"/>
                <a:gd name="T30" fmla="*/ 285 w 128"/>
                <a:gd name="T31" fmla="*/ 499 h 485"/>
                <a:gd name="T32" fmla="*/ 279 w 128"/>
                <a:gd name="T33" fmla="*/ 531 h 485"/>
                <a:gd name="T34" fmla="*/ 266 w 128"/>
                <a:gd name="T35" fmla="*/ 559 h 485"/>
                <a:gd name="T36" fmla="*/ 260 w 128"/>
                <a:gd name="T37" fmla="*/ 591 h 485"/>
                <a:gd name="T38" fmla="*/ 254 w 128"/>
                <a:gd name="T39" fmla="*/ 619 h 485"/>
                <a:gd name="T40" fmla="*/ 248 w 128"/>
                <a:gd name="T41" fmla="*/ 657 h 485"/>
                <a:gd name="T42" fmla="*/ 235 w 128"/>
                <a:gd name="T43" fmla="*/ 685 h 485"/>
                <a:gd name="T44" fmla="*/ 229 w 128"/>
                <a:gd name="T45" fmla="*/ 717 h 485"/>
                <a:gd name="T46" fmla="*/ 220 w 128"/>
                <a:gd name="T47" fmla="*/ 752 h 485"/>
                <a:gd name="T48" fmla="*/ 207 w 128"/>
                <a:gd name="T49" fmla="*/ 787 h 485"/>
                <a:gd name="T50" fmla="*/ 195 w 128"/>
                <a:gd name="T51" fmla="*/ 824 h 485"/>
                <a:gd name="T52" fmla="*/ 189 w 128"/>
                <a:gd name="T53" fmla="*/ 859 h 485"/>
                <a:gd name="T54" fmla="*/ 182 w 128"/>
                <a:gd name="T55" fmla="*/ 878 h 485"/>
                <a:gd name="T56" fmla="*/ 176 w 128"/>
                <a:gd name="T57" fmla="*/ 897 h 485"/>
                <a:gd name="T58" fmla="*/ 170 w 128"/>
                <a:gd name="T59" fmla="*/ 913 h 485"/>
                <a:gd name="T60" fmla="*/ 167 w 128"/>
                <a:gd name="T61" fmla="*/ 938 h 485"/>
                <a:gd name="T62" fmla="*/ 155 w 128"/>
                <a:gd name="T63" fmla="*/ 966 h 485"/>
                <a:gd name="T64" fmla="*/ 142 w 128"/>
                <a:gd name="T65" fmla="*/ 1011 h 485"/>
                <a:gd name="T66" fmla="*/ 136 w 128"/>
                <a:gd name="T67" fmla="*/ 1027 h 485"/>
                <a:gd name="T68" fmla="*/ 136 w 128"/>
                <a:gd name="T69" fmla="*/ 1046 h 485"/>
                <a:gd name="T70" fmla="*/ 130 w 128"/>
                <a:gd name="T71" fmla="*/ 1064 h 485"/>
                <a:gd name="T72" fmla="*/ 124 w 128"/>
                <a:gd name="T73" fmla="*/ 1083 h 485"/>
                <a:gd name="T74" fmla="*/ 111 w 128"/>
                <a:gd name="T75" fmla="*/ 1118 h 485"/>
                <a:gd name="T76" fmla="*/ 105 w 128"/>
                <a:gd name="T77" fmla="*/ 1146 h 485"/>
                <a:gd name="T78" fmla="*/ 96 w 128"/>
                <a:gd name="T79" fmla="*/ 1184 h 485"/>
                <a:gd name="T80" fmla="*/ 89 w 128"/>
                <a:gd name="T81" fmla="*/ 1219 h 485"/>
                <a:gd name="T82" fmla="*/ 77 w 128"/>
                <a:gd name="T83" fmla="*/ 1257 h 485"/>
                <a:gd name="T84" fmla="*/ 65 w 128"/>
                <a:gd name="T85" fmla="*/ 1286 h 485"/>
                <a:gd name="T86" fmla="*/ 58 w 128"/>
                <a:gd name="T87" fmla="*/ 1311 h 485"/>
                <a:gd name="T88" fmla="*/ 46 w 128"/>
                <a:gd name="T89" fmla="*/ 1339 h 485"/>
                <a:gd name="T90" fmla="*/ 43 w 128"/>
                <a:gd name="T91" fmla="*/ 1365 h 485"/>
                <a:gd name="T92" fmla="*/ 37 w 128"/>
                <a:gd name="T93" fmla="*/ 1393 h 485"/>
                <a:gd name="T94" fmla="*/ 31 w 128"/>
                <a:gd name="T95" fmla="*/ 1418 h 485"/>
                <a:gd name="T96" fmla="*/ 24 w 128"/>
                <a:gd name="T97" fmla="*/ 1443 h 485"/>
                <a:gd name="T98" fmla="*/ 18 w 128"/>
                <a:gd name="T99" fmla="*/ 1459 h 485"/>
                <a:gd name="T100" fmla="*/ 0 w 128"/>
                <a:gd name="T101" fmla="*/ 1532 h 485"/>
                <a:gd name="T102" fmla="*/ 31 w 128"/>
                <a:gd name="T103" fmla="*/ 692 h 485"/>
                <a:gd name="T104" fmla="*/ 130 w 128"/>
                <a:gd name="T105" fmla="*/ 0 h 485"/>
                <a:gd name="T106" fmla="*/ 396 w 128"/>
                <a:gd name="T107" fmla="*/ 152 h 485"/>
                <a:gd name="T108" fmla="*/ 396 w 128"/>
                <a:gd name="T109" fmla="*/ 152 h 4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8"/>
                <a:gd name="T166" fmla="*/ 0 h 485"/>
                <a:gd name="T167" fmla="*/ 128 w 128"/>
                <a:gd name="T168" fmla="*/ 485 h 4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8" h="485">
                  <a:moveTo>
                    <a:pt x="128" y="48"/>
                  </a:moveTo>
                  <a:lnTo>
                    <a:pt x="126" y="50"/>
                  </a:lnTo>
                  <a:lnTo>
                    <a:pt x="124" y="57"/>
                  </a:lnTo>
                  <a:lnTo>
                    <a:pt x="122" y="61"/>
                  </a:lnTo>
                  <a:lnTo>
                    <a:pt x="120" y="69"/>
                  </a:lnTo>
                  <a:lnTo>
                    <a:pt x="116" y="76"/>
                  </a:lnTo>
                  <a:lnTo>
                    <a:pt x="114" y="86"/>
                  </a:lnTo>
                  <a:lnTo>
                    <a:pt x="111" y="95"/>
                  </a:lnTo>
                  <a:lnTo>
                    <a:pt x="107" y="107"/>
                  </a:lnTo>
                  <a:lnTo>
                    <a:pt x="105" y="114"/>
                  </a:lnTo>
                  <a:lnTo>
                    <a:pt x="103" y="120"/>
                  </a:lnTo>
                  <a:lnTo>
                    <a:pt x="101" y="128"/>
                  </a:lnTo>
                  <a:lnTo>
                    <a:pt x="99" y="135"/>
                  </a:lnTo>
                  <a:lnTo>
                    <a:pt x="95" y="141"/>
                  </a:lnTo>
                  <a:lnTo>
                    <a:pt x="93" y="151"/>
                  </a:lnTo>
                  <a:lnTo>
                    <a:pt x="92" y="158"/>
                  </a:lnTo>
                  <a:lnTo>
                    <a:pt x="90" y="168"/>
                  </a:lnTo>
                  <a:lnTo>
                    <a:pt x="86" y="177"/>
                  </a:lnTo>
                  <a:lnTo>
                    <a:pt x="84" y="187"/>
                  </a:lnTo>
                  <a:lnTo>
                    <a:pt x="82" y="196"/>
                  </a:lnTo>
                  <a:lnTo>
                    <a:pt x="80" y="208"/>
                  </a:lnTo>
                  <a:lnTo>
                    <a:pt x="76" y="217"/>
                  </a:lnTo>
                  <a:lnTo>
                    <a:pt x="74" y="227"/>
                  </a:lnTo>
                  <a:lnTo>
                    <a:pt x="71" y="238"/>
                  </a:lnTo>
                  <a:lnTo>
                    <a:pt x="67" y="249"/>
                  </a:lnTo>
                  <a:lnTo>
                    <a:pt x="63" y="261"/>
                  </a:lnTo>
                  <a:lnTo>
                    <a:pt x="61" y="272"/>
                  </a:lnTo>
                  <a:lnTo>
                    <a:pt x="59" y="278"/>
                  </a:lnTo>
                  <a:lnTo>
                    <a:pt x="57" y="284"/>
                  </a:lnTo>
                  <a:lnTo>
                    <a:pt x="55" y="289"/>
                  </a:lnTo>
                  <a:lnTo>
                    <a:pt x="54" y="297"/>
                  </a:lnTo>
                  <a:lnTo>
                    <a:pt x="50" y="306"/>
                  </a:lnTo>
                  <a:lnTo>
                    <a:pt x="46" y="320"/>
                  </a:lnTo>
                  <a:lnTo>
                    <a:pt x="44" y="325"/>
                  </a:lnTo>
                  <a:lnTo>
                    <a:pt x="44" y="331"/>
                  </a:lnTo>
                  <a:lnTo>
                    <a:pt x="42" y="337"/>
                  </a:lnTo>
                  <a:lnTo>
                    <a:pt x="40" y="343"/>
                  </a:lnTo>
                  <a:lnTo>
                    <a:pt x="36" y="354"/>
                  </a:lnTo>
                  <a:lnTo>
                    <a:pt x="34" y="363"/>
                  </a:lnTo>
                  <a:lnTo>
                    <a:pt x="31" y="375"/>
                  </a:lnTo>
                  <a:lnTo>
                    <a:pt x="29" y="386"/>
                  </a:lnTo>
                  <a:lnTo>
                    <a:pt x="25" y="398"/>
                  </a:lnTo>
                  <a:lnTo>
                    <a:pt x="21" y="407"/>
                  </a:lnTo>
                  <a:lnTo>
                    <a:pt x="19" y="415"/>
                  </a:lnTo>
                  <a:lnTo>
                    <a:pt x="15" y="424"/>
                  </a:lnTo>
                  <a:lnTo>
                    <a:pt x="14" y="432"/>
                  </a:lnTo>
                  <a:lnTo>
                    <a:pt x="12" y="441"/>
                  </a:lnTo>
                  <a:lnTo>
                    <a:pt x="10" y="449"/>
                  </a:lnTo>
                  <a:lnTo>
                    <a:pt x="8" y="457"/>
                  </a:lnTo>
                  <a:lnTo>
                    <a:pt x="6" y="462"/>
                  </a:lnTo>
                  <a:lnTo>
                    <a:pt x="0" y="485"/>
                  </a:lnTo>
                  <a:lnTo>
                    <a:pt x="10" y="219"/>
                  </a:lnTo>
                  <a:lnTo>
                    <a:pt x="42" y="0"/>
                  </a:lnTo>
                  <a:lnTo>
                    <a:pt x="128" y="48"/>
                  </a:lnTo>
                  <a:close/>
                </a:path>
              </a:pathLst>
            </a:custGeom>
            <a:solidFill>
              <a:srgbClr val="786940"/>
            </a:solidFill>
            <a:ln w="9525">
              <a:noFill/>
              <a:miter lim="800000"/>
              <a:headEnd/>
              <a:tailEnd/>
            </a:ln>
          </p:spPr>
          <p:txBody>
            <a:bodyPr/>
            <a:lstStyle/>
            <a:p>
              <a:endParaRPr lang="en-US" b="0">
                <a:solidFill>
                  <a:srgbClr val="000000"/>
                </a:solidFill>
              </a:endParaRPr>
            </a:p>
          </p:txBody>
        </p:sp>
        <p:sp>
          <p:nvSpPr>
            <p:cNvPr id="1052" name="Shape 6168"/>
            <p:cNvSpPr>
              <a:spLocks/>
            </p:cNvSpPr>
            <p:nvPr/>
          </p:nvSpPr>
          <p:spPr bwMode="auto">
            <a:xfrm>
              <a:off x="4527" y="1232"/>
              <a:ext cx="125" cy="252"/>
            </a:xfrm>
            <a:custGeom>
              <a:avLst/>
              <a:gdLst>
                <a:gd name="T0" fmla="*/ 0 w 252"/>
                <a:gd name="T1" fmla="*/ 7 h 504"/>
                <a:gd name="T2" fmla="*/ 0 w 252"/>
                <a:gd name="T3" fmla="*/ 28 h 504"/>
                <a:gd name="T4" fmla="*/ 3 w 252"/>
                <a:gd name="T5" fmla="*/ 66 h 504"/>
                <a:gd name="T6" fmla="*/ 8 w 252"/>
                <a:gd name="T7" fmla="*/ 100 h 504"/>
                <a:gd name="T8" fmla="*/ 20 w 252"/>
                <a:gd name="T9" fmla="*/ 149 h 504"/>
                <a:gd name="T10" fmla="*/ 32 w 252"/>
                <a:gd name="T11" fmla="*/ 202 h 504"/>
                <a:gd name="T12" fmla="*/ 43 w 252"/>
                <a:gd name="T13" fmla="*/ 267 h 504"/>
                <a:gd name="T14" fmla="*/ 58 w 252"/>
                <a:gd name="T15" fmla="*/ 329 h 504"/>
                <a:gd name="T16" fmla="*/ 69 w 252"/>
                <a:gd name="T17" fmla="*/ 385 h 504"/>
                <a:gd name="T18" fmla="*/ 81 w 252"/>
                <a:gd name="T19" fmla="*/ 419 h 504"/>
                <a:gd name="T20" fmla="*/ 98 w 252"/>
                <a:gd name="T21" fmla="*/ 472 h 504"/>
                <a:gd name="T22" fmla="*/ 110 w 252"/>
                <a:gd name="T23" fmla="*/ 531 h 504"/>
                <a:gd name="T24" fmla="*/ 119 w 252"/>
                <a:gd name="T25" fmla="*/ 565 h 504"/>
                <a:gd name="T26" fmla="*/ 130 w 252"/>
                <a:gd name="T27" fmla="*/ 608 h 504"/>
                <a:gd name="T28" fmla="*/ 147 w 252"/>
                <a:gd name="T29" fmla="*/ 642 h 504"/>
                <a:gd name="T30" fmla="*/ 159 w 252"/>
                <a:gd name="T31" fmla="*/ 683 h 504"/>
                <a:gd name="T32" fmla="*/ 168 w 252"/>
                <a:gd name="T33" fmla="*/ 726 h 504"/>
                <a:gd name="T34" fmla="*/ 185 w 252"/>
                <a:gd name="T35" fmla="*/ 760 h 504"/>
                <a:gd name="T36" fmla="*/ 196 w 252"/>
                <a:gd name="T37" fmla="*/ 800 h 504"/>
                <a:gd name="T38" fmla="*/ 214 w 252"/>
                <a:gd name="T39" fmla="*/ 838 h 504"/>
                <a:gd name="T40" fmla="*/ 234 w 252"/>
                <a:gd name="T41" fmla="*/ 878 h 504"/>
                <a:gd name="T42" fmla="*/ 257 w 252"/>
                <a:gd name="T43" fmla="*/ 931 h 504"/>
                <a:gd name="T44" fmla="*/ 289 w 252"/>
                <a:gd name="T45" fmla="*/ 996 h 504"/>
                <a:gd name="T46" fmla="*/ 329 w 252"/>
                <a:gd name="T47" fmla="*/ 1067 h 504"/>
                <a:gd name="T48" fmla="*/ 367 w 252"/>
                <a:gd name="T49" fmla="*/ 1132 h 504"/>
                <a:gd name="T50" fmla="*/ 404 w 252"/>
                <a:gd name="T51" fmla="*/ 1191 h 504"/>
                <a:gd name="T52" fmla="*/ 441 w 252"/>
                <a:gd name="T53" fmla="*/ 1250 h 504"/>
                <a:gd name="T54" fmla="*/ 482 w 252"/>
                <a:gd name="T55" fmla="*/ 1297 h 504"/>
                <a:gd name="T56" fmla="*/ 519 w 252"/>
                <a:gd name="T57" fmla="*/ 1349 h 504"/>
                <a:gd name="T58" fmla="*/ 551 w 252"/>
                <a:gd name="T59" fmla="*/ 1393 h 504"/>
                <a:gd name="T60" fmla="*/ 586 w 252"/>
                <a:gd name="T61" fmla="*/ 1433 h 504"/>
                <a:gd name="T62" fmla="*/ 629 w 252"/>
                <a:gd name="T63" fmla="*/ 1486 h 504"/>
                <a:gd name="T64" fmla="*/ 673 w 252"/>
                <a:gd name="T65" fmla="*/ 1526 h 504"/>
                <a:gd name="T66" fmla="*/ 695 w 252"/>
                <a:gd name="T67" fmla="*/ 1557 h 504"/>
                <a:gd name="T68" fmla="*/ 701 w 252"/>
                <a:gd name="T69" fmla="*/ 1551 h 504"/>
                <a:gd name="T70" fmla="*/ 707 w 252"/>
                <a:gd name="T71" fmla="*/ 1504 h 504"/>
                <a:gd name="T72" fmla="*/ 719 w 252"/>
                <a:gd name="T73" fmla="*/ 1452 h 504"/>
                <a:gd name="T74" fmla="*/ 722 w 252"/>
                <a:gd name="T75" fmla="*/ 1402 h 504"/>
                <a:gd name="T76" fmla="*/ 722 w 252"/>
                <a:gd name="T77" fmla="*/ 1362 h 504"/>
                <a:gd name="T78" fmla="*/ 722 w 252"/>
                <a:gd name="T79" fmla="*/ 1321 h 504"/>
                <a:gd name="T80" fmla="*/ 722 w 252"/>
                <a:gd name="T81" fmla="*/ 1278 h 504"/>
                <a:gd name="T82" fmla="*/ 722 w 252"/>
                <a:gd name="T83" fmla="*/ 1225 h 504"/>
                <a:gd name="T84" fmla="*/ 722 w 252"/>
                <a:gd name="T85" fmla="*/ 1173 h 504"/>
                <a:gd name="T86" fmla="*/ 722 w 252"/>
                <a:gd name="T87" fmla="*/ 1120 h 504"/>
                <a:gd name="T88" fmla="*/ 719 w 252"/>
                <a:gd name="T89" fmla="*/ 1067 h 504"/>
                <a:gd name="T90" fmla="*/ 707 w 252"/>
                <a:gd name="T91" fmla="*/ 1002 h 504"/>
                <a:gd name="T92" fmla="*/ 695 w 252"/>
                <a:gd name="T93" fmla="*/ 937 h 504"/>
                <a:gd name="T94" fmla="*/ 684 w 252"/>
                <a:gd name="T95" fmla="*/ 872 h 504"/>
                <a:gd name="T96" fmla="*/ 673 w 252"/>
                <a:gd name="T97" fmla="*/ 800 h 504"/>
                <a:gd name="T98" fmla="*/ 658 w 252"/>
                <a:gd name="T99" fmla="*/ 738 h 504"/>
                <a:gd name="T100" fmla="*/ 641 w 252"/>
                <a:gd name="T101" fmla="*/ 673 h 504"/>
                <a:gd name="T102" fmla="*/ 629 w 252"/>
                <a:gd name="T103" fmla="*/ 608 h 504"/>
                <a:gd name="T104" fmla="*/ 612 w 252"/>
                <a:gd name="T105" fmla="*/ 549 h 504"/>
                <a:gd name="T106" fmla="*/ 597 w 252"/>
                <a:gd name="T107" fmla="*/ 490 h 504"/>
                <a:gd name="T108" fmla="*/ 586 w 252"/>
                <a:gd name="T109" fmla="*/ 438 h 504"/>
                <a:gd name="T110" fmla="*/ 568 w 252"/>
                <a:gd name="T111" fmla="*/ 388 h 504"/>
                <a:gd name="T112" fmla="*/ 563 w 252"/>
                <a:gd name="T113" fmla="*/ 342 h 504"/>
                <a:gd name="T114" fmla="*/ 549 w 252"/>
                <a:gd name="T115" fmla="*/ 295 h 504"/>
                <a:gd name="T116" fmla="*/ 543 w 252"/>
                <a:gd name="T117" fmla="*/ 261 h 504"/>
                <a:gd name="T118" fmla="*/ 329 w 252"/>
                <a:gd name="T119" fmla="*/ 531 h 504"/>
                <a:gd name="T120" fmla="*/ 0 w 252"/>
                <a:gd name="T121" fmla="*/ 0 h 5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
                <a:gd name="T184" fmla="*/ 0 h 504"/>
                <a:gd name="T185" fmla="*/ 252 w 252"/>
                <a:gd name="T186" fmla="*/ 504 h 5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 h="504">
                  <a:moveTo>
                    <a:pt x="0" y="0"/>
                  </a:moveTo>
                  <a:lnTo>
                    <a:pt x="0" y="2"/>
                  </a:lnTo>
                  <a:lnTo>
                    <a:pt x="0" y="8"/>
                  </a:lnTo>
                  <a:lnTo>
                    <a:pt x="0" y="9"/>
                  </a:lnTo>
                  <a:lnTo>
                    <a:pt x="0" y="15"/>
                  </a:lnTo>
                  <a:lnTo>
                    <a:pt x="1" y="21"/>
                  </a:lnTo>
                  <a:lnTo>
                    <a:pt x="3" y="28"/>
                  </a:lnTo>
                  <a:lnTo>
                    <a:pt x="3" y="32"/>
                  </a:lnTo>
                  <a:lnTo>
                    <a:pt x="5" y="40"/>
                  </a:lnTo>
                  <a:lnTo>
                    <a:pt x="7" y="48"/>
                  </a:lnTo>
                  <a:lnTo>
                    <a:pt x="9" y="57"/>
                  </a:lnTo>
                  <a:lnTo>
                    <a:pt x="11" y="65"/>
                  </a:lnTo>
                  <a:lnTo>
                    <a:pt x="13" y="76"/>
                  </a:lnTo>
                  <a:lnTo>
                    <a:pt x="15" y="86"/>
                  </a:lnTo>
                  <a:lnTo>
                    <a:pt x="19" y="97"/>
                  </a:lnTo>
                  <a:lnTo>
                    <a:pt x="20" y="106"/>
                  </a:lnTo>
                  <a:lnTo>
                    <a:pt x="22" y="118"/>
                  </a:lnTo>
                  <a:lnTo>
                    <a:pt x="24" y="124"/>
                  </a:lnTo>
                  <a:lnTo>
                    <a:pt x="26" y="127"/>
                  </a:lnTo>
                  <a:lnTo>
                    <a:pt x="28" y="135"/>
                  </a:lnTo>
                  <a:lnTo>
                    <a:pt x="30" y="141"/>
                  </a:lnTo>
                  <a:lnTo>
                    <a:pt x="34" y="152"/>
                  </a:lnTo>
                  <a:lnTo>
                    <a:pt x="36" y="163"/>
                  </a:lnTo>
                  <a:lnTo>
                    <a:pt x="38" y="171"/>
                  </a:lnTo>
                  <a:lnTo>
                    <a:pt x="39" y="177"/>
                  </a:lnTo>
                  <a:lnTo>
                    <a:pt x="41" y="182"/>
                  </a:lnTo>
                  <a:lnTo>
                    <a:pt x="45" y="190"/>
                  </a:lnTo>
                  <a:lnTo>
                    <a:pt x="45" y="196"/>
                  </a:lnTo>
                  <a:lnTo>
                    <a:pt x="47" y="201"/>
                  </a:lnTo>
                  <a:lnTo>
                    <a:pt x="51" y="207"/>
                  </a:lnTo>
                  <a:lnTo>
                    <a:pt x="53" y="215"/>
                  </a:lnTo>
                  <a:lnTo>
                    <a:pt x="55" y="220"/>
                  </a:lnTo>
                  <a:lnTo>
                    <a:pt x="57" y="226"/>
                  </a:lnTo>
                  <a:lnTo>
                    <a:pt x="58" y="234"/>
                  </a:lnTo>
                  <a:lnTo>
                    <a:pt x="62" y="239"/>
                  </a:lnTo>
                  <a:lnTo>
                    <a:pt x="64" y="245"/>
                  </a:lnTo>
                  <a:lnTo>
                    <a:pt x="66" y="251"/>
                  </a:lnTo>
                  <a:lnTo>
                    <a:pt x="68" y="258"/>
                  </a:lnTo>
                  <a:lnTo>
                    <a:pt x="72" y="264"/>
                  </a:lnTo>
                  <a:lnTo>
                    <a:pt x="74" y="270"/>
                  </a:lnTo>
                  <a:lnTo>
                    <a:pt x="77" y="276"/>
                  </a:lnTo>
                  <a:lnTo>
                    <a:pt x="81" y="283"/>
                  </a:lnTo>
                  <a:lnTo>
                    <a:pt x="83" y="289"/>
                  </a:lnTo>
                  <a:lnTo>
                    <a:pt x="89" y="300"/>
                  </a:lnTo>
                  <a:lnTo>
                    <a:pt x="95" y="312"/>
                  </a:lnTo>
                  <a:lnTo>
                    <a:pt x="100" y="321"/>
                  </a:lnTo>
                  <a:lnTo>
                    <a:pt x="108" y="333"/>
                  </a:lnTo>
                  <a:lnTo>
                    <a:pt x="114" y="344"/>
                  </a:lnTo>
                  <a:lnTo>
                    <a:pt x="121" y="355"/>
                  </a:lnTo>
                  <a:lnTo>
                    <a:pt x="127" y="365"/>
                  </a:lnTo>
                  <a:lnTo>
                    <a:pt x="134" y="376"/>
                  </a:lnTo>
                  <a:lnTo>
                    <a:pt x="140" y="384"/>
                  </a:lnTo>
                  <a:lnTo>
                    <a:pt x="148" y="393"/>
                  </a:lnTo>
                  <a:lnTo>
                    <a:pt x="153" y="403"/>
                  </a:lnTo>
                  <a:lnTo>
                    <a:pt x="159" y="411"/>
                  </a:lnTo>
                  <a:lnTo>
                    <a:pt x="167" y="418"/>
                  </a:lnTo>
                  <a:lnTo>
                    <a:pt x="172" y="428"/>
                  </a:lnTo>
                  <a:lnTo>
                    <a:pt x="180" y="435"/>
                  </a:lnTo>
                  <a:lnTo>
                    <a:pt x="186" y="443"/>
                  </a:lnTo>
                  <a:lnTo>
                    <a:pt x="191" y="449"/>
                  </a:lnTo>
                  <a:lnTo>
                    <a:pt x="197" y="456"/>
                  </a:lnTo>
                  <a:lnTo>
                    <a:pt x="203" y="462"/>
                  </a:lnTo>
                  <a:lnTo>
                    <a:pt x="207" y="469"/>
                  </a:lnTo>
                  <a:lnTo>
                    <a:pt x="218" y="479"/>
                  </a:lnTo>
                  <a:lnTo>
                    <a:pt x="226" y="488"/>
                  </a:lnTo>
                  <a:lnTo>
                    <a:pt x="233" y="492"/>
                  </a:lnTo>
                  <a:lnTo>
                    <a:pt x="237" y="498"/>
                  </a:lnTo>
                  <a:lnTo>
                    <a:pt x="241" y="502"/>
                  </a:lnTo>
                  <a:lnTo>
                    <a:pt x="243" y="504"/>
                  </a:lnTo>
                  <a:lnTo>
                    <a:pt x="243" y="500"/>
                  </a:lnTo>
                  <a:lnTo>
                    <a:pt x="245" y="492"/>
                  </a:lnTo>
                  <a:lnTo>
                    <a:pt x="245" y="485"/>
                  </a:lnTo>
                  <a:lnTo>
                    <a:pt x="249" y="477"/>
                  </a:lnTo>
                  <a:lnTo>
                    <a:pt x="249" y="468"/>
                  </a:lnTo>
                  <a:lnTo>
                    <a:pt x="250" y="458"/>
                  </a:lnTo>
                  <a:lnTo>
                    <a:pt x="250" y="452"/>
                  </a:lnTo>
                  <a:lnTo>
                    <a:pt x="250" y="447"/>
                  </a:lnTo>
                  <a:lnTo>
                    <a:pt x="250" y="439"/>
                  </a:lnTo>
                  <a:lnTo>
                    <a:pt x="250" y="433"/>
                  </a:lnTo>
                  <a:lnTo>
                    <a:pt x="250" y="426"/>
                  </a:lnTo>
                  <a:lnTo>
                    <a:pt x="250" y="420"/>
                  </a:lnTo>
                  <a:lnTo>
                    <a:pt x="250" y="412"/>
                  </a:lnTo>
                  <a:lnTo>
                    <a:pt x="252" y="405"/>
                  </a:lnTo>
                  <a:lnTo>
                    <a:pt x="250" y="395"/>
                  </a:lnTo>
                  <a:lnTo>
                    <a:pt x="250" y="388"/>
                  </a:lnTo>
                  <a:lnTo>
                    <a:pt x="250" y="378"/>
                  </a:lnTo>
                  <a:lnTo>
                    <a:pt x="250" y="371"/>
                  </a:lnTo>
                  <a:lnTo>
                    <a:pt x="250" y="361"/>
                  </a:lnTo>
                  <a:lnTo>
                    <a:pt x="249" y="354"/>
                  </a:lnTo>
                  <a:lnTo>
                    <a:pt x="249" y="344"/>
                  </a:lnTo>
                  <a:lnTo>
                    <a:pt x="249" y="335"/>
                  </a:lnTo>
                  <a:lnTo>
                    <a:pt x="245" y="323"/>
                  </a:lnTo>
                  <a:lnTo>
                    <a:pt x="243" y="314"/>
                  </a:lnTo>
                  <a:lnTo>
                    <a:pt x="241" y="302"/>
                  </a:lnTo>
                  <a:lnTo>
                    <a:pt x="241" y="293"/>
                  </a:lnTo>
                  <a:lnTo>
                    <a:pt x="237" y="281"/>
                  </a:lnTo>
                  <a:lnTo>
                    <a:pt x="235" y="270"/>
                  </a:lnTo>
                  <a:lnTo>
                    <a:pt x="233" y="258"/>
                  </a:lnTo>
                  <a:lnTo>
                    <a:pt x="231" y="249"/>
                  </a:lnTo>
                  <a:lnTo>
                    <a:pt x="228" y="238"/>
                  </a:lnTo>
                  <a:lnTo>
                    <a:pt x="226" y="228"/>
                  </a:lnTo>
                  <a:lnTo>
                    <a:pt x="222" y="217"/>
                  </a:lnTo>
                  <a:lnTo>
                    <a:pt x="220" y="207"/>
                  </a:lnTo>
                  <a:lnTo>
                    <a:pt x="218" y="196"/>
                  </a:lnTo>
                  <a:lnTo>
                    <a:pt x="214" y="186"/>
                  </a:lnTo>
                  <a:lnTo>
                    <a:pt x="212" y="177"/>
                  </a:lnTo>
                  <a:lnTo>
                    <a:pt x="211" y="167"/>
                  </a:lnTo>
                  <a:lnTo>
                    <a:pt x="207" y="158"/>
                  </a:lnTo>
                  <a:lnTo>
                    <a:pt x="205" y="148"/>
                  </a:lnTo>
                  <a:lnTo>
                    <a:pt x="203" y="141"/>
                  </a:lnTo>
                  <a:lnTo>
                    <a:pt x="201" y="133"/>
                  </a:lnTo>
                  <a:lnTo>
                    <a:pt x="197" y="125"/>
                  </a:lnTo>
                  <a:lnTo>
                    <a:pt x="197" y="118"/>
                  </a:lnTo>
                  <a:lnTo>
                    <a:pt x="195" y="110"/>
                  </a:lnTo>
                  <a:lnTo>
                    <a:pt x="193" y="105"/>
                  </a:lnTo>
                  <a:lnTo>
                    <a:pt x="190" y="95"/>
                  </a:lnTo>
                  <a:lnTo>
                    <a:pt x="188" y="87"/>
                  </a:lnTo>
                  <a:lnTo>
                    <a:pt x="188" y="84"/>
                  </a:lnTo>
                  <a:lnTo>
                    <a:pt x="188" y="82"/>
                  </a:lnTo>
                  <a:lnTo>
                    <a:pt x="114" y="171"/>
                  </a:lnTo>
                  <a:lnTo>
                    <a:pt x="0" y="0"/>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53" name="Shape 6169"/>
            <p:cNvSpPr>
              <a:spLocks/>
            </p:cNvSpPr>
            <p:nvPr/>
          </p:nvSpPr>
          <p:spPr bwMode="auto">
            <a:xfrm>
              <a:off x="4771" y="1896"/>
              <a:ext cx="169" cy="171"/>
            </a:xfrm>
            <a:custGeom>
              <a:avLst/>
              <a:gdLst>
                <a:gd name="T0" fmla="*/ 437 w 338"/>
                <a:gd name="T1" fmla="*/ 235 h 342"/>
                <a:gd name="T2" fmla="*/ 883 w 338"/>
                <a:gd name="T3" fmla="*/ 799 h 342"/>
                <a:gd name="T4" fmla="*/ 1042 w 338"/>
                <a:gd name="T5" fmla="*/ 1048 h 342"/>
                <a:gd name="T6" fmla="*/ 1001 w 338"/>
                <a:gd name="T7" fmla="*/ 1055 h 342"/>
                <a:gd name="T8" fmla="*/ 948 w 338"/>
                <a:gd name="T9" fmla="*/ 1055 h 342"/>
                <a:gd name="T10" fmla="*/ 914 w 338"/>
                <a:gd name="T11" fmla="*/ 1055 h 342"/>
                <a:gd name="T12" fmla="*/ 877 w 338"/>
                <a:gd name="T13" fmla="*/ 1048 h 342"/>
                <a:gd name="T14" fmla="*/ 843 w 338"/>
                <a:gd name="T15" fmla="*/ 1042 h 342"/>
                <a:gd name="T16" fmla="*/ 799 w 338"/>
                <a:gd name="T17" fmla="*/ 1020 h 342"/>
                <a:gd name="T18" fmla="*/ 765 w 338"/>
                <a:gd name="T19" fmla="*/ 995 h 342"/>
                <a:gd name="T20" fmla="*/ 725 w 338"/>
                <a:gd name="T21" fmla="*/ 954 h 342"/>
                <a:gd name="T22" fmla="*/ 679 w 338"/>
                <a:gd name="T23" fmla="*/ 889 h 342"/>
                <a:gd name="T24" fmla="*/ 661 w 338"/>
                <a:gd name="T25" fmla="*/ 852 h 342"/>
                <a:gd name="T26" fmla="*/ 649 w 338"/>
                <a:gd name="T27" fmla="*/ 846 h 342"/>
                <a:gd name="T28" fmla="*/ 608 w 338"/>
                <a:gd name="T29" fmla="*/ 840 h 342"/>
                <a:gd name="T30" fmla="*/ 562 w 338"/>
                <a:gd name="T31" fmla="*/ 837 h 342"/>
                <a:gd name="T32" fmla="*/ 524 w 338"/>
                <a:gd name="T33" fmla="*/ 830 h 342"/>
                <a:gd name="T34" fmla="*/ 483 w 338"/>
                <a:gd name="T35" fmla="*/ 824 h 342"/>
                <a:gd name="T36" fmla="*/ 446 w 338"/>
                <a:gd name="T37" fmla="*/ 812 h 342"/>
                <a:gd name="T38" fmla="*/ 418 w 338"/>
                <a:gd name="T39" fmla="*/ 799 h 342"/>
                <a:gd name="T40" fmla="*/ 381 w 338"/>
                <a:gd name="T41" fmla="*/ 778 h 342"/>
                <a:gd name="T42" fmla="*/ 341 w 338"/>
                <a:gd name="T43" fmla="*/ 753 h 342"/>
                <a:gd name="T44" fmla="*/ 301 w 338"/>
                <a:gd name="T45" fmla="*/ 706 h 342"/>
                <a:gd name="T46" fmla="*/ 46 w 338"/>
                <a:gd name="T47" fmla="*/ 747 h 342"/>
                <a:gd name="T48" fmla="*/ 35 w 338"/>
                <a:gd name="T49" fmla="*/ 722 h 342"/>
                <a:gd name="T50" fmla="*/ 24 w 338"/>
                <a:gd name="T51" fmla="*/ 664 h 342"/>
                <a:gd name="T52" fmla="*/ 19 w 338"/>
                <a:gd name="T53" fmla="*/ 618 h 342"/>
                <a:gd name="T54" fmla="*/ 12 w 338"/>
                <a:gd name="T55" fmla="*/ 577 h 342"/>
                <a:gd name="T56" fmla="*/ 6 w 338"/>
                <a:gd name="T57" fmla="*/ 524 h 342"/>
                <a:gd name="T58" fmla="*/ 6 w 338"/>
                <a:gd name="T59" fmla="*/ 471 h 342"/>
                <a:gd name="T60" fmla="*/ 0 w 338"/>
                <a:gd name="T61" fmla="*/ 412 h 342"/>
                <a:gd name="T62" fmla="*/ 0 w 338"/>
                <a:gd name="T63" fmla="*/ 347 h 342"/>
                <a:gd name="T64" fmla="*/ 6 w 338"/>
                <a:gd name="T65" fmla="*/ 289 h 342"/>
                <a:gd name="T66" fmla="*/ 6 w 338"/>
                <a:gd name="T67" fmla="*/ 241 h 342"/>
                <a:gd name="T68" fmla="*/ 6 w 338"/>
                <a:gd name="T69" fmla="*/ 192 h 342"/>
                <a:gd name="T70" fmla="*/ 12 w 338"/>
                <a:gd name="T71" fmla="*/ 159 h 342"/>
                <a:gd name="T72" fmla="*/ 19 w 338"/>
                <a:gd name="T73" fmla="*/ 127 h 342"/>
                <a:gd name="T74" fmla="*/ 307 w 338"/>
                <a:gd name="T75" fmla="*/ 0 h 3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8"/>
                <a:gd name="T115" fmla="*/ 0 h 342"/>
                <a:gd name="T116" fmla="*/ 338 w 338"/>
                <a:gd name="T117" fmla="*/ 342 h 3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8" h="342">
                  <a:moveTo>
                    <a:pt x="99" y="0"/>
                  </a:moveTo>
                  <a:lnTo>
                    <a:pt x="141" y="76"/>
                  </a:lnTo>
                  <a:lnTo>
                    <a:pt x="234" y="152"/>
                  </a:lnTo>
                  <a:lnTo>
                    <a:pt x="285" y="258"/>
                  </a:lnTo>
                  <a:lnTo>
                    <a:pt x="338" y="338"/>
                  </a:lnTo>
                  <a:lnTo>
                    <a:pt x="336" y="338"/>
                  </a:lnTo>
                  <a:lnTo>
                    <a:pt x="331" y="338"/>
                  </a:lnTo>
                  <a:lnTo>
                    <a:pt x="323" y="340"/>
                  </a:lnTo>
                  <a:lnTo>
                    <a:pt x="314" y="342"/>
                  </a:lnTo>
                  <a:lnTo>
                    <a:pt x="306" y="340"/>
                  </a:lnTo>
                  <a:lnTo>
                    <a:pt x="302" y="340"/>
                  </a:lnTo>
                  <a:lnTo>
                    <a:pt x="295" y="340"/>
                  </a:lnTo>
                  <a:lnTo>
                    <a:pt x="289" y="340"/>
                  </a:lnTo>
                  <a:lnTo>
                    <a:pt x="283" y="338"/>
                  </a:lnTo>
                  <a:lnTo>
                    <a:pt x="277" y="338"/>
                  </a:lnTo>
                  <a:lnTo>
                    <a:pt x="272" y="336"/>
                  </a:lnTo>
                  <a:lnTo>
                    <a:pt x="266" y="332"/>
                  </a:lnTo>
                  <a:lnTo>
                    <a:pt x="258" y="329"/>
                  </a:lnTo>
                  <a:lnTo>
                    <a:pt x="253" y="325"/>
                  </a:lnTo>
                  <a:lnTo>
                    <a:pt x="247" y="321"/>
                  </a:lnTo>
                  <a:lnTo>
                    <a:pt x="243" y="317"/>
                  </a:lnTo>
                  <a:lnTo>
                    <a:pt x="234" y="308"/>
                  </a:lnTo>
                  <a:lnTo>
                    <a:pt x="226" y="298"/>
                  </a:lnTo>
                  <a:lnTo>
                    <a:pt x="219" y="287"/>
                  </a:lnTo>
                  <a:lnTo>
                    <a:pt x="217" y="279"/>
                  </a:lnTo>
                  <a:lnTo>
                    <a:pt x="213" y="275"/>
                  </a:lnTo>
                  <a:lnTo>
                    <a:pt x="213" y="273"/>
                  </a:lnTo>
                  <a:lnTo>
                    <a:pt x="209" y="273"/>
                  </a:lnTo>
                  <a:lnTo>
                    <a:pt x="205" y="273"/>
                  </a:lnTo>
                  <a:lnTo>
                    <a:pt x="196" y="271"/>
                  </a:lnTo>
                  <a:lnTo>
                    <a:pt x="186" y="271"/>
                  </a:lnTo>
                  <a:lnTo>
                    <a:pt x="181" y="270"/>
                  </a:lnTo>
                  <a:lnTo>
                    <a:pt x="175" y="270"/>
                  </a:lnTo>
                  <a:lnTo>
                    <a:pt x="169" y="268"/>
                  </a:lnTo>
                  <a:lnTo>
                    <a:pt x="163" y="268"/>
                  </a:lnTo>
                  <a:lnTo>
                    <a:pt x="156" y="266"/>
                  </a:lnTo>
                  <a:lnTo>
                    <a:pt x="150" y="264"/>
                  </a:lnTo>
                  <a:lnTo>
                    <a:pt x="144" y="262"/>
                  </a:lnTo>
                  <a:lnTo>
                    <a:pt x="141" y="260"/>
                  </a:lnTo>
                  <a:lnTo>
                    <a:pt x="135" y="258"/>
                  </a:lnTo>
                  <a:lnTo>
                    <a:pt x="129" y="254"/>
                  </a:lnTo>
                  <a:lnTo>
                    <a:pt x="123" y="251"/>
                  </a:lnTo>
                  <a:lnTo>
                    <a:pt x="120" y="249"/>
                  </a:lnTo>
                  <a:lnTo>
                    <a:pt x="110" y="243"/>
                  </a:lnTo>
                  <a:lnTo>
                    <a:pt x="104" y="237"/>
                  </a:lnTo>
                  <a:lnTo>
                    <a:pt x="97" y="228"/>
                  </a:lnTo>
                  <a:lnTo>
                    <a:pt x="95" y="224"/>
                  </a:lnTo>
                  <a:lnTo>
                    <a:pt x="15" y="241"/>
                  </a:lnTo>
                  <a:lnTo>
                    <a:pt x="13" y="237"/>
                  </a:lnTo>
                  <a:lnTo>
                    <a:pt x="11" y="233"/>
                  </a:lnTo>
                  <a:lnTo>
                    <a:pt x="9" y="224"/>
                  </a:lnTo>
                  <a:lnTo>
                    <a:pt x="8" y="214"/>
                  </a:lnTo>
                  <a:lnTo>
                    <a:pt x="6" y="207"/>
                  </a:lnTo>
                  <a:lnTo>
                    <a:pt x="6" y="199"/>
                  </a:lnTo>
                  <a:lnTo>
                    <a:pt x="4" y="194"/>
                  </a:lnTo>
                  <a:lnTo>
                    <a:pt x="4" y="186"/>
                  </a:lnTo>
                  <a:lnTo>
                    <a:pt x="2" y="178"/>
                  </a:lnTo>
                  <a:lnTo>
                    <a:pt x="2" y="169"/>
                  </a:lnTo>
                  <a:lnTo>
                    <a:pt x="2" y="159"/>
                  </a:lnTo>
                  <a:lnTo>
                    <a:pt x="2" y="152"/>
                  </a:lnTo>
                  <a:lnTo>
                    <a:pt x="0" y="142"/>
                  </a:lnTo>
                  <a:lnTo>
                    <a:pt x="0" y="133"/>
                  </a:lnTo>
                  <a:lnTo>
                    <a:pt x="0" y="123"/>
                  </a:lnTo>
                  <a:lnTo>
                    <a:pt x="0" y="112"/>
                  </a:lnTo>
                  <a:lnTo>
                    <a:pt x="0" y="102"/>
                  </a:lnTo>
                  <a:lnTo>
                    <a:pt x="2" y="93"/>
                  </a:lnTo>
                  <a:lnTo>
                    <a:pt x="2" y="85"/>
                  </a:lnTo>
                  <a:lnTo>
                    <a:pt x="2" y="78"/>
                  </a:lnTo>
                  <a:lnTo>
                    <a:pt x="2" y="68"/>
                  </a:lnTo>
                  <a:lnTo>
                    <a:pt x="2" y="62"/>
                  </a:lnTo>
                  <a:lnTo>
                    <a:pt x="2" y="55"/>
                  </a:lnTo>
                  <a:lnTo>
                    <a:pt x="4" y="51"/>
                  </a:lnTo>
                  <a:lnTo>
                    <a:pt x="4" y="43"/>
                  </a:lnTo>
                  <a:lnTo>
                    <a:pt x="6" y="41"/>
                  </a:lnTo>
                  <a:lnTo>
                    <a:pt x="99" y="0"/>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054" name="Shape 6170"/>
            <p:cNvSpPr>
              <a:spLocks/>
            </p:cNvSpPr>
            <p:nvPr/>
          </p:nvSpPr>
          <p:spPr bwMode="auto">
            <a:xfrm>
              <a:off x="4523" y="868"/>
              <a:ext cx="232" cy="479"/>
            </a:xfrm>
            <a:custGeom>
              <a:avLst/>
              <a:gdLst>
                <a:gd name="T0" fmla="*/ 261 w 464"/>
                <a:gd name="T1" fmla="*/ 47 h 958"/>
                <a:gd name="T2" fmla="*/ 183 w 464"/>
                <a:gd name="T3" fmla="*/ 156 h 958"/>
                <a:gd name="T4" fmla="*/ 146 w 464"/>
                <a:gd name="T5" fmla="*/ 236 h 958"/>
                <a:gd name="T6" fmla="*/ 112 w 464"/>
                <a:gd name="T7" fmla="*/ 326 h 958"/>
                <a:gd name="T8" fmla="*/ 94 w 464"/>
                <a:gd name="T9" fmla="*/ 407 h 958"/>
                <a:gd name="T10" fmla="*/ 94 w 464"/>
                <a:gd name="T11" fmla="*/ 472 h 958"/>
                <a:gd name="T12" fmla="*/ 143 w 464"/>
                <a:gd name="T13" fmla="*/ 472 h 958"/>
                <a:gd name="T14" fmla="*/ 283 w 464"/>
                <a:gd name="T15" fmla="*/ 489 h 958"/>
                <a:gd name="T16" fmla="*/ 354 w 464"/>
                <a:gd name="T17" fmla="*/ 549 h 958"/>
                <a:gd name="T18" fmla="*/ 348 w 464"/>
                <a:gd name="T19" fmla="*/ 608 h 958"/>
                <a:gd name="T20" fmla="*/ 235 w 464"/>
                <a:gd name="T21" fmla="*/ 577 h 958"/>
                <a:gd name="T22" fmla="*/ 106 w 464"/>
                <a:gd name="T23" fmla="*/ 577 h 958"/>
                <a:gd name="T24" fmla="*/ 19 w 464"/>
                <a:gd name="T25" fmla="*/ 661 h 958"/>
                <a:gd name="T26" fmla="*/ 0 w 464"/>
                <a:gd name="T27" fmla="*/ 766 h 958"/>
                <a:gd name="T28" fmla="*/ 35 w 464"/>
                <a:gd name="T29" fmla="*/ 825 h 958"/>
                <a:gd name="T30" fmla="*/ 146 w 464"/>
                <a:gd name="T31" fmla="*/ 844 h 958"/>
                <a:gd name="T32" fmla="*/ 235 w 464"/>
                <a:gd name="T33" fmla="*/ 825 h 958"/>
                <a:gd name="T34" fmla="*/ 329 w 464"/>
                <a:gd name="T35" fmla="*/ 810 h 958"/>
                <a:gd name="T36" fmla="*/ 366 w 464"/>
                <a:gd name="T37" fmla="*/ 862 h 958"/>
                <a:gd name="T38" fmla="*/ 373 w 464"/>
                <a:gd name="T39" fmla="*/ 961 h 958"/>
                <a:gd name="T40" fmla="*/ 354 w 464"/>
                <a:gd name="T41" fmla="*/ 1039 h 958"/>
                <a:gd name="T42" fmla="*/ 320 w 464"/>
                <a:gd name="T43" fmla="*/ 1132 h 958"/>
                <a:gd name="T44" fmla="*/ 283 w 464"/>
                <a:gd name="T45" fmla="*/ 1210 h 958"/>
                <a:gd name="T46" fmla="*/ 254 w 464"/>
                <a:gd name="T47" fmla="*/ 1262 h 958"/>
                <a:gd name="T48" fmla="*/ 254 w 464"/>
                <a:gd name="T49" fmla="*/ 1328 h 958"/>
                <a:gd name="T50" fmla="*/ 301 w 464"/>
                <a:gd name="T51" fmla="*/ 1421 h 958"/>
                <a:gd name="T52" fmla="*/ 413 w 464"/>
                <a:gd name="T53" fmla="*/ 1439 h 958"/>
                <a:gd name="T54" fmla="*/ 483 w 464"/>
                <a:gd name="T55" fmla="*/ 1433 h 958"/>
                <a:gd name="T56" fmla="*/ 511 w 464"/>
                <a:gd name="T57" fmla="*/ 1504 h 958"/>
                <a:gd name="T58" fmla="*/ 518 w 464"/>
                <a:gd name="T59" fmla="*/ 1610 h 958"/>
                <a:gd name="T60" fmla="*/ 453 w 464"/>
                <a:gd name="T61" fmla="*/ 1687 h 958"/>
                <a:gd name="T62" fmla="*/ 382 w 464"/>
                <a:gd name="T63" fmla="*/ 1721 h 958"/>
                <a:gd name="T64" fmla="*/ 301 w 464"/>
                <a:gd name="T65" fmla="*/ 1752 h 958"/>
                <a:gd name="T66" fmla="*/ 205 w 464"/>
                <a:gd name="T67" fmla="*/ 1845 h 958"/>
                <a:gd name="T68" fmla="*/ 202 w 464"/>
                <a:gd name="T69" fmla="*/ 1944 h 958"/>
                <a:gd name="T70" fmla="*/ 235 w 464"/>
                <a:gd name="T71" fmla="*/ 1981 h 958"/>
                <a:gd name="T72" fmla="*/ 295 w 464"/>
                <a:gd name="T73" fmla="*/ 2062 h 958"/>
                <a:gd name="T74" fmla="*/ 301 w 464"/>
                <a:gd name="T75" fmla="*/ 2159 h 958"/>
                <a:gd name="T76" fmla="*/ 276 w 464"/>
                <a:gd name="T77" fmla="*/ 2276 h 958"/>
                <a:gd name="T78" fmla="*/ 241 w 464"/>
                <a:gd name="T79" fmla="*/ 2388 h 958"/>
                <a:gd name="T80" fmla="*/ 202 w 464"/>
                <a:gd name="T81" fmla="*/ 2481 h 958"/>
                <a:gd name="T82" fmla="*/ 1114 w 464"/>
                <a:gd name="T83" fmla="*/ 1290 h 958"/>
                <a:gd name="T84" fmla="*/ 1166 w 464"/>
                <a:gd name="T85" fmla="*/ 1262 h 958"/>
                <a:gd name="T86" fmla="*/ 1250 w 464"/>
                <a:gd name="T87" fmla="*/ 1225 h 958"/>
                <a:gd name="T88" fmla="*/ 1328 w 464"/>
                <a:gd name="T89" fmla="*/ 1166 h 958"/>
                <a:gd name="T90" fmla="*/ 1396 w 464"/>
                <a:gd name="T91" fmla="*/ 1092 h 958"/>
                <a:gd name="T92" fmla="*/ 1427 w 464"/>
                <a:gd name="T93" fmla="*/ 1007 h 958"/>
                <a:gd name="T94" fmla="*/ 1421 w 464"/>
                <a:gd name="T95" fmla="*/ 909 h 958"/>
                <a:gd name="T96" fmla="*/ 1321 w 464"/>
                <a:gd name="T97" fmla="*/ 869 h 958"/>
                <a:gd name="T98" fmla="*/ 1204 w 464"/>
                <a:gd name="T99" fmla="*/ 915 h 958"/>
                <a:gd name="T100" fmla="*/ 1166 w 464"/>
                <a:gd name="T101" fmla="*/ 921 h 958"/>
                <a:gd name="T102" fmla="*/ 1067 w 464"/>
                <a:gd name="T103" fmla="*/ 869 h 958"/>
                <a:gd name="T104" fmla="*/ 1013 w 464"/>
                <a:gd name="T105" fmla="*/ 804 h 958"/>
                <a:gd name="T106" fmla="*/ 976 w 464"/>
                <a:gd name="T107" fmla="*/ 695 h 958"/>
                <a:gd name="T108" fmla="*/ 954 w 464"/>
                <a:gd name="T109" fmla="*/ 583 h 958"/>
                <a:gd name="T110" fmla="*/ 942 w 464"/>
                <a:gd name="T111" fmla="*/ 496 h 958"/>
                <a:gd name="T112" fmla="*/ 577 w 464"/>
                <a:gd name="T113" fmla="*/ 25 h 958"/>
                <a:gd name="T114" fmla="*/ 524 w 464"/>
                <a:gd name="T115" fmla="*/ 13 h 958"/>
                <a:gd name="T116" fmla="*/ 425 w 464"/>
                <a:gd name="T117" fmla="*/ 7 h 958"/>
                <a:gd name="T118" fmla="*/ 335 w 464"/>
                <a:gd name="T119" fmla="*/ 7 h 9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64"/>
                <a:gd name="T181" fmla="*/ 0 h 958"/>
                <a:gd name="T182" fmla="*/ 464 w 464"/>
                <a:gd name="T183" fmla="*/ 958 h 9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64" h="958">
                  <a:moveTo>
                    <a:pt x="97" y="6"/>
                  </a:moveTo>
                  <a:lnTo>
                    <a:pt x="93" y="6"/>
                  </a:lnTo>
                  <a:lnTo>
                    <a:pt x="91" y="10"/>
                  </a:lnTo>
                  <a:lnTo>
                    <a:pt x="84" y="15"/>
                  </a:lnTo>
                  <a:lnTo>
                    <a:pt x="78" y="25"/>
                  </a:lnTo>
                  <a:lnTo>
                    <a:pt x="70" y="32"/>
                  </a:lnTo>
                  <a:lnTo>
                    <a:pt x="63" y="44"/>
                  </a:lnTo>
                  <a:lnTo>
                    <a:pt x="59" y="50"/>
                  </a:lnTo>
                  <a:lnTo>
                    <a:pt x="55" y="57"/>
                  </a:lnTo>
                  <a:lnTo>
                    <a:pt x="53" y="63"/>
                  </a:lnTo>
                  <a:lnTo>
                    <a:pt x="51" y="70"/>
                  </a:lnTo>
                  <a:lnTo>
                    <a:pt x="47" y="76"/>
                  </a:lnTo>
                  <a:lnTo>
                    <a:pt x="44" y="82"/>
                  </a:lnTo>
                  <a:lnTo>
                    <a:pt x="42" y="89"/>
                  </a:lnTo>
                  <a:lnTo>
                    <a:pt x="40" y="97"/>
                  </a:lnTo>
                  <a:lnTo>
                    <a:pt x="36" y="105"/>
                  </a:lnTo>
                  <a:lnTo>
                    <a:pt x="36" y="112"/>
                  </a:lnTo>
                  <a:lnTo>
                    <a:pt x="34" y="118"/>
                  </a:lnTo>
                  <a:lnTo>
                    <a:pt x="34" y="126"/>
                  </a:lnTo>
                  <a:lnTo>
                    <a:pt x="30" y="131"/>
                  </a:lnTo>
                  <a:lnTo>
                    <a:pt x="30" y="137"/>
                  </a:lnTo>
                  <a:lnTo>
                    <a:pt x="30" y="141"/>
                  </a:lnTo>
                  <a:lnTo>
                    <a:pt x="30" y="146"/>
                  </a:lnTo>
                  <a:lnTo>
                    <a:pt x="30" y="152"/>
                  </a:lnTo>
                  <a:lnTo>
                    <a:pt x="30" y="154"/>
                  </a:lnTo>
                  <a:lnTo>
                    <a:pt x="38" y="154"/>
                  </a:lnTo>
                  <a:lnTo>
                    <a:pt x="46" y="152"/>
                  </a:lnTo>
                  <a:lnTo>
                    <a:pt x="57" y="152"/>
                  </a:lnTo>
                  <a:lnTo>
                    <a:pt x="68" y="152"/>
                  </a:lnTo>
                  <a:lnTo>
                    <a:pt x="80" y="154"/>
                  </a:lnTo>
                  <a:lnTo>
                    <a:pt x="91" y="158"/>
                  </a:lnTo>
                  <a:lnTo>
                    <a:pt x="101" y="162"/>
                  </a:lnTo>
                  <a:lnTo>
                    <a:pt x="106" y="165"/>
                  </a:lnTo>
                  <a:lnTo>
                    <a:pt x="110" y="169"/>
                  </a:lnTo>
                  <a:lnTo>
                    <a:pt x="114" y="177"/>
                  </a:lnTo>
                  <a:lnTo>
                    <a:pt x="116" y="183"/>
                  </a:lnTo>
                  <a:lnTo>
                    <a:pt x="114" y="192"/>
                  </a:lnTo>
                  <a:lnTo>
                    <a:pt x="114" y="198"/>
                  </a:lnTo>
                  <a:lnTo>
                    <a:pt x="112" y="196"/>
                  </a:lnTo>
                  <a:lnTo>
                    <a:pt x="106" y="194"/>
                  </a:lnTo>
                  <a:lnTo>
                    <a:pt x="99" y="192"/>
                  </a:lnTo>
                  <a:lnTo>
                    <a:pt x="89" y="190"/>
                  </a:lnTo>
                  <a:lnTo>
                    <a:pt x="76" y="186"/>
                  </a:lnTo>
                  <a:lnTo>
                    <a:pt x="66" y="184"/>
                  </a:lnTo>
                  <a:lnTo>
                    <a:pt x="53" y="183"/>
                  </a:lnTo>
                  <a:lnTo>
                    <a:pt x="44" y="184"/>
                  </a:lnTo>
                  <a:lnTo>
                    <a:pt x="34" y="186"/>
                  </a:lnTo>
                  <a:lnTo>
                    <a:pt x="25" y="192"/>
                  </a:lnTo>
                  <a:lnTo>
                    <a:pt x="17" y="198"/>
                  </a:lnTo>
                  <a:lnTo>
                    <a:pt x="11" y="205"/>
                  </a:lnTo>
                  <a:lnTo>
                    <a:pt x="6" y="213"/>
                  </a:lnTo>
                  <a:lnTo>
                    <a:pt x="4" y="222"/>
                  </a:lnTo>
                  <a:lnTo>
                    <a:pt x="0" y="232"/>
                  </a:lnTo>
                  <a:lnTo>
                    <a:pt x="0" y="240"/>
                  </a:lnTo>
                  <a:lnTo>
                    <a:pt x="0" y="247"/>
                  </a:lnTo>
                  <a:lnTo>
                    <a:pt x="2" y="253"/>
                  </a:lnTo>
                  <a:lnTo>
                    <a:pt x="4" y="259"/>
                  </a:lnTo>
                  <a:lnTo>
                    <a:pt x="8" y="264"/>
                  </a:lnTo>
                  <a:lnTo>
                    <a:pt x="11" y="266"/>
                  </a:lnTo>
                  <a:lnTo>
                    <a:pt x="19" y="270"/>
                  </a:lnTo>
                  <a:lnTo>
                    <a:pt x="27" y="272"/>
                  </a:lnTo>
                  <a:lnTo>
                    <a:pt x="38" y="272"/>
                  </a:lnTo>
                  <a:lnTo>
                    <a:pt x="47" y="272"/>
                  </a:lnTo>
                  <a:lnTo>
                    <a:pt x="59" y="270"/>
                  </a:lnTo>
                  <a:lnTo>
                    <a:pt x="65" y="268"/>
                  </a:lnTo>
                  <a:lnTo>
                    <a:pt x="70" y="268"/>
                  </a:lnTo>
                  <a:lnTo>
                    <a:pt x="76" y="266"/>
                  </a:lnTo>
                  <a:lnTo>
                    <a:pt x="84" y="266"/>
                  </a:lnTo>
                  <a:lnTo>
                    <a:pt x="93" y="262"/>
                  </a:lnTo>
                  <a:lnTo>
                    <a:pt x="101" y="262"/>
                  </a:lnTo>
                  <a:lnTo>
                    <a:pt x="106" y="261"/>
                  </a:lnTo>
                  <a:lnTo>
                    <a:pt x="110" y="261"/>
                  </a:lnTo>
                  <a:lnTo>
                    <a:pt x="112" y="264"/>
                  </a:lnTo>
                  <a:lnTo>
                    <a:pt x="114" y="270"/>
                  </a:lnTo>
                  <a:lnTo>
                    <a:pt x="118" y="278"/>
                  </a:lnTo>
                  <a:lnTo>
                    <a:pt x="118" y="287"/>
                  </a:lnTo>
                  <a:lnTo>
                    <a:pt x="122" y="297"/>
                  </a:lnTo>
                  <a:lnTo>
                    <a:pt x="120" y="302"/>
                  </a:lnTo>
                  <a:lnTo>
                    <a:pt x="120" y="310"/>
                  </a:lnTo>
                  <a:lnTo>
                    <a:pt x="118" y="316"/>
                  </a:lnTo>
                  <a:lnTo>
                    <a:pt x="118" y="323"/>
                  </a:lnTo>
                  <a:lnTo>
                    <a:pt x="116" y="329"/>
                  </a:lnTo>
                  <a:lnTo>
                    <a:pt x="114" y="335"/>
                  </a:lnTo>
                  <a:lnTo>
                    <a:pt x="110" y="342"/>
                  </a:lnTo>
                  <a:lnTo>
                    <a:pt x="108" y="350"/>
                  </a:lnTo>
                  <a:lnTo>
                    <a:pt x="106" y="357"/>
                  </a:lnTo>
                  <a:lnTo>
                    <a:pt x="103" y="365"/>
                  </a:lnTo>
                  <a:lnTo>
                    <a:pt x="99" y="371"/>
                  </a:lnTo>
                  <a:lnTo>
                    <a:pt x="97" y="378"/>
                  </a:lnTo>
                  <a:lnTo>
                    <a:pt x="93" y="384"/>
                  </a:lnTo>
                  <a:lnTo>
                    <a:pt x="91" y="390"/>
                  </a:lnTo>
                  <a:lnTo>
                    <a:pt x="89" y="394"/>
                  </a:lnTo>
                  <a:lnTo>
                    <a:pt x="85" y="399"/>
                  </a:lnTo>
                  <a:lnTo>
                    <a:pt x="82" y="405"/>
                  </a:lnTo>
                  <a:lnTo>
                    <a:pt x="82" y="407"/>
                  </a:lnTo>
                  <a:lnTo>
                    <a:pt x="82" y="409"/>
                  </a:lnTo>
                  <a:lnTo>
                    <a:pt x="82" y="413"/>
                  </a:lnTo>
                  <a:lnTo>
                    <a:pt x="82" y="418"/>
                  </a:lnTo>
                  <a:lnTo>
                    <a:pt x="82" y="428"/>
                  </a:lnTo>
                  <a:lnTo>
                    <a:pt x="82" y="435"/>
                  </a:lnTo>
                  <a:lnTo>
                    <a:pt x="85" y="443"/>
                  </a:lnTo>
                  <a:lnTo>
                    <a:pt x="89" y="451"/>
                  </a:lnTo>
                  <a:lnTo>
                    <a:pt x="97" y="458"/>
                  </a:lnTo>
                  <a:lnTo>
                    <a:pt x="103" y="460"/>
                  </a:lnTo>
                  <a:lnTo>
                    <a:pt x="112" y="462"/>
                  </a:lnTo>
                  <a:lnTo>
                    <a:pt x="122" y="462"/>
                  </a:lnTo>
                  <a:lnTo>
                    <a:pt x="133" y="464"/>
                  </a:lnTo>
                  <a:lnTo>
                    <a:pt x="141" y="462"/>
                  </a:lnTo>
                  <a:lnTo>
                    <a:pt x="148" y="462"/>
                  </a:lnTo>
                  <a:lnTo>
                    <a:pt x="154" y="462"/>
                  </a:lnTo>
                  <a:lnTo>
                    <a:pt x="156" y="462"/>
                  </a:lnTo>
                  <a:lnTo>
                    <a:pt x="158" y="468"/>
                  </a:lnTo>
                  <a:lnTo>
                    <a:pt x="161" y="475"/>
                  </a:lnTo>
                  <a:lnTo>
                    <a:pt x="165" y="485"/>
                  </a:lnTo>
                  <a:lnTo>
                    <a:pt x="167" y="494"/>
                  </a:lnTo>
                  <a:lnTo>
                    <a:pt x="167" y="508"/>
                  </a:lnTo>
                  <a:lnTo>
                    <a:pt x="167" y="513"/>
                  </a:lnTo>
                  <a:lnTo>
                    <a:pt x="167" y="519"/>
                  </a:lnTo>
                  <a:lnTo>
                    <a:pt x="165" y="525"/>
                  </a:lnTo>
                  <a:lnTo>
                    <a:pt x="163" y="530"/>
                  </a:lnTo>
                  <a:lnTo>
                    <a:pt x="156" y="536"/>
                  </a:lnTo>
                  <a:lnTo>
                    <a:pt x="146" y="544"/>
                  </a:lnTo>
                  <a:lnTo>
                    <a:pt x="141" y="546"/>
                  </a:lnTo>
                  <a:lnTo>
                    <a:pt x="135" y="549"/>
                  </a:lnTo>
                  <a:lnTo>
                    <a:pt x="129" y="551"/>
                  </a:lnTo>
                  <a:lnTo>
                    <a:pt x="123" y="555"/>
                  </a:lnTo>
                  <a:lnTo>
                    <a:pt x="116" y="557"/>
                  </a:lnTo>
                  <a:lnTo>
                    <a:pt x="108" y="559"/>
                  </a:lnTo>
                  <a:lnTo>
                    <a:pt x="103" y="563"/>
                  </a:lnTo>
                  <a:lnTo>
                    <a:pt x="97" y="565"/>
                  </a:lnTo>
                  <a:lnTo>
                    <a:pt x="85" y="572"/>
                  </a:lnTo>
                  <a:lnTo>
                    <a:pt x="78" y="580"/>
                  </a:lnTo>
                  <a:lnTo>
                    <a:pt x="70" y="587"/>
                  </a:lnTo>
                  <a:lnTo>
                    <a:pt x="66" y="595"/>
                  </a:lnTo>
                  <a:lnTo>
                    <a:pt x="63" y="605"/>
                  </a:lnTo>
                  <a:lnTo>
                    <a:pt x="63" y="614"/>
                  </a:lnTo>
                  <a:lnTo>
                    <a:pt x="63" y="620"/>
                  </a:lnTo>
                  <a:lnTo>
                    <a:pt x="65" y="627"/>
                  </a:lnTo>
                  <a:lnTo>
                    <a:pt x="66" y="631"/>
                  </a:lnTo>
                  <a:lnTo>
                    <a:pt x="66" y="633"/>
                  </a:lnTo>
                  <a:lnTo>
                    <a:pt x="70" y="635"/>
                  </a:lnTo>
                  <a:lnTo>
                    <a:pt x="76" y="639"/>
                  </a:lnTo>
                  <a:lnTo>
                    <a:pt x="84" y="644"/>
                  </a:lnTo>
                  <a:lnTo>
                    <a:pt x="89" y="650"/>
                  </a:lnTo>
                  <a:lnTo>
                    <a:pt x="93" y="660"/>
                  </a:lnTo>
                  <a:lnTo>
                    <a:pt x="95" y="665"/>
                  </a:lnTo>
                  <a:lnTo>
                    <a:pt x="97" y="673"/>
                  </a:lnTo>
                  <a:lnTo>
                    <a:pt x="97" y="679"/>
                  </a:lnTo>
                  <a:lnTo>
                    <a:pt x="99" y="688"/>
                  </a:lnTo>
                  <a:lnTo>
                    <a:pt x="97" y="696"/>
                  </a:lnTo>
                  <a:lnTo>
                    <a:pt x="97" y="703"/>
                  </a:lnTo>
                  <a:lnTo>
                    <a:pt x="93" y="713"/>
                  </a:lnTo>
                  <a:lnTo>
                    <a:pt x="93" y="722"/>
                  </a:lnTo>
                  <a:lnTo>
                    <a:pt x="89" y="734"/>
                  </a:lnTo>
                  <a:lnTo>
                    <a:pt x="85" y="743"/>
                  </a:lnTo>
                  <a:lnTo>
                    <a:pt x="84" y="753"/>
                  </a:lnTo>
                  <a:lnTo>
                    <a:pt x="82" y="762"/>
                  </a:lnTo>
                  <a:lnTo>
                    <a:pt x="78" y="770"/>
                  </a:lnTo>
                  <a:lnTo>
                    <a:pt x="74" y="778"/>
                  </a:lnTo>
                  <a:lnTo>
                    <a:pt x="70" y="785"/>
                  </a:lnTo>
                  <a:lnTo>
                    <a:pt x="68" y="793"/>
                  </a:lnTo>
                  <a:lnTo>
                    <a:pt x="65" y="800"/>
                  </a:lnTo>
                  <a:lnTo>
                    <a:pt x="65" y="806"/>
                  </a:lnTo>
                  <a:lnTo>
                    <a:pt x="133" y="958"/>
                  </a:lnTo>
                  <a:lnTo>
                    <a:pt x="289" y="620"/>
                  </a:lnTo>
                  <a:lnTo>
                    <a:pt x="359" y="416"/>
                  </a:lnTo>
                  <a:lnTo>
                    <a:pt x="361" y="414"/>
                  </a:lnTo>
                  <a:lnTo>
                    <a:pt x="369" y="413"/>
                  </a:lnTo>
                  <a:lnTo>
                    <a:pt x="371" y="411"/>
                  </a:lnTo>
                  <a:lnTo>
                    <a:pt x="376" y="407"/>
                  </a:lnTo>
                  <a:lnTo>
                    <a:pt x="382" y="405"/>
                  </a:lnTo>
                  <a:lnTo>
                    <a:pt x="390" y="403"/>
                  </a:lnTo>
                  <a:lnTo>
                    <a:pt x="395" y="397"/>
                  </a:lnTo>
                  <a:lnTo>
                    <a:pt x="403" y="395"/>
                  </a:lnTo>
                  <a:lnTo>
                    <a:pt x="409" y="390"/>
                  </a:lnTo>
                  <a:lnTo>
                    <a:pt x="416" y="386"/>
                  </a:lnTo>
                  <a:lnTo>
                    <a:pt x="422" y="380"/>
                  </a:lnTo>
                  <a:lnTo>
                    <a:pt x="428" y="376"/>
                  </a:lnTo>
                  <a:lnTo>
                    <a:pt x="435" y="371"/>
                  </a:lnTo>
                  <a:lnTo>
                    <a:pt x="441" y="367"/>
                  </a:lnTo>
                  <a:lnTo>
                    <a:pt x="445" y="359"/>
                  </a:lnTo>
                  <a:lnTo>
                    <a:pt x="450" y="352"/>
                  </a:lnTo>
                  <a:lnTo>
                    <a:pt x="452" y="346"/>
                  </a:lnTo>
                  <a:lnTo>
                    <a:pt x="456" y="340"/>
                  </a:lnTo>
                  <a:lnTo>
                    <a:pt x="458" y="333"/>
                  </a:lnTo>
                  <a:lnTo>
                    <a:pt x="460" y="325"/>
                  </a:lnTo>
                  <a:lnTo>
                    <a:pt x="460" y="319"/>
                  </a:lnTo>
                  <a:lnTo>
                    <a:pt x="464" y="314"/>
                  </a:lnTo>
                  <a:lnTo>
                    <a:pt x="460" y="302"/>
                  </a:lnTo>
                  <a:lnTo>
                    <a:pt x="458" y="293"/>
                  </a:lnTo>
                  <a:lnTo>
                    <a:pt x="452" y="285"/>
                  </a:lnTo>
                  <a:lnTo>
                    <a:pt x="445" y="281"/>
                  </a:lnTo>
                  <a:lnTo>
                    <a:pt x="435" y="280"/>
                  </a:lnTo>
                  <a:lnTo>
                    <a:pt x="426" y="280"/>
                  </a:lnTo>
                  <a:lnTo>
                    <a:pt x="416" y="281"/>
                  </a:lnTo>
                  <a:lnTo>
                    <a:pt x="405" y="287"/>
                  </a:lnTo>
                  <a:lnTo>
                    <a:pt x="395" y="289"/>
                  </a:lnTo>
                  <a:lnTo>
                    <a:pt x="388" y="295"/>
                  </a:lnTo>
                  <a:lnTo>
                    <a:pt x="382" y="297"/>
                  </a:lnTo>
                  <a:lnTo>
                    <a:pt x="382" y="300"/>
                  </a:lnTo>
                  <a:lnTo>
                    <a:pt x="380" y="299"/>
                  </a:lnTo>
                  <a:lnTo>
                    <a:pt x="376" y="297"/>
                  </a:lnTo>
                  <a:lnTo>
                    <a:pt x="369" y="295"/>
                  </a:lnTo>
                  <a:lnTo>
                    <a:pt x="363" y="293"/>
                  </a:lnTo>
                  <a:lnTo>
                    <a:pt x="353" y="287"/>
                  </a:lnTo>
                  <a:lnTo>
                    <a:pt x="344" y="280"/>
                  </a:lnTo>
                  <a:lnTo>
                    <a:pt x="338" y="274"/>
                  </a:lnTo>
                  <a:lnTo>
                    <a:pt x="334" y="270"/>
                  </a:lnTo>
                  <a:lnTo>
                    <a:pt x="331" y="264"/>
                  </a:lnTo>
                  <a:lnTo>
                    <a:pt x="327" y="259"/>
                  </a:lnTo>
                  <a:lnTo>
                    <a:pt x="323" y="249"/>
                  </a:lnTo>
                  <a:lnTo>
                    <a:pt x="321" y="241"/>
                  </a:lnTo>
                  <a:lnTo>
                    <a:pt x="317" y="232"/>
                  </a:lnTo>
                  <a:lnTo>
                    <a:pt x="315" y="224"/>
                  </a:lnTo>
                  <a:lnTo>
                    <a:pt x="312" y="215"/>
                  </a:lnTo>
                  <a:lnTo>
                    <a:pt x="310" y="205"/>
                  </a:lnTo>
                  <a:lnTo>
                    <a:pt x="308" y="196"/>
                  </a:lnTo>
                  <a:lnTo>
                    <a:pt x="308" y="188"/>
                  </a:lnTo>
                  <a:lnTo>
                    <a:pt x="306" y="179"/>
                  </a:lnTo>
                  <a:lnTo>
                    <a:pt x="306" y="173"/>
                  </a:lnTo>
                  <a:lnTo>
                    <a:pt x="304" y="165"/>
                  </a:lnTo>
                  <a:lnTo>
                    <a:pt x="304" y="160"/>
                  </a:lnTo>
                  <a:lnTo>
                    <a:pt x="302" y="150"/>
                  </a:lnTo>
                  <a:lnTo>
                    <a:pt x="302" y="148"/>
                  </a:lnTo>
                  <a:lnTo>
                    <a:pt x="220" y="53"/>
                  </a:lnTo>
                  <a:lnTo>
                    <a:pt x="186" y="8"/>
                  </a:lnTo>
                  <a:lnTo>
                    <a:pt x="184" y="8"/>
                  </a:lnTo>
                  <a:lnTo>
                    <a:pt x="180" y="8"/>
                  </a:lnTo>
                  <a:lnTo>
                    <a:pt x="175" y="6"/>
                  </a:lnTo>
                  <a:lnTo>
                    <a:pt x="169" y="4"/>
                  </a:lnTo>
                  <a:lnTo>
                    <a:pt x="161" y="4"/>
                  </a:lnTo>
                  <a:lnTo>
                    <a:pt x="154" y="2"/>
                  </a:lnTo>
                  <a:lnTo>
                    <a:pt x="144" y="2"/>
                  </a:lnTo>
                  <a:lnTo>
                    <a:pt x="137" y="2"/>
                  </a:lnTo>
                  <a:lnTo>
                    <a:pt x="127" y="0"/>
                  </a:lnTo>
                  <a:lnTo>
                    <a:pt x="122" y="0"/>
                  </a:lnTo>
                  <a:lnTo>
                    <a:pt x="114" y="2"/>
                  </a:lnTo>
                  <a:lnTo>
                    <a:pt x="108" y="2"/>
                  </a:lnTo>
                  <a:lnTo>
                    <a:pt x="99" y="4"/>
                  </a:lnTo>
                  <a:lnTo>
                    <a:pt x="97" y="6"/>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055" name="Shape 6171"/>
            <p:cNvSpPr>
              <a:spLocks/>
            </p:cNvSpPr>
            <p:nvPr/>
          </p:nvSpPr>
          <p:spPr bwMode="auto">
            <a:xfrm>
              <a:off x="4532" y="978"/>
              <a:ext cx="19" cy="17"/>
            </a:xfrm>
            <a:custGeom>
              <a:avLst/>
              <a:gdLst>
                <a:gd name="T0" fmla="*/ 177 w 34"/>
                <a:gd name="T1" fmla="*/ 0 h 34"/>
                <a:gd name="T2" fmla="*/ 126 w 34"/>
                <a:gd name="T3" fmla="*/ 46 h 34"/>
                <a:gd name="T4" fmla="*/ 287 w 34"/>
                <a:gd name="T5" fmla="*/ 68 h 34"/>
                <a:gd name="T6" fmla="*/ 93 w 34"/>
                <a:gd name="T7" fmla="*/ 105 h 34"/>
                <a:gd name="T8" fmla="*/ 0 w 34"/>
                <a:gd name="T9" fmla="*/ 27 h 34"/>
                <a:gd name="T10" fmla="*/ 177 w 34"/>
                <a:gd name="T11" fmla="*/ 0 h 34"/>
                <a:gd name="T12" fmla="*/ 177 w 34"/>
                <a:gd name="T13" fmla="*/ 0 h 34"/>
                <a:gd name="T14" fmla="*/ 0 60000 65536"/>
                <a:gd name="T15" fmla="*/ 0 60000 65536"/>
                <a:gd name="T16" fmla="*/ 0 60000 65536"/>
                <a:gd name="T17" fmla="*/ 0 60000 65536"/>
                <a:gd name="T18" fmla="*/ 0 60000 65536"/>
                <a:gd name="T19" fmla="*/ 0 60000 65536"/>
                <a:gd name="T20" fmla="*/ 0 60000 65536"/>
                <a:gd name="T21" fmla="*/ 0 w 34"/>
                <a:gd name="T22" fmla="*/ 0 h 34"/>
                <a:gd name="T23" fmla="*/ 34 w 34"/>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4">
                  <a:moveTo>
                    <a:pt x="21" y="0"/>
                  </a:moveTo>
                  <a:lnTo>
                    <a:pt x="15" y="15"/>
                  </a:lnTo>
                  <a:lnTo>
                    <a:pt x="34" y="22"/>
                  </a:lnTo>
                  <a:lnTo>
                    <a:pt x="11" y="34"/>
                  </a:lnTo>
                  <a:lnTo>
                    <a:pt x="0" y="9"/>
                  </a:lnTo>
                  <a:lnTo>
                    <a:pt x="21" y="0"/>
                  </a:lnTo>
                  <a:close/>
                </a:path>
              </a:pathLst>
            </a:custGeom>
            <a:solidFill>
              <a:srgbClr val="80CCCC"/>
            </a:solidFill>
            <a:ln w="9525">
              <a:noFill/>
              <a:miter lim="800000"/>
              <a:headEnd/>
              <a:tailEnd/>
            </a:ln>
          </p:spPr>
          <p:txBody>
            <a:bodyPr/>
            <a:lstStyle/>
            <a:p>
              <a:endParaRPr lang="en-US" b="0">
                <a:solidFill>
                  <a:srgbClr val="000000"/>
                </a:solidFill>
              </a:endParaRPr>
            </a:p>
          </p:txBody>
        </p:sp>
        <p:sp>
          <p:nvSpPr>
            <p:cNvPr id="1056" name="Shape 6172"/>
            <p:cNvSpPr>
              <a:spLocks/>
            </p:cNvSpPr>
            <p:nvPr/>
          </p:nvSpPr>
          <p:spPr bwMode="auto">
            <a:xfrm>
              <a:off x="4621" y="977"/>
              <a:ext cx="23" cy="26"/>
            </a:xfrm>
            <a:custGeom>
              <a:avLst/>
              <a:gdLst>
                <a:gd name="T0" fmla="*/ 113 w 45"/>
                <a:gd name="T1" fmla="*/ 70 h 51"/>
                <a:gd name="T2" fmla="*/ 113 w 45"/>
                <a:gd name="T3" fmla="*/ 125 h 51"/>
                <a:gd name="T4" fmla="*/ 170 w 45"/>
                <a:gd name="T5" fmla="*/ 155 h 51"/>
                <a:gd name="T6" fmla="*/ 136 w 45"/>
                <a:gd name="T7" fmla="*/ 181 h 51"/>
                <a:gd name="T8" fmla="*/ 79 w 45"/>
                <a:gd name="T9" fmla="*/ 188 h 51"/>
                <a:gd name="T10" fmla="*/ 4 w 45"/>
                <a:gd name="T11" fmla="*/ 148 h 51"/>
                <a:gd name="T12" fmla="*/ 0 w 45"/>
                <a:gd name="T13" fmla="*/ 70 h 51"/>
                <a:gd name="T14" fmla="*/ 41 w 45"/>
                <a:gd name="T15" fmla="*/ 0 h 51"/>
                <a:gd name="T16" fmla="*/ 98 w 45"/>
                <a:gd name="T17" fmla="*/ 18 h 51"/>
                <a:gd name="T18" fmla="*/ 113 w 45"/>
                <a:gd name="T19" fmla="*/ 70 h 51"/>
                <a:gd name="T20" fmla="*/ 113 w 45"/>
                <a:gd name="T21" fmla="*/ 7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51"/>
                <a:gd name="T35" fmla="*/ 45 w 45"/>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51">
                  <a:moveTo>
                    <a:pt x="30" y="19"/>
                  </a:moveTo>
                  <a:lnTo>
                    <a:pt x="30" y="34"/>
                  </a:lnTo>
                  <a:lnTo>
                    <a:pt x="45" y="42"/>
                  </a:lnTo>
                  <a:lnTo>
                    <a:pt x="36" y="49"/>
                  </a:lnTo>
                  <a:lnTo>
                    <a:pt x="21" y="51"/>
                  </a:lnTo>
                  <a:lnTo>
                    <a:pt x="1" y="40"/>
                  </a:lnTo>
                  <a:lnTo>
                    <a:pt x="0" y="19"/>
                  </a:lnTo>
                  <a:lnTo>
                    <a:pt x="11" y="0"/>
                  </a:lnTo>
                  <a:lnTo>
                    <a:pt x="26" y="5"/>
                  </a:lnTo>
                  <a:lnTo>
                    <a:pt x="30" y="19"/>
                  </a:lnTo>
                  <a:close/>
                </a:path>
              </a:pathLst>
            </a:custGeom>
            <a:solidFill>
              <a:srgbClr val="80CCCC"/>
            </a:solidFill>
            <a:ln w="9525">
              <a:noFill/>
              <a:miter lim="800000"/>
              <a:headEnd/>
              <a:tailEnd/>
            </a:ln>
          </p:spPr>
          <p:txBody>
            <a:bodyPr/>
            <a:lstStyle/>
            <a:p>
              <a:endParaRPr lang="en-US" b="0">
                <a:solidFill>
                  <a:srgbClr val="000000"/>
                </a:solidFill>
              </a:endParaRPr>
            </a:p>
          </p:txBody>
        </p:sp>
        <p:sp>
          <p:nvSpPr>
            <p:cNvPr id="1057" name="Shape 6173"/>
            <p:cNvSpPr>
              <a:spLocks/>
            </p:cNvSpPr>
            <p:nvPr/>
          </p:nvSpPr>
          <p:spPr bwMode="auto">
            <a:xfrm>
              <a:off x="4548" y="835"/>
              <a:ext cx="237" cy="289"/>
            </a:xfrm>
            <a:custGeom>
              <a:avLst/>
              <a:gdLst>
                <a:gd name="T0" fmla="*/ 70 w 475"/>
                <a:gd name="T1" fmla="*/ 83 h 578"/>
                <a:gd name="T2" fmla="*/ 152 w 475"/>
                <a:gd name="T3" fmla="*/ 58 h 578"/>
                <a:gd name="T4" fmla="*/ 249 w 475"/>
                <a:gd name="T5" fmla="*/ 66 h 578"/>
                <a:gd name="T6" fmla="*/ 341 w 475"/>
                <a:gd name="T7" fmla="*/ 124 h 578"/>
                <a:gd name="T8" fmla="*/ 435 w 475"/>
                <a:gd name="T9" fmla="*/ 226 h 578"/>
                <a:gd name="T10" fmla="*/ 514 w 475"/>
                <a:gd name="T11" fmla="*/ 344 h 578"/>
                <a:gd name="T12" fmla="*/ 590 w 475"/>
                <a:gd name="T13" fmla="*/ 455 h 578"/>
                <a:gd name="T14" fmla="*/ 666 w 475"/>
                <a:gd name="T15" fmla="*/ 543 h 578"/>
                <a:gd name="T16" fmla="*/ 764 w 475"/>
                <a:gd name="T17" fmla="*/ 626 h 578"/>
                <a:gd name="T18" fmla="*/ 803 w 475"/>
                <a:gd name="T19" fmla="*/ 651 h 578"/>
                <a:gd name="T20" fmla="*/ 803 w 475"/>
                <a:gd name="T21" fmla="*/ 737 h 578"/>
                <a:gd name="T22" fmla="*/ 846 w 475"/>
                <a:gd name="T23" fmla="*/ 837 h 578"/>
                <a:gd name="T24" fmla="*/ 919 w 475"/>
                <a:gd name="T25" fmla="*/ 896 h 578"/>
                <a:gd name="T26" fmla="*/ 861 w 475"/>
                <a:gd name="T27" fmla="*/ 954 h 578"/>
                <a:gd name="T28" fmla="*/ 904 w 475"/>
                <a:gd name="T29" fmla="*/ 1027 h 578"/>
                <a:gd name="T30" fmla="*/ 995 w 475"/>
                <a:gd name="T31" fmla="*/ 1092 h 578"/>
                <a:gd name="T32" fmla="*/ 1047 w 475"/>
                <a:gd name="T33" fmla="*/ 1123 h 578"/>
                <a:gd name="T34" fmla="*/ 1147 w 475"/>
                <a:gd name="T35" fmla="*/ 1314 h 578"/>
                <a:gd name="T36" fmla="*/ 1053 w 475"/>
                <a:gd name="T37" fmla="*/ 1364 h 578"/>
                <a:gd name="T38" fmla="*/ 967 w 475"/>
                <a:gd name="T39" fmla="*/ 1416 h 578"/>
                <a:gd name="T40" fmla="*/ 910 w 475"/>
                <a:gd name="T41" fmla="*/ 1482 h 578"/>
                <a:gd name="T42" fmla="*/ 891 w 475"/>
                <a:gd name="T43" fmla="*/ 1556 h 578"/>
                <a:gd name="T44" fmla="*/ 867 w 475"/>
                <a:gd name="T45" fmla="*/ 1668 h 578"/>
                <a:gd name="T46" fmla="*/ 852 w 475"/>
                <a:gd name="T47" fmla="*/ 1764 h 578"/>
                <a:gd name="T48" fmla="*/ 852 w 475"/>
                <a:gd name="T49" fmla="*/ 1792 h 578"/>
                <a:gd name="T50" fmla="*/ 931 w 475"/>
                <a:gd name="T51" fmla="*/ 1779 h 578"/>
                <a:gd name="T52" fmla="*/ 1025 w 475"/>
                <a:gd name="T53" fmla="*/ 1770 h 578"/>
                <a:gd name="T54" fmla="*/ 1098 w 475"/>
                <a:gd name="T55" fmla="*/ 1751 h 578"/>
                <a:gd name="T56" fmla="*/ 1186 w 475"/>
                <a:gd name="T57" fmla="*/ 1727 h 578"/>
                <a:gd name="T58" fmla="*/ 1263 w 475"/>
                <a:gd name="T59" fmla="*/ 1692 h 578"/>
                <a:gd name="T60" fmla="*/ 1329 w 475"/>
                <a:gd name="T61" fmla="*/ 1652 h 578"/>
                <a:gd name="T62" fmla="*/ 1372 w 475"/>
                <a:gd name="T63" fmla="*/ 1587 h 578"/>
                <a:gd name="T64" fmla="*/ 1406 w 475"/>
                <a:gd name="T65" fmla="*/ 1516 h 578"/>
                <a:gd name="T66" fmla="*/ 1430 w 475"/>
                <a:gd name="T67" fmla="*/ 1438 h 578"/>
                <a:gd name="T68" fmla="*/ 1442 w 475"/>
                <a:gd name="T69" fmla="*/ 1358 h 578"/>
                <a:gd name="T70" fmla="*/ 1445 w 475"/>
                <a:gd name="T71" fmla="*/ 1286 h 578"/>
                <a:gd name="T72" fmla="*/ 1445 w 475"/>
                <a:gd name="T73" fmla="*/ 1187 h 578"/>
                <a:gd name="T74" fmla="*/ 1329 w 475"/>
                <a:gd name="T75" fmla="*/ 1308 h 578"/>
                <a:gd name="T76" fmla="*/ 1348 w 475"/>
                <a:gd name="T77" fmla="*/ 1255 h 578"/>
                <a:gd name="T78" fmla="*/ 1366 w 475"/>
                <a:gd name="T79" fmla="*/ 1168 h 578"/>
                <a:gd name="T80" fmla="*/ 1372 w 475"/>
                <a:gd name="T81" fmla="*/ 1070 h 578"/>
                <a:gd name="T82" fmla="*/ 1354 w 475"/>
                <a:gd name="T83" fmla="*/ 961 h 578"/>
                <a:gd name="T84" fmla="*/ 1296 w 475"/>
                <a:gd name="T85" fmla="*/ 874 h 578"/>
                <a:gd name="T86" fmla="*/ 1211 w 475"/>
                <a:gd name="T87" fmla="*/ 796 h 578"/>
                <a:gd name="T88" fmla="*/ 1141 w 475"/>
                <a:gd name="T89" fmla="*/ 849 h 578"/>
                <a:gd name="T90" fmla="*/ 1147 w 475"/>
                <a:gd name="T91" fmla="*/ 772 h 578"/>
                <a:gd name="T92" fmla="*/ 1147 w 475"/>
                <a:gd name="T93" fmla="*/ 666 h 578"/>
                <a:gd name="T94" fmla="*/ 1117 w 475"/>
                <a:gd name="T95" fmla="*/ 549 h 578"/>
                <a:gd name="T96" fmla="*/ 1041 w 475"/>
                <a:gd name="T97" fmla="*/ 424 h 578"/>
                <a:gd name="T98" fmla="*/ 937 w 475"/>
                <a:gd name="T99" fmla="*/ 313 h 578"/>
                <a:gd name="T100" fmla="*/ 840 w 475"/>
                <a:gd name="T101" fmla="*/ 232 h 578"/>
                <a:gd name="T102" fmla="*/ 1013 w 475"/>
                <a:gd name="T103" fmla="*/ 556 h 578"/>
                <a:gd name="T104" fmla="*/ 745 w 475"/>
                <a:gd name="T105" fmla="*/ 313 h 578"/>
                <a:gd name="T106" fmla="*/ 679 w 475"/>
                <a:gd name="T107" fmla="*/ 226 h 578"/>
                <a:gd name="T108" fmla="*/ 569 w 475"/>
                <a:gd name="T109" fmla="*/ 114 h 578"/>
                <a:gd name="T110" fmla="*/ 441 w 475"/>
                <a:gd name="T111" fmla="*/ 31 h 578"/>
                <a:gd name="T112" fmla="*/ 347 w 475"/>
                <a:gd name="T113" fmla="*/ 0 h 578"/>
                <a:gd name="T114" fmla="*/ 274 w 475"/>
                <a:gd name="T115" fmla="*/ 6 h 578"/>
                <a:gd name="T116" fmla="*/ 204 w 475"/>
                <a:gd name="T117" fmla="*/ 12 h 578"/>
                <a:gd name="T118" fmla="*/ 100 w 475"/>
                <a:gd name="T119" fmla="*/ 58 h 578"/>
                <a:gd name="T120" fmla="*/ 0 w 475"/>
                <a:gd name="T121" fmla="*/ 117 h 5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5"/>
                <a:gd name="T184" fmla="*/ 0 h 578"/>
                <a:gd name="T185" fmla="*/ 475 w 475"/>
                <a:gd name="T186" fmla="*/ 578 h 5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5" h="578">
                  <a:moveTo>
                    <a:pt x="0" y="38"/>
                  </a:moveTo>
                  <a:lnTo>
                    <a:pt x="8" y="35"/>
                  </a:lnTo>
                  <a:lnTo>
                    <a:pt x="15" y="29"/>
                  </a:lnTo>
                  <a:lnTo>
                    <a:pt x="23" y="27"/>
                  </a:lnTo>
                  <a:lnTo>
                    <a:pt x="29" y="25"/>
                  </a:lnTo>
                  <a:lnTo>
                    <a:pt x="34" y="21"/>
                  </a:lnTo>
                  <a:lnTo>
                    <a:pt x="42" y="19"/>
                  </a:lnTo>
                  <a:lnTo>
                    <a:pt x="50" y="19"/>
                  </a:lnTo>
                  <a:lnTo>
                    <a:pt x="57" y="19"/>
                  </a:lnTo>
                  <a:lnTo>
                    <a:pt x="65" y="19"/>
                  </a:lnTo>
                  <a:lnTo>
                    <a:pt x="72" y="19"/>
                  </a:lnTo>
                  <a:lnTo>
                    <a:pt x="82" y="21"/>
                  </a:lnTo>
                  <a:lnTo>
                    <a:pt x="90" y="25"/>
                  </a:lnTo>
                  <a:lnTo>
                    <a:pt x="97" y="29"/>
                  </a:lnTo>
                  <a:lnTo>
                    <a:pt x="105" y="35"/>
                  </a:lnTo>
                  <a:lnTo>
                    <a:pt x="112" y="40"/>
                  </a:lnTo>
                  <a:lnTo>
                    <a:pt x="120" y="48"/>
                  </a:lnTo>
                  <a:lnTo>
                    <a:pt x="128" y="54"/>
                  </a:lnTo>
                  <a:lnTo>
                    <a:pt x="135" y="63"/>
                  </a:lnTo>
                  <a:lnTo>
                    <a:pt x="143" y="73"/>
                  </a:lnTo>
                  <a:lnTo>
                    <a:pt x="150" y="82"/>
                  </a:lnTo>
                  <a:lnTo>
                    <a:pt x="156" y="92"/>
                  </a:lnTo>
                  <a:lnTo>
                    <a:pt x="162" y="101"/>
                  </a:lnTo>
                  <a:lnTo>
                    <a:pt x="169" y="111"/>
                  </a:lnTo>
                  <a:lnTo>
                    <a:pt x="175" y="120"/>
                  </a:lnTo>
                  <a:lnTo>
                    <a:pt x="183" y="130"/>
                  </a:lnTo>
                  <a:lnTo>
                    <a:pt x="188" y="137"/>
                  </a:lnTo>
                  <a:lnTo>
                    <a:pt x="194" y="147"/>
                  </a:lnTo>
                  <a:lnTo>
                    <a:pt x="202" y="156"/>
                  </a:lnTo>
                  <a:lnTo>
                    <a:pt x="207" y="162"/>
                  </a:lnTo>
                  <a:lnTo>
                    <a:pt x="213" y="170"/>
                  </a:lnTo>
                  <a:lnTo>
                    <a:pt x="219" y="175"/>
                  </a:lnTo>
                  <a:lnTo>
                    <a:pt x="225" y="181"/>
                  </a:lnTo>
                  <a:lnTo>
                    <a:pt x="234" y="189"/>
                  </a:lnTo>
                  <a:lnTo>
                    <a:pt x="245" y="196"/>
                  </a:lnTo>
                  <a:lnTo>
                    <a:pt x="251" y="202"/>
                  </a:lnTo>
                  <a:lnTo>
                    <a:pt x="259" y="206"/>
                  </a:lnTo>
                  <a:lnTo>
                    <a:pt x="263" y="208"/>
                  </a:lnTo>
                  <a:lnTo>
                    <a:pt x="264" y="210"/>
                  </a:lnTo>
                  <a:lnTo>
                    <a:pt x="264" y="215"/>
                  </a:lnTo>
                  <a:lnTo>
                    <a:pt x="264" y="219"/>
                  </a:lnTo>
                  <a:lnTo>
                    <a:pt x="264" y="229"/>
                  </a:lnTo>
                  <a:lnTo>
                    <a:pt x="264" y="238"/>
                  </a:lnTo>
                  <a:lnTo>
                    <a:pt x="268" y="248"/>
                  </a:lnTo>
                  <a:lnTo>
                    <a:pt x="270" y="255"/>
                  </a:lnTo>
                  <a:lnTo>
                    <a:pt x="274" y="265"/>
                  </a:lnTo>
                  <a:lnTo>
                    <a:pt x="278" y="270"/>
                  </a:lnTo>
                  <a:lnTo>
                    <a:pt x="283" y="278"/>
                  </a:lnTo>
                  <a:lnTo>
                    <a:pt x="289" y="282"/>
                  </a:lnTo>
                  <a:lnTo>
                    <a:pt x="295" y="286"/>
                  </a:lnTo>
                  <a:lnTo>
                    <a:pt x="302" y="289"/>
                  </a:lnTo>
                  <a:lnTo>
                    <a:pt x="306" y="293"/>
                  </a:lnTo>
                  <a:lnTo>
                    <a:pt x="282" y="299"/>
                  </a:lnTo>
                  <a:lnTo>
                    <a:pt x="282" y="301"/>
                  </a:lnTo>
                  <a:lnTo>
                    <a:pt x="283" y="308"/>
                  </a:lnTo>
                  <a:lnTo>
                    <a:pt x="283" y="312"/>
                  </a:lnTo>
                  <a:lnTo>
                    <a:pt x="287" y="320"/>
                  </a:lnTo>
                  <a:lnTo>
                    <a:pt x="291" y="326"/>
                  </a:lnTo>
                  <a:lnTo>
                    <a:pt x="297" y="331"/>
                  </a:lnTo>
                  <a:lnTo>
                    <a:pt x="302" y="337"/>
                  </a:lnTo>
                  <a:lnTo>
                    <a:pt x="310" y="343"/>
                  </a:lnTo>
                  <a:lnTo>
                    <a:pt x="318" y="346"/>
                  </a:lnTo>
                  <a:lnTo>
                    <a:pt x="327" y="352"/>
                  </a:lnTo>
                  <a:lnTo>
                    <a:pt x="331" y="356"/>
                  </a:lnTo>
                  <a:lnTo>
                    <a:pt x="339" y="360"/>
                  </a:lnTo>
                  <a:lnTo>
                    <a:pt x="342" y="362"/>
                  </a:lnTo>
                  <a:lnTo>
                    <a:pt x="344" y="362"/>
                  </a:lnTo>
                  <a:lnTo>
                    <a:pt x="380" y="322"/>
                  </a:lnTo>
                  <a:lnTo>
                    <a:pt x="399" y="337"/>
                  </a:lnTo>
                  <a:lnTo>
                    <a:pt x="380" y="422"/>
                  </a:lnTo>
                  <a:lnTo>
                    <a:pt x="377" y="424"/>
                  </a:lnTo>
                  <a:lnTo>
                    <a:pt x="367" y="430"/>
                  </a:lnTo>
                  <a:lnTo>
                    <a:pt x="359" y="432"/>
                  </a:lnTo>
                  <a:lnTo>
                    <a:pt x="354" y="436"/>
                  </a:lnTo>
                  <a:lnTo>
                    <a:pt x="346" y="440"/>
                  </a:lnTo>
                  <a:lnTo>
                    <a:pt x="339" y="445"/>
                  </a:lnTo>
                  <a:lnTo>
                    <a:pt x="331" y="449"/>
                  </a:lnTo>
                  <a:lnTo>
                    <a:pt x="323" y="455"/>
                  </a:lnTo>
                  <a:lnTo>
                    <a:pt x="318" y="457"/>
                  </a:lnTo>
                  <a:lnTo>
                    <a:pt x="312" y="462"/>
                  </a:lnTo>
                  <a:lnTo>
                    <a:pt x="302" y="470"/>
                  </a:lnTo>
                  <a:lnTo>
                    <a:pt x="299" y="478"/>
                  </a:lnTo>
                  <a:lnTo>
                    <a:pt x="297" y="483"/>
                  </a:lnTo>
                  <a:lnTo>
                    <a:pt x="297" y="487"/>
                  </a:lnTo>
                  <a:lnTo>
                    <a:pt x="295" y="495"/>
                  </a:lnTo>
                  <a:lnTo>
                    <a:pt x="293" y="502"/>
                  </a:lnTo>
                  <a:lnTo>
                    <a:pt x="291" y="512"/>
                  </a:lnTo>
                  <a:lnTo>
                    <a:pt x="289" y="519"/>
                  </a:lnTo>
                  <a:lnTo>
                    <a:pt x="289" y="531"/>
                  </a:lnTo>
                  <a:lnTo>
                    <a:pt x="285" y="538"/>
                  </a:lnTo>
                  <a:lnTo>
                    <a:pt x="283" y="548"/>
                  </a:lnTo>
                  <a:lnTo>
                    <a:pt x="282" y="555"/>
                  </a:lnTo>
                  <a:lnTo>
                    <a:pt x="282" y="563"/>
                  </a:lnTo>
                  <a:lnTo>
                    <a:pt x="280" y="569"/>
                  </a:lnTo>
                  <a:lnTo>
                    <a:pt x="280" y="574"/>
                  </a:lnTo>
                  <a:lnTo>
                    <a:pt x="280" y="576"/>
                  </a:lnTo>
                  <a:lnTo>
                    <a:pt x="280" y="578"/>
                  </a:lnTo>
                  <a:lnTo>
                    <a:pt x="283" y="578"/>
                  </a:lnTo>
                  <a:lnTo>
                    <a:pt x="289" y="576"/>
                  </a:lnTo>
                  <a:lnTo>
                    <a:pt x="297" y="576"/>
                  </a:lnTo>
                  <a:lnTo>
                    <a:pt x="306" y="574"/>
                  </a:lnTo>
                  <a:lnTo>
                    <a:pt x="318" y="574"/>
                  </a:lnTo>
                  <a:lnTo>
                    <a:pt x="323" y="573"/>
                  </a:lnTo>
                  <a:lnTo>
                    <a:pt x="329" y="573"/>
                  </a:lnTo>
                  <a:lnTo>
                    <a:pt x="337" y="571"/>
                  </a:lnTo>
                  <a:lnTo>
                    <a:pt x="342" y="571"/>
                  </a:lnTo>
                  <a:lnTo>
                    <a:pt x="350" y="569"/>
                  </a:lnTo>
                  <a:lnTo>
                    <a:pt x="356" y="567"/>
                  </a:lnTo>
                  <a:lnTo>
                    <a:pt x="361" y="565"/>
                  </a:lnTo>
                  <a:lnTo>
                    <a:pt x="369" y="565"/>
                  </a:lnTo>
                  <a:lnTo>
                    <a:pt x="377" y="561"/>
                  </a:lnTo>
                  <a:lnTo>
                    <a:pt x="382" y="559"/>
                  </a:lnTo>
                  <a:lnTo>
                    <a:pt x="390" y="557"/>
                  </a:lnTo>
                  <a:lnTo>
                    <a:pt x="398" y="555"/>
                  </a:lnTo>
                  <a:lnTo>
                    <a:pt x="401" y="554"/>
                  </a:lnTo>
                  <a:lnTo>
                    <a:pt x="409" y="550"/>
                  </a:lnTo>
                  <a:lnTo>
                    <a:pt x="415" y="546"/>
                  </a:lnTo>
                  <a:lnTo>
                    <a:pt x="420" y="544"/>
                  </a:lnTo>
                  <a:lnTo>
                    <a:pt x="426" y="540"/>
                  </a:lnTo>
                  <a:lnTo>
                    <a:pt x="432" y="536"/>
                  </a:lnTo>
                  <a:lnTo>
                    <a:pt x="437" y="533"/>
                  </a:lnTo>
                  <a:lnTo>
                    <a:pt x="441" y="529"/>
                  </a:lnTo>
                  <a:lnTo>
                    <a:pt x="445" y="523"/>
                  </a:lnTo>
                  <a:lnTo>
                    <a:pt x="449" y="517"/>
                  </a:lnTo>
                  <a:lnTo>
                    <a:pt x="451" y="512"/>
                  </a:lnTo>
                  <a:lnTo>
                    <a:pt x="455" y="508"/>
                  </a:lnTo>
                  <a:lnTo>
                    <a:pt x="456" y="500"/>
                  </a:lnTo>
                  <a:lnTo>
                    <a:pt x="460" y="495"/>
                  </a:lnTo>
                  <a:lnTo>
                    <a:pt x="462" y="489"/>
                  </a:lnTo>
                  <a:lnTo>
                    <a:pt x="466" y="483"/>
                  </a:lnTo>
                  <a:lnTo>
                    <a:pt x="466" y="478"/>
                  </a:lnTo>
                  <a:lnTo>
                    <a:pt x="468" y="470"/>
                  </a:lnTo>
                  <a:lnTo>
                    <a:pt x="470" y="464"/>
                  </a:lnTo>
                  <a:lnTo>
                    <a:pt x="472" y="457"/>
                  </a:lnTo>
                  <a:lnTo>
                    <a:pt x="472" y="451"/>
                  </a:lnTo>
                  <a:lnTo>
                    <a:pt x="474" y="445"/>
                  </a:lnTo>
                  <a:lnTo>
                    <a:pt x="474" y="438"/>
                  </a:lnTo>
                  <a:lnTo>
                    <a:pt x="475" y="432"/>
                  </a:lnTo>
                  <a:lnTo>
                    <a:pt x="475" y="426"/>
                  </a:lnTo>
                  <a:lnTo>
                    <a:pt x="475" y="421"/>
                  </a:lnTo>
                  <a:lnTo>
                    <a:pt x="475" y="415"/>
                  </a:lnTo>
                  <a:lnTo>
                    <a:pt x="475" y="409"/>
                  </a:lnTo>
                  <a:lnTo>
                    <a:pt x="475" y="400"/>
                  </a:lnTo>
                  <a:lnTo>
                    <a:pt x="475" y="390"/>
                  </a:lnTo>
                  <a:lnTo>
                    <a:pt x="475" y="383"/>
                  </a:lnTo>
                  <a:lnTo>
                    <a:pt x="475" y="377"/>
                  </a:lnTo>
                  <a:lnTo>
                    <a:pt x="475" y="373"/>
                  </a:lnTo>
                  <a:lnTo>
                    <a:pt x="455" y="409"/>
                  </a:lnTo>
                  <a:lnTo>
                    <a:pt x="437" y="422"/>
                  </a:lnTo>
                  <a:lnTo>
                    <a:pt x="437" y="421"/>
                  </a:lnTo>
                  <a:lnTo>
                    <a:pt x="439" y="415"/>
                  </a:lnTo>
                  <a:lnTo>
                    <a:pt x="441" y="409"/>
                  </a:lnTo>
                  <a:lnTo>
                    <a:pt x="443" y="405"/>
                  </a:lnTo>
                  <a:lnTo>
                    <a:pt x="443" y="398"/>
                  </a:lnTo>
                  <a:lnTo>
                    <a:pt x="447" y="392"/>
                  </a:lnTo>
                  <a:lnTo>
                    <a:pt x="447" y="384"/>
                  </a:lnTo>
                  <a:lnTo>
                    <a:pt x="449" y="377"/>
                  </a:lnTo>
                  <a:lnTo>
                    <a:pt x="449" y="369"/>
                  </a:lnTo>
                  <a:lnTo>
                    <a:pt x="451" y="362"/>
                  </a:lnTo>
                  <a:lnTo>
                    <a:pt x="451" y="354"/>
                  </a:lnTo>
                  <a:lnTo>
                    <a:pt x="451" y="345"/>
                  </a:lnTo>
                  <a:lnTo>
                    <a:pt x="451" y="337"/>
                  </a:lnTo>
                  <a:lnTo>
                    <a:pt x="451" y="327"/>
                  </a:lnTo>
                  <a:lnTo>
                    <a:pt x="447" y="318"/>
                  </a:lnTo>
                  <a:lnTo>
                    <a:pt x="445" y="310"/>
                  </a:lnTo>
                  <a:lnTo>
                    <a:pt x="441" y="303"/>
                  </a:lnTo>
                  <a:lnTo>
                    <a:pt x="437" y="295"/>
                  </a:lnTo>
                  <a:lnTo>
                    <a:pt x="432" y="287"/>
                  </a:lnTo>
                  <a:lnTo>
                    <a:pt x="426" y="282"/>
                  </a:lnTo>
                  <a:lnTo>
                    <a:pt x="422" y="276"/>
                  </a:lnTo>
                  <a:lnTo>
                    <a:pt x="417" y="272"/>
                  </a:lnTo>
                  <a:lnTo>
                    <a:pt x="405" y="263"/>
                  </a:lnTo>
                  <a:lnTo>
                    <a:pt x="398" y="257"/>
                  </a:lnTo>
                  <a:lnTo>
                    <a:pt x="390" y="253"/>
                  </a:lnTo>
                  <a:lnTo>
                    <a:pt x="388" y="253"/>
                  </a:lnTo>
                  <a:lnTo>
                    <a:pt x="375" y="278"/>
                  </a:lnTo>
                  <a:lnTo>
                    <a:pt x="375" y="274"/>
                  </a:lnTo>
                  <a:lnTo>
                    <a:pt x="375" y="268"/>
                  </a:lnTo>
                  <a:lnTo>
                    <a:pt x="375" y="263"/>
                  </a:lnTo>
                  <a:lnTo>
                    <a:pt x="377" y="257"/>
                  </a:lnTo>
                  <a:lnTo>
                    <a:pt x="377" y="249"/>
                  </a:lnTo>
                  <a:lnTo>
                    <a:pt x="379" y="242"/>
                  </a:lnTo>
                  <a:lnTo>
                    <a:pt x="377" y="234"/>
                  </a:lnTo>
                  <a:lnTo>
                    <a:pt x="377" y="225"/>
                  </a:lnTo>
                  <a:lnTo>
                    <a:pt x="377" y="215"/>
                  </a:lnTo>
                  <a:lnTo>
                    <a:pt x="375" y="208"/>
                  </a:lnTo>
                  <a:lnTo>
                    <a:pt x="373" y="196"/>
                  </a:lnTo>
                  <a:lnTo>
                    <a:pt x="371" y="187"/>
                  </a:lnTo>
                  <a:lnTo>
                    <a:pt x="367" y="177"/>
                  </a:lnTo>
                  <a:lnTo>
                    <a:pt x="363" y="168"/>
                  </a:lnTo>
                  <a:lnTo>
                    <a:pt x="358" y="158"/>
                  </a:lnTo>
                  <a:lnTo>
                    <a:pt x="350" y="147"/>
                  </a:lnTo>
                  <a:lnTo>
                    <a:pt x="342" y="137"/>
                  </a:lnTo>
                  <a:lnTo>
                    <a:pt x="335" y="128"/>
                  </a:lnTo>
                  <a:lnTo>
                    <a:pt x="325" y="118"/>
                  </a:lnTo>
                  <a:lnTo>
                    <a:pt x="318" y="109"/>
                  </a:lnTo>
                  <a:lnTo>
                    <a:pt x="308" y="101"/>
                  </a:lnTo>
                  <a:lnTo>
                    <a:pt x="301" y="94"/>
                  </a:lnTo>
                  <a:lnTo>
                    <a:pt x="291" y="86"/>
                  </a:lnTo>
                  <a:lnTo>
                    <a:pt x="283" y="80"/>
                  </a:lnTo>
                  <a:lnTo>
                    <a:pt x="276" y="75"/>
                  </a:lnTo>
                  <a:lnTo>
                    <a:pt x="272" y="71"/>
                  </a:lnTo>
                  <a:lnTo>
                    <a:pt x="263" y="65"/>
                  </a:lnTo>
                  <a:lnTo>
                    <a:pt x="259" y="61"/>
                  </a:lnTo>
                  <a:lnTo>
                    <a:pt x="333" y="179"/>
                  </a:lnTo>
                  <a:lnTo>
                    <a:pt x="251" y="109"/>
                  </a:lnTo>
                  <a:lnTo>
                    <a:pt x="251" y="107"/>
                  </a:lnTo>
                  <a:lnTo>
                    <a:pt x="249" y="105"/>
                  </a:lnTo>
                  <a:lnTo>
                    <a:pt x="245" y="101"/>
                  </a:lnTo>
                  <a:lnTo>
                    <a:pt x="242" y="96"/>
                  </a:lnTo>
                  <a:lnTo>
                    <a:pt x="236" y="88"/>
                  </a:lnTo>
                  <a:lnTo>
                    <a:pt x="230" y="80"/>
                  </a:lnTo>
                  <a:lnTo>
                    <a:pt x="223" y="73"/>
                  </a:lnTo>
                  <a:lnTo>
                    <a:pt x="215" y="65"/>
                  </a:lnTo>
                  <a:lnTo>
                    <a:pt x="206" y="54"/>
                  </a:lnTo>
                  <a:lnTo>
                    <a:pt x="198" y="46"/>
                  </a:lnTo>
                  <a:lnTo>
                    <a:pt x="187" y="37"/>
                  </a:lnTo>
                  <a:lnTo>
                    <a:pt x="177" y="29"/>
                  </a:lnTo>
                  <a:lnTo>
                    <a:pt x="166" y="21"/>
                  </a:lnTo>
                  <a:lnTo>
                    <a:pt x="154" y="14"/>
                  </a:lnTo>
                  <a:lnTo>
                    <a:pt x="145" y="10"/>
                  </a:lnTo>
                  <a:lnTo>
                    <a:pt x="133" y="6"/>
                  </a:lnTo>
                  <a:lnTo>
                    <a:pt x="128" y="2"/>
                  </a:lnTo>
                  <a:lnTo>
                    <a:pt x="120" y="2"/>
                  </a:lnTo>
                  <a:lnTo>
                    <a:pt x="114" y="0"/>
                  </a:lnTo>
                  <a:lnTo>
                    <a:pt x="109" y="0"/>
                  </a:lnTo>
                  <a:lnTo>
                    <a:pt x="103" y="0"/>
                  </a:lnTo>
                  <a:lnTo>
                    <a:pt x="95" y="0"/>
                  </a:lnTo>
                  <a:lnTo>
                    <a:pt x="90" y="2"/>
                  </a:lnTo>
                  <a:lnTo>
                    <a:pt x="84" y="2"/>
                  </a:lnTo>
                  <a:lnTo>
                    <a:pt x="78" y="2"/>
                  </a:lnTo>
                  <a:lnTo>
                    <a:pt x="72" y="4"/>
                  </a:lnTo>
                  <a:lnTo>
                    <a:pt x="67" y="4"/>
                  </a:lnTo>
                  <a:lnTo>
                    <a:pt x="61" y="6"/>
                  </a:lnTo>
                  <a:lnTo>
                    <a:pt x="52" y="12"/>
                  </a:lnTo>
                  <a:lnTo>
                    <a:pt x="42" y="16"/>
                  </a:lnTo>
                  <a:lnTo>
                    <a:pt x="33" y="19"/>
                  </a:lnTo>
                  <a:lnTo>
                    <a:pt x="23" y="23"/>
                  </a:lnTo>
                  <a:lnTo>
                    <a:pt x="15" y="27"/>
                  </a:lnTo>
                  <a:lnTo>
                    <a:pt x="10" y="31"/>
                  </a:lnTo>
                  <a:lnTo>
                    <a:pt x="0" y="38"/>
                  </a:lnTo>
                  <a:close/>
                </a:path>
              </a:pathLst>
            </a:custGeom>
            <a:solidFill>
              <a:srgbClr val="FF8057"/>
            </a:solidFill>
            <a:ln w="9525">
              <a:noFill/>
              <a:miter lim="800000"/>
              <a:headEnd/>
              <a:tailEnd/>
            </a:ln>
          </p:spPr>
          <p:txBody>
            <a:bodyPr/>
            <a:lstStyle/>
            <a:p>
              <a:endParaRPr lang="en-US" b="0">
                <a:solidFill>
                  <a:srgbClr val="000000"/>
                </a:solidFill>
              </a:endParaRPr>
            </a:p>
          </p:txBody>
        </p:sp>
        <p:sp>
          <p:nvSpPr>
            <p:cNvPr id="1058" name="Shape 6174"/>
            <p:cNvSpPr>
              <a:spLocks/>
            </p:cNvSpPr>
            <p:nvPr/>
          </p:nvSpPr>
          <p:spPr bwMode="auto">
            <a:xfrm>
              <a:off x="4700" y="1050"/>
              <a:ext cx="25" cy="38"/>
            </a:xfrm>
            <a:custGeom>
              <a:avLst/>
              <a:gdLst>
                <a:gd name="T0" fmla="*/ 26 w 52"/>
                <a:gd name="T1" fmla="*/ 0 h 76"/>
                <a:gd name="T2" fmla="*/ 83 w 52"/>
                <a:gd name="T3" fmla="*/ 6 h 76"/>
                <a:gd name="T4" fmla="*/ 113 w 52"/>
                <a:gd name="T5" fmla="*/ 131 h 76"/>
                <a:gd name="T6" fmla="*/ 100 w 52"/>
                <a:gd name="T7" fmla="*/ 223 h 76"/>
                <a:gd name="T8" fmla="*/ 0 w 52"/>
                <a:gd name="T9" fmla="*/ 235 h 76"/>
                <a:gd name="T10" fmla="*/ 0 w 52"/>
                <a:gd name="T11" fmla="*/ 152 h 76"/>
                <a:gd name="T12" fmla="*/ 54 w 52"/>
                <a:gd name="T13" fmla="*/ 72 h 76"/>
                <a:gd name="T14" fmla="*/ 26 w 52"/>
                <a:gd name="T15" fmla="*/ 0 h 76"/>
                <a:gd name="T16" fmla="*/ 26 w 52"/>
                <a:gd name="T17" fmla="*/ 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76"/>
                <a:gd name="T29" fmla="*/ 52 w 52"/>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76">
                  <a:moveTo>
                    <a:pt x="12" y="0"/>
                  </a:moveTo>
                  <a:lnTo>
                    <a:pt x="38" y="2"/>
                  </a:lnTo>
                  <a:lnTo>
                    <a:pt x="52" y="42"/>
                  </a:lnTo>
                  <a:lnTo>
                    <a:pt x="46" y="72"/>
                  </a:lnTo>
                  <a:lnTo>
                    <a:pt x="0" y="76"/>
                  </a:lnTo>
                  <a:lnTo>
                    <a:pt x="0" y="49"/>
                  </a:lnTo>
                  <a:lnTo>
                    <a:pt x="25" y="23"/>
                  </a:lnTo>
                  <a:lnTo>
                    <a:pt x="12" y="0"/>
                  </a:lnTo>
                  <a:close/>
                </a:path>
              </a:pathLst>
            </a:custGeom>
            <a:solidFill>
              <a:srgbClr val="D1D142"/>
            </a:solidFill>
            <a:ln w="9525">
              <a:noFill/>
              <a:miter lim="800000"/>
              <a:headEnd/>
              <a:tailEnd/>
            </a:ln>
          </p:spPr>
          <p:txBody>
            <a:bodyPr/>
            <a:lstStyle/>
            <a:p>
              <a:endParaRPr lang="en-US" b="0">
                <a:solidFill>
                  <a:srgbClr val="000000"/>
                </a:solidFill>
              </a:endParaRPr>
            </a:p>
          </p:txBody>
        </p:sp>
        <p:sp>
          <p:nvSpPr>
            <p:cNvPr id="1059" name="Shape 6175"/>
            <p:cNvSpPr>
              <a:spLocks/>
            </p:cNvSpPr>
            <p:nvPr/>
          </p:nvSpPr>
          <p:spPr bwMode="auto">
            <a:xfrm>
              <a:off x="4489" y="861"/>
              <a:ext cx="50" cy="90"/>
            </a:xfrm>
            <a:custGeom>
              <a:avLst/>
              <a:gdLst>
                <a:gd name="T0" fmla="*/ 122 w 99"/>
                <a:gd name="T1" fmla="*/ 559 h 180"/>
                <a:gd name="T2" fmla="*/ 119 w 99"/>
                <a:gd name="T3" fmla="*/ 549 h 180"/>
                <a:gd name="T4" fmla="*/ 98 w 99"/>
                <a:gd name="T5" fmla="*/ 518 h 180"/>
                <a:gd name="T6" fmla="*/ 85 w 99"/>
                <a:gd name="T7" fmla="*/ 499 h 180"/>
                <a:gd name="T8" fmla="*/ 71 w 99"/>
                <a:gd name="T9" fmla="*/ 483 h 180"/>
                <a:gd name="T10" fmla="*/ 58 w 99"/>
                <a:gd name="T11" fmla="*/ 458 h 180"/>
                <a:gd name="T12" fmla="*/ 55 w 99"/>
                <a:gd name="T13" fmla="*/ 434 h 180"/>
                <a:gd name="T14" fmla="*/ 34 w 99"/>
                <a:gd name="T15" fmla="*/ 406 h 180"/>
                <a:gd name="T16" fmla="*/ 27 w 99"/>
                <a:gd name="T17" fmla="*/ 381 h 180"/>
                <a:gd name="T18" fmla="*/ 14 w 99"/>
                <a:gd name="T19" fmla="*/ 354 h 180"/>
                <a:gd name="T20" fmla="*/ 7 w 99"/>
                <a:gd name="T21" fmla="*/ 329 h 180"/>
                <a:gd name="T22" fmla="*/ 0 w 99"/>
                <a:gd name="T23" fmla="*/ 295 h 180"/>
                <a:gd name="T24" fmla="*/ 0 w 99"/>
                <a:gd name="T25" fmla="*/ 270 h 180"/>
                <a:gd name="T26" fmla="*/ 0 w 99"/>
                <a:gd name="T27" fmla="*/ 241 h 180"/>
                <a:gd name="T28" fmla="*/ 7 w 99"/>
                <a:gd name="T29" fmla="*/ 217 h 180"/>
                <a:gd name="T30" fmla="*/ 20 w 99"/>
                <a:gd name="T31" fmla="*/ 189 h 180"/>
                <a:gd name="T32" fmla="*/ 27 w 99"/>
                <a:gd name="T33" fmla="*/ 165 h 180"/>
                <a:gd name="T34" fmla="*/ 47 w 99"/>
                <a:gd name="T35" fmla="*/ 140 h 180"/>
                <a:gd name="T36" fmla="*/ 65 w 99"/>
                <a:gd name="T37" fmla="*/ 124 h 180"/>
                <a:gd name="T38" fmla="*/ 85 w 99"/>
                <a:gd name="T39" fmla="*/ 99 h 180"/>
                <a:gd name="T40" fmla="*/ 106 w 99"/>
                <a:gd name="T41" fmla="*/ 81 h 180"/>
                <a:gd name="T42" fmla="*/ 129 w 99"/>
                <a:gd name="T43" fmla="*/ 66 h 180"/>
                <a:gd name="T44" fmla="*/ 156 w 99"/>
                <a:gd name="T45" fmla="*/ 52 h 180"/>
                <a:gd name="T46" fmla="*/ 176 w 99"/>
                <a:gd name="T47" fmla="*/ 41 h 180"/>
                <a:gd name="T48" fmla="*/ 193 w 99"/>
                <a:gd name="T49" fmla="*/ 27 h 180"/>
                <a:gd name="T50" fmla="*/ 214 w 99"/>
                <a:gd name="T51" fmla="*/ 19 h 180"/>
                <a:gd name="T52" fmla="*/ 241 w 99"/>
                <a:gd name="T53" fmla="*/ 12 h 180"/>
                <a:gd name="T54" fmla="*/ 265 w 99"/>
                <a:gd name="T55" fmla="*/ 0 h 180"/>
                <a:gd name="T56" fmla="*/ 278 w 99"/>
                <a:gd name="T57" fmla="*/ 0 h 180"/>
                <a:gd name="T58" fmla="*/ 336 w 99"/>
                <a:gd name="T59" fmla="*/ 27 h 180"/>
                <a:gd name="T60" fmla="*/ 255 w 99"/>
                <a:gd name="T61" fmla="*/ 235 h 180"/>
                <a:gd name="T62" fmla="*/ 122 w 99"/>
                <a:gd name="T63" fmla="*/ 559 h 180"/>
                <a:gd name="T64" fmla="*/ 122 w 99"/>
                <a:gd name="T65" fmla="*/ 559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80"/>
                <a:gd name="T101" fmla="*/ 99 w 9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80">
                  <a:moveTo>
                    <a:pt x="36" y="180"/>
                  </a:moveTo>
                  <a:lnTo>
                    <a:pt x="35" y="177"/>
                  </a:lnTo>
                  <a:lnTo>
                    <a:pt x="29" y="167"/>
                  </a:lnTo>
                  <a:lnTo>
                    <a:pt x="25" y="161"/>
                  </a:lnTo>
                  <a:lnTo>
                    <a:pt x="21" y="156"/>
                  </a:lnTo>
                  <a:lnTo>
                    <a:pt x="17" y="148"/>
                  </a:lnTo>
                  <a:lnTo>
                    <a:pt x="16" y="140"/>
                  </a:lnTo>
                  <a:lnTo>
                    <a:pt x="10" y="131"/>
                  </a:lnTo>
                  <a:lnTo>
                    <a:pt x="8" y="123"/>
                  </a:lnTo>
                  <a:lnTo>
                    <a:pt x="4" y="114"/>
                  </a:lnTo>
                  <a:lnTo>
                    <a:pt x="2" y="106"/>
                  </a:lnTo>
                  <a:lnTo>
                    <a:pt x="0" y="95"/>
                  </a:lnTo>
                  <a:lnTo>
                    <a:pt x="0" y="87"/>
                  </a:lnTo>
                  <a:lnTo>
                    <a:pt x="0" y="78"/>
                  </a:lnTo>
                  <a:lnTo>
                    <a:pt x="2" y="70"/>
                  </a:lnTo>
                  <a:lnTo>
                    <a:pt x="6" y="61"/>
                  </a:lnTo>
                  <a:lnTo>
                    <a:pt x="8" y="53"/>
                  </a:lnTo>
                  <a:lnTo>
                    <a:pt x="14" y="45"/>
                  </a:lnTo>
                  <a:lnTo>
                    <a:pt x="19" y="40"/>
                  </a:lnTo>
                  <a:lnTo>
                    <a:pt x="25" y="32"/>
                  </a:lnTo>
                  <a:lnTo>
                    <a:pt x="31" y="26"/>
                  </a:lnTo>
                  <a:lnTo>
                    <a:pt x="38" y="21"/>
                  </a:lnTo>
                  <a:lnTo>
                    <a:pt x="46" y="17"/>
                  </a:lnTo>
                  <a:lnTo>
                    <a:pt x="52" y="13"/>
                  </a:lnTo>
                  <a:lnTo>
                    <a:pt x="57" y="9"/>
                  </a:lnTo>
                  <a:lnTo>
                    <a:pt x="63" y="6"/>
                  </a:lnTo>
                  <a:lnTo>
                    <a:pt x="71" y="4"/>
                  </a:lnTo>
                  <a:lnTo>
                    <a:pt x="78" y="0"/>
                  </a:lnTo>
                  <a:lnTo>
                    <a:pt x="82" y="0"/>
                  </a:lnTo>
                  <a:lnTo>
                    <a:pt x="99" y="9"/>
                  </a:lnTo>
                  <a:lnTo>
                    <a:pt x="75" y="76"/>
                  </a:lnTo>
                  <a:lnTo>
                    <a:pt x="36" y="180"/>
                  </a:lnTo>
                  <a:close/>
                </a:path>
              </a:pathLst>
            </a:custGeom>
            <a:solidFill>
              <a:srgbClr val="FF8057"/>
            </a:solidFill>
            <a:ln w="9525">
              <a:noFill/>
              <a:miter lim="800000"/>
              <a:headEnd/>
              <a:tailEnd/>
            </a:ln>
          </p:spPr>
          <p:txBody>
            <a:bodyPr/>
            <a:lstStyle/>
            <a:p>
              <a:endParaRPr lang="en-US" b="0">
                <a:solidFill>
                  <a:srgbClr val="000000"/>
                </a:solidFill>
              </a:endParaRPr>
            </a:p>
          </p:txBody>
        </p:sp>
        <p:sp>
          <p:nvSpPr>
            <p:cNvPr id="1060" name="Shape 6176"/>
            <p:cNvSpPr>
              <a:spLocks/>
            </p:cNvSpPr>
            <p:nvPr/>
          </p:nvSpPr>
          <p:spPr bwMode="auto">
            <a:xfrm>
              <a:off x="4555" y="1093"/>
              <a:ext cx="61" cy="43"/>
            </a:xfrm>
            <a:custGeom>
              <a:avLst/>
              <a:gdLst>
                <a:gd name="T0" fmla="*/ 0 w 123"/>
                <a:gd name="T1" fmla="*/ 82 h 85"/>
                <a:gd name="T2" fmla="*/ 49 w 123"/>
                <a:gd name="T3" fmla="*/ 52 h 85"/>
                <a:gd name="T4" fmla="*/ 124 w 123"/>
                <a:gd name="T5" fmla="*/ 65 h 85"/>
                <a:gd name="T6" fmla="*/ 129 w 123"/>
                <a:gd name="T7" fmla="*/ 52 h 85"/>
                <a:gd name="T8" fmla="*/ 153 w 123"/>
                <a:gd name="T9" fmla="*/ 24 h 85"/>
                <a:gd name="T10" fmla="*/ 167 w 123"/>
                <a:gd name="T11" fmla="*/ 10 h 85"/>
                <a:gd name="T12" fmla="*/ 184 w 123"/>
                <a:gd name="T13" fmla="*/ 0 h 85"/>
                <a:gd name="T14" fmla="*/ 202 w 123"/>
                <a:gd name="T15" fmla="*/ 0 h 85"/>
                <a:gd name="T16" fmla="*/ 222 w 123"/>
                <a:gd name="T17" fmla="*/ 0 h 85"/>
                <a:gd name="T18" fmla="*/ 245 w 123"/>
                <a:gd name="T19" fmla="*/ 0 h 85"/>
                <a:gd name="T20" fmla="*/ 268 w 123"/>
                <a:gd name="T21" fmla="*/ 10 h 85"/>
                <a:gd name="T22" fmla="*/ 288 w 123"/>
                <a:gd name="T23" fmla="*/ 24 h 85"/>
                <a:gd name="T24" fmla="*/ 311 w 123"/>
                <a:gd name="T25" fmla="*/ 38 h 85"/>
                <a:gd name="T26" fmla="*/ 328 w 123"/>
                <a:gd name="T27" fmla="*/ 52 h 85"/>
                <a:gd name="T28" fmla="*/ 343 w 123"/>
                <a:gd name="T29" fmla="*/ 59 h 85"/>
                <a:gd name="T30" fmla="*/ 349 w 123"/>
                <a:gd name="T31" fmla="*/ 65 h 85"/>
                <a:gd name="T32" fmla="*/ 355 w 123"/>
                <a:gd name="T33" fmla="*/ 69 h 85"/>
                <a:gd name="T34" fmla="*/ 349 w 123"/>
                <a:gd name="T35" fmla="*/ 76 h 85"/>
                <a:gd name="T36" fmla="*/ 337 w 123"/>
                <a:gd name="T37" fmla="*/ 97 h 85"/>
                <a:gd name="T38" fmla="*/ 323 w 123"/>
                <a:gd name="T39" fmla="*/ 124 h 85"/>
                <a:gd name="T40" fmla="*/ 305 w 123"/>
                <a:gd name="T41" fmla="*/ 155 h 85"/>
                <a:gd name="T42" fmla="*/ 282 w 123"/>
                <a:gd name="T43" fmla="*/ 190 h 85"/>
                <a:gd name="T44" fmla="*/ 262 w 123"/>
                <a:gd name="T45" fmla="*/ 227 h 85"/>
                <a:gd name="T46" fmla="*/ 234 w 123"/>
                <a:gd name="T47" fmla="*/ 255 h 85"/>
                <a:gd name="T48" fmla="*/ 213 w 123"/>
                <a:gd name="T49" fmla="*/ 279 h 85"/>
                <a:gd name="T50" fmla="*/ 184 w 123"/>
                <a:gd name="T51" fmla="*/ 286 h 85"/>
                <a:gd name="T52" fmla="*/ 164 w 123"/>
                <a:gd name="T53" fmla="*/ 293 h 85"/>
                <a:gd name="T54" fmla="*/ 141 w 123"/>
                <a:gd name="T55" fmla="*/ 293 h 85"/>
                <a:gd name="T56" fmla="*/ 124 w 123"/>
                <a:gd name="T57" fmla="*/ 286 h 85"/>
                <a:gd name="T58" fmla="*/ 110 w 123"/>
                <a:gd name="T59" fmla="*/ 279 h 85"/>
                <a:gd name="T60" fmla="*/ 98 w 123"/>
                <a:gd name="T61" fmla="*/ 272 h 85"/>
                <a:gd name="T62" fmla="*/ 92 w 123"/>
                <a:gd name="T63" fmla="*/ 272 h 85"/>
                <a:gd name="T64" fmla="*/ 37 w 123"/>
                <a:gd name="T65" fmla="*/ 148 h 85"/>
                <a:gd name="T66" fmla="*/ 184 w 123"/>
                <a:gd name="T67" fmla="*/ 200 h 85"/>
                <a:gd name="T68" fmla="*/ 234 w 123"/>
                <a:gd name="T69" fmla="*/ 124 h 85"/>
                <a:gd name="T70" fmla="*/ 129 w 123"/>
                <a:gd name="T71" fmla="*/ 135 h 85"/>
                <a:gd name="T72" fmla="*/ 75 w 123"/>
                <a:gd name="T73" fmla="*/ 110 h 85"/>
                <a:gd name="T74" fmla="*/ 0 w 123"/>
                <a:gd name="T75" fmla="*/ 82 h 85"/>
                <a:gd name="T76" fmla="*/ 0 w 123"/>
                <a:gd name="T77" fmla="*/ 82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3"/>
                <a:gd name="T118" fmla="*/ 0 h 85"/>
                <a:gd name="T119" fmla="*/ 123 w 123"/>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3" h="85">
                  <a:moveTo>
                    <a:pt x="0" y="24"/>
                  </a:moveTo>
                  <a:lnTo>
                    <a:pt x="17" y="15"/>
                  </a:lnTo>
                  <a:lnTo>
                    <a:pt x="43" y="19"/>
                  </a:lnTo>
                  <a:lnTo>
                    <a:pt x="45" y="15"/>
                  </a:lnTo>
                  <a:lnTo>
                    <a:pt x="53" y="7"/>
                  </a:lnTo>
                  <a:lnTo>
                    <a:pt x="58" y="3"/>
                  </a:lnTo>
                  <a:lnTo>
                    <a:pt x="64" y="0"/>
                  </a:lnTo>
                  <a:lnTo>
                    <a:pt x="70" y="0"/>
                  </a:lnTo>
                  <a:lnTo>
                    <a:pt x="77" y="0"/>
                  </a:lnTo>
                  <a:lnTo>
                    <a:pt x="85" y="0"/>
                  </a:lnTo>
                  <a:lnTo>
                    <a:pt x="93" y="3"/>
                  </a:lnTo>
                  <a:lnTo>
                    <a:pt x="100" y="7"/>
                  </a:lnTo>
                  <a:lnTo>
                    <a:pt x="108" y="11"/>
                  </a:lnTo>
                  <a:lnTo>
                    <a:pt x="114" y="15"/>
                  </a:lnTo>
                  <a:lnTo>
                    <a:pt x="119" y="17"/>
                  </a:lnTo>
                  <a:lnTo>
                    <a:pt x="121" y="19"/>
                  </a:lnTo>
                  <a:lnTo>
                    <a:pt x="123" y="20"/>
                  </a:lnTo>
                  <a:lnTo>
                    <a:pt x="121" y="22"/>
                  </a:lnTo>
                  <a:lnTo>
                    <a:pt x="117" y="28"/>
                  </a:lnTo>
                  <a:lnTo>
                    <a:pt x="112" y="36"/>
                  </a:lnTo>
                  <a:lnTo>
                    <a:pt x="106" y="45"/>
                  </a:lnTo>
                  <a:lnTo>
                    <a:pt x="98" y="55"/>
                  </a:lnTo>
                  <a:lnTo>
                    <a:pt x="91" y="66"/>
                  </a:lnTo>
                  <a:lnTo>
                    <a:pt x="81" y="74"/>
                  </a:lnTo>
                  <a:lnTo>
                    <a:pt x="74" y="81"/>
                  </a:lnTo>
                  <a:lnTo>
                    <a:pt x="64" y="83"/>
                  </a:lnTo>
                  <a:lnTo>
                    <a:pt x="57" y="85"/>
                  </a:lnTo>
                  <a:lnTo>
                    <a:pt x="49" y="85"/>
                  </a:lnTo>
                  <a:lnTo>
                    <a:pt x="43" y="83"/>
                  </a:lnTo>
                  <a:lnTo>
                    <a:pt x="38" y="81"/>
                  </a:lnTo>
                  <a:lnTo>
                    <a:pt x="34" y="79"/>
                  </a:lnTo>
                  <a:lnTo>
                    <a:pt x="32" y="79"/>
                  </a:lnTo>
                  <a:lnTo>
                    <a:pt x="13" y="43"/>
                  </a:lnTo>
                  <a:lnTo>
                    <a:pt x="64" y="58"/>
                  </a:lnTo>
                  <a:lnTo>
                    <a:pt x="81" y="36"/>
                  </a:lnTo>
                  <a:lnTo>
                    <a:pt x="45" y="39"/>
                  </a:lnTo>
                  <a:lnTo>
                    <a:pt x="26" y="32"/>
                  </a:lnTo>
                  <a:lnTo>
                    <a:pt x="0" y="24"/>
                  </a:lnTo>
                  <a:close/>
                </a:path>
              </a:pathLst>
            </a:custGeom>
            <a:solidFill>
              <a:srgbClr val="FF8080"/>
            </a:solidFill>
            <a:ln w="9525">
              <a:noFill/>
              <a:miter lim="800000"/>
              <a:headEnd/>
              <a:tailEnd/>
            </a:ln>
          </p:spPr>
          <p:txBody>
            <a:bodyPr/>
            <a:lstStyle/>
            <a:p>
              <a:endParaRPr lang="en-US" b="0">
                <a:solidFill>
                  <a:srgbClr val="000000"/>
                </a:solidFill>
              </a:endParaRPr>
            </a:p>
          </p:txBody>
        </p:sp>
        <p:sp>
          <p:nvSpPr>
            <p:cNvPr id="1061" name="Shape 6177"/>
            <p:cNvSpPr>
              <a:spLocks/>
            </p:cNvSpPr>
            <p:nvPr/>
          </p:nvSpPr>
          <p:spPr bwMode="auto">
            <a:xfrm>
              <a:off x="4519" y="964"/>
              <a:ext cx="49" cy="21"/>
            </a:xfrm>
            <a:custGeom>
              <a:avLst/>
              <a:gdLst>
                <a:gd name="T0" fmla="*/ 255 w 99"/>
                <a:gd name="T1" fmla="*/ 16 h 44"/>
                <a:gd name="T2" fmla="*/ 172 w 99"/>
                <a:gd name="T3" fmla="*/ 0 h 44"/>
                <a:gd name="T4" fmla="*/ 161 w 99"/>
                <a:gd name="T5" fmla="*/ 4 h 44"/>
                <a:gd name="T6" fmla="*/ 147 w 99"/>
                <a:gd name="T7" fmla="*/ 16 h 44"/>
                <a:gd name="T8" fmla="*/ 119 w 99"/>
                <a:gd name="T9" fmla="*/ 26 h 44"/>
                <a:gd name="T10" fmla="*/ 88 w 99"/>
                <a:gd name="T11" fmla="*/ 43 h 44"/>
                <a:gd name="T12" fmla="*/ 71 w 99"/>
                <a:gd name="T13" fmla="*/ 47 h 44"/>
                <a:gd name="T14" fmla="*/ 53 w 99"/>
                <a:gd name="T15" fmla="*/ 55 h 44"/>
                <a:gd name="T16" fmla="*/ 40 w 99"/>
                <a:gd name="T17" fmla="*/ 61 h 44"/>
                <a:gd name="T18" fmla="*/ 28 w 99"/>
                <a:gd name="T19" fmla="*/ 65 h 44"/>
                <a:gd name="T20" fmla="*/ 5 w 99"/>
                <a:gd name="T21" fmla="*/ 77 h 44"/>
                <a:gd name="T22" fmla="*/ 0 w 99"/>
                <a:gd name="T23" fmla="*/ 82 h 44"/>
                <a:gd name="T24" fmla="*/ 5 w 99"/>
                <a:gd name="T25" fmla="*/ 82 h 44"/>
                <a:gd name="T26" fmla="*/ 23 w 99"/>
                <a:gd name="T27" fmla="*/ 90 h 44"/>
                <a:gd name="T28" fmla="*/ 34 w 99"/>
                <a:gd name="T29" fmla="*/ 90 h 44"/>
                <a:gd name="T30" fmla="*/ 46 w 99"/>
                <a:gd name="T31" fmla="*/ 90 h 44"/>
                <a:gd name="T32" fmla="*/ 59 w 99"/>
                <a:gd name="T33" fmla="*/ 90 h 44"/>
                <a:gd name="T34" fmla="*/ 82 w 99"/>
                <a:gd name="T35" fmla="*/ 85 h 44"/>
                <a:gd name="T36" fmla="*/ 102 w 99"/>
                <a:gd name="T37" fmla="*/ 77 h 44"/>
                <a:gd name="T38" fmla="*/ 119 w 99"/>
                <a:gd name="T39" fmla="*/ 70 h 44"/>
                <a:gd name="T40" fmla="*/ 142 w 99"/>
                <a:gd name="T41" fmla="*/ 61 h 44"/>
                <a:gd name="T42" fmla="*/ 156 w 99"/>
                <a:gd name="T43" fmla="*/ 55 h 44"/>
                <a:gd name="T44" fmla="*/ 190 w 99"/>
                <a:gd name="T45" fmla="*/ 39 h 44"/>
                <a:gd name="T46" fmla="*/ 201 w 99"/>
                <a:gd name="T47" fmla="*/ 35 h 44"/>
                <a:gd name="T48" fmla="*/ 280 w 99"/>
                <a:gd name="T49" fmla="*/ 35 h 44"/>
                <a:gd name="T50" fmla="*/ 255 w 99"/>
                <a:gd name="T51" fmla="*/ 16 h 44"/>
                <a:gd name="T52" fmla="*/ 255 w 99"/>
                <a:gd name="T53" fmla="*/ 16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9"/>
                <a:gd name="T82" fmla="*/ 0 h 44"/>
                <a:gd name="T83" fmla="*/ 99 w 99"/>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9" h="44">
                  <a:moveTo>
                    <a:pt x="90" y="8"/>
                  </a:moveTo>
                  <a:lnTo>
                    <a:pt x="61" y="0"/>
                  </a:lnTo>
                  <a:lnTo>
                    <a:pt x="57" y="2"/>
                  </a:lnTo>
                  <a:lnTo>
                    <a:pt x="52" y="8"/>
                  </a:lnTo>
                  <a:lnTo>
                    <a:pt x="42" y="13"/>
                  </a:lnTo>
                  <a:lnTo>
                    <a:pt x="31" y="21"/>
                  </a:lnTo>
                  <a:lnTo>
                    <a:pt x="25" y="23"/>
                  </a:lnTo>
                  <a:lnTo>
                    <a:pt x="19" y="27"/>
                  </a:lnTo>
                  <a:lnTo>
                    <a:pt x="14" y="30"/>
                  </a:lnTo>
                  <a:lnTo>
                    <a:pt x="10" y="32"/>
                  </a:lnTo>
                  <a:lnTo>
                    <a:pt x="2" y="38"/>
                  </a:lnTo>
                  <a:lnTo>
                    <a:pt x="0" y="40"/>
                  </a:lnTo>
                  <a:lnTo>
                    <a:pt x="2" y="40"/>
                  </a:lnTo>
                  <a:lnTo>
                    <a:pt x="8" y="44"/>
                  </a:lnTo>
                  <a:lnTo>
                    <a:pt x="12" y="44"/>
                  </a:lnTo>
                  <a:lnTo>
                    <a:pt x="16" y="44"/>
                  </a:lnTo>
                  <a:lnTo>
                    <a:pt x="21" y="44"/>
                  </a:lnTo>
                  <a:lnTo>
                    <a:pt x="29" y="42"/>
                  </a:lnTo>
                  <a:lnTo>
                    <a:pt x="36" y="38"/>
                  </a:lnTo>
                  <a:lnTo>
                    <a:pt x="42" y="34"/>
                  </a:lnTo>
                  <a:lnTo>
                    <a:pt x="50" y="30"/>
                  </a:lnTo>
                  <a:lnTo>
                    <a:pt x="55" y="27"/>
                  </a:lnTo>
                  <a:lnTo>
                    <a:pt x="67" y="19"/>
                  </a:lnTo>
                  <a:lnTo>
                    <a:pt x="71" y="17"/>
                  </a:lnTo>
                  <a:lnTo>
                    <a:pt x="99" y="17"/>
                  </a:lnTo>
                  <a:lnTo>
                    <a:pt x="90" y="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2" name="Shape 6178"/>
            <p:cNvSpPr>
              <a:spLocks/>
            </p:cNvSpPr>
            <p:nvPr/>
          </p:nvSpPr>
          <p:spPr bwMode="auto">
            <a:xfrm>
              <a:off x="4539" y="971"/>
              <a:ext cx="10" cy="12"/>
            </a:xfrm>
            <a:custGeom>
              <a:avLst/>
              <a:gdLst>
                <a:gd name="T0" fmla="*/ 0 w 19"/>
                <a:gd name="T1" fmla="*/ 77 h 23"/>
                <a:gd name="T2" fmla="*/ 93 w 19"/>
                <a:gd name="T3" fmla="*/ 105 h 23"/>
                <a:gd name="T4" fmla="*/ 93 w 19"/>
                <a:gd name="T5" fmla="*/ 0 h 23"/>
                <a:gd name="T6" fmla="*/ 0 w 19"/>
                <a:gd name="T7" fmla="*/ 77 h 23"/>
                <a:gd name="T8" fmla="*/ 0 w 19"/>
                <a:gd name="T9" fmla="*/ 77 h 23"/>
                <a:gd name="T10" fmla="*/ 0 60000 65536"/>
                <a:gd name="T11" fmla="*/ 0 60000 65536"/>
                <a:gd name="T12" fmla="*/ 0 60000 65536"/>
                <a:gd name="T13" fmla="*/ 0 60000 65536"/>
                <a:gd name="T14" fmla="*/ 0 60000 65536"/>
                <a:gd name="T15" fmla="*/ 0 w 19"/>
                <a:gd name="T16" fmla="*/ 0 h 23"/>
                <a:gd name="T17" fmla="*/ 19 w 19"/>
                <a:gd name="T18" fmla="*/ 23 h 23"/>
              </a:gdLst>
              <a:ahLst/>
              <a:cxnLst>
                <a:cxn ang="T10">
                  <a:pos x="T0" y="T1"/>
                </a:cxn>
                <a:cxn ang="T11">
                  <a:pos x="T2" y="T3"/>
                </a:cxn>
                <a:cxn ang="T12">
                  <a:pos x="T4" y="T5"/>
                </a:cxn>
                <a:cxn ang="T13">
                  <a:pos x="T6" y="T7"/>
                </a:cxn>
                <a:cxn ang="T14">
                  <a:pos x="T8" y="T9"/>
                </a:cxn>
              </a:cxnLst>
              <a:rect l="T15" t="T16" r="T17" b="T18"/>
              <a:pathLst>
                <a:path w="19" h="23">
                  <a:moveTo>
                    <a:pt x="0" y="17"/>
                  </a:moveTo>
                  <a:lnTo>
                    <a:pt x="19" y="23"/>
                  </a:lnTo>
                  <a:lnTo>
                    <a:pt x="19" y="0"/>
                  </a:lnTo>
                  <a:lnTo>
                    <a:pt x="0" y="1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3" name="Shape 6179"/>
            <p:cNvSpPr>
              <a:spLocks/>
            </p:cNvSpPr>
            <p:nvPr/>
          </p:nvSpPr>
          <p:spPr bwMode="auto">
            <a:xfrm>
              <a:off x="4529" y="980"/>
              <a:ext cx="20" cy="17"/>
            </a:xfrm>
            <a:custGeom>
              <a:avLst/>
              <a:gdLst>
                <a:gd name="T0" fmla="*/ 46 w 40"/>
                <a:gd name="T1" fmla="*/ 0 h 35"/>
                <a:gd name="T2" fmla="*/ 43 w 40"/>
                <a:gd name="T3" fmla="*/ 5 h 35"/>
                <a:gd name="T4" fmla="*/ 43 w 40"/>
                <a:gd name="T5" fmla="*/ 15 h 35"/>
                <a:gd name="T6" fmla="*/ 38 w 40"/>
                <a:gd name="T7" fmla="*/ 29 h 35"/>
                <a:gd name="T8" fmla="*/ 43 w 40"/>
                <a:gd name="T9" fmla="*/ 38 h 35"/>
                <a:gd name="T10" fmla="*/ 46 w 40"/>
                <a:gd name="T11" fmla="*/ 41 h 35"/>
                <a:gd name="T12" fmla="*/ 66 w 40"/>
                <a:gd name="T13" fmla="*/ 50 h 35"/>
                <a:gd name="T14" fmla="*/ 78 w 40"/>
                <a:gd name="T15" fmla="*/ 55 h 35"/>
                <a:gd name="T16" fmla="*/ 83 w 40"/>
                <a:gd name="T17" fmla="*/ 55 h 35"/>
                <a:gd name="T18" fmla="*/ 124 w 40"/>
                <a:gd name="T19" fmla="*/ 60 h 35"/>
                <a:gd name="T20" fmla="*/ 52 w 40"/>
                <a:gd name="T21" fmla="*/ 84 h 35"/>
                <a:gd name="T22" fmla="*/ 12 w 40"/>
                <a:gd name="T23" fmla="*/ 55 h 35"/>
                <a:gd name="T24" fmla="*/ 0 w 40"/>
                <a:gd name="T25" fmla="*/ 19 h 35"/>
                <a:gd name="T26" fmla="*/ 46 w 40"/>
                <a:gd name="T27" fmla="*/ 0 h 35"/>
                <a:gd name="T28" fmla="*/ 46 w 40"/>
                <a:gd name="T29" fmla="*/ 0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35"/>
                <a:gd name="T47" fmla="*/ 40 w 40"/>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35">
                  <a:moveTo>
                    <a:pt x="15" y="0"/>
                  </a:moveTo>
                  <a:lnTo>
                    <a:pt x="14" y="2"/>
                  </a:lnTo>
                  <a:lnTo>
                    <a:pt x="14" y="6"/>
                  </a:lnTo>
                  <a:lnTo>
                    <a:pt x="12" y="12"/>
                  </a:lnTo>
                  <a:lnTo>
                    <a:pt x="14" y="16"/>
                  </a:lnTo>
                  <a:lnTo>
                    <a:pt x="15" y="17"/>
                  </a:lnTo>
                  <a:lnTo>
                    <a:pt x="21" y="21"/>
                  </a:lnTo>
                  <a:lnTo>
                    <a:pt x="25" y="23"/>
                  </a:lnTo>
                  <a:lnTo>
                    <a:pt x="27" y="23"/>
                  </a:lnTo>
                  <a:lnTo>
                    <a:pt x="40" y="25"/>
                  </a:lnTo>
                  <a:lnTo>
                    <a:pt x="17" y="35"/>
                  </a:lnTo>
                  <a:lnTo>
                    <a:pt x="4" y="23"/>
                  </a:lnTo>
                  <a:lnTo>
                    <a:pt x="0" y="8"/>
                  </a:lnTo>
                  <a:lnTo>
                    <a:pt x="15"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4" name="Shape 6180"/>
            <p:cNvSpPr>
              <a:spLocks/>
            </p:cNvSpPr>
            <p:nvPr/>
          </p:nvSpPr>
          <p:spPr bwMode="auto">
            <a:xfrm>
              <a:off x="4612" y="965"/>
              <a:ext cx="48" cy="27"/>
            </a:xfrm>
            <a:custGeom>
              <a:avLst/>
              <a:gdLst>
                <a:gd name="T0" fmla="*/ 90 w 96"/>
                <a:gd name="T1" fmla="*/ 33 h 53"/>
                <a:gd name="T2" fmla="*/ 241 w 96"/>
                <a:gd name="T3" fmla="*/ 77 h 53"/>
                <a:gd name="T4" fmla="*/ 298 w 96"/>
                <a:gd name="T5" fmla="*/ 195 h 53"/>
                <a:gd name="T6" fmla="*/ 190 w 96"/>
                <a:gd name="T7" fmla="*/ 147 h 53"/>
                <a:gd name="T8" fmla="*/ 55 w 96"/>
                <a:gd name="T9" fmla="*/ 77 h 53"/>
                <a:gd name="T10" fmla="*/ 0 w 96"/>
                <a:gd name="T11" fmla="*/ 0 h 53"/>
                <a:gd name="T12" fmla="*/ 90 w 96"/>
                <a:gd name="T13" fmla="*/ 33 h 53"/>
                <a:gd name="T14" fmla="*/ 90 w 96"/>
                <a:gd name="T15" fmla="*/ 33 h 53"/>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53"/>
                <a:gd name="T26" fmla="*/ 96 w 96"/>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53">
                  <a:moveTo>
                    <a:pt x="29" y="9"/>
                  </a:moveTo>
                  <a:lnTo>
                    <a:pt x="78" y="21"/>
                  </a:lnTo>
                  <a:lnTo>
                    <a:pt x="96" y="53"/>
                  </a:lnTo>
                  <a:lnTo>
                    <a:pt x="61" y="40"/>
                  </a:lnTo>
                  <a:lnTo>
                    <a:pt x="18" y="21"/>
                  </a:lnTo>
                  <a:lnTo>
                    <a:pt x="0" y="0"/>
                  </a:lnTo>
                  <a:lnTo>
                    <a:pt x="29" y="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5" name="Shape 6181"/>
            <p:cNvSpPr>
              <a:spLocks/>
            </p:cNvSpPr>
            <p:nvPr/>
          </p:nvSpPr>
          <p:spPr bwMode="auto">
            <a:xfrm>
              <a:off x="4624" y="979"/>
              <a:ext cx="19" cy="23"/>
            </a:xfrm>
            <a:custGeom>
              <a:avLst/>
              <a:gdLst>
                <a:gd name="T0" fmla="*/ 117 w 38"/>
                <a:gd name="T1" fmla="*/ 84 h 46"/>
                <a:gd name="T2" fmla="*/ 52 w 38"/>
                <a:gd name="T3" fmla="*/ 72 h 46"/>
                <a:gd name="T4" fmla="*/ 52 w 38"/>
                <a:gd name="T5" fmla="*/ 108 h 46"/>
                <a:gd name="T6" fmla="*/ 102 w 38"/>
                <a:gd name="T7" fmla="*/ 131 h 46"/>
                <a:gd name="T8" fmla="*/ 49 w 38"/>
                <a:gd name="T9" fmla="*/ 143 h 46"/>
                <a:gd name="T10" fmla="*/ 0 w 38"/>
                <a:gd name="T11" fmla="*/ 114 h 46"/>
                <a:gd name="T12" fmla="*/ 0 w 38"/>
                <a:gd name="T13" fmla="*/ 55 h 46"/>
                <a:gd name="T14" fmla="*/ 31 w 38"/>
                <a:gd name="T15" fmla="*/ 19 h 46"/>
                <a:gd name="T16" fmla="*/ 72 w 38"/>
                <a:gd name="T17" fmla="*/ 0 h 46"/>
                <a:gd name="T18" fmla="*/ 108 w 38"/>
                <a:gd name="T19" fmla="*/ 31 h 46"/>
                <a:gd name="T20" fmla="*/ 117 w 38"/>
                <a:gd name="T21" fmla="*/ 84 h 46"/>
                <a:gd name="T22" fmla="*/ 117 w 38"/>
                <a:gd name="T23" fmla="*/ 84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46"/>
                <a:gd name="T38" fmla="*/ 38 w 38"/>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46">
                  <a:moveTo>
                    <a:pt x="38" y="27"/>
                  </a:moveTo>
                  <a:lnTo>
                    <a:pt x="17" y="23"/>
                  </a:lnTo>
                  <a:lnTo>
                    <a:pt x="17" y="35"/>
                  </a:lnTo>
                  <a:lnTo>
                    <a:pt x="33" y="42"/>
                  </a:lnTo>
                  <a:lnTo>
                    <a:pt x="16" y="46"/>
                  </a:lnTo>
                  <a:lnTo>
                    <a:pt x="0" y="37"/>
                  </a:lnTo>
                  <a:lnTo>
                    <a:pt x="0" y="18"/>
                  </a:lnTo>
                  <a:lnTo>
                    <a:pt x="10" y="6"/>
                  </a:lnTo>
                  <a:lnTo>
                    <a:pt x="23" y="0"/>
                  </a:lnTo>
                  <a:lnTo>
                    <a:pt x="35" y="10"/>
                  </a:lnTo>
                  <a:lnTo>
                    <a:pt x="38" y="2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6" name="Shape 6182"/>
            <p:cNvSpPr>
              <a:spLocks/>
            </p:cNvSpPr>
            <p:nvPr/>
          </p:nvSpPr>
          <p:spPr bwMode="auto">
            <a:xfrm>
              <a:off x="4549" y="982"/>
              <a:ext cx="36" cy="95"/>
            </a:xfrm>
            <a:custGeom>
              <a:avLst/>
              <a:gdLst>
                <a:gd name="T0" fmla="*/ 182 w 72"/>
                <a:gd name="T1" fmla="*/ 0 h 190"/>
                <a:gd name="T2" fmla="*/ 176 w 72"/>
                <a:gd name="T3" fmla="*/ 0 h 190"/>
                <a:gd name="T4" fmla="*/ 176 w 72"/>
                <a:gd name="T5" fmla="*/ 6 h 190"/>
                <a:gd name="T6" fmla="*/ 170 w 72"/>
                <a:gd name="T7" fmla="*/ 12 h 190"/>
                <a:gd name="T8" fmla="*/ 164 w 72"/>
                <a:gd name="T9" fmla="*/ 38 h 190"/>
                <a:gd name="T10" fmla="*/ 155 w 72"/>
                <a:gd name="T11" fmla="*/ 52 h 190"/>
                <a:gd name="T12" fmla="*/ 143 w 72"/>
                <a:gd name="T13" fmla="*/ 90 h 190"/>
                <a:gd name="T14" fmla="*/ 137 w 72"/>
                <a:gd name="T15" fmla="*/ 102 h 190"/>
                <a:gd name="T16" fmla="*/ 124 w 72"/>
                <a:gd name="T17" fmla="*/ 117 h 190"/>
                <a:gd name="T18" fmla="*/ 117 w 72"/>
                <a:gd name="T19" fmla="*/ 143 h 190"/>
                <a:gd name="T20" fmla="*/ 111 w 72"/>
                <a:gd name="T21" fmla="*/ 165 h 190"/>
                <a:gd name="T22" fmla="*/ 99 w 72"/>
                <a:gd name="T23" fmla="*/ 183 h 190"/>
                <a:gd name="T24" fmla="*/ 96 w 72"/>
                <a:gd name="T25" fmla="*/ 213 h 190"/>
                <a:gd name="T26" fmla="*/ 83 w 72"/>
                <a:gd name="T27" fmla="*/ 235 h 190"/>
                <a:gd name="T28" fmla="*/ 77 w 72"/>
                <a:gd name="T29" fmla="*/ 261 h 190"/>
                <a:gd name="T30" fmla="*/ 66 w 72"/>
                <a:gd name="T31" fmla="*/ 283 h 190"/>
                <a:gd name="T32" fmla="*/ 52 w 72"/>
                <a:gd name="T33" fmla="*/ 314 h 190"/>
                <a:gd name="T34" fmla="*/ 46 w 72"/>
                <a:gd name="T35" fmla="*/ 338 h 190"/>
                <a:gd name="T36" fmla="*/ 40 w 72"/>
                <a:gd name="T37" fmla="*/ 360 h 190"/>
                <a:gd name="T38" fmla="*/ 31 w 72"/>
                <a:gd name="T39" fmla="*/ 384 h 190"/>
                <a:gd name="T40" fmla="*/ 18 w 72"/>
                <a:gd name="T41" fmla="*/ 399 h 190"/>
                <a:gd name="T42" fmla="*/ 12 w 72"/>
                <a:gd name="T43" fmla="*/ 418 h 190"/>
                <a:gd name="T44" fmla="*/ 6 w 72"/>
                <a:gd name="T45" fmla="*/ 443 h 190"/>
                <a:gd name="T46" fmla="*/ 0 w 72"/>
                <a:gd name="T47" fmla="*/ 465 h 190"/>
                <a:gd name="T48" fmla="*/ 0 w 72"/>
                <a:gd name="T49" fmla="*/ 471 h 190"/>
                <a:gd name="T50" fmla="*/ 72 w 72"/>
                <a:gd name="T51" fmla="*/ 543 h 190"/>
                <a:gd name="T52" fmla="*/ 170 w 72"/>
                <a:gd name="T53" fmla="*/ 590 h 190"/>
                <a:gd name="T54" fmla="*/ 223 w 72"/>
                <a:gd name="T55" fmla="*/ 543 h 190"/>
                <a:gd name="T56" fmla="*/ 213 w 72"/>
                <a:gd name="T57" fmla="*/ 496 h 190"/>
                <a:gd name="T58" fmla="*/ 164 w 72"/>
                <a:gd name="T59" fmla="*/ 471 h 190"/>
                <a:gd name="T60" fmla="*/ 164 w 72"/>
                <a:gd name="T61" fmla="*/ 518 h 190"/>
                <a:gd name="T62" fmla="*/ 137 w 72"/>
                <a:gd name="T63" fmla="*/ 524 h 190"/>
                <a:gd name="T64" fmla="*/ 40 w 72"/>
                <a:gd name="T65" fmla="*/ 471 h 190"/>
                <a:gd name="T66" fmla="*/ 40 w 72"/>
                <a:gd name="T67" fmla="*/ 465 h 190"/>
                <a:gd name="T68" fmla="*/ 52 w 72"/>
                <a:gd name="T69" fmla="*/ 449 h 190"/>
                <a:gd name="T70" fmla="*/ 66 w 72"/>
                <a:gd name="T71" fmla="*/ 418 h 190"/>
                <a:gd name="T72" fmla="*/ 83 w 72"/>
                <a:gd name="T73" fmla="*/ 390 h 190"/>
                <a:gd name="T74" fmla="*/ 89 w 72"/>
                <a:gd name="T75" fmla="*/ 366 h 190"/>
                <a:gd name="T76" fmla="*/ 96 w 72"/>
                <a:gd name="T77" fmla="*/ 348 h 190"/>
                <a:gd name="T78" fmla="*/ 105 w 72"/>
                <a:gd name="T79" fmla="*/ 326 h 190"/>
                <a:gd name="T80" fmla="*/ 117 w 72"/>
                <a:gd name="T81" fmla="*/ 307 h 190"/>
                <a:gd name="T82" fmla="*/ 124 w 72"/>
                <a:gd name="T83" fmla="*/ 283 h 190"/>
                <a:gd name="T84" fmla="*/ 137 w 72"/>
                <a:gd name="T85" fmla="*/ 261 h 190"/>
                <a:gd name="T86" fmla="*/ 143 w 72"/>
                <a:gd name="T87" fmla="*/ 235 h 190"/>
                <a:gd name="T88" fmla="*/ 155 w 72"/>
                <a:gd name="T89" fmla="*/ 213 h 190"/>
                <a:gd name="T90" fmla="*/ 155 w 72"/>
                <a:gd name="T91" fmla="*/ 190 h 190"/>
                <a:gd name="T92" fmla="*/ 164 w 72"/>
                <a:gd name="T93" fmla="*/ 171 h 190"/>
                <a:gd name="T94" fmla="*/ 164 w 72"/>
                <a:gd name="T95" fmla="*/ 156 h 190"/>
                <a:gd name="T96" fmla="*/ 170 w 72"/>
                <a:gd name="T97" fmla="*/ 131 h 190"/>
                <a:gd name="T98" fmla="*/ 170 w 72"/>
                <a:gd name="T99" fmla="*/ 111 h 190"/>
                <a:gd name="T100" fmla="*/ 176 w 72"/>
                <a:gd name="T101" fmla="*/ 90 h 190"/>
                <a:gd name="T102" fmla="*/ 176 w 72"/>
                <a:gd name="T103" fmla="*/ 78 h 190"/>
                <a:gd name="T104" fmla="*/ 182 w 72"/>
                <a:gd name="T105" fmla="*/ 58 h 190"/>
                <a:gd name="T106" fmla="*/ 182 w 72"/>
                <a:gd name="T107" fmla="*/ 31 h 190"/>
                <a:gd name="T108" fmla="*/ 182 w 72"/>
                <a:gd name="T109" fmla="*/ 12 h 190"/>
                <a:gd name="T110" fmla="*/ 182 w 72"/>
                <a:gd name="T111" fmla="*/ 0 h 190"/>
                <a:gd name="T112" fmla="*/ 182 w 72"/>
                <a:gd name="T113" fmla="*/ 0 h 190"/>
                <a:gd name="T114" fmla="*/ 182 w 72"/>
                <a:gd name="T115" fmla="*/ 0 h 1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
                <a:gd name="T175" fmla="*/ 0 h 190"/>
                <a:gd name="T176" fmla="*/ 72 w 72"/>
                <a:gd name="T177" fmla="*/ 190 h 1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 h="190">
                  <a:moveTo>
                    <a:pt x="59" y="0"/>
                  </a:moveTo>
                  <a:lnTo>
                    <a:pt x="57" y="0"/>
                  </a:lnTo>
                  <a:lnTo>
                    <a:pt x="57" y="2"/>
                  </a:lnTo>
                  <a:lnTo>
                    <a:pt x="55" y="4"/>
                  </a:lnTo>
                  <a:lnTo>
                    <a:pt x="53" y="12"/>
                  </a:lnTo>
                  <a:lnTo>
                    <a:pt x="50" y="17"/>
                  </a:lnTo>
                  <a:lnTo>
                    <a:pt x="46" y="29"/>
                  </a:lnTo>
                  <a:lnTo>
                    <a:pt x="44" y="33"/>
                  </a:lnTo>
                  <a:lnTo>
                    <a:pt x="40" y="38"/>
                  </a:lnTo>
                  <a:lnTo>
                    <a:pt x="38" y="46"/>
                  </a:lnTo>
                  <a:lnTo>
                    <a:pt x="36" y="53"/>
                  </a:lnTo>
                  <a:lnTo>
                    <a:pt x="32" y="59"/>
                  </a:lnTo>
                  <a:lnTo>
                    <a:pt x="31" y="69"/>
                  </a:lnTo>
                  <a:lnTo>
                    <a:pt x="27" y="76"/>
                  </a:lnTo>
                  <a:lnTo>
                    <a:pt x="25" y="84"/>
                  </a:lnTo>
                  <a:lnTo>
                    <a:pt x="21" y="91"/>
                  </a:lnTo>
                  <a:lnTo>
                    <a:pt x="17" y="101"/>
                  </a:lnTo>
                  <a:lnTo>
                    <a:pt x="15" y="109"/>
                  </a:lnTo>
                  <a:lnTo>
                    <a:pt x="13" y="116"/>
                  </a:lnTo>
                  <a:lnTo>
                    <a:pt x="10" y="124"/>
                  </a:lnTo>
                  <a:lnTo>
                    <a:pt x="6" y="129"/>
                  </a:lnTo>
                  <a:lnTo>
                    <a:pt x="4" y="135"/>
                  </a:lnTo>
                  <a:lnTo>
                    <a:pt x="2" y="143"/>
                  </a:lnTo>
                  <a:lnTo>
                    <a:pt x="0" y="150"/>
                  </a:lnTo>
                  <a:lnTo>
                    <a:pt x="0" y="152"/>
                  </a:lnTo>
                  <a:lnTo>
                    <a:pt x="23" y="175"/>
                  </a:lnTo>
                  <a:lnTo>
                    <a:pt x="55" y="190"/>
                  </a:lnTo>
                  <a:lnTo>
                    <a:pt x="72" y="175"/>
                  </a:lnTo>
                  <a:lnTo>
                    <a:pt x="69" y="160"/>
                  </a:lnTo>
                  <a:lnTo>
                    <a:pt x="53" y="152"/>
                  </a:lnTo>
                  <a:lnTo>
                    <a:pt x="53" y="167"/>
                  </a:lnTo>
                  <a:lnTo>
                    <a:pt x="44" y="169"/>
                  </a:lnTo>
                  <a:lnTo>
                    <a:pt x="13" y="152"/>
                  </a:lnTo>
                  <a:lnTo>
                    <a:pt x="13" y="150"/>
                  </a:lnTo>
                  <a:lnTo>
                    <a:pt x="17" y="145"/>
                  </a:lnTo>
                  <a:lnTo>
                    <a:pt x="21" y="135"/>
                  </a:lnTo>
                  <a:lnTo>
                    <a:pt x="27" y="126"/>
                  </a:lnTo>
                  <a:lnTo>
                    <a:pt x="29" y="118"/>
                  </a:lnTo>
                  <a:lnTo>
                    <a:pt x="31" y="112"/>
                  </a:lnTo>
                  <a:lnTo>
                    <a:pt x="34" y="105"/>
                  </a:lnTo>
                  <a:lnTo>
                    <a:pt x="38" y="99"/>
                  </a:lnTo>
                  <a:lnTo>
                    <a:pt x="40" y="91"/>
                  </a:lnTo>
                  <a:lnTo>
                    <a:pt x="44" y="84"/>
                  </a:lnTo>
                  <a:lnTo>
                    <a:pt x="46" y="76"/>
                  </a:lnTo>
                  <a:lnTo>
                    <a:pt x="50" y="69"/>
                  </a:lnTo>
                  <a:lnTo>
                    <a:pt x="50" y="61"/>
                  </a:lnTo>
                  <a:lnTo>
                    <a:pt x="53" y="55"/>
                  </a:lnTo>
                  <a:lnTo>
                    <a:pt x="53" y="50"/>
                  </a:lnTo>
                  <a:lnTo>
                    <a:pt x="55" y="42"/>
                  </a:lnTo>
                  <a:lnTo>
                    <a:pt x="55" y="36"/>
                  </a:lnTo>
                  <a:lnTo>
                    <a:pt x="57" y="29"/>
                  </a:lnTo>
                  <a:lnTo>
                    <a:pt x="57" y="25"/>
                  </a:lnTo>
                  <a:lnTo>
                    <a:pt x="59" y="19"/>
                  </a:lnTo>
                  <a:lnTo>
                    <a:pt x="59" y="10"/>
                  </a:lnTo>
                  <a:lnTo>
                    <a:pt x="59" y="4"/>
                  </a:lnTo>
                  <a:lnTo>
                    <a:pt x="59"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7" name="Shape 6183"/>
            <p:cNvSpPr>
              <a:spLocks/>
            </p:cNvSpPr>
            <p:nvPr/>
          </p:nvSpPr>
          <p:spPr bwMode="auto">
            <a:xfrm>
              <a:off x="4551" y="1090"/>
              <a:ext cx="64" cy="16"/>
            </a:xfrm>
            <a:custGeom>
              <a:avLst/>
              <a:gdLst>
                <a:gd name="T0" fmla="*/ 0 w 129"/>
                <a:gd name="T1" fmla="*/ 65 h 32"/>
                <a:gd name="T2" fmla="*/ 43 w 129"/>
                <a:gd name="T3" fmla="*/ 0 h 32"/>
                <a:gd name="T4" fmla="*/ 87 w 129"/>
                <a:gd name="T5" fmla="*/ 6 h 32"/>
                <a:gd name="T6" fmla="*/ 153 w 129"/>
                <a:gd name="T7" fmla="*/ 52 h 32"/>
                <a:gd name="T8" fmla="*/ 208 w 129"/>
                <a:gd name="T9" fmla="*/ 0 h 32"/>
                <a:gd name="T10" fmla="*/ 214 w 129"/>
                <a:gd name="T11" fmla="*/ 0 h 32"/>
                <a:gd name="T12" fmla="*/ 237 w 129"/>
                <a:gd name="T13" fmla="*/ 0 h 32"/>
                <a:gd name="T14" fmla="*/ 249 w 129"/>
                <a:gd name="T15" fmla="*/ 0 h 32"/>
                <a:gd name="T16" fmla="*/ 263 w 129"/>
                <a:gd name="T17" fmla="*/ 6 h 32"/>
                <a:gd name="T18" fmla="*/ 280 w 129"/>
                <a:gd name="T19" fmla="*/ 18 h 32"/>
                <a:gd name="T20" fmla="*/ 298 w 129"/>
                <a:gd name="T21" fmla="*/ 21 h 32"/>
                <a:gd name="T22" fmla="*/ 323 w 129"/>
                <a:gd name="T23" fmla="*/ 40 h 32"/>
                <a:gd name="T24" fmla="*/ 347 w 129"/>
                <a:gd name="T25" fmla="*/ 58 h 32"/>
                <a:gd name="T26" fmla="*/ 361 w 129"/>
                <a:gd name="T27" fmla="*/ 77 h 32"/>
                <a:gd name="T28" fmla="*/ 373 w 129"/>
                <a:gd name="T29" fmla="*/ 80 h 32"/>
                <a:gd name="T30" fmla="*/ 243 w 129"/>
                <a:gd name="T31" fmla="*/ 58 h 32"/>
                <a:gd name="T32" fmla="*/ 159 w 129"/>
                <a:gd name="T33" fmla="*/ 99 h 32"/>
                <a:gd name="T34" fmla="*/ 66 w 129"/>
                <a:gd name="T35" fmla="*/ 46 h 32"/>
                <a:gd name="T36" fmla="*/ 0 w 129"/>
                <a:gd name="T37" fmla="*/ 65 h 32"/>
                <a:gd name="T38" fmla="*/ 0 w 129"/>
                <a:gd name="T39" fmla="*/ 65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32"/>
                <a:gd name="T62" fmla="*/ 129 w 129"/>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32">
                  <a:moveTo>
                    <a:pt x="0" y="21"/>
                  </a:moveTo>
                  <a:lnTo>
                    <a:pt x="15" y="0"/>
                  </a:lnTo>
                  <a:lnTo>
                    <a:pt x="30" y="2"/>
                  </a:lnTo>
                  <a:lnTo>
                    <a:pt x="53" y="17"/>
                  </a:lnTo>
                  <a:lnTo>
                    <a:pt x="72" y="0"/>
                  </a:lnTo>
                  <a:lnTo>
                    <a:pt x="74" y="0"/>
                  </a:lnTo>
                  <a:lnTo>
                    <a:pt x="82" y="0"/>
                  </a:lnTo>
                  <a:lnTo>
                    <a:pt x="86" y="0"/>
                  </a:lnTo>
                  <a:lnTo>
                    <a:pt x="91" y="2"/>
                  </a:lnTo>
                  <a:lnTo>
                    <a:pt x="97" y="6"/>
                  </a:lnTo>
                  <a:lnTo>
                    <a:pt x="103" y="7"/>
                  </a:lnTo>
                  <a:lnTo>
                    <a:pt x="112" y="13"/>
                  </a:lnTo>
                  <a:lnTo>
                    <a:pt x="120" y="19"/>
                  </a:lnTo>
                  <a:lnTo>
                    <a:pt x="125" y="25"/>
                  </a:lnTo>
                  <a:lnTo>
                    <a:pt x="129" y="26"/>
                  </a:lnTo>
                  <a:lnTo>
                    <a:pt x="84" y="19"/>
                  </a:lnTo>
                  <a:lnTo>
                    <a:pt x="55" y="32"/>
                  </a:lnTo>
                  <a:lnTo>
                    <a:pt x="23" y="15"/>
                  </a:lnTo>
                  <a:lnTo>
                    <a:pt x="0" y="21"/>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8" name="Shape 6184"/>
            <p:cNvSpPr>
              <a:spLocks/>
            </p:cNvSpPr>
            <p:nvPr/>
          </p:nvSpPr>
          <p:spPr bwMode="auto">
            <a:xfrm>
              <a:off x="4564" y="1106"/>
              <a:ext cx="36" cy="10"/>
            </a:xfrm>
            <a:custGeom>
              <a:avLst/>
              <a:gdLst>
                <a:gd name="T0" fmla="*/ 0 w 72"/>
                <a:gd name="T1" fmla="*/ 0 h 19"/>
                <a:gd name="T2" fmla="*/ 120 w 72"/>
                <a:gd name="T3" fmla="*/ 39 h 19"/>
                <a:gd name="T4" fmla="*/ 223 w 72"/>
                <a:gd name="T5" fmla="*/ 0 h 19"/>
                <a:gd name="T6" fmla="*/ 164 w 72"/>
                <a:gd name="T7" fmla="*/ 93 h 19"/>
                <a:gd name="T8" fmla="*/ 86 w 72"/>
                <a:gd name="T9" fmla="*/ 93 h 19"/>
                <a:gd name="T10" fmla="*/ 0 w 72"/>
                <a:gd name="T11" fmla="*/ 0 h 19"/>
                <a:gd name="T12" fmla="*/ 0 w 72"/>
                <a:gd name="T13" fmla="*/ 0 h 19"/>
                <a:gd name="T14" fmla="*/ 0 60000 65536"/>
                <a:gd name="T15" fmla="*/ 0 60000 65536"/>
                <a:gd name="T16" fmla="*/ 0 60000 65536"/>
                <a:gd name="T17" fmla="*/ 0 60000 65536"/>
                <a:gd name="T18" fmla="*/ 0 60000 65536"/>
                <a:gd name="T19" fmla="*/ 0 60000 65536"/>
                <a:gd name="T20" fmla="*/ 0 60000 65536"/>
                <a:gd name="T21" fmla="*/ 0 w 72"/>
                <a:gd name="T22" fmla="*/ 0 h 19"/>
                <a:gd name="T23" fmla="*/ 72 w 7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9">
                  <a:moveTo>
                    <a:pt x="0" y="0"/>
                  </a:moveTo>
                  <a:lnTo>
                    <a:pt x="39" y="8"/>
                  </a:lnTo>
                  <a:lnTo>
                    <a:pt x="72" y="0"/>
                  </a:lnTo>
                  <a:lnTo>
                    <a:pt x="53" y="19"/>
                  </a:lnTo>
                  <a:lnTo>
                    <a:pt x="28" y="19"/>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69" name="Shape 6185"/>
            <p:cNvSpPr>
              <a:spLocks/>
            </p:cNvSpPr>
            <p:nvPr/>
          </p:nvSpPr>
          <p:spPr bwMode="auto">
            <a:xfrm>
              <a:off x="4563" y="1104"/>
              <a:ext cx="52" cy="33"/>
            </a:xfrm>
            <a:custGeom>
              <a:avLst/>
              <a:gdLst>
                <a:gd name="T0" fmla="*/ 0 w 104"/>
                <a:gd name="T1" fmla="*/ 79 h 67"/>
                <a:gd name="T2" fmla="*/ 58 w 104"/>
                <a:gd name="T3" fmla="*/ 160 h 67"/>
                <a:gd name="T4" fmla="*/ 146 w 104"/>
                <a:gd name="T5" fmla="*/ 181 h 67"/>
                <a:gd name="T6" fmla="*/ 235 w 104"/>
                <a:gd name="T7" fmla="*/ 160 h 67"/>
                <a:gd name="T8" fmla="*/ 323 w 104"/>
                <a:gd name="T9" fmla="*/ 0 h 67"/>
                <a:gd name="T10" fmla="*/ 258 w 104"/>
                <a:gd name="T11" fmla="*/ 51 h 67"/>
                <a:gd name="T12" fmla="*/ 190 w 104"/>
                <a:gd name="T13" fmla="*/ 130 h 67"/>
                <a:gd name="T14" fmla="*/ 87 w 104"/>
                <a:gd name="T15" fmla="*/ 130 h 67"/>
                <a:gd name="T16" fmla="*/ 0 w 104"/>
                <a:gd name="T17" fmla="*/ 79 h 67"/>
                <a:gd name="T18" fmla="*/ 0 w 104"/>
                <a:gd name="T19" fmla="*/ 79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67"/>
                <a:gd name="T32" fmla="*/ 104 w 104"/>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67">
                  <a:moveTo>
                    <a:pt x="0" y="29"/>
                  </a:moveTo>
                  <a:lnTo>
                    <a:pt x="19" y="59"/>
                  </a:lnTo>
                  <a:lnTo>
                    <a:pt x="47" y="67"/>
                  </a:lnTo>
                  <a:lnTo>
                    <a:pt x="76" y="59"/>
                  </a:lnTo>
                  <a:lnTo>
                    <a:pt x="104" y="0"/>
                  </a:lnTo>
                  <a:lnTo>
                    <a:pt x="83" y="19"/>
                  </a:lnTo>
                  <a:lnTo>
                    <a:pt x="61" y="48"/>
                  </a:lnTo>
                  <a:lnTo>
                    <a:pt x="28" y="48"/>
                  </a:lnTo>
                  <a:lnTo>
                    <a:pt x="0" y="2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0" name="Shape 6186"/>
            <p:cNvSpPr>
              <a:spLocks/>
            </p:cNvSpPr>
            <p:nvPr/>
          </p:nvSpPr>
          <p:spPr bwMode="auto">
            <a:xfrm>
              <a:off x="4500" y="885"/>
              <a:ext cx="107" cy="309"/>
            </a:xfrm>
            <a:custGeom>
              <a:avLst/>
              <a:gdLst>
                <a:gd name="T0" fmla="*/ 0 w 211"/>
                <a:gd name="T1" fmla="*/ 551 h 620"/>
                <a:gd name="T2" fmla="*/ 42 w 211"/>
                <a:gd name="T3" fmla="*/ 780 h 620"/>
                <a:gd name="T4" fmla="*/ 28 w 211"/>
                <a:gd name="T5" fmla="*/ 849 h 620"/>
                <a:gd name="T6" fmla="*/ 28 w 211"/>
                <a:gd name="T7" fmla="*/ 907 h 620"/>
                <a:gd name="T8" fmla="*/ 28 w 211"/>
                <a:gd name="T9" fmla="*/ 979 h 620"/>
                <a:gd name="T10" fmla="*/ 35 w 211"/>
                <a:gd name="T11" fmla="*/ 1073 h 620"/>
                <a:gd name="T12" fmla="*/ 53 w 211"/>
                <a:gd name="T13" fmla="*/ 1162 h 620"/>
                <a:gd name="T14" fmla="*/ 81 w 211"/>
                <a:gd name="T15" fmla="*/ 1265 h 620"/>
                <a:gd name="T16" fmla="*/ 102 w 211"/>
                <a:gd name="T17" fmla="*/ 1371 h 620"/>
                <a:gd name="T18" fmla="*/ 134 w 211"/>
                <a:gd name="T19" fmla="*/ 1473 h 620"/>
                <a:gd name="T20" fmla="*/ 169 w 211"/>
                <a:gd name="T21" fmla="*/ 1569 h 620"/>
                <a:gd name="T22" fmla="*/ 194 w 211"/>
                <a:gd name="T23" fmla="*/ 1657 h 620"/>
                <a:gd name="T24" fmla="*/ 208 w 211"/>
                <a:gd name="T25" fmla="*/ 1720 h 620"/>
                <a:gd name="T26" fmla="*/ 229 w 211"/>
                <a:gd name="T27" fmla="*/ 1786 h 620"/>
                <a:gd name="T28" fmla="*/ 250 w 211"/>
                <a:gd name="T29" fmla="*/ 1804 h 620"/>
                <a:gd name="T30" fmla="*/ 303 w 211"/>
                <a:gd name="T31" fmla="*/ 1828 h 620"/>
                <a:gd name="T32" fmla="*/ 370 w 211"/>
                <a:gd name="T33" fmla="*/ 1843 h 620"/>
                <a:gd name="T34" fmla="*/ 451 w 211"/>
                <a:gd name="T35" fmla="*/ 1855 h 620"/>
                <a:gd name="T36" fmla="*/ 521 w 211"/>
                <a:gd name="T37" fmla="*/ 1861 h 620"/>
                <a:gd name="T38" fmla="*/ 588 w 211"/>
                <a:gd name="T39" fmla="*/ 1855 h 620"/>
                <a:gd name="T40" fmla="*/ 662 w 211"/>
                <a:gd name="T41" fmla="*/ 1843 h 620"/>
                <a:gd name="T42" fmla="*/ 729 w 211"/>
                <a:gd name="T43" fmla="*/ 1822 h 620"/>
                <a:gd name="T44" fmla="*/ 736 w 211"/>
                <a:gd name="T45" fmla="*/ 1822 h 620"/>
                <a:gd name="T46" fmla="*/ 676 w 211"/>
                <a:gd name="T47" fmla="*/ 1822 h 620"/>
                <a:gd name="T48" fmla="*/ 563 w 211"/>
                <a:gd name="T49" fmla="*/ 1822 h 620"/>
                <a:gd name="T50" fmla="*/ 475 w 211"/>
                <a:gd name="T51" fmla="*/ 1810 h 620"/>
                <a:gd name="T52" fmla="*/ 402 w 211"/>
                <a:gd name="T53" fmla="*/ 1792 h 620"/>
                <a:gd name="T54" fmla="*/ 334 w 211"/>
                <a:gd name="T55" fmla="*/ 1771 h 620"/>
                <a:gd name="T56" fmla="*/ 229 w 211"/>
                <a:gd name="T57" fmla="*/ 1650 h 620"/>
                <a:gd name="T58" fmla="*/ 229 w 211"/>
                <a:gd name="T59" fmla="*/ 1614 h 620"/>
                <a:gd name="T60" fmla="*/ 215 w 211"/>
                <a:gd name="T61" fmla="*/ 1548 h 620"/>
                <a:gd name="T62" fmla="*/ 208 w 211"/>
                <a:gd name="T63" fmla="*/ 1455 h 620"/>
                <a:gd name="T64" fmla="*/ 194 w 211"/>
                <a:gd name="T65" fmla="*/ 1358 h 620"/>
                <a:gd name="T66" fmla="*/ 183 w 211"/>
                <a:gd name="T67" fmla="*/ 1277 h 620"/>
                <a:gd name="T68" fmla="*/ 155 w 211"/>
                <a:gd name="T69" fmla="*/ 1199 h 620"/>
                <a:gd name="T70" fmla="*/ 134 w 211"/>
                <a:gd name="T71" fmla="*/ 1142 h 620"/>
                <a:gd name="T72" fmla="*/ 116 w 211"/>
                <a:gd name="T73" fmla="*/ 1084 h 620"/>
                <a:gd name="T74" fmla="*/ 95 w 211"/>
                <a:gd name="T75" fmla="*/ 997 h 620"/>
                <a:gd name="T76" fmla="*/ 88 w 211"/>
                <a:gd name="T77" fmla="*/ 933 h 620"/>
                <a:gd name="T78" fmla="*/ 95 w 211"/>
                <a:gd name="T79" fmla="*/ 883 h 620"/>
                <a:gd name="T80" fmla="*/ 109 w 211"/>
                <a:gd name="T81" fmla="*/ 813 h 620"/>
                <a:gd name="T82" fmla="*/ 120 w 211"/>
                <a:gd name="T83" fmla="*/ 780 h 620"/>
                <a:gd name="T84" fmla="*/ 67 w 211"/>
                <a:gd name="T85" fmla="*/ 515 h 620"/>
                <a:gd name="T86" fmla="*/ 88 w 211"/>
                <a:gd name="T87" fmla="*/ 449 h 620"/>
                <a:gd name="T88" fmla="*/ 116 w 211"/>
                <a:gd name="T89" fmla="*/ 367 h 620"/>
                <a:gd name="T90" fmla="*/ 141 w 211"/>
                <a:gd name="T91" fmla="*/ 280 h 620"/>
                <a:gd name="T92" fmla="*/ 169 w 211"/>
                <a:gd name="T93" fmla="*/ 208 h 620"/>
                <a:gd name="T94" fmla="*/ 176 w 211"/>
                <a:gd name="T95" fmla="*/ 151 h 620"/>
                <a:gd name="T96" fmla="*/ 194 w 211"/>
                <a:gd name="T97" fmla="*/ 99 h 620"/>
                <a:gd name="T98" fmla="*/ 250 w 211"/>
                <a:gd name="T99" fmla="*/ 0 h 6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
                <a:gd name="T151" fmla="*/ 0 h 620"/>
                <a:gd name="T152" fmla="*/ 211 w 211"/>
                <a:gd name="T153" fmla="*/ 620 h 6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 h="620">
                  <a:moveTo>
                    <a:pt x="52" y="6"/>
                  </a:moveTo>
                  <a:lnTo>
                    <a:pt x="34" y="44"/>
                  </a:lnTo>
                  <a:lnTo>
                    <a:pt x="0" y="183"/>
                  </a:lnTo>
                  <a:lnTo>
                    <a:pt x="13" y="253"/>
                  </a:lnTo>
                  <a:lnTo>
                    <a:pt x="12" y="255"/>
                  </a:lnTo>
                  <a:lnTo>
                    <a:pt x="12" y="259"/>
                  </a:lnTo>
                  <a:lnTo>
                    <a:pt x="10" y="266"/>
                  </a:lnTo>
                  <a:lnTo>
                    <a:pt x="10" y="276"/>
                  </a:lnTo>
                  <a:lnTo>
                    <a:pt x="8" y="282"/>
                  </a:lnTo>
                  <a:lnTo>
                    <a:pt x="8" y="287"/>
                  </a:lnTo>
                  <a:lnTo>
                    <a:pt x="8" y="293"/>
                  </a:lnTo>
                  <a:lnTo>
                    <a:pt x="8" y="301"/>
                  </a:lnTo>
                  <a:lnTo>
                    <a:pt x="8" y="308"/>
                  </a:lnTo>
                  <a:lnTo>
                    <a:pt x="8" y="318"/>
                  </a:lnTo>
                  <a:lnTo>
                    <a:pt x="8" y="325"/>
                  </a:lnTo>
                  <a:lnTo>
                    <a:pt x="10" y="337"/>
                  </a:lnTo>
                  <a:lnTo>
                    <a:pt x="10" y="346"/>
                  </a:lnTo>
                  <a:lnTo>
                    <a:pt x="10" y="356"/>
                  </a:lnTo>
                  <a:lnTo>
                    <a:pt x="12" y="365"/>
                  </a:lnTo>
                  <a:lnTo>
                    <a:pt x="13" y="377"/>
                  </a:lnTo>
                  <a:lnTo>
                    <a:pt x="15" y="386"/>
                  </a:lnTo>
                  <a:lnTo>
                    <a:pt x="17" y="398"/>
                  </a:lnTo>
                  <a:lnTo>
                    <a:pt x="19" y="409"/>
                  </a:lnTo>
                  <a:lnTo>
                    <a:pt x="23" y="420"/>
                  </a:lnTo>
                  <a:lnTo>
                    <a:pt x="23" y="432"/>
                  </a:lnTo>
                  <a:lnTo>
                    <a:pt x="25" y="443"/>
                  </a:lnTo>
                  <a:lnTo>
                    <a:pt x="29" y="455"/>
                  </a:lnTo>
                  <a:lnTo>
                    <a:pt x="33" y="466"/>
                  </a:lnTo>
                  <a:lnTo>
                    <a:pt x="34" y="477"/>
                  </a:lnTo>
                  <a:lnTo>
                    <a:pt x="38" y="489"/>
                  </a:lnTo>
                  <a:lnTo>
                    <a:pt x="42" y="500"/>
                  </a:lnTo>
                  <a:lnTo>
                    <a:pt x="44" y="512"/>
                  </a:lnTo>
                  <a:lnTo>
                    <a:pt x="48" y="521"/>
                  </a:lnTo>
                  <a:lnTo>
                    <a:pt x="50" y="531"/>
                  </a:lnTo>
                  <a:lnTo>
                    <a:pt x="52" y="540"/>
                  </a:lnTo>
                  <a:lnTo>
                    <a:pt x="55" y="550"/>
                  </a:lnTo>
                  <a:lnTo>
                    <a:pt x="55" y="555"/>
                  </a:lnTo>
                  <a:lnTo>
                    <a:pt x="57" y="563"/>
                  </a:lnTo>
                  <a:lnTo>
                    <a:pt x="59" y="571"/>
                  </a:lnTo>
                  <a:lnTo>
                    <a:pt x="63" y="576"/>
                  </a:lnTo>
                  <a:lnTo>
                    <a:pt x="63" y="586"/>
                  </a:lnTo>
                  <a:lnTo>
                    <a:pt x="65" y="593"/>
                  </a:lnTo>
                  <a:lnTo>
                    <a:pt x="67" y="597"/>
                  </a:lnTo>
                  <a:lnTo>
                    <a:pt x="67" y="599"/>
                  </a:lnTo>
                  <a:lnTo>
                    <a:pt x="71" y="599"/>
                  </a:lnTo>
                  <a:lnTo>
                    <a:pt x="76" y="603"/>
                  </a:lnTo>
                  <a:lnTo>
                    <a:pt x="80" y="605"/>
                  </a:lnTo>
                  <a:lnTo>
                    <a:pt x="86" y="607"/>
                  </a:lnTo>
                  <a:lnTo>
                    <a:pt x="91" y="607"/>
                  </a:lnTo>
                  <a:lnTo>
                    <a:pt x="99" y="610"/>
                  </a:lnTo>
                  <a:lnTo>
                    <a:pt x="105" y="612"/>
                  </a:lnTo>
                  <a:lnTo>
                    <a:pt x="112" y="614"/>
                  </a:lnTo>
                  <a:lnTo>
                    <a:pt x="120" y="614"/>
                  </a:lnTo>
                  <a:lnTo>
                    <a:pt x="128" y="616"/>
                  </a:lnTo>
                  <a:lnTo>
                    <a:pt x="135" y="618"/>
                  </a:lnTo>
                  <a:lnTo>
                    <a:pt x="143" y="618"/>
                  </a:lnTo>
                  <a:lnTo>
                    <a:pt x="148" y="618"/>
                  </a:lnTo>
                  <a:lnTo>
                    <a:pt x="156" y="620"/>
                  </a:lnTo>
                  <a:lnTo>
                    <a:pt x="162" y="618"/>
                  </a:lnTo>
                  <a:lnTo>
                    <a:pt x="167" y="616"/>
                  </a:lnTo>
                  <a:lnTo>
                    <a:pt x="173" y="616"/>
                  </a:lnTo>
                  <a:lnTo>
                    <a:pt x="179" y="614"/>
                  </a:lnTo>
                  <a:lnTo>
                    <a:pt x="188" y="612"/>
                  </a:lnTo>
                  <a:lnTo>
                    <a:pt x="198" y="610"/>
                  </a:lnTo>
                  <a:lnTo>
                    <a:pt x="202" y="607"/>
                  </a:lnTo>
                  <a:lnTo>
                    <a:pt x="207" y="605"/>
                  </a:lnTo>
                  <a:lnTo>
                    <a:pt x="209" y="605"/>
                  </a:lnTo>
                  <a:lnTo>
                    <a:pt x="211" y="605"/>
                  </a:lnTo>
                  <a:lnTo>
                    <a:pt x="209" y="605"/>
                  </a:lnTo>
                  <a:lnTo>
                    <a:pt x="205" y="605"/>
                  </a:lnTo>
                  <a:lnTo>
                    <a:pt x="200" y="605"/>
                  </a:lnTo>
                  <a:lnTo>
                    <a:pt x="192" y="605"/>
                  </a:lnTo>
                  <a:lnTo>
                    <a:pt x="181" y="605"/>
                  </a:lnTo>
                  <a:lnTo>
                    <a:pt x="169" y="605"/>
                  </a:lnTo>
                  <a:lnTo>
                    <a:pt x="160" y="605"/>
                  </a:lnTo>
                  <a:lnTo>
                    <a:pt x="148" y="605"/>
                  </a:lnTo>
                  <a:lnTo>
                    <a:pt x="143" y="601"/>
                  </a:lnTo>
                  <a:lnTo>
                    <a:pt x="135" y="601"/>
                  </a:lnTo>
                  <a:lnTo>
                    <a:pt x="129" y="599"/>
                  </a:lnTo>
                  <a:lnTo>
                    <a:pt x="126" y="599"/>
                  </a:lnTo>
                  <a:lnTo>
                    <a:pt x="114" y="595"/>
                  </a:lnTo>
                  <a:lnTo>
                    <a:pt x="107" y="593"/>
                  </a:lnTo>
                  <a:lnTo>
                    <a:pt x="99" y="590"/>
                  </a:lnTo>
                  <a:lnTo>
                    <a:pt x="95" y="588"/>
                  </a:lnTo>
                  <a:lnTo>
                    <a:pt x="90" y="586"/>
                  </a:lnTo>
                  <a:lnTo>
                    <a:pt x="65" y="550"/>
                  </a:lnTo>
                  <a:lnTo>
                    <a:pt x="65" y="548"/>
                  </a:lnTo>
                  <a:lnTo>
                    <a:pt x="65" y="546"/>
                  </a:lnTo>
                  <a:lnTo>
                    <a:pt x="65" y="542"/>
                  </a:lnTo>
                  <a:lnTo>
                    <a:pt x="65" y="536"/>
                  </a:lnTo>
                  <a:lnTo>
                    <a:pt x="63" y="529"/>
                  </a:lnTo>
                  <a:lnTo>
                    <a:pt x="63" y="521"/>
                  </a:lnTo>
                  <a:lnTo>
                    <a:pt x="61" y="514"/>
                  </a:lnTo>
                  <a:lnTo>
                    <a:pt x="61" y="504"/>
                  </a:lnTo>
                  <a:lnTo>
                    <a:pt x="59" y="493"/>
                  </a:lnTo>
                  <a:lnTo>
                    <a:pt x="59" y="483"/>
                  </a:lnTo>
                  <a:lnTo>
                    <a:pt x="57" y="472"/>
                  </a:lnTo>
                  <a:lnTo>
                    <a:pt x="57" y="462"/>
                  </a:lnTo>
                  <a:lnTo>
                    <a:pt x="55" y="451"/>
                  </a:lnTo>
                  <a:lnTo>
                    <a:pt x="53" y="441"/>
                  </a:lnTo>
                  <a:lnTo>
                    <a:pt x="52" y="432"/>
                  </a:lnTo>
                  <a:lnTo>
                    <a:pt x="52" y="424"/>
                  </a:lnTo>
                  <a:lnTo>
                    <a:pt x="50" y="413"/>
                  </a:lnTo>
                  <a:lnTo>
                    <a:pt x="48" y="405"/>
                  </a:lnTo>
                  <a:lnTo>
                    <a:pt x="44" y="398"/>
                  </a:lnTo>
                  <a:lnTo>
                    <a:pt x="42" y="392"/>
                  </a:lnTo>
                  <a:lnTo>
                    <a:pt x="40" y="386"/>
                  </a:lnTo>
                  <a:lnTo>
                    <a:pt x="38" y="379"/>
                  </a:lnTo>
                  <a:lnTo>
                    <a:pt x="36" y="373"/>
                  </a:lnTo>
                  <a:lnTo>
                    <a:pt x="34" y="369"/>
                  </a:lnTo>
                  <a:lnTo>
                    <a:pt x="33" y="360"/>
                  </a:lnTo>
                  <a:lnTo>
                    <a:pt x="29" y="350"/>
                  </a:lnTo>
                  <a:lnTo>
                    <a:pt x="27" y="341"/>
                  </a:lnTo>
                  <a:lnTo>
                    <a:pt x="27" y="331"/>
                  </a:lnTo>
                  <a:lnTo>
                    <a:pt x="25" y="323"/>
                  </a:lnTo>
                  <a:lnTo>
                    <a:pt x="25" y="318"/>
                  </a:lnTo>
                  <a:lnTo>
                    <a:pt x="25" y="310"/>
                  </a:lnTo>
                  <a:lnTo>
                    <a:pt x="25" y="304"/>
                  </a:lnTo>
                  <a:lnTo>
                    <a:pt x="25" y="299"/>
                  </a:lnTo>
                  <a:lnTo>
                    <a:pt x="27" y="293"/>
                  </a:lnTo>
                  <a:lnTo>
                    <a:pt x="27" y="285"/>
                  </a:lnTo>
                  <a:lnTo>
                    <a:pt x="29" y="282"/>
                  </a:lnTo>
                  <a:lnTo>
                    <a:pt x="31" y="270"/>
                  </a:lnTo>
                  <a:lnTo>
                    <a:pt x="33" y="265"/>
                  </a:lnTo>
                  <a:lnTo>
                    <a:pt x="33" y="259"/>
                  </a:lnTo>
                  <a:lnTo>
                    <a:pt x="34" y="259"/>
                  </a:lnTo>
                  <a:lnTo>
                    <a:pt x="17" y="185"/>
                  </a:lnTo>
                  <a:lnTo>
                    <a:pt x="17" y="181"/>
                  </a:lnTo>
                  <a:lnTo>
                    <a:pt x="19" y="171"/>
                  </a:lnTo>
                  <a:lnTo>
                    <a:pt x="21" y="164"/>
                  </a:lnTo>
                  <a:lnTo>
                    <a:pt x="23" y="158"/>
                  </a:lnTo>
                  <a:lnTo>
                    <a:pt x="25" y="149"/>
                  </a:lnTo>
                  <a:lnTo>
                    <a:pt x="27" y="141"/>
                  </a:lnTo>
                  <a:lnTo>
                    <a:pt x="31" y="131"/>
                  </a:lnTo>
                  <a:lnTo>
                    <a:pt x="33" y="122"/>
                  </a:lnTo>
                  <a:lnTo>
                    <a:pt x="34" y="112"/>
                  </a:lnTo>
                  <a:lnTo>
                    <a:pt x="38" y="103"/>
                  </a:lnTo>
                  <a:lnTo>
                    <a:pt x="40" y="93"/>
                  </a:lnTo>
                  <a:lnTo>
                    <a:pt x="42" y="84"/>
                  </a:lnTo>
                  <a:lnTo>
                    <a:pt x="44" y="76"/>
                  </a:lnTo>
                  <a:lnTo>
                    <a:pt x="48" y="69"/>
                  </a:lnTo>
                  <a:lnTo>
                    <a:pt x="48" y="61"/>
                  </a:lnTo>
                  <a:lnTo>
                    <a:pt x="50" y="55"/>
                  </a:lnTo>
                  <a:lnTo>
                    <a:pt x="50" y="50"/>
                  </a:lnTo>
                  <a:lnTo>
                    <a:pt x="52" y="46"/>
                  </a:lnTo>
                  <a:lnTo>
                    <a:pt x="52" y="38"/>
                  </a:lnTo>
                  <a:lnTo>
                    <a:pt x="55" y="33"/>
                  </a:lnTo>
                  <a:lnTo>
                    <a:pt x="55" y="29"/>
                  </a:lnTo>
                  <a:lnTo>
                    <a:pt x="57" y="29"/>
                  </a:lnTo>
                  <a:lnTo>
                    <a:pt x="71" y="0"/>
                  </a:lnTo>
                  <a:lnTo>
                    <a:pt x="52" y="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1" name="Shape 6187"/>
            <p:cNvSpPr>
              <a:spLocks/>
            </p:cNvSpPr>
            <p:nvPr/>
          </p:nvSpPr>
          <p:spPr bwMode="auto">
            <a:xfrm>
              <a:off x="4488" y="846"/>
              <a:ext cx="47" cy="103"/>
            </a:xfrm>
            <a:custGeom>
              <a:avLst/>
              <a:gdLst>
                <a:gd name="T0" fmla="*/ 197 w 96"/>
                <a:gd name="T1" fmla="*/ 0 h 208"/>
                <a:gd name="T2" fmla="*/ 187 w 96"/>
                <a:gd name="T3" fmla="*/ 0 h 208"/>
                <a:gd name="T4" fmla="*/ 167 w 96"/>
                <a:gd name="T5" fmla="*/ 17 h 208"/>
                <a:gd name="T6" fmla="*/ 151 w 96"/>
                <a:gd name="T7" fmla="*/ 23 h 208"/>
                <a:gd name="T8" fmla="*/ 143 w 96"/>
                <a:gd name="T9" fmla="*/ 40 h 208"/>
                <a:gd name="T10" fmla="*/ 123 w 96"/>
                <a:gd name="T11" fmla="*/ 49 h 208"/>
                <a:gd name="T12" fmla="*/ 108 w 96"/>
                <a:gd name="T13" fmla="*/ 71 h 208"/>
                <a:gd name="T14" fmla="*/ 95 w 96"/>
                <a:gd name="T15" fmla="*/ 88 h 208"/>
                <a:gd name="T16" fmla="*/ 80 w 96"/>
                <a:gd name="T17" fmla="*/ 105 h 208"/>
                <a:gd name="T18" fmla="*/ 59 w 96"/>
                <a:gd name="T19" fmla="*/ 125 h 208"/>
                <a:gd name="T20" fmla="*/ 46 w 96"/>
                <a:gd name="T21" fmla="*/ 148 h 208"/>
                <a:gd name="T22" fmla="*/ 31 w 96"/>
                <a:gd name="T23" fmla="*/ 168 h 208"/>
                <a:gd name="T24" fmla="*/ 21 w 96"/>
                <a:gd name="T25" fmla="*/ 196 h 208"/>
                <a:gd name="T26" fmla="*/ 10 w 96"/>
                <a:gd name="T27" fmla="*/ 222 h 208"/>
                <a:gd name="T28" fmla="*/ 5 w 96"/>
                <a:gd name="T29" fmla="*/ 250 h 208"/>
                <a:gd name="T30" fmla="*/ 0 w 96"/>
                <a:gd name="T31" fmla="*/ 281 h 208"/>
                <a:gd name="T32" fmla="*/ 5 w 96"/>
                <a:gd name="T33" fmla="*/ 309 h 208"/>
                <a:gd name="T34" fmla="*/ 5 w 96"/>
                <a:gd name="T35" fmla="*/ 335 h 208"/>
                <a:gd name="T36" fmla="*/ 10 w 96"/>
                <a:gd name="T37" fmla="*/ 369 h 208"/>
                <a:gd name="T38" fmla="*/ 15 w 96"/>
                <a:gd name="T39" fmla="*/ 395 h 208"/>
                <a:gd name="T40" fmla="*/ 25 w 96"/>
                <a:gd name="T41" fmla="*/ 423 h 208"/>
                <a:gd name="T42" fmla="*/ 31 w 96"/>
                <a:gd name="T43" fmla="*/ 449 h 208"/>
                <a:gd name="T44" fmla="*/ 41 w 96"/>
                <a:gd name="T45" fmla="*/ 477 h 208"/>
                <a:gd name="T46" fmla="*/ 48 w 96"/>
                <a:gd name="T47" fmla="*/ 497 h 208"/>
                <a:gd name="T48" fmla="*/ 59 w 96"/>
                <a:gd name="T49" fmla="*/ 520 h 208"/>
                <a:gd name="T50" fmla="*/ 64 w 96"/>
                <a:gd name="T51" fmla="*/ 537 h 208"/>
                <a:gd name="T52" fmla="*/ 74 w 96"/>
                <a:gd name="T53" fmla="*/ 557 h 208"/>
                <a:gd name="T54" fmla="*/ 90 w 96"/>
                <a:gd name="T55" fmla="*/ 580 h 208"/>
                <a:gd name="T56" fmla="*/ 95 w 96"/>
                <a:gd name="T57" fmla="*/ 591 h 208"/>
                <a:gd name="T58" fmla="*/ 134 w 96"/>
                <a:gd name="T59" fmla="*/ 540 h 208"/>
                <a:gd name="T60" fmla="*/ 128 w 96"/>
                <a:gd name="T61" fmla="*/ 532 h 208"/>
                <a:gd name="T62" fmla="*/ 123 w 96"/>
                <a:gd name="T63" fmla="*/ 515 h 208"/>
                <a:gd name="T64" fmla="*/ 113 w 96"/>
                <a:gd name="T65" fmla="*/ 497 h 208"/>
                <a:gd name="T66" fmla="*/ 108 w 96"/>
                <a:gd name="T67" fmla="*/ 486 h 208"/>
                <a:gd name="T68" fmla="*/ 97 w 96"/>
                <a:gd name="T69" fmla="*/ 466 h 208"/>
                <a:gd name="T70" fmla="*/ 95 w 96"/>
                <a:gd name="T71" fmla="*/ 449 h 208"/>
                <a:gd name="T72" fmla="*/ 85 w 96"/>
                <a:gd name="T73" fmla="*/ 429 h 208"/>
                <a:gd name="T74" fmla="*/ 80 w 96"/>
                <a:gd name="T75" fmla="*/ 407 h 208"/>
                <a:gd name="T76" fmla="*/ 69 w 96"/>
                <a:gd name="T77" fmla="*/ 384 h 208"/>
                <a:gd name="T78" fmla="*/ 69 w 96"/>
                <a:gd name="T79" fmla="*/ 364 h 208"/>
                <a:gd name="T80" fmla="*/ 64 w 96"/>
                <a:gd name="T81" fmla="*/ 335 h 208"/>
                <a:gd name="T82" fmla="*/ 64 w 96"/>
                <a:gd name="T83" fmla="*/ 315 h 208"/>
                <a:gd name="T84" fmla="*/ 59 w 96"/>
                <a:gd name="T85" fmla="*/ 293 h 208"/>
                <a:gd name="T86" fmla="*/ 64 w 96"/>
                <a:gd name="T87" fmla="*/ 270 h 208"/>
                <a:gd name="T88" fmla="*/ 64 w 96"/>
                <a:gd name="T89" fmla="*/ 245 h 208"/>
                <a:gd name="T90" fmla="*/ 69 w 96"/>
                <a:gd name="T91" fmla="*/ 222 h 208"/>
                <a:gd name="T92" fmla="*/ 80 w 96"/>
                <a:gd name="T93" fmla="*/ 207 h 208"/>
                <a:gd name="T94" fmla="*/ 90 w 96"/>
                <a:gd name="T95" fmla="*/ 185 h 208"/>
                <a:gd name="T96" fmla="*/ 95 w 96"/>
                <a:gd name="T97" fmla="*/ 168 h 208"/>
                <a:gd name="T98" fmla="*/ 108 w 96"/>
                <a:gd name="T99" fmla="*/ 154 h 208"/>
                <a:gd name="T100" fmla="*/ 123 w 96"/>
                <a:gd name="T101" fmla="*/ 137 h 208"/>
                <a:gd name="T102" fmla="*/ 134 w 96"/>
                <a:gd name="T103" fmla="*/ 125 h 208"/>
                <a:gd name="T104" fmla="*/ 151 w 96"/>
                <a:gd name="T105" fmla="*/ 94 h 208"/>
                <a:gd name="T106" fmla="*/ 177 w 96"/>
                <a:gd name="T107" fmla="*/ 82 h 208"/>
                <a:gd name="T108" fmla="*/ 192 w 96"/>
                <a:gd name="T109" fmla="*/ 65 h 208"/>
                <a:gd name="T110" fmla="*/ 197 w 96"/>
                <a:gd name="T111" fmla="*/ 65 h 208"/>
                <a:gd name="T112" fmla="*/ 246 w 96"/>
                <a:gd name="T113" fmla="*/ 65 h 208"/>
                <a:gd name="T114" fmla="*/ 246 w 96"/>
                <a:gd name="T115" fmla="*/ 23 h 208"/>
                <a:gd name="T116" fmla="*/ 197 w 96"/>
                <a:gd name="T117" fmla="*/ 0 h 208"/>
                <a:gd name="T118" fmla="*/ 197 w 96"/>
                <a:gd name="T119" fmla="*/ 0 h 2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208"/>
                <a:gd name="T182" fmla="*/ 96 w 96"/>
                <a:gd name="T183" fmla="*/ 208 h 2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208">
                  <a:moveTo>
                    <a:pt x="77" y="0"/>
                  </a:moveTo>
                  <a:lnTo>
                    <a:pt x="73" y="0"/>
                  </a:lnTo>
                  <a:lnTo>
                    <a:pt x="65" y="6"/>
                  </a:lnTo>
                  <a:lnTo>
                    <a:pt x="59" y="8"/>
                  </a:lnTo>
                  <a:lnTo>
                    <a:pt x="56" y="14"/>
                  </a:lnTo>
                  <a:lnTo>
                    <a:pt x="48" y="17"/>
                  </a:lnTo>
                  <a:lnTo>
                    <a:pt x="42" y="25"/>
                  </a:lnTo>
                  <a:lnTo>
                    <a:pt x="37" y="31"/>
                  </a:lnTo>
                  <a:lnTo>
                    <a:pt x="31" y="37"/>
                  </a:lnTo>
                  <a:lnTo>
                    <a:pt x="23" y="44"/>
                  </a:lnTo>
                  <a:lnTo>
                    <a:pt x="18" y="52"/>
                  </a:lnTo>
                  <a:lnTo>
                    <a:pt x="12" y="59"/>
                  </a:lnTo>
                  <a:lnTo>
                    <a:pt x="8" y="69"/>
                  </a:lnTo>
                  <a:lnTo>
                    <a:pt x="4" y="78"/>
                  </a:lnTo>
                  <a:lnTo>
                    <a:pt x="2" y="88"/>
                  </a:lnTo>
                  <a:lnTo>
                    <a:pt x="0" y="99"/>
                  </a:lnTo>
                  <a:lnTo>
                    <a:pt x="2" y="109"/>
                  </a:lnTo>
                  <a:lnTo>
                    <a:pt x="2" y="118"/>
                  </a:lnTo>
                  <a:lnTo>
                    <a:pt x="4" y="130"/>
                  </a:lnTo>
                  <a:lnTo>
                    <a:pt x="6" y="139"/>
                  </a:lnTo>
                  <a:lnTo>
                    <a:pt x="10" y="149"/>
                  </a:lnTo>
                  <a:lnTo>
                    <a:pt x="12" y="158"/>
                  </a:lnTo>
                  <a:lnTo>
                    <a:pt x="16" y="168"/>
                  </a:lnTo>
                  <a:lnTo>
                    <a:pt x="19" y="175"/>
                  </a:lnTo>
                  <a:lnTo>
                    <a:pt x="23" y="183"/>
                  </a:lnTo>
                  <a:lnTo>
                    <a:pt x="25" y="189"/>
                  </a:lnTo>
                  <a:lnTo>
                    <a:pt x="29" y="196"/>
                  </a:lnTo>
                  <a:lnTo>
                    <a:pt x="35" y="204"/>
                  </a:lnTo>
                  <a:lnTo>
                    <a:pt x="37" y="208"/>
                  </a:lnTo>
                  <a:lnTo>
                    <a:pt x="52" y="190"/>
                  </a:lnTo>
                  <a:lnTo>
                    <a:pt x="50" y="187"/>
                  </a:lnTo>
                  <a:lnTo>
                    <a:pt x="48" y="181"/>
                  </a:lnTo>
                  <a:lnTo>
                    <a:pt x="44" y="175"/>
                  </a:lnTo>
                  <a:lnTo>
                    <a:pt x="42" y="171"/>
                  </a:lnTo>
                  <a:lnTo>
                    <a:pt x="38" y="164"/>
                  </a:lnTo>
                  <a:lnTo>
                    <a:pt x="37" y="158"/>
                  </a:lnTo>
                  <a:lnTo>
                    <a:pt x="33" y="151"/>
                  </a:lnTo>
                  <a:lnTo>
                    <a:pt x="31" y="143"/>
                  </a:lnTo>
                  <a:lnTo>
                    <a:pt x="27" y="135"/>
                  </a:lnTo>
                  <a:lnTo>
                    <a:pt x="27" y="128"/>
                  </a:lnTo>
                  <a:lnTo>
                    <a:pt x="25" y="118"/>
                  </a:lnTo>
                  <a:lnTo>
                    <a:pt x="25" y="111"/>
                  </a:lnTo>
                  <a:lnTo>
                    <a:pt x="23" y="103"/>
                  </a:lnTo>
                  <a:lnTo>
                    <a:pt x="25" y="95"/>
                  </a:lnTo>
                  <a:lnTo>
                    <a:pt x="25" y="86"/>
                  </a:lnTo>
                  <a:lnTo>
                    <a:pt x="27" y="78"/>
                  </a:lnTo>
                  <a:lnTo>
                    <a:pt x="31" y="73"/>
                  </a:lnTo>
                  <a:lnTo>
                    <a:pt x="35" y="65"/>
                  </a:lnTo>
                  <a:lnTo>
                    <a:pt x="37" y="59"/>
                  </a:lnTo>
                  <a:lnTo>
                    <a:pt x="42" y="54"/>
                  </a:lnTo>
                  <a:lnTo>
                    <a:pt x="48" y="48"/>
                  </a:lnTo>
                  <a:lnTo>
                    <a:pt x="52" y="44"/>
                  </a:lnTo>
                  <a:lnTo>
                    <a:pt x="59" y="33"/>
                  </a:lnTo>
                  <a:lnTo>
                    <a:pt x="69" y="29"/>
                  </a:lnTo>
                  <a:lnTo>
                    <a:pt x="75" y="23"/>
                  </a:lnTo>
                  <a:lnTo>
                    <a:pt x="77" y="23"/>
                  </a:lnTo>
                  <a:lnTo>
                    <a:pt x="96" y="23"/>
                  </a:lnTo>
                  <a:lnTo>
                    <a:pt x="96" y="8"/>
                  </a:lnTo>
                  <a:lnTo>
                    <a:pt x="7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2" name="Shape 6188"/>
            <p:cNvSpPr>
              <a:spLocks/>
            </p:cNvSpPr>
            <p:nvPr/>
          </p:nvSpPr>
          <p:spPr bwMode="auto">
            <a:xfrm>
              <a:off x="4539" y="817"/>
              <a:ext cx="168" cy="109"/>
            </a:xfrm>
            <a:custGeom>
              <a:avLst/>
              <a:gdLst>
                <a:gd name="T0" fmla="*/ 12 w 337"/>
                <a:gd name="T1" fmla="*/ 239 h 217"/>
                <a:gd name="T2" fmla="*/ 42 w 337"/>
                <a:gd name="T3" fmla="*/ 203 h 217"/>
                <a:gd name="T4" fmla="*/ 82 w 337"/>
                <a:gd name="T5" fmla="*/ 161 h 217"/>
                <a:gd name="T6" fmla="*/ 109 w 337"/>
                <a:gd name="T7" fmla="*/ 129 h 217"/>
                <a:gd name="T8" fmla="*/ 151 w 337"/>
                <a:gd name="T9" fmla="*/ 106 h 217"/>
                <a:gd name="T10" fmla="*/ 190 w 337"/>
                <a:gd name="T11" fmla="*/ 81 h 217"/>
                <a:gd name="T12" fmla="*/ 229 w 337"/>
                <a:gd name="T13" fmla="*/ 68 h 217"/>
                <a:gd name="T14" fmla="*/ 275 w 337"/>
                <a:gd name="T15" fmla="*/ 52 h 217"/>
                <a:gd name="T16" fmla="*/ 317 w 337"/>
                <a:gd name="T17" fmla="*/ 52 h 217"/>
                <a:gd name="T18" fmla="*/ 362 w 337"/>
                <a:gd name="T19" fmla="*/ 52 h 217"/>
                <a:gd name="T20" fmla="*/ 402 w 337"/>
                <a:gd name="T21" fmla="*/ 55 h 217"/>
                <a:gd name="T22" fmla="*/ 447 w 337"/>
                <a:gd name="T23" fmla="*/ 74 h 217"/>
                <a:gd name="T24" fmla="*/ 489 w 337"/>
                <a:gd name="T25" fmla="*/ 93 h 217"/>
                <a:gd name="T26" fmla="*/ 528 w 337"/>
                <a:gd name="T27" fmla="*/ 117 h 217"/>
                <a:gd name="T28" fmla="*/ 574 w 337"/>
                <a:gd name="T29" fmla="*/ 161 h 217"/>
                <a:gd name="T30" fmla="*/ 622 w 337"/>
                <a:gd name="T31" fmla="*/ 223 h 217"/>
                <a:gd name="T32" fmla="*/ 655 w 337"/>
                <a:gd name="T33" fmla="*/ 265 h 217"/>
                <a:gd name="T34" fmla="*/ 682 w 337"/>
                <a:gd name="T35" fmla="*/ 307 h 217"/>
                <a:gd name="T36" fmla="*/ 706 w 337"/>
                <a:gd name="T37" fmla="*/ 352 h 217"/>
                <a:gd name="T38" fmla="*/ 737 w 337"/>
                <a:gd name="T39" fmla="*/ 394 h 217"/>
                <a:gd name="T40" fmla="*/ 776 w 337"/>
                <a:gd name="T41" fmla="*/ 443 h 217"/>
                <a:gd name="T42" fmla="*/ 809 w 337"/>
                <a:gd name="T43" fmla="*/ 491 h 217"/>
                <a:gd name="T44" fmla="*/ 845 w 337"/>
                <a:gd name="T45" fmla="*/ 536 h 217"/>
                <a:gd name="T46" fmla="*/ 878 w 337"/>
                <a:gd name="T47" fmla="*/ 572 h 217"/>
                <a:gd name="T48" fmla="*/ 918 w 337"/>
                <a:gd name="T49" fmla="*/ 611 h 217"/>
                <a:gd name="T50" fmla="*/ 969 w 337"/>
                <a:gd name="T51" fmla="*/ 660 h 217"/>
                <a:gd name="T52" fmla="*/ 1011 w 337"/>
                <a:gd name="T53" fmla="*/ 695 h 217"/>
                <a:gd name="T54" fmla="*/ 1011 w 337"/>
                <a:gd name="T55" fmla="*/ 695 h 217"/>
                <a:gd name="T56" fmla="*/ 994 w 337"/>
                <a:gd name="T57" fmla="*/ 646 h 217"/>
                <a:gd name="T58" fmla="*/ 960 w 337"/>
                <a:gd name="T59" fmla="*/ 591 h 217"/>
                <a:gd name="T60" fmla="*/ 936 w 337"/>
                <a:gd name="T61" fmla="*/ 550 h 217"/>
                <a:gd name="T62" fmla="*/ 912 w 337"/>
                <a:gd name="T63" fmla="*/ 498 h 217"/>
                <a:gd name="T64" fmla="*/ 878 w 337"/>
                <a:gd name="T65" fmla="*/ 443 h 217"/>
                <a:gd name="T66" fmla="*/ 851 w 337"/>
                <a:gd name="T67" fmla="*/ 388 h 217"/>
                <a:gd name="T68" fmla="*/ 809 w 337"/>
                <a:gd name="T69" fmla="*/ 333 h 217"/>
                <a:gd name="T70" fmla="*/ 770 w 337"/>
                <a:gd name="T71" fmla="*/ 278 h 217"/>
                <a:gd name="T72" fmla="*/ 730 w 337"/>
                <a:gd name="T73" fmla="*/ 223 h 217"/>
                <a:gd name="T74" fmla="*/ 682 w 337"/>
                <a:gd name="T75" fmla="*/ 175 h 217"/>
                <a:gd name="T76" fmla="*/ 637 w 337"/>
                <a:gd name="T77" fmla="*/ 123 h 217"/>
                <a:gd name="T78" fmla="*/ 592 w 337"/>
                <a:gd name="T79" fmla="*/ 81 h 217"/>
                <a:gd name="T80" fmla="*/ 540 w 337"/>
                <a:gd name="T81" fmla="*/ 55 h 217"/>
                <a:gd name="T82" fmla="*/ 489 w 337"/>
                <a:gd name="T83" fmla="*/ 32 h 217"/>
                <a:gd name="T84" fmla="*/ 432 w 337"/>
                <a:gd name="T85" fmla="*/ 7 h 217"/>
                <a:gd name="T86" fmla="*/ 380 w 337"/>
                <a:gd name="T87" fmla="*/ 0 h 217"/>
                <a:gd name="T88" fmla="*/ 329 w 337"/>
                <a:gd name="T89" fmla="*/ 0 h 217"/>
                <a:gd name="T90" fmla="*/ 272 w 337"/>
                <a:gd name="T91" fmla="*/ 7 h 217"/>
                <a:gd name="T92" fmla="*/ 223 w 337"/>
                <a:gd name="T93" fmla="*/ 20 h 217"/>
                <a:gd name="T94" fmla="*/ 178 w 337"/>
                <a:gd name="T95" fmla="*/ 32 h 217"/>
                <a:gd name="T96" fmla="*/ 139 w 337"/>
                <a:gd name="T97" fmla="*/ 55 h 217"/>
                <a:gd name="T98" fmla="*/ 103 w 337"/>
                <a:gd name="T99" fmla="*/ 81 h 217"/>
                <a:gd name="T100" fmla="*/ 69 w 337"/>
                <a:gd name="T101" fmla="*/ 100 h 217"/>
                <a:gd name="T102" fmla="*/ 42 w 337"/>
                <a:gd name="T103" fmla="*/ 136 h 217"/>
                <a:gd name="T104" fmla="*/ 12 w 337"/>
                <a:gd name="T105" fmla="*/ 178 h 217"/>
                <a:gd name="T106" fmla="*/ 0 w 337"/>
                <a:gd name="T107" fmla="*/ 203 h 217"/>
                <a:gd name="T108" fmla="*/ 12 w 337"/>
                <a:gd name="T109" fmla="*/ 252 h 2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37"/>
                <a:gd name="T166" fmla="*/ 0 h 217"/>
                <a:gd name="T167" fmla="*/ 337 w 337"/>
                <a:gd name="T168" fmla="*/ 217 h 2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37" h="217">
                  <a:moveTo>
                    <a:pt x="4" y="78"/>
                  </a:moveTo>
                  <a:lnTo>
                    <a:pt x="4" y="74"/>
                  </a:lnTo>
                  <a:lnTo>
                    <a:pt x="8" y="71"/>
                  </a:lnTo>
                  <a:lnTo>
                    <a:pt x="14" y="63"/>
                  </a:lnTo>
                  <a:lnTo>
                    <a:pt x="21" y="55"/>
                  </a:lnTo>
                  <a:lnTo>
                    <a:pt x="27" y="50"/>
                  </a:lnTo>
                  <a:lnTo>
                    <a:pt x="31" y="46"/>
                  </a:lnTo>
                  <a:lnTo>
                    <a:pt x="36" y="40"/>
                  </a:lnTo>
                  <a:lnTo>
                    <a:pt x="44" y="38"/>
                  </a:lnTo>
                  <a:lnTo>
                    <a:pt x="50" y="33"/>
                  </a:lnTo>
                  <a:lnTo>
                    <a:pt x="55" y="29"/>
                  </a:lnTo>
                  <a:lnTo>
                    <a:pt x="63" y="25"/>
                  </a:lnTo>
                  <a:lnTo>
                    <a:pt x="71" y="23"/>
                  </a:lnTo>
                  <a:lnTo>
                    <a:pt x="76" y="21"/>
                  </a:lnTo>
                  <a:lnTo>
                    <a:pt x="84" y="17"/>
                  </a:lnTo>
                  <a:lnTo>
                    <a:pt x="91" y="16"/>
                  </a:lnTo>
                  <a:lnTo>
                    <a:pt x="99" y="16"/>
                  </a:lnTo>
                  <a:lnTo>
                    <a:pt x="105" y="16"/>
                  </a:lnTo>
                  <a:lnTo>
                    <a:pt x="112" y="16"/>
                  </a:lnTo>
                  <a:lnTo>
                    <a:pt x="120" y="16"/>
                  </a:lnTo>
                  <a:lnTo>
                    <a:pt x="128" y="17"/>
                  </a:lnTo>
                  <a:lnTo>
                    <a:pt x="133" y="17"/>
                  </a:lnTo>
                  <a:lnTo>
                    <a:pt x="141" y="21"/>
                  </a:lnTo>
                  <a:lnTo>
                    <a:pt x="148" y="23"/>
                  </a:lnTo>
                  <a:lnTo>
                    <a:pt x="156" y="25"/>
                  </a:lnTo>
                  <a:lnTo>
                    <a:pt x="162" y="29"/>
                  </a:lnTo>
                  <a:lnTo>
                    <a:pt x="169" y="33"/>
                  </a:lnTo>
                  <a:lnTo>
                    <a:pt x="175" y="36"/>
                  </a:lnTo>
                  <a:lnTo>
                    <a:pt x="181" y="42"/>
                  </a:lnTo>
                  <a:lnTo>
                    <a:pt x="190" y="50"/>
                  </a:lnTo>
                  <a:lnTo>
                    <a:pt x="202" y="63"/>
                  </a:lnTo>
                  <a:lnTo>
                    <a:pt x="206" y="69"/>
                  </a:lnTo>
                  <a:lnTo>
                    <a:pt x="211" y="74"/>
                  </a:lnTo>
                  <a:lnTo>
                    <a:pt x="217" y="82"/>
                  </a:lnTo>
                  <a:lnTo>
                    <a:pt x="221" y="88"/>
                  </a:lnTo>
                  <a:lnTo>
                    <a:pt x="226" y="95"/>
                  </a:lnTo>
                  <a:lnTo>
                    <a:pt x="230" y="101"/>
                  </a:lnTo>
                  <a:lnTo>
                    <a:pt x="234" y="109"/>
                  </a:lnTo>
                  <a:lnTo>
                    <a:pt x="240" y="116"/>
                  </a:lnTo>
                  <a:lnTo>
                    <a:pt x="244" y="122"/>
                  </a:lnTo>
                  <a:lnTo>
                    <a:pt x="251" y="130"/>
                  </a:lnTo>
                  <a:lnTo>
                    <a:pt x="257" y="137"/>
                  </a:lnTo>
                  <a:lnTo>
                    <a:pt x="263" y="145"/>
                  </a:lnTo>
                  <a:lnTo>
                    <a:pt x="268" y="152"/>
                  </a:lnTo>
                  <a:lnTo>
                    <a:pt x="274" y="158"/>
                  </a:lnTo>
                  <a:lnTo>
                    <a:pt x="280" y="166"/>
                  </a:lnTo>
                  <a:lnTo>
                    <a:pt x="285" y="171"/>
                  </a:lnTo>
                  <a:lnTo>
                    <a:pt x="291" y="177"/>
                  </a:lnTo>
                  <a:lnTo>
                    <a:pt x="299" y="183"/>
                  </a:lnTo>
                  <a:lnTo>
                    <a:pt x="304" y="189"/>
                  </a:lnTo>
                  <a:lnTo>
                    <a:pt x="310" y="196"/>
                  </a:lnTo>
                  <a:lnTo>
                    <a:pt x="321" y="204"/>
                  </a:lnTo>
                  <a:lnTo>
                    <a:pt x="329" y="211"/>
                  </a:lnTo>
                  <a:lnTo>
                    <a:pt x="335" y="215"/>
                  </a:lnTo>
                  <a:lnTo>
                    <a:pt x="337" y="217"/>
                  </a:lnTo>
                  <a:lnTo>
                    <a:pt x="335" y="215"/>
                  </a:lnTo>
                  <a:lnTo>
                    <a:pt x="333" y="211"/>
                  </a:lnTo>
                  <a:lnTo>
                    <a:pt x="329" y="200"/>
                  </a:lnTo>
                  <a:lnTo>
                    <a:pt x="323" y="190"/>
                  </a:lnTo>
                  <a:lnTo>
                    <a:pt x="318" y="183"/>
                  </a:lnTo>
                  <a:lnTo>
                    <a:pt x="316" y="177"/>
                  </a:lnTo>
                  <a:lnTo>
                    <a:pt x="310" y="170"/>
                  </a:lnTo>
                  <a:lnTo>
                    <a:pt x="308" y="164"/>
                  </a:lnTo>
                  <a:lnTo>
                    <a:pt x="302" y="154"/>
                  </a:lnTo>
                  <a:lnTo>
                    <a:pt x="297" y="145"/>
                  </a:lnTo>
                  <a:lnTo>
                    <a:pt x="291" y="137"/>
                  </a:lnTo>
                  <a:lnTo>
                    <a:pt x="287" y="130"/>
                  </a:lnTo>
                  <a:lnTo>
                    <a:pt x="282" y="120"/>
                  </a:lnTo>
                  <a:lnTo>
                    <a:pt x="274" y="111"/>
                  </a:lnTo>
                  <a:lnTo>
                    <a:pt x="268" y="103"/>
                  </a:lnTo>
                  <a:lnTo>
                    <a:pt x="263" y="94"/>
                  </a:lnTo>
                  <a:lnTo>
                    <a:pt x="255" y="86"/>
                  </a:lnTo>
                  <a:lnTo>
                    <a:pt x="249" y="76"/>
                  </a:lnTo>
                  <a:lnTo>
                    <a:pt x="242" y="69"/>
                  </a:lnTo>
                  <a:lnTo>
                    <a:pt x="236" y="61"/>
                  </a:lnTo>
                  <a:lnTo>
                    <a:pt x="226" y="54"/>
                  </a:lnTo>
                  <a:lnTo>
                    <a:pt x="219" y="46"/>
                  </a:lnTo>
                  <a:lnTo>
                    <a:pt x="211" y="38"/>
                  </a:lnTo>
                  <a:lnTo>
                    <a:pt x="204" y="33"/>
                  </a:lnTo>
                  <a:lnTo>
                    <a:pt x="196" y="25"/>
                  </a:lnTo>
                  <a:lnTo>
                    <a:pt x="188" y="21"/>
                  </a:lnTo>
                  <a:lnTo>
                    <a:pt x="179" y="17"/>
                  </a:lnTo>
                  <a:lnTo>
                    <a:pt x="171" y="14"/>
                  </a:lnTo>
                  <a:lnTo>
                    <a:pt x="162" y="10"/>
                  </a:lnTo>
                  <a:lnTo>
                    <a:pt x="154" y="6"/>
                  </a:lnTo>
                  <a:lnTo>
                    <a:pt x="143" y="2"/>
                  </a:lnTo>
                  <a:lnTo>
                    <a:pt x="135" y="2"/>
                  </a:lnTo>
                  <a:lnTo>
                    <a:pt x="126" y="0"/>
                  </a:lnTo>
                  <a:lnTo>
                    <a:pt x="116" y="0"/>
                  </a:lnTo>
                  <a:lnTo>
                    <a:pt x="109" y="0"/>
                  </a:lnTo>
                  <a:lnTo>
                    <a:pt x="99" y="2"/>
                  </a:lnTo>
                  <a:lnTo>
                    <a:pt x="90" y="2"/>
                  </a:lnTo>
                  <a:lnTo>
                    <a:pt x="82" y="4"/>
                  </a:lnTo>
                  <a:lnTo>
                    <a:pt x="74" y="6"/>
                  </a:lnTo>
                  <a:lnTo>
                    <a:pt x="67" y="8"/>
                  </a:lnTo>
                  <a:lnTo>
                    <a:pt x="59" y="10"/>
                  </a:lnTo>
                  <a:lnTo>
                    <a:pt x="53" y="14"/>
                  </a:lnTo>
                  <a:lnTo>
                    <a:pt x="46" y="17"/>
                  </a:lnTo>
                  <a:lnTo>
                    <a:pt x="42" y="21"/>
                  </a:lnTo>
                  <a:lnTo>
                    <a:pt x="34" y="25"/>
                  </a:lnTo>
                  <a:lnTo>
                    <a:pt x="29" y="29"/>
                  </a:lnTo>
                  <a:lnTo>
                    <a:pt x="23" y="31"/>
                  </a:lnTo>
                  <a:lnTo>
                    <a:pt x="21" y="36"/>
                  </a:lnTo>
                  <a:lnTo>
                    <a:pt x="14" y="42"/>
                  </a:lnTo>
                  <a:lnTo>
                    <a:pt x="10" y="50"/>
                  </a:lnTo>
                  <a:lnTo>
                    <a:pt x="4" y="55"/>
                  </a:lnTo>
                  <a:lnTo>
                    <a:pt x="2" y="61"/>
                  </a:lnTo>
                  <a:lnTo>
                    <a:pt x="0" y="63"/>
                  </a:lnTo>
                  <a:lnTo>
                    <a:pt x="0" y="65"/>
                  </a:lnTo>
                  <a:lnTo>
                    <a:pt x="4" y="7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3" name="Shape 6189"/>
            <p:cNvSpPr>
              <a:spLocks/>
            </p:cNvSpPr>
            <p:nvPr/>
          </p:nvSpPr>
          <p:spPr bwMode="auto">
            <a:xfrm>
              <a:off x="4565" y="838"/>
              <a:ext cx="162" cy="107"/>
            </a:xfrm>
            <a:custGeom>
              <a:avLst/>
              <a:gdLst>
                <a:gd name="T0" fmla="*/ 55 w 324"/>
                <a:gd name="T1" fmla="*/ 39 h 213"/>
                <a:gd name="T2" fmla="*/ 83 w 324"/>
                <a:gd name="T3" fmla="*/ 39 h 213"/>
                <a:gd name="T4" fmla="*/ 137 w 324"/>
                <a:gd name="T5" fmla="*/ 42 h 213"/>
                <a:gd name="T6" fmla="*/ 182 w 324"/>
                <a:gd name="T7" fmla="*/ 74 h 213"/>
                <a:gd name="T8" fmla="*/ 226 w 324"/>
                <a:gd name="T9" fmla="*/ 103 h 213"/>
                <a:gd name="T10" fmla="*/ 261 w 324"/>
                <a:gd name="T11" fmla="*/ 149 h 213"/>
                <a:gd name="T12" fmla="*/ 301 w 324"/>
                <a:gd name="T13" fmla="*/ 203 h 213"/>
                <a:gd name="T14" fmla="*/ 344 w 324"/>
                <a:gd name="T15" fmla="*/ 272 h 213"/>
                <a:gd name="T16" fmla="*/ 390 w 324"/>
                <a:gd name="T17" fmla="*/ 346 h 213"/>
                <a:gd name="T18" fmla="*/ 437 w 324"/>
                <a:gd name="T19" fmla="*/ 417 h 213"/>
                <a:gd name="T20" fmla="*/ 483 w 324"/>
                <a:gd name="T21" fmla="*/ 492 h 213"/>
                <a:gd name="T22" fmla="*/ 543 w 324"/>
                <a:gd name="T23" fmla="*/ 553 h 213"/>
                <a:gd name="T24" fmla="*/ 602 w 324"/>
                <a:gd name="T25" fmla="*/ 608 h 213"/>
                <a:gd name="T26" fmla="*/ 666 w 324"/>
                <a:gd name="T27" fmla="*/ 647 h 213"/>
                <a:gd name="T28" fmla="*/ 725 w 324"/>
                <a:gd name="T29" fmla="*/ 663 h 213"/>
                <a:gd name="T30" fmla="*/ 790 w 324"/>
                <a:gd name="T31" fmla="*/ 682 h 213"/>
                <a:gd name="T32" fmla="*/ 849 w 324"/>
                <a:gd name="T33" fmla="*/ 682 h 213"/>
                <a:gd name="T34" fmla="*/ 902 w 324"/>
                <a:gd name="T35" fmla="*/ 682 h 213"/>
                <a:gd name="T36" fmla="*/ 945 w 324"/>
                <a:gd name="T37" fmla="*/ 676 h 213"/>
                <a:gd name="T38" fmla="*/ 992 w 324"/>
                <a:gd name="T39" fmla="*/ 670 h 213"/>
                <a:gd name="T40" fmla="*/ 992 w 324"/>
                <a:gd name="T41" fmla="*/ 670 h 213"/>
                <a:gd name="T42" fmla="*/ 954 w 324"/>
                <a:gd name="T43" fmla="*/ 670 h 213"/>
                <a:gd name="T44" fmla="*/ 920 w 324"/>
                <a:gd name="T45" fmla="*/ 670 h 213"/>
                <a:gd name="T46" fmla="*/ 880 w 324"/>
                <a:gd name="T47" fmla="*/ 663 h 213"/>
                <a:gd name="T48" fmla="*/ 830 w 324"/>
                <a:gd name="T49" fmla="*/ 654 h 213"/>
                <a:gd name="T50" fmla="*/ 778 w 324"/>
                <a:gd name="T51" fmla="*/ 627 h 213"/>
                <a:gd name="T52" fmla="*/ 725 w 324"/>
                <a:gd name="T53" fmla="*/ 592 h 213"/>
                <a:gd name="T54" fmla="*/ 666 w 324"/>
                <a:gd name="T55" fmla="*/ 547 h 213"/>
                <a:gd name="T56" fmla="*/ 614 w 324"/>
                <a:gd name="T57" fmla="*/ 492 h 213"/>
                <a:gd name="T58" fmla="*/ 562 w 324"/>
                <a:gd name="T59" fmla="*/ 417 h 213"/>
                <a:gd name="T60" fmla="*/ 508 w 324"/>
                <a:gd name="T61" fmla="*/ 353 h 213"/>
                <a:gd name="T62" fmla="*/ 455 w 324"/>
                <a:gd name="T63" fmla="*/ 278 h 213"/>
                <a:gd name="T64" fmla="*/ 403 w 324"/>
                <a:gd name="T65" fmla="*/ 203 h 213"/>
                <a:gd name="T66" fmla="*/ 350 w 324"/>
                <a:gd name="T67" fmla="*/ 142 h 213"/>
                <a:gd name="T68" fmla="*/ 301 w 324"/>
                <a:gd name="T69" fmla="*/ 87 h 213"/>
                <a:gd name="T70" fmla="*/ 248 w 324"/>
                <a:gd name="T71" fmla="*/ 48 h 213"/>
                <a:gd name="T72" fmla="*/ 195 w 324"/>
                <a:gd name="T73" fmla="*/ 20 h 213"/>
                <a:gd name="T74" fmla="*/ 149 w 324"/>
                <a:gd name="T75" fmla="*/ 7 h 213"/>
                <a:gd name="T76" fmla="*/ 108 w 324"/>
                <a:gd name="T77" fmla="*/ 0 h 213"/>
                <a:gd name="T78" fmla="*/ 66 w 324"/>
                <a:gd name="T79" fmla="*/ 7 h 213"/>
                <a:gd name="T80" fmla="*/ 38 w 324"/>
                <a:gd name="T81" fmla="*/ 13 h 213"/>
                <a:gd name="T82" fmla="*/ 0 w 324"/>
                <a:gd name="T83" fmla="*/ 20 h 213"/>
                <a:gd name="T84" fmla="*/ 55 w 324"/>
                <a:gd name="T85" fmla="*/ 42 h 2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4"/>
                <a:gd name="T130" fmla="*/ 0 h 213"/>
                <a:gd name="T131" fmla="*/ 324 w 324"/>
                <a:gd name="T132" fmla="*/ 213 h 2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4" h="213">
                  <a:moveTo>
                    <a:pt x="18" y="13"/>
                  </a:moveTo>
                  <a:lnTo>
                    <a:pt x="18" y="12"/>
                  </a:lnTo>
                  <a:lnTo>
                    <a:pt x="21" y="12"/>
                  </a:lnTo>
                  <a:lnTo>
                    <a:pt x="27" y="12"/>
                  </a:lnTo>
                  <a:lnTo>
                    <a:pt x="35" y="12"/>
                  </a:lnTo>
                  <a:lnTo>
                    <a:pt x="44" y="13"/>
                  </a:lnTo>
                  <a:lnTo>
                    <a:pt x="54" y="19"/>
                  </a:lnTo>
                  <a:lnTo>
                    <a:pt x="59" y="23"/>
                  </a:lnTo>
                  <a:lnTo>
                    <a:pt x="65" y="27"/>
                  </a:lnTo>
                  <a:lnTo>
                    <a:pt x="73" y="32"/>
                  </a:lnTo>
                  <a:lnTo>
                    <a:pt x="78" y="40"/>
                  </a:lnTo>
                  <a:lnTo>
                    <a:pt x="84" y="46"/>
                  </a:lnTo>
                  <a:lnTo>
                    <a:pt x="90" y="55"/>
                  </a:lnTo>
                  <a:lnTo>
                    <a:pt x="97" y="63"/>
                  </a:lnTo>
                  <a:lnTo>
                    <a:pt x="105" y="74"/>
                  </a:lnTo>
                  <a:lnTo>
                    <a:pt x="111" y="84"/>
                  </a:lnTo>
                  <a:lnTo>
                    <a:pt x="118" y="95"/>
                  </a:lnTo>
                  <a:lnTo>
                    <a:pt x="126" y="107"/>
                  </a:lnTo>
                  <a:lnTo>
                    <a:pt x="134" y="118"/>
                  </a:lnTo>
                  <a:lnTo>
                    <a:pt x="141" y="129"/>
                  </a:lnTo>
                  <a:lnTo>
                    <a:pt x="149" y="141"/>
                  </a:lnTo>
                  <a:lnTo>
                    <a:pt x="156" y="152"/>
                  </a:lnTo>
                  <a:lnTo>
                    <a:pt x="166" y="162"/>
                  </a:lnTo>
                  <a:lnTo>
                    <a:pt x="175" y="171"/>
                  </a:lnTo>
                  <a:lnTo>
                    <a:pt x="185" y="181"/>
                  </a:lnTo>
                  <a:lnTo>
                    <a:pt x="194" y="188"/>
                  </a:lnTo>
                  <a:lnTo>
                    <a:pt x="206" y="196"/>
                  </a:lnTo>
                  <a:lnTo>
                    <a:pt x="215" y="200"/>
                  </a:lnTo>
                  <a:lnTo>
                    <a:pt x="225" y="204"/>
                  </a:lnTo>
                  <a:lnTo>
                    <a:pt x="234" y="205"/>
                  </a:lnTo>
                  <a:lnTo>
                    <a:pt x="246" y="209"/>
                  </a:lnTo>
                  <a:lnTo>
                    <a:pt x="255" y="211"/>
                  </a:lnTo>
                  <a:lnTo>
                    <a:pt x="265" y="211"/>
                  </a:lnTo>
                  <a:lnTo>
                    <a:pt x="274" y="211"/>
                  </a:lnTo>
                  <a:lnTo>
                    <a:pt x="284" y="213"/>
                  </a:lnTo>
                  <a:lnTo>
                    <a:pt x="291" y="211"/>
                  </a:lnTo>
                  <a:lnTo>
                    <a:pt x="299" y="211"/>
                  </a:lnTo>
                  <a:lnTo>
                    <a:pt x="305" y="209"/>
                  </a:lnTo>
                  <a:lnTo>
                    <a:pt x="312" y="209"/>
                  </a:lnTo>
                  <a:lnTo>
                    <a:pt x="320" y="207"/>
                  </a:lnTo>
                  <a:lnTo>
                    <a:pt x="324" y="207"/>
                  </a:lnTo>
                  <a:lnTo>
                    <a:pt x="320" y="207"/>
                  </a:lnTo>
                  <a:lnTo>
                    <a:pt x="314" y="207"/>
                  </a:lnTo>
                  <a:lnTo>
                    <a:pt x="308" y="207"/>
                  </a:lnTo>
                  <a:lnTo>
                    <a:pt x="305" y="207"/>
                  </a:lnTo>
                  <a:lnTo>
                    <a:pt x="297" y="207"/>
                  </a:lnTo>
                  <a:lnTo>
                    <a:pt x="293" y="207"/>
                  </a:lnTo>
                  <a:lnTo>
                    <a:pt x="284" y="205"/>
                  </a:lnTo>
                  <a:lnTo>
                    <a:pt x="276" y="204"/>
                  </a:lnTo>
                  <a:lnTo>
                    <a:pt x="268" y="202"/>
                  </a:lnTo>
                  <a:lnTo>
                    <a:pt x="261" y="198"/>
                  </a:lnTo>
                  <a:lnTo>
                    <a:pt x="251" y="194"/>
                  </a:lnTo>
                  <a:lnTo>
                    <a:pt x="242" y="190"/>
                  </a:lnTo>
                  <a:lnTo>
                    <a:pt x="234" y="183"/>
                  </a:lnTo>
                  <a:lnTo>
                    <a:pt x="225" y="179"/>
                  </a:lnTo>
                  <a:lnTo>
                    <a:pt x="215" y="169"/>
                  </a:lnTo>
                  <a:lnTo>
                    <a:pt x="208" y="162"/>
                  </a:lnTo>
                  <a:lnTo>
                    <a:pt x="198" y="152"/>
                  </a:lnTo>
                  <a:lnTo>
                    <a:pt x="191" y="141"/>
                  </a:lnTo>
                  <a:lnTo>
                    <a:pt x="181" y="129"/>
                  </a:lnTo>
                  <a:lnTo>
                    <a:pt x="173" y="118"/>
                  </a:lnTo>
                  <a:lnTo>
                    <a:pt x="164" y="109"/>
                  </a:lnTo>
                  <a:lnTo>
                    <a:pt x="156" y="97"/>
                  </a:lnTo>
                  <a:lnTo>
                    <a:pt x="147" y="86"/>
                  </a:lnTo>
                  <a:lnTo>
                    <a:pt x="139" y="74"/>
                  </a:lnTo>
                  <a:lnTo>
                    <a:pt x="130" y="63"/>
                  </a:lnTo>
                  <a:lnTo>
                    <a:pt x="124" y="53"/>
                  </a:lnTo>
                  <a:lnTo>
                    <a:pt x="113" y="44"/>
                  </a:lnTo>
                  <a:lnTo>
                    <a:pt x="105" y="36"/>
                  </a:lnTo>
                  <a:lnTo>
                    <a:pt x="97" y="27"/>
                  </a:lnTo>
                  <a:lnTo>
                    <a:pt x="90" y="21"/>
                  </a:lnTo>
                  <a:lnTo>
                    <a:pt x="80" y="15"/>
                  </a:lnTo>
                  <a:lnTo>
                    <a:pt x="73" y="12"/>
                  </a:lnTo>
                  <a:lnTo>
                    <a:pt x="63" y="6"/>
                  </a:lnTo>
                  <a:lnTo>
                    <a:pt x="57" y="4"/>
                  </a:lnTo>
                  <a:lnTo>
                    <a:pt x="48" y="2"/>
                  </a:lnTo>
                  <a:lnTo>
                    <a:pt x="40" y="0"/>
                  </a:lnTo>
                  <a:lnTo>
                    <a:pt x="35" y="0"/>
                  </a:lnTo>
                  <a:lnTo>
                    <a:pt x="29" y="2"/>
                  </a:lnTo>
                  <a:lnTo>
                    <a:pt x="21" y="2"/>
                  </a:lnTo>
                  <a:lnTo>
                    <a:pt x="16" y="4"/>
                  </a:lnTo>
                  <a:lnTo>
                    <a:pt x="12" y="4"/>
                  </a:lnTo>
                  <a:lnTo>
                    <a:pt x="8" y="6"/>
                  </a:lnTo>
                  <a:lnTo>
                    <a:pt x="0" y="6"/>
                  </a:lnTo>
                  <a:lnTo>
                    <a:pt x="0" y="8"/>
                  </a:lnTo>
                  <a:lnTo>
                    <a:pt x="18" y="1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4" name="Shape 6190"/>
            <p:cNvSpPr>
              <a:spLocks/>
            </p:cNvSpPr>
            <p:nvPr/>
          </p:nvSpPr>
          <p:spPr bwMode="auto">
            <a:xfrm>
              <a:off x="4603" y="844"/>
              <a:ext cx="149" cy="473"/>
            </a:xfrm>
            <a:custGeom>
              <a:avLst/>
              <a:gdLst>
                <a:gd name="T0" fmla="*/ 736 w 300"/>
                <a:gd name="T1" fmla="*/ 244 h 946"/>
                <a:gd name="T2" fmla="*/ 815 w 300"/>
                <a:gd name="T3" fmla="*/ 348 h 946"/>
                <a:gd name="T4" fmla="*/ 870 w 300"/>
                <a:gd name="T5" fmla="*/ 477 h 946"/>
                <a:gd name="T6" fmla="*/ 870 w 300"/>
                <a:gd name="T7" fmla="*/ 618 h 946"/>
                <a:gd name="T8" fmla="*/ 844 w 300"/>
                <a:gd name="T9" fmla="*/ 760 h 946"/>
                <a:gd name="T10" fmla="*/ 815 w 300"/>
                <a:gd name="T11" fmla="*/ 866 h 946"/>
                <a:gd name="T12" fmla="*/ 852 w 300"/>
                <a:gd name="T13" fmla="*/ 937 h 946"/>
                <a:gd name="T14" fmla="*/ 870 w 300"/>
                <a:gd name="T15" fmla="*/ 1030 h 946"/>
                <a:gd name="T16" fmla="*/ 847 w 300"/>
                <a:gd name="T17" fmla="*/ 1148 h 946"/>
                <a:gd name="T18" fmla="*/ 803 w 300"/>
                <a:gd name="T19" fmla="*/ 1259 h 946"/>
                <a:gd name="T20" fmla="*/ 727 w 300"/>
                <a:gd name="T21" fmla="*/ 1377 h 946"/>
                <a:gd name="T22" fmla="*/ 616 w 300"/>
                <a:gd name="T23" fmla="*/ 1467 h 946"/>
                <a:gd name="T24" fmla="*/ 563 w 300"/>
                <a:gd name="T25" fmla="*/ 1545 h 946"/>
                <a:gd name="T26" fmla="*/ 537 w 300"/>
                <a:gd name="T27" fmla="*/ 1625 h 946"/>
                <a:gd name="T28" fmla="*/ 508 w 300"/>
                <a:gd name="T29" fmla="*/ 1749 h 946"/>
                <a:gd name="T30" fmla="*/ 470 w 300"/>
                <a:gd name="T31" fmla="*/ 1897 h 946"/>
                <a:gd name="T32" fmla="*/ 420 w 300"/>
                <a:gd name="T33" fmla="*/ 2056 h 946"/>
                <a:gd name="T34" fmla="*/ 359 w 300"/>
                <a:gd name="T35" fmla="*/ 2214 h 946"/>
                <a:gd name="T36" fmla="*/ 283 w 300"/>
                <a:gd name="T37" fmla="*/ 2385 h 946"/>
                <a:gd name="T38" fmla="*/ 199 w 300"/>
                <a:gd name="T39" fmla="*/ 2546 h 946"/>
                <a:gd name="T40" fmla="*/ 131 w 300"/>
                <a:gd name="T41" fmla="*/ 2692 h 946"/>
                <a:gd name="T42" fmla="*/ 64 w 300"/>
                <a:gd name="T43" fmla="*/ 2803 h 946"/>
                <a:gd name="T44" fmla="*/ 9 w 300"/>
                <a:gd name="T45" fmla="*/ 2915 h 946"/>
                <a:gd name="T46" fmla="*/ 9 w 300"/>
                <a:gd name="T47" fmla="*/ 2893 h 946"/>
                <a:gd name="T48" fmla="*/ 44 w 300"/>
                <a:gd name="T49" fmla="*/ 2794 h 946"/>
                <a:gd name="T50" fmla="*/ 93 w 300"/>
                <a:gd name="T51" fmla="*/ 2679 h 946"/>
                <a:gd name="T52" fmla="*/ 143 w 300"/>
                <a:gd name="T53" fmla="*/ 2562 h 946"/>
                <a:gd name="T54" fmla="*/ 181 w 300"/>
                <a:gd name="T55" fmla="*/ 2438 h 946"/>
                <a:gd name="T56" fmla="*/ 227 w 300"/>
                <a:gd name="T57" fmla="*/ 2338 h 946"/>
                <a:gd name="T58" fmla="*/ 260 w 300"/>
                <a:gd name="T59" fmla="*/ 2245 h 946"/>
                <a:gd name="T60" fmla="*/ 283 w 300"/>
                <a:gd name="T61" fmla="*/ 2155 h 946"/>
                <a:gd name="T62" fmla="*/ 298 w 300"/>
                <a:gd name="T63" fmla="*/ 2081 h 946"/>
                <a:gd name="T64" fmla="*/ 342 w 300"/>
                <a:gd name="T65" fmla="*/ 1971 h 946"/>
                <a:gd name="T66" fmla="*/ 409 w 300"/>
                <a:gd name="T67" fmla="*/ 1827 h 946"/>
                <a:gd name="T68" fmla="*/ 476 w 300"/>
                <a:gd name="T69" fmla="*/ 1656 h 946"/>
                <a:gd name="T70" fmla="*/ 531 w 300"/>
                <a:gd name="T71" fmla="*/ 1507 h 946"/>
                <a:gd name="T72" fmla="*/ 563 w 300"/>
                <a:gd name="T73" fmla="*/ 1396 h 946"/>
                <a:gd name="T74" fmla="*/ 636 w 300"/>
                <a:gd name="T75" fmla="*/ 1377 h 946"/>
                <a:gd name="T76" fmla="*/ 771 w 300"/>
                <a:gd name="T77" fmla="*/ 1272 h 946"/>
                <a:gd name="T78" fmla="*/ 809 w 300"/>
                <a:gd name="T79" fmla="*/ 1166 h 946"/>
                <a:gd name="T80" fmla="*/ 820 w 300"/>
                <a:gd name="T81" fmla="*/ 1055 h 946"/>
                <a:gd name="T82" fmla="*/ 759 w 300"/>
                <a:gd name="T83" fmla="*/ 989 h 946"/>
                <a:gd name="T84" fmla="*/ 736 w 300"/>
                <a:gd name="T85" fmla="*/ 1030 h 946"/>
                <a:gd name="T86" fmla="*/ 759 w 300"/>
                <a:gd name="T87" fmla="*/ 1107 h 946"/>
                <a:gd name="T88" fmla="*/ 727 w 300"/>
                <a:gd name="T89" fmla="*/ 1200 h 946"/>
                <a:gd name="T90" fmla="*/ 727 w 300"/>
                <a:gd name="T91" fmla="*/ 1132 h 946"/>
                <a:gd name="T92" fmla="*/ 680 w 300"/>
                <a:gd name="T93" fmla="*/ 1055 h 946"/>
                <a:gd name="T94" fmla="*/ 692 w 300"/>
                <a:gd name="T95" fmla="*/ 989 h 946"/>
                <a:gd name="T96" fmla="*/ 730 w 300"/>
                <a:gd name="T97" fmla="*/ 878 h 946"/>
                <a:gd name="T98" fmla="*/ 788 w 300"/>
                <a:gd name="T99" fmla="*/ 754 h 946"/>
                <a:gd name="T100" fmla="*/ 809 w 300"/>
                <a:gd name="T101" fmla="*/ 624 h 946"/>
                <a:gd name="T102" fmla="*/ 791 w 300"/>
                <a:gd name="T103" fmla="*/ 486 h 946"/>
                <a:gd name="T104" fmla="*/ 709 w 300"/>
                <a:gd name="T105" fmla="*/ 342 h 946"/>
                <a:gd name="T106" fmla="*/ 569 w 300"/>
                <a:gd name="T107" fmla="*/ 193 h 946"/>
                <a:gd name="T108" fmla="*/ 426 w 300"/>
                <a:gd name="T109" fmla="*/ 62 h 9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0"/>
                <a:gd name="T166" fmla="*/ 0 h 946"/>
                <a:gd name="T167" fmla="*/ 300 w 300"/>
                <a:gd name="T168" fmla="*/ 946 h 9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0" h="946">
                  <a:moveTo>
                    <a:pt x="110" y="0"/>
                  </a:moveTo>
                  <a:lnTo>
                    <a:pt x="243" y="68"/>
                  </a:lnTo>
                  <a:lnTo>
                    <a:pt x="245" y="70"/>
                  </a:lnTo>
                  <a:lnTo>
                    <a:pt x="250" y="76"/>
                  </a:lnTo>
                  <a:lnTo>
                    <a:pt x="252" y="79"/>
                  </a:lnTo>
                  <a:lnTo>
                    <a:pt x="258" y="85"/>
                  </a:lnTo>
                  <a:lnTo>
                    <a:pt x="264" y="91"/>
                  </a:lnTo>
                  <a:lnTo>
                    <a:pt x="270" y="98"/>
                  </a:lnTo>
                  <a:lnTo>
                    <a:pt x="273" y="104"/>
                  </a:lnTo>
                  <a:lnTo>
                    <a:pt x="279" y="112"/>
                  </a:lnTo>
                  <a:lnTo>
                    <a:pt x="283" y="119"/>
                  </a:lnTo>
                  <a:lnTo>
                    <a:pt x="289" y="127"/>
                  </a:lnTo>
                  <a:lnTo>
                    <a:pt x="292" y="136"/>
                  </a:lnTo>
                  <a:lnTo>
                    <a:pt x="296" y="144"/>
                  </a:lnTo>
                  <a:lnTo>
                    <a:pt x="298" y="154"/>
                  </a:lnTo>
                  <a:lnTo>
                    <a:pt x="300" y="163"/>
                  </a:lnTo>
                  <a:lnTo>
                    <a:pt x="300" y="171"/>
                  </a:lnTo>
                  <a:lnTo>
                    <a:pt x="300" y="180"/>
                  </a:lnTo>
                  <a:lnTo>
                    <a:pt x="298" y="190"/>
                  </a:lnTo>
                  <a:lnTo>
                    <a:pt x="298" y="199"/>
                  </a:lnTo>
                  <a:lnTo>
                    <a:pt x="296" y="209"/>
                  </a:lnTo>
                  <a:lnTo>
                    <a:pt x="294" y="218"/>
                  </a:lnTo>
                  <a:lnTo>
                    <a:pt x="292" y="228"/>
                  </a:lnTo>
                  <a:lnTo>
                    <a:pt x="290" y="237"/>
                  </a:lnTo>
                  <a:lnTo>
                    <a:pt x="289" y="245"/>
                  </a:lnTo>
                  <a:lnTo>
                    <a:pt x="285" y="252"/>
                  </a:lnTo>
                  <a:lnTo>
                    <a:pt x="283" y="260"/>
                  </a:lnTo>
                  <a:lnTo>
                    <a:pt x="283" y="266"/>
                  </a:lnTo>
                  <a:lnTo>
                    <a:pt x="279" y="275"/>
                  </a:lnTo>
                  <a:lnTo>
                    <a:pt x="279" y="279"/>
                  </a:lnTo>
                  <a:lnTo>
                    <a:pt x="268" y="296"/>
                  </a:lnTo>
                  <a:lnTo>
                    <a:pt x="270" y="296"/>
                  </a:lnTo>
                  <a:lnTo>
                    <a:pt x="281" y="296"/>
                  </a:lnTo>
                  <a:lnTo>
                    <a:pt x="287" y="296"/>
                  </a:lnTo>
                  <a:lnTo>
                    <a:pt x="292" y="302"/>
                  </a:lnTo>
                  <a:lnTo>
                    <a:pt x="296" y="308"/>
                  </a:lnTo>
                  <a:lnTo>
                    <a:pt x="300" y="315"/>
                  </a:lnTo>
                  <a:lnTo>
                    <a:pt x="300" y="319"/>
                  </a:lnTo>
                  <a:lnTo>
                    <a:pt x="300" y="325"/>
                  </a:lnTo>
                  <a:lnTo>
                    <a:pt x="298" y="332"/>
                  </a:lnTo>
                  <a:lnTo>
                    <a:pt x="298" y="338"/>
                  </a:lnTo>
                  <a:lnTo>
                    <a:pt x="296" y="344"/>
                  </a:lnTo>
                  <a:lnTo>
                    <a:pt x="296" y="353"/>
                  </a:lnTo>
                  <a:lnTo>
                    <a:pt x="292" y="361"/>
                  </a:lnTo>
                  <a:lnTo>
                    <a:pt x="290" y="370"/>
                  </a:lnTo>
                  <a:lnTo>
                    <a:pt x="289" y="378"/>
                  </a:lnTo>
                  <a:lnTo>
                    <a:pt x="285" y="384"/>
                  </a:lnTo>
                  <a:lnTo>
                    <a:pt x="281" y="391"/>
                  </a:lnTo>
                  <a:lnTo>
                    <a:pt x="279" y="401"/>
                  </a:lnTo>
                  <a:lnTo>
                    <a:pt x="275" y="406"/>
                  </a:lnTo>
                  <a:lnTo>
                    <a:pt x="271" y="414"/>
                  </a:lnTo>
                  <a:lnTo>
                    <a:pt x="268" y="422"/>
                  </a:lnTo>
                  <a:lnTo>
                    <a:pt x="266" y="427"/>
                  </a:lnTo>
                  <a:lnTo>
                    <a:pt x="256" y="437"/>
                  </a:lnTo>
                  <a:lnTo>
                    <a:pt x="249" y="444"/>
                  </a:lnTo>
                  <a:lnTo>
                    <a:pt x="241" y="448"/>
                  </a:lnTo>
                  <a:lnTo>
                    <a:pt x="235" y="452"/>
                  </a:lnTo>
                  <a:lnTo>
                    <a:pt x="226" y="456"/>
                  </a:lnTo>
                  <a:lnTo>
                    <a:pt x="222" y="458"/>
                  </a:lnTo>
                  <a:lnTo>
                    <a:pt x="211" y="473"/>
                  </a:lnTo>
                  <a:lnTo>
                    <a:pt x="197" y="477"/>
                  </a:lnTo>
                  <a:lnTo>
                    <a:pt x="195" y="477"/>
                  </a:lnTo>
                  <a:lnTo>
                    <a:pt x="195" y="482"/>
                  </a:lnTo>
                  <a:lnTo>
                    <a:pt x="193" y="486"/>
                  </a:lnTo>
                  <a:lnTo>
                    <a:pt x="193" y="498"/>
                  </a:lnTo>
                  <a:lnTo>
                    <a:pt x="190" y="499"/>
                  </a:lnTo>
                  <a:lnTo>
                    <a:pt x="190" y="505"/>
                  </a:lnTo>
                  <a:lnTo>
                    <a:pt x="188" y="513"/>
                  </a:lnTo>
                  <a:lnTo>
                    <a:pt x="186" y="518"/>
                  </a:lnTo>
                  <a:lnTo>
                    <a:pt x="184" y="524"/>
                  </a:lnTo>
                  <a:lnTo>
                    <a:pt x="182" y="532"/>
                  </a:lnTo>
                  <a:lnTo>
                    <a:pt x="180" y="539"/>
                  </a:lnTo>
                  <a:lnTo>
                    <a:pt x="180" y="549"/>
                  </a:lnTo>
                  <a:lnTo>
                    <a:pt x="176" y="556"/>
                  </a:lnTo>
                  <a:lnTo>
                    <a:pt x="174" y="564"/>
                  </a:lnTo>
                  <a:lnTo>
                    <a:pt x="173" y="574"/>
                  </a:lnTo>
                  <a:lnTo>
                    <a:pt x="171" y="583"/>
                  </a:lnTo>
                  <a:lnTo>
                    <a:pt x="167" y="593"/>
                  </a:lnTo>
                  <a:lnTo>
                    <a:pt x="163" y="602"/>
                  </a:lnTo>
                  <a:lnTo>
                    <a:pt x="161" y="612"/>
                  </a:lnTo>
                  <a:lnTo>
                    <a:pt x="157" y="623"/>
                  </a:lnTo>
                  <a:lnTo>
                    <a:pt x="154" y="633"/>
                  </a:lnTo>
                  <a:lnTo>
                    <a:pt x="150" y="642"/>
                  </a:lnTo>
                  <a:lnTo>
                    <a:pt x="148" y="652"/>
                  </a:lnTo>
                  <a:lnTo>
                    <a:pt x="144" y="663"/>
                  </a:lnTo>
                  <a:lnTo>
                    <a:pt x="140" y="672"/>
                  </a:lnTo>
                  <a:lnTo>
                    <a:pt x="136" y="684"/>
                  </a:lnTo>
                  <a:lnTo>
                    <a:pt x="131" y="693"/>
                  </a:lnTo>
                  <a:lnTo>
                    <a:pt x="129" y="705"/>
                  </a:lnTo>
                  <a:lnTo>
                    <a:pt x="123" y="714"/>
                  </a:lnTo>
                  <a:lnTo>
                    <a:pt x="117" y="726"/>
                  </a:lnTo>
                  <a:lnTo>
                    <a:pt x="112" y="737"/>
                  </a:lnTo>
                  <a:lnTo>
                    <a:pt x="108" y="747"/>
                  </a:lnTo>
                  <a:lnTo>
                    <a:pt x="100" y="758"/>
                  </a:lnTo>
                  <a:lnTo>
                    <a:pt x="97" y="769"/>
                  </a:lnTo>
                  <a:lnTo>
                    <a:pt x="91" y="779"/>
                  </a:lnTo>
                  <a:lnTo>
                    <a:pt x="85" y="790"/>
                  </a:lnTo>
                  <a:lnTo>
                    <a:pt x="79" y="800"/>
                  </a:lnTo>
                  <a:lnTo>
                    <a:pt x="76" y="809"/>
                  </a:lnTo>
                  <a:lnTo>
                    <a:pt x="68" y="821"/>
                  </a:lnTo>
                  <a:lnTo>
                    <a:pt x="64" y="830"/>
                  </a:lnTo>
                  <a:lnTo>
                    <a:pt x="59" y="840"/>
                  </a:lnTo>
                  <a:lnTo>
                    <a:pt x="55" y="849"/>
                  </a:lnTo>
                  <a:lnTo>
                    <a:pt x="49" y="859"/>
                  </a:lnTo>
                  <a:lnTo>
                    <a:pt x="45" y="868"/>
                  </a:lnTo>
                  <a:lnTo>
                    <a:pt x="39" y="876"/>
                  </a:lnTo>
                  <a:lnTo>
                    <a:pt x="36" y="883"/>
                  </a:lnTo>
                  <a:lnTo>
                    <a:pt x="30" y="891"/>
                  </a:lnTo>
                  <a:lnTo>
                    <a:pt x="26" y="899"/>
                  </a:lnTo>
                  <a:lnTo>
                    <a:pt x="22" y="904"/>
                  </a:lnTo>
                  <a:lnTo>
                    <a:pt x="19" y="912"/>
                  </a:lnTo>
                  <a:lnTo>
                    <a:pt x="15" y="918"/>
                  </a:lnTo>
                  <a:lnTo>
                    <a:pt x="13" y="923"/>
                  </a:lnTo>
                  <a:lnTo>
                    <a:pt x="5" y="933"/>
                  </a:lnTo>
                  <a:lnTo>
                    <a:pt x="3" y="940"/>
                  </a:lnTo>
                  <a:lnTo>
                    <a:pt x="0" y="944"/>
                  </a:lnTo>
                  <a:lnTo>
                    <a:pt x="0" y="946"/>
                  </a:lnTo>
                  <a:lnTo>
                    <a:pt x="0" y="944"/>
                  </a:lnTo>
                  <a:lnTo>
                    <a:pt x="1" y="940"/>
                  </a:lnTo>
                  <a:lnTo>
                    <a:pt x="3" y="933"/>
                  </a:lnTo>
                  <a:lnTo>
                    <a:pt x="7" y="925"/>
                  </a:lnTo>
                  <a:lnTo>
                    <a:pt x="7" y="918"/>
                  </a:lnTo>
                  <a:lnTo>
                    <a:pt x="11" y="912"/>
                  </a:lnTo>
                  <a:lnTo>
                    <a:pt x="13" y="906"/>
                  </a:lnTo>
                  <a:lnTo>
                    <a:pt x="15" y="901"/>
                  </a:lnTo>
                  <a:lnTo>
                    <a:pt x="19" y="893"/>
                  </a:lnTo>
                  <a:lnTo>
                    <a:pt x="22" y="887"/>
                  </a:lnTo>
                  <a:lnTo>
                    <a:pt x="26" y="880"/>
                  </a:lnTo>
                  <a:lnTo>
                    <a:pt x="28" y="874"/>
                  </a:lnTo>
                  <a:lnTo>
                    <a:pt x="32" y="864"/>
                  </a:lnTo>
                  <a:lnTo>
                    <a:pt x="36" y="857"/>
                  </a:lnTo>
                  <a:lnTo>
                    <a:pt x="38" y="849"/>
                  </a:lnTo>
                  <a:lnTo>
                    <a:pt x="41" y="842"/>
                  </a:lnTo>
                  <a:lnTo>
                    <a:pt x="45" y="834"/>
                  </a:lnTo>
                  <a:lnTo>
                    <a:pt x="49" y="826"/>
                  </a:lnTo>
                  <a:lnTo>
                    <a:pt x="51" y="817"/>
                  </a:lnTo>
                  <a:lnTo>
                    <a:pt x="55" y="811"/>
                  </a:lnTo>
                  <a:lnTo>
                    <a:pt x="57" y="802"/>
                  </a:lnTo>
                  <a:lnTo>
                    <a:pt x="60" y="794"/>
                  </a:lnTo>
                  <a:lnTo>
                    <a:pt x="62" y="786"/>
                  </a:lnTo>
                  <a:lnTo>
                    <a:pt x="66" y="781"/>
                  </a:lnTo>
                  <a:lnTo>
                    <a:pt x="68" y="773"/>
                  </a:lnTo>
                  <a:lnTo>
                    <a:pt x="72" y="767"/>
                  </a:lnTo>
                  <a:lnTo>
                    <a:pt x="76" y="760"/>
                  </a:lnTo>
                  <a:lnTo>
                    <a:pt x="78" y="754"/>
                  </a:lnTo>
                  <a:lnTo>
                    <a:pt x="79" y="748"/>
                  </a:lnTo>
                  <a:lnTo>
                    <a:pt x="81" y="743"/>
                  </a:lnTo>
                  <a:lnTo>
                    <a:pt x="83" y="737"/>
                  </a:lnTo>
                  <a:lnTo>
                    <a:pt x="85" y="733"/>
                  </a:lnTo>
                  <a:lnTo>
                    <a:pt x="89" y="724"/>
                  </a:lnTo>
                  <a:lnTo>
                    <a:pt x="91" y="716"/>
                  </a:lnTo>
                  <a:lnTo>
                    <a:pt x="93" y="709"/>
                  </a:lnTo>
                  <a:lnTo>
                    <a:pt x="95" y="703"/>
                  </a:lnTo>
                  <a:lnTo>
                    <a:pt x="97" y="697"/>
                  </a:lnTo>
                  <a:lnTo>
                    <a:pt x="97" y="695"/>
                  </a:lnTo>
                  <a:lnTo>
                    <a:pt x="97" y="688"/>
                  </a:lnTo>
                  <a:lnTo>
                    <a:pt x="98" y="682"/>
                  </a:lnTo>
                  <a:lnTo>
                    <a:pt x="98" y="680"/>
                  </a:lnTo>
                  <a:lnTo>
                    <a:pt x="98" y="678"/>
                  </a:lnTo>
                  <a:lnTo>
                    <a:pt x="102" y="671"/>
                  </a:lnTo>
                  <a:lnTo>
                    <a:pt x="102" y="665"/>
                  </a:lnTo>
                  <a:lnTo>
                    <a:pt x="106" y="659"/>
                  </a:lnTo>
                  <a:lnTo>
                    <a:pt x="110" y="652"/>
                  </a:lnTo>
                  <a:lnTo>
                    <a:pt x="114" y="646"/>
                  </a:lnTo>
                  <a:lnTo>
                    <a:pt x="117" y="636"/>
                  </a:lnTo>
                  <a:lnTo>
                    <a:pt x="121" y="629"/>
                  </a:lnTo>
                  <a:lnTo>
                    <a:pt x="125" y="619"/>
                  </a:lnTo>
                  <a:lnTo>
                    <a:pt x="131" y="610"/>
                  </a:lnTo>
                  <a:lnTo>
                    <a:pt x="136" y="600"/>
                  </a:lnTo>
                  <a:lnTo>
                    <a:pt x="140" y="589"/>
                  </a:lnTo>
                  <a:lnTo>
                    <a:pt x="146" y="577"/>
                  </a:lnTo>
                  <a:lnTo>
                    <a:pt x="150" y="568"/>
                  </a:lnTo>
                  <a:lnTo>
                    <a:pt x="154" y="556"/>
                  </a:lnTo>
                  <a:lnTo>
                    <a:pt x="157" y="545"/>
                  </a:lnTo>
                  <a:lnTo>
                    <a:pt x="163" y="534"/>
                  </a:lnTo>
                  <a:lnTo>
                    <a:pt x="167" y="524"/>
                  </a:lnTo>
                  <a:lnTo>
                    <a:pt x="171" y="513"/>
                  </a:lnTo>
                  <a:lnTo>
                    <a:pt x="174" y="503"/>
                  </a:lnTo>
                  <a:lnTo>
                    <a:pt x="178" y="494"/>
                  </a:lnTo>
                  <a:lnTo>
                    <a:pt x="182" y="486"/>
                  </a:lnTo>
                  <a:lnTo>
                    <a:pt x="184" y="477"/>
                  </a:lnTo>
                  <a:lnTo>
                    <a:pt x="186" y="469"/>
                  </a:lnTo>
                  <a:lnTo>
                    <a:pt x="188" y="461"/>
                  </a:lnTo>
                  <a:lnTo>
                    <a:pt x="190" y="458"/>
                  </a:lnTo>
                  <a:lnTo>
                    <a:pt x="193" y="450"/>
                  </a:lnTo>
                  <a:lnTo>
                    <a:pt x="195" y="448"/>
                  </a:lnTo>
                  <a:lnTo>
                    <a:pt x="195" y="446"/>
                  </a:lnTo>
                  <a:lnTo>
                    <a:pt x="201" y="446"/>
                  </a:lnTo>
                  <a:lnTo>
                    <a:pt x="209" y="446"/>
                  </a:lnTo>
                  <a:lnTo>
                    <a:pt x="218" y="444"/>
                  </a:lnTo>
                  <a:lnTo>
                    <a:pt x="228" y="439"/>
                  </a:lnTo>
                  <a:lnTo>
                    <a:pt x="241" y="435"/>
                  </a:lnTo>
                  <a:lnTo>
                    <a:pt x="250" y="427"/>
                  </a:lnTo>
                  <a:lnTo>
                    <a:pt x="260" y="418"/>
                  </a:lnTo>
                  <a:lnTo>
                    <a:pt x="264" y="410"/>
                  </a:lnTo>
                  <a:lnTo>
                    <a:pt x="268" y="404"/>
                  </a:lnTo>
                  <a:lnTo>
                    <a:pt x="270" y="397"/>
                  </a:lnTo>
                  <a:lnTo>
                    <a:pt x="273" y="391"/>
                  </a:lnTo>
                  <a:lnTo>
                    <a:pt x="275" y="382"/>
                  </a:lnTo>
                  <a:lnTo>
                    <a:pt x="277" y="376"/>
                  </a:lnTo>
                  <a:lnTo>
                    <a:pt x="277" y="366"/>
                  </a:lnTo>
                  <a:lnTo>
                    <a:pt x="281" y="361"/>
                  </a:lnTo>
                  <a:lnTo>
                    <a:pt x="281" y="353"/>
                  </a:lnTo>
                  <a:lnTo>
                    <a:pt x="281" y="346"/>
                  </a:lnTo>
                  <a:lnTo>
                    <a:pt x="281" y="340"/>
                  </a:lnTo>
                  <a:lnTo>
                    <a:pt x="281" y="332"/>
                  </a:lnTo>
                  <a:lnTo>
                    <a:pt x="279" y="321"/>
                  </a:lnTo>
                  <a:lnTo>
                    <a:pt x="277" y="315"/>
                  </a:lnTo>
                  <a:lnTo>
                    <a:pt x="268" y="311"/>
                  </a:lnTo>
                  <a:lnTo>
                    <a:pt x="260" y="319"/>
                  </a:lnTo>
                  <a:lnTo>
                    <a:pt x="256" y="321"/>
                  </a:lnTo>
                  <a:lnTo>
                    <a:pt x="252" y="327"/>
                  </a:lnTo>
                  <a:lnTo>
                    <a:pt x="250" y="330"/>
                  </a:lnTo>
                  <a:lnTo>
                    <a:pt x="250" y="332"/>
                  </a:lnTo>
                  <a:lnTo>
                    <a:pt x="252" y="332"/>
                  </a:lnTo>
                  <a:lnTo>
                    <a:pt x="256" y="332"/>
                  </a:lnTo>
                  <a:lnTo>
                    <a:pt x="260" y="336"/>
                  </a:lnTo>
                  <a:lnTo>
                    <a:pt x="264" y="344"/>
                  </a:lnTo>
                  <a:lnTo>
                    <a:pt x="262" y="349"/>
                  </a:lnTo>
                  <a:lnTo>
                    <a:pt x="260" y="357"/>
                  </a:lnTo>
                  <a:lnTo>
                    <a:pt x="258" y="363"/>
                  </a:lnTo>
                  <a:lnTo>
                    <a:pt x="256" y="372"/>
                  </a:lnTo>
                  <a:lnTo>
                    <a:pt x="252" y="378"/>
                  </a:lnTo>
                  <a:lnTo>
                    <a:pt x="250" y="384"/>
                  </a:lnTo>
                  <a:lnTo>
                    <a:pt x="249" y="387"/>
                  </a:lnTo>
                  <a:lnTo>
                    <a:pt x="249" y="389"/>
                  </a:lnTo>
                  <a:lnTo>
                    <a:pt x="249" y="384"/>
                  </a:lnTo>
                  <a:lnTo>
                    <a:pt x="250" y="376"/>
                  </a:lnTo>
                  <a:lnTo>
                    <a:pt x="249" y="370"/>
                  </a:lnTo>
                  <a:lnTo>
                    <a:pt x="249" y="365"/>
                  </a:lnTo>
                  <a:lnTo>
                    <a:pt x="249" y="359"/>
                  </a:lnTo>
                  <a:lnTo>
                    <a:pt x="249" y="355"/>
                  </a:lnTo>
                  <a:lnTo>
                    <a:pt x="243" y="347"/>
                  </a:lnTo>
                  <a:lnTo>
                    <a:pt x="237" y="342"/>
                  </a:lnTo>
                  <a:lnTo>
                    <a:pt x="233" y="340"/>
                  </a:lnTo>
                  <a:lnTo>
                    <a:pt x="231" y="340"/>
                  </a:lnTo>
                  <a:lnTo>
                    <a:pt x="231" y="336"/>
                  </a:lnTo>
                  <a:lnTo>
                    <a:pt x="233" y="328"/>
                  </a:lnTo>
                  <a:lnTo>
                    <a:pt x="235" y="325"/>
                  </a:lnTo>
                  <a:lnTo>
                    <a:pt x="237" y="319"/>
                  </a:lnTo>
                  <a:lnTo>
                    <a:pt x="239" y="311"/>
                  </a:lnTo>
                  <a:lnTo>
                    <a:pt x="243" y="306"/>
                  </a:lnTo>
                  <a:lnTo>
                    <a:pt x="245" y="296"/>
                  </a:lnTo>
                  <a:lnTo>
                    <a:pt x="247" y="288"/>
                  </a:lnTo>
                  <a:lnTo>
                    <a:pt x="250" y="283"/>
                  </a:lnTo>
                  <a:lnTo>
                    <a:pt x="254" y="275"/>
                  </a:lnTo>
                  <a:lnTo>
                    <a:pt x="258" y="266"/>
                  </a:lnTo>
                  <a:lnTo>
                    <a:pt x="260" y="258"/>
                  </a:lnTo>
                  <a:lnTo>
                    <a:pt x="266" y="249"/>
                  </a:lnTo>
                  <a:lnTo>
                    <a:pt x="270" y="243"/>
                  </a:lnTo>
                  <a:lnTo>
                    <a:pt x="271" y="233"/>
                  </a:lnTo>
                  <a:lnTo>
                    <a:pt x="275" y="226"/>
                  </a:lnTo>
                  <a:lnTo>
                    <a:pt x="275" y="220"/>
                  </a:lnTo>
                  <a:lnTo>
                    <a:pt x="277" y="212"/>
                  </a:lnTo>
                  <a:lnTo>
                    <a:pt x="277" y="201"/>
                  </a:lnTo>
                  <a:lnTo>
                    <a:pt x="279" y="193"/>
                  </a:lnTo>
                  <a:lnTo>
                    <a:pt x="277" y="184"/>
                  </a:lnTo>
                  <a:lnTo>
                    <a:pt x="277" y="176"/>
                  </a:lnTo>
                  <a:lnTo>
                    <a:pt x="275" y="167"/>
                  </a:lnTo>
                  <a:lnTo>
                    <a:pt x="271" y="157"/>
                  </a:lnTo>
                  <a:lnTo>
                    <a:pt x="268" y="148"/>
                  </a:lnTo>
                  <a:lnTo>
                    <a:pt x="264" y="140"/>
                  </a:lnTo>
                  <a:lnTo>
                    <a:pt x="256" y="129"/>
                  </a:lnTo>
                  <a:lnTo>
                    <a:pt x="250" y="119"/>
                  </a:lnTo>
                  <a:lnTo>
                    <a:pt x="243" y="110"/>
                  </a:lnTo>
                  <a:lnTo>
                    <a:pt x="235" y="100"/>
                  </a:lnTo>
                  <a:lnTo>
                    <a:pt x="226" y="89"/>
                  </a:lnTo>
                  <a:lnTo>
                    <a:pt x="216" y="79"/>
                  </a:lnTo>
                  <a:lnTo>
                    <a:pt x="205" y="70"/>
                  </a:lnTo>
                  <a:lnTo>
                    <a:pt x="195" y="62"/>
                  </a:lnTo>
                  <a:lnTo>
                    <a:pt x="184" y="51"/>
                  </a:lnTo>
                  <a:lnTo>
                    <a:pt x="173" y="43"/>
                  </a:lnTo>
                  <a:lnTo>
                    <a:pt x="163" y="36"/>
                  </a:lnTo>
                  <a:lnTo>
                    <a:pt x="155" y="28"/>
                  </a:lnTo>
                  <a:lnTo>
                    <a:pt x="146" y="20"/>
                  </a:lnTo>
                  <a:lnTo>
                    <a:pt x="136" y="17"/>
                  </a:lnTo>
                  <a:lnTo>
                    <a:pt x="11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5" name="Shape 6191"/>
            <p:cNvSpPr>
              <a:spLocks/>
            </p:cNvSpPr>
            <p:nvPr/>
          </p:nvSpPr>
          <p:spPr bwMode="auto">
            <a:xfrm>
              <a:off x="4695" y="954"/>
              <a:ext cx="97" cy="160"/>
            </a:xfrm>
            <a:custGeom>
              <a:avLst/>
              <a:gdLst>
                <a:gd name="T0" fmla="*/ 342 w 194"/>
                <a:gd name="T1" fmla="*/ 0 h 319"/>
                <a:gd name="T2" fmla="*/ 379 w 194"/>
                <a:gd name="T3" fmla="*/ 0 h 319"/>
                <a:gd name="T4" fmla="*/ 440 w 194"/>
                <a:gd name="T5" fmla="*/ 13 h 319"/>
                <a:gd name="T6" fmla="*/ 496 w 194"/>
                <a:gd name="T7" fmla="*/ 42 h 319"/>
                <a:gd name="T8" fmla="*/ 531 w 194"/>
                <a:gd name="T9" fmla="*/ 80 h 319"/>
                <a:gd name="T10" fmla="*/ 556 w 194"/>
                <a:gd name="T11" fmla="*/ 127 h 319"/>
                <a:gd name="T12" fmla="*/ 571 w 194"/>
                <a:gd name="T13" fmla="*/ 188 h 319"/>
                <a:gd name="T14" fmla="*/ 583 w 194"/>
                <a:gd name="T15" fmla="*/ 236 h 319"/>
                <a:gd name="T16" fmla="*/ 590 w 194"/>
                <a:gd name="T17" fmla="*/ 280 h 319"/>
                <a:gd name="T18" fmla="*/ 596 w 194"/>
                <a:gd name="T19" fmla="*/ 315 h 319"/>
                <a:gd name="T20" fmla="*/ 596 w 194"/>
                <a:gd name="T21" fmla="*/ 357 h 319"/>
                <a:gd name="T22" fmla="*/ 596 w 194"/>
                <a:gd name="T23" fmla="*/ 402 h 319"/>
                <a:gd name="T24" fmla="*/ 590 w 194"/>
                <a:gd name="T25" fmla="*/ 443 h 319"/>
                <a:gd name="T26" fmla="*/ 590 w 194"/>
                <a:gd name="T27" fmla="*/ 485 h 319"/>
                <a:gd name="T28" fmla="*/ 577 w 194"/>
                <a:gd name="T29" fmla="*/ 523 h 319"/>
                <a:gd name="T30" fmla="*/ 571 w 194"/>
                <a:gd name="T31" fmla="*/ 565 h 319"/>
                <a:gd name="T32" fmla="*/ 565 w 194"/>
                <a:gd name="T33" fmla="*/ 606 h 319"/>
                <a:gd name="T34" fmla="*/ 549 w 194"/>
                <a:gd name="T35" fmla="*/ 645 h 319"/>
                <a:gd name="T36" fmla="*/ 537 w 194"/>
                <a:gd name="T37" fmla="*/ 686 h 319"/>
                <a:gd name="T38" fmla="*/ 511 w 194"/>
                <a:gd name="T39" fmla="*/ 740 h 319"/>
                <a:gd name="T40" fmla="*/ 471 w 194"/>
                <a:gd name="T41" fmla="*/ 801 h 319"/>
                <a:gd name="T42" fmla="*/ 424 w 194"/>
                <a:gd name="T43" fmla="*/ 861 h 319"/>
                <a:gd name="T44" fmla="*/ 373 w 194"/>
                <a:gd name="T45" fmla="*/ 909 h 319"/>
                <a:gd name="T46" fmla="*/ 323 w 194"/>
                <a:gd name="T47" fmla="*/ 947 h 319"/>
                <a:gd name="T48" fmla="*/ 270 w 194"/>
                <a:gd name="T49" fmla="*/ 976 h 319"/>
                <a:gd name="T50" fmla="*/ 217 w 194"/>
                <a:gd name="T51" fmla="*/ 1001 h 319"/>
                <a:gd name="T52" fmla="*/ 177 w 194"/>
                <a:gd name="T53" fmla="*/ 1011 h 319"/>
                <a:gd name="T54" fmla="*/ 131 w 194"/>
                <a:gd name="T55" fmla="*/ 1017 h 319"/>
                <a:gd name="T56" fmla="*/ 94 w 194"/>
                <a:gd name="T57" fmla="*/ 1011 h 319"/>
                <a:gd name="T58" fmla="*/ 52 w 194"/>
                <a:gd name="T59" fmla="*/ 1008 h 319"/>
                <a:gd name="T60" fmla="*/ 6 w 194"/>
                <a:gd name="T61" fmla="*/ 970 h 319"/>
                <a:gd name="T62" fmla="*/ 6 w 194"/>
                <a:gd name="T63" fmla="*/ 861 h 319"/>
                <a:gd name="T64" fmla="*/ 35 w 194"/>
                <a:gd name="T65" fmla="*/ 903 h 319"/>
                <a:gd name="T66" fmla="*/ 78 w 194"/>
                <a:gd name="T67" fmla="*/ 934 h 319"/>
                <a:gd name="T68" fmla="*/ 137 w 194"/>
                <a:gd name="T69" fmla="*/ 947 h 319"/>
                <a:gd name="T70" fmla="*/ 171 w 194"/>
                <a:gd name="T71" fmla="*/ 941 h 319"/>
                <a:gd name="T72" fmla="*/ 217 w 194"/>
                <a:gd name="T73" fmla="*/ 934 h 319"/>
                <a:gd name="T74" fmla="*/ 264 w 194"/>
                <a:gd name="T75" fmla="*/ 909 h 319"/>
                <a:gd name="T76" fmla="*/ 320 w 194"/>
                <a:gd name="T77" fmla="*/ 887 h 319"/>
                <a:gd name="T78" fmla="*/ 366 w 194"/>
                <a:gd name="T79" fmla="*/ 842 h 319"/>
                <a:gd name="T80" fmla="*/ 406 w 194"/>
                <a:gd name="T81" fmla="*/ 807 h 319"/>
                <a:gd name="T82" fmla="*/ 446 w 194"/>
                <a:gd name="T83" fmla="*/ 759 h 319"/>
                <a:gd name="T84" fmla="*/ 489 w 194"/>
                <a:gd name="T85" fmla="*/ 705 h 319"/>
                <a:gd name="T86" fmla="*/ 511 w 194"/>
                <a:gd name="T87" fmla="*/ 637 h 319"/>
                <a:gd name="T88" fmla="*/ 531 w 194"/>
                <a:gd name="T89" fmla="*/ 577 h 319"/>
                <a:gd name="T90" fmla="*/ 543 w 194"/>
                <a:gd name="T91" fmla="*/ 510 h 319"/>
                <a:gd name="T92" fmla="*/ 549 w 194"/>
                <a:gd name="T93" fmla="*/ 437 h 319"/>
                <a:gd name="T94" fmla="*/ 549 w 194"/>
                <a:gd name="T95" fmla="*/ 364 h 319"/>
                <a:gd name="T96" fmla="*/ 543 w 194"/>
                <a:gd name="T97" fmla="*/ 296 h 319"/>
                <a:gd name="T98" fmla="*/ 524 w 194"/>
                <a:gd name="T99" fmla="*/ 236 h 319"/>
                <a:gd name="T100" fmla="*/ 505 w 194"/>
                <a:gd name="T101" fmla="*/ 188 h 319"/>
                <a:gd name="T102" fmla="*/ 483 w 194"/>
                <a:gd name="T103" fmla="*/ 140 h 319"/>
                <a:gd name="T104" fmla="*/ 458 w 194"/>
                <a:gd name="T105" fmla="*/ 102 h 319"/>
                <a:gd name="T106" fmla="*/ 399 w 194"/>
                <a:gd name="T107" fmla="*/ 42 h 319"/>
                <a:gd name="T108" fmla="*/ 354 w 194"/>
                <a:gd name="T109" fmla="*/ 13 h 319"/>
                <a:gd name="T110" fmla="*/ 335 w 194"/>
                <a:gd name="T111" fmla="*/ 0 h 3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4"/>
                <a:gd name="T169" fmla="*/ 0 h 319"/>
                <a:gd name="T170" fmla="*/ 194 w 194"/>
                <a:gd name="T171" fmla="*/ 319 h 3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4" h="319">
                  <a:moveTo>
                    <a:pt x="108" y="0"/>
                  </a:moveTo>
                  <a:lnTo>
                    <a:pt x="110" y="0"/>
                  </a:lnTo>
                  <a:lnTo>
                    <a:pt x="114" y="0"/>
                  </a:lnTo>
                  <a:lnTo>
                    <a:pt x="122" y="0"/>
                  </a:lnTo>
                  <a:lnTo>
                    <a:pt x="131" y="2"/>
                  </a:lnTo>
                  <a:lnTo>
                    <a:pt x="142" y="4"/>
                  </a:lnTo>
                  <a:lnTo>
                    <a:pt x="154" y="11"/>
                  </a:lnTo>
                  <a:lnTo>
                    <a:pt x="160" y="13"/>
                  </a:lnTo>
                  <a:lnTo>
                    <a:pt x="165" y="19"/>
                  </a:lnTo>
                  <a:lnTo>
                    <a:pt x="171" y="25"/>
                  </a:lnTo>
                  <a:lnTo>
                    <a:pt x="177" y="34"/>
                  </a:lnTo>
                  <a:lnTo>
                    <a:pt x="179" y="40"/>
                  </a:lnTo>
                  <a:lnTo>
                    <a:pt x="182" y="49"/>
                  </a:lnTo>
                  <a:lnTo>
                    <a:pt x="184" y="59"/>
                  </a:lnTo>
                  <a:lnTo>
                    <a:pt x="188" y="70"/>
                  </a:lnTo>
                  <a:lnTo>
                    <a:pt x="188" y="74"/>
                  </a:lnTo>
                  <a:lnTo>
                    <a:pt x="190" y="80"/>
                  </a:lnTo>
                  <a:lnTo>
                    <a:pt x="190" y="88"/>
                  </a:lnTo>
                  <a:lnTo>
                    <a:pt x="192" y="93"/>
                  </a:lnTo>
                  <a:lnTo>
                    <a:pt x="192" y="99"/>
                  </a:lnTo>
                  <a:lnTo>
                    <a:pt x="192" y="107"/>
                  </a:lnTo>
                  <a:lnTo>
                    <a:pt x="192" y="112"/>
                  </a:lnTo>
                  <a:lnTo>
                    <a:pt x="194" y="120"/>
                  </a:lnTo>
                  <a:lnTo>
                    <a:pt x="192" y="126"/>
                  </a:lnTo>
                  <a:lnTo>
                    <a:pt x="192" y="131"/>
                  </a:lnTo>
                  <a:lnTo>
                    <a:pt x="190" y="139"/>
                  </a:lnTo>
                  <a:lnTo>
                    <a:pt x="190" y="145"/>
                  </a:lnTo>
                  <a:lnTo>
                    <a:pt x="190" y="152"/>
                  </a:lnTo>
                  <a:lnTo>
                    <a:pt x="188" y="158"/>
                  </a:lnTo>
                  <a:lnTo>
                    <a:pt x="186" y="164"/>
                  </a:lnTo>
                  <a:lnTo>
                    <a:pt x="186" y="171"/>
                  </a:lnTo>
                  <a:lnTo>
                    <a:pt x="184" y="177"/>
                  </a:lnTo>
                  <a:lnTo>
                    <a:pt x="184" y="184"/>
                  </a:lnTo>
                  <a:lnTo>
                    <a:pt x="182" y="190"/>
                  </a:lnTo>
                  <a:lnTo>
                    <a:pt x="180" y="198"/>
                  </a:lnTo>
                  <a:lnTo>
                    <a:pt x="177" y="202"/>
                  </a:lnTo>
                  <a:lnTo>
                    <a:pt x="177" y="209"/>
                  </a:lnTo>
                  <a:lnTo>
                    <a:pt x="173" y="215"/>
                  </a:lnTo>
                  <a:lnTo>
                    <a:pt x="171" y="222"/>
                  </a:lnTo>
                  <a:lnTo>
                    <a:pt x="165" y="232"/>
                  </a:lnTo>
                  <a:lnTo>
                    <a:pt x="160" y="241"/>
                  </a:lnTo>
                  <a:lnTo>
                    <a:pt x="152" y="251"/>
                  </a:lnTo>
                  <a:lnTo>
                    <a:pt x="144" y="262"/>
                  </a:lnTo>
                  <a:lnTo>
                    <a:pt x="137" y="270"/>
                  </a:lnTo>
                  <a:lnTo>
                    <a:pt x="129" y="278"/>
                  </a:lnTo>
                  <a:lnTo>
                    <a:pt x="120" y="285"/>
                  </a:lnTo>
                  <a:lnTo>
                    <a:pt x="112" y="293"/>
                  </a:lnTo>
                  <a:lnTo>
                    <a:pt x="104" y="297"/>
                  </a:lnTo>
                  <a:lnTo>
                    <a:pt x="95" y="302"/>
                  </a:lnTo>
                  <a:lnTo>
                    <a:pt x="87" y="306"/>
                  </a:lnTo>
                  <a:lnTo>
                    <a:pt x="80" y="310"/>
                  </a:lnTo>
                  <a:lnTo>
                    <a:pt x="70" y="314"/>
                  </a:lnTo>
                  <a:lnTo>
                    <a:pt x="63" y="317"/>
                  </a:lnTo>
                  <a:lnTo>
                    <a:pt x="57" y="317"/>
                  </a:lnTo>
                  <a:lnTo>
                    <a:pt x="49" y="319"/>
                  </a:lnTo>
                  <a:lnTo>
                    <a:pt x="42" y="319"/>
                  </a:lnTo>
                  <a:lnTo>
                    <a:pt x="36" y="319"/>
                  </a:lnTo>
                  <a:lnTo>
                    <a:pt x="30" y="317"/>
                  </a:lnTo>
                  <a:lnTo>
                    <a:pt x="26" y="317"/>
                  </a:lnTo>
                  <a:lnTo>
                    <a:pt x="17" y="316"/>
                  </a:lnTo>
                  <a:lnTo>
                    <a:pt x="11" y="312"/>
                  </a:lnTo>
                  <a:lnTo>
                    <a:pt x="2" y="304"/>
                  </a:lnTo>
                  <a:lnTo>
                    <a:pt x="0" y="300"/>
                  </a:lnTo>
                  <a:lnTo>
                    <a:pt x="2" y="270"/>
                  </a:lnTo>
                  <a:lnTo>
                    <a:pt x="4" y="274"/>
                  </a:lnTo>
                  <a:lnTo>
                    <a:pt x="11" y="283"/>
                  </a:lnTo>
                  <a:lnTo>
                    <a:pt x="17" y="287"/>
                  </a:lnTo>
                  <a:lnTo>
                    <a:pt x="25" y="293"/>
                  </a:lnTo>
                  <a:lnTo>
                    <a:pt x="32" y="295"/>
                  </a:lnTo>
                  <a:lnTo>
                    <a:pt x="44" y="297"/>
                  </a:lnTo>
                  <a:lnTo>
                    <a:pt x="49" y="297"/>
                  </a:lnTo>
                  <a:lnTo>
                    <a:pt x="55" y="295"/>
                  </a:lnTo>
                  <a:lnTo>
                    <a:pt x="63" y="293"/>
                  </a:lnTo>
                  <a:lnTo>
                    <a:pt x="70" y="293"/>
                  </a:lnTo>
                  <a:lnTo>
                    <a:pt x="78" y="287"/>
                  </a:lnTo>
                  <a:lnTo>
                    <a:pt x="85" y="285"/>
                  </a:lnTo>
                  <a:lnTo>
                    <a:pt x="93" y="279"/>
                  </a:lnTo>
                  <a:lnTo>
                    <a:pt x="103" y="278"/>
                  </a:lnTo>
                  <a:lnTo>
                    <a:pt x="110" y="270"/>
                  </a:lnTo>
                  <a:lnTo>
                    <a:pt x="118" y="264"/>
                  </a:lnTo>
                  <a:lnTo>
                    <a:pt x="123" y="259"/>
                  </a:lnTo>
                  <a:lnTo>
                    <a:pt x="131" y="253"/>
                  </a:lnTo>
                  <a:lnTo>
                    <a:pt x="139" y="245"/>
                  </a:lnTo>
                  <a:lnTo>
                    <a:pt x="144" y="238"/>
                  </a:lnTo>
                  <a:lnTo>
                    <a:pt x="152" y="228"/>
                  </a:lnTo>
                  <a:lnTo>
                    <a:pt x="158" y="221"/>
                  </a:lnTo>
                  <a:lnTo>
                    <a:pt x="161" y="209"/>
                  </a:lnTo>
                  <a:lnTo>
                    <a:pt x="165" y="200"/>
                  </a:lnTo>
                  <a:lnTo>
                    <a:pt x="169" y="190"/>
                  </a:lnTo>
                  <a:lnTo>
                    <a:pt x="171" y="181"/>
                  </a:lnTo>
                  <a:lnTo>
                    <a:pt x="173" y="169"/>
                  </a:lnTo>
                  <a:lnTo>
                    <a:pt x="175" y="160"/>
                  </a:lnTo>
                  <a:lnTo>
                    <a:pt x="177" y="146"/>
                  </a:lnTo>
                  <a:lnTo>
                    <a:pt x="177" y="137"/>
                  </a:lnTo>
                  <a:lnTo>
                    <a:pt x="177" y="126"/>
                  </a:lnTo>
                  <a:lnTo>
                    <a:pt x="177" y="114"/>
                  </a:lnTo>
                  <a:lnTo>
                    <a:pt x="175" y="105"/>
                  </a:lnTo>
                  <a:lnTo>
                    <a:pt x="175" y="93"/>
                  </a:lnTo>
                  <a:lnTo>
                    <a:pt x="171" y="84"/>
                  </a:lnTo>
                  <a:lnTo>
                    <a:pt x="169" y="74"/>
                  </a:lnTo>
                  <a:lnTo>
                    <a:pt x="167" y="67"/>
                  </a:lnTo>
                  <a:lnTo>
                    <a:pt x="163" y="59"/>
                  </a:lnTo>
                  <a:lnTo>
                    <a:pt x="160" y="49"/>
                  </a:lnTo>
                  <a:lnTo>
                    <a:pt x="156" y="44"/>
                  </a:lnTo>
                  <a:lnTo>
                    <a:pt x="152" y="36"/>
                  </a:lnTo>
                  <a:lnTo>
                    <a:pt x="148" y="32"/>
                  </a:lnTo>
                  <a:lnTo>
                    <a:pt x="139" y="21"/>
                  </a:lnTo>
                  <a:lnTo>
                    <a:pt x="129" y="13"/>
                  </a:lnTo>
                  <a:lnTo>
                    <a:pt x="120" y="6"/>
                  </a:lnTo>
                  <a:lnTo>
                    <a:pt x="114" y="4"/>
                  </a:lnTo>
                  <a:lnTo>
                    <a:pt x="110" y="0"/>
                  </a:lnTo>
                  <a:lnTo>
                    <a:pt x="10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6" name="Shape 6192"/>
            <p:cNvSpPr>
              <a:spLocks/>
            </p:cNvSpPr>
            <p:nvPr/>
          </p:nvSpPr>
          <p:spPr bwMode="auto">
            <a:xfrm>
              <a:off x="4721" y="1000"/>
              <a:ext cx="50" cy="67"/>
            </a:xfrm>
            <a:custGeom>
              <a:avLst/>
              <a:gdLst>
                <a:gd name="T0" fmla="*/ 255 w 101"/>
                <a:gd name="T1" fmla="*/ 0 h 135"/>
                <a:gd name="T2" fmla="*/ 255 w 101"/>
                <a:gd name="T3" fmla="*/ 6 h 135"/>
                <a:gd name="T4" fmla="*/ 258 w 101"/>
                <a:gd name="T5" fmla="*/ 29 h 135"/>
                <a:gd name="T6" fmla="*/ 258 w 101"/>
                <a:gd name="T7" fmla="*/ 41 h 135"/>
                <a:gd name="T8" fmla="*/ 258 w 101"/>
                <a:gd name="T9" fmla="*/ 55 h 135"/>
                <a:gd name="T10" fmla="*/ 264 w 101"/>
                <a:gd name="T11" fmla="*/ 72 h 135"/>
                <a:gd name="T12" fmla="*/ 264 w 101"/>
                <a:gd name="T13" fmla="*/ 96 h 135"/>
                <a:gd name="T14" fmla="*/ 264 w 101"/>
                <a:gd name="T15" fmla="*/ 110 h 135"/>
                <a:gd name="T16" fmla="*/ 264 w 101"/>
                <a:gd name="T17" fmla="*/ 133 h 135"/>
                <a:gd name="T18" fmla="*/ 264 w 101"/>
                <a:gd name="T19" fmla="*/ 151 h 135"/>
                <a:gd name="T20" fmla="*/ 264 w 101"/>
                <a:gd name="T21" fmla="*/ 171 h 135"/>
                <a:gd name="T22" fmla="*/ 258 w 101"/>
                <a:gd name="T23" fmla="*/ 195 h 135"/>
                <a:gd name="T24" fmla="*/ 258 w 101"/>
                <a:gd name="T25" fmla="*/ 212 h 135"/>
                <a:gd name="T26" fmla="*/ 250 w 101"/>
                <a:gd name="T27" fmla="*/ 232 h 135"/>
                <a:gd name="T28" fmla="*/ 244 w 101"/>
                <a:gd name="T29" fmla="*/ 255 h 135"/>
                <a:gd name="T30" fmla="*/ 227 w 101"/>
                <a:gd name="T31" fmla="*/ 267 h 135"/>
                <a:gd name="T32" fmla="*/ 215 w 101"/>
                <a:gd name="T33" fmla="*/ 281 h 135"/>
                <a:gd name="T34" fmla="*/ 201 w 101"/>
                <a:gd name="T35" fmla="*/ 293 h 135"/>
                <a:gd name="T36" fmla="*/ 190 w 101"/>
                <a:gd name="T37" fmla="*/ 304 h 135"/>
                <a:gd name="T38" fmla="*/ 150 w 101"/>
                <a:gd name="T39" fmla="*/ 322 h 135"/>
                <a:gd name="T40" fmla="*/ 125 w 101"/>
                <a:gd name="T41" fmla="*/ 336 h 135"/>
                <a:gd name="T42" fmla="*/ 88 w 101"/>
                <a:gd name="T43" fmla="*/ 342 h 135"/>
                <a:gd name="T44" fmla="*/ 65 w 101"/>
                <a:gd name="T45" fmla="*/ 348 h 135"/>
                <a:gd name="T46" fmla="*/ 49 w 101"/>
                <a:gd name="T47" fmla="*/ 354 h 135"/>
                <a:gd name="T48" fmla="*/ 43 w 101"/>
                <a:gd name="T49" fmla="*/ 360 h 135"/>
                <a:gd name="T50" fmla="*/ 0 w 101"/>
                <a:gd name="T51" fmla="*/ 392 h 135"/>
                <a:gd name="T52" fmla="*/ 11 w 101"/>
                <a:gd name="T53" fmla="*/ 392 h 135"/>
                <a:gd name="T54" fmla="*/ 34 w 101"/>
                <a:gd name="T55" fmla="*/ 392 h 135"/>
                <a:gd name="T56" fmla="*/ 43 w 101"/>
                <a:gd name="T57" fmla="*/ 392 h 135"/>
                <a:gd name="T58" fmla="*/ 65 w 101"/>
                <a:gd name="T59" fmla="*/ 392 h 135"/>
                <a:gd name="T60" fmla="*/ 82 w 101"/>
                <a:gd name="T61" fmla="*/ 392 h 135"/>
                <a:gd name="T62" fmla="*/ 108 w 101"/>
                <a:gd name="T63" fmla="*/ 392 h 135"/>
                <a:gd name="T64" fmla="*/ 125 w 101"/>
                <a:gd name="T65" fmla="*/ 386 h 135"/>
                <a:gd name="T66" fmla="*/ 148 w 101"/>
                <a:gd name="T67" fmla="*/ 380 h 135"/>
                <a:gd name="T68" fmla="*/ 167 w 101"/>
                <a:gd name="T69" fmla="*/ 377 h 135"/>
                <a:gd name="T70" fmla="*/ 190 w 101"/>
                <a:gd name="T71" fmla="*/ 371 h 135"/>
                <a:gd name="T72" fmla="*/ 204 w 101"/>
                <a:gd name="T73" fmla="*/ 360 h 135"/>
                <a:gd name="T74" fmla="*/ 227 w 101"/>
                <a:gd name="T75" fmla="*/ 348 h 135"/>
                <a:gd name="T76" fmla="*/ 244 w 101"/>
                <a:gd name="T77" fmla="*/ 336 h 135"/>
                <a:gd name="T78" fmla="*/ 258 w 101"/>
                <a:gd name="T79" fmla="*/ 322 h 135"/>
                <a:gd name="T80" fmla="*/ 264 w 101"/>
                <a:gd name="T81" fmla="*/ 299 h 135"/>
                <a:gd name="T82" fmla="*/ 275 w 101"/>
                <a:gd name="T83" fmla="*/ 275 h 135"/>
                <a:gd name="T84" fmla="*/ 281 w 101"/>
                <a:gd name="T85" fmla="*/ 249 h 135"/>
                <a:gd name="T86" fmla="*/ 286 w 101"/>
                <a:gd name="T87" fmla="*/ 226 h 135"/>
                <a:gd name="T88" fmla="*/ 286 w 101"/>
                <a:gd name="T89" fmla="*/ 200 h 135"/>
                <a:gd name="T90" fmla="*/ 286 w 101"/>
                <a:gd name="T91" fmla="*/ 171 h 135"/>
                <a:gd name="T92" fmla="*/ 281 w 101"/>
                <a:gd name="T93" fmla="*/ 145 h 135"/>
                <a:gd name="T94" fmla="*/ 281 w 101"/>
                <a:gd name="T95" fmla="*/ 122 h 135"/>
                <a:gd name="T96" fmla="*/ 275 w 101"/>
                <a:gd name="T97" fmla="*/ 96 h 135"/>
                <a:gd name="T98" fmla="*/ 269 w 101"/>
                <a:gd name="T99" fmla="*/ 72 h 135"/>
                <a:gd name="T100" fmla="*/ 264 w 101"/>
                <a:gd name="T101" fmla="*/ 49 h 135"/>
                <a:gd name="T102" fmla="*/ 264 w 101"/>
                <a:gd name="T103" fmla="*/ 41 h 135"/>
                <a:gd name="T104" fmla="*/ 255 w 101"/>
                <a:gd name="T105" fmla="*/ 6 h 135"/>
                <a:gd name="T106" fmla="*/ 255 w 101"/>
                <a:gd name="T107" fmla="*/ 0 h 135"/>
                <a:gd name="T108" fmla="*/ 255 w 101"/>
                <a:gd name="T109" fmla="*/ 0 h 1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1"/>
                <a:gd name="T166" fmla="*/ 0 h 135"/>
                <a:gd name="T167" fmla="*/ 101 w 101"/>
                <a:gd name="T168" fmla="*/ 135 h 1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1" h="135">
                  <a:moveTo>
                    <a:pt x="90" y="0"/>
                  </a:moveTo>
                  <a:lnTo>
                    <a:pt x="90" y="2"/>
                  </a:lnTo>
                  <a:lnTo>
                    <a:pt x="91" y="10"/>
                  </a:lnTo>
                  <a:lnTo>
                    <a:pt x="91" y="14"/>
                  </a:lnTo>
                  <a:lnTo>
                    <a:pt x="91" y="19"/>
                  </a:lnTo>
                  <a:lnTo>
                    <a:pt x="93" y="25"/>
                  </a:lnTo>
                  <a:lnTo>
                    <a:pt x="93" y="33"/>
                  </a:lnTo>
                  <a:lnTo>
                    <a:pt x="93" y="38"/>
                  </a:lnTo>
                  <a:lnTo>
                    <a:pt x="93" y="46"/>
                  </a:lnTo>
                  <a:lnTo>
                    <a:pt x="93" y="52"/>
                  </a:lnTo>
                  <a:lnTo>
                    <a:pt x="93" y="59"/>
                  </a:lnTo>
                  <a:lnTo>
                    <a:pt x="91" y="67"/>
                  </a:lnTo>
                  <a:lnTo>
                    <a:pt x="91" y="73"/>
                  </a:lnTo>
                  <a:lnTo>
                    <a:pt x="88" y="80"/>
                  </a:lnTo>
                  <a:lnTo>
                    <a:pt x="86" y="88"/>
                  </a:lnTo>
                  <a:lnTo>
                    <a:pt x="80" y="92"/>
                  </a:lnTo>
                  <a:lnTo>
                    <a:pt x="76" y="97"/>
                  </a:lnTo>
                  <a:lnTo>
                    <a:pt x="71" y="101"/>
                  </a:lnTo>
                  <a:lnTo>
                    <a:pt x="67" y="105"/>
                  </a:lnTo>
                  <a:lnTo>
                    <a:pt x="53" y="111"/>
                  </a:lnTo>
                  <a:lnTo>
                    <a:pt x="44" y="116"/>
                  </a:lnTo>
                  <a:lnTo>
                    <a:pt x="31" y="118"/>
                  </a:lnTo>
                  <a:lnTo>
                    <a:pt x="23" y="120"/>
                  </a:lnTo>
                  <a:lnTo>
                    <a:pt x="17" y="122"/>
                  </a:lnTo>
                  <a:lnTo>
                    <a:pt x="15" y="124"/>
                  </a:lnTo>
                  <a:lnTo>
                    <a:pt x="0" y="135"/>
                  </a:lnTo>
                  <a:lnTo>
                    <a:pt x="4" y="135"/>
                  </a:lnTo>
                  <a:lnTo>
                    <a:pt x="12" y="135"/>
                  </a:lnTo>
                  <a:lnTo>
                    <a:pt x="15" y="135"/>
                  </a:lnTo>
                  <a:lnTo>
                    <a:pt x="23" y="135"/>
                  </a:lnTo>
                  <a:lnTo>
                    <a:pt x="29" y="135"/>
                  </a:lnTo>
                  <a:lnTo>
                    <a:pt x="38" y="135"/>
                  </a:lnTo>
                  <a:lnTo>
                    <a:pt x="44" y="133"/>
                  </a:lnTo>
                  <a:lnTo>
                    <a:pt x="52" y="131"/>
                  </a:lnTo>
                  <a:lnTo>
                    <a:pt x="59" y="130"/>
                  </a:lnTo>
                  <a:lnTo>
                    <a:pt x="67" y="128"/>
                  </a:lnTo>
                  <a:lnTo>
                    <a:pt x="72" y="124"/>
                  </a:lnTo>
                  <a:lnTo>
                    <a:pt x="80" y="120"/>
                  </a:lnTo>
                  <a:lnTo>
                    <a:pt x="86" y="116"/>
                  </a:lnTo>
                  <a:lnTo>
                    <a:pt x="91" y="111"/>
                  </a:lnTo>
                  <a:lnTo>
                    <a:pt x="93" y="103"/>
                  </a:lnTo>
                  <a:lnTo>
                    <a:pt x="97" y="95"/>
                  </a:lnTo>
                  <a:lnTo>
                    <a:pt x="99" y="86"/>
                  </a:lnTo>
                  <a:lnTo>
                    <a:pt x="101" y="78"/>
                  </a:lnTo>
                  <a:lnTo>
                    <a:pt x="101" y="69"/>
                  </a:lnTo>
                  <a:lnTo>
                    <a:pt x="101" y="59"/>
                  </a:lnTo>
                  <a:lnTo>
                    <a:pt x="99" y="50"/>
                  </a:lnTo>
                  <a:lnTo>
                    <a:pt x="99" y="42"/>
                  </a:lnTo>
                  <a:lnTo>
                    <a:pt x="97" y="33"/>
                  </a:lnTo>
                  <a:lnTo>
                    <a:pt x="95" y="25"/>
                  </a:lnTo>
                  <a:lnTo>
                    <a:pt x="93" y="17"/>
                  </a:lnTo>
                  <a:lnTo>
                    <a:pt x="93" y="14"/>
                  </a:lnTo>
                  <a:lnTo>
                    <a:pt x="90" y="2"/>
                  </a:lnTo>
                  <a:lnTo>
                    <a:pt x="9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7" name="Shape 6193"/>
            <p:cNvSpPr>
              <a:spLocks/>
            </p:cNvSpPr>
            <p:nvPr/>
          </p:nvSpPr>
          <p:spPr bwMode="auto">
            <a:xfrm>
              <a:off x="4500" y="1156"/>
              <a:ext cx="135" cy="305"/>
            </a:xfrm>
            <a:custGeom>
              <a:avLst/>
              <a:gdLst>
                <a:gd name="T0" fmla="*/ 18 w 270"/>
                <a:gd name="T1" fmla="*/ 229 h 610"/>
                <a:gd name="T2" fmla="*/ 77 w 270"/>
                <a:gd name="T3" fmla="*/ 313 h 610"/>
                <a:gd name="T4" fmla="*/ 136 w 270"/>
                <a:gd name="T5" fmla="*/ 418 h 610"/>
                <a:gd name="T6" fmla="*/ 195 w 270"/>
                <a:gd name="T7" fmla="*/ 518 h 610"/>
                <a:gd name="T8" fmla="*/ 254 w 270"/>
                <a:gd name="T9" fmla="*/ 635 h 610"/>
                <a:gd name="T10" fmla="*/ 294 w 270"/>
                <a:gd name="T11" fmla="*/ 713 h 610"/>
                <a:gd name="T12" fmla="*/ 341 w 270"/>
                <a:gd name="T13" fmla="*/ 818 h 610"/>
                <a:gd name="T14" fmla="*/ 378 w 270"/>
                <a:gd name="T15" fmla="*/ 902 h 610"/>
                <a:gd name="T16" fmla="*/ 418 w 270"/>
                <a:gd name="T17" fmla="*/ 989 h 610"/>
                <a:gd name="T18" fmla="*/ 455 w 270"/>
                <a:gd name="T19" fmla="*/ 1073 h 610"/>
                <a:gd name="T20" fmla="*/ 496 w 270"/>
                <a:gd name="T21" fmla="*/ 1160 h 610"/>
                <a:gd name="T22" fmla="*/ 537 w 270"/>
                <a:gd name="T23" fmla="*/ 1249 h 610"/>
                <a:gd name="T24" fmla="*/ 573 w 270"/>
                <a:gd name="T25" fmla="*/ 1333 h 610"/>
                <a:gd name="T26" fmla="*/ 601 w 270"/>
                <a:gd name="T27" fmla="*/ 1413 h 610"/>
                <a:gd name="T28" fmla="*/ 654 w 270"/>
                <a:gd name="T29" fmla="*/ 1525 h 610"/>
                <a:gd name="T30" fmla="*/ 706 w 270"/>
                <a:gd name="T31" fmla="*/ 1649 h 610"/>
                <a:gd name="T32" fmla="*/ 744 w 270"/>
                <a:gd name="T33" fmla="*/ 1727 h 610"/>
                <a:gd name="T34" fmla="*/ 824 w 270"/>
                <a:gd name="T35" fmla="*/ 1885 h 610"/>
                <a:gd name="T36" fmla="*/ 830 w 270"/>
                <a:gd name="T37" fmla="*/ 1820 h 610"/>
                <a:gd name="T38" fmla="*/ 837 w 270"/>
                <a:gd name="T39" fmla="*/ 1727 h 610"/>
                <a:gd name="T40" fmla="*/ 837 w 270"/>
                <a:gd name="T41" fmla="*/ 1634 h 610"/>
                <a:gd name="T42" fmla="*/ 830 w 270"/>
                <a:gd name="T43" fmla="*/ 1556 h 610"/>
                <a:gd name="T44" fmla="*/ 818 w 270"/>
                <a:gd name="T45" fmla="*/ 1457 h 610"/>
                <a:gd name="T46" fmla="*/ 815 w 270"/>
                <a:gd name="T47" fmla="*/ 1348 h 610"/>
                <a:gd name="T48" fmla="*/ 803 w 270"/>
                <a:gd name="T49" fmla="*/ 1237 h 610"/>
                <a:gd name="T50" fmla="*/ 790 w 270"/>
                <a:gd name="T51" fmla="*/ 1138 h 610"/>
                <a:gd name="T52" fmla="*/ 778 w 270"/>
                <a:gd name="T53" fmla="*/ 1039 h 610"/>
                <a:gd name="T54" fmla="*/ 765 w 270"/>
                <a:gd name="T55" fmla="*/ 961 h 610"/>
                <a:gd name="T56" fmla="*/ 759 w 270"/>
                <a:gd name="T57" fmla="*/ 889 h 610"/>
                <a:gd name="T58" fmla="*/ 759 w 270"/>
                <a:gd name="T59" fmla="*/ 914 h 610"/>
                <a:gd name="T60" fmla="*/ 765 w 270"/>
                <a:gd name="T61" fmla="*/ 989 h 610"/>
                <a:gd name="T62" fmla="*/ 759 w 270"/>
                <a:gd name="T63" fmla="*/ 1086 h 610"/>
                <a:gd name="T64" fmla="*/ 759 w 270"/>
                <a:gd name="T65" fmla="*/ 1204 h 610"/>
                <a:gd name="T66" fmla="*/ 744 w 270"/>
                <a:gd name="T67" fmla="*/ 1314 h 610"/>
                <a:gd name="T68" fmla="*/ 731 w 270"/>
                <a:gd name="T69" fmla="*/ 1407 h 610"/>
                <a:gd name="T70" fmla="*/ 719 w 270"/>
                <a:gd name="T71" fmla="*/ 1485 h 610"/>
                <a:gd name="T72" fmla="*/ 706 w 270"/>
                <a:gd name="T73" fmla="*/ 1466 h 610"/>
                <a:gd name="T74" fmla="*/ 666 w 270"/>
                <a:gd name="T75" fmla="*/ 1367 h 610"/>
                <a:gd name="T76" fmla="*/ 626 w 270"/>
                <a:gd name="T77" fmla="*/ 1268 h 610"/>
                <a:gd name="T78" fmla="*/ 582 w 270"/>
                <a:gd name="T79" fmla="*/ 1179 h 610"/>
                <a:gd name="T80" fmla="*/ 537 w 270"/>
                <a:gd name="T81" fmla="*/ 1080 h 610"/>
                <a:gd name="T82" fmla="*/ 483 w 270"/>
                <a:gd name="T83" fmla="*/ 961 h 610"/>
                <a:gd name="T84" fmla="*/ 424 w 270"/>
                <a:gd name="T85" fmla="*/ 843 h 610"/>
                <a:gd name="T86" fmla="*/ 359 w 270"/>
                <a:gd name="T87" fmla="*/ 719 h 610"/>
                <a:gd name="T88" fmla="*/ 300 w 270"/>
                <a:gd name="T89" fmla="*/ 596 h 610"/>
                <a:gd name="T90" fmla="*/ 241 w 270"/>
                <a:gd name="T91" fmla="*/ 483 h 610"/>
                <a:gd name="T92" fmla="*/ 182 w 270"/>
                <a:gd name="T93" fmla="*/ 384 h 610"/>
                <a:gd name="T94" fmla="*/ 148 w 270"/>
                <a:gd name="T95" fmla="*/ 301 h 610"/>
                <a:gd name="T96" fmla="*/ 105 w 270"/>
                <a:gd name="T97" fmla="*/ 223 h 610"/>
                <a:gd name="T98" fmla="*/ 182 w 270"/>
                <a:gd name="T99" fmla="*/ 0 h 6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610"/>
                <a:gd name="T152" fmla="*/ 270 w 270"/>
                <a:gd name="T153" fmla="*/ 610 h 6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610">
                  <a:moveTo>
                    <a:pt x="59" y="0"/>
                  </a:moveTo>
                  <a:lnTo>
                    <a:pt x="0" y="68"/>
                  </a:lnTo>
                  <a:lnTo>
                    <a:pt x="2" y="70"/>
                  </a:lnTo>
                  <a:lnTo>
                    <a:pt x="6" y="74"/>
                  </a:lnTo>
                  <a:lnTo>
                    <a:pt x="10" y="78"/>
                  </a:lnTo>
                  <a:lnTo>
                    <a:pt x="13" y="84"/>
                  </a:lnTo>
                  <a:lnTo>
                    <a:pt x="17" y="91"/>
                  </a:lnTo>
                  <a:lnTo>
                    <a:pt x="25" y="101"/>
                  </a:lnTo>
                  <a:lnTo>
                    <a:pt x="31" y="110"/>
                  </a:lnTo>
                  <a:lnTo>
                    <a:pt x="38" y="122"/>
                  </a:lnTo>
                  <a:lnTo>
                    <a:pt x="40" y="129"/>
                  </a:lnTo>
                  <a:lnTo>
                    <a:pt x="44" y="135"/>
                  </a:lnTo>
                  <a:lnTo>
                    <a:pt x="48" y="143"/>
                  </a:lnTo>
                  <a:lnTo>
                    <a:pt x="53" y="150"/>
                  </a:lnTo>
                  <a:lnTo>
                    <a:pt x="57" y="158"/>
                  </a:lnTo>
                  <a:lnTo>
                    <a:pt x="63" y="167"/>
                  </a:lnTo>
                  <a:lnTo>
                    <a:pt x="67" y="177"/>
                  </a:lnTo>
                  <a:lnTo>
                    <a:pt x="72" y="186"/>
                  </a:lnTo>
                  <a:lnTo>
                    <a:pt x="78" y="196"/>
                  </a:lnTo>
                  <a:lnTo>
                    <a:pt x="82" y="205"/>
                  </a:lnTo>
                  <a:lnTo>
                    <a:pt x="86" y="211"/>
                  </a:lnTo>
                  <a:lnTo>
                    <a:pt x="88" y="217"/>
                  </a:lnTo>
                  <a:lnTo>
                    <a:pt x="91" y="222"/>
                  </a:lnTo>
                  <a:lnTo>
                    <a:pt x="95" y="230"/>
                  </a:lnTo>
                  <a:lnTo>
                    <a:pt x="99" y="240"/>
                  </a:lnTo>
                  <a:lnTo>
                    <a:pt x="105" y="251"/>
                  </a:lnTo>
                  <a:lnTo>
                    <a:pt x="107" y="259"/>
                  </a:lnTo>
                  <a:lnTo>
                    <a:pt x="110" y="264"/>
                  </a:lnTo>
                  <a:lnTo>
                    <a:pt x="114" y="272"/>
                  </a:lnTo>
                  <a:lnTo>
                    <a:pt x="118" y="278"/>
                  </a:lnTo>
                  <a:lnTo>
                    <a:pt x="120" y="285"/>
                  </a:lnTo>
                  <a:lnTo>
                    <a:pt x="122" y="291"/>
                  </a:lnTo>
                  <a:lnTo>
                    <a:pt x="126" y="297"/>
                  </a:lnTo>
                  <a:lnTo>
                    <a:pt x="129" y="304"/>
                  </a:lnTo>
                  <a:lnTo>
                    <a:pt x="133" y="312"/>
                  </a:lnTo>
                  <a:lnTo>
                    <a:pt x="135" y="319"/>
                  </a:lnTo>
                  <a:lnTo>
                    <a:pt x="139" y="325"/>
                  </a:lnTo>
                  <a:lnTo>
                    <a:pt x="143" y="333"/>
                  </a:lnTo>
                  <a:lnTo>
                    <a:pt x="145" y="340"/>
                  </a:lnTo>
                  <a:lnTo>
                    <a:pt x="147" y="346"/>
                  </a:lnTo>
                  <a:lnTo>
                    <a:pt x="150" y="354"/>
                  </a:lnTo>
                  <a:lnTo>
                    <a:pt x="154" y="361"/>
                  </a:lnTo>
                  <a:lnTo>
                    <a:pt x="158" y="367"/>
                  </a:lnTo>
                  <a:lnTo>
                    <a:pt x="160" y="374"/>
                  </a:lnTo>
                  <a:lnTo>
                    <a:pt x="164" y="382"/>
                  </a:lnTo>
                  <a:lnTo>
                    <a:pt x="167" y="390"/>
                  </a:lnTo>
                  <a:lnTo>
                    <a:pt x="169" y="395"/>
                  </a:lnTo>
                  <a:lnTo>
                    <a:pt x="173" y="403"/>
                  </a:lnTo>
                  <a:lnTo>
                    <a:pt x="175" y="409"/>
                  </a:lnTo>
                  <a:lnTo>
                    <a:pt x="179" y="416"/>
                  </a:lnTo>
                  <a:lnTo>
                    <a:pt x="181" y="424"/>
                  </a:lnTo>
                  <a:lnTo>
                    <a:pt x="185" y="430"/>
                  </a:lnTo>
                  <a:lnTo>
                    <a:pt x="186" y="437"/>
                  </a:lnTo>
                  <a:lnTo>
                    <a:pt x="190" y="445"/>
                  </a:lnTo>
                  <a:lnTo>
                    <a:pt x="192" y="450"/>
                  </a:lnTo>
                  <a:lnTo>
                    <a:pt x="194" y="456"/>
                  </a:lnTo>
                  <a:lnTo>
                    <a:pt x="198" y="462"/>
                  </a:lnTo>
                  <a:lnTo>
                    <a:pt x="200" y="470"/>
                  </a:lnTo>
                  <a:lnTo>
                    <a:pt x="205" y="479"/>
                  </a:lnTo>
                  <a:lnTo>
                    <a:pt x="211" y="492"/>
                  </a:lnTo>
                  <a:lnTo>
                    <a:pt x="215" y="502"/>
                  </a:lnTo>
                  <a:lnTo>
                    <a:pt x="219" y="511"/>
                  </a:lnTo>
                  <a:lnTo>
                    <a:pt x="224" y="523"/>
                  </a:lnTo>
                  <a:lnTo>
                    <a:pt x="228" y="532"/>
                  </a:lnTo>
                  <a:lnTo>
                    <a:pt x="230" y="538"/>
                  </a:lnTo>
                  <a:lnTo>
                    <a:pt x="234" y="546"/>
                  </a:lnTo>
                  <a:lnTo>
                    <a:pt x="236" y="551"/>
                  </a:lnTo>
                  <a:lnTo>
                    <a:pt x="240" y="557"/>
                  </a:lnTo>
                  <a:lnTo>
                    <a:pt x="242" y="565"/>
                  </a:lnTo>
                  <a:lnTo>
                    <a:pt x="243" y="566"/>
                  </a:lnTo>
                  <a:lnTo>
                    <a:pt x="266" y="610"/>
                  </a:lnTo>
                  <a:lnTo>
                    <a:pt x="266" y="608"/>
                  </a:lnTo>
                  <a:lnTo>
                    <a:pt x="266" y="603"/>
                  </a:lnTo>
                  <a:lnTo>
                    <a:pt x="266" y="599"/>
                  </a:lnTo>
                  <a:lnTo>
                    <a:pt x="266" y="595"/>
                  </a:lnTo>
                  <a:lnTo>
                    <a:pt x="268" y="587"/>
                  </a:lnTo>
                  <a:lnTo>
                    <a:pt x="270" y="582"/>
                  </a:lnTo>
                  <a:lnTo>
                    <a:pt x="270" y="574"/>
                  </a:lnTo>
                  <a:lnTo>
                    <a:pt x="270" y="566"/>
                  </a:lnTo>
                  <a:lnTo>
                    <a:pt x="270" y="557"/>
                  </a:lnTo>
                  <a:lnTo>
                    <a:pt x="270" y="547"/>
                  </a:lnTo>
                  <a:lnTo>
                    <a:pt x="270" y="540"/>
                  </a:lnTo>
                  <a:lnTo>
                    <a:pt x="270" y="534"/>
                  </a:lnTo>
                  <a:lnTo>
                    <a:pt x="270" y="527"/>
                  </a:lnTo>
                  <a:lnTo>
                    <a:pt x="270" y="523"/>
                  </a:lnTo>
                  <a:lnTo>
                    <a:pt x="268" y="515"/>
                  </a:lnTo>
                  <a:lnTo>
                    <a:pt x="268" y="508"/>
                  </a:lnTo>
                  <a:lnTo>
                    <a:pt x="268" y="502"/>
                  </a:lnTo>
                  <a:lnTo>
                    <a:pt x="268" y="494"/>
                  </a:lnTo>
                  <a:lnTo>
                    <a:pt x="266" y="487"/>
                  </a:lnTo>
                  <a:lnTo>
                    <a:pt x="266" y="477"/>
                  </a:lnTo>
                  <a:lnTo>
                    <a:pt x="264" y="470"/>
                  </a:lnTo>
                  <a:lnTo>
                    <a:pt x="264" y="462"/>
                  </a:lnTo>
                  <a:lnTo>
                    <a:pt x="264" y="452"/>
                  </a:lnTo>
                  <a:lnTo>
                    <a:pt x="263" y="445"/>
                  </a:lnTo>
                  <a:lnTo>
                    <a:pt x="263" y="435"/>
                  </a:lnTo>
                  <a:lnTo>
                    <a:pt x="263" y="428"/>
                  </a:lnTo>
                  <a:lnTo>
                    <a:pt x="261" y="416"/>
                  </a:lnTo>
                  <a:lnTo>
                    <a:pt x="259" y="409"/>
                  </a:lnTo>
                  <a:lnTo>
                    <a:pt x="259" y="399"/>
                  </a:lnTo>
                  <a:lnTo>
                    <a:pt x="259" y="392"/>
                  </a:lnTo>
                  <a:lnTo>
                    <a:pt x="257" y="382"/>
                  </a:lnTo>
                  <a:lnTo>
                    <a:pt x="257" y="374"/>
                  </a:lnTo>
                  <a:lnTo>
                    <a:pt x="255" y="367"/>
                  </a:lnTo>
                  <a:lnTo>
                    <a:pt x="255" y="359"/>
                  </a:lnTo>
                  <a:lnTo>
                    <a:pt x="253" y="350"/>
                  </a:lnTo>
                  <a:lnTo>
                    <a:pt x="253" y="342"/>
                  </a:lnTo>
                  <a:lnTo>
                    <a:pt x="251" y="335"/>
                  </a:lnTo>
                  <a:lnTo>
                    <a:pt x="251" y="329"/>
                  </a:lnTo>
                  <a:lnTo>
                    <a:pt x="249" y="321"/>
                  </a:lnTo>
                  <a:lnTo>
                    <a:pt x="249" y="316"/>
                  </a:lnTo>
                  <a:lnTo>
                    <a:pt x="247" y="310"/>
                  </a:lnTo>
                  <a:lnTo>
                    <a:pt x="247" y="306"/>
                  </a:lnTo>
                  <a:lnTo>
                    <a:pt x="247" y="297"/>
                  </a:lnTo>
                  <a:lnTo>
                    <a:pt x="245" y="291"/>
                  </a:lnTo>
                  <a:lnTo>
                    <a:pt x="245" y="287"/>
                  </a:lnTo>
                  <a:lnTo>
                    <a:pt x="245" y="285"/>
                  </a:lnTo>
                  <a:lnTo>
                    <a:pt x="245" y="287"/>
                  </a:lnTo>
                  <a:lnTo>
                    <a:pt x="245" y="293"/>
                  </a:lnTo>
                  <a:lnTo>
                    <a:pt x="245" y="295"/>
                  </a:lnTo>
                  <a:lnTo>
                    <a:pt x="245" y="300"/>
                  </a:lnTo>
                  <a:lnTo>
                    <a:pt x="245" y="306"/>
                  </a:lnTo>
                  <a:lnTo>
                    <a:pt x="247" y="312"/>
                  </a:lnTo>
                  <a:lnTo>
                    <a:pt x="247" y="319"/>
                  </a:lnTo>
                  <a:lnTo>
                    <a:pt x="247" y="325"/>
                  </a:lnTo>
                  <a:lnTo>
                    <a:pt x="247" y="333"/>
                  </a:lnTo>
                  <a:lnTo>
                    <a:pt x="247" y="342"/>
                  </a:lnTo>
                  <a:lnTo>
                    <a:pt x="245" y="350"/>
                  </a:lnTo>
                  <a:lnTo>
                    <a:pt x="245" y="359"/>
                  </a:lnTo>
                  <a:lnTo>
                    <a:pt x="245" y="369"/>
                  </a:lnTo>
                  <a:lnTo>
                    <a:pt x="245" y="378"/>
                  </a:lnTo>
                  <a:lnTo>
                    <a:pt x="245" y="388"/>
                  </a:lnTo>
                  <a:lnTo>
                    <a:pt x="243" y="397"/>
                  </a:lnTo>
                  <a:lnTo>
                    <a:pt x="242" y="405"/>
                  </a:lnTo>
                  <a:lnTo>
                    <a:pt x="242" y="414"/>
                  </a:lnTo>
                  <a:lnTo>
                    <a:pt x="240" y="424"/>
                  </a:lnTo>
                  <a:lnTo>
                    <a:pt x="240" y="431"/>
                  </a:lnTo>
                  <a:lnTo>
                    <a:pt x="238" y="439"/>
                  </a:lnTo>
                  <a:lnTo>
                    <a:pt x="238" y="449"/>
                  </a:lnTo>
                  <a:lnTo>
                    <a:pt x="236" y="454"/>
                  </a:lnTo>
                  <a:lnTo>
                    <a:pt x="234" y="462"/>
                  </a:lnTo>
                  <a:lnTo>
                    <a:pt x="234" y="468"/>
                  </a:lnTo>
                  <a:lnTo>
                    <a:pt x="234" y="473"/>
                  </a:lnTo>
                  <a:lnTo>
                    <a:pt x="232" y="479"/>
                  </a:lnTo>
                  <a:lnTo>
                    <a:pt x="232" y="483"/>
                  </a:lnTo>
                  <a:lnTo>
                    <a:pt x="232" y="479"/>
                  </a:lnTo>
                  <a:lnTo>
                    <a:pt x="230" y="477"/>
                  </a:lnTo>
                  <a:lnTo>
                    <a:pt x="228" y="473"/>
                  </a:lnTo>
                  <a:lnTo>
                    <a:pt x="226" y="468"/>
                  </a:lnTo>
                  <a:lnTo>
                    <a:pt x="223" y="460"/>
                  </a:lnTo>
                  <a:lnTo>
                    <a:pt x="219" y="452"/>
                  </a:lnTo>
                  <a:lnTo>
                    <a:pt x="215" y="441"/>
                  </a:lnTo>
                  <a:lnTo>
                    <a:pt x="211" y="430"/>
                  </a:lnTo>
                  <a:lnTo>
                    <a:pt x="207" y="422"/>
                  </a:lnTo>
                  <a:lnTo>
                    <a:pt x="204" y="416"/>
                  </a:lnTo>
                  <a:lnTo>
                    <a:pt x="202" y="409"/>
                  </a:lnTo>
                  <a:lnTo>
                    <a:pt x="198" y="403"/>
                  </a:lnTo>
                  <a:lnTo>
                    <a:pt x="194" y="395"/>
                  </a:lnTo>
                  <a:lnTo>
                    <a:pt x="192" y="388"/>
                  </a:lnTo>
                  <a:lnTo>
                    <a:pt x="188" y="380"/>
                  </a:lnTo>
                  <a:lnTo>
                    <a:pt x="185" y="373"/>
                  </a:lnTo>
                  <a:lnTo>
                    <a:pt x="181" y="365"/>
                  </a:lnTo>
                  <a:lnTo>
                    <a:pt x="177" y="355"/>
                  </a:lnTo>
                  <a:lnTo>
                    <a:pt x="173" y="348"/>
                  </a:lnTo>
                  <a:lnTo>
                    <a:pt x="169" y="338"/>
                  </a:lnTo>
                  <a:lnTo>
                    <a:pt x="166" y="329"/>
                  </a:lnTo>
                  <a:lnTo>
                    <a:pt x="160" y="319"/>
                  </a:lnTo>
                  <a:lnTo>
                    <a:pt x="156" y="310"/>
                  </a:lnTo>
                  <a:lnTo>
                    <a:pt x="152" y="302"/>
                  </a:lnTo>
                  <a:lnTo>
                    <a:pt x="147" y="291"/>
                  </a:lnTo>
                  <a:lnTo>
                    <a:pt x="143" y="281"/>
                  </a:lnTo>
                  <a:lnTo>
                    <a:pt x="137" y="272"/>
                  </a:lnTo>
                  <a:lnTo>
                    <a:pt x="133" y="262"/>
                  </a:lnTo>
                  <a:lnTo>
                    <a:pt x="128" y="251"/>
                  </a:lnTo>
                  <a:lnTo>
                    <a:pt x="122" y="241"/>
                  </a:lnTo>
                  <a:lnTo>
                    <a:pt x="116" y="232"/>
                  </a:lnTo>
                  <a:lnTo>
                    <a:pt x="112" y="222"/>
                  </a:lnTo>
                  <a:lnTo>
                    <a:pt x="107" y="213"/>
                  </a:lnTo>
                  <a:lnTo>
                    <a:pt x="103" y="202"/>
                  </a:lnTo>
                  <a:lnTo>
                    <a:pt x="97" y="192"/>
                  </a:lnTo>
                  <a:lnTo>
                    <a:pt x="91" y="182"/>
                  </a:lnTo>
                  <a:lnTo>
                    <a:pt x="88" y="173"/>
                  </a:lnTo>
                  <a:lnTo>
                    <a:pt x="82" y="163"/>
                  </a:lnTo>
                  <a:lnTo>
                    <a:pt x="78" y="156"/>
                  </a:lnTo>
                  <a:lnTo>
                    <a:pt x="74" y="148"/>
                  </a:lnTo>
                  <a:lnTo>
                    <a:pt x="69" y="139"/>
                  </a:lnTo>
                  <a:lnTo>
                    <a:pt x="65" y="131"/>
                  </a:lnTo>
                  <a:lnTo>
                    <a:pt x="59" y="124"/>
                  </a:lnTo>
                  <a:lnTo>
                    <a:pt x="57" y="116"/>
                  </a:lnTo>
                  <a:lnTo>
                    <a:pt x="53" y="108"/>
                  </a:lnTo>
                  <a:lnTo>
                    <a:pt x="50" y="103"/>
                  </a:lnTo>
                  <a:lnTo>
                    <a:pt x="48" y="97"/>
                  </a:lnTo>
                  <a:lnTo>
                    <a:pt x="44" y="91"/>
                  </a:lnTo>
                  <a:lnTo>
                    <a:pt x="40" y="82"/>
                  </a:lnTo>
                  <a:lnTo>
                    <a:pt x="36" y="76"/>
                  </a:lnTo>
                  <a:lnTo>
                    <a:pt x="34" y="72"/>
                  </a:lnTo>
                  <a:lnTo>
                    <a:pt x="61" y="21"/>
                  </a:lnTo>
                  <a:lnTo>
                    <a:pt x="59"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8" name="Shape 6194"/>
            <p:cNvSpPr>
              <a:spLocks/>
            </p:cNvSpPr>
            <p:nvPr/>
          </p:nvSpPr>
          <p:spPr bwMode="auto">
            <a:xfrm>
              <a:off x="4180" y="1159"/>
              <a:ext cx="420" cy="809"/>
            </a:xfrm>
            <a:custGeom>
              <a:avLst/>
              <a:gdLst>
                <a:gd name="T0" fmla="*/ 1638 w 840"/>
                <a:gd name="T1" fmla="*/ 265 h 1617"/>
                <a:gd name="T2" fmla="*/ 1266 w 840"/>
                <a:gd name="T3" fmla="*/ 651 h 1617"/>
                <a:gd name="T4" fmla="*/ 989 w 840"/>
                <a:gd name="T5" fmla="*/ 1101 h 1617"/>
                <a:gd name="T6" fmla="*/ 936 w 840"/>
                <a:gd name="T7" fmla="*/ 1493 h 1617"/>
                <a:gd name="T8" fmla="*/ 954 w 840"/>
                <a:gd name="T9" fmla="*/ 1777 h 1617"/>
                <a:gd name="T10" fmla="*/ 958 w 840"/>
                <a:gd name="T11" fmla="*/ 2120 h 1617"/>
                <a:gd name="T12" fmla="*/ 917 w 840"/>
                <a:gd name="T13" fmla="*/ 2541 h 1617"/>
                <a:gd name="T14" fmla="*/ 794 w 840"/>
                <a:gd name="T15" fmla="*/ 3046 h 1617"/>
                <a:gd name="T16" fmla="*/ 611 w 840"/>
                <a:gd name="T17" fmla="*/ 3579 h 1617"/>
                <a:gd name="T18" fmla="*/ 427 w 840"/>
                <a:gd name="T19" fmla="*/ 4054 h 1617"/>
                <a:gd name="T20" fmla="*/ 295 w 840"/>
                <a:gd name="T21" fmla="*/ 4396 h 1617"/>
                <a:gd name="T22" fmla="*/ 276 w 840"/>
                <a:gd name="T23" fmla="*/ 4976 h 1617"/>
                <a:gd name="T24" fmla="*/ 583 w 840"/>
                <a:gd name="T25" fmla="*/ 4983 h 1617"/>
                <a:gd name="T26" fmla="*/ 930 w 840"/>
                <a:gd name="T27" fmla="*/ 4989 h 1617"/>
                <a:gd name="T28" fmla="*/ 1337 w 840"/>
                <a:gd name="T29" fmla="*/ 5007 h 1617"/>
                <a:gd name="T30" fmla="*/ 1736 w 840"/>
                <a:gd name="T31" fmla="*/ 5014 h 1617"/>
                <a:gd name="T32" fmla="*/ 2103 w 840"/>
                <a:gd name="T33" fmla="*/ 5023 h 1617"/>
                <a:gd name="T34" fmla="*/ 2428 w 840"/>
                <a:gd name="T35" fmla="*/ 5035 h 1617"/>
                <a:gd name="T36" fmla="*/ 2475 w 840"/>
                <a:gd name="T37" fmla="*/ 5007 h 1617"/>
                <a:gd name="T38" fmla="*/ 2146 w 840"/>
                <a:gd name="T39" fmla="*/ 4942 h 1617"/>
                <a:gd name="T40" fmla="*/ 1820 w 840"/>
                <a:gd name="T41" fmla="*/ 4895 h 1617"/>
                <a:gd name="T42" fmla="*/ 1433 w 840"/>
                <a:gd name="T43" fmla="*/ 4858 h 1617"/>
                <a:gd name="T44" fmla="*/ 1007 w 840"/>
                <a:gd name="T45" fmla="*/ 4851 h 1617"/>
                <a:gd name="T46" fmla="*/ 618 w 840"/>
                <a:gd name="T47" fmla="*/ 4858 h 1617"/>
                <a:gd name="T48" fmla="*/ 304 w 840"/>
                <a:gd name="T49" fmla="*/ 4864 h 1617"/>
                <a:gd name="T50" fmla="*/ 205 w 840"/>
                <a:gd name="T51" fmla="*/ 4758 h 1617"/>
                <a:gd name="T52" fmla="*/ 376 w 840"/>
                <a:gd name="T53" fmla="*/ 4424 h 1617"/>
                <a:gd name="T54" fmla="*/ 552 w 840"/>
                <a:gd name="T55" fmla="*/ 4088 h 1617"/>
                <a:gd name="T56" fmla="*/ 723 w 840"/>
                <a:gd name="T57" fmla="*/ 3732 h 1617"/>
                <a:gd name="T58" fmla="*/ 865 w 840"/>
                <a:gd name="T59" fmla="*/ 3408 h 1617"/>
                <a:gd name="T60" fmla="*/ 970 w 840"/>
                <a:gd name="T61" fmla="*/ 3121 h 1617"/>
                <a:gd name="T62" fmla="*/ 1048 w 840"/>
                <a:gd name="T63" fmla="*/ 2850 h 1617"/>
                <a:gd name="T64" fmla="*/ 1089 w 840"/>
                <a:gd name="T65" fmla="*/ 2572 h 1617"/>
                <a:gd name="T66" fmla="*/ 1101 w 840"/>
                <a:gd name="T67" fmla="*/ 2263 h 1617"/>
                <a:gd name="T68" fmla="*/ 1089 w 840"/>
                <a:gd name="T69" fmla="*/ 1936 h 1617"/>
                <a:gd name="T70" fmla="*/ 1073 w 840"/>
                <a:gd name="T71" fmla="*/ 1634 h 1617"/>
                <a:gd name="T72" fmla="*/ 1030 w 840"/>
                <a:gd name="T73" fmla="*/ 1297 h 1617"/>
                <a:gd name="T74" fmla="*/ 1194 w 840"/>
                <a:gd name="T75" fmla="*/ 1042 h 1617"/>
                <a:gd name="T76" fmla="*/ 1585 w 840"/>
                <a:gd name="T77" fmla="*/ 770 h 1617"/>
                <a:gd name="T78" fmla="*/ 2015 w 840"/>
                <a:gd name="T79" fmla="*/ 988 h 1617"/>
                <a:gd name="T80" fmla="*/ 2286 w 840"/>
                <a:gd name="T81" fmla="*/ 1403 h 1617"/>
                <a:gd name="T82" fmla="*/ 2264 w 840"/>
                <a:gd name="T83" fmla="*/ 1503 h 1617"/>
                <a:gd name="T84" fmla="*/ 1931 w 840"/>
                <a:gd name="T85" fmla="*/ 1303 h 1617"/>
                <a:gd name="T86" fmla="*/ 1644 w 840"/>
                <a:gd name="T87" fmla="*/ 1362 h 1617"/>
                <a:gd name="T88" fmla="*/ 1650 w 840"/>
                <a:gd name="T89" fmla="*/ 1665 h 1617"/>
                <a:gd name="T90" fmla="*/ 1754 w 840"/>
                <a:gd name="T91" fmla="*/ 2027 h 1617"/>
                <a:gd name="T92" fmla="*/ 2021 w 840"/>
                <a:gd name="T93" fmla="*/ 2161 h 1617"/>
                <a:gd name="T94" fmla="*/ 2180 w 840"/>
                <a:gd name="T95" fmla="*/ 1883 h 1617"/>
                <a:gd name="T96" fmla="*/ 2056 w 840"/>
                <a:gd name="T97" fmla="*/ 1896 h 1617"/>
                <a:gd name="T98" fmla="*/ 1866 w 840"/>
                <a:gd name="T99" fmla="*/ 1989 h 1617"/>
                <a:gd name="T100" fmla="*/ 1789 w 840"/>
                <a:gd name="T101" fmla="*/ 1687 h 1617"/>
                <a:gd name="T102" fmla="*/ 1807 w 840"/>
                <a:gd name="T103" fmla="*/ 1384 h 1617"/>
                <a:gd name="T104" fmla="*/ 2155 w 840"/>
                <a:gd name="T105" fmla="*/ 1546 h 1617"/>
                <a:gd name="T106" fmla="*/ 2515 w 840"/>
                <a:gd name="T107" fmla="*/ 1759 h 1617"/>
                <a:gd name="T108" fmla="*/ 2534 w 840"/>
                <a:gd name="T109" fmla="*/ 1587 h 1617"/>
                <a:gd name="T110" fmla="*/ 2258 w 840"/>
                <a:gd name="T111" fmla="*/ 1160 h 1617"/>
                <a:gd name="T112" fmla="*/ 2015 w 840"/>
                <a:gd name="T113" fmla="*/ 785 h 1617"/>
                <a:gd name="T114" fmla="*/ 1727 w 840"/>
                <a:gd name="T115" fmla="*/ 592 h 1617"/>
                <a:gd name="T116" fmla="*/ 1442 w 840"/>
                <a:gd name="T117" fmla="*/ 726 h 1617"/>
                <a:gd name="T118" fmla="*/ 1225 w 840"/>
                <a:gd name="T119" fmla="*/ 870 h 1617"/>
                <a:gd name="T120" fmla="*/ 1467 w 840"/>
                <a:gd name="T121" fmla="*/ 555 h 1617"/>
                <a:gd name="T122" fmla="*/ 1761 w 840"/>
                <a:gd name="T123" fmla="*/ 278 h 1617"/>
                <a:gd name="T124" fmla="*/ 2096 w 840"/>
                <a:gd name="T125" fmla="*/ 113 h 161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0"/>
                <a:gd name="T190" fmla="*/ 0 h 1617"/>
                <a:gd name="T191" fmla="*/ 840 w 840"/>
                <a:gd name="T192" fmla="*/ 1617 h 161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0" h="1617">
                  <a:moveTo>
                    <a:pt x="676" y="36"/>
                  </a:moveTo>
                  <a:lnTo>
                    <a:pt x="608" y="0"/>
                  </a:lnTo>
                  <a:lnTo>
                    <a:pt x="602" y="9"/>
                  </a:lnTo>
                  <a:lnTo>
                    <a:pt x="600" y="13"/>
                  </a:lnTo>
                  <a:lnTo>
                    <a:pt x="595" y="19"/>
                  </a:lnTo>
                  <a:lnTo>
                    <a:pt x="591" y="24"/>
                  </a:lnTo>
                  <a:lnTo>
                    <a:pt x="583" y="32"/>
                  </a:lnTo>
                  <a:lnTo>
                    <a:pt x="576" y="40"/>
                  </a:lnTo>
                  <a:lnTo>
                    <a:pt x="566" y="49"/>
                  </a:lnTo>
                  <a:lnTo>
                    <a:pt x="557" y="60"/>
                  </a:lnTo>
                  <a:lnTo>
                    <a:pt x="549" y="66"/>
                  </a:lnTo>
                  <a:lnTo>
                    <a:pt x="543" y="72"/>
                  </a:lnTo>
                  <a:lnTo>
                    <a:pt x="536" y="78"/>
                  </a:lnTo>
                  <a:lnTo>
                    <a:pt x="528" y="85"/>
                  </a:lnTo>
                  <a:lnTo>
                    <a:pt x="520" y="91"/>
                  </a:lnTo>
                  <a:lnTo>
                    <a:pt x="513" y="98"/>
                  </a:lnTo>
                  <a:lnTo>
                    <a:pt x="505" y="106"/>
                  </a:lnTo>
                  <a:lnTo>
                    <a:pt x="498" y="116"/>
                  </a:lnTo>
                  <a:lnTo>
                    <a:pt x="488" y="123"/>
                  </a:lnTo>
                  <a:lnTo>
                    <a:pt x="479" y="133"/>
                  </a:lnTo>
                  <a:lnTo>
                    <a:pt x="471" y="142"/>
                  </a:lnTo>
                  <a:lnTo>
                    <a:pt x="462" y="152"/>
                  </a:lnTo>
                  <a:lnTo>
                    <a:pt x="454" y="159"/>
                  </a:lnTo>
                  <a:lnTo>
                    <a:pt x="444" y="169"/>
                  </a:lnTo>
                  <a:lnTo>
                    <a:pt x="435" y="178"/>
                  </a:lnTo>
                  <a:lnTo>
                    <a:pt x="427" y="190"/>
                  </a:lnTo>
                  <a:lnTo>
                    <a:pt x="418" y="199"/>
                  </a:lnTo>
                  <a:lnTo>
                    <a:pt x="408" y="209"/>
                  </a:lnTo>
                  <a:lnTo>
                    <a:pt x="401" y="218"/>
                  </a:lnTo>
                  <a:lnTo>
                    <a:pt x="391" y="230"/>
                  </a:lnTo>
                  <a:lnTo>
                    <a:pt x="384" y="241"/>
                  </a:lnTo>
                  <a:lnTo>
                    <a:pt x="376" y="251"/>
                  </a:lnTo>
                  <a:lnTo>
                    <a:pt x="366" y="262"/>
                  </a:lnTo>
                  <a:lnTo>
                    <a:pt x="361" y="273"/>
                  </a:lnTo>
                  <a:lnTo>
                    <a:pt x="353" y="285"/>
                  </a:lnTo>
                  <a:lnTo>
                    <a:pt x="346" y="296"/>
                  </a:lnTo>
                  <a:lnTo>
                    <a:pt x="340" y="308"/>
                  </a:lnTo>
                  <a:lnTo>
                    <a:pt x="334" y="319"/>
                  </a:lnTo>
                  <a:lnTo>
                    <a:pt x="328" y="328"/>
                  </a:lnTo>
                  <a:lnTo>
                    <a:pt x="323" y="342"/>
                  </a:lnTo>
                  <a:lnTo>
                    <a:pt x="321" y="347"/>
                  </a:lnTo>
                  <a:lnTo>
                    <a:pt x="319" y="353"/>
                  </a:lnTo>
                  <a:lnTo>
                    <a:pt x="317" y="359"/>
                  </a:lnTo>
                  <a:lnTo>
                    <a:pt x="315" y="365"/>
                  </a:lnTo>
                  <a:lnTo>
                    <a:pt x="311" y="374"/>
                  </a:lnTo>
                  <a:lnTo>
                    <a:pt x="308" y="387"/>
                  </a:lnTo>
                  <a:lnTo>
                    <a:pt x="306" y="397"/>
                  </a:lnTo>
                  <a:lnTo>
                    <a:pt x="306" y="408"/>
                  </a:lnTo>
                  <a:lnTo>
                    <a:pt x="304" y="420"/>
                  </a:lnTo>
                  <a:lnTo>
                    <a:pt x="304" y="431"/>
                  </a:lnTo>
                  <a:lnTo>
                    <a:pt x="304" y="437"/>
                  </a:lnTo>
                  <a:lnTo>
                    <a:pt x="304" y="442"/>
                  </a:lnTo>
                  <a:lnTo>
                    <a:pt x="304" y="450"/>
                  </a:lnTo>
                  <a:lnTo>
                    <a:pt x="304" y="456"/>
                  </a:lnTo>
                  <a:lnTo>
                    <a:pt x="302" y="467"/>
                  </a:lnTo>
                  <a:lnTo>
                    <a:pt x="302" y="479"/>
                  </a:lnTo>
                  <a:lnTo>
                    <a:pt x="302" y="484"/>
                  </a:lnTo>
                  <a:lnTo>
                    <a:pt x="302" y="492"/>
                  </a:lnTo>
                  <a:lnTo>
                    <a:pt x="302" y="498"/>
                  </a:lnTo>
                  <a:lnTo>
                    <a:pt x="304" y="503"/>
                  </a:lnTo>
                  <a:lnTo>
                    <a:pt x="304" y="509"/>
                  </a:lnTo>
                  <a:lnTo>
                    <a:pt x="304" y="517"/>
                  </a:lnTo>
                  <a:lnTo>
                    <a:pt x="304" y="522"/>
                  </a:lnTo>
                  <a:lnTo>
                    <a:pt x="306" y="530"/>
                  </a:lnTo>
                  <a:lnTo>
                    <a:pt x="306" y="536"/>
                  </a:lnTo>
                  <a:lnTo>
                    <a:pt x="306" y="543"/>
                  </a:lnTo>
                  <a:lnTo>
                    <a:pt x="306" y="549"/>
                  </a:lnTo>
                  <a:lnTo>
                    <a:pt x="308" y="557"/>
                  </a:lnTo>
                  <a:lnTo>
                    <a:pt x="308" y="564"/>
                  </a:lnTo>
                  <a:lnTo>
                    <a:pt x="308" y="570"/>
                  </a:lnTo>
                  <a:lnTo>
                    <a:pt x="308" y="577"/>
                  </a:lnTo>
                  <a:lnTo>
                    <a:pt x="308" y="585"/>
                  </a:lnTo>
                  <a:lnTo>
                    <a:pt x="308" y="591"/>
                  </a:lnTo>
                  <a:lnTo>
                    <a:pt x="308" y="598"/>
                  </a:lnTo>
                  <a:lnTo>
                    <a:pt x="308" y="606"/>
                  </a:lnTo>
                  <a:lnTo>
                    <a:pt x="309" y="615"/>
                  </a:lnTo>
                  <a:lnTo>
                    <a:pt x="309" y="621"/>
                  </a:lnTo>
                  <a:lnTo>
                    <a:pt x="309" y="629"/>
                  </a:lnTo>
                  <a:lnTo>
                    <a:pt x="309" y="636"/>
                  </a:lnTo>
                  <a:lnTo>
                    <a:pt x="309" y="646"/>
                  </a:lnTo>
                  <a:lnTo>
                    <a:pt x="309" y="653"/>
                  </a:lnTo>
                  <a:lnTo>
                    <a:pt x="309" y="661"/>
                  </a:lnTo>
                  <a:lnTo>
                    <a:pt x="309" y="669"/>
                  </a:lnTo>
                  <a:lnTo>
                    <a:pt x="309" y="680"/>
                  </a:lnTo>
                  <a:lnTo>
                    <a:pt x="308" y="688"/>
                  </a:lnTo>
                  <a:lnTo>
                    <a:pt x="308" y="695"/>
                  </a:lnTo>
                  <a:lnTo>
                    <a:pt x="308" y="705"/>
                  </a:lnTo>
                  <a:lnTo>
                    <a:pt x="308" y="714"/>
                  </a:lnTo>
                  <a:lnTo>
                    <a:pt x="306" y="724"/>
                  </a:lnTo>
                  <a:lnTo>
                    <a:pt x="306" y="733"/>
                  </a:lnTo>
                  <a:lnTo>
                    <a:pt x="304" y="743"/>
                  </a:lnTo>
                  <a:lnTo>
                    <a:pt x="304" y="752"/>
                  </a:lnTo>
                  <a:lnTo>
                    <a:pt x="302" y="762"/>
                  </a:lnTo>
                  <a:lnTo>
                    <a:pt x="302" y="771"/>
                  </a:lnTo>
                  <a:lnTo>
                    <a:pt x="300" y="783"/>
                  </a:lnTo>
                  <a:lnTo>
                    <a:pt x="300" y="792"/>
                  </a:lnTo>
                  <a:lnTo>
                    <a:pt x="298" y="802"/>
                  </a:lnTo>
                  <a:lnTo>
                    <a:pt x="296" y="815"/>
                  </a:lnTo>
                  <a:lnTo>
                    <a:pt x="294" y="825"/>
                  </a:lnTo>
                  <a:lnTo>
                    <a:pt x="292" y="838"/>
                  </a:lnTo>
                  <a:lnTo>
                    <a:pt x="290" y="847"/>
                  </a:lnTo>
                  <a:lnTo>
                    <a:pt x="289" y="859"/>
                  </a:lnTo>
                  <a:lnTo>
                    <a:pt x="285" y="870"/>
                  </a:lnTo>
                  <a:lnTo>
                    <a:pt x="283" y="882"/>
                  </a:lnTo>
                  <a:lnTo>
                    <a:pt x="279" y="893"/>
                  </a:lnTo>
                  <a:lnTo>
                    <a:pt x="275" y="904"/>
                  </a:lnTo>
                  <a:lnTo>
                    <a:pt x="273" y="916"/>
                  </a:lnTo>
                  <a:lnTo>
                    <a:pt x="270" y="929"/>
                  </a:lnTo>
                  <a:lnTo>
                    <a:pt x="266" y="940"/>
                  </a:lnTo>
                  <a:lnTo>
                    <a:pt x="262" y="952"/>
                  </a:lnTo>
                  <a:lnTo>
                    <a:pt x="258" y="965"/>
                  </a:lnTo>
                  <a:lnTo>
                    <a:pt x="256" y="977"/>
                  </a:lnTo>
                  <a:lnTo>
                    <a:pt x="251" y="990"/>
                  </a:lnTo>
                  <a:lnTo>
                    <a:pt x="249" y="1001"/>
                  </a:lnTo>
                  <a:lnTo>
                    <a:pt x="243" y="1015"/>
                  </a:lnTo>
                  <a:lnTo>
                    <a:pt x="241" y="1028"/>
                  </a:lnTo>
                  <a:lnTo>
                    <a:pt x="235" y="1039"/>
                  </a:lnTo>
                  <a:lnTo>
                    <a:pt x="231" y="1051"/>
                  </a:lnTo>
                  <a:lnTo>
                    <a:pt x="226" y="1062"/>
                  </a:lnTo>
                  <a:lnTo>
                    <a:pt x="224" y="1075"/>
                  </a:lnTo>
                  <a:lnTo>
                    <a:pt x="218" y="1087"/>
                  </a:lnTo>
                  <a:lnTo>
                    <a:pt x="214" y="1100"/>
                  </a:lnTo>
                  <a:lnTo>
                    <a:pt x="209" y="1112"/>
                  </a:lnTo>
                  <a:lnTo>
                    <a:pt x="205" y="1125"/>
                  </a:lnTo>
                  <a:lnTo>
                    <a:pt x="201" y="1134"/>
                  </a:lnTo>
                  <a:lnTo>
                    <a:pt x="197" y="1148"/>
                  </a:lnTo>
                  <a:lnTo>
                    <a:pt x="192" y="1159"/>
                  </a:lnTo>
                  <a:lnTo>
                    <a:pt x="188" y="1172"/>
                  </a:lnTo>
                  <a:lnTo>
                    <a:pt x="184" y="1182"/>
                  </a:lnTo>
                  <a:lnTo>
                    <a:pt x="180" y="1195"/>
                  </a:lnTo>
                  <a:lnTo>
                    <a:pt x="176" y="1207"/>
                  </a:lnTo>
                  <a:lnTo>
                    <a:pt x="173" y="1218"/>
                  </a:lnTo>
                  <a:lnTo>
                    <a:pt x="167" y="1227"/>
                  </a:lnTo>
                  <a:lnTo>
                    <a:pt x="163" y="1239"/>
                  </a:lnTo>
                  <a:lnTo>
                    <a:pt x="157" y="1250"/>
                  </a:lnTo>
                  <a:lnTo>
                    <a:pt x="155" y="1260"/>
                  </a:lnTo>
                  <a:lnTo>
                    <a:pt x="152" y="1269"/>
                  </a:lnTo>
                  <a:lnTo>
                    <a:pt x="146" y="1281"/>
                  </a:lnTo>
                  <a:lnTo>
                    <a:pt x="142" y="1290"/>
                  </a:lnTo>
                  <a:lnTo>
                    <a:pt x="138" y="1300"/>
                  </a:lnTo>
                  <a:lnTo>
                    <a:pt x="135" y="1309"/>
                  </a:lnTo>
                  <a:lnTo>
                    <a:pt x="131" y="1317"/>
                  </a:lnTo>
                  <a:lnTo>
                    <a:pt x="129" y="1326"/>
                  </a:lnTo>
                  <a:lnTo>
                    <a:pt x="125" y="1336"/>
                  </a:lnTo>
                  <a:lnTo>
                    <a:pt x="121" y="1343"/>
                  </a:lnTo>
                  <a:lnTo>
                    <a:pt x="119" y="1351"/>
                  </a:lnTo>
                  <a:lnTo>
                    <a:pt x="116" y="1359"/>
                  </a:lnTo>
                  <a:lnTo>
                    <a:pt x="114" y="1366"/>
                  </a:lnTo>
                  <a:lnTo>
                    <a:pt x="110" y="1372"/>
                  </a:lnTo>
                  <a:lnTo>
                    <a:pt x="106" y="1378"/>
                  </a:lnTo>
                  <a:lnTo>
                    <a:pt x="104" y="1383"/>
                  </a:lnTo>
                  <a:lnTo>
                    <a:pt x="102" y="1391"/>
                  </a:lnTo>
                  <a:lnTo>
                    <a:pt x="98" y="1400"/>
                  </a:lnTo>
                  <a:lnTo>
                    <a:pt x="95" y="1410"/>
                  </a:lnTo>
                  <a:lnTo>
                    <a:pt x="91" y="1416"/>
                  </a:lnTo>
                  <a:lnTo>
                    <a:pt x="89" y="1421"/>
                  </a:lnTo>
                  <a:lnTo>
                    <a:pt x="89" y="1423"/>
                  </a:lnTo>
                  <a:lnTo>
                    <a:pt x="89" y="1425"/>
                  </a:lnTo>
                  <a:lnTo>
                    <a:pt x="0" y="1581"/>
                  </a:lnTo>
                  <a:lnTo>
                    <a:pt x="38" y="1596"/>
                  </a:lnTo>
                  <a:lnTo>
                    <a:pt x="40" y="1596"/>
                  </a:lnTo>
                  <a:lnTo>
                    <a:pt x="45" y="1596"/>
                  </a:lnTo>
                  <a:lnTo>
                    <a:pt x="51" y="1596"/>
                  </a:lnTo>
                  <a:lnTo>
                    <a:pt x="57" y="1596"/>
                  </a:lnTo>
                  <a:lnTo>
                    <a:pt x="62" y="1596"/>
                  </a:lnTo>
                  <a:lnTo>
                    <a:pt x="72" y="1596"/>
                  </a:lnTo>
                  <a:lnTo>
                    <a:pt x="78" y="1596"/>
                  </a:lnTo>
                  <a:lnTo>
                    <a:pt x="89" y="1596"/>
                  </a:lnTo>
                  <a:lnTo>
                    <a:pt x="98" y="1596"/>
                  </a:lnTo>
                  <a:lnTo>
                    <a:pt x="108" y="1596"/>
                  </a:lnTo>
                  <a:lnTo>
                    <a:pt x="114" y="1596"/>
                  </a:lnTo>
                  <a:lnTo>
                    <a:pt x="119" y="1596"/>
                  </a:lnTo>
                  <a:lnTo>
                    <a:pt x="127" y="1596"/>
                  </a:lnTo>
                  <a:lnTo>
                    <a:pt x="133" y="1596"/>
                  </a:lnTo>
                  <a:lnTo>
                    <a:pt x="138" y="1596"/>
                  </a:lnTo>
                  <a:lnTo>
                    <a:pt x="146" y="1596"/>
                  </a:lnTo>
                  <a:lnTo>
                    <a:pt x="152" y="1596"/>
                  </a:lnTo>
                  <a:lnTo>
                    <a:pt x="159" y="1598"/>
                  </a:lnTo>
                  <a:lnTo>
                    <a:pt x="165" y="1598"/>
                  </a:lnTo>
                  <a:lnTo>
                    <a:pt x="173" y="1598"/>
                  </a:lnTo>
                  <a:lnTo>
                    <a:pt x="180" y="1598"/>
                  </a:lnTo>
                  <a:lnTo>
                    <a:pt x="188" y="1598"/>
                  </a:lnTo>
                  <a:lnTo>
                    <a:pt x="193" y="1598"/>
                  </a:lnTo>
                  <a:lnTo>
                    <a:pt x="201" y="1598"/>
                  </a:lnTo>
                  <a:lnTo>
                    <a:pt x="209" y="1598"/>
                  </a:lnTo>
                  <a:lnTo>
                    <a:pt x="218" y="1598"/>
                  </a:lnTo>
                  <a:lnTo>
                    <a:pt x="226" y="1598"/>
                  </a:lnTo>
                  <a:lnTo>
                    <a:pt x="233" y="1598"/>
                  </a:lnTo>
                  <a:lnTo>
                    <a:pt x="241" y="1598"/>
                  </a:lnTo>
                  <a:lnTo>
                    <a:pt x="251" y="1600"/>
                  </a:lnTo>
                  <a:lnTo>
                    <a:pt x="258" y="1600"/>
                  </a:lnTo>
                  <a:lnTo>
                    <a:pt x="266" y="1600"/>
                  </a:lnTo>
                  <a:lnTo>
                    <a:pt x="275" y="1600"/>
                  </a:lnTo>
                  <a:lnTo>
                    <a:pt x="285" y="1600"/>
                  </a:lnTo>
                  <a:lnTo>
                    <a:pt x="292" y="1600"/>
                  </a:lnTo>
                  <a:lnTo>
                    <a:pt x="300" y="1600"/>
                  </a:lnTo>
                  <a:lnTo>
                    <a:pt x="309" y="1600"/>
                  </a:lnTo>
                  <a:lnTo>
                    <a:pt x="319" y="1600"/>
                  </a:lnTo>
                  <a:lnTo>
                    <a:pt x="328" y="1600"/>
                  </a:lnTo>
                  <a:lnTo>
                    <a:pt x="336" y="1600"/>
                  </a:lnTo>
                  <a:lnTo>
                    <a:pt x="346" y="1600"/>
                  </a:lnTo>
                  <a:lnTo>
                    <a:pt x="355" y="1602"/>
                  </a:lnTo>
                  <a:lnTo>
                    <a:pt x="365" y="1602"/>
                  </a:lnTo>
                  <a:lnTo>
                    <a:pt x="374" y="1602"/>
                  </a:lnTo>
                  <a:lnTo>
                    <a:pt x="384" y="1602"/>
                  </a:lnTo>
                  <a:lnTo>
                    <a:pt x="393" y="1602"/>
                  </a:lnTo>
                  <a:lnTo>
                    <a:pt x="401" y="1602"/>
                  </a:lnTo>
                  <a:lnTo>
                    <a:pt x="410" y="1604"/>
                  </a:lnTo>
                  <a:lnTo>
                    <a:pt x="420" y="1604"/>
                  </a:lnTo>
                  <a:lnTo>
                    <a:pt x="431" y="1606"/>
                  </a:lnTo>
                  <a:lnTo>
                    <a:pt x="439" y="1606"/>
                  </a:lnTo>
                  <a:lnTo>
                    <a:pt x="448" y="1606"/>
                  </a:lnTo>
                  <a:lnTo>
                    <a:pt x="458" y="1606"/>
                  </a:lnTo>
                  <a:lnTo>
                    <a:pt x="467" y="1606"/>
                  </a:lnTo>
                  <a:lnTo>
                    <a:pt x="475" y="1606"/>
                  </a:lnTo>
                  <a:lnTo>
                    <a:pt x="484" y="1606"/>
                  </a:lnTo>
                  <a:lnTo>
                    <a:pt x="496" y="1606"/>
                  </a:lnTo>
                  <a:lnTo>
                    <a:pt x="505" y="1608"/>
                  </a:lnTo>
                  <a:lnTo>
                    <a:pt x="513" y="1608"/>
                  </a:lnTo>
                  <a:lnTo>
                    <a:pt x="522" y="1608"/>
                  </a:lnTo>
                  <a:lnTo>
                    <a:pt x="532" y="1608"/>
                  </a:lnTo>
                  <a:lnTo>
                    <a:pt x="541" y="1608"/>
                  </a:lnTo>
                  <a:lnTo>
                    <a:pt x="551" y="1608"/>
                  </a:lnTo>
                  <a:lnTo>
                    <a:pt x="560" y="1608"/>
                  </a:lnTo>
                  <a:lnTo>
                    <a:pt x="568" y="1608"/>
                  </a:lnTo>
                  <a:lnTo>
                    <a:pt x="577" y="1610"/>
                  </a:lnTo>
                  <a:lnTo>
                    <a:pt x="585" y="1610"/>
                  </a:lnTo>
                  <a:lnTo>
                    <a:pt x="595" y="1610"/>
                  </a:lnTo>
                  <a:lnTo>
                    <a:pt x="602" y="1610"/>
                  </a:lnTo>
                  <a:lnTo>
                    <a:pt x="614" y="1610"/>
                  </a:lnTo>
                  <a:lnTo>
                    <a:pt x="619" y="1610"/>
                  </a:lnTo>
                  <a:lnTo>
                    <a:pt x="629" y="1610"/>
                  </a:lnTo>
                  <a:lnTo>
                    <a:pt x="638" y="1610"/>
                  </a:lnTo>
                  <a:lnTo>
                    <a:pt x="646" y="1611"/>
                  </a:lnTo>
                  <a:lnTo>
                    <a:pt x="653" y="1611"/>
                  </a:lnTo>
                  <a:lnTo>
                    <a:pt x="661" y="1611"/>
                  </a:lnTo>
                  <a:lnTo>
                    <a:pt x="669" y="1611"/>
                  </a:lnTo>
                  <a:lnTo>
                    <a:pt x="678" y="1611"/>
                  </a:lnTo>
                  <a:lnTo>
                    <a:pt x="684" y="1611"/>
                  </a:lnTo>
                  <a:lnTo>
                    <a:pt x="692" y="1613"/>
                  </a:lnTo>
                  <a:lnTo>
                    <a:pt x="699" y="1613"/>
                  </a:lnTo>
                  <a:lnTo>
                    <a:pt x="709" y="1613"/>
                  </a:lnTo>
                  <a:lnTo>
                    <a:pt x="714" y="1613"/>
                  </a:lnTo>
                  <a:lnTo>
                    <a:pt x="722" y="1613"/>
                  </a:lnTo>
                  <a:lnTo>
                    <a:pt x="728" y="1613"/>
                  </a:lnTo>
                  <a:lnTo>
                    <a:pt x="735" y="1613"/>
                  </a:lnTo>
                  <a:lnTo>
                    <a:pt x="743" y="1613"/>
                  </a:lnTo>
                  <a:lnTo>
                    <a:pt x="749" y="1613"/>
                  </a:lnTo>
                  <a:lnTo>
                    <a:pt x="754" y="1613"/>
                  </a:lnTo>
                  <a:lnTo>
                    <a:pt x="762" y="1615"/>
                  </a:lnTo>
                  <a:lnTo>
                    <a:pt x="773" y="1615"/>
                  </a:lnTo>
                  <a:lnTo>
                    <a:pt x="783" y="1615"/>
                  </a:lnTo>
                  <a:lnTo>
                    <a:pt x="792" y="1615"/>
                  </a:lnTo>
                  <a:lnTo>
                    <a:pt x="802" y="1615"/>
                  </a:lnTo>
                  <a:lnTo>
                    <a:pt x="809" y="1615"/>
                  </a:lnTo>
                  <a:lnTo>
                    <a:pt x="817" y="1615"/>
                  </a:lnTo>
                  <a:lnTo>
                    <a:pt x="823" y="1615"/>
                  </a:lnTo>
                  <a:lnTo>
                    <a:pt x="828" y="1617"/>
                  </a:lnTo>
                  <a:lnTo>
                    <a:pt x="834" y="1617"/>
                  </a:lnTo>
                  <a:lnTo>
                    <a:pt x="838" y="1617"/>
                  </a:lnTo>
                  <a:lnTo>
                    <a:pt x="836" y="1617"/>
                  </a:lnTo>
                  <a:lnTo>
                    <a:pt x="830" y="1615"/>
                  </a:lnTo>
                  <a:lnTo>
                    <a:pt x="823" y="1613"/>
                  </a:lnTo>
                  <a:lnTo>
                    <a:pt x="813" y="1610"/>
                  </a:lnTo>
                  <a:lnTo>
                    <a:pt x="806" y="1608"/>
                  </a:lnTo>
                  <a:lnTo>
                    <a:pt x="798" y="1606"/>
                  </a:lnTo>
                  <a:lnTo>
                    <a:pt x="790" y="1604"/>
                  </a:lnTo>
                  <a:lnTo>
                    <a:pt x="783" y="1602"/>
                  </a:lnTo>
                  <a:lnTo>
                    <a:pt x="773" y="1600"/>
                  </a:lnTo>
                  <a:lnTo>
                    <a:pt x="762" y="1598"/>
                  </a:lnTo>
                  <a:lnTo>
                    <a:pt x="752" y="1596"/>
                  </a:lnTo>
                  <a:lnTo>
                    <a:pt x="743" y="1596"/>
                  </a:lnTo>
                  <a:lnTo>
                    <a:pt x="735" y="1592"/>
                  </a:lnTo>
                  <a:lnTo>
                    <a:pt x="730" y="1592"/>
                  </a:lnTo>
                  <a:lnTo>
                    <a:pt x="722" y="1591"/>
                  </a:lnTo>
                  <a:lnTo>
                    <a:pt x="718" y="1591"/>
                  </a:lnTo>
                  <a:lnTo>
                    <a:pt x="711" y="1589"/>
                  </a:lnTo>
                  <a:lnTo>
                    <a:pt x="705" y="1589"/>
                  </a:lnTo>
                  <a:lnTo>
                    <a:pt x="697" y="1585"/>
                  </a:lnTo>
                  <a:lnTo>
                    <a:pt x="692" y="1585"/>
                  </a:lnTo>
                  <a:lnTo>
                    <a:pt x="684" y="1583"/>
                  </a:lnTo>
                  <a:lnTo>
                    <a:pt x="678" y="1583"/>
                  </a:lnTo>
                  <a:lnTo>
                    <a:pt x="671" y="1581"/>
                  </a:lnTo>
                  <a:lnTo>
                    <a:pt x="665" y="1581"/>
                  </a:lnTo>
                  <a:lnTo>
                    <a:pt x="657" y="1579"/>
                  </a:lnTo>
                  <a:lnTo>
                    <a:pt x="650" y="1579"/>
                  </a:lnTo>
                  <a:lnTo>
                    <a:pt x="642" y="1577"/>
                  </a:lnTo>
                  <a:lnTo>
                    <a:pt x="634" y="1577"/>
                  </a:lnTo>
                  <a:lnTo>
                    <a:pt x="627" y="1575"/>
                  </a:lnTo>
                  <a:lnTo>
                    <a:pt x="619" y="1573"/>
                  </a:lnTo>
                  <a:lnTo>
                    <a:pt x="610" y="1573"/>
                  </a:lnTo>
                  <a:lnTo>
                    <a:pt x="602" y="1572"/>
                  </a:lnTo>
                  <a:lnTo>
                    <a:pt x="595" y="1570"/>
                  </a:lnTo>
                  <a:lnTo>
                    <a:pt x="587" y="1570"/>
                  </a:lnTo>
                  <a:lnTo>
                    <a:pt x="577" y="1568"/>
                  </a:lnTo>
                  <a:lnTo>
                    <a:pt x="570" y="1568"/>
                  </a:lnTo>
                  <a:lnTo>
                    <a:pt x="560" y="1566"/>
                  </a:lnTo>
                  <a:lnTo>
                    <a:pt x="553" y="1566"/>
                  </a:lnTo>
                  <a:lnTo>
                    <a:pt x="543" y="1564"/>
                  </a:lnTo>
                  <a:lnTo>
                    <a:pt x="536" y="1564"/>
                  </a:lnTo>
                  <a:lnTo>
                    <a:pt x="526" y="1564"/>
                  </a:lnTo>
                  <a:lnTo>
                    <a:pt x="517" y="1562"/>
                  </a:lnTo>
                  <a:lnTo>
                    <a:pt x="509" y="1562"/>
                  </a:lnTo>
                  <a:lnTo>
                    <a:pt x="500" y="1562"/>
                  </a:lnTo>
                  <a:lnTo>
                    <a:pt x="490" y="1560"/>
                  </a:lnTo>
                  <a:lnTo>
                    <a:pt x="481" y="1560"/>
                  </a:lnTo>
                  <a:lnTo>
                    <a:pt x="471" y="1558"/>
                  </a:lnTo>
                  <a:lnTo>
                    <a:pt x="462" y="1558"/>
                  </a:lnTo>
                  <a:lnTo>
                    <a:pt x="452" y="1558"/>
                  </a:lnTo>
                  <a:lnTo>
                    <a:pt x="442" y="1558"/>
                  </a:lnTo>
                  <a:lnTo>
                    <a:pt x="433" y="1558"/>
                  </a:lnTo>
                  <a:lnTo>
                    <a:pt x="423" y="1558"/>
                  </a:lnTo>
                  <a:lnTo>
                    <a:pt x="412" y="1556"/>
                  </a:lnTo>
                  <a:lnTo>
                    <a:pt x="403" y="1556"/>
                  </a:lnTo>
                  <a:lnTo>
                    <a:pt x="393" y="1556"/>
                  </a:lnTo>
                  <a:lnTo>
                    <a:pt x="384" y="1556"/>
                  </a:lnTo>
                  <a:lnTo>
                    <a:pt x="374" y="1556"/>
                  </a:lnTo>
                  <a:lnTo>
                    <a:pt x="365" y="1556"/>
                  </a:lnTo>
                  <a:lnTo>
                    <a:pt x="355" y="1556"/>
                  </a:lnTo>
                  <a:lnTo>
                    <a:pt x="346" y="1556"/>
                  </a:lnTo>
                  <a:lnTo>
                    <a:pt x="336" y="1556"/>
                  </a:lnTo>
                  <a:lnTo>
                    <a:pt x="325" y="1556"/>
                  </a:lnTo>
                  <a:lnTo>
                    <a:pt x="315" y="1556"/>
                  </a:lnTo>
                  <a:lnTo>
                    <a:pt x="306" y="1556"/>
                  </a:lnTo>
                  <a:lnTo>
                    <a:pt x="296" y="1556"/>
                  </a:lnTo>
                  <a:lnTo>
                    <a:pt x="287" y="1556"/>
                  </a:lnTo>
                  <a:lnTo>
                    <a:pt x="277" y="1556"/>
                  </a:lnTo>
                  <a:lnTo>
                    <a:pt x="268" y="1556"/>
                  </a:lnTo>
                  <a:lnTo>
                    <a:pt x="258" y="1556"/>
                  </a:lnTo>
                  <a:lnTo>
                    <a:pt x="251" y="1556"/>
                  </a:lnTo>
                  <a:lnTo>
                    <a:pt x="241" y="1556"/>
                  </a:lnTo>
                  <a:lnTo>
                    <a:pt x="233" y="1556"/>
                  </a:lnTo>
                  <a:lnTo>
                    <a:pt x="224" y="1556"/>
                  </a:lnTo>
                  <a:lnTo>
                    <a:pt x="216" y="1556"/>
                  </a:lnTo>
                  <a:lnTo>
                    <a:pt x="207" y="1556"/>
                  </a:lnTo>
                  <a:lnTo>
                    <a:pt x="199" y="1558"/>
                  </a:lnTo>
                  <a:lnTo>
                    <a:pt x="190" y="1558"/>
                  </a:lnTo>
                  <a:lnTo>
                    <a:pt x="182" y="1558"/>
                  </a:lnTo>
                  <a:lnTo>
                    <a:pt x="173" y="1558"/>
                  </a:lnTo>
                  <a:lnTo>
                    <a:pt x="167" y="1558"/>
                  </a:lnTo>
                  <a:lnTo>
                    <a:pt x="157" y="1558"/>
                  </a:lnTo>
                  <a:lnTo>
                    <a:pt x="152" y="1558"/>
                  </a:lnTo>
                  <a:lnTo>
                    <a:pt x="144" y="1558"/>
                  </a:lnTo>
                  <a:lnTo>
                    <a:pt x="138" y="1558"/>
                  </a:lnTo>
                  <a:lnTo>
                    <a:pt x="131" y="1558"/>
                  </a:lnTo>
                  <a:lnTo>
                    <a:pt x="123" y="1558"/>
                  </a:lnTo>
                  <a:lnTo>
                    <a:pt x="116" y="1558"/>
                  </a:lnTo>
                  <a:lnTo>
                    <a:pt x="112" y="1560"/>
                  </a:lnTo>
                  <a:lnTo>
                    <a:pt x="104" y="1560"/>
                  </a:lnTo>
                  <a:lnTo>
                    <a:pt x="98" y="1560"/>
                  </a:lnTo>
                  <a:lnTo>
                    <a:pt x="93" y="1560"/>
                  </a:lnTo>
                  <a:lnTo>
                    <a:pt x="89" y="1560"/>
                  </a:lnTo>
                  <a:lnTo>
                    <a:pt x="78" y="1560"/>
                  </a:lnTo>
                  <a:lnTo>
                    <a:pt x="70" y="1562"/>
                  </a:lnTo>
                  <a:lnTo>
                    <a:pt x="64" y="1562"/>
                  </a:lnTo>
                  <a:lnTo>
                    <a:pt x="59" y="1564"/>
                  </a:lnTo>
                  <a:lnTo>
                    <a:pt x="49" y="1564"/>
                  </a:lnTo>
                  <a:lnTo>
                    <a:pt x="47" y="1564"/>
                  </a:lnTo>
                  <a:lnTo>
                    <a:pt x="47" y="1560"/>
                  </a:lnTo>
                  <a:lnTo>
                    <a:pt x="51" y="1553"/>
                  </a:lnTo>
                  <a:lnTo>
                    <a:pt x="53" y="1547"/>
                  </a:lnTo>
                  <a:lnTo>
                    <a:pt x="57" y="1541"/>
                  </a:lnTo>
                  <a:lnTo>
                    <a:pt x="60" y="1534"/>
                  </a:lnTo>
                  <a:lnTo>
                    <a:pt x="66" y="1526"/>
                  </a:lnTo>
                  <a:lnTo>
                    <a:pt x="70" y="1516"/>
                  </a:lnTo>
                  <a:lnTo>
                    <a:pt x="76" y="1507"/>
                  </a:lnTo>
                  <a:lnTo>
                    <a:pt x="81" y="1495"/>
                  </a:lnTo>
                  <a:lnTo>
                    <a:pt x="87" y="1486"/>
                  </a:lnTo>
                  <a:lnTo>
                    <a:pt x="91" y="1478"/>
                  </a:lnTo>
                  <a:lnTo>
                    <a:pt x="93" y="1473"/>
                  </a:lnTo>
                  <a:lnTo>
                    <a:pt x="97" y="1465"/>
                  </a:lnTo>
                  <a:lnTo>
                    <a:pt x="100" y="1459"/>
                  </a:lnTo>
                  <a:lnTo>
                    <a:pt x="104" y="1454"/>
                  </a:lnTo>
                  <a:lnTo>
                    <a:pt x="108" y="1448"/>
                  </a:lnTo>
                  <a:lnTo>
                    <a:pt x="112" y="1440"/>
                  </a:lnTo>
                  <a:lnTo>
                    <a:pt x="116" y="1435"/>
                  </a:lnTo>
                  <a:lnTo>
                    <a:pt x="119" y="1427"/>
                  </a:lnTo>
                  <a:lnTo>
                    <a:pt x="121" y="1419"/>
                  </a:lnTo>
                  <a:lnTo>
                    <a:pt x="125" y="1412"/>
                  </a:lnTo>
                  <a:lnTo>
                    <a:pt x="129" y="1404"/>
                  </a:lnTo>
                  <a:lnTo>
                    <a:pt x="133" y="1397"/>
                  </a:lnTo>
                  <a:lnTo>
                    <a:pt x="136" y="1389"/>
                  </a:lnTo>
                  <a:lnTo>
                    <a:pt x="140" y="1381"/>
                  </a:lnTo>
                  <a:lnTo>
                    <a:pt x="146" y="1374"/>
                  </a:lnTo>
                  <a:lnTo>
                    <a:pt x="148" y="1364"/>
                  </a:lnTo>
                  <a:lnTo>
                    <a:pt x="154" y="1357"/>
                  </a:lnTo>
                  <a:lnTo>
                    <a:pt x="157" y="1351"/>
                  </a:lnTo>
                  <a:lnTo>
                    <a:pt x="161" y="1343"/>
                  </a:lnTo>
                  <a:lnTo>
                    <a:pt x="165" y="1334"/>
                  </a:lnTo>
                  <a:lnTo>
                    <a:pt x="169" y="1326"/>
                  </a:lnTo>
                  <a:lnTo>
                    <a:pt x="173" y="1319"/>
                  </a:lnTo>
                  <a:lnTo>
                    <a:pt x="178" y="1311"/>
                  </a:lnTo>
                  <a:lnTo>
                    <a:pt x="180" y="1304"/>
                  </a:lnTo>
                  <a:lnTo>
                    <a:pt x="186" y="1294"/>
                  </a:lnTo>
                  <a:lnTo>
                    <a:pt x="190" y="1285"/>
                  </a:lnTo>
                  <a:lnTo>
                    <a:pt x="193" y="1277"/>
                  </a:lnTo>
                  <a:lnTo>
                    <a:pt x="197" y="1269"/>
                  </a:lnTo>
                  <a:lnTo>
                    <a:pt x="201" y="1262"/>
                  </a:lnTo>
                  <a:lnTo>
                    <a:pt x="205" y="1252"/>
                  </a:lnTo>
                  <a:lnTo>
                    <a:pt x="211" y="1245"/>
                  </a:lnTo>
                  <a:lnTo>
                    <a:pt x="212" y="1237"/>
                  </a:lnTo>
                  <a:lnTo>
                    <a:pt x="218" y="1229"/>
                  </a:lnTo>
                  <a:lnTo>
                    <a:pt x="220" y="1220"/>
                  </a:lnTo>
                  <a:lnTo>
                    <a:pt x="226" y="1212"/>
                  </a:lnTo>
                  <a:lnTo>
                    <a:pt x="228" y="1205"/>
                  </a:lnTo>
                  <a:lnTo>
                    <a:pt x="233" y="1197"/>
                  </a:lnTo>
                  <a:lnTo>
                    <a:pt x="237" y="1189"/>
                  </a:lnTo>
                  <a:lnTo>
                    <a:pt x="241" y="1182"/>
                  </a:lnTo>
                  <a:lnTo>
                    <a:pt x="245" y="1174"/>
                  </a:lnTo>
                  <a:lnTo>
                    <a:pt x="249" y="1167"/>
                  </a:lnTo>
                  <a:lnTo>
                    <a:pt x="251" y="1157"/>
                  </a:lnTo>
                  <a:lnTo>
                    <a:pt x="254" y="1151"/>
                  </a:lnTo>
                  <a:lnTo>
                    <a:pt x="258" y="1144"/>
                  </a:lnTo>
                  <a:lnTo>
                    <a:pt x="260" y="1136"/>
                  </a:lnTo>
                  <a:lnTo>
                    <a:pt x="264" y="1129"/>
                  </a:lnTo>
                  <a:lnTo>
                    <a:pt x="268" y="1123"/>
                  </a:lnTo>
                  <a:lnTo>
                    <a:pt x="270" y="1115"/>
                  </a:lnTo>
                  <a:lnTo>
                    <a:pt x="273" y="1108"/>
                  </a:lnTo>
                  <a:lnTo>
                    <a:pt x="275" y="1100"/>
                  </a:lnTo>
                  <a:lnTo>
                    <a:pt x="279" y="1093"/>
                  </a:lnTo>
                  <a:lnTo>
                    <a:pt x="281" y="1087"/>
                  </a:lnTo>
                  <a:lnTo>
                    <a:pt x="283" y="1079"/>
                  </a:lnTo>
                  <a:lnTo>
                    <a:pt x="287" y="1074"/>
                  </a:lnTo>
                  <a:lnTo>
                    <a:pt x="290" y="1068"/>
                  </a:lnTo>
                  <a:lnTo>
                    <a:pt x="292" y="1060"/>
                  </a:lnTo>
                  <a:lnTo>
                    <a:pt x="294" y="1053"/>
                  </a:lnTo>
                  <a:lnTo>
                    <a:pt x="296" y="1047"/>
                  </a:lnTo>
                  <a:lnTo>
                    <a:pt x="300" y="1039"/>
                  </a:lnTo>
                  <a:lnTo>
                    <a:pt x="302" y="1034"/>
                  </a:lnTo>
                  <a:lnTo>
                    <a:pt x="304" y="1028"/>
                  </a:lnTo>
                  <a:lnTo>
                    <a:pt x="306" y="1020"/>
                  </a:lnTo>
                  <a:lnTo>
                    <a:pt x="309" y="1015"/>
                  </a:lnTo>
                  <a:lnTo>
                    <a:pt x="311" y="1007"/>
                  </a:lnTo>
                  <a:lnTo>
                    <a:pt x="313" y="1001"/>
                  </a:lnTo>
                  <a:lnTo>
                    <a:pt x="315" y="996"/>
                  </a:lnTo>
                  <a:lnTo>
                    <a:pt x="317" y="990"/>
                  </a:lnTo>
                  <a:lnTo>
                    <a:pt x="319" y="982"/>
                  </a:lnTo>
                  <a:lnTo>
                    <a:pt x="321" y="977"/>
                  </a:lnTo>
                  <a:lnTo>
                    <a:pt x="323" y="969"/>
                  </a:lnTo>
                  <a:lnTo>
                    <a:pt x="325" y="965"/>
                  </a:lnTo>
                  <a:lnTo>
                    <a:pt x="327" y="958"/>
                  </a:lnTo>
                  <a:lnTo>
                    <a:pt x="328" y="952"/>
                  </a:lnTo>
                  <a:lnTo>
                    <a:pt x="328" y="944"/>
                  </a:lnTo>
                  <a:lnTo>
                    <a:pt x="330" y="939"/>
                  </a:lnTo>
                  <a:lnTo>
                    <a:pt x="332" y="933"/>
                  </a:lnTo>
                  <a:lnTo>
                    <a:pt x="334" y="925"/>
                  </a:lnTo>
                  <a:lnTo>
                    <a:pt x="336" y="920"/>
                  </a:lnTo>
                  <a:lnTo>
                    <a:pt x="338" y="914"/>
                  </a:lnTo>
                  <a:lnTo>
                    <a:pt x="338" y="906"/>
                  </a:lnTo>
                  <a:lnTo>
                    <a:pt x="340" y="901"/>
                  </a:lnTo>
                  <a:lnTo>
                    <a:pt x="340" y="895"/>
                  </a:lnTo>
                  <a:lnTo>
                    <a:pt x="342" y="887"/>
                  </a:lnTo>
                  <a:lnTo>
                    <a:pt x="342" y="882"/>
                  </a:lnTo>
                  <a:lnTo>
                    <a:pt x="344" y="874"/>
                  </a:lnTo>
                  <a:lnTo>
                    <a:pt x="344" y="868"/>
                  </a:lnTo>
                  <a:lnTo>
                    <a:pt x="346" y="863"/>
                  </a:lnTo>
                  <a:lnTo>
                    <a:pt x="346" y="857"/>
                  </a:lnTo>
                  <a:lnTo>
                    <a:pt x="347" y="849"/>
                  </a:lnTo>
                  <a:lnTo>
                    <a:pt x="347" y="844"/>
                  </a:lnTo>
                  <a:lnTo>
                    <a:pt x="349" y="838"/>
                  </a:lnTo>
                  <a:lnTo>
                    <a:pt x="349" y="830"/>
                  </a:lnTo>
                  <a:lnTo>
                    <a:pt x="351" y="825"/>
                  </a:lnTo>
                  <a:lnTo>
                    <a:pt x="351" y="817"/>
                  </a:lnTo>
                  <a:lnTo>
                    <a:pt x="353" y="811"/>
                  </a:lnTo>
                  <a:lnTo>
                    <a:pt x="353" y="804"/>
                  </a:lnTo>
                  <a:lnTo>
                    <a:pt x="353" y="796"/>
                  </a:lnTo>
                  <a:lnTo>
                    <a:pt x="353" y="790"/>
                  </a:lnTo>
                  <a:lnTo>
                    <a:pt x="353" y="783"/>
                  </a:lnTo>
                  <a:lnTo>
                    <a:pt x="353" y="775"/>
                  </a:lnTo>
                  <a:lnTo>
                    <a:pt x="355" y="769"/>
                  </a:lnTo>
                  <a:lnTo>
                    <a:pt x="355" y="762"/>
                  </a:lnTo>
                  <a:lnTo>
                    <a:pt x="355" y="756"/>
                  </a:lnTo>
                  <a:lnTo>
                    <a:pt x="355" y="749"/>
                  </a:lnTo>
                  <a:lnTo>
                    <a:pt x="355" y="741"/>
                  </a:lnTo>
                  <a:lnTo>
                    <a:pt x="355" y="733"/>
                  </a:lnTo>
                  <a:lnTo>
                    <a:pt x="355" y="726"/>
                  </a:lnTo>
                  <a:lnTo>
                    <a:pt x="355" y="718"/>
                  </a:lnTo>
                  <a:lnTo>
                    <a:pt x="355" y="710"/>
                  </a:lnTo>
                  <a:lnTo>
                    <a:pt x="355" y="703"/>
                  </a:lnTo>
                  <a:lnTo>
                    <a:pt x="355" y="697"/>
                  </a:lnTo>
                  <a:lnTo>
                    <a:pt x="355" y="688"/>
                  </a:lnTo>
                  <a:lnTo>
                    <a:pt x="355" y="682"/>
                  </a:lnTo>
                  <a:lnTo>
                    <a:pt x="355" y="672"/>
                  </a:lnTo>
                  <a:lnTo>
                    <a:pt x="355" y="667"/>
                  </a:lnTo>
                  <a:lnTo>
                    <a:pt x="353" y="659"/>
                  </a:lnTo>
                  <a:lnTo>
                    <a:pt x="353" y="652"/>
                  </a:lnTo>
                  <a:lnTo>
                    <a:pt x="353" y="644"/>
                  </a:lnTo>
                  <a:lnTo>
                    <a:pt x="353" y="636"/>
                  </a:lnTo>
                  <a:lnTo>
                    <a:pt x="353" y="629"/>
                  </a:lnTo>
                  <a:lnTo>
                    <a:pt x="351" y="621"/>
                  </a:lnTo>
                  <a:lnTo>
                    <a:pt x="351" y="614"/>
                  </a:lnTo>
                  <a:lnTo>
                    <a:pt x="351" y="608"/>
                  </a:lnTo>
                  <a:lnTo>
                    <a:pt x="351" y="600"/>
                  </a:lnTo>
                  <a:lnTo>
                    <a:pt x="349" y="593"/>
                  </a:lnTo>
                  <a:lnTo>
                    <a:pt x="349" y="585"/>
                  </a:lnTo>
                  <a:lnTo>
                    <a:pt x="349" y="577"/>
                  </a:lnTo>
                  <a:lnTo>
                    <a:pt x="347" y="570"/>
                  </a:lnTo>
                  <a:lnTo>
                    <a:pt x="347" y="564"/>
                  </a:lnTo>
                  <a:lnTo>
                    <a:pt x="347" y="557"/>
                  </a:lnTo>
                  <a:lnTo>
                    <a:pt x="347" y="549"/>
                  </a:lnTo>
                  <a:lnTo>
                    <a:pt x="346" y="543"/>
                  </a:lnTo>
                  <a:lnTo>
                    <a:pt x="346" y="538"/>
                  </a:lnTo>
                  <a:lnTo>
                    <a:pt x="346" y="530"/>
                  </a:lnTo>
                  <a:lnTo>
                    <a:pt x="346" y="524"/>
                  </a:lnTo>
                  <a:lnTo>
                    <a:pt x="346" y="519"/>
                  </a:lnTo>
                  <a:lnTo>
                    <a:pt x="344" y="511"/>
                  </a:lnTo>
                  <a:lnTo>
                    <a:pt x="344" y="505"/>
                  </a:lnTo>
                  <a:lnTo>
                    <a:pt x="344" y="500"/>
                  </a:lnTo>
                  <a:lnTo>
                    <a:pt x="342" y="486"/>
                  </a:lnTo>
                  <a:lnTo>
                    <a:pt x="340" y="477"/>
                  </a:lnTo>
                  <a:lnTo>
                    <a:pt x="338" y="467"/>
                  </a:lnTo>
                  <a:lnTo>
                    <a:pt x="338" y="458"/>
                  </a:lnTo>
                  <a:lnTo>
                    <a:pt x="336" y="446"/>
                  </a:lnTo>
                  <a:lnTo>
                    <a:pt x="336" y="441"/>
                  </a:lnTo>
                  <a:lnTo>
                    <a:pt x="336" y="431"/>
                  </a:lnTo>
                  <a:lnTo>
                    <a:pt x="334" y="427"/>
                  </a:lnTo>
                  <a:lnTo>
                    <a:pt x="332" y="420"/>
                  </a:lnTo>
                  <a:lnTo>
                    <a:pt x="332" y="416"/>
                  </a:lnTo>
                  <a:lnTo>
                    <a:pt x="332" y="408"/>
                  </a:lnTo>
                  <a:lnTo>
                    <a:pt x="332" y="404"/>
                  </a:lnTo>
                  <a:lnTo>
                    <a:pt x="338" y="399"/>
                  </a:lnTo>
                  <a:lnTo>
                    <a:pt x="340" y="395"/>
                  </a:lnTo>
                  <a:lnTo>
                    <a:pt x="344" y="389"/>
                  </a:lnTo>
                  <a:lnTo>
                    <a:pt x="346" y="384"/>
                  </a:lnTo>
                  <a:lnTo>
                    <a:pt x="351" y="380"/>
                  </a:lnTo>
                  <a:lnTo>
                    <a:pt x="355" y="372"/>
                  </a:lnTo>
                  <a:lnTo>
                    <a:pt x="361" y="365"/>
                  </a:lnTo>
                  <a:lnTo>
                    <a:pt x="366" y="357"/>
                  </a:lnTo>
                  <a:lnTo>
                    <a:pt x="372" y="349"/>
                  </a:lnTo>
                  <a:lnTo>
                    <a:pt x="380" y="342"/>
                  </a:lnTo>
                  <a:lnTo>
                    <a:pt x="385" y="334"/>
                  </a:lnTo>
                  <a:lnTo>
                    <a:pt x="393" y="327"/>
                  </a:lnTo>
                  <a:lnTo>
                    <a:pt x="403" y="319"/>
                  </a:lnTo>
                  <a:lnTo>
                    <a:pt x="408" y="309"/>
                  </a:lnTo>
                  <a:lnTo>
                    <a:pt x="418" y="302"/>
                  </a:lnTo>
                  <a:lnTo>
                    <a:pt x="425" y="294"/>
                  </a:lnTo>
                  <a:lnTo>
                    <a:pt x="435" y="287"/>
                  </a:lnTo>
                  <a:lnTo>
                    <a:pt x="442" y="279"/>
                  </a:lnTo>
                  <a:lnTo>
                    <a:pt x="454" y="273"/>
                  </a:lnTo>
                  <a:lnTo>
                    <a:pt x="463" y="266"/>
                  </a:lnTo>
                  <a:lnTo>
                    <a:pt x="473" y="262"/>
                  </a:lnTo>
                  <a:lnTo>
                    <a:pt x="481" y="256"/>
                  </a:lnTo>
                  <a:lnTo>
                    <a:pt x="490" y="252"/>
                  </a:lnTo>
                  <a:lnTo>
                    <a:pt x="500" y="249"/>
                  </a:lnTo>
                  <a:lnTo>
                    <a:pt x="511" y="247"/>
                  </a:lnTo>
                  <a:lnTo>
                    <a:pt x="520" y="245"/>
                  </a:lnTo>
                  <a:lnTo>
                    <a:pt x="530" y="245"/>
                  </a:lnTo>
                  <a:lnTo>
                    <a:pt x="541" y="245"/>
                  </a:lnTo>
                  <a:lnTo>
                    <a:pt x="553" y="249"/>
                  </a:lnTo>
                  <a:lnTo>
                    <a:pt x="562" y="251"/>
                  </a:lnTo>
                  <a:lnTo>
                    <a:pt x="572" y="254"/>
                  </a:lnTo>
                  <a:lnTo>
                    <a:pt x="581" y="258"/>
                  </a:lnTo>
                  <a:lnTo>
                    <a:pt x="593" y="266"/>
                  </a:lnTo>
                  <a:lnTo>
                    <a:pt x="602" y="271"/>
                  </a:lnTo>
                  <a:lnTo>
                    <a:pt x="612" y="279"/>
                  </a:lnTo>
                  <a:lnTo>
                    <a:pt x="621" y="289"/>
                  </a:lnTo>
                  <a:lnTo>
                    <a:pt x="631" y="298"/>
                  </a:lnTo>
                  <a:lnTo>
                    <a:pt x="640" y="308"/>
                  </a:lnTo>
                  <a:lnTo>
                    <a:pt x="650" y="317"/>
                  </a:lnTo>
                  <a:lnTo>
                    <a:pt x="657" y="328"/>
                  </a:lnTo>
                  <a:lnTo>
                    <a:pt x="667" y="340"/>
                  </a:lnTo>
                  <a:lnTo>
                    <a:pt x="674" y="351"/>
                  </a:lnTo>
                  <a:lnTo>
                    <a:pt x="682" y="363"/>
                  </a:lnTo>
                  <a:lnTo>
                    <a:pt x="688" y="368"/>
                  </a:lnTo>
                  <a:lnTo>
                    <a:pt x="692" y="374"/>
                  </a:lnTo>
                  <a:lnTo>
                    <a:pt x="695" y="380"/>
                  </a:lnTo>
                  <a:lnTo>
                    <a:pt x="699" y="387"/>
                  </a:lnTo>
                  <a:lnTo>
                    <a:pt x="707" y="397"/>
                  </a:lnTo>
                  <a:lnTo>
                    <a:pt x="712" y="408"/>
                  </a:lnTo>
                  <a:lnTo>
                    <a:pt x="720" y="420"/>
                  </a:lnTo>
                  <a:lnTo>
                    <a:pt x="728" y="431"/>
                  </a:lnTo>
                  <a:lnTo>
                    <a:pt x="731" y="441"/>
                  </a:lnTo>
                  <a:lnTo>
                    <a:pt x="737" y="450"/>
                  </a:lnTo>
                  <a:lnTo>
                    <a:pt x="743" y="460"/>
                  </a:lnTo>
                  <a:lnTo>
                    <a:pt x="747" y="469"/>
                  </a:lnTo>
                  <a:lnTo>
                    <a:pt x="750" y="477"/>
                  </a:lnTo>
                  <a:lnTo>
                    <a:pt x="754" y="484"/>
                  </a:lnTo>
                  <a:lnTo>
                    <a:pt x="758" y="490"/>
                  </a:lnTo>
                  <a:lnTo>
                    <a:pt x="762" y="496"/>
                  </a:lnTo>
                  <a:lnTo>
                    <a:pt x="766" y="503"/>
                  </a:lnTo>
                  <a:lnTo>
                    <a:pt x="768" y="507"/>
                  </a:lnTo>
                  <a:lnTo>
                    <a:pt x="766" y="505"/>
                  </a:lnTo>
                  <a:lnTo>
                    <a:pt x="760" y="501"/>
                  </a:lnTo>
                  <a:lnTo>
                    <a:pt x="752" y="496"/>
                  </a:lnTo>
                  <a:lnTo>
                    <a:pt x="743" y="490"/>
                  </a:lnTo>
                  <a:lnTo>
                    <a:pt x="737" y="486"/>
                  </a:lnTo>
                  <a:lnTo>
                    <a:pt x="730" y="482"/>
                  </a:lnTo>
                  <a:lnTo>
                    <a:pt x="724" y="477"/>
                  </a:lnTo>
                  <a:lnTo>
                    <a:pt x="718" y="473"/>
                  </a:lnTo>
                  <a:lnTo>
                    <a:pt x="711" y="467"/>
                  </a:lnTo>
                  <a:lnTo>
                    <a:pt x="703" y="463"/>
                  </a:lnTo>
                  <a:lnTo>
                    <a:pt x="695" y="458"/>
                  </a:lnTo>
                  <a:lnTo>
                    <a:pt x="690" y="454"/>
                  </a:lnTo>
                  <a:lnTo>
                    <a:pt x="680" y="448"/>
                  </a:lnTo>
                  <a:lnTo>
                    <a:pt x="673" y="444"/>
                  </a:lnTo>
                  <a:lnTo>
                    <a:pt x="663" y="439"/>
                  </a:lnTo>
                  <a:lnTo>
                    <a:pt x="655" y="435"/>
                  </a:lnTo>
                  <a:lnTo>
                    <a:pt x="646" y="429"/>
                  </a:lnTo>
                  <a:lnTo>
                    <a:pt x="638" y="423"/>
                  </a:lnTo>
                  <a:lnTo>
                    <a:pt x="631" y="422"/>
                  </a:lnTo>
                  <a:lnTo>
                    <a:pt x="623" y="418"/>
                  </a:lnTo>
                  <a:lnTo>
                    <a:pt x="614" y="414"/>
                  </a:lnTo>
                  <a:lnTo>
                    <a:pt x="606" y="412"/>
                  </a:lnTo>
                  <a:lnTo>
                    <a:pt x="598" y="408"/>
                  </a:lnTo>
                  <a:lnTo>
                    <a:pt x="591" y="406"/>
                  </a:lnTo>
                  <a:lnTo>
                    <a:pt x="585" y="404"/>
                  </a:lnTo>
                  <a:lnTo>
                    <a:pt x="577" y="404"/>
                  </a:lnTo>
                  <a:lnTo>
                    <a:pt x="572" y="404"/>
                  </a:lnTo>
                  <a:lnTo>
                    <a:pt x="566" y="406"/>
                  </a:lnTo>
                  <a:lnTo>
                    <a:pt x="555" y="406"/>
                  </a:lnTo>
                  <a:lnTo>
                    <a:pt x="547" y="412"/>
                  </a:lnTo>
                  <a:lnTo>
                    <a:pt x="539" y="418"/>
                  </a:lnTo>
                  <a:lnTo>
                    <a:pt x="536" y="427"/>
                  </a:lnTo>
                  <a:lnTo>
                    <a:pt x="532" y="431"/>
                  </a:lnTo>
                  <a:lnTo>
                    <a:pt x="530" y="437"/>
                  </a:lnTo>
                  <a:lnTo>
                    <a:pt x="528" y="442"/>
                  </a:lnTo>
                  <a:lnTo>
                    <a:pt x="528" y="448"/>
                  </a:lnTo>
                  <a:lnTo>
                    <a:pt x="526" y="454"/>
                  </a:lnTo>
                  <a:lnTo>
                    <a:pt x="526" y="460"/>
                  </a:lnTo>
                  <a:lnTo>
                    <a:pt x="526" y="467"/>
                  </a:lnTo>
                  <a:lnTo>
                    <a:pt x="526" y="475"/>
                  </a:lnTo>
                  <a:lnTo>
                    <a:pt x="526" y="482"/>
                  </a:lnTo>
                  <a:lnTo>
                    <a:pt x="526" y="488"/>
                  </a:lnTo>
                  <a:lnTo>
                    <a:pt x="526" y="496"/>
                  </a:lnTo>
                  <a:lnTo>
                    <a:pt x="528" y="503"/>
                  </a:lnTo>
                  <a:lnTo>
                    <a:pt x="528" y="511"/>
                  </a:lnTo>
                  <a:lnTo>
                    <a:pt x="528" y="519"/>
                  </a:lnTo>
                  <a:lnTo>
                    <a:pt x="530" y="526"/>
                  </a:lnTo>
                  <a:lnTo>
                    <a:pt x="532" y="534"/>
                  </a:lnTo>
                  <a:lnTo>
                    <a:pt x="532" y="541"/>
                  </a:lnTo>
                  <a:lnTo>
                    <a:pt x="536" y="549"/>
                  </a:lnTo>
                  <a:lnTo>
                    <a:pt x="536" y="557"/>
                  </a:lnTo>
                  <a:lnTo>
                    <a:pt x="538" y="564"/>
                  </a:lnTo>
                  <a:lnTo>
                    <a:pt x="539" y="572"/>
                  </a:lnTo>
                  <a:lnTo>
                    <a:pt x="541" y="579"/>
                  </a:lnTo>
                  <a:lnTo>
                    <a:pt x="543" y="585"/>
                  </a:lnTo>
                  <a:lnTo>
                    <a:pt x="545" y="593"/>
                  </a:lnTo>
                  <a:lnTo>
                    <a:pt x="549" y="604"/>
                  </a:lnTo>
                  <a:lnTo>
                    <a:pt x="553" y="615"/>
                  </a:lnTo>
                  <a:lnTo>
                    <a:pt x="555" y="625"/>
                  </a:lnTo>
                  <a:lnTo>
                    <a:pt x="560" y="634"/>
                  </a:lnTo>
                  <a:lnTo>
                    <a:pt x="562" y="642"/>
                  </a:lnTo>
                  <a:lnTo>
                    <a:pt x="566" y="650"/>
                  </a:lnTo>
                  <a:lnTo>
                    <a:pt x="570" y="653"/>
                  </a:lnTo>
                  <a:lnTo>
                    <a:pt x="572" y="661"/>
                  </a:lnTo>
                  <a:lnTo>
                    <a:pt x="577" y="669"/>
                  </a:lnTo>
                  <a:lnTo>
                    <a:pt x="581" y="674"/>
                  </a:lnTo>
                  <a:lnTo>
                    <a:pt x="583" y="676"/>
                  </a:lnTo>
                  <a:lnTo>
                    <a:pt x="585" y="680"/>
                  </a:lnTo>
                  <a:lnTo>
                    <a:pt x="615" y="745"/>
                  </a:lnTo>
                  <a:lnTo>
                    <a:pt x="650" y="730"/>
                  </a:lnTo>
                  <a:lnTo>
                    <a:pt x="648" y="728"/>
                  </a:lnTo>
                  <a:lnTo>
                    <a:pt x="648" y="722"/>
                  </a:lnTo>
                  <a:lnTo>
                    <a:pt x="648" y="714"/>
                  </a:lnTo>
                  <a:lnTo>
                    <a:pt x="650" y="705"/>
                  </a:lnTo>
                  <a:lnTo>
                    <a:pt x="650" y="699"/>
                  </a:lnTo>
                  <a:lnTo>
                    <a:pt x="652" y="693"/>
                  </a:lnTo>
                  <a:lnTo>
                    <a:pt x="652" y="688"/>
                  </a:lnTo>
                  <a:lnTo>
                    <a:pt x="655" y="682"/>
                  </a:lnTo>
                  <a:lnTo>
                    <a:pt x="657" y="674"/>
                  </a:lnTo>
                  <a:lnTo>
                    <a:pt x="659" y="667"/>
                  </a:lnTo>
                  <a:lnTo>
                    <a:pt x="663" y="661"/>
                  </a:lnTo>
                  <a:lnTo>
                    <a:pt x="667" y="653"/>
                  </a:lnTo>
                  <a:lnTo>
                    <a:pt x="671" y="646"/>
                  </a:lnTo>
                  <a:lnTo>
                    <a:pt x="674" y="640"/>
                  </a:lnTo>
                  <a:lnTo>
                    <a:pt x="678" y="634"/>
                  </a:lnTo>
                  <a:lnTo>
                    <a:pt x="684" y="627"/>
                  </a:lnTo>
                  <a:lnTo>
                    <a:pt x="688" y="621"/>
                  </a:lnTo>
                  <a:lnTo>
                    <a:pt x="693" y="615"/>
                  </a:lnTo>
                  <a:lnTo>
                    <a:pt x="697" y="610"/>
                  </a:lnTo>
                  <a:lnTo>
                    <a:pt x="703" y="604"/>
                  </a:lnTo>
                  <a:lnTo>
                    <a:pt x="712" y="595"/>
                  </a:lnTo>
                  <a:lnTo>
                    <a:pt x="720" y="587"/>
                  </a:lnTo>
                  <a:lnTo>
                    <a:pt x="724" y="583"/>
                  </a:lnTo>
                  <a:lnTo>
                    <a:pt x="726" y="581"/>
                  </a:lnTo>
                  <a:lnTo>
                    <a:pt x="724" y="579"/>
                  </a:lnTo>
                  <a:lnTo>
                    <a:pt x="718" y="579"/>
                  </a:lnTo>
                  <a:lnTo>
                    <a:pt x="712" y="579"/>
                  </a:lnTo>
                  <a:lnTo>
                    <a:pt x="707" y="581"/>
                  </a:lnTo>
                  <a:lnTo>
                    <a:pt x="697" y="585"/>
                  </a:lnTo>
                  <a:lnTo>
                    <a:pt x="690" y="591"/>
                  </a:lnTo>
                  <a:lnTo>
                    <a:pt x="682" y="595"/>
                  </a:lnTo>
                  <a:lnTo>
                    <a:pt x="676" y="598"/>
                  </a:lnTo>
                  <a:lnTo>
                    <a:pt x="671" y="602"/>
                  </a:lnTo>
                  <a:lnTo>
                    <a:pt x="663" y="608"/>
                  </a:lnTo>
                  <a:lnTo>
                    <a:pt x="657" y="614"/>
                  </a:lnTo>
                  <a:lnTo>
                    <a:pt x="650" y="619"/>
                  </a:lnTo>
                  <a:lnTo>
                    <a:pt x="644" y="625"/>
                  </a:lnTo>
                  <a:lnTo>
                    <a:pt x="638" y="631"/>
                  </a:lnTo>
                  <a:lnTo>
                    <a:pt x="633" y="634"/>
                  </a:lnTo>
                  <a:lnTo>
                    <a:pt x="627" y="640"/>
                  </a:lnTo>
                  <a:lnTo>
                    <a:pt x="621" y="644"/>
                  </a:lnTo>
                  <a:lnTo>
                    <a:pt x="617" y="650"/>
                  </a:lnTo>
                  <a:lnTo>
                    <a:pt x="612" y="655"/>
                  </a:lnTo>
                  <a:lnTo>
                    <a:pt x="610" y="659"/>
                  </a:lnTo>
                  <a:lnTo>
                    <a:pt x="610" y="657"/>
                  </a:lnTo>
                  <a:lnTo>
                    <a:pt x="608" y="653"/>
                  </a:lnTo>
                  <a:lnTo>
                    <a:pt x="606" y="646"/>
                  </a:lnTo>
                  <a:lnTo>
                    <a:pt x="602" y="638"/>
                  </a:lnTo>
                  <a:lnTo>
                    <a:pt x="600" y="633"/>
                  </a:lnTo>
                  <a:lnTo>
                    <a:pt x="598" y="627"/>
                  </a:lnTo>
                  <a:lnTo>
                    <a:pt x="596" y="621"/>
                  </a:lnTo>
                  <a:lnTo>
                    <a:pt x="595" y="615"/>
                  </a:lnTo>
                  <a:lnTo>
                    <a:pt x="593" y="606"/>
                  </a:lnTo>
                  <a:lnTo>
                    <a:pt x="591" y="596"/>
                  </a:lnTo>
                  <a:lnTo>
                    <a:pt x="589" y="587"/>
                  </a:lnTo>
                  <a:lnTo>
                    <a:pt x="587" y="577"/>
                  </a:lnTo>
                  <a:lnTo>
                    <a:pt x="585" y="572"/>
                  </a:lnTo>
                  <a:lnTo>
                    <a:pt x="585" y="566"/>
                  </a:lnTo>
                  <a:lnTo>
                    <a:pt x="583" y="558"/>
                  </a:lnTo>
                  <a:lnTo>
                    <a:pt x="581" y="555"/>
                  </a:lnTo>
                  <a:lnTo>
                    <a:pt x="579" y="547"/>
                  </a:lnTo>
                  <a:lnTo>
                    <a:pt x="577" y="541"/>
                  </a:lnTo>
                  <a:lnTo>
                    <a:pt x="576" y="536"/>
                  </a:lnTo>
                  <a:lnTo>
                    <a:pt x="576" y="530"/>
                  </a:lnTo>
                  <a:lnTo>
                    <a:pt x="574" y="524"/>
                  </a:lnTo>
                  <a:lnTo>
                    <a:pt x="572" y="517"/>
                  </a:lnTo>
                  <a:lnTo>
                    <a:pt x="570" y="511"/>
                  </a:lnTo>
                  <a:lnTo>
                    <a:pt x="570" y="505"/>
                  </a:lnTo>
                  <a:lnTo>
                    <a:pt x="568" y="494"/>
                  </a:lnTo>
                  <a:lnTo>
                    <a:pt x="568" y="484"/>
                  </a:lnTo>
                  <a:lnTo>
                    <a:pt x="566" y="473"/>
                  </a:lnTo>
                  <a:lnTo>
                    <a:pt x="566" y="465"/>
                  </a:lnTo>
                  <a:lnTo>
                    <a:pt x="568" y="458"/>
                  </a:lnTo>
                  <a:lnTo>
                    <a:pt x="572" y="452"/>
                  </a:lnTo>
                  <a:lnTo>
                    <a:pt x="576" y="446"/>
                  </a:lnTo>
                  <a:lnTo>
                    <a:pt x="583" y="444"/>
                  </a:lnTo>
                  <a:lnTo>
                    <a:pt x="591" y="444"/>
                  </a:lnTo>
                  <a:lnTo>
                    <a:pt x="602" y="446"/>
                  </a:lnTo>
                  <a:lnTo>
                    <a:pt x="608" y="448"/>
                  </a:lnTo>
                  <a:lnTo>
                    <a:pt x="614" y="450"/>
                  </a:lnTo>
                  <a:lnTo>
                    <a:pt x="619" y="454"/>
                  </a:lnTo>
                  <a:lnTo>
                    <a:pt x="627" y="458"/>
                  </a:lnTo>
                  <a:lnTo>
                    <a:pt x="634" y="460"/>
                  </a:lnTo>
                  <a:lnTo>
                    <a:pt x="642" y="465"/>
                  </a:lnTo>
                  <a:lnTo>
                    <a:pt x="650" y="469"/>
                  </a:lnTo>
                  <a:lnTo>
                    <a:pt x="659" y="475"/>
                  </a:lnTo>
                  <a:lnTo>
                    <a:pt x="669" y="479"/>
                  </a:lnTo>
                  <a:lnTo>
                    <a:pt x="678" y="484"/>
                  </a:lnTo>
                  <a:lnTo>
                    <a:pt x="686" y="490"/>
                  </a:lnTo>
                  <a:lnTo>
                    <a:pt x="695" y="496"/>
                  </a:lnTo>
                  <a:lnTo>
                    <a:pt x="705" y="501"/>
                  </a:lnTo>
                  <a:lnTo>
                    <a:pt x="714" y="507"/>
                  </a:lnTo>
                  <a:lnTo>
                    <a:pt x="724" y="515"/>
                  </a:lnTo>
                  <a:lnTo>
                    <a:pt x="733" y="520"/>
                  </a:lnTo>
                  <a:lnTo>
                    <a:pt x="743" y="524"/>
                  </a:lnTo>
                  <a:lnTo>
                    <a:pt x="750" y="530"/>
                  </a:lnTo>
                  <a:lnTo>
                    <a:pt x="760" y="536"/>
                  </a:lnTo>
                  <a:lnTo>
                    <a:pt x="768" y="541"/>
                  </a:lnTo>
                  <a:lnTo>
                    <a:pt x="775" y="545"/>
                  </a:lnTo>
                  <a:lnTo>
                    <a:pt x="783" y="551"/>
                  </a:lnTo>
                  <a:lnTo>
                    <a:pt x="790" y="555"/>
                  </a:lnTo>
                  <a:lnTo>
                    <a:pt x="800" y="558"/>
                  </a:lnTo>
                  <a:lnTo>
                    <a:pt x="806" y="562"/>
                  </a:lnTo>
                  <a:lnTo>
                    <a:pt x="811" y="564"/>
                  </a:lnTo>
                  <a:lnTo>
                    <a:pt x="817" y="566"/>
                  </a:lnTo>
                  <a:lnTo>
                    <a:pt x="823" y="570"/>
                  </a:lnTo>
                  <a:lnTo>
                    <a:pt x="832" y="572"/>
                  </a:lnTo>
                  <a:lnTo>
                    <a:pt x="838" y="572"/>
                  </a:lnTo>
                  <a:lnTo>
                    <a:pt x="840" y="566"/>
                  </a:lnTo>
                  <a:lnTo>
                    <a:pt x="840" y="558"/>
                  </a:lnTo>
                  <a:lnTo>
                    <a:pt x="838" y="555"/>
                  </a:lnTo>
                  <a:lnTo>
                    <a:pt x="838" y="549"/>
                  </a:lnTo>
                  <a:lnTo>
                    <a:pt x="834" y="545"/>
                  </a:lnTo>
                  <a:lnTo>
                    <a:pt x="832" y="539"/>
                  </a:lnTo>
                  <a:lnTo>
                    <a:pt x="828" y="532"/>
                  </a:lnTo>
                  <a:lnTo>
                    <a:pt x="825" y="524"/>
                  </a:lnTo>
                  <a:lnTo>
                    <a:pt x="821" y="517"/>
                  </a:lnTo>
                  <a:lnTo>
                    <a:pt x="817" y="509"/>
                  </a:lnTo>
                  <a:lnTo>
                    <a:pt x="811" y="501"/>
                  </a:lnTo>
                  <a:lnTo>
                    <a:pt x="806" y="492"/>
                  </a:lnTo>
                  <a:lnTo>
                    <a:pt x="800" y="484"/>
                  </a:lnTo>
                  <a:lnTo>
                    <a:pt x="794" y="475"/>
                  </a:lnTo>
                  <a:lnTo>
                    <a:pt x="787" y="465"/>
                  </a:lnTo>
                  <a:lnTo>
                    <a:pt x="781" y="454"/>
                  </a:lnTo>
                  <a:lnTo>
                    <a:pt x="775" y="444"/>
                  </a:lnTo>
                  <a:lnTo>
                    <a:pt x="768" y="435"/>
                  </a:lnTo>
                  <a:lnTo>
                    <a:pt x="760" y="423"/>
                  </a:lnTo>
                  <a:lnTo>
                    <a:pt x="754" y="414"/>
                  </a:lnTo>
                  <a:lnTo>
                    <a:pt x="747" y="404"/>
                  </a:lnTo>
                  <a:lnTo>
                    <a:pt x="741" y="395"/>
                  </a:lnTo>
                  <a:lnTo>
                    <a:pt x="733" y="384"/>
                  </a:lnTo>
                  <a:lnTo>
                    <a:pt x="728" y="372"/>
                  </a:lnTo>
                  <a:lnTo>
                    <a:pt x="720" y="363"/>
                  </a:lnTo>
                  <a:lnTo>
                    <a:pt x="712" y="353"/>
                  </a:lnTo>
                  <a:lnTo>
                    <a:pt x="707" y="342"/>
                  </a:lnTo>
                  <a:lnTo>
                    <a:pt x="699" y="332"/>
                  </a:lnTo>
                  <a:lnTo>
                    <a:pt x="695" y="325"/>
                  </a:lnTo>
                  <a:lnTo>
                    <a:pt x="690" y="315"/>
                  </a:lnTo>
                  <a:lnTo>
                    <a:pt x="682" y="306"/>
                  </a:lnTo>
                  <a:lnTo>
                    <a:pt x="678" y="296"/>
                  </a:lnTo>
                  <a:lnTo>
                    <a:pt x="673" y="289"/>
                  </a:lnTo>
                  <a:lnTo>
                    <a:pt x="667" y="281"/>
                  </a:lnTo>
                  <a:lnTo>
                    <a:pt x="663" y="271"/>
                  </a:lnTo>
                  <a:lnTo>
                    <a:pt x="657" y="266"/>
                  </a:lnTo>
                  <a:lnTo>
                    <a:pt x="653" y="258"/>
                  </a:lnTo>
                  <a:lnTo>
                    <a:pt x="650" y="252"/>
                  </a:lnTo>
                  <a:lnTo>
                    <a:pt x="646" y="247"/>
                  </a:lnTo>
                  <a:lnTo>
                    <a:pt x="642" y="239"/>
                  </a:lnTo>
                  <a:lnTo>
                    <a:pt x="638" y="233"/>
                  </a:lnTo>
                  <a:lnTo>
                    <a:pt x="634" y="230"/>
                  </a:lnTo>
                  <a:lnTo>
                    <a:pt x="629" y="218"/>
                  </a:lnTo>
                  <a:lnTo>
                    <a:pt x="623" y="211"/>
                  </a:lnTo>
                  <a:lnTo>
                    <a:pt x="615" y="203"/>
                  </a:lnTo>
                  <a:lnTo>
                    <a:pt x="608" y="197"/>
                  </a:lnTo>
                  <a:lnTo>
                    <a:pt x="600" y="192"/>
                  </a:lnTo>
                  <a:lnTo>
                    <a:pt x="593" y="190"/>
                  </a:lnTo>
                  <a:lnTo>
                    <a:pt x="585" y="186"/>
                  </a:lnTo>
                  <a:lnTo>
                    <a:pt x="576" y="186"/>
                  </a:lnTo>
                  <a:lnTo>
                    <a:pt x="566" y="186"/>
                  </a:lnTo>
                  <a:lnTo>
                    <a:pt x="557" y="190"/>
                  </a:lnTo>
                  <a:lnTo>
                    <a:pt x="551" y="192"/>
                  </a:lnTo>
                  <a:lnTo>
                    <a:pt x="543" y="194"/>
                  </a:lnTo>
                  <a:lnTo>
                    <a:pt x="538" y="195"/>
                  </a:lnTo>
                  <a:lnTo>
                    <a:pt x="532" y="199"/>
                  </a:lnTo>
                  <a:lnTo>
                    <a:pt x="524" y="201"/>
                  </a:lnTo>
                  <a:lnTo>
                    <a:pt x="519" y="205"/>
                  </a:lnTo>
                  <a:lnTo>
                    <a:pt x="513" y="207"/>
                  </a:lnTo>
                  <a:lnTo>
                    <a:pt x="505" y="211"/>
                  </a:lnTo>
                  <a:lnTo>
                    <a:pt x="498" y="214"/>
                  </a:lnTo>
                  <a:lnTo>
                    <a:pt x="492" y="218"/>
                  </a:lnTo>
                  <a:lnTo>
                    <a:pt x="484" y="222"/>
                  </a:lnTo>
                  <a:lnTo>
                    <a:pt x="479" y="226"/>
                  </a:lnTo>
                  <a:lnTo>
                    <a:pt x="471" y="230"/>
                  </a:lnTo>
                  <a:lnTo>
                    <a:pt x="465" y="233"/>
                  </a:lnTo>
                  <a:lnTo>
                    <a:pt x="458" y="237"/>
                  </a:lnTo>
                  <a:lnTo>
                    <a:pt x="452" y="243"/>
                  </a:lnTo>
                  <a:lnTo>
                    <a:pt x="446" y="247"/>
                  </a:lnTo>
                  <a:lnTo>
                    <a:pt x="439" y="251"/>
                  </a:lnTo>
                  <a:lnTo>
                    <a:pt x="433" y="254"/>
                  </a:lnTo>
                  <a:lnTo>
                    <a:pt x="427" y="258"/>
                  </a:lnTo>
                  <a:lnTo>
                    <a:pt x="418" y="264"/>
                  </a:lnTo>
                  <a:lnTo>
                    <a:pt x="408" y="271"/>
                  </a:lnTo>
                  <a:lnTo>
                    <a:pt x="401" y="275"/>
                  </a:lnTo>
                  <a:lnTo>
                    <a:pt x="397" y="279"/>
                  </a:lnTo>
                  <a:lnTo>
                    <a:pt x="393" y="281"/>
                  </a:lnTo>
                  <a:lnTo>
                    <a:pt x="393" y="285"/>
                  </a:lnTo>
                  <a:lnTo>
                    <a:pt x="393" y="281"/>
                  </a:lnTo>
                  <a:lnTo>
                    <a:pt x="395" y="279"/>
                  </a:lnTo>
                  <a:lnTo>
                    <a:pt x="399" y="273"/>
                  </a:lnTo>
                  <a:lnTo>
                    <a:pt x="403" y="266"/>
                  </a:lnTo>
                  <a:lnTo>
                    <a:pt x="408" y="258"/>
                  </a:lnTo>
                  <a:lnTo>
                    <a:pt x="416" y="249"/>
                  </a:lnTo>
                  <a:lnTo>
                    <a:pt x="423" y="237"/>
                  </a:lnTo>
                  <a:lnTo>
                    <a:pt x="433" y="228"/>
                  </a:lnTo>
                  <a:lnTo>
                    <a:pt x="437" y="222"/>
                  </a:lnTo>
                  <a:lnTo>
                    <a:pt x="442" y="214"/>
                  </a:lnTo>
                  <a:lnTo>
                    <a:pt x="446" y="209"/>
                  </a:lnTo>
                  <a:lnTo>
                    <a:pt x="452" y="203"/>
                  </a:lnTo>
                  <a:lnTo>
                    <a:pt x="456" y="197"/>
                  </a:lnTo>
                  <a:lnTo>
                    <a:pt x="463" y="190"/>
                  </a:lnTo>
                  <a:lnTo>
                    <a:pt x="467" y="184"/>
                  </a:lnTo>
                  <a:lnTo>
                    <a:pt x="473" y="178"/>
                  </a:lnTo>
                  <a:lnTo>
                    <a:pt x="479" y="171"/>
                  </a:lnTo>
                  <a:lnTo>
                    <a:pt x="482" y="165"/>
                  </a:lnTo>
                  <a:lnTo>
                    <a:pt x="488" y="159"/>
                  </a:lnTo>
                  <a:lnTo>
                    <a:pt x="492" y="154"/>
                  </a:lnTo>
                  <a:lnTo>
                    <a:pt x="503" y="144"/>
                  </a:lnTo>
                  <a:lnTo>
                    <a:pt x="513" y="135"/>
                  </a:lnTo>
                  <a:lnTo>
                    <a:pt x="520" y="125"/>
                  </a:lnTo>
                  <a:lnTo>
                    <a:pt x="530" y="117"/>
                  </a:lnTo>
                  <a:lnTo>
                    <a:pt x="536" y="112"/>
                  </a:lnTo>
                  <a:lnTo>
                    <a:pt x="543" y="106"/>
                  </a:lnTo>
                  <a:lnTo>
                    <a:pt x="551" y="98"/>
                  </a:lnTo>
                  <a:lnTo>
                    <a:pt x="557" y="97"/>
                  </a:lnTo>
                  <a:lnTo>
                    <a:pt x="562" y="93"/>
                  </a:lnTo>
                  <a:lnTo>
                    <a:pt x="568" y="89"/>
                  </a:lnTo>
                  <a:lnTo>
                    <a:pt x="577" y="83"/>
                  </a:lnTo>
                  <a:lnTo>
                    <a:pt x="585" y="79"/>
                  </a:lnTo>
                  <a:lnTo>
                    <a:pt x="591" y="74"/>
                  </a:lnTo>
                  <a:lnTo>
                    <a:pt x="598" y="70"/>
                  </a:lnTo>
                  <a:lnTo>
                    <a:pt x="600" y="62"/>
                  </a:lnTo>
                  <a:lnTo>
                    <a:pt x="604" y="57"/>
                  </a:lnTo>
                  <a:lnTo>
                    <a:pt x="606" y="49"/>
                  </a:lnTo>
                  <a:lnTo>
                    <a:pt x="608" y="43"/>
                  </a:lnTo>
                  <a:lnTo>
                    <a:pt x="608" y="36"/>
                  </a:lnTo>
                  <a:lnTo>
                    <a:pt x="610" y="32"/>
                  </a:lnTo>
                  <a:lnTo>
                    <a:pt x="610" y="26"/>
                  </a:lnTo>
                  <a:lnTo>
                    <a:pt x="657" y="60"/>
                  </a:lnTo>
                  <a:lnTo>
                    <a:pt x="676" y="3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79" name="Shape 6195"/>
            <p:cNvSpPr>
              <a:spLocks/>
            </p:cNvSpPr>
            <p:nvPr/>
          </p:nvSpPr>
          <p:spPr bwMode="auto">
            <a:xfrm>
              <a:off x="4629" y="1272"/>
              <a:ext cx="87" cy="305"/>
            </a:xfrm>
            <a:custGeom>
              <a:avLst/>
              <a:gdLst>
                <a:gd name="T0" fmla="*/ 13 w 173"/>
                <a:gd name="T1" fmla="*/ 23 h 608"/>
                <a:gd name="T2" fmla="*/ 36 w 173"/>
                <a:gd name="T3" fmla="*/ 73 h 608"/>
                <a:gd name="T4" fmla="*/ 68 w 173"/>
                <a:gd name="T5" fmla="*/ 140 h 608"/>
                <a:gd name="T6" fmla="*/ 111 w 173"/>
                <a:gd name="T7" fmla="*/ 217 h 608"/>
                <a:gd name="T8" fmla="*/ 173 w 173"/>
                <a:gd name="T9" fmla="*/ 310 h 608"/>
                <a:gd name="T10" fmla="*/ 229 w 173"/>
                <a:gd name="T11" fmla="*/ 387 h 608"/>
                <a:gd name="T12" fmla="*/ 304 w 173"/>
                <a:gd name="T13" fmla="*/ 467 h 608"/>
                <a:gd name="T14" fmla="*/ 366 w 173"/>
                <a:gd name="T15" fmla="*/ 533 h 608"/>
                <a:gd name="T16" fmla="*/ 415 w 173"/>
                <a:gd name="T17" fmla="*/ 581 h 608"/>
                <a:gd name="T18" fmla="*/ 441 w 173"/>
                <a:gd name="T19" fmla="*/ 613 h 608"/>
                <a:gd name="T20" fmla="*/ 457 w 173"/>
                <a:gd name="T21" fmla="*/ 680 h 608"/>
                <a:gd name="T22" fmla="*/ 464 w 173"/>
                <a:gd name="T23" fmla="*/ 734 h 608"/>
                <a:gd name="T24" fmla="*/ 483 w 173"/>
                <a:gd name="T25" fmla="*/ 802 h 608"/>
                <a:gd name="T26" fmla="*/ 503 w 173"/>
                <a:gd name="T27" fmla="*/ 878 h 608"/>
                <a:gd name="T28" fmla="*/ 513 w 173"/>
                <a:gd name="T29" fmla="*/ 971 h 608"/>
                <a:gd name="T30" fmla="*/ 526 w 173"/>
                <a:gd name="T31" fmla="*/ 1060 h 608"/>
                <a:gd name="T32" fmla="*/ 539 w 173"/>
                <a:gd name="T33" fmla="*/ 1159 h 608"/>
                <a:gd name="T34" fmla="*/ 545 w 173"/>
                <a:gd name="T35" fmla="*/ 1255 h 608"/>
                <a:gd name="T36" fmla="*/ 565 w 173"/>
                <a:gd name="T37" fmla="*/ 1354 h 608"/>
                <a:gd name="T38" fmla="*/ 565 w 173"/>
                <a:gd name="T39" fmla="*/ 1443 h 608"/>
                <a:gd name="T40" fmla="*/ 565 w 173"/>
                <a:gd name="T41" fmla="*/ 1530 h 608"/>
                <a:gd name="T42" fmla="*/ 558 w 173"/>
                <a:gd name="T43" fmla="*/ 1610 h 608"/>
                <a:gd name="T44" fmla="*/ 558 w 173"/>
                <a:gd name="T45" fmla="*/ 1686 h 608"/>
                <a:gd name="T46" fmla="*/ 552 w 173"/>
                <a:gd name="T47" fmla="*/ 1753 h 608"/>
                <a:gd name="T48" fmla="*/ 539 w 173"/>
                <a:gd name="T49" fmla="*/ 1846 h 608"/>
                <a:gd name="T50" fmla="*/ 533 w 173"/>
                <a:gd name="T51" fmla="*/ 1913 h 608"/>
                <a:gd name="T52" fmla="*/ 533 w 173"/>
                <a:gd name="T53" fmla="*/ 1942 h 608"/>
                <a:gd name="T54" fmla="*/ 464 w 173"/>
                <a:gd name="T55" fmla="*/ 1846 h 608"/>
                <a:gd name="T56" fmla="*/ 464 w 173"/>
                <a:gd name="T57" fmla="*/ 1792 h 608"/>
                <a:gd name="T58" fmla="*/ 464 w 173"/>
                <a:gd name="T59" fmla="*/ 1712 h 608"/>
                <a:gd name="T60" fmla="*/ 464 w 173"/>
                <a:gd name="T61" fmla="*/ 1651 h 608"/>
                <a:gd name="T62" fmla="*/ 464 w 173"/>
                <a:gd name="T63" fmla="*/ 1590 h 608"/>
                <a:gd name="T64" fmla="*/ 457 w 173"/>
                <a:gd name="T65" fmla="*/ 1517 h 608"/>
                <a:gd name="T66" fmla="*/ 457 w 173"/>
                <a:gd name="T67" fmla="*/ 1443 h 608"/>
                <a:gd name="T68" fmla="*/ 457 w 173"/>
                <a:gd name="T69" fmla="*/ 1360 h 608"/>
                <a:gd name="T70" fmla="*/ 451 w 173"/>
                <a:gd name="T71" fmla="*/ 1274 h 608"/>
                <a:gd name="T72" fmla="*/ 441 w 173"/>
                <a:gd name="T73" fmla="*/ 1181 h 608"/>
                <a:gd name="T74" fmla="*/ 434 w 173"/>
                <a:gd name="T75" fmla="*/ 1099 h 608"/>
                <a:gd name="T76" fmla="*/ 428 w 173"/>
                <a:gd name="T77" fmla="*/ 1000 h 608"/>
                <a:gd name="T78" fmla="*/ 415 w 173"/>
                <a:gd name="T79" fmla="*/ 923 h 608"/>
                <a:gd name="T80" fmla="*/ 408 w 173"/>
                <a:gd name="T81" fmla="*/ 843 h 608"/>
                <a:gd name="T82" fmla="*/ 402 w 173"/>
                <a:gd name="T83" fmla="*/ 770 h 608"/>
                <a:gd name="T84" fmla="*/ 395 w 173"/>
                <a:gd name="T85" fmla="*/ 715 h 608"/>
                <a:gd name="T86" fmla="*/ 389 w 173"/>
                <a:gd name="T87" fmla="*/ 648 h 608"/>
                <a:gd name="T88" fmla="*/ 379 w 173"/>
                <a:gd name="T89" fmla="*/ 626 h 608"/>
                <a:gd name="T90" fmla="*/ 326 w 173"/>
                <a:gd name="T91" fmla="*/ 581 h 608"/>
                <a:gd name="T92" fmla="*/ 265 w 173"/>
                <a:gd name="T93" fmla="*/ 527 h 608"/>
                <a:gd name="T94" fmla="*/ 199 w 173"/>
                <a:gd name="T95" fmla="*/ 460 h 608"/>
                <a:gd name="T96" fmla="*/ 137 w 173"/>
                <a:gd name="T97" fmla="*/ 377 h 608"/>
                <a:gd name="T98" fmla="*/ 78 w 173"/>
                <a:gd name="T99" fmla="*/ 284 h 608"/>
                <a:gd name="T100" fmla="*/ 42 w 173"/>
                <a:gd name="T101" fmla="*/ 195 h 608"/>
                <a:gd name="T102" fmla="*/ 16 w 173"/>
                <a:gd name="T103" fmla="*/ 115 h 608"/>
                <a:gd name="T104" fmla="*/ 7 w 173"/>
                <a:gd name="T105" fmla="*/ 42 h 608"/>
                <a:gd name="T106" fmla="*/ 0 w 173"/>
                <a:gd name="T107" fmla="*/ 0 h 6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3"/>
                <a:gd name="T163" fmla="*/ 0 h 608"/>
                <a:gd name="T164" fmla="*/ 173 w 173"/>
                <a:gd name="T165" fmla="*/ 608 h 6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3" h="608">
                  <a:moveTo>
                    <a:pt x="0" y="0"/>
                  </a:moveTo>
                  <a:lnTo>
                    <a:pt x="0" y="0"/>
                  </a:lnTo>
                  <a:lnTo>
                    <a:pt x="4" y="7"/>
                  </a:lnTo>
                  <a:lnTo>
                    <a:pt x="5" y="11"/>
                  </a:lnTo>
                  <a:lnTo>
                    <a:pt x="7" y="17"/>
                  </a:lnTo>
                  <a:lnTo>
                    <a:pt x="11" y="23"/>
                  </a:lnTo>
                  <a:lnTo>
                    <a:pt x="13" y="30"/>
                  </a:lnTo>
                  <a:lnTo>
                    <a:pt x="17" y="36"/>
                  </a:lnTo>
                  <a:lnTo>
                    <a:pt x="21" y="44"/>
                  </a:lnTo>
                  <a:lnTo>
                    <a:pt x="24" y="51"/>
                  </a:lnTo>
                  <a:lnTo>
                    <a:pt x="30" y="61"/>
                  </a:lnTo>
                  <a:lnTo>
                    <a:pt x="34" y="68"/>
                  </a:lnTo>
                  <a:lnTo>
                    <a:pt x="40" y="78"/>
                  </a:lnTo>
                  <a:lnTo>
                    <a:pt x="45" y="87"/>
                  </a:lnTo>
                  <a:lnTo>
                    <a:pt x="53" y="97"/>
                  </a:lnTo>
                  <a:lnTo>
                    <a:pt x="59" y="104"/>
                  </a:lnTo>
                  <a:lnTo>
                    <a:pt x="64" y="114"/>
                  </a:lnTo>
                  <a:lnTo>
                    <a:pt x="70" y="121"/>
                  </a:lnTo>
                  <a:lnTo>
                    <a:pt x="78" y="131"/>
                  </a:lnTo>
                  <a:lnTo>
                    <a:pt x="85" y="139"/>
                  </a:lnTo>
                  <a:lnTo>
                    <a:pt x="93" y="146"/>
                  </a:lnTo>
                  <a:lnTo>
                    <a:pt x="99" y="154"/>
                  </a:lnTo>
                  <a:lnTo>
                    <a:pt x="106" y="161"/>
                  </a:lnTo>
                  <a:lnTo>
                    <a:pt x="112" y="167"/>
                  </a:lnTo>
                  <a:lnTo>
                    <a:pt x="118" y="173"/>
                  </a:lnTo>
                  <a:lnTo>
                    <a:pt x="121" y="177"/>
                  </a:lnTo>
                  <a:lnTo>
                    <a:pt x="127" y="182"/>
                  </a:lnTo>
                  <a:lnTo>
                    <a:pt x="133" y="188"/>
                  </a:lnTo>
                  <a:lnTo>
                    <a:pt x="135" y="190"/>
                  </a:lnTo>
                  <a:lnTo>
                    <a:pt x="135" y="192"/>
                  </a:lnTo>
                  <a:lnTo>
                    <a:pt x="135" y="196"/>
                  </a:lnTo>
                  <a:lnTo>
                    <a:pt x="137" y="203"/>
                  </a:lnTo>
                  <a:lnTo>
                    <a:pt x="140" y="213"/>
                  </a:lnTo>
                  <a:lnTo>
                    <a:pt x="140" y="216"/>
                  </a:lnTo>
                  <a:lnTo>
                    <a:pt x="142" y="224"/>
                  </a:lnTo>
                  <a:lnTo>
                    <a:pt x="142" y="230"/>
                  </a:lnTo>
                  <a:lnTo>
                    <a:pt x="146" y="237"/>
                  </a:lnTo>
                  <a:lnTo>
                    <a:pt x="146" y="243"/>
                  </a:lnTo>
                  <a:lnTo>
                    <a:pt x="148" y="251"/>
                  </a:lnTo>
                  <a:lnTo>
                    <a:pt x="150" y="258"/>
                  </a:lnTo>
                  <a:lnTo>
                    <a:pt x="152" y="268"/>
                  </a:lnTo>
                  <a:lnTo>
                    <a:pt x="154" y="275"/>
                  </a:lnTo>
                  <a:lnTo>
                    <a:pt x="154" y="285"/>
                  </a:lnTo>
                  <a:lnTo>
                    <a:pt x="156" y="294"/>
                  </a:lnTo>
                  <a:lnTo>
                    <a:pt x="157" y="304"/>
                  </a:lnTo>
                  <a:lnTo>
                    <a:pt x="157" y="313"/>
                  </a:lnTo>
                  <a:lnTo>
                    <a:pt x="161" y="323"/>
                  </a:lnTo>
                  <a:lnTo>
                    <a:pt x="161" y="332"/>
                  </a:lnTo>
                  <a:lnTo>
                    <a:pt x="163" y="344"/>
                  </a:lnTo>
                  <a:lnTo>
                    <a:pt x="163" y="353"/>
                  </a:lnTo>
                  <a:lnTo>
                    <a:pt x="165" y="363"/>
                  </a:lnTo>
                  <a:lnTo>
                    <a:pt x="165" y="372"/>
                  </a:lnTo>
                  <a:lnTo>
                    <a:pt x="167" y="384"/>
                  </a:lnTo>
                  <a:lnTo>
                    <a:pt x="167" y="393"/>
                  </a:lnTo>
                  <a:lnTo>
                    <a:pt x="171" y="403"/>
                  </a:lnTo>
                  <a:lnTo>
                    <a:pt x="171" y="412"/>
                  </a:lnTo>
                  <a:lnTo>
                    <a:pt x="173" y="424"/>
                  </a:lnTo>
                  <a:lnTo>
                    <a:pt x="173" y="433"/>
                  </a:lnTo>
                  <a:lnTo>
                    <a:pt x="173" y="443"/>
                  </a:lnTo>
                  <a:lnTo>
                    <a:pt x="173" y="452"/>
                  </a:lnTo>
                  <a:lnTo>
                    <a:pt x="173" y="462"/>
                  </a:lnTo>
                  <a:lnTo>
                    <a:pt x="173" y="471"/>
                  </a:lnTo>
                  <a:lnTo>
                    <a:pt x="173" y="479"/>
                  </a:lnTo>
                  <a:lnTo>
                    <a:pt x="173" y="488"/>
                  </a:lnTo>
                  <a:lnTo>
                    <a:pt x="173" y="496"/>
                  </a:lnTo>
                  <a:lnTo>
                    <a:pt x="171" y="504"/>
                  </a:lnTo>
                  <a:lnTo>
                    <a:pt x="171" y="511"/>
                  </a:lnTo>
                  <a:lnTo>
                    <a:pt x="171" y="519"/>
                  </a:lnTo>
                  <a:lnTo>
                    <a:pt x="171" y="528"/>
                  </a:lnTo>
                  <a:lnTo>
                    <a:pt x="169" y="534"/>
                  </a:lnTo>
                  <a:lnTo>
                    <a:pt x="169" y="542"/>
                  </a:lnTo>
                  <a:lnTo>
                    <a:pt x="169" y="549"/>
                  </a:lnTo>
                  <a:lnTo>
                    <a:pt x="169" y="557"/>
                  </a:lnTo>
                  <a:lnTo>
                    <a:pt x="167" y="566"/>
                  </a:lnTo>
                  <a:lnTo>
                    <a:pt x="165" y="578"/>
                  </a:lnTo>
                  <a:lnTo>
                    <a:pt x="165" y="585"/>
                  </a:lnTo>
                  <a:lnTo>
                    <a:pt x="163" y="593"/>
                  </a:lnTo>
                  <a:lnTo>
                    <a:pt x="163" y="599"/>
                  </a:lnTo>
                  <a:lnTo>
                    <a:pt x="163" y="604"/>
                  </a:lnTo>
                  <a:lnTo>
                    <a:pt x="163" y="606"/>
                  </a:lnTo>
                  <a:lnTo>
                    <a:pt x="163" y="608"/>
                  </a:lnTo>
                  <a:lnTo>
                    <a:pt x="142" y="581"/>
                  </a:lnTo>
                  <a:lnTo>
                    <a:pt x="142" y="578"/>
                  </a:lnTo>
                  <a:lnTo>
                    <a:pt x="142" y="574"/>
                  </a:lnTo>
                  <a:lnTo>
                    <a:pt x="142" y="568"/>
                  </a:lnTo>
                  <a:lnTo>
                    <a:pt x="142" y="561"/>
                  </a:lnTo>
                  <a:lnTo>
                    <a:pt x="142" y="555"/>
                  </a:lnTo>
                  <a:lnTo>
                    <a:pt x="142" y="545"/>
                  </a:lnTo>
                  <a:lnTo>
                    <a:pt x="142" y="536"/>
                  </a:lnTo>
                  <a:lnTo>
                    <a:pt x="142" y="530"/>
                  </a:lnTo>
                  <a:lnTo>
                    <a:pt x="142" y="524"/>
                  </a:lnTo>
                  <a:lnTo>
                    <a:pt x="142" y="517"/>
                  </a:lnTo>
                  <a:lnTo>
                    <a:pt x="142" y="511"/>
                  </a:lnTo>
                  <a:lnTo>
                    <a:pt x="142" y="504"/>
                  </a:lnTo>
                  <a:lnTo>
                    <a:pt x="142" y="498"/>
                  </a:lnTo>
                  <a:lnTo>
                    <a:pt x="142" y="490"/>
                  </a:lnTo>
                  <a:lnTo>
                    <a:pt x="142" y="483"/>
                  </a:lnTo>
                  <a:lnTo>
                    <a:pt x="140" y="475"/>
                  </a:lnTo>
                  <a:lnTo>
                    <a:pt x="140" y="467"/>
                  </a:lnTo>
                  <a:lnTo>
                    <a:pt x="140" y="460"/>
                  </a:lnTo>
                  <a:lnTo>
                    <a:pt x="140" y="452"/>
                  </a:lnTo>
                  <a:lnTo>
                    <a:pt x="140" y="443"/>
                  </a:lnTo>
                  <a:lnTo>
                    <a:pt x="140" y="435"/>
                  </a:lnTo>
                  <a:lnTo>
                    <a:pt x="140" y="426"/>
                  </a:lnTo>
                  <a:lnTo>
                    <a:pt x="140" y="418"/>
                  </a:lnTo>
                  <a:lnTo>
                    <a:pt x="138" y="408"/>
                  </a:lnTo>
                  <a:lnTo>
                    <a:pt x="138" y="399"/>
                  </a:lnTo>
                  <a:lnTo>
                    <a:pt x="137" y="389"/>
                  </a:lnTo>
                  <a:lnTo>
                    <a:pt x="137" y="380"/>
                  </a:lnTo>
                  <a:lnTo>
                    <a:pt x="135" y="370"/>
                  </a:lnTo>
                  <a:lnTo>
                    <a:pt x="135" y="361"/>
                  </a:lnTo>
                  <a:lnTo>
                    <a:pt x="133" y="351"/>
                  </a:lnTo>
                  <a:lnTo>
                    <a:pt x="133" y="344"/>
                  </a:lnTo>
                  <a:lnTo>
                    <a:pt x="133" y="332"/>
                  </a:lnTo>
                  <a:lnTo>
                    <a:pt x="131" y="323"/>
                  </a:lnTo>
                  <a:lnTo>
                    <a:pt x="131" y="313"/>
                  </a:lnTo>
                  <a:lnTo>
                    <a:pt x="131" y="306"/>
                  </a:lnTo>
                  <a:lnTo>
                    <a:pt x="129" y="296"/>
                  </a:lnTo>
                  <a:lnTo>
                    <a:pt x="127" y="289"/>
                  </a:lnTo>
                  <a:lnTo>
                    <a:pt x="127" y="279"/>
                  </a:lnTo>
                  <a:lnTo>
                    <a:pt x="127" y="272"/>
                  </a:lnTo>
                  <a:lnTo>
                    <a:pt x="125" y="264"/>
                  </a:lnTo>
                  <a:lnTo>
                    <a:pt x="125" y="256"/>
                  </a:lnTo>
                  <a:lnTo>
                    <a:pt x="123" y="249"/>
                  </a:lnTo>
                  <a:lnTo>
                    <a:pt x="123" y="241"/>
                  </a:lnTo>
                  <a:lnTo>
                    <a:pt x="123" y="236"/>
                  </a:lnTo>
                  <a:lnTo>
                    <a:pt x="121" y="228"/>
                  </a:lnTo>
                  <a:lnTo>
                    <a:pt x="121" y="224"/>
                  </a:lnTo>
                  <a:lnTo>
                    <a:pt x="121" y="218"/>
                  </a:lnTo>
                  <a:lnTo>
                    <a:pt x="119" y="209"/>
                  </a:lnTo>
                  <a:lnTo>
                    <a:pt x="119" y="203"/>
                  </a:lnTo>
                  <a:lnTo>
                    <a:pt x="119" y="199"/>
                  </a:lnTo>
                  <a:lnTo>
                    <a:pt x="119" y="197"/>
                  </a:lnTo>
                  <a:lnTo>
                    <a:pt x="116" y="196"/>
                  </a:lnTo>
                  <a:lnTo>
                    <a:pt x="110" y="190"/>
                  </a:lnTo>
                  <a:lnTo>
                    <a:pt x="106" y="186"/>
                  </a:lnTo>
                  <a:lnTo>
                    <a:pt x="100" y="182"/>
                  </a:lnTo>
                  <a:lnTo>
                    <a:pt x="95" y="178"/>
                  </a:lnTo>
                  <a:lnTo>
                    <a:pt x="89" y="173"/>
                  </a:lnTo>
                  <a:lnTo>
                    <a:pt x="81" y="165"/>
                  </a:lnTo>
                  <a:lnTo>
                    <a:pt x="76" y="159"/>
                  </a:lnTo>
                  <a:lnTo>
                    <a:pt x="68" y="152"/>
                  </a:lnTo>
                  <a:lnTo>
                    <a:pt x="61" y="144"/>
                  </a:lnTo>
                  <a:lnTo>
                    <a:pt x="55" y="135"/>
                  </a:lnTo>
                  <a:lnTo>
                    <a:pt x="47" y="127"/>
                  </a:lnTo>
                  <a:lnTo>
                    <a:pt x="42" y="118"/>
                  </a:lnTo>
                  <a:lnTo>
                    <a:pt x="36" y="110"/>
                  </a:lnTo>
                  <a:lnTo>
                    <a:pt x="30" y="99"/>
                  </a:lnTo>
                  <a:lnTo>
                    <a:pt x="24" y="89"/>
                  </a:lnTo>
                  <a:lnTo>
                    <a:pt x="21" y="80"/>
                  </a:lnTo>
                  <a:lnTo>
                    <a:pt x="17" y="70"/>
                  </a:lnTo>
                  <a:lnTo>
                    <a:pt x="13" y="61"/>
                  </a:lnTo>
                  <a:lnTo>
                    <a:pt x="9" y="51"/>
                  </a:lnTo>
                  <a:lnTo>
                    <a:pt x="7" y="42"/>
                  </a:lnTo>
                  <a:lnTo>
                    <a:pt x="5" y="36"/>
                  </a:lnTo>
                  <a:lnTo>
                    <a:pt x="4" y="26"/>
                  </a:lnTo>
                  <a:lnTo>
                    <a:pt x="4" y="21"/>
                  </a:lnTo>
                  <a:lnTo>
                    <a:pt x="2" y="13"/>
                  </a:lnTo>
                  <a:lnTo>
                    <a:pt x="2" y="9"/>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0" name="Shape 6196"/>
            <p:cNvSpPr>
              <a:spLocks/>
            </p:cNvSpPr>
            <p:nvPr/>
          </p:nvSpPr>
          <p:spPr bwMode="auto">
            <a:xfrm>
              <a:off x="4617" y="1455"/>
              <a:ext cx="130" cy="176"/>
            </a:xfrm>
            <a:custGeom>
              <a:avLst/>
              <a:gdLst>
                <a:gd name="T0" fmla="*/ 7 w 259"/>
                <a:gd name="T1" fmla="*/ 0 h 351"/>
                <a:gd name="T2" fmla="*/ 42 w 259"/>
                <a:gd name="T3" fmla="*/ 29 h 351"/>
                <a:gd name="T4" fmla="*/ 87 w 259"/>
                <a:gd name="T5" fmla="*/ 73 h 351"/>
                <a:gd name="T6" fmla="*/ 128 w 259"/>
                <a:gd name="T7" fmla="*/ 115 h 351"/>
                <a:gd name="T8" fmla="*/ 170 w 259"/>
                <a:gd name="T9" fmla="*/ 162 h 351"/>
                <a:gd name="T10" fmla="*/ 225 w 259"/>
                <a:gd name="T11" fmla="*/ 216 h 351"/>
                <a:gd name="T12" fmla="*/ 279 w 259"/>
                <a:gd name="T13" fmla="*/ 283 h 351"/>
                <a:gd name="T14" fmla="*/ 324 w 259"/>
                <a:gd name="T15" fmla="*/ 337 h 351"/>
                <a:gd name="T16" fmla="*/ 347 w 259"/>
                <a:gd name="T17" fmla="*/ 376 h 351"/>
                <a:gd name="T18" fmla="*/ 392 w 259"/>
                <a:gd name="T19" fmla="*/ 436 h 351"/>
                <a:gd name="T20" fmla="*/ 427 w 259"/>
                <a:gd name="T21" fmla="*/ 490 h 351"/>
                <a:gd name="T22" fmla="*/ 452 w 259"/>
                <a:gd name="T23" fmla="*/ 524 h 351"/>
                <a:gd name="T24" fmla="*/ 488 w 259"/>
                <a:gd name="T25" fmla="*/ 573 h 351"/>
                <a:gd name="T26" fmla="*/ 524 w 259"/>
                <a:gd name="T27" fmla="*/ 633 h 351"/>
                <a:gd name="T28" fmla="*/ 555 w 259"/>
                <a:gd name="T29" fmla="*/ 671 h 351"/>
                <a:gd name="T30" fmla="*/ 575 w 259"/>
                <a:gd name="T31" fmla="*/ 693 h 351"/>
                <a:gd name="T32" fmla="*/ 719 w 259"/>
                <a:gd name="T33" fmla="*/ 652 h 351"/>
                <a:gd name="T34" fmla="*/ 690 w 259"/>
                <a:gd name="T35" fmla="*/ 799 h 351"/>
                <a:gd name="T36" fmla="*/ 658 w 259"/>
                <a:gd name="T37" fmla="*/ 814 h 351"/>
                <a:gd name="T38" fmla="*/ 629 w 259"/>
                <a:gd name="T39" fmla="*/ 840 h 351"/>
                <a:gd name="T40" fmla="*/ 603 w 259"/>
                <a:gd name="T41" fmla="*/ 881 h 351"/>
                <a:gd name="T42" fmla="*/ 562 w 259"/>
                <a:gd name="T43" fmla="*/ 926 h 351"/>
                <a:gd name="T44" fmla="*/ 524 w 259"/>
                <a:gd name="T45" fmla="*/ 980 h 351"/>
                <a:gd name="T46" fmla="*/ 494 w 259"/>
                <a:gd name="T47" fmla="*/ 1015 h 351"/>
                <a:gd name="T48" fmla="*/ 488 w 259"/>
                <a:gd name="T49" fmla="*/ 1034 h 351"/>
                <a:gd name="T50" fmla="*/ 501 w 259"/>
                <a:gd name="T51" fmla="*/ 1021 h 351"/>
                <a:gd name="T52" fmla="*/ 536 w 259"/>
                <a:gd name="T53" fmla="*/ 996 h 351"/>
                <a:gd name="T54" fmla="*/ 581 w 259"/>
                <a:gd name="T55" fmla="*/ 973 h 351"/>
                <a:gd name="T56" fmla="*/ 623 w 259"/>
                <a:gd name="T57" fmla="*/ 973 h 351"/>
                <a:gd name="T58" fmla="*/ 642 w 259"/>
                <a:gd name="T59" fmla="*/ 996 h 351"/>
                <a:gd name="T60" fmla="*/ 652 w 259"/>
                <a:gd name="T61" fmla="*/ 1049 h 351"/>
                <a:gd name="T62" fmla="*/ 652 w 259"/>
                <a:gd name="T63" fmla="*/ 1094 h 351"/>
                <a:gd name="T64" fmla="*/ 652 w 259"/>
                <a:gd name="T65" fmla="*/ 1117 h 351"/>
                <a:gd name="T66" fmla="*/ 642 w 259"/>
                <a:gd name="T67" fmla="*/ 1094 h 351"/>
                <a:gd name="T68" fmla="*/ 610 w 259"/>
                <a:gd name="T69" fmla="*/ 1075 h 351"/>
                <a:gd name="T70" fmla="*/ 568 w 259"/>
                <a:gd name="T71" fmla="*/ 1069 h 351"/>
                <a:gd name="T72" fmla="*/ 501 w 259"/>
                <a:gd name="T73" fmla="*/ 1069 h 351"/>
                <a:gd name="T74" fmla="*/ 427 w 259"/>
                <a:gd name="T75" fmla="*/ 1082 h 351"/>
                <a:gd name="T76" fmla="*/ 372 w 259"/>
                <a:gd name="T77" fmla="*/ 1094 h 351"/>
                <a:gd name="T78" fmla="*/ 347 w 259"/>
                <a:gd name="T79" fmla="*/ 1101 h 351"/>
                <a:gd name="T80" fmla="*/ 359 w 259"/>
                <a:gd name="T81" fmla="*/ 1082 h 351"/>
                <a:gd name="T82" fmla="*/ 398 w 259"/>
                <a:gd name="T83" fmla="*/ 1046 h 351"/>
                <a:gd name="T84" fmla="*/ 433 w 259"/>
                <a:gd name="T85" fmla="*/ 989 h 351"/>
                <a:gd name="T86" fmla="*/ 475 w 259"/>
                <a:gd name="T87" fmla="*/ 935 h 351"/>
                <a:gd name="T88" fmla="*/ 494 w 259"/>
                <a:gd name="T89" fmla="*/ 868 h 351"/>
                <a:gd name="T90" fmla="*/ 507 w 259"/>
                <a:gd name="T91" fmla="*/ 821 h 351"/>
                <a:gd name="T92" fmla="*/ 507 w 259"/>
                <a:gd name="T93" fmla="*/ 786 h 351"/>
                <a:gd name="T94" fmla="*/ 507 w 259"/>
                <a:gd name="T95" fmla="*/ 767 h 351"/>
                <a:gd name="T96" fmla="*/ 481 w 259"/>
                <a:gd name="T97" fmla="*/ 732 h 351"/>
                <a:gd name="T98" fmla="*/ 452 w 259"/>
                <a:gd name="T99" fmla="*/ 687 h 351"/>
                <a:gd name="T100" fmla="*/ 414 w 259"/>
                <a:gd name="T101" fmla="*/ 639 h 351"/>
                <a:gd name="T102" fmla="*/ 372 w 259"/>
                <a:gd name="T103" fmla="*/ 579 h 351"/>
                <a:gd name="T104" fmla="*/ 324 w 259"/>
                <a:gd name="T105" fmla="*/ 512 h 351"/>
                <a:gd name="T106" fmla="*/ 276 w 259"/>
                <a:gd name="T107" fmla="*/ 442 h 351"/>
                <a:gd name="T108" fmla="*/ 225 w 259"/>
                <a:gd name="T109" fmla="*/ 369 h 351"/>
                <a:gd name="T110" fmla="*/ 196 w 259"/>
                <a:gd name="T111" fmla="*/ 324 h 351"/>
                <a:gd name="T112" fmla="*/ 170 w 259"/>
                <a:gd name="T113" fmla="*/ 289 h 351"/>
                <a:gd name="T114" fmla="*/ 128 w 259"/>
                <a:gd name="T115" fmla="*/ 223 h 351"/>
                <a:gd name="T116" fmla="*/ 93 w 259"/>
                <a:gd name="T117" fmla="*/ 156 h 351"/>
                <a:gd name="T118" fmla="*/ 61 w 259"/>
                <a:gd name="T119" fmla="*/ 108 h 351"/>
                <a:gd name="T120" fmla="*/ 35 w 259"/>
                <a:gd name="T121" fmla="*/ 60 h 351"/>
                <a:gd name="T122" fmla="*/ 20 w 259"/>
                <a:gd name="T123" fmla="*/ 29 h 351"/>
                <a:gd name="T124" fmla="*/ 0 w 259"/>
                <a:gd name="T125" fmla="*/ 0 h 3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9"/>
                <a:gd name="T190" fmla="*/ 0 h 351"/>
                <a:gd name="T191" fmla="*/ 259 w 259"/>
                <a:gd name="T192" fmla="*/ 351 h 3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9" h="351">
                  <a:moveTo>
                    <a:pt x="0" y="0"/>
                  </a:moveTo>
                  <a:lnTo>
                    <a:pt x="2" y="0"/>
                  </a:lnTo>
                  <a:lnTo>
                    <a:pt x="6" y="4"/>
                  </a:lnTo>
                  <a:lnTo>
                    <a:pt x="13" y="9"/>
                  </a:lnTo>
                  <a:lnTo>
                    <a:pt x="23" y="19"/>
                  </a:lnTo>
                  <a:lnTo>
                    <a:pt x="27" y="23"/>
                  </a:lnTo>
                  <a:lnTo>
                    <a:pt x="32" y="28"/>
                  </a:lnTo>
                  <a:lnTo>
                    <a:pt x="40" y="36"/>
                  </a:lnTo>
                  <a:lnTo>
                    <a:pt x="48" y="43"/>
                  </a:lnTo>
                  <a:lnTo>
                    <a:pt x="53" y="51"/>
                  </a:lnTo>
                  <a:lnTo>
                    <a:pt x="63" y="59"/>
                  </a:lnTo>
                  <a:lnTo>
                    <a:pt x="70" y="68"/>
                  </a:lnTo>
                  <a:lnTo>
                    <a:pt x="80" y="80"/>
                  </a:lnTo>
                  <a:lnTo>
                    <a:pt x="87" y="89"/>
                  </a:lnTo>
                  <a:lnTo>
                    <a:pt x="95" y="100"/>
                  </a:lnTo>
                  <a:lnTo>
                    <a:pt x="101" y="106"/>
                  </a:lnTo>
                  <a:lnTo>
                    <a:pt x="105" y="112"/>
                  </a:lnTo>
                  <a:lnTo>
                    <a:pt x="108" y="118"/>
                  </a:lnTo>
                  <a:lnTo>
                    <a:pt x="114" y="125"/>
                  </a:lnTo>
                  <a:lnTo>
                    <a:pt x="122" y="137"/>
                  </a:lnTo>
                  <a:lnTo>
                    <a:pt x="129" y="148"/>
                  </a:lnTo>
                  <a:lnTo>
                    <a:pt x="133" y="154"/>
                  </a:lnTo>
                  <a:lnTo>
                    <a:pt x="137" y="159"/>
                  </a:lnTo>
                  <a:lnTo>
                    <a:pt x="141" y="165"/>
                  </a:lnTo>
                  <a:lnTo>
                    <a:pt x="144" y="171"/>
                  </a:lnTo>
                  <a:lnTo>
                    <a:pt x="152" y="180"/>
                  </a:lnTo>
                  <a:lnTo>
                    <a:pt x="158" y="190"/>
                  </a:lnTo>
                  <a:lnTo>
                    <a:pt x="163" y="199"/>
                  </a:lnTo>
                  <a:lnTo>
                    <a:pt x="169" y="205"/>
                  </a:lnTo>
                  <a:lnTo>
                    <a:pt x="173" y="211"/>
                  </a:lnTo>
                  <a:lnTo>
                    <a:pt x="175" y="216"/>
                  </a:lnTo>
                  <a:lnTo>
                    <a:pt x="179" y="218"/>
                  </a:lnTo>
                  <a:lnTo>
                    <a:pt x="179" y="220"/>
                  </a:lnTo>
                  <a:lnTo>
                    <a:pt x="224" y="205"/>
                  </a:lnTo>
                  <a:lnTo>
                    <a:pt x="259" y="296"/>
                  </a:lnTo>
                  <a:lnTo>
                    <a:pt x="215" y="251"/>
                  </a:lnTo>
                  <a:lnTo>
                    <a:pt x="211" y="251"/>
                  </a:lnTo>
                  <a:lnTo>
                    <a:pt x="205" y="256"/>
                  </a:lnTo>
                  <a:lnTo>
                    <a:pt x="200" y="258"/>
                  </a:lnTo>
                  <a:lnTo>
                    <a:pt x="196" y="264"/>
                  </a:lnTo>
                  <a:lnTo>
                    <a:pt x="192" y="270"/>
                  </a:lnTo>
                  <a:lnTo>
                    <a:pt x="188" y="277"/>
                  </a:lnTo>
                  <a:lnTo>
                    <a:pt x="181" y="283"/>
                  </a:lnTo>
                  <a:lnTo>
                    <a:pt x="175" y="291"/>
                  </a:lnTo>
                  <a:lnTo>
                    <a:pt x="167" y="298"/>
                  </a:lnTo>
                  <a:lnTo>
                    <a:pt x="163" y="308"/>
                  </a:lnTo>
                  <a:lnTo>
                    <a:pt x="158" y="313"/>
                  </a:lnTo>
                  <a:lnTo>
                    <a:pt x="154" y="319"/>
                  </a:lnTo>
                  <a:lnTo>
                    <a:pt x="152" y="323"/>
                  </a:lnTo>
                  <a:lnTo>
                    <a:pt x="152" y="325"/>
                  </a:lnTo>
                  <a:lnTo>
                    <a:pt x="152" y="323"/>
                  </a:lnTo>
                  <a:lnTo>
                    <a:pt x="156" y="321"/>
                  </a:lnTo>
                  <a:lnTo>
                    <a:pt x="160" y="315"/>
                  </a:lnTo>
                  <a:lnTo>
                    <a:pt x="167" y="313"/>
                  </a:lnTo>
                  <a:lnTo>
                    <a:pt x="175" y="310"/>
                  </a:lnTo>
                  <a:lnTo>
                    <a:pt x="181" y="306"/>
                  </a:lnTo>
                  <a:lnTo>
                    <a:pt x="188" y="304"/>
                  </a:lnTo>
                  <a:lnTo>
                    <a:pt x="194" y="306"/>
                  </a:lnTo>
                  <a:lnTo>
                    <a:pt x="196" y="308"/>
                  </a:lnTo>
                  <a:lnTo>
                    <a:pt x="200" y="313"/>
                  </a:lnTo>
                  <a:lnTo>
                    <a:pt x="200" y="321"/>
                  </a:lnTo>
                  <a:lnTo>
                    <a:pt x="203" y="330"/>
                  </a:lnTo>
                  <a:lnTo>
                    <a:pt x="203" y="338"/>
                  </a:lnTo>
                  <a:lnTo>
                    <a:pt x="203" y="344"/>
                  </a:lnTo>
                  <a:lnTo>
                    <a:pt x="203" y="349"/>
                  </a:lnTo>
                  <a:lnTo>
                    <a:pt x="203" y="351"/>
                  </a:lnTo>
                  <a:lnTo>
                    <a:pt x="203" y="349"/>
                  </a:lnTo>
                  <a:lnTo>
                    <a:pt x="200" y="344"/>
                  </a:lnTo>
                  <a:lnTo>
                    <a:pt x="196" y="342"/>
                  </a:lnTo>
                  <a:lnTo>
                    <a:pt x="190" y="338"/>
                  </a:lnTo>
                  <a:lnTo>
                    <a:pt x="182" y="336"/>
                  </a:lnTo>
                  <a:lnTo>
                    <a:pt x="177" y="336"/>
                  </a:lnTo>
                  <a:lnTo>
                    <a:pt x="165" y="336"/>
                  </a:lnTo>
                  <a:lnTo>
                    <a:pt x="156" y="336"/>
                  </a:lnTo>
                  <a:lnTo>
                    <a:pt x="143" y="338"/>
                  </a:lnTo>
                  <a:lnTo>
                    <a:pt x="133" y="340"/>
                  </a:lnTo>
                  <a:lnTo>
                    <a:pt x="124" y="342"/>
                  </a:lnTo>
                  <a:lnTo>
                    <a:pt x="116" y="344"/>
                  </a:lnTo>
                  <a:lnTo>
                    <a:pt x="110" y="344"/>
                  </a:lnTo>
                  <a:lnTo>
                    <a:pt x="108" y="346"/>
                  </a:lnTo>
                  <a:lnTo>
                    <a:pt x="108" y="344"/>
                  </a:lnTo>
                  <a:lnTo>
                    <a:pt x="112" y="340"/>
                  </a:lnTo>
                  <a:lnTo>
                    <a:pt x="116" y="334"/>
                  </a:lnTo>
                  <a:lnTo>
                    <a:pt x="124" y="329"/>
                  </a:lnTo>
                  <a:lnTo>
                    <a:pt x="129" y="321"/>
                  </a:lnTo>
                  <a:lnTo>
                    <a:pt x="135" y="311"/>
                  </a:lnTo>
                  <a:lnTo>
                    <a:pt x="141" y="302"/>
                  </a:lnTo>
                  <a:lnTo>
                    <a:pt x="148" y="294"/>
                  </a:lnTo>
                  <a:lnTo>
                    <a:pt x="150" y="283"/>
                  </a:lnTo>
                  <a:lnTo>
                    <a:pt x="154" y="273"/>
                  </a:lnTo>
                  <a:lnTo>
                    <a:pt x="156" y="264"/>
                  </a:lnTo>
                  <a:lnTo>
                    <a:pt x="158" y="258"/>
                  </a:lnTo>
                  <a:lnTo>
                    <a:pt x="158" y="251"/>
                  </a:lnTo>
                  <a:lnTo>
                    <a:pt x="158" y="247"/>
                  </a:lnTo>
                  <a:lnTo>
                    <a:pt x="158" y="241"/>
                  </a:lnTo>
                  <a:lnTo>
                    <a:pt x="156" y="239"/>
                  </a:lnTo>
                  <a:lnTo>
                    <a:pt x="150" y="230"/>
                  </a:lnTo>
                  <a:lnTo>
                    <a:pt x="144" y="224"/>
                  </a:lnTo>
                  <a:lnTo>
                    <a:pt x="141" y="216"/>
                  </a:lnTo>
                  <a:lnTo>
                    <a:pt x="135" y="209"/>
                  </a:lnTo>
                  <a:lnTo>
                    <a:pt x="129" y="201"/>
                  </a:lnTo>
                  <a:lnTo>
                    <a:pt x="122" y="192"/>
                  </a:lnTo>
                  <a:lnTo>
                    <a:pt x="116" y="182"/>
                  </a:lnTo>
                  <a:lnTo>
                    <a:pt x="108" y="171"/>
                  </a:lnTo>
                  <a:lnTo>
                    <a:pt x="101" y="161"/>
                  </a:lnTo>
                  <a:lnTo>
                    <a:pt x="91" y="148"/>
                  </a:lnTo>
                  <a:lnTo>
                    <a:pt x="86" y="139"/>
                  </a:lnTo>
                  <a:lnTo>
                    <a:pt x="76" y="125"/>
                  </a:lnTo>
                  <a:lnTo>
                    <a:pt x="70" y="116"/>
                  </a:lnTo>
                  <a:lnTo>
                    <a:pt x="67" y="108"/>
                  </a:lnTo>
                  <a:lnTo>
                    <a:pt x="61" y="102"/>
                  </a:lnTo>
                  <a:lnTo>
                    <a:pt x="57" y="97"/>
                  </a:lnTo>
                  <a:lnTo>
                    <a:pt x="53" y="91"/>
                  </a:lnTo>
                  <a:lnTo>
                    <a:pt x="48" y="80"/>
                  </a:lnTo>
                  <a:lnTo>
                    <a:pt x="40" y="70"/>
                  </a:lnTo>
                  <a:lnTo>
                    <a:pt x="34" y="59"/>
                  </a:lnTo>
                  <a:lnTo>
                    <a:pt x="29" y="49"/>
                  </a:lnTo>
                  <a:lnTo>
                    <a:pt x="23" y="42"/>
                  </a:lnTo>
                  <a:lnTo>
                    <a:pt x="19" y="34"/>
                  </a:lnTo>
                  <a:lnTo>
                    <a:pt x="13" y="24"/>
                  </a:lnTo>
                  <a:lnTo>
                    <a:pt x="11" y="19"/>
                  </a:lnTo>
                  <a:lnTo>
                    <a:pt x="8" y="11"/>
                  </a:lnTo>
                  <a:lnTo>
                    <a:pt x="6" y="9"/>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1" name="Shape 6197"/>
            <p:cNvSpPr>
              <a:spLocks/>
            </p:cNvSpPr>
            <p:nvPr/>
          </p:nvSpPr>
          <p:spPr bwMode="auto">
            <a:xfrm>
              <a:off x="4403" y="1536"/>
              <a:ext cx="176" cy="381"/>
            </a:xfrm>
            <a:custGeom>
              <a:avLst/>
              <a:gdLst>
                <a:gd name="T0" fmla="*/ 49 w 352"/>
                <a:gd name="T1" fmla="*/ 58 h 762"/>
                <a:gd name="T2" fmla="*/ 182 w 352"/>
                <a:gd name="T3" fmla="*/ 229 h 762"/>
                <a:gd name="T4" fmla="*/ 261 w 352"/>
                <a:gd name="T5" fmla="*/ 326 h 762"/>
                <a:gd name="T6" fmla="*/ 378 w 352"/>
                <a:gd name="T7" fmla="*/ 455 h 762"/>
                <a:gd name="T8" fmla="*/ 508 w 352"/>
                <a:gd name="T9" fmla="*/ 583 h 762"/>
                <a:gd name="T10" fmla="*/ 639 w 352"/>
                <a:gd name="T11" fmla="*/ 686 h 762"/>
                <a:gd name="T12" fmla="*/ 359 w 352"/>
                <a:gd name="T13" fmla="*/ 751 h 762"/>
                <a:gd name="T14" fmla="*/ 461 w 352"/>
                <a:gd name="T15" fmla="*/ 830 h 762"/>
                <a:gd name="T16" fmla="*/ 608 w 352"/>
                <a:gd name="T17" fmla="*/ 902 h 762"/>
                <a:gd name="T18" fmla="*/ 704 w 352"/>
                <a:gd name="T19" fmla="*/ 914 h 762"/>
                <a:gd name="T20" fmla="*/ 803 w 352"/>
                <a:gd name="T21" fmla="*/ 933 h 762"/>
                <a:gd name="T22" fmla="*/ 902 w 352"/>
                <a:gd name="T23" fmla="*/ 942 h 762"/>
                <a:gd name="T24" fmla="*/ 1045 w 352"/>
                <a:gd name="T25" fmla="*/ 961 h 762"/>
                <a:gd name="T26" fmla="*/ 1086 w 352"/>
                <a:gd name="T27" fmla="*/ 967 h 762"/>
                <a:gd name="T28" fmla="*/ 1073 w 352"/>
                <a:gd name="T29" fmla="*/ 1067 h 762"/>
                <a:gd name="T30" fmla="*/ 1039 w 352"/>
                <a:gd name="T31" fmla="*/ 1204 h 762"/>
                <a:gd name="T32" fmla="*/ 1007 w 352"/>
                <a:gd name="T33" fmla="*/ 1303 h 762"/>
                <a:gd name="T34" fmla="*/ 967 w 352"/>
                <a:gd name="T35" fmla="*/ 1411 h 762"/>
                <a:gd name="T36" fmla="*/ 914 w 352"/>
                <a:gd name="T37" fmla="*/ 1528 h 762"/>
                <a:gd name="T38" fmla="*/ 861 w 352"/>
                <a:gd name="T39" fmla="*/ 1634 h 762"/>
                <a:gd name="T40" fmla="*/ 796 w 352"/>
                <a:gd name="T41" fmla="*/ 1770 h 762"/>
                <a:gd name="T42" fmla="*/ 744 w 352"/>
                <a:gd name="T43" fmla="*/ 1875 h 762"/>
                <a:gd name="T44" fmla="*/ 784 w 352"/>
                <a:gd name="T45" fmla="*/ 1829 h 762"/>
                <a:gd name="T46" fmla="*/ 902 w 352"/>
                <a:gd name="T47" fmla="*/ 1711 h 762"/>
                <a:gd name="T48" fmla="*/ 1007 w 352"/>
                <a:gd name="T49" fmla="*/ 1652 h 762"/>
                <a:gd name="T50" fmla="*/ 979 w 352"/>
                <a:gd name="T51" fmla="*/ 1714 h 762"/>
                <a:gd name="T52" fmla="*/ 954 w 352"/>
                <a:gd name="T53" fmla="*/ 1844 h 762"/>
                <a:gd name="T54" fmla="*/ 933 w 352"/>
                <a:gd name="T55" fmla="*/ 2006 h 762"/>
                <a:gd name="T56" fmla="*/ 927 w 352"/>
                <a:gd name="T57" fmla="*/ 2177 h 762"/>
                <a:gd name="T58" fmla="*/ 927 w 352"/>
                <a:gd name="T59" fmla="*/ 2304 h 762"/>
                <a:gd name="T60" fmla="*/ 914 w 352"/>
                <a:gd name="T61" fmla="*/ 2323 h 762"/>
                <a:gd name="T62" fmla="*/ 880 w 352"/>
                <a:gd name="T63" fmla="*/ 2205 h 762"/>
                <a:gd name="T64" fmla="*/ 849 w 352"/>
                <a:gd name="T65" fmla="*/ 2065 h 762"/>
                <a:gd name="T66" fmla="*/ 837 w 352"/>
                <a:gd name="T67" fmla="*/ 1950 h 762"/>
                <a:gd name="T68" fmla="*/ 861 w 352"/>
                <a:gd name="T69" fmla="*/ 1875 h 762"/>
                <a:gd name="T70" fmla="*/ 756 w 352"/>
                <a:gd name="T71" fmla="*/ 1956 h 762"/>
                <a:gd name="T72" fmla="*/ 633 w 352"/>
                <a:gd name="T73" fmla="*/ 2040 h 762"/>
                <a:gd name="T74" fmla="*/ 608 w 352"/>
                <a:gd name="T75" fmla="*/ 2006 h 762"/>
                <a:gd name="T76" fmla="*/ 680 w 352"/>
                <a:gd name="T77" fmla="*/ 1875 h 762"/>
                <a:gd name="T78" fmla="*/ 731 w 352"/>
                <a:gd name="T79" fmla="*/ 1770 h 762"/>
                <a:gd name="T80" fmla="*/ 778 w 352"/>
                <a:gd name="T81" fmla="*/ 1661 h 762"/>
                <a:gd name="T82" fmla="*/ 821 w 352"/>
                <a:gd name="T83" fmla="*/ 1544 h 762"/>
                <a:gd name="T84" fmla="*/ 855 w 352"/>
                <a:gd name="T85" fmla="*/ 1427 h 762"/>
                <a:gd name="T86" fmla="*/ 889 w 352"/>
                <a:gd name="T87" fmla="*/ 1321 h 762"/>
                <a:gd name="T88" fmla="*/ 927 w 352"/>
                <a:gd name="T89" fmla="*/ 1210 h 762"/>
                <a:gd name="T90" fmla="*/ 948 w 352"/>
                <a:gd name="T91" fmla="*/ 1132 h 762"/>
                <a:gd name="T92" fmla="*/ 855 w 352"/>
                <a:gd name="T93" fmla="*/ 1104 h 762"/>
                <a:gd name="T94" fmla="*/ 737 w 352"/>
                <a:gd name="T95" fmla="*/ 1073 h 762"/>
                <a:gd name="T96" fmla="*/ 614 w 352"/>
                <a:gd name="T97" fmla="*/ 1027 h 762"/>
                <a:gd name="T98" fmla="*/ 489 w 352"/>
                <a:gd name="T99" fmla="*/ 979 h 762"/>
                <a:gd name="T100" fmla="*/ 378 w 352"/>
                <a:gd name="T101" fmla="*/ 927 h 762"/>
                <a:gd name="T102" fmla="*/ 273 w 352"/>
                <a:gd name="T103" fmla="*/ 868 h 762"/>
                <a:gd name="T104" fmla="*/ 143 w 352"/>
                <a:gd name="T105" fmla="*/ 745 h 762"/>
                <a:gd name="T106" fmla="*/ 78 w 352"/>
                <a:gd name="T107" fmla="*/ 655 h 762"/>
                <a:gd name="T108" fmla="*/ 461 w 352"/>
                <a:gd name="T109" fmla="*/ 627 h 762"/>
                <a:gd name="T110" fmla="*/ 345 w 352"/>
                <a:gd name="T111" fmla="*/ 549 h 762"/>
                <a:gd name="T112" fmla="*/ 207 w 352"/>
                <a:gd name="T113" fmla="*/ 430 h 762"/>
                <a:gd name="T114" fmla="*/ 96 w 352"/>
                <a:gd name="T115" fmla="*/ 273 h 762"/>
                <a:gd name="T116" fmla="*/ 31 w 352"/>
                <a:gd name="T117" fmla="*/ 124 h 762"/>
                <a:gd name="T118" fmla="*/ 0 w 352"/>
                <a:gd name="T119" fmla="*/ 6 h 7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52"/>
                <a:gd name="T181" fmla="*/ 0 h 762"/>
                <a:gd name="T182" fmla="*/ 352 w 352"/>
                <a:gd name="T183" fmla="*/ 762 h 76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52" h="762">
                  <a:moveTo>
                    <a:pt x="0" y="0"/>
                  </a:moveTo>
                  <a:lnTo>
                    <a:pt x="2" y="2"/>
                  </a:lnTo>
                  <a:lnTo>
                    <a:pt x="6" y="8"/>
                  </a:lnTo>
                  <a:lnTo>
                    <a:pt x="12" y="14"/>
                  </a:lnTo>
                  <a:lnTo>
                    <a:pt x="16" y="19"/>
                  </a:lnTo>
                  <a:lnTo>
                    <a:pt x="23" y="31"/>
                  </a:lnTo>
                  <a:lnTo>
                    <a:pt x="31" y="40"/>
                  </a:lnTo>
                  <a:lnTo>
                    <a:pt x="40" y="52"/>
                  </a:lnTo>
                  <a:lnTo>
                    <a:pt x="48" y="63"/>
                  </a:lnTo>
                  <a:lnTo>
                    <a:pt x="59" y="74"/>
                  </a:lnTo>
                  <a:lnTo>
                    <a:pt x="63" y="80"/>
                  </a:lnTo>
                  <a:lnTo>
                    <a:pt x="69" y="86"/>
                  </a:lnTo>
                  <a:lnTo>
                    <a:pt x="73" y="93"/>
                  </a:lnTo>
                  <a:lnTo>
                    <a:pt x="78" y="99"/>
                  </a:lnTo>
                  <a:lnTo>
                    <a:pt x="84" y="105"/>
                  </a:lnTo>
                  <a:lnTo>
                    <a:pt x="88" y="111"/>
                  </a:lnTo>
                  <a:lnTo>
                    <a:pt x="94" y="118"/>
                  </a:lnTo>
                  <a:lnTo>
                    <a:pt x="99" y="124"/>
                  </a:lnTo>
                  <a:lnTo>
                    <a:pt x="111" y="135"/>
                  </a:lnTo>
                  <a:lnTo>
                    <a:pt x="122" y="147"/>
                  </a:lnTo>
                  <a:lnTo>
                    <a:pt x="130" y="156"/>
                  </a:lnTo>
                  <a:lnTo>
                    <a:pt x="139" y="166"/>
                  </a:lnTo>
                  <a:lnTo>
                    <a:pt x="149" y="173"/>
                  </a:lnTo>
                  <a:lnTo>
                    <a:pt x="156" y="183"/>
                  </a:lnTo>
                  <a:lnTo>
                    <a:pt x="164" y="188"/>
                  </a:lnTo>
                  <a:lnTo>
                    <a:pt x="173" y="196"/>
                  </a:lnTo>
                  <a:lnTo>
                    <a:pt x="179" y="200"/>
                  </a:lnTo>
                  <a:lnTo>
                    <a:pt x="187" y="207"/>
                  </a:lnTo>
                  <a:lnTo>
                    <a:pt x="196" y="213"/>
                  </a:lnTo>
                  <a:lnTo>
                    <a:pt x="206" y="221"/>
                  </a:lnTo>
                  <a:lnTo>
                    <a:pt x="211" y="223"/>
                  </a:lnTo>
                  <a:lnTo>
                    <a:pt x="213" y="225"/>
                  </a:lnTo>
                  <a:lnTo>
                    <a:pt x="113" y="236"/>
                  </a:lnTo>
                  <a:lnTo>
                    <a:pt x="113" y="238"/>
                  </a:lnTo>
                  <a:lnTo>
                    <a:pt x="116" y="242"/>
                  </a:lnTo>
                  <a:lnTo>
                    <a:pt x="122" y="247"/>
                  </a:lnTo>
                  <a:lnTo>
                    <a:pt x="132" y="255"/>
                  </a:lnTo>
                  <a:lnTo>
                    <a:pt x="135" y="259"/>
                  </a:lnTo>
                  <a:lnTo>
                    <a:pt x="143" y="263"/>
                  </a:lnTo>
                  <a:lnTo>
                    <a:pt x="149" y="268"/>
                  </a:lnTo>
                  <a:lnTo>
                    <a:pt x="158" y="272"/>
                  </a:lnTo>
                  <a:lnTo>
                    <a:pt x="166" y="278"/>
                  </a:lnTo>
                  <a:lnTo>
                    <a:pt x="175" y="282"/>
                  </a:lnTo>
                  <a:lnTo>
                    <a:pt x="185" y="285"/>
                  </a:lnTo>
                  <a:lnTo>
                    <a:pt x="196" y="291"/>
                  </a:lnTo>
                  <a:lnTo>
                    <a:pt x="202" y="291"/>
                  </a:lnTo>
                  <a:lnTo>
                    <a:pt x="208" y="293"/>
                  </a:lnTo>
                  <a:lnTo>
                    <a:pt x="213" y="293"/>
                  </a:lnTo>
                  <a:lnTo>
                    <a:pt x="221" y="295"/>
                  </a:lnTo>
                  <a:lnTo>
                    <a:pt x="227" y="295"/>
                  </a:lnTo>
                  <a:lnTo>
                    <a:pt x="234" y="297"/>
                  </a:lnTo>
                  <a:lnTo>
                    <a:pt x="240" y="297"/>
                  </a:lnTo>
                  <a:lnTo>
                    <a:pt x="246" y="301"/>
                  </a:lnTo>
                  <a:lnTo>
                    <a:pt x="251" y="301"/>
                  </a:lnTo>
                  <a:lnTo>
                    <a:pt x="259" y="301"/>
                  </a:lnTo>
                  <a:lnTo>
                    <a:pt x="265" y="303"/>
                  </a:lnTo>
                  <a:lnTo>
                    <a:pt x="270" y="303"/>
                  </a:lnTo>
                  <a:lnTo>
                    <a:pt x="278" y="303"/>
                  </a:lnTo>
                  <a:lnTo>
                    <a:pt x="284" y="304"/>
                  </a:lnTo>
                  <a:lnTo>
                    <a:pt x="291" y="304"/>
                  </a:lnTo>
                  <a:lnTo>
                    <a:pt x="297" y="306"/>
                  </a:lnTo>
                  <a:lnTo>
                    <a:pt x="306" y="306"/>
                  </a:lnTo>
                  <a:lnTo>
                    <a:pt x="318" y="308"/>
                  </a:lnTo>
                  <a:lnTo>
                    <a:pt x="327" y="308"/>
                  </a:lnTo>
                  <a:lnTo>
                    <a:pt x="337" y="310"/>
                  </a:lnTo>
                  <a:lnTo>
                    <a:pt x="341" y="310"/>
                  </a:lnTo>
                  <a:lnTo>
                    <a:pt x="346" y="310"/>
                  </a:lnTo>
                  <a:lnTo>
                    <a:pt x="350" y="310"/>
                  </a:lnTo>
                  <a:lnTo>
                    <a:pt x="352" y="310"/>
                  </a:lnTo>
                  <a:lnTo>
                    <a:pt x="350" y="312"/>
                  </a:lnTo>
                  <a:lnTo>
                    <a:pt x="350" y="320"/>
                  </a:lnTo>
                  <a:lnTo>
                    <a:pt x="350" y="323"/>
                  </a:lnTo>
                  <a:lnTo>
                    <a:pt x="348" y="329"/>
                  </a:lnTo>
                  <a:lnTo>
                    <a:pt x="348" y="335"/>
                  </a:lnTo>
                  <a:lnTo>
                    <a:pt x="346" y="344"/>
                  </a:lnTo>
                  <a:lnTo>
                    <a:pt x="344" y="352"/>
                  </a:lnTo>
                  <a:lnTo>
                    <a:pt x="343" y="361"/>
                  </a:lnTo>
                  <a:lnTo>
                    <a:pt x="339" y="371"/>
                  </a:lnTo>
                  <a:lnTo>
                    <a:pt x="337" y="382"/>
                  </a:lnTo>
                  <a:lnTo>
                    <a:pt x="335" y="388"/>
                  </a:lnTo>
                  <a:lnTo>
                    <a:pt x="333" y="394"/>
                  </a:lnTo>
                  <a:lnTo>
                    <a:pt x="331" y="401"/>
                  </a:lnTo>
                  <a:lnTo>
                    <a:pt x="329" y="407"/>
                  </a:lnTo>
                  <a:lnTo>
                    <a:pt x="327" y="413"/>
                  </a:lnTo>
                  <a:lnTo>
                    <a:pt x="325" y="420"/>
                  </a:lnTo>
                  <a:lnTo>
                    <a:pt x="324" y="428"/>
                  </a:lnTo>
                  <a:lnTo>
                    <a:pt x="322" y="436"/>
                  </a:lnTo>
                  <a:lnTo>
                    <a:pt x="318" y="441"/>
                  </a:lnTo>
                  <a:lnTo>
                    <a:pt x="316" y="447"/>
                  </a:lnTo>
                  <a:lnTo>
                    <a:pt x="312" y="455"/>
                  </a:lnTo>
                  <a:lnTo>
                    <a:pt x="308" y="462"/>
                  </a:lnTo>
                  <a:lnTo>
                    <a:pt x="306" y="470"/>
                  </a:lnTo>
                  <a:lnTo>
                    <a:pt x="303" y="477"/>
                  </a:lnTo>
                  <a:lnTo>
                    <a:pt x="299" y="485"/>
                  </a:lnTo>
                  <a:lnTo>
                    <a:pt x="295" y="493"/>
                  </a:lnTo>
                  <a:lnTo>
                    <a:pt x="291" y="498"/>
                  </a:lnTo>
                  <a:lnTo>
                    <a:pt x="287" y="506"/>
                  </a:lnTo>
                  <a:lnTo>
                    <a:pt x="286" y="514"/>
                  </a:lnTo>
                  <a:lnTo>
                    <a:pt x="282" y="521"/>
                  </a:lnTo>
                  <a:lnTo>
                    <a:pt x="278" y="527"/>
                  </a:lnTo>
                  <a:lnTo>
                    <a:pt x="276" y="534"/>
                  </a:lnTo>
                  <a:lnTo>
                    <a:pt x="272" y="540"/>
                  </a:lnTo>
                  <a:lnTo>
                    <a:pt x="270" y="548"/>
                  </a:lnTo>
                  <a:lnTo>
                    <a:pt x="263" y="559"/>
                  </a:lnTo>
                  <a:lnTo>
                    <a:pt x="257" y="571"/>
                  </a:lnTo>
                  <a:lnTo>
                    <a:pt x="251" y="580"/>
                  </a:lnTo>
                  <a:lnTo>
                    <a:pt x="248" y="590"/>
                  </a:lnTo>
                  <a:lnTo>
                    <a:pt x="246" y="595"/>
                  </a:lnTo>
                  <a:lnTo>
                    <a:pt x="244" y="601"/>
                  </a:lnTo>
                  <a:lnTo>
                    <a:pt x="240" y="605"/>
                  </a:lnTo>
                  <a:lnTo>
                    <a:pt x="240" y="607"/>
                  </a:lnTo>
                  <a:lnTo>
                    <a:pt x="240" y="605"/>
                  </a:lnTo>
                  <a:lnTo>
                    <a:pt x="244" y="601"/>
                  </a:lnTo>
                  <a:lnTo>
                    <a:pt x="248" y="595"/>
                  </a:lnTo>
                  <a:lnTo>
                    <a:pt x="253" y="590"/>
                  </a:lnTo>
                  <a:lnTo>
                    <a:pt x="261" y="580"/>
                  </a:lnTo>
                  <a:lnTo>
                    <a:pt x="268" y="572"/>
                  </a:lnTo>
                  <a:lnTo>
                    <a:pt x="276" y="565"/>
                  </a:lnTo>
                  <a:lnTo>
                    <a:pt x="284" y="559"/>
                  </a:lnTo>
                  <a:lnTo>
                    <a:pt x="291" y="552"/>
                  </a:lnTo>
                  <a:lnTo>
                    <a:pt x="299" y="546"/>
                  </a:lnTo>
                  <a:lnTo>
                    <a:pt x="305" y="542"/>
                  </a:lnTo>
                  <a:lnTo>
                    <a:pt x="312" y="538"/>
                  </a:lnTo>
                  <a:lnTo>
                    <a:pt x="322" y="533"/>
                  </a:lnTo>
                  <a:lnTo>
                    <a:pt x="325" y="533"/>
                  </a:lnTo>
                  <a:lnTo>
                    <a:pt x="324" y="533"/>
                  </a:lnTo>
                  <a:lnTo>
                    <a:pt x="322" y="540"/>
                  </a:lnTo>
                  <a:lnTo>
                    <a:pt x="320" y="544"/>
                  </a:lnTo>
                  <a:lnTo>
                    <a:pt x="318" y="548"/>
                  </a:lnTo>
                  <a:lnTo>
                    <a:pt x="316" y="553"/>
                  </a:lnTo>
                  <a:lnTo>
                    <a:pt x="316" y="561"/>
                  </a:lnTo>
                  <a:lnTo>
                    <a:pt x="314" y="569"/>
                  </a:lnTo>
                  <a:lnTo>
                    <a:pt x="310" y="576"/>
                  </a:lnTo>
                  <a:lnTo>
                    <a:pt x="308" y="586"/>
                  </a:lnTo>
                  <a:lnTo>
                    <a:pt x="308" y="595"/>
                  </a:lnTo>
                  <a:lnTo>
                    <a:pt x="306" y="603"/>
                  </a:lnTo>
                  <a:lnTo>
                    <a:pt x="305" y="612"/>
                  </a:lnTo>
                  <a:lnTo>
                    <a:pt x="303" y="624"/>
                  </a:lnTo>
                  <a:lnTo>
                    <a:pt x="303" y="635"/>
                  </a:lnTo>
                  <a:lnTo>
                    <a:pt x="301" y="647"/>
                  </a:lnTo>
                  <a:lnTo>
                    <a:pt x="299" y="658"/>
                  </a:lnTo>
                  <a:lnTo>
                    <a:pt x="299" y="667"/>
                  </a:lnTo>
                  <a:lnTo>
                    <a:pt x="299" y="679"/>
                  </a:lnTo>
                  <a:lnTo>
                    <a:pt x="299" y="690"/>
                  </a:lnTo>
                  <a:lnTo>
                    <a:pt x="299" y="702"/>
                  </a:lnTo>
                  <a:lnTo>
                    <a:pt x="299" y="711"/>
                  </a:lnTo>
                  <a:lnTo>
                    <a:pt x="299" y="721"/>
                  </a:lnTo>
                  <a:lnTo>
                    <a:pt x="299" y="728"/>
                  </a:lnTo>
                  <a:lnTo>
                    <a:pt x="299" y="736"/>
                  </a:lnTo>
                  <a:lnTo>
                    <a:pt x="299" y="743"/>
                  </a:lnTo>
                  <a:lnTo>
                    <a:pt x="299" y="751"/>
                  </a:lnTo>
                  <a:lnTo>
                    <a:pt x="299" y="759"/>
                  </a:lnTo>
                  <a:lnTo>
                    <a:pt x="301" y="762"/>
                  </a:lnTo>
                  <a:lnTo>
                    <a:pt x="299" y="759"/>
                  </a:lnTo>
                  <a:lnTo>
                    <a:pt x="295" y="749"/>
                  </a:lnTo>
                  <a:lnTo>
                    <a:pt x="293" y="743"/>
                  </a:lnTo>
                  <a:lnTo>
                    <a:pt x="291" y="736"/>
                  </a:lnTo>
                  <a:lnTo>
                    <a:pt x="289" y="728"/>
                  </a:lnTo>
                  <a:lnTo>
                    <a:pt x="287" y="721"/>
                  </a:lnTo>
                  <a:lnTo>
                    <a:pt x="284" y="711"/>
                  </a:lnTo>
                  <a:lnTo>
                    <a:pt x="282" y="702"/>
                  </a:lnTo>
                  <a:lnTo>
                    <a:pt x="278" y="692"/>
                  </a:lnTo>
                  <a:lnTo>
                    <a:pt x="278" y="683"/>
                  </a:lnTo>
                  <a:lnTo>
                    <a:pt x="274" y="673"/>
                  </a:lnTo>
                  <a:lnTo>
                    <a:pt x="274" y="666"/>
                  </a:lnTo>
                  <a:lnTo>
                    <a:pt x="272" y="656"/>
                  </a:lnTo>
                  <a:lnTo>
                    <a:pt x="272" y="650"/>
                  </a:lnTo>
                  <a:lnTo>
                    <a:pt x="270" y="643"/>
                  </a:lnTo>
                  <a:lnTo>
                    <a:pt x="270" y="635"/>
                  </a:lnTo>
                  <a:lnTo>
                    <a:pt x="270" y="629"/>
                  </a:lnTo>
                  <a:lnTo>
                    <a:pt x="270" y="626"/>
                  </a:lnTo>
                  <a:lnTo>
                    <a:pt x="272" y="616"/>
                  </a:lnTo>
                  <a:lnTo>
                    <a:pt x="276" y="610"/>
                  </a:lnTo>
                  <a:lnTo>
                    <a:pt x="282" y="603"/>
                  </a:lnTo>
                  <a:lnTo>
                    <a:pt x="278" y="605"/>
                  </a:lnTo>
                  <a:lnTo>
                    <a:pt x="270" y="610"/>
                  </a:lnTo>
                  <a:lnTo>
                    <a:pt x="263" y="614"/>
                  </a:lnTo>
                  <a:lnTo>
                    <a:pt x="257" y="620"/>
                  </a:lnTo>
                  <a:lnTo>
                    <a:pt x="251" y="624"/>
                  </a:lnTo>
                  <a:lnTo>
                    <a:pt x="244" y="631"/>
                  </a:lnTo>
                  <a:lnTo>
                    <a:pt x="236" y="635"/>
                  </a:lnTo>
                  <a:lnTo>
                    <a:pt x="229" y="641"/>
                  </a:lnTo>
                  <a:lnTo>
                    <a:pt x="221" y="647"/>
                  </a:lnTo>
                  <a:lnTo>
                    <a:pt x="215" y="650"/>
                  </a:lnTo>
                  <a:lnTo>
                    <a:pt x="204" y="658"/>
                  </a:lnTo>
                  <a:lnTo>
                    <a:pt x="196" y="664"/>
                  </a:lnTo>
                  <a:lnTo>
                    <a:pt x="192" y="662"/>
                  </a:lnTo>
                  <a:lnTo>
                    <a:pt x="192" y="656"/>
                  </a:lnTo>
                  <a:lnTo>
                    <a:pt x="194" y="650"/>
                  </a:lnTo>
                  <a:lnTo>
                    <a:pt x="196" y="647"/>
                  </a:lnTo>
                  <a:lnTo>
                    <a:pt x="200" y="639"/>
                  </a:lnTo>
                  <a:lnTo>
                    <a:pt x="204" y="633"/>
                  </a:lnTo>
                  <a:lnTo>
                    <a:pt x="208" y="624"/>
                  </a:lnTo>
                  <a:lnTo>
                    <a:pt x="213" y="614"/>
                  </a:lnTo>
                  <a:lnTo>
                    <a:pt x="219" y="605"/>
                  </a:lnTo>
                  <a:lnTo>
                    <a:pt x="225" y="595"/>
                  </a:lnTo>
                  <a:lnTo>
                    <a:pt x="227" y="588"/>
                  </a:lnTo>
                  <a:lnTo>
                    <a:pt x="230" y="584"/>
                  </a:lnTo>
                  <a:lnTo>
                    <a:pt x="234" y="576"/>
                  </a:lnTo>
                  <a:lnTo>
                    <a:pt x="236" y="571"/>
                  </a:lnTo>
                  <a:lnTo>
                    <a:pt x="238" y="565"/>
                  </a:lnTo>
                  <a:lnTo>
                    <a:pt x="242" y="559"/>
                  </a:lnTo>
                  <a:lnTo>
                    <a:pt x="246" y="552"/>
                  </a:lnTo>
                  <a:lnTo>
                    <a:pt x="248" y="546"/>
                  </a:lnTo>
                  <a:lnTo>
                    <a:pt x="251" y="536"/>
                  </a:lnTo>
                  <a:lnTo>
                    <a:pt x="253" y="529"/>
                  </a:lnTo>
                  <a:lnTo>
                    <a:pt x="255" y="521"/>
                  </a:lnTo>
                  <a:lnTo>
                    <a:pt x="259" y="514"/>
                  </a:lnTo>
                  <a:lnTo>
                    <a:pt x="261" y="506"/>
                  </a:lnTo>
                  <a:lnTo>
                    <a:pt x="265" y="498"/>
                  </a:lnTo>
                  <a:lnTo>
                    <a:pt x="267" y="491"/>
                  </a:lnTo>
                  <a:lnTo>
                    <a:pt x="270" y="483"/>
                  </a:lnTo>
                  <a:lnTo>
                    <a:pt x="272" y="475"/>
                  </a:lnTo>
                  <a:lnTo>
                    <a:pt x="274" y="468"/>
                  </a:lnTo>
                  <a:lnTo>
                    <a:pt x="276" y="460"/>
                  </a:lnTo>
                  <a:lnTo>
                    <a:pt x="278" y="453"/>
                  </a:lnTo>
                  <a:lnTo>
                    <a:pt x="282" y="445"/>
                  </a:lnTo>
                  <a:lnTo>
                    <a:pt x="284" y="437"/>
                  </a:lnTo>
                  <a:lnTo>
                    <a:pt x="286" y="432"/>
                  </a:lnTo>
                  <a:lnTo>
                    <a:pt x="287" y="426"/>
                  </a:lnTo>
                  <a:lnTo>
                    <a:pt x="289" y="418"/>
                  </a:lnTo>
                  <a:lnTo>
                    <a:pt x="291" y="413"/>
                  </a:lnTo>
                  <a:lnTo>
                    <a:pt x="293" y="405"/>
                  </a:lnTo>
                  <a:lnTo>
                    <a:pt x="295" y="401"/>
                  </a:lnTo>
                  <a:lnTo>
                    <a:pt x="299" y="390"/>
                  </a:lnTo>
                  <a:lnTo>
                    <a:pt x="301" y="382"/>
                  </a:lnTo>
                  <a:lnTo>
                    <a:pt x="303" y="375"/>
                  </a:lnTo>
                  <a:lnTo>
                    <a:pt x="305" y="369"/>
                  </a:lnTo>
                  <a:lnTo>
                    <a:pt x="306" y="365"/>
                  </a:lnTo>
                  <a:lnTo>
                    <a:pt x="305" y="363"/>
                  </a:lnTo>
                  <a:lnTo>
                    <a:pt x="301" y="363"/>
                  </a:lnTo>
                  <a:lnTo>
                    <a:pt x="293" y="360"/>
                  </a:lnTo>
                  <a:lnTo>
                    <a:pt x="286" y="360"/>
                  </a:lnTo>
                  <a:lnTo>
                    <a:pt x="276" y="356"/>
                  </a:lnTo>
                  <a:lnTo>
                    <a:pt x="265" y="354"/>
                  </a:lnTo>
                  <a:lnTo>
                    <a:pt x="257" y="350"/>
                  </a:lnTo>
                  <a:lnTo>
                    <a:pt x="251" y="348"/>
                  </a:lnTo>
                  <a:lnTo>
                    <a:pt x="244" y="346"/>
                  </a:lnTo>
                  <a:lnTo>
                    <a:pt x="238" y="346"/>
                  </a:lnTo>
                  <a:lnTo>
                    <a:pt x="229" y="342"/>
                  </a:lnTo>
                  <a:lnTo>
                    <a:pt x="221" y="341"/>
                  </a:lnTo>
                  <a:lnTo>
                    <a:pt x="213" y="337"/>
                  </a:lnTo>
                  <a:lnTo>
                    <a:pt x="206" y="335"/>
                  </a:lnTo>
                  <a:lnTo>
                    <a:pt x="198" y="331"/>
                  </a:lnTo>
                  <a:lnTo>
                    <a:pt x="190" y="329"/>
                  </a:lnTo>
                  <a:lnTo>
                    <a:pt x="181" y="325"/>
                  </a:lnTo>
                  <a:lnTo>
                    <a:pt x="173" y="323"/>
                  </a:lnTo>
                  <a:lnTo>
                    <a:pt x="166" y="320"/>
                  </a:lnTo>
                  <a:lnTo>
                    <a:pt x="158" y="316"/>
                  </a:lnTo>
                  <a:lnTo>
                    <a:pt x="149" y="312"/>
                  </a:lnTo>
                  <a:lnTo>
                    <a:pt x="143" y="310"/>
                  </a:lnTo>
                  <a:lnTo>
                    <a:pt x="135" y="304"/>
                  </a:lnTo>
                  <a:lnTo>
                    <a:pt x="128" y="303"/>
                  </a:lnTo>
                  <a:lnTo>
                    <a:pt x="122" y="299"/>
                  </a:lnTo>
                  <a:lnTo>
                    <a:pt x="114" y="295"/>
                  </a:lnTo>
                  <a:lnTo>
                    <a:pt x="107" y="291"/>
                  </a:lnTo>
                  <a:lnTo>
                    <a:pt x="101" y="287"/>
                  </a:lnTo>
                  <a:lnTo>
                    <a:pt x="94" y="284"/>
                  </a:lnTo>
                  <a:lnTo>
                    <a:pt x="88" y="280"/>
                  </a:lnTo>
                  <a:lnTo>
                    <a:pt x="78" y="270"/>
                  </a:lnTo>
                  <a:lnTo>
                    <a:pt x="69" y="263"/>
                  </a:lnTo>
                  <a:lnTo>
                    <a:pt x="59" y="255"/>
                  </a:lnTo>
                  <a:lnTo>
                    <a:pt x="54" y="247"/>
                  </a:lnTo>
                  <a:lnTo>
                    <a:pt x="46" y="240"/>
                  </a:lnTo>
                  <a:lnTo>
                    <a:pt x="40" y="232"/>
                  </a:lnTo>
                  <a:lnTo>
                    <a:pt x="35" y="226"/>
                  </a:lnTo>
                  <a:lnTo>
                    <a:pt x="31" y="221"/>
                  </a:lnTo>
                  <a:lnTo>
                    <a:pt x="27" y="215"/>
                  </a:lnTo>
                  <a:lnTo>
                    <a:pt x="25" y="211"/>
                  </a:lnTo>
                  <a:lnTo>
                    <a:pt x="21" y="206"/>
                  </a:lnTo>
                  <a:lnTo>
                    <a:pt x="21" y="202"/>
                  </a:lnTo>
                  <a:lnTo>
                    <a:pt x="160" y="209"/>
                  </a:lnTo>
                  <a:lnTo>
                    <a:pt x="156" y="207"/>
                  </a:lnTo>
                  <a:lnTo>
                    <a:pt x="149" y="202"/>
                  </a:lnTo>
                  <a:lnTo>
                    <a:pt x="141" y="198"/>
                  </a:lnTo>
                  <a:lnTo>
                    <a:pt x="135" y="196"/>
                  </a:lnTo>
                  <a:lnTo>
                    <a:pt x="128" y="190"/>
                  </a:lnTo>
                  <a:lnTo>
                    <a:pt x="120" y="185"/>
                  </a:lnTo>
                  <a:lnTo>
                    <a:pt x="111" y="177"/>
                  </a:lnTo>
                  <a:lnTo>
                    <a:pt x="101" y="171"/>
                  </a:lnTo>
                  <a:lnTo>
                    <a:pt x="94" y="164"/>
                  </a:lnTo>
                  <a:lnTo>
                    <a:pt x="84" y="156"/>
                  </a:lnTo>
                  <a:lnTo>
                    <a:pt x="75" y="149"/>
                  </a:lnTo>
                  <a:lnTo>
                    <a:pt x="67" y="139"/>
                  </a:lnTo>
                  <a:lnTo>
                    <a:pt x="59" y="130"/>
                  </a:lnTo>
                  <a:lnTo>
                    <a:pt x="52" y="120"/>
                  </a:lnTo>
                  <a:lnTo>
                    <a:pt x="44" y="109"/>
                  </a:lnTo>
                  <a:lnTo>
                    <a:pt x="37" y="97"/>
                  </a:lnTo>
                  <a:lnTo>
                    <a:pt x="31" y="88"/>
                  </a:lnTo>
                  <a:lnTo>
                    <a:pt x="27" y="78"/>
                  </a:lnTo>
                  <a:lnTo>
                    <a:pt x="21" y="67"/>
                  </a:lnTo>
                  <a:lnTo>
                    <a:pt x="16" y="57"/>
                  </a:lnTo>
                  <a:lnTo>
                    <a:pt x="14" y="48"/>
                  </a:lnTo>
                  <a:lnTo>
                    <a:pt x="10" y="40"/>
                  </a:lnTo>
                  <a:lnTo>
                    <a:pt x="6" y="31"/>
                  </a:lnTo>
                  <a:lnTo>
                    <a:pt x="4" y="23"/>
                  </a:lnTo>
                  <a:lnTo>
                    <a:pt x="2" y="16"/>
                  </a:lnTo>
                  <a:lnTo>
                    <a:pt x="2" y="10"/>
                  </a:lnTo>
                  <a:lnTo>
                    <a:pt x="0" y="2"/>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2" name="Shape 6198"/>
            <p:cNvSpPr>
              <a:spLocks/>
            </p:cNvSpPr>
            <p:nvPr/>
          </p:nvSpPr>
          <p:spPr bwMode="auto">
            <a:xfrm>
              <a:off x="4911" y="1462"/>
              <a:ext cx="74" cy="133"/>
            </a:xfrm>
            <a:custGeom>
              <a:avLst/>
              <a:gdLst>
                <a:gd name="T0" fmla="*/ 111 w 149"/>
                <a:gd name="T1" fmla="*/ 688 h 266"/>
                <a:gd name="T2" fmla="*/ 373 w 149"/>
                <a:gd name="T3" fmla="*/ 458 h 266"/>
                <a:gd name="T4" fmla="*/ 102 w 149"/>
                <a:gd name="T5" fmla="*/ 52 h 266"/>
                <a:gd name="T6" fmla="*/ 23 w 149"/>
                <a:gd name="T7" fmla="*/ 117 h 266"/>
                <a:gd name="T8" fmla="*/ 0 w 149"/>
                <a:gd name="T9" fmla="*/ 46 h 266"/>
                <a:gd name="T10" fmla="*/ 123 w 149"/>
                <a:gd name="T11" fmla="*/ 0 h 266"/>
                <a:gd name="T12" fmla="*/ 435 w 149"/>
                <a:gd name="T13" fmla="*/ 489 h 266"/>
                <a:gd name="T14" fmla="*/ 146 w 149"/>
                <a:gd name="T15" fmla="*/ 824 h 266"/>
                <a:gd name="T16" fmla="*/ 111 w 149"/>
                <a:gd name="T17" fmla="*/ 688 h 266"/>
                <a:gd name="T18" fmla="*/ 111 w 149"/>
                <a:gd name="T19" fmla="*/ 688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266"/>
                <a:gd name="T32" fmla="*/ 149 w 149"/>
                <a:gd name="T33" fmla="*/ 266 h 2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266">
                  <a:moveTo>
                    <a:pt x="38" y="222"/>
                  </a:moveTo>
                  <a:lnTo>
                    <a:pt x="128" y="148"/>
                  </a:lnTo>
                  <a:lnTo>
                    <a:pt x="35" y="17"/>
                  </a:lnTo>
                  <a:lnTo>
                    <a:pt x="8" y="38"/>
                  </a:lnTo>
                  <a:lnTo>
                    <a:pt x="0" y="15"/>
                  </a:lnTo>
                  <a:lnTo>
                    <a:pt x="42" y="0"/>
                  </a:lnTo>
                  <a:lnTo>
                    <a:pt x="149" y="158"/>
                  </a:lnTo>
                  <a:lnTo>
                    <a:pt x="50" y="266"/>
                  </a:lnTo>
                  <a:lnTo>
                    <a:pt x="38" y="22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3" name="Shape 6199"/>
            <p:cNvSpPr>
              <a:spLocks/>
            </p:cNvSpPr>
            <p:nvPr/>
          </p:nvSpPr>
          <p:spPr bwMode="auto">
            <a:xfrm>
              <a:off x="4947" y="1410"/>
              <a:ext cx="172" cy="135"/>
            </a:xfrm>
            <a:custGeom>
              <a:avLst/>
              <a:gdLst>
                <a:gd name="T0" fmla="*/ 0 w 344"/>
                <a:gd name="T1" fmla="*/ 827 h 270"/>
                <a:gd name="T2" fmla="*/ 6 w 344"/>
                <a:gd name="T3" fmla="*/ 778 h 270"/>
                <a:gd name="T4" fmla="*/ 22 w 344"/>
                <a:gd name="T5" fmla="*/ 737 h 270"/>
                <a:gd name="T6" fmla="*/ 46 w 344"/>
                <a:gd name="T7" fmla="*/ 685 h 270"/>
                <a:gd name="T8" fmla="*/ 81 w 344"/>
                <a:gd name="T9" fmla="*/ 632 h 270"/>
                <a:gd name="T10" fmla="*/ 134 w 344"/>
                <a:gd name="T11" fmla="*/ 579 h 270"/>
                <a:gd name="T12" fmla="*/ 182 w 344"/>
                <a:gd name="T13" fmla="*/ 542 h 270"/>
                <a:gd name="T14" fmla="*/ 223 w 344"/>
                <a:gd name="T15" fmla="*/ 521 h 270"/>
                <a:gd name="T16" fmla="*/ 258 w 344"/>
                <a:gd name="T17" fmla="*/ 508 h 270"/>
                <a:gd name="T18" fmla="*/ 301 w 344"/>
                <a:gd name="T19" fmla="*/ 483 h 270"/>
                <a:gd name="T20" fmla="*/ 347 w 344"/>
                <a:gd name="T21" fmla="*/ 468 h 270"/>
                <a:gd name="T22" fmla="*/ 393 w 344"/>
                <a:gd name="T23" fmla="*/ 461 h 270"/>
                <a:gd name="T24" fmla="*/ 446 w 344"/>
                <a:gd name="T25" fmla="*/ 449 h 270"/>
                <a:gd name="T26" fmla="*/ 492 w 344"/>
                <a:gd name="T27" fmla="*/ 437 h 270"/>
                <a:gd name="T28" fmla="*/ 543 w 344"/>
                <a:gd name="T29" fmla="*/ 437 h 270"/>
                <a:gd name="T30" fmla="*/ 596 w 344"/>
                <a:gd name="T31" fmla="*/ 430 h 270"/>
                <a:gd name="T32" fmla="*/ 642 w 344"/>
                <a:gd name="T33" fmla="*/ 424 h 270"/>
                <a:gd name="T34" fmla="*/ 676 w 344"/>
                <a:gd name="T35" fmla="*/ 424 h 270"/>
                <a:gd name="T36" fmla="*/ 719 w 344"/>
                <a:gd name="T37" fmla="*/ 424 h 270"/>
                <a:gd name="T38" fmla="*/ 753 w 344"/>
                <a:gd name="T39" fmla="*/ 424 h 270"/>
                <a:gd name="T40" fmla="*/ 799 w 344"/>
                <a:gd name="T41" fmla="*/ 424 h 270"/>
                <a:gd name="T42" fmla="*/ 837 w 344"/>
                <a:gd name="T43" fmla="*/ 424 h 270"/>
                <a:gd name="T44" fmla="*/ 877 w 344"/>
                <a:gd name="T45" fmla="*/ 350 h 270"/>
                <a:gd name="T46" fmla="*/ 1067 w 344"/>
                <a:gd name="T47" fmla="*/ 0 h 270"/>
                <a:gd name="T48" fmla="*/ 1001 w 344"/>
                <a:gd name="T49" fmla="*/ 18 h 270"/>
                <a:gd name="T50" fmla="*/ 995 w 344"/>
                <a:gd name="T51" fmla="*/ 58 h 270"/>
                <a:gd name="T52" fmla="*/ 995 w 344"/>
                <a:gd name="T53" fmla="*/ 102 h 270"/>
                <a:gd name="T54" fmla="*/ 982 w 344"/>
                <a:gd name="T55" fmla="*/ 142 h 270"/>
                <a:gd name="T56" fmla="*/ 970 w 344"/>
                <a:gd name="T57" fmla="*/ 176 h 270"/>
                <a:gd name="T58" fmla="*/ 942 w 344"/>
                <a:gd name="T59" fmla="*/ 226 h 270"/>
                <a:gd name="T60" fmla="*/ 896 w 344"/>
                <a:gd name="T61" fmla="*/ 235 h 270"/>
                <a:gd name="T62" fmla="*/ 846 w 344"/>
                <a:gd name="T63" fmla="*/ 235 h 270"/>
                <a:gd name="T64" fmla="*/ 799 w 344"/>
                <a:gd name="T65" fmla="*/ 235 h 270"/>
                <a:gd name="T66" fmla="*/ 747 w 344"/>
                <a:gd name="T67" fmla="*/ 241 h 270"/>
                <a:gd name="T68" fmla="*/ 700 w 344"/>
                <a:gd name="T69" fmla="*/ 248 h 270"/>
                <a:gd name="T70" fmla="*/ 661 w 344"/>
                <a:gd name="T71" fmla="*/ 248 h 270"/>
                <a:gd name="T72" fmla="*/ 618 w 344"/>
                <a:gd name="T73" fmla="*/ 254 h 270"/>
                <a:gd name="T74" fmla="*/ 793 w 344"/>
                <a:gd name="T75" fmla="*/ 319 h 270"/>
                <a:gd name="T76" fmla="*/ 772 w 344"/>
                <a:gd name="T77" fmla="*/ 359 h 270"/>
                <a:gd name="T78" fmla="*/ 725 w 344"/>
                <a:gd name="T79" fmla="*/ 359 h 270"/>
                <a:gd name="T80" fmla="*/ 676 w 344"/>
                <a:gd name="T81" fmla="*/ 359 h 270"/>
                <a:gd name="T82" fmla="*/ 624 w 344"/>
                <a:gd name="T83" fmla="*/ 365 h 270"/>
                <a:gd name="T84" fmla="*/ 565 w 344"/>
                <a:gd name="T85" fmla="*/ 365 h 270"/>
                <a:gd name="T86" fmla="*/ 499 w 344"/>
                <a:gd name="T87" fmla="*/ 378 h 270"/>
                <a:gd name="T88" fmla="*/ 427 w 344"/>
                <a:gd name="T89" fmla="*/ 396 h 270"/>
                <a:gd name="T90" fmla="*/ 365 w 344"/>
                <a:gd name="T91" fmla="*/ 412 h 270"/>
                <a:gd name="T92" fmla="*/ 301 w 344"/>
                <a:gd name="T93" fmla="*/ 437 h 270"/>
                <a:gd name="T94" fmla="*/ 235 w 344"/>
                <a:gd name="T95" fmla="*/ 461 h 270"/>
                <a:gd name="T96" fmla="*/ 176 w 344"/>
                <a:gd name="T97" fmla="*/ 489 h 270"/>
                <a:gd name="T98" fmla="*/ 131 w 344"/>
                <a:gd name="T99" fmla="*/ 521 h 270"/>
                <a:gd name="T100" fmla="*/ 86 w 344"/>
                <a:gd name="T101" fmla="*/ 542 h 270"/>
                <a:gd name="T102" fmla="*/ 58 w 344"/>
                <a:gd name="T103" fmla="*/ 573 h 270"/>
                <a:gd name="T104" fmla="*/ 0 w 344"/>
                <a:gd name="T105" fmla="*/ 713 h 270"/>
                <a:gd name="T106" fmla="*/ 0 w 344"/>
                <a:gd name="T107" fmla="*/ 837 h 2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4"/>
                <a:gd name="T163" fmla="*/ 0 h 270"/>
                <a:gd name="T164" fmla="*/ 344 w 344"/>
                <a:gd name="T165" fmla="*/ 270 h 27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4" h="270">
                  <a:moveTo>
                    <a:pt x="0" y="270"/>
                  </a:moveTo>
                  <a:lnTo>
                    <a:pt x="0" y="267"/>
                  </a:lnTo>
                  <a:lnTo>
                    <a:pt x="2" y="259"/>
                  </a:lnTo>
                  <a:lnTo>
                    <a:pt x="2" y="251"/>
                  </a:lnTo>
                  <a:lnTo>
                    <a:pt x="3" y="246"/>
                  </a:lnTo>
                  <a:lnTo>
                    <a:pt x="7" y="238"/>
                  </a:lnTo>
                  <a:lnTo>
                    <a:pt x="11" y="230"/>
                  </a:lnTo>
                  <a:lnTo>
                    <a:pt x="15" y="221"/>
                  </a:lnTo>
                  <a:lnTo>
                    <a:pt x="21" y="213"/>
                  </a:lnTo>
                  <a:lnTo>
                    <a:pt x="26" y="204"/>
                  </a:lnTo>
                  <a:lnTo>
                    <a:pt x="36" y="196"/>
                  </a:lnTo>
                  <a:lnTo>
                    <a:pt x="43" y="187"/>
                  </a:lnTo>
                  <a:lnTo>
                    <a:pt x="55" y="179"/>
                  </a:lnTo>
                  <a:lnTo>
                    <a:pt x="59" y="175"/>
                  </a:lnTo>
                  <a:lnTo>
                    <a:pt x="64" y="171"/>
                  </a:lnTo>
                  <a:lnTo>
                    <a:pt x="72" y="168"/>
                  </a:lnTo>
                  <a:lnTo>
                    <a:pt x="78" y="166"/>
                  </a:lnTo>
                  <a:lnTo>
                    <a:pt x="83" y="164"/>
                  </a:lnTo>
                  <a:lnTo>
                    <a:pt x="89" y="160"/>
                  </a:lnTo>
                  <a:lnTo>
                    <a:pt x="97" y="156"/>
                  </a:lnTo>
                  <a:lnTo>
                    <a:pt x="104" y="154"/>
                  </a:lnTo>
                  <a:lnTo>
                    <a:pt x="112" y="151"/>
                  </a:lnTo>
                  <a:lnTo>
                    <a:pt x="119" y="151"/>
                  </a:lnTo>
                  <a:lnTo>
                    <a:pt x="127" y="149"/>
                  </a:lnTo>
                  <a:lnTo>
                    <a:pt x="137" y="147"/>
                  </a:lnTo>
                  <a:lnTo>
                    <a:pt x="144" y="145"/>
                  </a:lnTo>
                  <a:lnTo>
                    <a:pt x="152" y="143"/>
                  </a:lnTo>
                  <a:lnTo>
                    <a:pt x="159" y="141"/>
                  </a:lnTo>
                  <a:lnTo>
                    <a:pt x="167" y="141"/>
                  </a:lnTo>
                  <a:lnTo>
                    <a:pt x="175" y="141"/>
                  </a:lnTo>
                  <a:lnTo>
                    <a:pt x="184" y="139"/>
                  </a:lnTo>
                  <a:lnTo>
                    <a:pt x="192" y="139"/>
                  </a:lnTo>
                  <a:lnTo>
                    <a:pt x="199" y="139"/>
                  </a:lnTo>
                  <a:lnTo>
                    <a:pt x="207" y="137"/>
                  </a:lnTo>
                  <a:lnTo>
                    <a:pt x="213" y="137"/>
                  </a:lnTo>
                  <a:lnTo>
                    <a:pt x="218" y="137"/>
                  </a:lnTo>
                  <a:lnTo>
                    <a:pt x="226" y="137"/>
                  </a:lnTo>
                  <a:lnTo>
                    <a:pt x="232" y="137"/>
                  </a:lnTo>
                  <a:lnTo>
                    <a:pt x="239" y="137"/>
                  </a:lnTo>
                  <a:lnTo>
                    <a:pt x="243" y="137"/>
                  </a:lnTo>
                  <a:lnTo>
                    <a:pt x="251" y="137"/>
                  </a:lnTo>
                  <a:lnTo>
                    <a:pt x="258" y="137"/>
                  </a:lnTo>
                  <a:lnTo>
                    <a:pt x="266" y="137"/>
                  </a:lnTo>
                  <a:lnTo>
                    <a:pt x="270" y="137"/>
                  </a:lnTo>
                  <a:lnTo>
                    <a:pt x="272" y="139"/>
                  </a:lnTo>
                  <a:lnTo>
                    <a:pt x="283" y="113"/>
                  </a:lnTo>
                  <a:lnTo>
                    <a:pt x="311" y="94"/>
                  </a:lnTo>
                  <a:lnTo>
                    <a:pt x="344" y="0"/>
                  </a:lnTo>
                  <a:lnTo>
                    <a:pt x="323" y="4"/>
                  </a:lnTo>
                  <a:lnTo>
                    <a:pt x="323" y="6"/>
                  </a:lnTo>
                  <a:lnTo>
                    <a:pt x="323" y="16"/>
                  </a:lnTo>
                  <a:lnTo>
                    <a:pt x="321" y="19"/>
                  </a:lnTo>
                  <a:lnTo>
                    <a:pt x="321" y="25"/>
                  </a:lnTo>
                  <a:lnTo>
                    <a:pt x="321" y="33"/>
                  </a:lnTo>
                  <a:lnTo>
                    <a:pt x="319" y="40"/>
                  </a:lnTo>
                  <a:lnTo>
                    <a:pt x="317" y="46"/>
                  </a:lnTo>
                  <a:lnTo>
                    <a:pt x="315" y="54"/>
                  </a:lnTo>
                  <a:lnTo>
                    <a:pt x="313" y="57"/>
                  </a:lnTo>
                  <a:lnTo>
                    <a:pt x="311" y="65"/>
                  </a:lnTo>
                  <a:lnTo>
                    <a:pt x="304" y="73"/>
                  </a:lnTo>
                  <a:lnTo>
                    <a:pt x="294" y="76"/>
                  </a:lnTo>
                  <a:lnTo>
                    <a:pt x="289" y="76"/>
                  </a:lnTo>
                  <a:lnTo>
                    <a:pt x="281" y="76"/>
                  </a:lnTo>
                  <a:lnTo>
                    <a:pt x="273" y="76"/>
                  </a:lnTo>
                  <a:lnTo>
                    <a:pt x="266" y="76"/>
                  </a:lnTo>
                  <a:lnTo>
                    <a:pt x="258" y="76"/>
                  </a:lnTo>
                  <a:lnTo>
                    <a:pt x="251" y="78"/>
                  </a:lnTo>
                  <a:lnTo>
                    <a:pt x="241" y="78"/>
                  </a:lnTo>
                  <a:lnTo>
                    <a:pt x="235" y="80"/>
                  </a:lnTo>
                  <a:lnTo>
                    <a:pt x="226" y="80"/>
                  </a:lnTo>
                  <a:lnTo>
                    <a:pt x="220" y="80"/>
                  </a:lnTo>
                  <a:lnTo>
                    <a:pt x="213" y="80"/>
                  </a:lnTo>
                  <a:lnTo>
                    <a:pt x="209" y="80"/>
                  </a:lnTo>
                  <a:lnTo>
                    <a:pt x="199" y="82"/>
                  </a:lnTo>
                  <a:lnTo>
                    <a:pt x="197" y="84"/>
                  </a:lnTo>
                  <a:lnTo>
                    <a:pt x="256" y="103"/>
                  </a:lnTo>
                  <a:lnTo>
                    <a:pt x="251" y="118"/>
                  </a:lnTo>
                  <a:lnTo>
                    <a:pt x="249" y="116"/>
                  </a:lnTo>
                  <a:lnTo>
                    <a:pt x="239" y="116"/>
                  </a:lnTo>
                  <a:lnTo>
                    <a:pt x="234" y="116"/>
                  </a:lnTo>
                  <a:lnTo>
                    <a:pt x="226" y="116"/>
                  </a:lnTo>
                  <a:lnTo>
                    <a:pt x="218" y="116"/>
                  </a:lnTo>
                  <a:lnTo>
                    <a:pt x="211" y="118"/>
                  </a:lnTo>
                  <a:lnTo>
                    <a:pt x="201" y="118"/>
                  </a:lnTo>
                  <a:lnTo>
                    <a:pt x="192" y="118"/>
                  </a:lnTo>
                  <a:lnTo>
                    <a:pt x="182" y="118"/>
                  </a:lnTo>
                  <a:lnTo>
                    <a:pt x="173" y="120"/>
                  </a:lnTo>
                  <a:lnTo>
                    <a:pt x="161" y="122"/>
                  </a:lnTo>
                  <a:lnTo>
                    <a:pt x="152" y="124"/>
                  </a:lnTo>
                  <a:lnTo>
                    <a:pt x="138" y="128"/>
                  </a:lnTo>
                  <a:lnTo>
                    <a:pt x="129" y="132"/>
                  </a:lnTo>
                  <a:lnTo>
                    <a:pt x="118" y="133"/>
                  </a:lnTo>
                  <a:lnTo>
                    <a:pt x="106" y="135"/>
                  </a:lnTo>
                  <a:lnTo>
                    <a:pt x="97" y="141"/>
                  </a:lnTo>
                  <a:lnTo>
                    <a:pt x="87" y="145"/>
                  </a:lnTo>
                  <a:lnTo>
                    <a:pt x="76" y="149"/>
                  </a:lnTo>
                  <a:lnTo>
                    <a:pt x="66" y="154"/>
                  </a:lnTo>
                  <a:lnTo>
                    <a:pt x="57" y="158"/>
                  </a:lnTo>
                  <a:lnTo>
                    <a:pt x="51" y="164"/>
                  </a:lnTo>
                  <a:lnTo>
                    <a:pt x="42" y="168"/>
                  </a:lnTo>
                  <a:lnTo>
                    <a:pt x="36" y="171"/>
                  </a:lnTo>
                  <a:lnTo>
                    <a:pt x="28" y="175"/>
                  </a:lnTo>
                  <a:lnTo>
                    <a:pt x="24" y="179"/>
                  </a:lnTo>
                  <a:lnTo>
                    <a:pt x="19" y="185"/>
                  </a:lnTo>
                  <a:lnTo>
                    <a:pt x="17" y="187"/>
                  </a:lnTo>
                  <a:lnTo>
                    <a:pt x="0" y="230"/>
                  </a:lnTo>
                  <a:lnTo>
                    <a:pt x="0" y="27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4" name="Shape 6200"/>
            <p:cNvSpPr>
              <a:spLocks/>
            </p:cNvSpPr>
            <p:nvPr/>
          </p:nvSpPr>
          <p:spPr bwMode="auto">
            <a:xfrm>
              <a:off x="4923" y="1345"/>
              <a:ext cx="177" cy="129"/>
            </a:xfrm>
            <a:custGeom>
              <a:avLst/>
              <a:gdLst>
                <a:gd name="T0" fmla="*/ 124 w 356"/>
                <a:gd name="T1" fmla="*/ 587 h 259"/>
                <a:gd name="T2" fmla="*/ 124 w 356"/>
                <a:gd name="T3" fmla="*/ 560 h 259"/>
                <a:gd name="T4" fmla="*/ 124 w 356"/>
                <a:gd name="T5" fmla="*/ 530 h 259"/>
                <a:gd name="T6" fmla="*/ 130 w 356"/>
                <a:gd name="T7" fmla="*/ 497 h 259"/>
                <a:gd name="T8" fmla="*/ 141 w 356"/>
                <a:gd name="T9" fmla="*/ 449 h 259"/>
                <a:gd name="T10" fmla="*/ 156 w 356"/>
                <a:gd name="T11" fmla="*/ 404 h 259"/>
                <a:gd name="T12" fmla="*/ 185 w 356"/>
                <a:gd name="T13" fmla="*/ 359 h 259"/>
                <a:gd name="T14" fmla="*/ 218 w 356"/>
                <a:gd name="T15" fmla="*/ 315 h 259"/>
                <a:gd name="T16" fmla="*/ 260 w 356"/>
                <a:gd name="T17" fmla="*/ 263 h 259"/>
                <a:gd name="T18" fmla="*/ 309 w 356"/>
                <a:gd name="T19" fmla="*/ 222 h 259"/>
                <a:gd name="T20" fmla="*/ 359 w 356"/>
                <a:gd name="T21" fmla="*/ 183 h 259"/>
                <a:gd name="T22" fmla="*/ 416 w 356"/>
                <a:gd name="T23" fmla="*/ 156 h 259"/>
                <a:gd name="T24" fmla="*/ 460 w 356"/>
                <a:gd name="T25" fmla="*/ 126 h 259"/>
                <a:gd name="T26" fmla="*/ 498 w 356"/>
                <a:gd name="T27" fmla="*/ 102 h 259"/>
                <a:gd name="T28" fmla="*/ 539 w 356"/>
                <a:gd name="T29" fmla="*/ 87 h 259"/>
                <a:gd name="T30" fmla="*/ 554 w 356"/>
                <a:gd name="T31" fmla="*/ 87 h 259"/>
                <a:gd name="T32" fmla="*/ 578 w 356"/>
                <a:gd name="T33" fmla="*/ 87 h 259"/>
                <a:gd name="T34" fmla="*/ 610 w 356"/>
                <a:gd name="T35" fmla="*/ 87 h 259"/>
                <a:gd name="T36" fmla="*/ 645 w 356"/>
                <a:gd name="T37" fmla="*/ 87 h 259"/>
                <a:gd name="T38" fmla="*/ 690 w 356"/>
                <a:gd name="T39" fmla="*/ 87 h 259"/>
                <a:gd name="T40" fmla="*/ 734 w 356"/>
                <a:gd name="T41" fmla="*/ 81 h 259"/>
                <a:gd name="T42" fmla="*/ 784 w 356"/>
                <a:gd name="T43" fmla="*/ 75 h 259"/>
                <a:gd name="T44" fmla="*/ 831 w 356"/>
                <a:gd name="T45" fmla="*/ 63 h 259"/>
                <a:gd name="T46" fmla="*/ 881 w 356"/>
                <a:gd name="T47" fmla="*/ 51 h 259"/>
                <a:gd name="T48" fmla="*/ 925 w 356"/>
                <a:gd name="T49" fmla="*/ 36 h 259"/>
                <a:gd name="T50" fmla="*/ 964 w 356"/>
                <a:gd name="T51" fmla="*/ 30 h 259"/>
                <a:gd name="T52" fmla="*/ 1020 w 356"/>
                <a:gd name="T53" fmla="*/ 6 h 259"/>
                <a:gd name="T54" fmla="*/ 1050 w 356"/>
                <a:gd name="T55" fmla="*/ 0 h 259"/>
                <a:gd name="T56" fmla="*/ 1014 w 356"/>
                <a:gd name="T57" fmla="*/ 156 h 259"/>
                <a:gd name="T58" fmla="*/ 981 w 356"/>
                <a:gd name="T59" fmla="*/ 57 h 259"/>
                <a:gd name="T60" fmla="*/ 964 w 356"/>
                <a:gd name="T61" fmla="*/ 63 h 259"/>
                <a:gd name="T62" fmla="*/ 925 w 356"/>
                <a:gd name="T63" fmla="*/ 87 h 259"/>
                <a:gd name="T64" fmla="*/ 896 w 356"/>
                <a:gd name="T65" fmla="*/ 99 h 259"/>
                <a:gd name="T66" fmla="*/ 864 w 356"/>
                <a:gd name="T67" fmla="*/ 114 h 259"/>
                <a:gd name="T68" fmla="*/ 825 w 356"/>
                <a:gd name="T69" fmla="*/ 126 h 259"/>
                <a:gd name="T70" fmla="*/ 784 w 356"/>
                <a:gd name="T71" fmla="*/ 137 h 259"/>
                <a:gd name="T72" fmla="*/ 740 w 356"/>
                <a:gd name="T73" fmla="*/ 143 h 259"/>
                <a:gd name="T74" fmla="*/ 690 w 356"/>
                <a:gd name="T75" fmla="*/ 150 h 259"/>
                <a:gd name="T76" fmla="*/ 645 w 356"/>
                <a:gd name="T77" fmla="*/ 150 h 259"/>
                <a:gd name="T78" fmla="*/ 604 w 356"/>
                <a:gd name="T79" fmla="*/ 150 h 259"/>
                <a:gd name="T80" fmla="*/ 566 w 356"/>
                <a:gd name="T81" fmla="*/ 150 h 259"/>
                <a:gd name="T82" fmla="*/ 545 w 356"/>
                <a:gd name="T83" fmla="*/ 150 h 259"/>
                <a:gd name="T84" fmla="*/ 516 w 356"/>
                <a:gd name="T85" fmla="*/ 150 h 259"/>
                <a:gd name="T86" fmla="*/ 304 w 356"/>
                <a:gd name="T87" fmla="*/ 302 h 259"/>
                <a:gd name="T88" fmla="*/ 286 w 356"/>
                <a:gd name="T89" fmla="*/ 326 h 259"/>
                <a:gd name="T90" fmla="*/ 260 w 356"/>
                <a:gd name="T91" fmla="*/ 366 h 259"/>
                <a:gd name="T92" fmla="*/ 230 w 356"/>
                <a:gd name="T93" fmla="*/ 422 h 259"/>
                <a:gd name="T94" fmla="*/ 203 w 356"/>
                <a:gd name="T95" fmla="*/ 491 h 259"/>
                <a:gd name="T96" fmla="*/ 185 w 356"/>
                <a:gd name="T97" fmla="*/ 560 h 259"/>
                <a:gd name="T98" fmla="*/ 174 w 356"/>
                <a:gd name="T99" fmla="*/ 611 h 259"/>
                <a:gd name="T100" fmla="*/ 168 w 356"/>
                <a:gd name="T101" fmla="*/ 649 h 259"/>
                <a:gd name="T102" fmla="*/ 94 w 356"/>
                <a:gd name="T103" fmla="*/ 775 h 259"/>
                <a:gd name="T104" fmla="*/ 0 w 356"/>
                <a:gd name="T105" fmla="*/ 758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6"/>
                <a:gd name="T160" fmla="*/ 0 h 259"/>
                <a:gd name="T161" fmla="*/ 356 w 356"/>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6" h="259">
                  <a:moveTo>
                    <a:pt x="0" y="253"/>
                  </a:moveTo>
                  <a:lnTo>
                    <a:pt x="42" y="196"/>
                  </a:lnTo>
                  <a:lnTo>
                    <a:pt x="42" y="192"/>
                  </a:lnTo>
                  <a:lnTo>
                    <a:pt x="42" y="187"/>
                  </a:lnTo>
                  <a:lnTo>
                    <a:pt x="42" y="183"/>
                  </a:lnTo>
                  <a:lnTo>
                    <a:pt x="42" y="177"/>
                  </a:lnTo>
                  <a:lnTo>
                    <a:pt x="42" y="171"/>
                  </a:lnTo>
                  <a:lnTo>
                    <a:pt x="44" y="166"/>
                  </a:lnTo>
                  <a:lnTo>
                    <a:pt x="44" y="158"/>
                  </a:lnTo>
                  <a:lnTo>
                    <a:pt x="48" y="150"/>
                  </a:lnTo>
                  <a:lnTo>
                    <a:pt x="50" y="143"/>
                  </a:lnTo>
                  <a:lnTo>
                    <a:pt x="53" y="135"/>
                  </a:lnTo>
                  <a:lnTo>
                    <a:pt x="57" y="126"/>
                  </a:lnTo>
                  <a:lnTo>
                    <a:pt x="63" y="120"/>
                  </a:lnTo>
                  <a:lnTo>
                    <a:pt x="67" y="111"/>
                  </a:lnTo>
                  <a:lnTo>
                    <a:pt x="74" y="105"/>
                  </a:lnTo>
                  <a:lnTo>
                    <a:pt x="80" y="95"/>
                  </a:lnTo>
                  <a:lnTo>
                    <a:pt x="88" y="88"/>
                  </a:lnTo>
                  <a:lnTo>
                    <a:pt x="95" y="80"/>
                  </a:lnTo>
                  <a:lnTo>
                    <a:pt x="105" y="74"/>
                  </a:lnTo>
                  <a:lnTo>
                    <a:pt x="114" y="67"/>
                  </a:lnTo>
                  <a:lnTo>
                    <a:pt x="122" y="61"/>
                  </a:lnTo>
                  <a:lnTo>
                    <a:pt x="131" y="55"/>
                  </a:lnTo>
                  <a:lnTo>
                    <a:pt x="141" y="52"/>
                  </a:lnTo>
                  <a:lnTo>
                    <a:pt x="148" y="44"/>
                  </a:lnTo>
                  <a:lnTo>
                    <a:pt x="156" y="42"/>
                  </a:lnTo>
                  <a:lnTo>
                    <a:pt x="162" y="36"/>
                  </a:lnTo>
                  <a:lnTo>
                    <a:pt x="169" y="34"/>
                  </a:lnTo>
                  <a:lnTo>
                    <a:pt x="177" y="31"/>
                  </a:lnTo>
                  <a:lnTo>
                    <a:pt x="183" y="29"/>
                  </a:lnTo>
                  <a:lnTo>
                    <a:pt x="188" y="29"/>
                  </a:lnTo>
                  <a:lnTo>
                    <a:pt x="192" y="29"/>
                  </a:lnTo>
                  <a:lnTo>
                    <a:pt x="196" y="29"/>
                  </a:lnTo>
                  <a:lnTo>
                    <a:pt x="202" y="29"/>
                  </a:lnTo>
                  <a:lnTo>
                    <a:pt x="207" y="29"/>
                  </a:lnTo>
                  <a:lnTo>
                    <a:pt x="213" y="29"/>
                  </a:lnTo>
                  <a:lnTo>
                    <a:pt x="219" y="29"/>
                  </a:lnTo>
                  <a:lnTo>
                    <a:pt x="226" y="29"/>
                  </a:lnTo>
                  <a:lnTo>
                    <a:pt x="234" y="29"/>
                  </a:lnTo>
                  <a:lnTo>
                    <a:pt x="242" y="27"/>
                  </a:lnTo>
                  <a:lnTo>
                    <a:pt x="249" y="27"/>
                  </a:lnTo>
                  <a:lnTo>
                    <a:pt x="257" y="25"/>
                  </a:lnTo>
                  <a:lnTo>
                    <a:pt x="266" y="25"/>
                  </a:lnTo>
                  <a:lnTo>
                    <a:pt x="274" y="23"/>
                  </a:lnTo>
                  <a:lnTo>
                    <a:pt x="282" y="21"/>
                  </a:lnTo>
                  <a:lnTo>
                    <a:pt x="289" y="19"/>
                  </a:lnTo>
                  <a:lnTo>
                    <a:pt x="299" y="17"/>
                  </a:lnTo>
                  <a:lnTo>
                    <a:pt x="306" y="14"/>
                  </a:lnTo>
                  <a:lnTo>
                    <a:pt x="314" y="12"/>
                  </a:lnTo>
                  <a:lnTo>
                    <a:pt x="320" y="10"/>
                  </a:lnTo>
                  <a:lnTo>
                    <a:pt x="327" y="10"/>
                  </a:lnTo>
                  <a:lnTo>
                    <a:pt x="339" y="6"/>
                  </a:lnTo>
                  <a:lnTo>
                    <a:pt x="346" y="2"/>
                  </a:lnTo>
                  <a:lnTo>
                    <a:pt x="352" y="0"/>
                  </a:lnTo>
                  <a:lnTo>
                    <a:pt x="356" y="0"/>
                  </a:lnTo>
                  <a:lnTo>
                    <a:pt x="356" y="21"/>
                  </a:lnTo>
                  <a:lnTo>
                    <a:pt x="344" y="52"/>
                  </a:lnTo>
                  <a:lnTo>
                    <a:pt x="318" y="63"/>
                  </a:lnTo>
                  <a:lnTo>
                    <a:pt x="333" y="19"/>
                  </a:lnTo>
                  <a:lnTo>
                    <a:pt x="331" y="19"/>
                  </a:lnTo>
                  <a:lnTo>
                    <a:pt x="327" y="21"/>
                  </a:lnTo>
                  <a:lnTo>
                    <a:pt x="321" y="25"/>
                  </a:lnTo>
                  <a:lnTo>
                    <a:pt x="314" y="29"/>
                  </a:lnTo>
                  <a:lnTo>
                    <a:pt x="310" y="31"/>
                  </a:lnTo>
                  <a:lnTo>
                    <a:pt x="304" y="33"/>
                  </a:lnTo>
                  <a:lnTo>
                    <a:pt x="299" y="34"/>
                  </a:lnTo>
                  <a:lnTo>
                    <a:pt x="293" y="38"/>
                  </a:lnTo>
                  <a:lnTo>
                    <a:pt x="287" y="40"/>
                  </a:lnTo>
                  <a:lnTo>
                    <a:pt x="280" y="42"/>
                  </a:lnTo>
                  <a:lnTo>
                    <a:pt x="274" y="44"/>
                  </a:lnTo>
                  <a:lnTo>
                    <a:pt x="266" y="46"/>
                  </a:lnTo>
                  <a:lnTo>
                    <a:pt x="259" y="46"/>
                  </a:lnTo>
                  <a:lnTo>
                    <a:pt x="251" y="48"/>
                  </a:lnTo>
                  <a:lnTo>
                    <a:pt x="242" y="48"/>
                  </a:lnTo>
                  <a:lnTo>
                    <a:pt x="234" y="50"/>
                  </a:lnTo>
                  <a:lnTo>
                    <a:pt x="226" y="50"/>
                  </a:lnTo>
                  <a:lnTo>
                    <a:pt x="219" y="50"/>
                  </a:lnTo>
                  <a:lnTo>
                    <a:pt x="211" y="50"/>
                  </a:lnTo>
                  <a:lnTo>
                    <a:pt x="205" y="50"/>
                  </a:lnTo>
                  <a:lnTo>
                    <a:pt x="200" y="50"/>
                  </a:lnTo>
                  <a:lnTo>
                    <a:pt x="192" y="50"/>
                  </a:lnTo>
                  <a:lnTo>
                    <a:pt x="186" y="50"/>
                  </a:lnTo>
                  <a:lnTo>
                    <a:pt x="185" y="50"/>
                  </a:lnTo>
                  <a:lnTo>
                    <a:pt x="177" y="50"/>
                  </a:lnTo>
                  <a:lnTo>
                    <a:pt x="175" y="50"/>
                  </a:lnTo>
                  <a:lnTo>
                    <a:pt x="103" y="101"/>
                  </a:lnTo>
                  <a:lnTo>
                    <a:pt x="99" y="105"/>
                  </a:lnTo>
                  <a:lnTo>
                    <a:pt x="97" y="109"/>
                  </a:lnTo>
                  <a:lnTo>
                    <a:pt x="93" y="116"/>
                  </a:lnTo>
                  <a:lnTo>
                    <a:pt x="88" y="122"/>
                  </a:lnTo>
                  <a:lnTo>
                    <a:pt x="84" y="131"/>
                  </a:lnTo>
                  <a:lnTo>
                    <a:pt x="78" y="141"/>
                  </a:lnTo>
                  <a:lnTo>
                    <a:pt x="74" y="154"/>
                  </a:lnTo>
                  <a:lnTo>
                    <a:pt x="69" y="164"/>
                  </a:lnTo>
                  <a:lnTo>
                    <a:pt x="65" y="175"/>
                  </a:lnTo>
                  <a:lnTo>
                    <a:pt x="63" y="187"/>
                  </a:lnTo>
                  <a:lnTo>
                    <a:pt x="61" y="196"/>
                  </a:lnTo>
                  <a:lnTo>
                    <a:pt x="59" y="204"/>
                  </a:lnTo>
                  <a:lnTo>
                    <a:pt x="57" y="211"/>
                  </a:lnTo>
                  <a:lnTo>
                    <a:pt x="57" y="217"/>
                  </a:lnTo>
                  <a:lnTo>
                    <a:pt x="57" y="219"/>
                  </a:lnTo>
                  <a:lnTo>
                    <a:pt x="32" y="259"/>
                  </a:lnTo>
                  <a:lnTo>
                    <a:pt x="0" y="25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5" name="Shape 6201"/>
            <p:cNvSpPr>
              <a:spLocks/>
            </p:cNvSpPr>
            <p:nvPr/>
          </p:nvSpPr>
          <p:spPr bwMode="auto">
            <a:xfrm>
              <a:off x="4991" y="1381"/>
              <a:ext cx="102" cy="43"/>
            </a:xfrm>
            <a:custGeom>
              <a:avLst/>
              <a:gdLst>
                <a:gd name="T0" fmla="*/ 0 w 203"/>
                <a:gd name="T1" fmla="*/ 137 h 86"/>
                <a:gd name="T2" fmla="*/ 48 w 203"/>
                <a:gd name="T3" fmla="*/ 149 h 86"/>
                <a:gd name="T4" fmla="*/ 74 w 203"/>
                <a:gd name="T5" fmla="*/ 189 h 86"/>
                <a:gd name="T6" fmla="*/ 389 w 203"/>
                <a:gd name="T7" fmla="*/ 49 h 86"/>
                <a:gd name="T8" fmla="*/ 658 w 203"/>
                <a:gd name="T9" fmla="*/ 0 h 86"/>
                <a:gd name="T10" fmla="*/ 13 w 203"/>
                <a:gd name="T11" fmla="*/ 267 h 86"/>
                <a:gd name="T12" fmla="*/ 0 w 203"/>
                <a:gd name="T13" fmla="*/ 137 h 86"/>
                <a:gd name="T14" fmla="*/ 0 w 203"/>
                <a:gd name="T15" fmla="*/ 137 h 86"/>
                <a:gd name="T16" fmla="*/ 0 60000 65536"/>
                <a:gd name="T17" fmla="*/ 0 60000 65536"/>
                <a:gd name="T18" fmla="*/ 0 60000 65536"/>
                <a:gd name="T19" fmla="*/ 0 60000 65536"/>
                <a:gd name="T20" fmla="*/ 0 60000 65536"/>
                <a:gd name="T21" fmla="*/ 0 60000 65536"/>
                <a:gd name="T22" fmla="*/ 0 60000 65536"/>
                <a:gd name="T23" fmla="*/ 0 60000 65536"/>
                <a:gd name="T24" fmla="*/ 0 w 203"/>
                <a:gd name="T25" fmla="*/ 0 h 86"/>
                <a:gd name="T26" fmla="*/ 203 w 20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3" h="86">
                  <a:moveTo>
                    <a:pt x="0" y="44"/>
                  </a:moveTo>
                  <a:lnTo>
                    <a:pt x="15" y="48"/>
                  </a:lnTo>
                  <a:lnTo>
                    <a:pt x="23" y="61"/>
                  </a:lnTo>
                  <a:lnTo>
                    <a:pt x="120" y="16"/>
                  </a:lnTo>
                  <a:lnTo>
                    <a:pt x="203" y="0"/>
                  </a:lnTo>
                  <a:lnTo>
                    <a:pt x="4" y="86"/>
                  </a:lnTo>
                  <a:lnTo>
                    <a:pt x="0" y="4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6" name="Shape 6202"/>
            <p:cNvSpPr>
              <a:spLocks/>
            </p:cNvSpPr>
            <p:nvPr/>
          </p:nvSpPr>
          <p:spPr bwMode="auto">
            <a:xfrm>
              <a:off x="5016" y="1385"/>
              <a:ext cx="40" cy="9"/>
            </a:xfrm>
            <a:custGeom>
              <a:avLst/>
              <a:gdLst>
                <a:gd name="T0" fmla="*/ 0 w 80"/>
                <a:gd name="T1" fmla="*/ 0 h 19"/>
                <a:gd name="T2" fmla="*/ 248 w 80"/>
                <a:gd name="T3" fmla="*/ 0 h 19"/>
                <a:gd name="T4" fmla="*/ 38 w 80"/>
                <a:gd name="T5" fmla="*/ 36 h 19"/>
                <a:gd name="T6" fmla="*/ 0 w 80"/>
                <a:gd name="T7" fmla="*/ 0 h 19"/>
                <a:gd name="T8" fmla="*/ 0 w 80"/>
                <a:gd name="T9" fmla="*/ 0 h 19"/>
                <a:gd name="T10" fmla="*/ 0 60000 65536"/>
                <a:gd name="T11" fmla="*/ 0 60000 65536"/>
                <a:gd name="T12" fmla="*/ 0 60000 65536"/>
                <a:gd name="T13" fmla="*/ 0 60000 65536"/>
                <a:gd name="T14" fmla="*/ 0 60000 65536"/>
                <a:gd name="T15" fmla="*/ 0 w 80"/>
                <a:gd name="T16" fmla="*/ 0 h 19"/>
                <a:gd name="T17" fmla="*/ 80 w 80"/>
                <a:gd name="T18" fmla="*/ 19 h 19"/>
              </a:gdLst>
              <a:ahLst/>
              <a:cxnLst>
                <a:cxn ang="T10">
                  <a:pos x="T0" y="T1"/>
                </a:cxn>
                <a:cxn ang="T11">
                  <a:pos x="T2" y="T3"/>
                </a:cxn>
                <a:cxn ang="T12">
                  <a:pos x="T4" y="T5"/>
                </a:cxn>
                <a:cxn ang="T13">
                  <a:pos x="T6" y="T7"/>
                </a:cxn>
                <a:cxn ang="T14">
                  <a:pos x="T8" y="T9"/>
                </a:cxn>
              </a:cxnLst>
              <a:rect l="T15" t="T16" r="T17" b="T18"/>
              <a:pathLst>
                <a:path w="80" h="19">
                  <a:moveTo>
                    <a:pt x="0" y="0"/>
                  </a:moveTo>
                  <a:lnTo>
                    <a:pt x="80" y="0"/>
                  </a:lnTo>
                  <a:lnTo>
                    <a:pt x="12" y="19"/>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7" name="Shape 6203"/>
            <p:cNvSpPr>
              <a:spLocks/>
            </p:cNvSpPr>
            <p:nvPr/>
          </p:nvSpPr>
          <p:spPr bwMode="auto">
            <a:xfrm>
              <a:off x="5063" y="1359"/>
              <a:ext cx="134" cy="65"/>
            </a:xfrm>
            <a:custGeom>
              <a:avLst/>
              <a:gdLst>
                <a:gd name="T0" fmla="*/ 158 w 268"/>
                <a:gd name="T1" fmla="*/ 143 h 129"/>
                <a:gd name="T2" fmla="*/ 375 w 268"/>
                <a:gd name="T3" fmla="*/ 106 h 129"/>
                <a:gd name="T4" fmla="*/ 375 w 268"/>
                <a:gd name="T5" fmla="*/ 100 h 129"/>
                <a:gd name="T6" fmla="*/ 393 w 268"/>
                <a:gd name="T7" fmla="*/ 93 h 129"/>
                <a:gd name="T8" fmla="*/ 406 w 268"/>
                <a:gd name="T9" fmla="*/ 80 h 129"/>
                <a:gd name="T10" fmla="*/ 421 w 268"/>
                <a:gd name="T11" fmla="*/ 77 h 129"/>
                <a:gd name="T12" fmla="*/ 440 w 268"/>
                <a:gd name="T13" fmla="*/ 70 h 129"/>
                <a:gd name="T14" fmla="*/ 458 w 268"/>
                <a:gd name="T15" fmla="*/ 63 h 129"/>
                <a:gd name="T16" fmla="*/ 474 w 268"/>
                <a:gd name="T17" fmla="*/ 50 h 129"/>
                <a:gd name="T18" fmla="*/ 492 w 268"/>
                <a:gd name="T19" fmla="*/ 43 h 129"/>
                <a:gd name="T20" fmla="*/ 518 w 268"/>
                <a:gd name="T21" fmla="*/ 37 h 129"/>
                <a:gd name="T22" fmla="*/ 534 w 268"/>
                <a:gd name="T23" fmla="*/ 30 h 129"/>
                <a:gd name="T24" fmla="*/ 558 w 268"/>
                <a:gd name="T25" fmla="*/ 17 h 129"/>
                <a:gd name="T26" fmla="*/ 582 w 268"/>
                <a:gd name="T27" fmla="*/ 17 h 129"/>
                <a:gd name="T28" fmla="*/ 604 w 268"/>
                <a:gd name="T29" fmla="*/ 7 h 129"/>
                <a:gd name="T30" fmla="*/ 629 w 268"/>
                <a:gd name="T31" fmla="*/ 7 h 129"/>
                <a:gd name="T32" fmla="*/ 641 w 268"/>
                <a:gd name="T33" fmla="*/ 0 h 129"/>
                <a:gd name="T34" fmla="*/ 663 w 268"/>
                <a:gd name="T35" fmla="*/ 0 h 129"/>
                <a:gd name="T36" fmla="*/ 682 w 268"/>
                <a:gd name="T37" fmla="*/ 0 h 129"/>
                <a:gd name="T38" fmla="*/ 706 w 268"/>
                <a:gd name="T39" fmla="*/ 0 h 129"/>
                <a:gd name="T40" fmla="*/ 716 w 268"/>
                <a:gd name="T41" fmla="*/ 0 h 129"/>
                <a:gd name="T42" fmla="*/ 734 w 268"/>
                <a:gd name="T43" fmla="*/ 0 h 129"/>
                <a:gd name="T44" fmla="*/ 753 w 268"/>
                <a:gd name="T45" fmla="*/ 7 h 129"/>
                <a:gd name="T46" fmla="*/ 772 w 268"/>
                <a:gd name="T47" fmla="*/ 7 h 129"/>
                <a:gd name="T48" fmla="*/ 793 w 268"/>
                <a:gd name="T49" fmla="*/ 17 h 129"/>
                <a:gd name="T50" fmla="*/ 812 w 268"/>
                <a:gd name="T51" fmla="*/ 23 h 129"/>
                <a:gd name="T52" fmla="*/ 824 w 268"/>
                <a:gd name="T53" fmla="*/ 23 h 129"/>
                <a:gd name="T54" fmla="*/ 830 w 268"/>
                <a:gd name="T55" fmla="*/ 30 h 129"/>
                <a:gd name="T56" fmla="*/ 759 w 268"/>
                <a:gd name="T57" fmla="*/ 113 h 129"/>
                <a:gd name="T58" fmla="*/ 753 w 268"/>
                <a:gd name="T59" fmla="*/ 113 h 129"/>
                <a:gd name="T60" fmla="*/ 741 w 268"/>
                <a:gd name="T61" fmla="*/ 119 h 129"/>
                <a:gd name="T62" fmla="*/ 716 w 268"/>
                <a:gd name="T63" fmla="*/ 126 h 129"/>
                <a:gd name="T64" fmla="*/ 694 w 268"/>
                <a:gd name="T65" fmla="*/ 143 h 129"/>
                <a:gd name="T66" fmla="*/ 663 w 268"/>
                <a:gd name="T67" fmla="*/ 150 h 129"/>
                <a:gd name="T68" fmla="*/ 635 w 268"/>
                <a:gd name="T69" fmla="*/ 176 h 129"/>
                <a:gd name="T70" fmla="*/ 592 w 268"/>
                <a:gd name="T71" fmla="*/ 196 h 129"/>
                <a:gd name="T72" fmla="*/ 564 w 268"/>
                <a:gd name="T73" fmla="*/ 226 h 129"/>
                <a:gd name="T74" fmla="*/ 539 w 268"/>
                <a:gd name="T75" fmla="*/ 233 h 129"/>
                <a:gd name="T76" fmla="*/ 524 w 268"/>
                <a:gd name="T77" fmla="*/ 246 h 129"/>
                <a:gd name="T78" fmla="*/ 505 w 268"/>
                <a:gd name="T79" fmla="*/ 259 h 129"/>
                <a:gd name="T80" fmla="*/ 480 w 268"/>
                <a:gd name="T81" fmla="*/ 273 h 129"/>
                <a:gd name="T82" fmla="*/ 446 w 268"/>
                <a:gd name="T83" fmla="*/ 289 h 129"/>
                <a:gd name="T84" fmla="*/ 415 w 268"/>
                <a:gd name="T85" fmla="*/ 316 h 129"/>
                <a:gd name="T86" fmla="*/ 387 w 268"/>
                <a:gd name="T87" fmla="*/ 336 h 129"/>
                <a:gd name="T88" fmla="*/ 362 w 268"/>
                <a:gd name="T89" fmla="*/ 352 h 129"/>
                <a:gd name="T90" fmla="*/ 353 w 268"/>
                <a:gd name="T91" fmla="*/ 359 h 129"/>
                <a:gd name="T92" fmla="*/ 347 w 268"/>
                <a:gd name="T93" fmla="*/ 366 h 129"/>
                <a:gd name="T94" fmla="*/ 111 w 268"/>
                <a:gd name="T95" fmla="*/ 429 h 129"/>
                <a:gd name="T96" fmla="*/ 368 w 268"/>
                <a:gd name="T97" fmla="*/ 276 h 129"/>
                <a:gd name="T98" fmla="*/ 734 w 268"/>
                <a:gd name="T99" fmla="*/ 77 h 129"/>
                <a:gd name="T100" fmla="*/ 582 w 268"/>
                <a:gd name="T101" fmla="*/ 77 h 129"/>
                <a:gd name="T102" fmla="*/ 353 w 268"/>
                <a:gd name="T103" fmla="*/ 156 h 129"/>
                <a:gd name="T104" fmla="*/ 244 w 268"/>
                <a:gd name="T105" fmla="*/ 176 h 129"/>
                <a:gd name="T106" fmla="*/ 0 w 268"/>
                <a:gd name="T107" fmla="*/ 203 h 129"/>
                <a:gd name="T108" fmla="*/ 158 w 268"/>
                <a:gd name="T109" fmla="*/ 143 h 129"/>
                <a:gd name="T110" fmla="*/ 158 w 268"/>
                <a:gd name="T111" fmla="*/ 143 h 1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8"/>
                <a:gd name="T169" fmla="*/ 0 h 129"/>
                <a:gd name="T170" fmla="*/ 268 w 268"/>
                <a:gd name="T171" fmla="*/ 129 h 1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8" h="129">
                  <a:moveTo>
                    <a:pt x="51" y="43"/>
                  </a:moveTo>
                  <a:lnTo>
                    <a:pt x="121" y="32"/>
                  </a:lnTo>
                  <a:lnTo>
                    <a:pt x="121" y="30"/>
                  </a:lnTo>
                  <a:lnTo>
                    <a:pt x="127" y="28"/>
                  </a:lnTo>
                  <a:lnTo>
                    <a:pt x="131" y="24"/>
                  </a:lnTo>
                  <a:lnTo>
                    <a:pt x="136" y="23"/>
                  </a:lnTo>
                  <a:lnTo>
                    <a:pt x="142" y="21"/>
                  </a:lnTo>
                  <a:lnTo>
                    <a:pt x="148" y="19"/>
                  </a:lnTo>
                  <a:lnTo>
                    <a:pt x="153" y="15"/>
                  </a:lnTo>
                  <a:lnTo>
                    <a:pt x="159" y="13"/>
                  </a:lnTo>
                  <a:lnTo>
                    <a:pt x="167" y="11"/>
                  </a:lnTo>
                  <a:lnTo>
                    <a:pt x="172" y="9"/>
                  </a:lnTo>
                  <a:lnTo>
                    <a:pt x="180" y="5"/>
                  </a:lnTo>
                  <a:lnTo>
                    <a:pt x="188" y="5"/>
                  </a:lnTo>
                  <a:lnTo>
                    <a:pt x="195" y="2"/>
                  </a:lnTo>
                  <a:lnTo>
                    <a:pt x="203" y="2"/>
                  </a:lnTo>
                  <a:lnTo>
                    <a:pt x="207" y="0"/>
                  </a:lnTo>
                  <a:lnTo>
                    <a:pt x="214" y="0"/>
                  </a:lnTo>
                  <a:lnTo>
                    <a:pt x="220" y="0"/>
                  </a:lnTo>
                  <a:lnTo>
                    <a:pt x="228" y="0"/>
                  </a:lnTo>
                  <a:lnTo>
                    <a:pt x="231" y="0"/>
                  </a:lnTo>
                  <a:lnTo>
                    <a:pt x="237" y="0"/>
                  </a:lnTo>
                  <a:lnTo>
                    <a:pt x="243" y="2"/>
                  </a:lnTo>
                  <a:lnTo>
                    <a:pt x="249" y="2"/>
                  </a:lnTo>
                  <a:lnTo>
                    <a:pt x="256" y="5"/>
                  </a:lnTo>
                  <a:lnTo>
                    <a:pt x="262" y="7"/>
                  </a:lnTo>
                  <a:lnTo>
                    <a:pt x="266" y="7"/>
                  </a:lnTo>
                  <a:lnTo>
                    <a:pt x="268" y="9"/>
                  </a:lnTo>
                  <a:lnTo>
                    <a:pt x="245" y="34"/>
                  </a:lnTo>
                  <a:lnTo>
                    <a:pt x="243" y="34"/>
                  </a:lnTo>
                  <a:lnTo>
                    <a:pt x="239" y="36"/>
                  </a:lnTo>
                  <a:lnTo>
                    <a:pt x="231" y="38"/>
                  </a:lnTo>
                  <a:lnTo>
                    <a:pt x="224" y="43"/>
                  </a:lnTo>
                  <a:lnTo>
                    <a:pt x="214" y="45"/>
                  </a:lnTo>
                  <a:lnTo>
                    <a:pt x="205" y="53"/>
                  </a:lnTo>
                  <a:lnTo>
                    <a:pt x="191" y="59"/>
                  </a:lnTo>
                  <a:lnTo>
                    <a:pt x="182" y="68"/>
                  </a:lnTo>
                  <a:lnTo>
                    <a:pt x="174" y="70"/>
                  </a:lnTo>
                  <a:lnTo>
                    <a:pt x="169" y="74"/>
                  </a:lnTo>
                  <a:lnTo>
                    <a:pt x="163" y="78"/>
                  </a:lnTo>
                  <a:lnTo>
                    <a:pt x="155" y="82"/>
                  </a:lnTo>
                  <a:lnTo>
                    <a:pt x="144" y="87"/>
                  </a:lnTo>
                  <a:lnTo>
                    <a:pt x="134" y="95"/>
                  </a:lnTo>
                  <a:lnTo>
                    <a:pt x="125" y="101"/>
                  </a:lnTo>
                  <a:lnTo>
                    <a:pt x="117" y="106"/>
                  </a:lnTo>
                  <a:lnTo>
                    <a:pt x="114" y="108"/>
                  </a:lnTo>
                  <a:lnTo>
                    <a:pt x="112" y="110"/>
                  </a:lnTo>
                  <a:lnTo>
                    <a:pt x="36" y="129"/>
                  </a:lnTo>
                  <a:lnTo>
                    <a:pt x="119" y="83"/>
                  </a:lnTo>
                  <a:lnTo>
                    <a:pt x="237" y="23"/>
                  </a:lnTo>
                  <a:lnTo>
                    <a:pt x="188" y="23"/>
                  </a:lnTo>
                  <a:lnTo>
                    <a:pt x="114" y="47"/>
                  </a:lnTo>
                  <a:lnTo>
                    <a:pt x="79" y="53"/>
                  </a:lnTo>
                  <a:lnTo>
                    <a:pt x="0" y="61"/>
                  </a:lnTo>
                  <a:lnTo>
                    <a:pt x="51" y="4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8" name="Shape 6204"/>
            <p:cNvSpPr>
              <a:spLocks/>
            </p:cNvSpPr>
            <p:nvPr/>
          </p:nvSpPr>
          <p:spPr bwMode="auto">
            <a:xfrm>
              <a:off x="4567" y="1678"/>
              <a:ext cx="77" cy="303"/>
            </a:xfrm>
            <a:custGeom>
              <a:avLst/>
              <a:gdLst>
                <a:gd name="T0" fmla="*/ 477 w 154"/>
                <a:gd name="T1" fmla="*/ 113 h 607"/>
                <a:gd name="T2" fmla="*/ 124 w 154"/>
                <a:gd name="T3" fmla="*/ 644 h 607"/>
                <a:gd name="T4" fmla="*/ 124 w 154"/>
                <a:gd name="T5" fmla="*/ 644 h 607"/>
                <a:gd name="T6" fmla="*/ 124 w 154"/>
                <a:gd name="T7" fmla="*/ 650 h 607"/>
                <a:gd name="T8" fmla="*/ 124 w 154"/>
                <a:gd name="T9" fmla="*/ 669 h 607"/>
                <a:gd name="T10" fmla="*/ 124 w 154"/>
                <a:gd name="T11" fmla="*/ 687 h 607"/>
                <a:gd name="T12" fmla="*/ 124 w 154"/>
                <a:gd name="T13" fmla="*/ 709 h 607"/>
                <a:gd name="T14" fmla="*/ 124 w 154"/>
                <a:gd name="T15" fmla="*/ 739 h 607"/>
                <a:gd name="T16" fmla="*/ 124 w 154"/>
                <a:gd name="T17" fmla="*/ 752 h 607"/>
                <a:gd name="T18" fmla="*/ 124 w 154"/>
                <a:gd name="T19" fmla="*/ 773 h 607"/>
                <a:gd name="T20" fmla="*/ 124 w 154"/>
                <a:gd name="T21" fmla="*/ 791 h 607"/>
                <a:gd name="T22" fmla="*/ 124 w 154"/>
                <a:gd name="T23" fmla="*/ 816 h 607"/>
                <a:gd name="T24" fmla="*/ 124 w 154"/>
                <a:gd name="T25" fmla="*/ 825 h 607"/>
                <a:gd name="T26" fmla="*/ 124 w 154"/>
                <a:gd name="T27" fmla="*/ 849 h 607"/>
                <a:gd name="T28" fmla="*/ 124 w 154"/>
                <a:gd name="T29" fmla="*/ 874 h 607"/>
                <a:gd name="T30" fmla="*/ 124 w 154"/>
                <a:gd name="T31" fmla="*/ 895 h 607"/>
                <a:gd name="T32" fmla="*/ 124 w 154"/>
                <a:gd name="T33" fmla="*/ 913 h 607"/>
                <a:gd name="T34" fmla="*/ 131 w 154"/>
                <a:gd name="T35" fmla="*/ 941 h 607"/>
                <a:gd name="T36" fmla="*/ 131 w 154"/>
                <a:gd name="T37" fmla="*/ 965 h 607"/>
                <a:gd name="T38" fmla="*/ 137 w 154"/>
                <a:gd name="T39" fmla="*/ 990 h 607"/>
                <a:gd name="T40" fmla="*/ 137 w 154"/>
                <a:gd name="T41" fmla="*/ 1011 h 607"/>
                <a:gd name="T42" fmla="*/ 143 w 154"/>
                <a:gd name="T43" fmla="*/ 1042 h 607"/>
                <a:gd name="T44" fmla="*/ 143 w 154"/>
                <a:gd name="T45" fmla="*/ 1063 h 607"/>
                <a:gd name="T46" fmla="*/ 155 w 154"/>
                <a:gd name="T47" fmla="*/ 1094 h 607"/>
                <a:gd name="T48" fmla="*/ 155 w 154"/>
                <a:gd name="T49" fmla="*/ 1115 h 607"/>
                <a:gd name="T50" fmla="*/ 161 w 154"/>
                <a:gd name="T51" fmla="*/ 1146 h 607"/>
                <a:gd name="T52" fmla="*/ 164 w 154"/>
                <a:gd name="T53" fmla="*/ 1173 h 607"/>
                <a:gd name="T54" fmla="*/ 176 w 154"/>
                <a:gd name="T55" fmla="*/ 1204 h 607"/>
                <a:gd name="T56" fmla="*/ 176 w 154"/>
                <a:gd name="T57" fmla="*/ 1231 h 607"/>
                <a:gd name="T58" fmla="*/ 182 w 154"/>
                <a:gd name="T59" fmla="*/ 1255 h 607"/>
                <a:gd name="T60" fmla="*/ 189 w 154"/>
                <a:gd name="T61" fmla="*/ 1283 h 607"/>
                <a:gd name="T62" fmla="*/ 195 w 154"/>
                <a:gd name="T63" fmla="*/ 1307 h 607"/>
                <a:gd name="T64" fmla="*/ 201 w 154"/>
                <a:gd name="T65" fmla="*/ 1338 h 607"/>
                <a:gd name="T66" fmla="*/ 207 w 154"/>
                <a:gd name="T67" fmla="*/ 1359 h 607"/>
                <a:gd name="T68" fmla="*/ 220 w 154"/>
                <a:gd name="T69" fmla="*/ 1390 h 607"/>
                <a:gd name="T70" fmla="*/ 229 w 154"/>
                <a:gd name="T71" fmla="*/ 1418 h 607"/>
                <a:gd name="T72" fmla="*/ 235 w 154"/>
                <a:gd name="T73" fmla="*/ 1442 h 607"/>
                <a:gd name="T74" fmla="*/ 241 w 154"/>
                <a:gd name="T75" fmla="*/ 1470 h 607"/>
                <a:gd name="T76" fmla="*/ 248 w 154"/>
                <a:gd name="T77" fmla="*/ 1494 h 607"/>
                <a:gd name="T78" fmla="*/ 261 w 154"/>
                <a:gd name="T79" fmla="*/ 1521 h 607"/>
                <a:gd name="T80" fmla="*/ 267 w 154"/>
                <a:gd name="T81" fmla="*/ 1545 h 607"/>
                <a:gd name="T82" fmla="*/ 280 w 154"/>
                <a:gd name="T83" fmla="*/ 1570 h 607"/>
                <a:gd name="T84" fmla="*/ 283 w 154"/>
                <a:gd name="T85" fmla="*/ 1591 h 607"/>
                <a:gd name="T86" fmla="*/ 289 w 154"/>
                <a:gd name="T87" fmla="*/ 1616 h 607"/>
                <a:gd name="T88" fmla="*/ 295 w 154"/>
                <a:gd name="T89" fmla="*/ 1634 h 607"/>
                <a:gd name="T90" fmla="*/ 307 w 154"/>
                <a:gd name="T91" fmla="*/ 1656 h 607"/>
                <a:gd name="T92" fmla="*/ 307 w 154"/>
                <a:gd name="T93" fmla="*/ 1674 h 607"/>
                <a:gd name="T94" fmla="*/ 319 w 154"/>
                <a:gd name="T95" fmla="*/ 1692 h 607"/>
                <a:gd name="T96" fmla="*/ 331 w 154"/>
                <a:gd name="T97" fmla="*/ 1726 h 607"/>
                <a:gd name="T98" fmla="*/ 347 w 154"/>
                <a:gd name="T99" fmla="*/ 1754 h 607"/>
                <a:gd name="T100" fmla="*/ 353 w 154"/>
                <a:gd name="T101" fmla="*/ 1772 h 607"/>
                <a:gd name="T102" fmla="*/ 359 w 154"/>
                <a:gd name="T103" fmla="*/ 1797 h 607"/>
                <a:gd name="T104" fmla="*/ 365 w 154"/>
                <a:gd name="T105" fmla="*/ 1809 h 607"/>
                <a:gd name="T106" fmla="*/ 372 w 154"/>
                <a:gd name="T107" fmla="*/ 1812 h 607"/>
                <a:gd name="T108" fmla="*/ 220 w 154"/>
                <a:gd name="T109" fmla="*/ 1854 h 607"/>
                <a:gd name="T110" fmla="*/ 161 w 154"/>
                <a:gd name="T111" fmla="*/ 1772 h 607"/>
                <a:gd name="T112" fmla="*/ 273 w 154"/>
                <a:gd name="T113" fmla="*/ 1744 h 607"/>
                <a:gd name="T114" fmla="*/ 66 w 154"/>
                <a:gd name="T115" fmla="*/ 1158 h 607"/>
                <a:gd name="T116" fmla="*/ 0 w 154"/>
                <a:gd name="T117" fmla="*/ 675 h 607"/>
                <a:gd name="T118" fmla="*/ 372 w 154"/>
                <a:gd name="T119" fmla="*/ 0 h 607"/>
                <a:gd name="T120" fmla="*/ 477 w 154"/>
                <a:gd name="T121" fmla="*/ 113 h 607"/>
                <a:gd name="T122" fmla="*/ 477 w 154"/>
                <a:gd name="T123" fmla="*/ 113 h 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607"/>
                <a:gd name="T188" fmla="*/ 154 w 154"/>
                <a:gd name="T189" fmla="*/ 607 h 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607">
                  <a:moveTo>
                    <a:pt x="154" y="37"/>
                  </a:moveTo>
                  <a:lnTo>
                    <a:pt x="40" y="211"/>
                  </a:lnTo>
                  <a:lnTo>
                    <a:pt x="40" y="213"/>
                  </a:lnTo>
                  <a:lnTo>
                    <a:pt x="40" y="219"/>
                  </a:lnTo>
                  <a:lnTo>
                    <a:pt x="40" y="225"/>
                  </a:lnTo>
                  <a:lnTo>
                    <a:pt x="40" y="232"/>
                  </a:lnTo>
                  <a:lnTo>
                    <a:pt x="40" y="242"/>
                  </a:lnTo>
                  <a:lnTo>
                    <a:pt x="40" y="246"/>
                  </a:lnTo>
                  <a:lnTo>
                    <a:pt x="40" y="253"/>
                  </a:lnTo>
                  <a:lnTo>
                    <a:pt x="40" y="259"/>
                  </a:lnTo>
                  <a:lnTo>
                    <a:pt x="40" y="267"/>
                  </a:lnTo>
                  <a:lnTo>
                    <a:pt x="40" y="270"/>
                  </a:lnTo>
                  <a:lnTo>
                    <a:pt x="40" y="278"/>
                  </a:lnTo>
                  <a:lnTo>
                    <a:pt x="40" y="286"/>
                  </a:lnTo>
                  <a:lnTo>
                    <a:pt x="40" y="293"/>
                  </a:lnTo>
                  <a:lnTo>
                    <a:pt x="40" y="299"/>
                  </a:lnTo>
                  <a:lnTo>
                    <a:pt x="42" y="308"/>
                  </a:lnTo>
                  <a:lnTo>
                    <a:pt x="42" y="316"/>
                  </a:lnTo>
                  <a:lnTo>
                    <a:pt x="44" y="324"/>
                  </a:lnTo>
                  <a:lnTo>
                    <a:pt x="44" y="331"/>
                  </a:lnTo>
                  <a:lnTo>
                    <a:pt x="46" y="341"/>
                  </a:lnTo>
                  <a:lnTo>
                    <a:pt x="46" y="348"/>
                  </a:lnTo>
                  <a:lnTo>
                    <a:pt x="50" y="358"/>
                  </a:lnTo>
                  <a:lnTo>
                    <a:pt x="50" y="365"/>
                  </a:lnTo>
                  <a:lnTo>
                    <a:pt x="52" y="375"/>
                  </a:lnTo>
                  <a:lnTo>
                    <a:pt x="53" y="384"/>
                  </a:lnTo>
                  <a:lnTo>
                    <a:pt x="57" y="394"/>
                  </a:lnTo>
                  <a:lnTo>
                    <a:pt x="57" y="403"/>
                  </a:lnTo>
                  <a:lnTo>
                    <a:pt x="59" y="411"/>
                  </a:lnTo>
                  <a:lnTo>
                    <a:pt x="61" y="420"/>
                  </a:lnTo>
                  <a:lnTo>
                    <a:pt x="63" y="428"/>
                  </a:lnTo>
                  <a:lnTo>
                    <a:pt x="65" y="438"/>
                  </a:lnTo>
                  <a:lnTo>
                    <a:pt x="67" y="445"/>
                  </a:lnTo>
                  <a:lnTo>
                    <a:pt x="71" y="455"/>
                  </a:lnTo>
                  <a:lnTo>
                    <a:pt x="74" y="464"/>
                  </a:lnTo>
                  <a:lnTo>
                    <a:pt x="76" y="472"/>
                  </a:lnTo>
                  <a:lnTo>
                    <a:pt x="78" y="481"/>
                  </a:lnTo>
                  <a:lnTo>
                    <a:pt x="80" y="489"/>
                  </a:lnTo>
                  <a:lnTo>
                    <a:pt x="84" y="498"/>
                  </a:lnTo>
                  <a:lnTo>
                    <a:pt x="86" y="506"/>
                  </a:lnTo>
                  <a:lnTo>
                    <a:pt x="90" y="514"/>
                  </a:lnTo>
                  <a:lnTo>
                    <a:pt x="91" y="521"/>
                  </a:lnTo>
                  <a:lnTo>
                    <a:pt x="93" y="529"/>
                  </a:lnTo>
                  <a:lnTo>
                    <a:pt x="95" y="535"/>
                  </a:lnTo>
                  <a:lnTo>
                    <a:pt x="99" y="542"/>
                  </a:lnTo>
                  <a:lnTo>
                    <a:pt x="99" y="548"/>
                  </a:lnTo>
                  <a:lnTo>
                    <a:pt x="103" y="554"/>
                  </a:lnTo>
                  <a:lnTo>
                    <a:pt x="107" y="565"/>
                  </a:lnTo>
                  <a:lnTo>
                    <a:pt x="112" y="574"/>
                  </a:lnTo>
                  <a:lnTo>
                    <a:pt x="114" y="580"/>
                  </a:lnTo>
                  <a:lnTo>
                    <a:pt x="116" y="588"/>
                  </a:lnTo>
                  <a:lnTo>
                    <a:pt x="118" y="592"/>
                  </a:lnTo>
                  <a:lnTo>
                    <a:pt x="120" y="593"/>
                  </a:lnTo>
                  <a:lnTo>
                    <a:pt x="71" y="607"/>
                  </a:lnTo>
                  <a:lnTo>
                    <a:pt x="52" y="580"/>
                  </a:lnTo>
                  <a:lnTo>
                    <a:pt x="88" y="571"/>
                  </a:lnTo>
                  <a:lnTo>
                    <a:pt x="21" y="379"/>
                  </a:lnTo>
                  <a:lnTo>
                    <a:pt x="0" y="221"/>
                  </a:lnTo>
                  <a:lnTo>
                    <a:pt x="120" y="0"/>
                  </a:lnTo>
                  <a:lnTo>
                    <a:pt x="154" y="3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89" name="Shape 6205"/>
            <p:cNvSpPr>
              <a:spLocks/>
            </p:cNvSpPr>
            <p:nvPr/>
          </p:nvSpPr>
          <p:spPr bwMode="auto">
            <a:xfrm>
              <a:off x="4600" y="1735"/>
              <a:ext cx="199" cy="185"/>
            </a:xfrm>
            <a:custGeom>
              <a:avLst/>
              <a:gdLst>
                <a:gd name="T0" fmla="*/ 93 w 395"/>
                <a:gd name="T1" fmla="*/ 0 h 369"/>
                <a:gd name="T2" fmla="*/ 99 w 395"/>
                <a:gd name="T3" fmla="*/ 7 h 369"/>
                <a:gd name="T4" fmla="*/ 113 w 395"/>
                <a:gd name="T5" fmla="*/ 26 h 369"/>
                <a:gd name="T6" fmla="*/ 126 w 395"/>
                <a:gd name="T7" fmla="*/ 38 h 369"/>
                <a:gd name="T8" fmla="*/ 140 w 395"/>
                <a:gd name="T9" fmla="*/ 57 h 369"/>
                <a:gd name="T10" fmla="*/ 149 w 395"/>
                <a:gd name="T11" fmla="*/ 73 h 369"/>
                <a:gd name="T12" fmla="*/ 176 w 395"/>
                <a:gd name="T13" fmla="*/ 105 h 369"/>
                <a:gd name="T14" fmla="*/ 189 w 395"/>
                <a:gd name="T15" fmla="*/ 127 h 369"/>
                <a:gd name="T16" fmla="*/ 213 w 395"/>
                <a:gd name="T17" fmla="*/ 159 h 369"/>
                <a:gd name="T18" fmla="*/ 232 w 395"/>
                <a:gd name="T19" fmla="*/ 188 h 369"/>
                <a:gd name="T20" fmla="*/ 259 w 395"/>
                <a:gd name="T21" fmla="*/ 226 h 369"/>
                <a:gd name="T22" fmla="*/ 273 w 395"/>
                <a:gd name="T23" fmla="*/ 242 h 369"/>
                <a:gd name="T24" fmla="*/ 282 w 395"/>
                <a:gd name="T25" fmla="*/ 260 h 369"/>
                <a:gd name="T26" fmla="*/ 295 w 395"/>
                <a:gd name="T27" fmla="*/ 286 h 369"/>
                <a:gd name="T28" fmla="*/ 309 w 395"/>
                <a:gd name="T29" fmla="*/ 302 h 369"/>
                <a:gd name="T30" fmla="*/ 322 w 395"/>
                <a:gd name="T31" fmla="*/ 321 h 369"/>
                <a:gd name="T32" fmla="*/ 336 w 395"/>
                <a:gd name="T33" fmla="*/ 346 h 369"/>
                <a:gd name="T34" fmla="*/ 345 w 395"/>
                <a:gd name="T35" fmla="*/ 368 h 369"/>
                <a:gd name="T36" fmla="*/ 365 w 395"/>
                <a:gd name="T37" fmla="*/ 394 h 369"/>
                <a:gd name="T38" fmla="*/ 372 w 395"/>
                <a:gd name="T39" fmla="*/ 413 h 369"/>
                <a:gd name="T40" fmla="*/ 391 w 395"/>
                <a:gd name="T41" fmla="*/ 435 h 369"/>
                <a:gd name="T42" fmla="*/ 402 w 395"/>
                <a:gd name="T43" fmla="*/ 460 h 369"/>
                <a:gd name="T44" fmla="*/ 415 w 395"/>
                <a:gd name="T45" fmla="*/ 486 h 369"/>
                <a:gd name="T46" fmla="*/ 428 w 395"/>
                <a:gd name="T47" fmla="*/ 508 h 369"/>
                <a:gd name="T48" fmla="*/ 448 w 395"/>
                <a:gd name="T49" fmla="*/ 533 h 369"/>
                <a:gd name="T50" fmla="*/ 461 w 395"/>
                <a:gd name="T51" fmla="*/ 556 h 369"/>
                <a:gd name="T52" fmla="*/ 478 w 395"/>
                <a:gd name="T53" fmla="*/ 588 h 369"/>
                <a:gd name="T54" fmla="*/ 485 w 395"/>
                <a:gd name="T55" fmla="*/ 610 h 369"/>
                <a:gd name="T56" fmla="*/ 505 w 395"/>
                <a:gd name="T57" fmla="*/ 635 h 369"/>
                <a:gd name="T58" fmla="*/ 511 w 395"/>
                <a:gd name="T59" fmla="*/ 655 h 369"/>
                <a:gd name="T60" fmla="*/ 527 w 395"/>
                <a:gd name="T61" fmla="*/ 683 h 369"/>
                <a:gd name="T62" fmla="*/ 534 w 395"/>
                <a:gd name="T63" fmla="*/ 708 h 369"/>
                <a:gd name="T64" fmla="*/ 554 w 395"/>
                <a:gd name="T65" fmla="*/ 730 h 369"/>
                <a:gd name="T66" fmla="*/ 567 w 395"/>
                <a:gd name="T67" fmla="*/ 756 h 369"/>
                <a:gd name="T68" fmla="*/ 581 w 395"/>
                <a:gd name="T69" fmla="*/ 782 h 369"/>
                <a:gd name="T70" fmla="*/ 591 w 395"/>
                <a:gd name="T71" fmla="*/ 798 h 369"/>
                <a:gd name="T72" fmla="*/ 604 w 395"/>
                <a:gd name="T73" fmla="*/ 816 h 369"/>
                <a:gd name="T74" fmla="*/ 611 w 395"/>
                <a:gd name="T75" fmla="*/ 842 h 369"/>
                <a:gd name="T76" fmla="*/ 624 w 395"/>
                <a:gd name="T77" fmla="*/ 858 h 369"/>
                <a:gd name="T78" fmla="*/ 631 w 395"/>
                <a:gd name="T79" fmla="*/ 877 h 369"/>
                <a:gd name="T80" fmla="*/ 644 w 395"/>
                <a:gd name="T81" fmla="*/ 896 h 369"/>
                <a:gd name="T82" fmla="*/ 650 w 395"/>
                <a:gd name="T83" fmla="*/ 912 h 369"/>
                <a:gd name="T84" fmla="*/ 660 w 395"/>
                <a:gd name="T85" fmla="*/ 924 h 369"/>
                <a:gd name="T86" fmla="*/ 667 w 395"/>
                <a:gd name="T87" fmla="*/ 950 h 369"/>
                <a:gd name="T88" fmla="*/ 681 w 395"/>
                <a:gd name="T89" fmla="*/ 972 h 369"/>
                <a:gd name="T90" fmla="*/ 687 w 395"/>
                <a:gd name="T91" fmla="*/ 979 h 369"/>
                <a:gd name="T92" fmla="*/ 694 w 395"/>
                <a:gd name="T93" fmla="*/ 991 h 369"/>
                <a:gd name="T94" fmla="*/ 1311 w 395"/>
                <a:gd name="T95" fmla="*/ 851 h 369"/>
                <a:gd name="T96" fmla="*/ 654 w 395"/>
                <a:gd name="T97" fmla="*/ 1172 h 369"/>
                <a:gd name="T98" fmla="*/ 0 w 395"/>
                <a:gd name="T99" fmla="*/ 118 h 369"/>
                <a:gd name="T100" fmla="*/ 93 w 395"/>
                <a:gd name="T101" fmla="*/ 0 h 369"/>
                <a:gd name="T102" fmla="*/ 93 w 395"/>
                <a:gd name="T103" fmla="*/ 0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369"/>
                <a:gd name="T158" fmla="*/ 395 w 395"/>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369">
                  <a:moveTo>
                    <a:pt x="28" y="0"/>
                  </a:moveTo>
                  <a:lnTo>
                    <a:pt x="30" y="2"/>
                  </a:lnTo>
                  <a:lnTo>
                    <a:pt x="34" y="8"/>
                  </a:lnTo>
                  <a:lnTo>
                    <a:pt x="38" y="12"/>
                  </a:lnTo>
                  <a:lnTo>
                    <a:pt x="42" y="18"/>
                  </a:lnTo>
                  <a:lnTo>
                    <a:pt x="45" y="23"/>
                  </a:lnTo>
                  <a:lnTo>
                    <a:pt x="53" y="33"/>
                  </a:lnTo>
                  <a:lnTo>
                    <a:pt x="57" y="40"/>
                  </a:lnTo>
                  <a:lnTo>
                    <a:pt x="64" y="50"/>
                  </a:lnTo>
                  <a:lnTo>
                    <a:pt x="70" y="59"/>
                  </a:lnTo>
                  <a:lnTo>
                    <a:pt x="78" y="71"/>
                  </a:lnTo>
                  <a:lnTo>
                    <a:pt x="82" y="76"/>
                  </a:lnTo>
                  <a:lnTo>
                    <a:pt x="85" y="82"/>
                  </a:lnTo>
                  <a:lnTo>
                    <a:pt x="89" y="90"/>
                  </a:lnTo>
                  <a:lnTo>
                    <a:pt x="93" y="95"/>
                  </a:lnTo>
                  <a:lnTo>
                    <a:pt x="97" y="101"/>
                  </a:lnTo>
                  <a:lnTo>
                    <a:pt x="101" y="109"/>
                  </a:lnTo>
                  <a:lnTo>
                    <a:pt x="104" y="116"/>
                  </a:lnTo>
                  <a:lnTo>
                    <a:pt x="110" y="124"/>
                  </a:lnTo>
                  <a:lnTo>
                    <a:pt x="112" y="130"/>
                  </a:lnTo>
                  <a:lnTo>
                    <a:pt x="118" y="137"/>
                  </a:lnTo>
                  <a:lnTo>
                    <a:pt x="121" y="145"/>
                  </a:lnTo>
                  <a:lnTo>
                    <a:pt x="125" y="153"/>
                  </a:lnTo>
                  <a:lnTo>
                    <a:pt x="129" y="160"/>
                  </a:lnTo>
                  <a:lnTo>
                    <a:pt x="135" y="168"/>
                  </a:lnTo>
                  <a:lnTo>
                    <a:pt x="139" y="175"/>
                  </a:lnTo>
                  <a:lnTo>
                    <a:pt x="144" y="185"/>
                  </a:lnTo>
                  <a:lnTo>
                    <a:pt x="146" y="192"/>
                  </a:lnTo>
                  <a:lnTo>
                    <a:pt x="152" y="200"/>
                  </a:lnTo>
                  <a:lnTo>
                    <a:pt x="154" y="206"/>
                  </a:lnTo>
                  <a:lnTo>
                    <a:pt x="159" y="215"/>
                  </a:lnTo>
                  <a:lnTo>
                    <a:pt x="161" y="223"/>
                  </a:lnTo>
                  <a:lnTo>
                    <a:pt x="167" y="230"/>
                  </a:lnTo>
                  <a:lnTo>
                    <a:pt x="171" y="238"/>
                  </a:lnTo>
                  <a:lnTo>
                    <a:pt x="175" y="246"/>
                  </a:lnTo>
                  <a:lnTo>
                    <a:pt x="178" y="251"/>
                  </a:lnTo>
                  <a:lnTo>
                    <a:pt x="182" y="257"/>
                  </a:lnTo>
                  <a:lnTo>
                    <a:pt x="184" y="265"/>
                  </a:lnTo>
                  <a:lnTo>
                    <a:pt x="188" y="270"/>
                  </a:lnTo>
                  <a:lnTo>
                    <a:pt x="190" y="276"/>
                  </a:lnTo>
                  <a:lnTo>
                    <a:pt x="194" y="282"/>
                  </a:lnTo>
                  <a:lnTo>
                    <a:pt x="196" y="287"/>
                  </a:lnTo>
                  <a:lnTo>
                    <a:pt x="199" y="291"/>
                  </a:lnTo>
                  <a:lnTo>
                    <a:pt x="201" y="299"/>
                  </a:lnTo>
                  <a:lnTo>
                    <a:pt x="205" y="306"/>
                  </a:lnTo>
                  <a:lnTo>
                    <a:pt x="207" y="308"/>
                  </a:lnTo>
                  <a:lnTo>
                    <a:pt x="209" y="312"/>
                  </a:lnTo>
                  <a:lnTo>
                    <a:pt x="395" y="268"/>
                  </a:lnTo>
                  <a:lnTo>
                    <a:pt x="197" y="369"/>
                  </a:lnTo>
                  <a:lnTo>
                    <a:pt x="0" y="37"/>
                  </a:lnTo>
                  <a:lnTo>
                    <a:pt x="2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0" name="Shape 6206"/>
            <p:cNvSpPr>
              <a:spLocks/>
            </p:cNvSpPr>
            <p:nvPr/>
          </p:nvSpPr>
          <p:spPr bwMode="auto">
            <a:xfrm>
              <a:off x="4703" y="1730"/>
              <a:ext cx="130" cy="213"/>
            </a:xfrm>
            <a:custGeom>
              <a:avLst/>
              <a:gdLst>
                <a:gd name="T0" fmla="*/ 300 w 260"/>
                <a:gd name="T1" fmla="*/ 106 h 426"/>
                <a:gd name="T2" fmla="*/ 725 w 260"/>
                <a:gd name="T3" fmla="*/ 1007 h 426"/>
                <a:gd name="T4" fmla="*/ 195 w 260"/>
                <a:gd name="T5" fmla="*/ 1216 h 426"/>
                <a:gd name="T6" fmla="*/ 93 w 260"/>
                <a:gd name="T7" fmla="*/ 1048 h 426"/>
                <a:gd name="T8" fmla="*/ 0 w 260"/>
                <a:gd name="T9" fmla="*/ 1080 h 426"/>
                <a:gd name="T10" fmla="*/ 176 w 260"/>
                <a:gd name="T11" fmla="*/ 1321 h 426"/>
                <a:gd name="T12" fmla="*/ 806 w 260"/>
                <a:gd name="T13" fmla="*/ 1027 h 426"/>
                <a:gd name="T14" fmla="*/ 803 w 260"/>
                <a:gd name="T15" fmla="*/ 1020 h 426"/>
                <a:gd name="T16" fmla="*/ 796 w 260"/>
                <a:gd name="T17" fmla="*/ 1001 h 426"/>
                <a:gd name="T18" fmla="*/ 790 w 260"/>
                <a:gd name="T19" fmla="*/ 982 h 426"/>
                <a:gd name="T20" fmla="*/ 790 w 260"/>
                <a:gd name="T21" fmla="*/ 973 h 426"/>
                <a:gd name="T22" fmla="*/ 778 w 260"/>
                <a:gd name="T23" fmla="*/ 948 h 426"/>
                <a:gd name="T24" fmla="*/ 772 w 260"/>
                <a:gd name="T25" fmla="*/ 930 h 426"/>
                <a:gd name="T26" fmla="*/ 765 w 260"/>
                <a:gd name="T27" fmla="*/ 902 h 426"/>
                <a:gd name="T28" fmla="*/ 753 w 260"/>
                <a:gd name="T29" fmla="*/ 871 h 426"/>
                <a:gd name="T30" fmla="*/ 744 w 260"/>
                <a:gd name="T31" fmla="*/ 844 h 426"/>
                <a:gd name="T32" fmla="*/ 731 w 260"/>
                <a:gd name="T33" fmla="*/ 807 h 426"/>
                <a:gd name="T34" fmla="*/ 719 w 260"/>
                <a:gd name="T35" fmla="*/ 785 h 426"/>
                <a:gd name="T36" fmla="*/ 713 w 260"/>
                <a:gd name="T37" fmla="*/ 766 h 426"/>
                <a:gd name="T38" fmla="*/ 706 w 260"/>
                <a:gd name="T39" fmla="*/ 748 h 426"/>
                <a:gd name="T40" fmla="*/ 700 w 260"/>
                <a:gd name="T41" fmla="*/ 732 h 426"/>
                <a:gd name="T42" fmla="*/ 688 w 260"/>
                <a:gd name="T43" fmla="*/ 707 h 426"/>
                <a:gd name="T44" fmla="*/ 685 w 260"/>
                <a:gd name="T45" fmla="*/ 683 h 426"/>
                <a:gd name="T46" fmla="*/ 672 w 260"/>
                <a:gd name="T47" fmla="*/ 661 h 426"/>
                <a:gd name="T48" fmla="*/ 666 w 260"/>
                <a:gd name="T49" fmla="*/ 642 h 426"/>
                <a:gd name="T50" fmla="*/ 654 w 260"/>
                <a:gd name="T51" fmla="*/ 614 h 426"/>
                <a:gd name="T52" fmla="*/ 641 w 260"/>
                <a:gd name="T53" fmla="*/ 590 h 426"/>
                <a:gd name="T54" fmla="*/ 629 w 260"/>
                <a:gd name="T55" fmla="*/ 562 h 426"/>
                <a:gd name="T56" fmla="*/ 626 w 260"/>
                <a:gd name="T57" fmla="*/ 537 h 426"/>
                <a:gd name="T58" fmla="*/ 607 w 260"/>
                <a:gd name="T59" fmla="*/ 505 h 426"/>
                <a:gd name="T60" fmla="*/ 601 w 260"/>
                <a:gd name="T61" fmla="*/ 483 h 426"/>
                <a:gd name="T62" fmla="*/ 582 w 260"/>
                <a:gd name="T63" fmla="*/ 452 h 426"/>
                <a:gd name="T64" fmla="*/ 576 w 260"/>
                <a:gd name="T65" fmla="*/ 430 h 426"/>
                <a:gd name="T66" fmla="*/ 561 w 260"/>
                <a:gd name="T67" fmla="*/ 400 h 426"/>
                <a:gd name="T68" fmla="*/ 555 w 260"/>
                <a:gd name="T69" fmla="*/ 379 h 426"/>
                <a:gd name="T70" fmla="*/ 542 w 260"/>
                <a:gd name="T71" fmla="*/ 348 h 426"/>
                <a:gd name="T72" fmla="*/ 530 w 260"/>
                <a:gd name="T73" fmla="*/ 320 h 426"/>
                <a:gd name="T74" fmla="*/ 518 w 260"/>
                <a:gd name="T75" fmla="*/ 295 h 426"/>
                <a:gd name="T76" fmla="*/ 508 w 260"/>
                <a:gd name="T77" fmla="*/ 270 h 426"/>
                <a:gd name="T78" fmla="*/ 502 w 260"/>
                <a:gd name="T79" fmla="*/ 241 h 426"/>
                <a:gd name="T80" fmla="*/ 489 w 260"/>
                <a:gd name="T81" fmla="*/ 223 h 426"/>
                <a:gd name="T82" fmla="*/ 477 w 260"/>
                <a:gd name="T83" fmla="*/ 196 h 426"/>
                <a:gd name="T84" fmla="*/ 471 w 260"/>
                <a:gd name="T85" fmla="*/ 171 h 426"/>
                <a:gd name="T86" fmla="*/ 458 w 260"/>
                <a:gd name="T87" fmla="*/ 146 h 426"/>
                <a:gd name="T88" fmla="*/ 449 w 260"/>
                <a:gd name="T89" fmla="*/ 131 h 426"/>
                <a:gd name="T90" fmla="*/ 437 w 260"/>
                <a:gd name="T91" fmla="*/ 111 h 426"/>
                <a:gd name="T92" fmla="*/ 430 w 260"/>
                <a:gd name="T93" fmla="*/ 87 h 426"/>
                <a:gd name="T94" fmla="*/ 424 w 260"/>
                <a:gd name="T95" fmla="*/ 72 h 426"/>
                <a:gd name="T96" fmla="*/ 424 w 260"/>
                <a:gd name="T97" fmla="*/ 58 h 426"/>
                <a:gd name="T98" fmla="*/ 406 w 260"/>
                <a:gd name="T99" fmla="*/ 35 h 426"/>
                <a:gd name="T100" fmla="*/ 399 w 260"/>
                <a:gd name="T101" fmla="*/ 13 h 426"/>
                <a:gd name="T102" fmla="*/ 393 w 260"/>
                <a:gd name="T103" fmla="*/ 0 h 426"/>
                <a:gd name="T104" fmla="*/ 300 w 260"/>
                <a:gd name="T105" fmla="*/ 106 h 426"/>
                <a:gd name="T106" fmla="*/ 300 w 260"/>
                <a:gd name="T107" fmla="*/ 106 h 4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0"/>
                <a:gd name="T163" fmla="*/ 0 h 426"/>
                <a:gd name="T164" fmla="*/ 260 w 260"/>
                <a:gd name="T165" fmla="*/ 426 h 4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0" h="426">
                  <a:moveTo>
                    <a:pt x="97" y="34"/>
                  </a:moveTo>
                  <a:lnTo>
                    <a:pt x="234" y="325"/>
                  </a:lnTo>
                  <a:lnTo>
                    <a:pt x="63" y="392"/>
                  </a:lnTo>
                  <a:lnTo>
                    <a:pt x="30" y="338"/>
                  </a:lnTo>
                  <a:lnTo>
                    <a:pt x="0" y="348"/>
                  </a:lnTo>
                  <a:lnTo>
                    <a:pt x="57" y="426"/>
                  </a:lnTo>
                  <a:lnTo>
                    <a:pt x="260" y="331"/>
                  </a:lnTo>
                  <a:lnTo>
                    <a:pt x="259" y="329"/>
                  </a:lnTo>
                  <a:lnTo>
                    <a:pt x="257" y="323"/>
                  </a:lnTo>
                  <a:lnTo>
                    <a:pt x="255" y="317"/>
                  </a:lnTo>
                  <a:lnTo>
                    <a:pt x="255" y="314"/>
                  </a:lnTo>
                  <a:lnTo>
                    <a:pt x="251" y="306"/>
                  </a:lnTo>
                  <a:lnTo>
                    <a:pt x="249" y="300"/>
                  </a:lnTo>
                  <a:lnTo>
                    <a:pt x="247" y="291"/>
                  </a:lnTo>
                  <a:lnTo>
                    <a:pt x="243" y="281"/>
                  </a:lnTo>
                  <a:lnTo>
                    <a:pt x="240" y="272"/>
                  </a:lnTo>
                  <a:lnTo>
                    <a:pt x="236" y="260"/>
                  </a:lnTo>
                  <a:lnTo>
                    <a:pt x="232" y="253"/>
                  </a:lnTo>
                  <a:lnTo>
                    <a:pt x="230" y="247"/>
                  </a:lnTo>
                  <a:lnTo>
                    <a:pt x="228" y="241"/>
                  </a:lnTo>
                  <a:lnTo>
                    <a:pt x="226" y="236"/>
                  </a:lnTo>
                  <a:lnTo>
                    <a:pt x="222" y="228"/>
                  </a:lnTo>
                  <a:lnTo>
                    <a:pt x="221" y="220"/>
                  </a:lnTo>
                  <a:lnTo>
                    <a:pt x="217" y="213"/>
                  </a:lnTo>
                  <a:lnTo>
                    <a:pt x="215" y="207"/>
                  </a:lnTo>
                  <a:lnTo>
                    <a:pt x="211" y="198"/>
                  </a:lnTo>
                  <a:lnTo>
                    <a:pt x="207" y="190"/>
                  </a:lnTo>
                  <a:lnTo>
                    <a:pt x="203" y="181"/>
                  </a:lnTo>
                  <a:lnTo>
                    <a:pt x="202" y="173"/>
                  </a:lnTo>
                  <a:lnTo>
                    <a:pt x="196" y="163"/>
                  </a:lnTo>
                  <a:lnTo>
                    <a:pt x="194" y="156"/>
                  </a:lnTo>
                  <a:lnTo>
                    <a:pt x="188" y="146"/>
                  </a:lnTo>
                  <a:lnTo>
                    <a:pt x="186" y="139"/>
                  </a:lnTo>
                  <a:lnTo>
                    <a:pt x="181" y="129"/>
                  </a:lnTo>
                  <a:lnTo>
                    <a:pt x="179" y="122"/>
                  </a:lnTo>
                  <a:lnTo>
                    <a:pt x="175" y="112"/>
                  </a:lnTo>
                  <a:lnTo>
                    <a:pt x="171" y="103"/>
                  </a:lnTo>
                  <a:lnTo>
                    <a:pt x="167" y="95"/>
                  </a:lnTo>
                  <a:lnTo>
                    <a:pt x="164" y="87"/>
                  </a:lnTo>
                  <a:lnTo>
                    <a:pt x="162" y="78"/>
                  </a:lnTo>
                  <a:lnTo>
                    <a:pt x="158" y="72"/>
                  </a:lnTo>
                  <a:lnTo>
                    <a:pt x="154" y="63"/>
                  </a:lnTo>
                  <a:lnTo>
                    <a:pt x="152" y="55"/>
                  </a:lnTo>
                  <a:lnTo>
                    <a:pt x="148" y="47"/>
                  </a:lnTo>
                  <a:lnTo>
                    <a:pt x="145" y="42"/>
                  </a:lnTo>
                  <a:lnTo>
                    <a:pt x="141" y="36"/>
                  </a:lnTo>
                  <a:lnTo>
                    <a:pt x="139" y="28"/>
                  </a:lnTo>
                  <a:lnTo>
                    <a:pt x="137" y="23"/>
                  </a:lnTo>
                  <a:lnTo>
                    <a:pt x="137" y="19"/>
                  </a:lnTo>
                  <a:lnTo>
                    <a:pt x="131" y="11"/>
                  </a:lnTo>
                  <a:lnTo>
                    <a:pt x="129" y="4"/>
                  </a:lnTo>
                  <a:lnTo>
                    <a:pt x="127" y="0"/>
                  </a:lnTo>
                  <a:lnTo>
                    <a:pt x="97" y="3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1" name="Shape 6207"/>
            <p:cNvSpPr>
              <a:spLocks/>
            </p:cNvSpPr>
            <p:nvPr/>
          </p:nvSpPr>
          <p:spPr bwMode="auto">
            <a:xfrm>
              <a:off x="4771" y="1912"/>
              <a:ext cx="14" cy="110"/>
            </a:xfrm>
            <a:custGeom>
              <a:avLst/>
              <a:gdLst>
                <a:gd name="T0" fmla="*/ 28 w 28"/>
                <a:gd name="T1" fmla="*/ 47 h 220"/>
                <a:gd name="T2" fmla="*/ 28 w 28"/>
                <a:gd name="T3" fmla="*/ 53 h 220"/>
                <a:gd name="T4" fmla="*/ 25 w 28"/>
                <a:gd name="T5" fmla="*/ 72 h 220"/>
                <a:gd name="T6" fmla="*/ 25 w 28"/>
                <a:gd name="T7" fmla="*/ 84 h 220"/>
                <a:gd name="T8" fmla="*/ 25 w 28"/>
                <a:gd name="T9" fmla="*/ 100 h 220"/>
                <a:gd name="T10" fmla="*/ 19 w 28"/>
                <a:gd name="T11" fmla="*/ 117 h 220"/>
                <a:gd name="T12" fmla="*/ 19 w 28"/>
                <a:gd name="T13" fmla="*/ 143 h 220"/>
                <a:gd name="T14" fmla="*/ 13 w 28"/>
                <a:gd name="T15" fmla="*/ 159 h 220"/>
                <a:gd name="T16" fmla="*/ 13 w 28"/>
                <a:gd name="T17" fmla="*/ 183 h 220"/>
                <a:gd name="T18" fmla="*/ 13 w 28"/>
                <a:gd name="T19" fmla="*/ 208 h 220"/>
                <a:gd name="T20" fmla="*/ 13 w 28"/>
                <a:gd name="T21" fmla="*/ 235 h 220"/>
                <a:gd name="T22" fmla="*/ 7 w 28"/>
                <a:gd name="T23" fmla="*/ 267 h 220"/>
                <a:gd name="T24" fmla="*/ 7 w 28"/>
                <a:gd name="T25" fmla="*/ 289 h 220"/>
                <a:gd name="T26" fmla="*/ 7 w 28"/>
                <a:gd name="T27" fmla="*/ 320 h 220"/>
                <a:gd name="T28" fmla="*/ 7 w 28"/>
                <a:gd name="T29" fmla="*/ 348 h 220"/>
                <a:gd name="T30" fmla="*/ 0 w 28"/>
                <a:gd name="T31" fmla="*/ 379 h 220"/>
                <a:gd name="T32" fmla="*/ 0 w 28"/>
                <a:gd name="T33" fmla="*/ 407 h 220"/>
                <a:gd name="T34" fmla="*/ 0 w 28"/>
                <a:gd name="T35" fmla="*/ 438 h 220"/>
                <a:gd name="T36" fmla="*/ 0 w 28"/>
                <a:gd name="T37" fmla="*/ 465 h 220"/>
                <a:gd name="T38" fmla="*/ 0 w 28"/>
                <a:gd name="T39" fmla="*/ 496 h 220"/>
                <a:gd name="T40" fmla="*/ 0 w 28"/>
                <a:gd name="T41" fmla="*/ 524 h 220"/>
                <a:gd name="T42" fmla="*/ 0 w 28"/>
                <a:gd name="T43" fmla="*/ 556 h 220"/>
                <a:gd name="T44" fmla="*/ 0 w 28"/>
                <a:gd name="T45" fmla="*/ 577 h 220"/>
                <a:gd name="T46" fmla="*/ 0 w 28"/>
                <a:gd name="T47" fmla="*/ 602 h 220"/>
                <a:gd name="T48" fmla="*/ 0 w 28"/>
                <a:gd name="T49" fmla="*/ 621 h 220"/>
                <a:gd name="T50" fmla="*/ 0 w 28"/>
                <a:gd name="T51" fmla="*/ 636 h 220"/>
                <a:gd name="T52" fmla="*/ 0 w 28"/>
                <a:gd name="T53" fmla="*/ 655 h 220"/>
                <a:gd name="T54" fmla="*/ 0 w 28"/>
                <a:gd name="T55" fmla="*/ 680 h 220"/>
                <a:gd name="T56" fmla="*/ 7 w 28"/>
                <a:gd name="T57" fmla="*/ 683 h 220"/>
                <a:gd name="T58" fmla="*/ 87 w 28"/>
                <a:gd name="T59" fmla="*/ 661 h 220"/>
                <a:gd name="T60" fmla="*/ 84 w 28"/>
                <a:gd name="T61" fmla="*/ 649 h 220"/>
                <a:gd name="T62" fmla="*/ 84 w 28"/>
                <a:gd name="T63" fmla="*/ 630 h 220"/>
                <a:gd name="T64" fmla="*/ 78 w 28"/>
                <a:gd name="T65" fmla="*/ 614 h 220"/>
                <a:gd name="T66" fmla="*/ 72 w 28"/>
                <a:gd name="T67" fmla="*/ 602 h 220"/>
                <a:gd name="T68" fmla="*/ 72 w 28"/>
                <a:gd name="T69" fmla="*/ 577 h 220"/>
                <a:gd name="T70" fmla="*/ 66 w 28"/>
                <a:gd name="T71" fmla="*/ 562 h 220"/>
                <a:gd name="T72" fmla="*/ 58 w 28"/>
                <a:gd name="T73" fmla="*/ 537 h 220"/>
                <a:gd name="T74" fmla="*/ 53 w 28"/>
                <a:gd name="T75" fmla="*/ 511 h 220"/>
                <a:gd name="T76" fmla="*/ 53 w 28"/>
                <a:gd name="T77" fmla="*/ 489 h 220"/>
                <a:gd name="T78" fmla="*/ 47 w 28"/>
                <a:gd name="T79" fmla="*/ 471 h 220"/>
                <a:gd name="T80" fmla="*/ 47 w 28"/>
                <a:gd name="T81" fmla="*/ 446 h 220"/>
                <a:gd name="T82" fmla="*/ 47 w 28"/>
                <a:gd name="T83" fmla="*/ 425 h 220"/>
                <a:gd name="T84" fmla="*/ 47 w 28"/>
                <a:gd name="T85" fmla="*/ 407 h 220"/>
                <a:gd name="T86" fmla="*/ 47 w 28"/>
                <a:gd name="T87" fmla="*/ 388 h 220"/>
                <a:gd name="T88" fmla="*/ 47 w 28"/>
                <a:gd name="T89" fmla="*/ 366 h 220"/>
                <a:gd name="T90" fmla="*/ 47 w 28"/>
                <a:gd name="T91" fmla="*/ 348 h 220"/>
                <a:gd name="T92" fmla="*/ 47 w 28"/>
                <a:gd name="T93" fmla="*/ 335 h 220"/>
                <a:gd name="T94" fmla="*/ 47 w 28"/>
                <a:gd name="T95" fmla="*/ 326 h 220"/>
                <a:gd name="T96" fmla="*/ 47 w 28"/>
                <a:gd name="T97" fmla="*/ 295 h 220"/>
                <a:gd name="T98" fmla="*/ 53 w 28"/>
                <a:gd name="T99" fmla="*/ 283 h 220"/>
                <a:gd name="T100" fmla="*/ 58 w 28"/>
                <a:gd name="T101" fmla="*/ 261 h 220"/>
                <a:gd name="T102" fmla="*/ 72 w 28"/>
                <a:gd name="T103" fmla="*/ 254 h 220"/>
                <a:gd name="T104" fmla="*/ 47 w 28"/>
                <a:gd name="T105" fmla="*/ 0 h 220"/>
                <a:gd name="T106" fmla="*/ 28 w 28"/>
                <a:gd name="T107" fmla="*/ 47 h 220"/>
                <a:gd name="T108" fmla="*/ 28 w 28"/>
                <a:gd name="T109" fmla="*/ 47 h 2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
                <a:gd name="T166" fmla="*/ 0 h 220"/>
                <a:gd name="T167" fmla="*/ 28 w 28"/>
                <a:gd name="T168" fmla="*/ 220 h 2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 h="220">
                  <a:moveTo>
                    <a:pt x="9" y="15"/>
                  </a:moveTo>
                  <a:lnTo>
                    <a:pt x="9" y="17"/>
                  </a:lnTo>
                  <a:lnTo>
                    <a:pt x="8" y="23"/>
                  </a:lnTo>
                  <a:lnTo>
                    <a:pt x="8" y="27"/>
                  </a:lnTo>
                  <a:lnTo>
                    <a:pt x="8" y="32"/>
                  </a:lnTo>
                  <a:lnTo>
                    <a:pt x="6" y="38"/>
                  </a:lnTo>
                  <a:lnTo>
                    <a:pt x="6" y="46"/>
                  </a:lnTo>
                  <a:lnTo>
                    <a:pt x="4" y="51"/>
                  </a:lnTo>
                  <a:lnTo>
                    <a:pt x="4" y="59"/>
                  </a:lnTo>
                  <a:lnTo>
                    <a:pt x="4" y="67"/>
                  </a:lnTo>
                  <a:lnTo>
                    <a:pt x="4" y="76"/>
                  </a:lnTo>
                  <a:lnTo>
                    <a:pt x="2" y="86"/>
                  </a:lnTo>
                  <a:lnTo>
                    <a:pt x="2" y="93"/>
                  </a:lnTo>
                  <a:lnTo>
                    <a:pt x="2" y="103"/>
                  </a:lnTo>
                  <a:lnTo>
                    <a:pt x="2" y="112"/>
                  </a:lnTo>
                  <a:lnTo>
                    <a:pt x="0" y="122"/>
                  </a:lnTo>
                  <a:lnTo>
                    <a:pt x="0" y="131"/>
                  </a:lnTo>
                  <a:lnTo>
                    <a:pt x="0" y="141"/>
                  </a:lnTo>
                  <a:lnTo>
                    <a:pt x="0" y="150"/>
                  </a:lnTo>
                  <a:lnTo>
                    <a:pt x="0" y="160"/>
                  </a:lnTo>
                  <a:lnTo>
                    <a:pt x="0" y="169"/>
                  </a:lnTo>
                  <a:lnTo>
                    <a:pt x="0" y="179"/>
                  </a:lnTo>
                  <a:lnTo>
                    <a:pt x="0" y="186"/>
                  </a:lnTo>
                  <a:lnTo>
                    <a:pt x="0" y="194"/>
                  </a:lnTo>
                  <a:lnTo>
                    <a:pt x="0" y="200"/>
                  </a:lnTo>
                  <a:lnTo>
                    <a:pt x="0" y="205"/>
                  </a:lnTo>
                  <a:lnTo>
                    <a:pt x="0" y="211"/>
                  </a:lnTo>
                  <a:lnTo>
                    <a:pt x="0" y="219"/>
                  </a:lnTo>
                  <a:lnTo>
                    <a:pt x="2" y="220"/>
                  </a:lnTo>
                  <a:lnTo>
                    <a:pt x="28" y="213"/>
                  </a:lnTo>
                  <a:lnTo>
                    <a:pt x="27" y="209"/>
                  </a:lnTo>
                  <a:lnTo>
                    <a:pt x="27" y="203"/>
                  </a:lnTo>
                  <a:lnTo>
                    <a:pt x="25" y="198"/>
                  </a:lnTo>
                  <a:lnTo>
                    <a:pt x="23" y="194"/>
                  </a:lnTo>
                  <a:lnTo>
                    <a:pt x="23" y="186"/>
                  </a:lnTo>
                  <a:lnTo>
                    <a:pt x="21" y="181"/>
                  </a:lnTo>
                  <a:lnTo>
                    <a:pt x="19" y="173"/>
                  </a:lnTo>
                  <a:lnTo>
                    <a:pt x="17" y="165"/>
                  </a:lnTo>
                  <a:lnTo>
                    <a:pt x="17" y="158"/>
                  </a:lnTo>
                  <a:lnTo>
                    <a:pt x="15" y="152"/>
                  </a:lnTo>
                  <a:lnTo>
                    <a:pt x="15" y="144"/>
                  </a:lnTo>
                  <a:lnTo>
                    <a:pt x="15" y="137"/>
                  </a:lnTo>
                  <a:lnTo>
                    <a:pt x="15" y="131"/>
                  </a:lnTo>
                  <a:lnTo>
                    <a:pt x="15" y="125"/>
                  </a:lnTo>
                  <a:lnTo>
                    <a:pt x="15" y="118"/>
                  </a:lnTo>
                  <a:lnTo>
                    <a:pt x="15" y="112"/>
                  </a:lnTo>
                  <a:lnTo>
                    <a:pt x="15" y="108"/>
                  </a:lnTo>
                  <a:lnTo>
                    <a:pt x="15" y="105"/>
                  </a:lnTo>
                  <a:lnTo>
                    <a:pt x="15" y="95"/>
                  </a:lnTo>
                  <a:lnTo>
                    <a:pt x="17" y="91"/>
                  </a:lnTo>
                  <a:lnTo>
                    <a:pt x="19" y="84"/>
                  </a:lnTo>
                  <a:lnTo>
                    <a:pt x="23" y="82"/>
                  </a:lnTo>
                  <a:lnTo>
                    <a:pt x="15" y="0"/>
                  </a:lnTo>
                  <a:lnTo>
                    <a:pt x="9"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2" name="Shape 6208"/>
            <p:cNvSpPr>
              <a:spLocks/>
            </p:cNvSpPr>
            <p:nvPr/>
          </p:nvSpPr>
          <p:spPr bwMode="auto">
            <a:xfrm>
              <a:off x="4803" y="1899"/>
              <a:ext cx="144" cy="175"/>
            </a:xfrm>
            <a:custGeom>
              <a:avLst/>
              <a:gdLst>
                <a:gd name="T0" fmla="*/ 553 w 287"/>
                <a:gd name="T1" fmla="*/ 496 h 350"/>
                <a:gd name="T2" fmla="*/ 560 w 287"/>
                <a:gd name="T3" fmla="*/ 528 h 350"/>
                <a:gd name="T4" fmla="*/ 583 w 287"/>
                <a:gd name="T5" fmla="*/ 580 h 350"/>
                <a:gd name="T6" fmla="*/ 608 w 287"/>
                <a:gd name="T7" fmla="*/ 639 h 350"/>
                <a:gd name="T8" fmla="*/ 649 w 287"/>
                <a:gd name="T9" fmla="*/ 706 h 350"/>
                <a:gd name="T10" fmla="*/ 697 w 287"/>
                <a:gd name="T11" fmla="*/ 784 h 350"/>
                <a:gd name="T12" fmla="*/ 752 w 287"/>
                <a:gd name="T13" fmla="*/ 861 h 350"/>
                <a:gd name="T14" fmla="*/ 813 w 287"/>
                <a:gd name="T15" fmla="*/ 927 h 350"/>
                <a:gd name="T16" fmla="*/ 863 w 287"/>
                <a:gd name="T17" fmla="*/ 985 h 350"/>
                <a:gd name="T18" fmla="*/ 905 w 287"/>
                <a:gd name="T19" fmla="*/ 1033 h 350"/>
                <a:gd name="T20" fmla="*/ 899 w 287"/>
                <a:gd name="T21" fmla="*/ 1052 h 350"/>
                <a:gd name="T22" fmla="*/ 825 w 287"/>
                <a:gd name="T23" fmla="*/ 1080 h 350"/>
                <a:gd name="T24" fmla="*/ 723 w 287"/>
                <a:gd name="T25" fmla="*/ 1080 h 350"/>
                <a:gd name="T26" fmla="*/ 662 w 287"/>
                <a:gd name="T27" fmla="*/ 1033 h 350"/>
                <a:gd name="T28" fmla="*/ 595 w 287"/>
                <a:gd name="T29" fmla="*/ 979 h 350"/>
                <a:gd name="T30" fmla="*/ 540 w 287"/>
                <a:gd name="T31" fmla="*/ 920 h 350"/>
                <a:gd name="T32" fmla="*/ 509 w 287"/>
                <a:gd name="T33" fmla="*/ 874 h 350"/>
                <a:gd name="T34" fmla="*/ 474 w 287"/>
                <a:gd name="T35" fmla="*/ 849 h 350"/>
                <a:gd name="T36" fmla="*/ 406 w 287"/>
                <a:gd name="T37" fmla="*/ 849 h 350"/>
                <a:gd name="T38" fmla="*/ 320 w 287"/>
                <a:gd name="T39" fmla="*/ 843 h 350"/>
                <a:gd name="T40" fmla="*/ 237 w 287"/>
                <a:gd name="T41" fmla="*/ 830 h 350"/>
                <a:gd name="T42" fmla="*/ 157 w 287"/>
                <a:gd name="T43" fmla="*/ 796 h 350"/>
                <a:gd name="T44" fmla="*/ 90 w 287"/>
                <a:gd name="T45" fmla="*/ 744 h 350"/>
                <a:gd name="T46" fmla="*/ 42 w 287"/>
                <a:gd name="T47" fmla="*/ 667 h 350"/>
                <a:gd name="T48" fmla="*/ 16 w 287"/>
                <a:gd name="T49" fmla="*/ 602 h 350"/>
                <a:gd name="T50" fmla="*/ 0 w 287"/>
                <a:gd name="T51" fmla="*/ 537 h 350"/>
                <a:gd name="T52" fmla="*/ 0 w 287"/>
                <a:gd name="T53" fmla="*/ 489 h 350"/>
                <a:gd name="T54" fmla="*/ 10 w 287"/>
                <a:gd name="T55" fmla="*/ 537 h 350"/>
                <a:gd name="T56" fmla="*/ 54 w 287"/>
                <a:gd name="T57" fmla="*/ 602 h 350"/>
                <a:gd name="T58" fmla="*/ 96 w 287"/>
                <a:gd name="T59" fmla="*/ 661 h 350"/>
                <a:gd name="T60" fmla="*/ 163 w 287"/>
                <a:gd name="T61" fmla="*/ 713 h 350"/>
                <a:gd name="T62" fmla="*/ 237 w 287"/>
                <a:gd name="T63" fmla="*/ 750 h 350"/>
                <a:gd name="T64" fmla="*/ 320 w 287"/>
                <a:gd name="T65" fmla="*/ 772 h 350"/>
                <a:gd name="T66" fmla="*/ 406 w 287"/>
                <a:gd name="T67" fmla="*/ 790 h 350"/>
                <a:gd name="T68" fmla="*/ 467 w 287"/>
                <a:gd name="T69" fmla="*/ 803 h 350"/>
                <a:gd name="T70" fmla="*/ 502 w 287"/>
                <a:gd name="T71" fmla="*/ 809 h 350"/>
                <a:gd name="T72" fmla="*/ 553 w 287"/>
                <a:gd name="T73" fmla="*/ 874 h 350"/>
                <a:gd name="T74" fmla="*/ 637 w 287"/>
                <a:gd name="T75" fmla="*/ 961 h 350"/>
                <a:gd name="T76" fmla="*/ 736 w 287"/>
                <a:gd name="T77" fmla="*/ 1007 h 350"/>
                <a:gd name="T78" fmla="*/ 813 w 287"/>
                <a:gd name="T79" fmla="*/ 1027 h 350"/>
                <a:gd name="T80" fmla="*/ 851 w 287"/>
                <a:gd name="T81" fmla="*/ 1027 h 350"/>
                <a:gd name="T82" fmla="*/ 797 w 287"/>
                <a:gd name="T83" fmla="*/ 979 h 350"/>
                <a:gd name="T84" fmla="*/ 736 w 287"/>
                <a:gd name="T85" fmla="*/ 908 h 350"/>
                <a:gd name="T86" fmla="*/ 675 w 287"/>
                <a:gd name="T87" fmla="*/ 849 h 350"/>
                <a:gd name="T88" fmla="*/ 630 w 287"/>
                <a:gd name="T89" fmla="*/ 784 h 350"/>
                <a:gd name="T90" fmla="*/ 589 w 287"/>
                <a:gd name="T91" fmla="*/ 719 h 350"/>
                <a:gd name="T92" fmla="*/ 560 w 287"/>
                <a:gd name="T93" fmla="*/ 661 h 350"/>
                <a:gd name="T94" fmla="*/ 534 w 287"/>
                <a:gd name="T95" fmla="*/ 590 h 350"/>
                <a:gd name="T96" fmla="*/ 521 w 287"/>
                <a:gd name="T97" fmla="*/ 543 h 350"/>
                <a:gd name="T98" fmla="*/ 151 w 287"/>
                <a:gd name="T99" fmla="*/ 0 h 3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350"/>
                <a:gd name="T152" fmla="*/ 287 w 287"/>
                <a:gd name="T153" fmla="*/ 350 h 3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350">
                  <a:moveTo>
                    <a:pt x="47" y="0"/>
                  </a:moveTo>
                  <a:lnTo>
                    <a:pt x="93" y="75"/>
                  </a:lnTo>
                  <a:lnTo>
                    <a:pt x="173" y="160"/>
                  </a:lnTo>
                  <a:lnTo>
                    <a:pt x="173" y="162"/>
                  </a:lnTo>
                  <a:lnTo>
                    <a:pt x="175" y="168"/>
                  </a:lnTo>
                  <a:lnTo>
                    <a:pt x="175" y="170"/>
                  </a:lnTo>
                  <a:lnTo>
                    <a:pt x="176" y="175"/>
                  </a:lnTo>
                  <a:lnTo>
                    <a:pt x="178" y="181"/>
                  </a:lnTo>
                  <a:lnTo>
                    <a:pt x="182" y="187"/>
                  </a:lnTo>
                  <a:lnTo>
                    <a:pt x="184" y="192"/>
                  </a:lnTo>
                  <a:lnTo>
                    <a:pt x="186" y="198"/>
                  </a:lnTo>
                  <a:lnTo>
                    <a:pt x="190" y="206"/>
                  </a:lnTo>
                  <a:lnTo>
                    <a:pt x="194" y="213"/>
                  </a:lnTo>
                  <a:lnTo>
                    <a:pt x="197" y="221"/>
                  </a:lnTo>
                  <a:lnTo>
                    <a:pt x="203" y="228"/>
                  </a:lnTo>
                  <a:lnTo>
                    <a:pt x="207" y="236"/>
                  </a:lnTo>
                  <a:lnTo>
                    <a:pt x="214" y="246"/>
                  </a:lnTo>
                  <a:lnTo>
                    <a:pt x="218" y="253"/>
                  </a:lnTo>
                  <a:lnTo>
                    <a:pt x="224" y="263"/>
                  </a:lnTo>
                  <a:lnTo>
                    <a:pt x="230" y="270"/>
                  </a:lnTo>
                  <a:lnTo>
                    <a:pt x="235" y="278"/>
                  </a:lnTo>
                  <a:lnTo>
                    <a:pt x="241" y="285"/>
                  </a:lnTo>
                  <a:lnTo>
                    <a:pt x="249" y="293"/>
                  </a:lnTo>
                  <a:lnTo>
                    <a:pt x="254" y="299"/>
                  </a:lnTo>
                  <a:lnTo>
                    <a:pt x="260" y="306"/>
                  </a:lnTo>
                  <a:lnTo>
                    <a:pt x="264" y="312"/>
                  </a:lnTo>
                  <a:lnTo>
                    <a:pt x="270" y="318"/>
                  </a:lnTo>
                  <a:lnTo>
                    <a:pt x="273" y="322"/>
                  </a:lnTo>
                  <a:lnTo>
                    <a:pt x="279" y="327"/>
                  </a:lnTo>
                  <a:lnTo>
                    <a:pt x="283" y="333"/>
                  </a:lnTo>
                  <a:lnTo>
                    <a:pt x="287" y="335"/>
                  </a:lnTo>
                  <a:lnTo>
                    <a:pt x="283" y="335"/>
                  </a:lnTo>
                  <a:lnTo>
                    <a:pt x="281" y="339"/>
                  </a:lnTo>
                  <a:lnTo>
                    <a:pt x="273" y="341"/>
                  </a:lnTo>
                  <a:lnTo>
                    <a:pt x="268" y="346"/>
                  </a:lnTo>
                  <a:lnTo>
                    <a:pt x="258" y="348"/>
                  </a:lnTo>
                  <a:lnTo>
                    <a:pt x="249" y="350"/>
                  </a:lnTo>
                  <a:lnTo>
                    <a:pt x="237" y="350"/>
                  </a:lnTo>
                  <a:lnTo>
                    <a:pt x="226" y="348"/>
                  </a:lnTo>
                  <a:lnTo>
                    <a:pt x="218" y="343"/>
                  </a:lnTo>
                  <a:lnTo>
                    <a:pt x="213" y="339"/>
                  </a:lnTo>
                  <a:lnTo>
                    <a:pt x="207" y="333"/>
                  </a:lnTo>
                  <a:lnTo>
                    <a:pt x="199" y="327"/>
                  </a:lnTo>
                  <a:lnTo>
                    <a:pt x="194" y="322"/>
                  </a:lnTo>
                  <a:lnTo>
                    <a:pt x="186" y="316"/>
                  </a:lnTo>
                  <a:lnTo>
                    <a:pt x="180" y="310"/>
                  </a:lnTo>
                  <a:lnTo>
                    <a:pt x="176" y="305"/>
                  </a:lnTo>
                  <a:lnTo>
                    <a:pt x="169" y="297"/>
                  </a:lnTo>
                  <a:lnTo>
                    <a:pt x="165" y="291"/>
                  </a:lnTo>
                  <a:lnTo>
                    <a:pt x="161" y="285"/>
                  </a:lnTo>
                  <a:lnTo>
                    <a:pt x="159" y="282"/>
                  </a:lnTo>
                  <a:lnTo>
                    <a:pt x="154" y="278"/>
                  </a:lnTo>
                  <a:lnTo>
                    <a:pt x="152" y="274"/>
                  </a:lnTo>
                  <a:lnTo>
                    <a:pt x="148" y="274"/>
                  </a:lnTo>
                  <a:lnTo>
                    <a:pt x="138" y="274"/>
                  </a:lnTo>
                  <a:lnTo>
                    <a:pt x="133" y="274"/>
                  </a:lnTo>
                  <a:lnTo>
                    <a:pt x="127" y="274"/>
                  </a:lnTo>
                  <a:lnTo>
                    <a:pt x="118" y="274"/>
                  </a:lnTo>
                  <a:lnTo>
                    <a:pt x="110" y="274"/>
                  </a:lnTo>
                  <a:lnTo>
                    <a:pt x="100" y="272"/>
                  </a:lnTo>
                  <a:lnTo>
                    <a:pt x="91" y="270"/>
                  </a:lnTo>
                  <a:lnTo>
                    <a:pt x="83" y="268"/>
                  </a:lnTo>
                  <a:lnTo>
                    <a:pt x="74" y="268"/>
                  </a:lnTo>
                  <a:lnTo>
                    <a:pt x="64" y="265"/>
                  </a:lnTo>
                  <a:lnTo>
                    <a:pt x="57" y="261"/>
                  </a:lnTo>
                  <a:lnTo>
                    <a:pt x="49" y="257"/>
                  </a:lnTo>
                  <a:lnTo>
                    <a:pt x="41" y="253"/>
                  </a:lnTo>
                  <a:lnTo>
                    <a:pt x="34" y="246"/>
                  </a:lnTo>
                  <a:lnTo>
                    <a:pt x="28" y="240"/>
                  </a:lnTo>
                  <a:lnTo>
                    <a:pt x="22" y="232"/>
                  </a:lnTo>
                  <a:lnTo>
                    <a:pt x="17" y="225"/>
                  </a:lnTo>
                  <a:lnTo>
                    <a:pt x="13" y="215"/>
                  </a:lnTo>
                  <a:lnTo>
                    <a:pt x="9" y="209"/>
                  </a:lnTo>
                  <a:lnTo>
                    <a:pt x="7" y="200"/>
                  </a:lnTo>
                  <a:lnTo>
                    <a:pt x="5" y="194"/>
                  </a:lnTo>
                  <a:lnTo>
                    <a:pt x="2" y="187"/>
                  </a:lnTo>
                  <a:lnTo>
                    <a:pt x="2" y="179"/>
                  </a:lnTo>
                  <a:lnTo>
                    <a:pt x="0" y="173"/>
                  </a:lnTo>
                  <a:lnTo>
                    <a:pt x="0" y="168"/>
                  </a:lnTo>
                  <a:lnTo>
                    <a:pt x="0" y="160"/>
                  </a:lnTo>
                  <a:lnTo>
                    <a:pt x="0" y="158"/>
                  </a:lnTo>
                  <a:lnTo>
                    <a:pt x="0" y="160"/>
                  </a:lnTo>
                  <a:lnTo>
                    <a:pt x="2" y="166"/>
                  </a:lnTo>
                  <a:lnTo>
                    <a:pt x="3" y="173"/>
                  </a:lnTo>
                  <a:lnTo>
                    <a:pt x="9" y="185"/>
                  </a:lnTo>
                  <a:lnTo>
                    <a:pt x="11" y="190"/>
                  </a:lnTo>
                  <a:lnTo>
                    <a:pt x="17" y="194"/>
                  </a:lnTo>
                  <a:lnTo>
                    <a:pt x="19" y="202"/>
                  </a:lnTo>
                  <a:lnTo>
                    <a:pt x="26" y="208"/>
                  </a:lnTo>
                  <a:lnTo>
                    <a:pt x="30" y="213"/>
                  </a:lnTo>
                  <a:lnTo>
                    <a:pt x="36" y="219"/>
                  </a:lnTo>
                  <a:lnTo>
                    <a:pt x="43" y="225"/>
                  </a:lnTo>
                  <a:lnTo>
                    <a:pt x="51" y="230"/>
                  </a:lnTo>
                  <a:lnTo>
                    <a:pt x="59" y="234"/>
                  </a:lnTo>
                  <a:lnTo>
                    <a:pt x="66" y="238"/>
                  </a:lnTo>
                  <a:lnTo>
                    <a:pt x="74" y="242"/>
                  </a:lnTo>
                  <a:lnTo>
                    <a:pt x="83" y="246"/>
                  </a:lnTo>
                  <a:lnTo>
                    <a:pt x="93" y="247"/>
                  </a:lnTo>
                  <a:lnTo>
                    <a:pt x="100" y="249"/>
                  </a:lnTo>
                  <a:lnTo>
                    <a:pt x="110" y="253"/>
                  </a:lnTo>
                  <a:lnTo>
                    <a:pt x="119" y="255"/>
                  </a:lnTo>
                  <a:lnTo>
                    <a:pt x="127" y="255"/>
                  </a:lnTo>
                  <a:lnTo>
                    <a:pt x="135" y="257"/>
                  </a:lnTo>
                  <a:lnTo>
                    <a:pt x="138" y="257"/>
                  </a:lnTo>
                  <a:lnTo>
                    <a:pt x="146" y="259"/>
                  </a:lnTo>
                  <a:lnTo>
                    <a:pt x="154" y="259"/>
                  </a:lnTo>
                  <a:lnTo>
                    <a:pt x="157" y="261"/>
                  </a:lnTo>
                  <a:lnTo>
                    <a:pt x="161" y="265"/>
                  </a:lnTo>
                  <a:lnTo>
                    <a:pt x="165" y="272"/>
                  </a:lnTo>
                  <a:lnTo>
                    <a:pt x="173" y="282"/>
                  </a:lnTo>
                  <a:lnTo>
                    <a:pt x="178" y="291"/>
                  </a:lnTo>
                  <a:lnTo>
                    <a:pt x="190" y="301"/>
                  </a:lnTo>
                  <a:lnTo>
                    <a:pt x="199" y="310"/>
                  </a:lnTo>
                  <a:lnTo>
                    <a:pt x="209" y="318"/>
                  </a:lnTo>
                  <a:lnTo>
                    <a:pt x="218" y="324"/>
                  </a:lnTo>
                  <a:lnTo>
                    <a:pt x="230" y="325"/>
                  </a:lnTo>
                  <a:lnTo>
                    <a:pt x="237" y="327"/>
                  </a:lnTo>
                  <a:lnTo>
                    <a:pt x="247" y="331"/>
                  </a:lnTo>
                  <a:lnTo>
                    <a:pt x="254" y="331"/>
                  </a:lnTo>
                  <a:lnTo>
                    <a:pt x="260" y="331"/>
                  </a:lnTo>
                  <a:lnTo>
                    <a:pt x="264" y="331"/>
                  </a:lnTo>
                  <a:lnTo>
                    <a:pt x="266" y="331"/>
                  </a:lnTo>
                  <a:lnTo>
                    <a:pt x="264" y="327"/>
                  </a:lnTo>
                  <a:lnTo>
                    <a:pt x="258" y="324"/>
                  </a:lnTo>
                  <a:lnTo>
                    <a:pt x="249" y="316"/>
                  </a:lnTo>
                  <a:lnTo>
                    <a:pt x="241" y="306"/>
                  </a:lnTo>
                  <a:lnTo>
                    <a:pt x="233" y="301"/>
                  </a:lnTo>
                  <a:lnTo>
                    <a:pt x="230" y="293"/>
                  </a:lnTo>
                  <a:lnTo>
                    <a:pt x="224" y="287"/>
                  </a:lnTo>
                  <a:lnTo>
                    <a:pt x="218" y="282"/>
                  </a:lnTo>
                  <a:lnTo>
                    <a:pt x="211" y="274"/>
                  </a:lnTo>
                  <a:lnTo>
                    <a:pt x="207" y="268"/>
                  </a:lnTo>
                  <a:lnTo>
                    <a:pt x="201" y="261"/>
                  </a:lnTo>
                  <a:lnTo>
                    <a:pt x="197" y="253"/>
                  </a:lnTo>
                  <a:lnTo>
                    <a:pt x="192" y="246"/>
                  </a:lnTo>
                  <a:lnTo>
                    <a:pt x="188" y="238"/>
                  </a:lnTo>
                  <a:lnTo>
                    <a:pt x="184" y="232"/>
                  </a:lnTo>
                  <a:lnTo>
                    <a:pt x="180" y="225"/>
                  </a:lnTo>
                  <a:lnTo>
                    <a:pt x="176" y="219"/>
                  </a:lnTo>
                  <a:lnTo>
                    <a:pt x="175" y="213"/>
                  </a:lnTo>
                  <a:lnTo>
                    <a:pt x="171" y="206"/>
                  </a:lnTo>
                  <a:lnTo>
                    <a:pt x="171" y="200"/>
                  </a:lnTo>
                  <a:lnTo>
                    <a:pt x="167" y="190"/>
                  </a:lnTo>
                  <a:lnTo>
                    <a:pt x="165" y="183"/>
                  </a:lnTo>
                  <a:lnTo>
                    <a:pt x="163" y="177"/>
                  </a:lnTo>
                  <a:lnTo>
                    <a:pt x="163" y="175"/>
                  </a:lnTo>
                  <a:lnTo>
                    <a:pt x="72" y="95"/>
                  </a:lnTo>
                  <a:lnTo>
                    <a:pt x="4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3" name="Shape 6209"/>
            <p:cNvSpPr>
              <a:spLocks/>
            </p:cNvSpPr>
            <p:nvPr/>
          </p:nvSpPr>
          <p:spPr bwMode="auto">
            <a:xfrm>
              <a:off x="4716" y="2010"/>
              <a:ext cx="127" cy="237"/>
            </a:xfrm>
            <a:custGeom>
              <a:avLst/>
              <a:gdLst>
                <a:gd name="T0" fmla="*/ 0 w 253"/>
                <a:gd name="T1" fmla="*/ 142 h 473"/>
                <a:gd name="T2" fmla="*/ 0 w 253"/>
                <a:gd name="T3" fmla="*/ 174 h 473"/>
                <a:gd name="T4" fmla="*/ 10 w 253"/>
                <a:gd name="T5" fmla="*/ 202 h 473"/>
                <a:gd name="T6" fmla="*/ 29 w 253"/>
                <a:gd name="T7" fmla="*/ 259 h 473"/>
                <a:gd name="T8" fmla="*/ 42 w 253"/>
                <a:gd name="T9" fmla="*/ 294 h 473"/>
                <a:gd name="T10" fmla="*/ 48 w 253"/>
                <a:gd name="T11" fmla="*/ 329 h 473"/>
                <a:gd name="T12" fmla="*/ 68 w 253"/>
                <a:gd name="T13" fmla="*/ 367 h 473"/>
                <a:gd name="T14" fmla="*/ 77 w 253"/>
                <a:gd name="T15" fmla="*/ 414 h 473"/>
                <a:gd name="T16" fmla="*/ 96 w 253"/>
                <a:gd name="T17" fmla="*/ 461 h 473"/>
                <a:gd name="T18" fmla="*/ 115 w 253"/>
                <a:gd name="T19" fmla="*/ 515 h 473"/>
                <a:gd name="T20" fmla="*/ 135 w 253"/>
                <a:gd name="T21" fmla="*/ 569 h 473"/>
                <a:gd name="T22" fmla="*/ 164 w 253"/>
                <a:gd name="T23" fmla="*/ 635 h 473"/>
                <a:gd name="T24" fmla="*/ 189 w 253"/>
                <a:gd name="T25" fmla="*/ 695 h 473"/>
                <a:gd name="T26" fmla="*/ 218 w 253"/>
                <a:gd name="T27" fmla="*/ 768 h 473"/>
                <a:gd name="T28" fmla="*/ 250 w 253"/>
                <a:gd name="T29" fmla="*/ 841 h 473"/>
                <a:gd name="T30" fmla="*/ 280 w 253"/>
                <a:gd name="T31" fmla="*/ 907 h 473"/>
                <a:gd name="T32" fmla="*/ 312 w 253"/>
                <a:gd name="T33" fmla="*/ 980 h 473"/>
                <a:gd name="T34" fmla="*/ 341 w 253"/>
                <a:gd name="T35" fmla="*/ 1049 h 473"/>
                <a:gd name="T36" fmla="*/ 379 w 253"/>
                <a:gd name="T37" fmla="*/ 1115 h 473"/>
                <a:gd name="T38" fmla="*/ 408 w 253"/>
                <a:gd name="T39" fmla="*/ 1188 h 473"/>
                <a:gd name="T40" fmla="*/ 434 w 253"/>
                <a:gd name="T41" fmla="*/ 1248 h 473"/>
                <a:gd name="T42" fmla="*/ 463 w 253"/>
                <a:gd name="T43" fmla="*/ 1302 h 473"/>
                <a:gd name="T44" fmla="*/ 488 w 253"/>
                <a:gd name="T45" fmla="*/ 1356 h 473"/>
                <a:gd name="T46" fmla="*/ 511 w 253"/>
                <a:gd name="T47" fmla="*/ 1406 h 473"/>
                <a:gd name="T48" fmla="*/ 524 w 253"/>
                <a:gd name="T49" fmla="*/ 1435 h 473"/>
                <a:gd name="T50" fmla="*/ 537 w 253"/>
                <a:gd name="T51" fmla="*/ 1470 h 473"/>
                <a:gd name="T52" fmla="*/ 556 w 253"/>
                <a:gd name="T53" fmla="*/ 1495 h 473"/>
                <a:gd name="T54" fmla="*/ 800 w 253"/>
                <a:gd name="T55" fmla="*/ 1482 h 473"/>
                <a:gd name="T56" fmla="*/ 768 w 253"/>
                <a:gd name="T57" fmla="*/ 1448 h 473"/>
                <a:gd name="T58" fmla="*/ 732 w 253"/>
                <a:gd name="T59" fmla="*/ 1393 h 473"/>
                <a:gd name="T60" fmla="*/ 700 w 253"/>
                <a:gd name="T61" fmla="*/ 1349 h 473"/>
                <a:gd name="T62" fmla="*/ 665 w 253"/>
                <a:gd name="T63" fmla="*/ 1302 h 473"/>
                <a:gd name="T64" fmla="*/ 633 w 253"/>
                <a:gd name="T65" fmla="*/ 1248 h 473"/>
                <a:gd name="T66" fmla="*/ 591 w 253"/>
                <a:gd name="T67" fmla="*/ 1188 h 473"/>
                <a:gd name="T68" fmla="*/ 549 w 253"/>
                <a:gd name="T69" fmla="*/ 1128 h 473"/>
                <a:gd name="T70" fmla="*/ 504 w 253"/>
                <a:gd name="T71" fmla="*/ 1062 h 473"/>
                <a:gd name="T72" fmla="*/ 463 w 253"/>
                <a:gd name="T73" fmla="*/ 996 h 473"/>
                <a:gd name="T74" fmla="*/ 414 w 253"/>
                <a:gd name="T75" fmla="*/ 929 h 473"/>
                <a:gd name="T76" fmla="*/ 379 w 253"/>
                <a:gd name="T77" fmla="*/ 863 h 473"/>
                <a:gd name="T78" fmla="*/ 334 w 253"/>
                <a:gd name="T79" fmla="*/ 799 h 473"/>
                <a:gd name="T80" fmla="*/ 299 w 253"/>
                <a:gd name="T81" fmla="*/ 740 h 473"/>
                <a:gd name="T82" fmla="*/ 261 w 253"/>
                <a:gd name="T83" fmla="*/ 679 h 473"/>
                <a:gd name="T84" fmla="*/ 237 w 253"/>
                <a:gd name="T85" fmla="*/ 619 h 473"/>
                <a:gd name="T86" fmla="*/ 212 w 253"/>
                <a:gd name="T87" fmla="*/ 559 h 473"/>
                <a:gd name="T88" fmla="*/ 196 w 253"/>
                <a:gd name="T89" fmla="*/ 503 h 473"/>
                <a:gd name="T90" fmla="*/ 170 w 253"/>
                <a:gd name="T91" fmla="*/ 461 h 473"/>
                <a:gd name="T92" fmla="*/ 151 w 253"/>
                <a:gd name="T93" fmla="*/ 420 h 473"/>
                <a:gd name="T94" fmla="*/ 138 w 253"/>
                <a:gd name="T95" fmla="*/ 379 h 473"/>
                <a:gd name="T96" fmla="*/ 129 w 253"/>
                <a:gd name="T97" fmla="*/ 341 h 473"/>
                <a:gd name="T98" fmla="*/ 122 w 253"/>
                <a:gd name="T99" fmla="*/ 294 h 473"/>
                <a:gd name="T100" fmla="*/ 103 w 253"/>
                <a:gd name="T101" fmla="*/ 241 h 473"/>
                <a:gd name="T102" fmla="*/ 103 w 253"/>
                <a:gd name="T103" fmla="*/ 196 h 473"/>
                <a:gd name="T104" fmla="*/ 687 w 253"/>
                <a:gd name="T105" fmla="*/ 48 h 473"/>
                <a:gd name="T106" fmla="*/ 652 w 253"/>
                <a:gd name="T107" fmla="*/ 0 h 47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53"/>
                <a:gd name="T163" fmla="*/ 0 h 473"/>
                <a:gd name="T164" fmla="*/ 253 w 253"/>
                <a:gd name="T165" fmla="*/ 473 h 47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53" h="473">
                  <a:moveTo>
                    <a:pt x="203" y="0"/>
                  </a:moveTo>
                  <a:lnTo>
                    <a:pt x="0" y="45"/>
                  </a:lnTo>
                  <a:lnTo>
                    <a:pt x="0" y="47"/>
                  </a:lnTo>
                  <a:lnTo>
                    <a:pt x="0" y="55"/>
                  </a:lnTo>
                  <a:lnTo>
                    <a:pt x="2" y="59"/>
                  </a:lnTo>
                  <a:lnTo>
                    <a:pt x="3" y="64"/>
                  </a:lnTo>
                  <a:lnTo>
                    <a:pt x="5" y="72"/>
                  </a:lnTo>
                  <a:lnTo>
                    <a:pt x="9" y="82"/>
                  </a:lnTo>
                  <a:lnTo>
                    <a:pt x="9" y="87"/>
                  </a:lnTo>
                  <a:lnTo>
                    <a:pt x="13" y="93"/>
                  </a:lnTo>
                  <a:lnTo>
                    <a:pt x="13" y="97"/>
                  </a:lnTo>
                  <a:lnTo>
                    <a:pt x="15" y="104"/>
                  </a:lnTo>
                  <a:lnTo>
                    <a:pt x="17" y="110"/>
                  </a:lnTo>
                  <a:lnTo>
                    <a:pt x="21" y="116"/>
                  </a:lnTo>
                  <a:lnTo>
                    <a:pt x="22" y="123"/>
                  </a:lnTo>
                  <a:lnTo>
                    <a:pt x="24" y="131"/>
                  </a:lnTo>
                  <a:lnTo>
                    <a:pt x="28" y="137"/>
                  </a:lnTo>
                  <a:lnTo>
                    <a:pt x="30" y="146"/>
                  </a:lnTo>
                  <a:lnTo>
                    <a:pt x="32" y="154"/>
                  </a:lnTo>
                  <a:lnTo>
                    <a:pt x="36" y="163"/>
                  </a:lnTo>
                  <a:lnTo>
                    <a:pt x="40" y="171"/>
                  </a:lnTo>
                  <a:lnTo>
                    <a:pt x="42" y="180"/>
                  </a:lnTo>
                  <a:lnTo>
                    <a:pt x="47" y="190"/>
                  </a:lnTo>
                  <a:lnTo>
                    <a:pt x="51" y="201"/>
                  </a:lnTo>
                  <a:lnTo>
                    <a:pt x="55" y="211"/>
                  </a:lnTo>
                  <a:lnTo>
                    <a:pt x="59" y="220"/>
                  </a:lnTo>
                  <a:lnTo>
                    <a:pt x="62" y="232"/>
                  </a:lnTo>
                  <a:lnTo>
                    <a:pt x="68" y="243"/>
                  </a:lnTo>
                  <a:lnTo>
                    <a:pt x="72" y="253"/>
                  </a:lnTo>
                  <a:lnTo>
                    <a:pt x="78" y="266"/>
                  </a:lnTo>
                  <a:lnTo>
                    <a:pt x="81" y="275"/>
                  </a:lnTo>
                  <a:lnTo>
                    <a:pt x="87" y="287"/>
                  </a:lnTo>
                  <a:lnTo>
                    <a:pt x="93" y="298"/>
                  </a:lnTo>
                  <a:lnTo>
                    <a:pt x="97" y="310"/>
                  </a:lnTo>
                  <a:lnTo>
                    <a:pt x="102" y="319"/>
                  </a:lnTo>
                  <a:lnTo>
                    <a:pt x="106" y="332"/>
                  </a:lnTo>
                  <a:lnTo>
                    <a:pt x="112" y="342"/>
                  </a:lnTo>
                  <a:lnTo>
                    <a:pt x="118" y="353"/>
                  </a:lnTo>
                  <a:lnTo>
                    <a:pt x="121" y="365"/>
                  </a:lnTo>
                  <a:lnTo>
                    <a:pt x="127" y="376"/>
                  </a:lnTo>
                  <a:lnTo>
                    <a:pt x="131" y="386"/>
                  </a:lnTo>
                  <a:lnTo>
                    <a:pt x="135" y="395"/>
                  </a:lnTo>
                  <a:lnTo>
                    <a:pt x="140" y="403"/>
                  </a:lnTo>
                  <a:lnTo>
                    <a:pt x="144" y="412"/>
                  </a:lnTo>
                  <a:lnTo>
                    <a:pt x="148" y="420"/>
                  </a:lnTo>
                  <a:lnTo>
                    <a:pt x="152" y="429"/>
                  </a:lnTo>
                  <a:lnTo>
                    <a:pt x="154" y="437"/>
                  </a:lnTo>
                  <a:lnTo>
                    <a:pt x="159" y="445"/>
                  </a:lnTo>
                  <a:lnTo>
                    <a:pt x="161" y="450"/>
                  </a:lnTo>
                  <a:lnTo>
                    <a:pt x="163" y="454"/>
                  </a:lnTo>
                  <a:lnTo>
                    <a:pt x="165" y="460"/>
                  </a:lnTo>
                  <a:lnTo>
                    <a:pt x="167" y="465"/>
                  </a:lnTo>
                  <a:lnTo>
                    <a:pt x="169" y="469"/>
                  </a:lnTo>
                  <a:lnTo>
                    <a:pt x="173" y="473"/>
                  </a:lnTo>
                  <a:lnTo>
                    <a:pt x="253" y="473"/>
                  </a:lnTo>
                  <a:lnTo>
                    <a:pt x="249" y="469"/>
                  </a:lnTo>
                  <a:lnTo>
                    <a:pt x="247" y="465"/>
                  </a:lnTo>
                  <a:lnTo>
                    <a:pt x="239" y="458"/>
                  </a:lnTo>
                  <a:lnTo>
                    <a:pt x="233" y="448"/>
                  </a:lnTo>
                  <a:lnTo>
                    <a:pt x="228" y="441"/>
                  </a:lnTo>
                  <a:lnTo>
                    <a:pt x="224" y="435"/>
                  </a:lnTo>
                  <a:lnTo>
                    <a:pt x="218" y="427"/>
                  </a:lnTo>
                  <a:lnTo>
                    <a:pt x="214" y="420"/>
                  </a:lnTo>
                  <a:lnTo>
                    <a:pt x="207" y="412"/>
                  </a:lnTo>
                  <a:lnTo>
                    <a:pt x="203" y="403"/>
                  </a:lnTo>
                  <a:lnTo>
                    <a:pt x="197" y="395"/>
                  </a:lnTo>
                  <a:lnTo>
                    <a:pt x="192" y="388"/>
                  </a:lnTo>
                  <a:lnTo>
                    <a:pt x="184" y="376"/>
                  </a:lnTo>
                  <a:lnTo>
                    <a:pt x="176" y="367"/>
                  </a:lnTo>
                  <a:lnTo>
                    <a:pt x="171" y="357"/>
                  </a:lnTo>
                  <a:lnTo>
                    <a:pt x="165" y="348"/>
                  </a:lnTo>
                  <a:lnTo>
                    <a:pt x="157" y="336"/>
                  </a:lnTo>
                  <a:lnTo>
                    <a:pt x="150" y="327"/>
                  </a:lnTo>
                  <a:lnTo>
                    <a:pt x="144" y="315"/>
                  </a:lnTo>
                  <a:lnTo>
                    <a:pt x="137" y="306"/>
                  </a:lnTo>
                  <a:lnTo>
                    <a:pt x="129" y="294"/>
                  </a:lnTo>
                  <a:lnTo>
                    <a:pt x="123" y="285"/>
                  </a:lnTo>
                  <a:lnTo>
                    <a:pt x="118" y="273"/>
                  </a:lnTo>
                  <a:lnTo>
                    <a:pt x="112" y="264"/>
                  </a:lnTo>
                  <a:lnTo>
                    <a:pt x="104" y="253"/>
                  </a:lnTo>
                  <a:lnTo>
                    <a:pt x="99" y="243"/>
                  </a:lnTo>
                  <a:lnTo>
                    <a:pt x="93" y="234"/>
                  </a:lnTo>
                  <a:lnTo>
                    <a:pt x="89" y="224"/>
                  </a:lnTo>
                  <a:lnTo>
                    <a:pt x="81" y="215"/>
                  </a:lnTo>
                  <a:lnTo>
                    <a:pt x="78" y="205"/>
                  </a:lnTo>
                  <a:lnTo>
                    <a:pt x="74" y="196"/>
                  </a:lnTo>
                  <a:lnTo>
                    <a:pt x="70" y="186"/>
                  </a:lnTo>
                  <a:lnTo>
                    <a:pt x="66" y="177"/>
                  </a:lnTo>
                  <a:lnTo>
                    <a:pt x="62" y="169"/>
                  </a:lnTo>
                  <a:lnTo>
                    <a:pt x="61" y="159"/>
                  </a:lnTo>
                  <a:lnTo>
                    <a:pt x="57" y="154"/>
                  </a:lnTo>
                  <a:lnTo>
                    <a:pt x="53" y="146"/>
                  </a:lnTo>
                  <a:lnTo>
                    <a:pt x="49" y="139"/>
                  </a:lnTo>
                  <a:lnTo>
                    <a:pt x="47" y="133"/>
                  </a:lnTo>
                  <a:lnTo>
                    <a:pt x="47" y="125"/>
                  </a:lnTo>
                  <a:lnTo>
                    <a:pt x="43" y="120"/>
                  </a:lnTo>
                  <a:lnTo>
                    <a:pt x="42" y="112"/>
                  </a:lnTo>
                  <a:lnTo>
                    <a:pt x="40" y="108"/>
                  </a:lnTo>
                  <a:lnTo>
                    <a:pt x="40" y="102"/>
                  </a:lnTo>
                  <a:lnTo>
                    <a:pt x="38" y="93"/>
                  </a:lnTo>
                  <a:lnTo>
                    <a:pt x="36" y="83"/>
                  </a:lnTo>
                  <a:lnTo>
                    <a:pt x="32" y="76"/>
                  </a:lnTo>
                  <a:lnTo>
                    <a:pt x="32" y="70"/>
                  </a:lnTo>
                  <a:lnTo>
                    <a:pt x="32" y="62"/>
                  </a:lnTo>
                  <a:lnTo>
                    <a:pt x="32" y="59"/>
                  </a:lnTo>
                  <a:lnTo>
                    <a:pt x="214" y="15"/>
                  </a:lnTo>
                  <a:lnTo>
                    <a:pt x="203"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4" name="Shape 6210"/>
            <p:cNvSpPr>
              <a:spLocks/>
            </p:cNvSpPr>
            <p:nvPr/>
          </p:nvSpPr>
          <p:spPr bwMode="auto">
            <a:xfrm>
              <a:off x="4111" y="2241"/>
              <a:ext cx="920" cy="34"/>
            </a:xfrm>
            <a:custGeom>
              <a:avLst/>
              <a:gdLst>
                <a:gd name="T0" fmla="*/ 21 w 1842"/>
                <a:gd name="T1" fmla="*/ 66 h 68"/>
                <a:gd name="T2" fmla="*/ 92 w 1842"/>
                <a:gd name="T3" fmla="*/ 66 h 68"/>
                <a:gd name="T4" fmla="*/ 194 w 1842"/>
                <a:gd name="T5" fmla="*/ 58 h 68"/>
                <a:gd name="T6" fmla="*/ 326 w 1842"/>
                <a:gd name="T7" fmla="*/ 58 h 68"/>
                <a:gd name="T8" fmla="*/ 485 w 1842"/>
                <a:gd name="T9" fmla="*/ 46 h 68"/>
                <a:gd name="T10" fmla="*/ 669 w 1842"/>
                <a:gd name="T11" fmla="*/ 46 h 68"/>
                <a:gd name="T12" fmla="*/ 882 w 1842"/>
                <a:gd name="T13" fmla="*/ 40 h 68"/>
                <a:gd name="T14" fmla="*/ 1108 w 1842"/>
                <a:gd name="T15" fmla="*/ 40 h 68"/>
                <a:gd name="T16" fmla="*/ 1348 w 1842"/>
                <a:gd name="T17" fmla="*/ 27 h 68"/>
                <a:gd name="T18" fmla="*/ 1606 w 1842"/>
                <a:gd name="T19" fmla="*/ 21 h 68"/>
                <a:gd name="T20" fmla="*/ 1873 w 1842"/>
                <a:gd name="T21" fmla="*/ 15 h 68"/>
                <a:gd name="T22" fmla="*/ 2146 w 1842"/>
                <a:gd name="T23" fmla="*/ 15 h 68"/>
                <a:gd name="T24" fmla="*/ 2422 w 1842"/>
                <a:gd name="T25" fmla="*/ 9 h 68"/>
                <a:gd name="T26" fmla="*/ 2696 w 1842"/>
                <a:gd name="T27" fmla="*/ 6 h 68"/>
                <a:gd name="T28" fmla="*/ 2975 w 1842"/>
                <a:gd name="T29" fmla="*/ 6 h 68"/>
                <a:gd name="T30" fmla="*/ 3245 w 1842"/>
                <a:gd name="T31" fmla="*/ 0 h 68"/>
                <a:gd name="T32" fmla="*/ 3506 w 1842"/>
                <a:gd name="T33" fmla="*/ 0 h 68"/>
                <a:gd name="T34" fmla="*/ 3758 w 1842"/>
                <a:gd name="T35" fmla="*/ 0 h 68"/>
                <a:gd name="T36" fmla="*/ 3992 w 1842"/>
                <a:gd name="T37" fmla="*/ 0 h 68"/>
                <a:gd name="T38" fmla="*/ 4219 w 1842"/>
                <a:gd name="T39" fmla="*/ 0 h 68"/>
                <a:gd name="T40" fmla="*/ 4431 w 1842"/>
                <a:gd name="T41" fmla="*/ 0 h 68"/>
                <a:gd name="T42" fmla="*/ 4627 w 1842"/>
                <a:gd name="T43" fmla="*/ 0 h 68"/>
                <a:gd name="T44" fmla="*/ 4808 w 1842"/>
                <a:gd name="T45" fmla="*/ 6 h 68"/>
                <a:gd name="T46" fmla="*/ 4971 w 1842"/>
                <a:gd name="T47" fmla="*/ 9 h 68"/>
                <a:gd name="T48" fmla="*/ 5118 w 1842"/>
                <a:gd name="T49" fmla="*/ 9 h 68"/>
                <a:gd name="T50" fmla="*/ 5254 w 1842"/>
                <a:gd name="T51" fmla="*/ 9 h 68"/>
                <a:gd name="T52" fmla="*/ 5364 w 1842"/>
                <a:gd name="T53" fmla="*/ 15 h 68"/>
                <a:gd name="T54" fmla="*/ 5456 w 1842"/>
                <a:gd name="T55" fmla="*/ 15 h 68"/>
                <a:gd name="T56" fmla="*/ 5545 w 1842"/>
                <a:gd name="T57" fmla="*/ 15 h 68"/>
                <a:gd name="T58" fmla="*/ 5619 w 1842"/>
                <a:gd name="T59" fmla="*/ 21 h 68"/>
                <a:gd name="T60" fmla="*/ 5637 w 1842"/>
                <a:gd name="T61" fmla="*/ 134 h 68"/>
                <a:gd name="T62" fmla="*/ 5560 w 1842"/>
                <a:gd name="T63" fmla="*/ 127 h 68"/>
                <a:gd name="T64" fmla="*/ 5481 w 1842"/>
                <a:gd name="T65" fmla="*/ 127 h 68"/>
                <a:gd name="T66" fmla="*/ 5376 w 1842"/>
                <a:gd name="T67" fmla="*/ 124 h 68"/>
                <a:gd name="T68" fmla="*/ 5254 w 1842"/>
                <a:gd name="T69" fmla="*/ 117 h 68"/>
                <a:gd name="T70" fmla="*/ 5100 w 1842"/>
                <a:gd name="T71" fmla="*/ 111 h 68"/>
                <a:gd name="T72" fmla="*/ 4937 w 1842"/>
                <a:gd name="T73" fmla="*/ 105 h 68"/>
                <a:gd name="T74" fmla="*/ 4756 w 1842"/>
                <a:gd name="T75" fmla="*/ 105 h 68"/>
                <a:gd name="T76" fmla="*/ 4557 w 1842"/>
                <a:gd name="T77" fmla="*/ 93 h 68"/>
                <a:gd name="T78" fmla="*/ 4348 w 1842"/>
                <a:gd name="T79" fmla="*/ 93 h 68"/>
                <a:gd name="T80" fmla="*/ 4121 w 1842"/>
                <a:gd name="T81" fmla="*/ 93 h 68"/>
                <a:gd name="T82" fmla="*/ 3887 w 1842"/>
                <a:gd name="T83" fmla="*/ 86 h 68"/>
                <a:gd name="T84" fmla="*/ 3642 w 1842"/>
                <a:gd name="T85" fmla="*/ 86 h 68"/>
                <a:gd name="T86" fmla="*/ 3396 w 1842"/>
                <a:gd name="T87" fmla="*/ 86 h 68"/>
                <a:gd name="T88" fmla="*/ 3138 w 1842"/>
                <a:gd name="T89" fmla="*/ 93 h 68"/>
                <a:gd name="T90" fmla="*/ 2883 w 1842"/>
                <a:gd name="T91" fmla="*/ 93 h 68"/>
                <a:gd name="T92" fmla="*/ 2613 w 1842"/>
                <a:gd name="T93" fmla="*/ 99 h 68"/>
                <a:gd name="T94" fmla="*/ 2352 w 1842"/>
                <a:gd name="T95" fmla="*/ 105 h 68"/>
                <a:gd name="T96" fmla="*/ 2094 w 1842"/>
                <a:gd name="T97" fmla="*/ 111 h 68"/>
                <a:gd name="T98" fmla="*/ 1845 w 1842"/>
                <a:gd name="T99" fmla="*/ 124 h 68"/>
                <a:gd name="T100" fmla="*/ 1600 w 1842"/>
                <a:gd name="T101" fmla="*/ 134 h 68"/>
                <a:gd name="T102" fmla="*/ 1367 w 1842"/>
                <a:gd name="T103" fmla="*/ 139 h 68"/>
                <a:gd name="T104" fmla="*/ 1142 w 1842"/>
                <a:gd name="T105" fmla="*/ 151 h 68"/>
                <a:gd name="T106" fmla="*/ 939 w 1842"/>
                <a:gd name="T107" fmla="*/ 164 h 68"/>
                <a:gd name="T108" fmla="*/ 752 w 1842"/>
                <a:gd name="T109" fmla="*/ 170 h 68"/>
                <a:gd name="T110" fmla="*/ 583 w 1842"/>
                <a:gd name="T111" fmla="*/ 182 h 68"/>
                <a:gd name="T112" fmla="*/ 430 w 1842"/>
                <a:gd name="T113" fmla="*/ 186 h 68"/>
                <a:gd name="T114" fmla="*/ 310 w 1842"/>
                <a:gd name="T115" fmla="*/ 192 h 68"/>
                <a:gd name="T116" fmla="*/ 215 w 1842"/>
                <a:gd name="T117" fmla="*/ 204 h 68"/>
                <a:gd name="T118" fmla="*/ 135 w 1842"/>
                <a:gd name="T119" fmla="*/ 210 h 68"/>
                <a:gd name="T120" fmla="*/ 0 w 1842"/>
                <a:gd name="T121" fmla="*/ 68 h 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42"/>
                <a:gd name="T184" fmla="*/ 0 h 68"/>
                <a:gd name="T185" fmla="*/ 1842 w 1842"/>
                <a:gd name="T186" fmla="*/ 68 h 6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42" h="68">
                  <a:moveTo>
                    <a:pt x="0" y="22"/>
                  </a:moveTo>
                  <a:lnTo>
                    <a:pt x="0" y="21"/>
                  </a:lnTo>
                  <a:lnTo>
                    <a:pt x="6" y="21"/>
                  </a:lnTo>
                  <a:lnTo>
                    <a:pt x="7" y="21"/>
                  </a:lnTo>
                  <a:lnTo>
                    <a:pt x="13" y="21"/>
                  </a:lnTo>
                  <a:lnTo>
                    <a:pt x="17" y="21"/>
                  </a:lnTo>
                  <a:lnTo>
                    <a:pt x="25" y="21"/>
                  </a:lnTo>
                  <a:lnTo>
                    <a:pt x="30" y="21"/>
                  </a:lnTo>
                  <a:lnTo>
                    <a:pt x="38" y="21"/>
                  </a:lnTo>
                  <a:lnTo>
                    <a:pt x="45" y="21"/>
                  </a:lnTo>
                  <a:lnTo>
                    <a:pt x="55" y="21"/>
                  </a:lnTo>
                  <a:lnTo>
                    <a:pt x="63" y="19"/>
                  </a:lnTo>
                  <a:lnTo>
                    <a:pt x="72" y="19"/>
                  </a:lnTo>
                  <a:lnTo>
                    <a:pt x="83" y="19"/>
                  </a:lnTo>
                  <a:lnTo>
                    <a:pt x="95" y="19"/>
                  </a:lnTo>
                  <a:lnTo>
                    <a:pt x="106" y="19"/>
                  </a:lnTo>
                  <a:lnTo>
                    <a:pt x="118" y="19"/>
                  </a:lnTo>
                  <a:lnTo>
                    <a:pt x="131" y="17"/>
                  </a:lnTo>
                  <a:lnTo>
                    <a:pt x="144" y="17"/>
                  </a:lnTo>
                  <a:lnTo>
                    <a:pt x="158" y="15"/>
                  </a:lnTo>
                  <a:lnTo>
                    <a:pt x="173" y="15"/>
                  </a:lnTo>
                  <a:lnTo>
                    <a:pt x="188" y="15"/>
                  </a:lnTo>
                  <a:lnTo>
                    <a:pt x="203" y="15"/>
                  </a:lnTo>
                  <a:lnTo>
                    <a:pt x="218" y="15"/>
                  </a:lnTo>
                  <a:lnTo>
                    <a:pt x="236" y="15"/>
                  </a:lnTo>
                  <a:lnTo>
                    <a:pt x="253" y="15"/>
                  </a:lnTo>
                  <a:lnTo>
                    <a:pt x="270" y="15"/>
                  </a:lnTo>
                  <a:lnTo>
                    <a:pt x="287" y="13"/>
                  </a:lnTo>
                  <a:lnTo>
                    <a:pt x="304" y="13"/>
                  </a:lnTo>
                  <a:lnTo>
                    <a:pt x="323" y="13"/>
                  </a:lnTo>
                  <a:lnTo>
                    <a:pt x="342" y="13"/>
                  </a:lnTo>
                  <a:lnTo>
                    <a:pt x="361" y="13"/>
                  </a:lnTo>
                  <a:lnTo>
                    <a:pt x="380" y="11"/>
                  </a:lnTo>
                  <a:lnTo>
                    <a:pt x="399" y="11"/>
                  </a:lnTo>
                  <a:lnTo>
                    <a:pt x="420" y="11"/>
                  </a:lnTo>
                  <a:lnTo>
                    <a:pt x="439" y="9"/>
                  </a:lnTo>
                  <a:lnTo>
                    <a:pt x="460" y="9"/>
                  </a:lnTo>
                  <a:lnTo>
                    <a:pt x="481" y="9"/>
                  </a:lnTo>
                  <a:lnTo>
                    <a:pt x="502" y="9"/>
                  </a:lnTo>
                  <a:lnTo>
                    <a:pt x="523" y="7"/>
                  </a:lnTo>
                  <a:lnTo>
                    <a:pt x="543" y="7"/>
                  </a:lnTo>
                  <a:lnTo>
                    <a:pt x="564" y="7"/>
                  </a:lnTo>
                  <a:lnTo>
                    <a:pt x="587" y="7"/>
                  </a:lnTo>
                  <a:lnTo>
                    <a:pt x="610" y="5"/>
                  </a:lnTo>
                  <a:lnTo>
                    <a:pt x="631" y="5"/>
                  </a:lnTo>
                  <a:lnTo>
                    <a:pt x="654" y="5"/>
                  </a:lnTo>
                  <a:lnTo>
                    <a:pt x="677" y="5"/>
                  </a:lnTo>
                  <a:lnTo>
                    <a:pt x="699" y="5"/>
                  </a:lnTo>
                  <a:lnTo>
                    <a:pt x="722" y="5"/>
                  </a:lnTo>
                  <a:lnTo>
                    <a:pt x="745" y="3"/>
                  </a:lnTo>
                  <a:lnTo>
                    <a:pt x="766" y="3"/>
                  </a:lnTo>
                  <a:lnTo>
                    <a:pt x="789" y="3"/>
                  </a:lnTo>
                  <a:lnTo>
                    <a:pt x="812" y="3"/>
                  </a:lnTo>
                  <a:lnTo>
                    <a:pt x="834" y="3"/>
                  </a:lnTo>
                  <a:lnTo>
                    <a:pt x="857" y="3"/>
                  </a:lnTo>
                  <a:lnTo>
                    <a:pt x="878" y="2"/>
                  </a:lnTo>
                  <a:lnTo>
                    <a:pt x="901" y="2"/>
                  </a:lnTo>
                  <a:lnTo>
                    <a:pt x="924" y="2"/>
                  </a:lnTo>
                  <a:lnTo>
                    <a:pt x="946" y="2"/>
                  </a:lnTo>
                  <a:lnTo>
                    <a:pt x="969" y="2"/>
                  </a:lnTo>
                  <a:lnTo>
                    <a:pt x="990" y="2"/>
                  </a:lnTo>
                  <a:lnTo>
                    <a:pt x="1013" y="2"/>
                  </a:lnTo>
                  <a:lnTo>
                    <a:pt x="1036" y="2"/>
                  </a:lnTo>
                  <a:lnTo>
                    <a:pt x="1057" y="0"/>
                  </a:lnTo>
                  <a:lnTo>
                    <a:pt x="1080" y="0"/>
                  </a:lnTo>
                  <a:lnTo>
                    <a:pt x="1100" y="0"/>
                  </a:lnTo>
                  <a:lnTo>
                    <a:pt x="1121" y="0"/>
                  </a:lnTo>
                  <a:lnTo>
                    <a:pt x="1142" y="0"/>
                  </a:lnTo>
                  <a:lnTo>
                    <a:pt x="1163" y="0"/>
                  </a:lnTo>
                  <a:lnTo>
                    <a:pt x="1184" y="0"/>
                  </a:lnTo>
                  <a:lnTo>
                    <a:pt x="1203" y="0"/>
                  </a:lnTo>
                  <a:lnTo>
                    <a:pt x="1224" y="0"/>
                  </a:lnTo>
                  <a:lnTo>
                    <a:pt x="1243" y="0"/>
                  </a:lnTo>
                  <a:lnTo>
                    <a:pt x="1262" y="0"/>
                  </a:lnTo>
                  <a:lnTo>
                    <a:pt x="1281" y="0"/>
                  </a:lnTo>
                  <a:lnTo>
                    <a:pt x="1300" y="0"/>
                  </a:lnTo>
                  <a:lnTo>
                    <a:pt x="1319" y="0"/>
                  </a:lnTo>
                  <a:lnTo>
                    <a:pt x="1338" y="0"/>
                  </a:lnTo>
                  <a:lnTo>
                    <a:pt x="1357" y="0"/>
                  </a:lnTo>
                  <a:lnTo>
                    <a:pt x="1374" y="0"/>
                  </a:lnTo>
                  <a:lnTo>
                    <a:pt x="1391" y="0"/>
                  </a:lnTo>
                  <a:lnTo>
                    <a:pt x="1408" y="0"/>
                  </a:lnTo>
                  <a:lnTo>
                    <a:pt x="1425" y="0"/>
                  </a:lnTo>
                  <a:lnTo>
                    <a:pt x="1443" y="0"/>
                  </a:lnTo>
                  <a:lnTo>
                    <a:pt x="1458" y="0"/>
                  </a:lnTo>
                  <a:lnTo>
                    <a:pt x="1475" y="0"/>
                  </a:lnTo>
                  <a:lnTo>
                    <a:pt x="1492" y="0"/>
                  </a:lnTo>
                  <a:lnTo>
                    <a:pt x="1507" y="0"/>
                  </a:lnTo>
                  <a:lnTo>
                    <a:pt x="1522" y="0"/>
                  </a:lnTo>
                  <a:lnTo>
                    <a:pt x="1538" y="0"/>
                  </a:lnTo>
                  <a:lnTo>
                    <a:pt x="1553" y="2"/>
                  </a:lnTo>
                  <a:lnTo>
                    <a:pt x="1566" y="2"/>
                  </a:lnTo>
                  <a:lnTo>
                    <a:pt x="1579" y="2"/>
                  </a:lnTo>
                  <a:lnTo>
                    <a:pt x="1595" y="2"/>
                  </a:lnTo>
                  <a:lnTo>
                    <a:pt x="1608" y="3"/>
                  </a:lnTo>
                  <a:lnTo>
                    <a:pt x="1619" y="3"/>
                  </a:lnTo>
                  <a:lnTo>
                    <a:pt x="1633" y="3"/>
                  </a:lnTo>
                  <a:lnTo>
                    <a:pt x="1644" y="3"/>
                  </a:lnTo>
                  <a:lnTo>
                    <a:pt x="1657" y="3"/>
                  </a:lnTo>
                  <a:lnTo>
                    <a:pt x="1667" y="3"/>
                  </a:lnTo>
                  <a:lnTo>
                    <a:pt x="1680" y="3"/>
                  </a:lnTo>
                  <a:lnTo>
                    <a:pt x="1690" y="3"/>
                  </a:lnTo>
                  <a:lnTo>
                    <a:pt x="1701" y="3"/>
                  </a:lnTo>
                  <a:lnTo>
                    <a:pt x="1711" y="3"/>
                  </a:lnTo>
                  <a:lnTo>
                    <a:pt x="1720" y="3"/>
                  </a:lnTo>
                  <a:lnTo>
                    <a:pt x="1730" y="3"/>
                  </a:lnTo>
                  <a:lnTo>
                    <a:pt x="1741" y="5"/>
                  </a:lnTo>
                  <a:lnTo>
                    <a:pt x="1747" y="5"/>
                  </a:lnTo>
                  <a:lnTo>
                    <a:pt x="1756" y="5"/>
                  </a:lnTo>
                  <a:lnTo>
                    <a:pt x="1764" y="5"/>
                  </a:lnTo>
                  <a:lnTo>
                    <a:pt x="1773" y="5"/>
                  </a:lnTo>
                  <a:lnTo>
                    <a:pt x="1777" y="5"/>
                  </a:lnTo>
                  <a:lnTo>
                    <a:pt x="1785" y="5"/>
                  </a:lnTo>
                  <a:lnTo>
                    <a:pt x="1790" y="5"/>
                  </a:lnTo>
                  <a:lnTo>
                    <a:pt x="1798" y="5"/>
                  </a:lnTo>
                  <a:lnTo>
                    <a:pt x="1806" y="5"/>
                  </a:lnTo>
                  <a:lnTo>
                    <a:pt x="1815" y="7"/>
                  </a:lnTo>
                  <a:lnTo>
                    <a:pt x="1823" y="7"/>
                  </a:lnTo>
                  <a:lnTo>
                    <a:pt x="1827" y="7"/>
                  </a:lnTo>
                  <a:lnTo>
                    <a:pt x="1830" y="7"/>
                  </a:lnTo>
                  <a:lnTo>
                    <a:pt x="1832" y="7"/>
                  </a:lnTo>
                  <a:lnTo>
                    <a:pt x="1842" y="43"/>
                  </a:lnTo>
                  <a:lnTo>
                    <a:pt x="1840" y="43"/>
                  </a:lnTo>
                  <a:lnTo>
                    <a:pt x="1836" y="43"/>
                  </a:lnTo>
                  <a:lnTo>
                    <a:pt x="1830" y="41"/>
                  </a:lnTo>
                  <a:lnTo>
                    <a:pt x="1823" y="41"/>
                  </a:lnTo>
                  <a:lnTo>
                    <a:pt x="1817" y="41"/>
                  </a:lnTo>
                  <a:lnTo>
                    <a:pt x="1811" y="41"/>
                  </a:lnTo>
                  <a:lnTo>
                    <a:pt x="1806" y="41"/>
                  </a:lnTo>
                  <a:lnTo>
                    <a:pt x="1800" y="41"/>
                  </a:lnTo>
                  <a:lnTo>
                    <a:pt x="1792" y="41"/>
                  </a:lnTo>
                  <a:lnTo>
                    <a:pt x="1785" y="41"/>
                  </a:lnTo>
                  <a:lnTo>
                    <a:pt x="1777" y="41"/>
                  </a:lnTo>
                  <a:lnTo>
                    <a:pt x="1770" y="41"/>
                  </a:lnTo>
                  <a:lnTo>
                    <a:pt x="1760" y="40"/>
                  </a:lnTo>
                  <a:lnTo>
                    <a:pt x="1751" y="40"/>
                  </a:lnTo>
                  <a:lnTo>
                    <a:pt x="1741" y="38"/>
                  </a:lnTo>
                  <a:lnTo>
                    <a:pt x="1732" y="38"/>
                  </a:lnTo>
                  <a:lnTo>
                    <a:pt x="1720" y="38"/>
                  </a:lnTo>
                  <a:lnTo>
                    <a:pt x="1711" y="38"/>
                  </a:lnTo>
                  <a:lnTo>
                    <a:pt x="1697" y="38"/>
                  </a:lnTo>
                  <a:lnTo>
                    <a:pt x="1688" y="38"/>
                  </a:lnTo>
                  <a:lnTo>
                    <a:pt x="1674" y="36"/>
                  </a:lnTo>
                  <a:lnTo>
                    <a:pt x="1661" y="36"/>
                  </a:lnTo>
                  <a:lnTo>
                    <a:pt x="1648" y="36"/>
                  </a:lnTo>
                  <a:lnTo>
                    <a:pt x="1636" y="36"/>
                  </a:lnTo>
                  <a:lnTo>
                    <a:pt x="1623" y="34"/>
                  </a:lnTo>
                  <a:lnTo>
                    <a:pt x="1608" y="34"/>
                  </a:lnTo>
                  <a:lnTo>
                    <a:pt x="1595" y="34"/>
                  </a:lnTo>
                  <a:lnTo>
                    <a:pt x="1579" y="34"/>
                  </a:lnTo>
                  <a:lnTo>
                    <a:pt x="1564" y="34"/>
                  </a:lnTo>
                  <a:lnTo>
                    <a:pt x="1549" y="34"/>
                  </a:lnTo>
                  <a:lnTo>
                    <a:pt x="1532" y="32"/>
                  </a:lnTo>
                  <a:lnTo>
                    <a:pt x="1519" y="32"/>
                  </a:lnTo>
                  <a:lnTo>
                    <a:pt x="1500" y="30"/>
                  </a:lnTo>
                  <a:lnTo>
                    <a:pt x="1484" y="30"/>
                  </a:lnTo>
                  <a:lnTo>
                    <a:pt x="1467" y="30"/>
                  </a:lnTo>
                  <a:lnTo>
                    <a:pt x="1450" y="30"/>
                  </a:lnTo>
                  <a:lnTo>
                    <a:pt x="1433" y="30"/>
                  </a:lnTo>
                  <a:lnTo>
                    <a:pt x="1416" y="30"/>
                  </a:lnTo>
                  <a:lnTo>
                    <a:pt x="1397" y="30"/>
                  </a:lnTo>
                  <a:lnTo>
                    <a:pt x="1380" y="30"/>
                  </a:lnTo>
                  <a:lnTo>
                    <a:pt x="1361" y="30"/>
                  </a:lnTo>
                  <a:lnTo>
                    <a:pt x="1342" y="30"/>
                  </a:lnTo>
                  <a:lnTo>
                    <a:pt x="1323" y="30"/>
                  </a:lnTo>
                  <a:lnTo>
                    <a:pt x="1306" y="30"/>
                  </a:lnTo>
                  <a:lnTo>
                    <a:pt x="1287" y="28"/>
                  </a:lnTo>
                  <a:lnTo>
                    <a:pt x="1266" y="28"/>
                  </a:lnTo>
                  <a:lnTo>
                    <a:pt x="1247" y="28"/>
                  </a:lnTo>
                  <a:lnTo>
                    <a:pt x="1228" y="28"/>
                  </a:lnTo>
                  <a:lnTo>
                    <a:pt x="1207" y="28"/>
                  </a:lnTo>
                  <a:lnTo>
                    <a:pt x="1186" y="28"/>
                  </a:lnTo>
                  <a:lnTo>
                    <a:pt x="1165" y="28"/>
                  </a:lnTo>
                  <a:lnTo>
                    <a:pt x="1146" y="28"/>
                  </a:lnTo>
                  <a:lnTo>
                    <a:pt x="1125" y="28"/>
                  </a:lnTo>
                  <a:lnTo>
                    <a:pt x="1106" y="28"/>
                  </a:lnTo>
                  <a:lnTo>
                    <a:pt x="1083" y="28"/>
                  </a:lnTo>
                  <a:lnTo>
                    <a:pt x="1064" y="28"/>
                  </a:lnTo>
                  <a:lnTo>
                    <a:pt x="1043" y="28"/>
                  </a:lnTo>
                  <a:lnTo>
                    <a:pt x="1022" y="30"/>
                  </a:lnTo>
                  <a:lnTo>
                    <a:pt x="1002" y="30"/>
                  </a:lnTo>
                  <a:lnTo>
                    <a:pt x="981" y="30"/>
                  </a:lnTo>
                  <a:lnTo>
                    <a:pt x="958" y="30"/>
                  </a:lnTo>
                  <a:lnTo>
                    <a:pt x="939" y="30"/>
                  </a:lnTo>
                  <a:lnTo>
                    <a:pt x="916" y="30"/>
                  </a:lnTo>
                  <a:lnTo>
                    <a:pt x="895" y="30"/>
                  </a:lnTo>
                  <a:lnTo>
                    <a:pt x="874" y="30"/>
                  </a:lnTo>
                  <a:lnTo>
                    <a:pt x="851" y="32"/>
                  </a:lnTo>
                  <a:lnTo>
                    <a:pt x="831" y="32"/>
                  </a:lnTo>
                  <a:lnTo>
                    <a:pt x="810" y="34"/>
                  </a:lnTo>
                  <a:lnTo>
                    <a:pt x="787" y="34"/>
                  </a:lnTo>
                  <a:lnTo>
                    <a:pt x="766" y="34"/>
                  </a:lnTo>
                  <a:lnTo>
                    <a:pt x="745" y="34"/>
                  </a:lnTo>
                  <a:lnTo>
                    <a:pt x="724" y="36"/>
                  </a:lnTo>
                  <a:lnTo>
                    <a:pt x="703" y="36"/>
                  </a:lnTo>
                  <a:lnTo>
                    <a:pt x="682" y="36"/>
                  </a:lnTo>
                  <a:lnTo>
                    <a:pt x="661" y="38"/>
                  </a:lnTo>
                  <a:lnTo>
                    <a:pt x="642" y="38"/>
                  </a:lnTo>
                  <a:lnTo>
                    <a:pt x="621" y="38"/>
                  </a:lnTo>
                  <a:lnTo>
                    <a:pt x="601" y="40"/>
                  </a:lnTo>
                  <a:lnTo>
                    <a:pt x="580" y="41"/>
                  </a:lnTo>
                  <a:lnTo>
                    <a:pt x="561" y="41"/>
                  </a:lnTo>
                  <a:lnTo>
                    <a:pt x="540" y="41"/>
                  </a:lnTo>
                  <a:lnTo>
                    <a:pt x="521" y="43"/>
                  </a:lnTo>
                  <a:lnTo>
                    <a:pt x="502" y="43"/>
                  </a:lnTo>
                  <a:lnTo>
                    <a:pt x="483" y="45"/>
                  </a:lnTo>
                  <a:lnTo>
                    <a:pt x="464" y="45"/>
                  </a:lnTo>
                  <a:lnTo>
                    <a:pt x="445" y="45"/>
                  </a:lnTo>
                  <a:lnTo>
                    <a:pt x="426" y="47"/>
                  </a:lnTo>
                  <a:lnTo>
                    <a:pt x="409" y="49"/>
                  </a:lnTo>
                  <a:lnTo>
                    <a:pt x="390" y="49"/>
                  </a:lnTo>
                  <a:lnTo>
                    <a:pt x="372" y="49"/>
                  </a:lnTo>
                  <a:lnTo>
                    <a:pt x="355" y="51"/>
                  </a:lnTo>
                  <a:lnTo>
                    <a:pt x="340" y="51"/>
                  </a:lnTo>
                  <a:lnTo>
                    <a:pt x="323" y="51"/>
                  </a:lnTo>
                  <a:lnTo>
                    <a:pt x="306" y="53"/>
                  </a:lnTo>
                  <a:lnTo>
                    <a:pt x="291" y="53"/>
                  </a:lnTo>
                  <a:lnTo>
                    <a:pt x="275" y="53"/>
                  </a:lnTo>
                  <a:lnTo>
                    <a:pt x="258" y="53"/>
                  </a:lnTo>
                  <a:lnTo>
                    <a:pt x="245" y="55"/>
                  </a:lnTo>
                  <a:lnTo>
                    <a:pt x="230" y="57"/>
                  </a:lnTo>
                  <a:lnTo>
                    <a:pt x="217" y="57"/>
                  </a:lnTo>
                  <a:lnTo>
                    <a:pt x="203" y="57"/>
                  </a:lnTo>
                  <a:lnTo>
                    <a:pt x="190" y="59"/>
                  </a:lnTo>
                  <a:lnTo>
                    <a:pt x="177" y="59"/>
                  </a:lnTo>
                  <a:lnTo>
                    <a:pt x="165" y="60"/>
                  </a:lnTo>
                  <a:lnTo>
                    <a:pt x="152" y="60"/>
                  </a:lnTo>
                  <a:lnTo>
                    <a:pt x="140" y="60"/>
                  </a:lnTo>
                  <a:lnTo>
                    <a:pt x="129" y="62"/>
                  </a:lnTo>
                  <a:lnTo>
                    <a:pt x="120" y="62"/>
                  </a:lnTo>
                  <a:lnTo>
                    <a:pt x="110" y="62"/>
                  </a:lnTo>
                  <a:lnTo>
                    <a:pt x="101" y="62"/>
                  </a:lnTo>
                  <a:lnTo>
                    <a:pt x="91" y="62"/>
                  </a:lnTo>
                  <a:lnTo>
                    <a:pt x="85" y="64"/>
                  </a:lnTo>
                  <a:lnTo>
                    <a:pt x="76" y="64"/>
                  </a:lnTo>
                  <a:lnTo>
                    <a:pt x="70" y="66"/>
                  </a:lnTo>
                  <a:lnTo>
                    <a:pt x="63" y="66"/>
                  </a:lnTo>
                  <a:lnTo>
                    <a:pt x="59" y="66"/>
                  </a:lnTo>
                  <a:lnTo>
                    <a:pt x="49" y="66"/>
                  </a:lnTo>
                  <a:lnTo>
                    <a:pt x="44" y="68"/>
                  </a:lnTo>
                  <a:lnTo>
                    <a:pt x="38" y="68"/>
                  </a:lnTo>
                  <a:lnTo>
                    <a:pt x="0" y="2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5" name="Shape 6211"/>
            <p:cNvSpPr>
              <a:spLocks/>
            </p:cNvSpPr>
            <p:nvPr/>
          </p:nvSpPr>
          <p:spPr bwMode="auto">
            <a:xfrm>
              <a:off x="4160" y="1953"/>
              <a:ext cx="99" cy="312"/>
            </a:xfrm>
            <a:custGeom>
              <a:avLst/>
              <a:gdLst>
                <a:gd name="T0" fmla="*/ 399 w 195"/>
                <a:gd name="T1" fmla="*/ 13 h 623"/>
                <a:gd name="T2" fmla="*/ 370 w 195"/>
                <a:gd name="T3" fmla="*/ 72 h 623"/>
                <a:gd name="T4" fmla="*/ 352 w 195"/>
                <a:gd name="T5" fmla="*/ 132 h 623"/>
                <a:gd name="T6" fmla="*/ 324 w 195"/>
                <a:gd name="T7" fmla="*/ 201 h 623"/>
                <a:gd name="T8" fmla="*/ 295 w 195"/>
                <a:gd name="T9" fmla="*/ 286 h 623"/>
                <a:gd name="T10" fmla="*/ 263 w 195"/>
                <a:gd name="T11" fmla="*/ 381 h 623"/>
                <a:gd name="T12" fmla="*/ 242 w 195"/>
                <a:gd name="T13" fmla="*/ 453 h 623"/>
                <a:gd name="T14" fmla="*/ 227 w 195"/>
                <a:gd name="T15" fmla="*/ 513 h 623"/>
                <a:gd name="T16" fmla="*/ 217 w 195"/>
                <a:gd name="T17" fmla="*/ 572 h 623"/>
                <a:gd name="T18" fmla="*/ 195 w 195"/>
                <a:gd name="T19" fmla="*/ 633 h 623"/>
                <a:gd name="T20" fmla="*/ 181 w 195"/>
                <a:gd name="T21" fmla="*/ 698 h 623"/>
                <a:gd name="T22" fmla="*/ 160 w 195"/>
                <a:gd name="T23" fmla="*/ 764 h 623"/>
                <a:gd name="T24" fmla="*/ 153 w 195"/>
                <a:gd name="T25" fmla="*/ 837 h 623"/>
                <a:gd name="T26" fmla="*/ 135 w 195"/>
                <a:gd name="T27" fmla="*/ 903 h 623"/>
                <a:gd name="T28" fmla="*/ 128 w 195"/>
                <a:gd name="T29" fmla="*/ 975 h 623"/>
                <a:gd name="T30" fmla="*/ 107 w 195"/>
                <a:gd name="T31" fmla="*/ 1038 h 623"/>
                <a:gd name="T32" fmla="*/ 100 w 195"/>
                <a:gd name="T33" fmla="*/ 1117 h 623"/>
                <a:gd name="T34" fmla="*/ 85 w 195"/>
                <a:gd name="T35" fmla="*/ 1189 h 623"/>
                <a:gd name="T36" fmla="*/ 75 w 195"/>
                <a:gd name="T37" fmla="*/ 1262 h 623"/>
                <a:gd name="T38" fmla="*/ 68 w 195"/>
                <a:gd name="T39" fmla="*/ 1328 h 623"/>
                <a:gd name="T40" fmla="*/ 60 w 195"/>
                <a:gd name="T41" fmla="*/ 1403 h 623"/>
                <a:gd name="T42" fmla="*/ 46 w 195"/>
                <a:gd name="T43" fmla="*/ 1469 h 623"/>
                <a:gd name="T44" fmla="*/ 39 w 195"/>
                <a:gd name="T45" fmla="*/ 1535 h 623"/>
                <a:gd name="T46" fmla="*/ 32 w 195"/>
                <a:gd name="T47" fmla="*/ 1595 h 623"/>
                <a:gd name="T48" fmla="*/ 25 w 195"/>
                <a:gd name="T49" fmla="*/ 1655 h 623"/>
                <a:gd name="T50" fmla="*/ 11 w 195"/>
                <a:gd name="T51" fmla="*/ 1758 h 623"/>
                <a:gd name="T52" fmla="*/ 7 w 195"/>
                <a:gd name="T53" fmla="*/ 1852 h 623"/>
                <a:gd name="T54" fmla="*/ 0 w 195"/>
                <a:gd name="T55" fmla="*/ 1913 h 623"/>
                <a:gd name="T56" fmla="*/ 0 w 195"/>
                <a:gd name="T57" fmla="*/ 1960 h 623"/>
                <a:gd name="T58" fmla="*/ 107 w 195"/>
                <a:gd name="T59" fmla="*/ 1932 h 623"/>
                <a:gd name="T60" fmla="*/ 107 w 195"/>
                <a:gd name="T61" fmla="*/ 1878 h 623"/>
                <a:gd name="T62" fmla="*/ 107 w 195"/>
                <a:gd name="T63" fmla="*/ 1806 h 623"/>
                <a:gd name="T64" fmla="*/ 114 w 195"/>
                <a:gd name="T65" fmla="*/ 1708 h 623"/>
                <a:gd name="T66" fmla="*/ 128 w 195"/>
                <a:gd name="T67" fmla="*/ 1601 h 623"/>
                <a:gd name="T68" fmla="*/ 128 w 195"/>
                <a:gd name="T69" fmla="*/ 1535 h 623"/>
                <a:gd name="T70" fmla="*/ 135 w 195"/>
                <a:gd name="T71" fmla="*/ 1475 h 623"/>
                <a:gd name="T72" fmla="*/ 142 w 195"/>
                <a:gd name="T73" fmla="*/ 1409 h 623"/>
                <a:gd name="T74" fmla="*/ 153 w 195"/>
                <a:gd name="T75" fmla="*/ 1343 h 623"/>
                <a:gd name="T76" fmla="*/ 160 w 195"/>
                <a:gd name="T77" fmla="*/ 1277 h 623"/>
                <a:gd name="T78" fmla="*/ 174 w 195"/>
                <a:gd name="T79" fmla="*/ 1208 h 623"/>
                <a:gd name="T80" fmla="*/ 189 w 195"/>
                <a:gd name="T81" fmla="*/ 1136 h 623"/>
                <a:gd name="T82" fmla="*/ 210 w 195"/>
                <a:gd name="T83" fmla="*/ 1069 h 623"/>
                <a:gd name="T84" fmla="*/ 221 w 195"/>
                <a:gd name="T85" fmla="*/ 997 h 623"/>
                <a:gd name="T86" fmla="*/ 242 w 195"/>
                <a:gd name="T87" fmla="*/ 924 h 623"/>
                <a:gd name="T88" fmla="*/ 263 w 195"/>
                <a:gd name="T89" fmla="*/ 859 h 623"/>
                <a:gd name="T90" fmla="*/ 284 w 195"/>
                <a:gd name="T91" fmla="*/ 796 h 623"/>
                <a:gd name="T92" fmla="*/ 303 w 195"/>
                <a:gd name="T93" fmla="*/ 730 h 623"/>
                <a:gd name="T94" fmla="*/ 331 w 195"/>
                <a:gd name="T95" fmla="*/ 664 h 623"/>
                <a:gd name="T96" fmla="*/ 356 w 195"/>
                <a:gd name="T97" fmla="*/ 604 h 623"/>
                <a:gd name="T98" fmla="*/ 384 w 195"/>
                <a:gd name="T99" fmla="*/ 544 h 623"/>
                <a:gd name="T100" fmla="*/ 413 w 195"/>
                <a:gd name="T101" fmla="*/ 485 h 623"/>
                <a:gd name="T102" fmla="*/ 459 w 195"/>
                <a:gd name="T103" fmla="*/ 400 h 623"/>
                <a:gd name="T104" fmla="*/ 512 w 195"/>
                <a:gd name="T105" fmla="*/ 305 h 623"/>
                <a:gd name="T106" fmla="*/ 558 w 195"/>
                <a:gd name="T107" fmla="*/ 214 h 623"/>
                <a:gd name="T108" fmla="*/ 601 w 195"/>
                <a:gd name="T109" fmla="*/ 141 h 623"/>
                <a:gd name="T110" fmla="*/ 640 w 195"/>
                <a:gd name="T111" fmla="*/ 88 h 623"/>
                <a:gd name="T112" fmla="*/ 690 w 195"/>
                <a:gd name="T113" fmla="*/ 29 h 623"/>
                <a:gd name="T114" fmla="*/ 406 w 195"/>
                <a:gd name="T115" fmla="*/ 0 h 6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
                <a:gd name="T175" fmla="*/ 0 h 623"/>
                <a:gd name="T176" fmla="*/ 195 w 195"/>
                <a:gd name="T177" fmla="*/ 623 h 6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 h="623">
                  <a:moveTo>
                    <a:pt x="114" y="0"/>
                  </a:moveTo>
                  <a:lnTo>
                    <a:pt x="114" y="0"/>
                  </a:lnTo>
                  <a:lnTo>
                    <a:pt x="112" y="4"/>
                  </a:lnTo>
                  <a:lnTo>
                    <a:pt x="108" y="9"/>
                  </a:lnTo>
                  <a:lnTo>
                    <a:pt x="106" y="19"/>
                  </a:lnTo>
                  <a:lnTo>
                    <a:pt x="104" y="23"/>
                  </a:lnTo>
                  <a:lnTo>
                    <a:pt x="102" y="28"/>
                  </a:lnTo>
                  <a:lnTo>
                    <a:pt x="100" y="34"/>
                  </a:lnTo>
                  <a:lnTo>
                    <a:pt x="99" y="42"/>
                  </a:lnTo>
                  <a:lnTo>
                    <a:pt x="97" y="49"/>
                  </a:lnTo>
                  <a:lnTo>
                    <a:pt x="93" y="57"/>
                  </a:lnTo>
                  <a:lnTo>
                    <a:pt x="91" y="64"/>
                  </a:lnTo>
                  <a:lnTo>
                    <a:pt x="89" y="74"/>
                  </a:lnTo>
                  <a:lnTo>
                    <a:pt x="85" y="81"/>
                  </a:lnTo>
                  <a:lnTo>
                    <a:pt x="83" y="91"/>
                  </a:lnTo>
                  <a:lnTo>
                    <a:pt x="80" y="100"/>
                  </a:lnTo>
                  <a:lnTo>
                    <a:pt x="78" y="112"/>
                  </a:lnTo>
                  <a:lnTo>
                    <a:pt x="74" y="121"/>
                  </a:lnTo>
                  <a:lnTo>
                    <a:pt x="72" y="135"/>
                  </a:lnTo>
                  <a:lnTo>
                    <a:pt x="70" y="138"/>
                  </a:lnTo>
                  <a:lnTo>
                    <a:pt x="68" y="144"/>
                  </a:lnTo>
                  <a:lnTo>
                    <a:pt x="66" y="152"/>
                  </a:lnTo>
                  <a:lnTo>
                    <a:pt x="66" y="157"/>
                  </a:lnTo>
                  <a:lnTo>
                    <a:pt x="64" y="163"/>
                  </a:lnTo>
                  <a:lnTo>
                    <a:pt x="64" y="169"/>
                  </a:lnTo>
                  <a:lnTo>
                    <a:pt x="61" y="176"/>
                  </a:lnTo>
                  <a:lnTo>
                    <a:pt x="61" y="182"/>
                  </a:lnTo>
                  <a:lnTo>
                    <a:pt x="59" y="188"/>
                  </a:lnTo>
                  <a:lnTo>
                    <a:pt x="57" y="196"/>
                  </a:lnTo>
                  <a:lnTo>
                    <a:pt x="55" y="201"/>
                  </a:lnTo>
                  <a:lnTo>
                    <a:pt x="53" y="209"/>
                  </a:lnTo>
                  <a:lnTo>
                    <a:pt x="51" y="215"/>
                  </a:lnTo>
                  <a:lnTo>
                    <a:pt x="51" y="222"/>
                  </a:lnTo>
                  <a:lnTo>
                    <a:pt x="49" y="230"/>
                  </a:lnTo>
                  <a:lnTo>
                    <a:pt x="49" y="237"/>
                  </a:lnTo>
                  <a:lnTo>
                    <a:pt x="45" y="243"/>
                  </a:lnTo>
                  <a:lnTo>
                    <a:pt x="45" y="251"/>
                  </a:lnTo>
                  <a:lnTo>
                    <a:pt x="43" y="258"/>
                  </a:lnTo>
                  <a:lnTo>
                    <a:pt x="43" y="266"/>
                  </a:lnTo>
                  <a:lnTo>
                    <a:pt x="41" y="272"/>
                  </a:lnTo>
                  <a:lnTo>
                    <a:pt x="41" y="279"/>
                  </a:lnTo>
                  <a:lnTo>
                    <a:pt x="38" y="287"/>
                  </a:lnTo>
                  <a:lnTo>
                    <a:pt x="38" y="294"/>
                  </a:lnTo>
                  <a:lnTo>
                    <a:pt x="36" y="302"/>
                  </a:lnTo>
                  <a:lnTo>
                    <a:pt x="36" y="310"/>
                  </a:lnTo>
                  <a:lnTo>
                    <a:pt x="34" y="317"/>
                  </a:lnTo>
                  <a:lnTo>
                    <a:pt x="34" y="325"/>
                  </a:lnTo>
                  <a:lnTo>
                    <a:pt x="30" y="330"/>
                  </a:lnTo>
                  <a:lnTo>
                    <a:pt x="30" y="340"/>
                  </a:lnTo>
                  <a:lnTo>
                    <a:pt x="28" y="346"/>
                  </a:lnTo>
                  <a:lnTo>
                    <a:pt x="28" y="355"/>
                  </a:lnTo>
                  <a:lnTo>
                    <a:pt x="26" y="363"/>
                  </a:lnTo>
                  <a:lnTo>
                    <a:pt x="26" y="370"/>
                  </a:lnTo>
                  <a:lnTo>
                    <a:pt x="24" y="378"/>
                  </a:lnTo>
                  <a:lnTo>
                    <a:pt x="24" y="387"/>
                  </a:lnTo>
                  <a:lnTo>
                    <a:pt x="21" y="393"/>
                  </a:lnTo>
                  <a:lnTo>
                    <a:pt x="21" y="401"/>
                  </a:lnTo>
                  <a:lnTo>
                    <a:pt x="19" y="408"/>
                  </a:lnTo>
                  <a:lnTo>
                    <a:pt x="19" y="416"/>
                  </a:lnTo>
                  <a:lnTo>
                    <a:pt x="19" y="422"/>
                  </a:lnTo>
                  <a:lnTo>
                    <a:pt x="17" y="431"/>
                  </a:lnTo>
                  <a:lnTo>
                    <a:pt x="17" y="437"/>
                  </a:lnTo>
                  <a:lnTo>
                    <a:pt x="17" y="446"/>
                  </a:lnTo>
                  <a:lnTo>
                    <a:pt x="15" y="452"/>
                  </a:lnTo>
                  <a:lnTo>
                    <a:pt x="13" y="460"/>
                  </a:lnTo>
                  <a:lnTo>
                    <a:pt x="13" y="467"/>
                  </a:lnTo>
                  <a:lnTo>
                    <a:pt x="13" y="475"/>
                  </a:lnTo>
                  <a:lnTo>
                    <a:pt x="11" y="481"/>
                  </a:lnTo>
                  <a:lnTo>
                    <a:pt x="11" y="488"/>
                  </a:lnTo>
                  <a:lnTo>
                    <a:pt x="11" y="494"/>
                  </a:lnTo>
                  <a:lnTo>
                    <a:pt x="11" y="502"/>
                  </a:lnTo>
                  <a:lnTo>
                    <a:pt x="9" y="507"/>
                  </a:lnTo>
                  <a:lnTo>
                    <a:pt x="9" y="515"/>
                  </a:lnTo>
                  <a:lnTo>
                    <a:pt x="7" y="521"/>
                  </a:lnTo>
                  <a:lnTo>
                    <a:pt x="7" y="526"/>
                  </a:lnTo>
                  <a:lnTo>
                    <a:pt x="5" y="538"/>
                  </a:lnTo>
                  <a:lnTo>
                    <a:pt x="5" y="549"/>
                  </a:lnTo>
                  <a:lnTo>
                    <a:pt x="3" y="559"/>
                  </a:lnTo>
                  <a:lnTo>
                    <a:pt x="3" y="570"/>
                  </a:lnTo>
                  <a:lnTo>
                    <a:pt x="2" y="579"/>
                  </a:lnTo>
                  <a:lnTo>
                    <a:pt x="2" y="589"/>
                  </a:lnTo>
                  <a:lnTo>
                    <a:pt x="2" y="595"/>
                  </a:lnTo>
                  <a:lnTo>
                    <a:pt x="0" y="602"/>
                  </a:lnTo>
                  <a:lnTo>
                    <a:pt x="0" y="608"/>
                  </a:lnTo>
                  <a:lnTo>
                    <a:pt x="0" y="614"/>
                  </a:lnTo>
                  <a:lnTo>
                    <a:pt x="0" y="619"/>
                  </a:lnTo>
                  <a:lnTo>
                    <a:pt x="0" y="623"/>
                  </a:lnTo>
                  <a:lnTo>
                    <a:pt x="30" y="623"/>
                  </a:lnTo>
                  <a:lnTo>
                    <a:pt x="30" y="619"/>
                  </a:lnTo>
                  <a:lnTo>
                    <a:pt x="30" y="614"/>
                  </a:lnTo>
                  <a:lnTo>
                    <a:pt x="30" y="610"/>
                  </a:lnTo>
                  <a:lnTo>
                    <a:pt x="30" y="604"/>
                  </a:lnTo>
                  <a:lnTo>
                    <a:pt x="30" y="597"/>
                  </a:lnTo>
                  <a:lnTo>
                    <a:pt x="30" y="591"/>
                  </a:lnTo>
                  <a:lnTo>
                    <a:pt x="30" y="581"/>
                  </a:lnTo>
                  <a:lnTo>
                    <a:pt x="30" y="574"/>
                  </a:lnTo>
                  <a:lnTo>
                    <a:pt x="30" y="564"/>
                  </a:lnTo>
                  <a:lnTo>
                    <a:pt x="32" y="555"/>
                  </a:lnTo>
                  <a:lnTo>
                    <a:pt x="32" y="543"/>
                  </a:lnTo>
                  <a:lnTo>
                    <a:pt x="34" y="532"/>
                  </a:lnTo>
                  <a:lnTo>
                    <a:pt x="34" y="521"/>
                  </a:lnTo>
                  <a:lnTo>
                    <a:pt x="36" y="509"/>
                  </a:lnTo>
                  <a:lnTo>
                    <a:pt x="36" y="502"/>
                  </a:lnTo>
                  <a:lnTo>
                    <a:pt x="36" y="496"/>
                  </a:lnTo>
                  <a:lnTo>
                    <a:pt x="36" y="488"/>
                  </a:lnTo>
                  <a:lnTo>
                    <a:pt x="36" y="483"/>
                  </a:lnTo>
                  <a:lnTo>
                    <a:pt x="36" y="475"/>
                  </a:lnTo>
                  <a:lnTo>
                    <a:pt x="38" y="469"/>
                  </a:lnTo>
                  <a:lnTo>
                    <a:pt x="38" y="462"/>
                  </a:lnTo>
                  <a:lnTo>
                    <a:pt x="40" y="456"/>
                  </a:lnTo>
                  <a:lnTo>
                    <a:pt x="40" y="448"/>
                  </a:lnTo>
                  <a:lnTo>
                    <a:pt x="41" y="441"/>
                  </a:lnTo>
                  <a:lnTo>
                    <a:pt x="41" y="433"/>
                  </a:lnTo>
                  <a:lnTo>
                    <a:pt x="43" y="427"/>
                  </a:lnTo>
                  <a:lnTo>
                    <a:pt x="43" y="420"/>
                  </a:lnTo>
                  <a:lnTo>
                    <a:pt x="43" y="414"/>
                  </a:lnTo>
                  <a:lnTo>
                    <a:pt x="45" y="406"/>
                  </a:lnTo>
                  <a:lnTo>
                    <a:pt x="47" y="399"/>
                  </a:lnTo>
                  <a:lnTo>
                    <a:pt x="47" y="391"/>
                  </a:lnTo>
                  <a:lnTo>
                    <a:pt x="49" y="384"/>
                  </a:lnTo>
                  <a:lnTo>
                    <a:pt x="49" y="376"/>
                  </a:lnTo>
                  <a:lnTo>
                    <a:pt x="51" y="368"/>
                  </a:lnTo>
                  <a:lnTo>
                    <a:pt x="53" y="361"/>
                  </a:lnTo>
                  <a:lnTo>
                    <a:pt x="55" y="353"/>
                  </a:lnTo>
                  <a:lnTo>
                    <a:pt x="57" y="346"/>
                  </a:lnTo>
                  <a:lnTo>
                    <a:pt x="59" y="340"/>
                  </a:lnTo>
                  <a:lnTo>
                    <a:pt x="59" y="330"/>
                  </a:lnTo>
                  <a:lnTo>
                    <a:pt x="61" y="323"/>
                  </a:lnTo>
                  <a:lnTo>
                    <a:pt x="62" y="317"/>
                  </a:lnTo>
                  <a:lnTo>
                    <a:pt x="64" y="310"/>
                  </a:lnTo>
                  <a:lnTo>
                    <a:pt x="66" y="302"/>
                  </a:lnTo>
                  <a:lnTo>
                    <a:pt x="68" y="294"/>
                  </a:lnTo>
                  <a:lnTo>
                    <a:pt x="70" y="289"/>
                  </a:lnTo>
                  <a:lnTo>
                    <a:pt x="74" y="281"/>
                  </a:lnTo>
                  <a:lnTo>
                    <a:pt x="74" y="273"/>
                  </a:lnTo>
                  <a:lnTo>
                    <a:pt x="76" y="266"/>
                  </a:lnTo>
                  <a:lnTo>
                    <a:pt x="78" y="258"/>
                  </a:lnTo>
                  <a:lnTo>
                    <a:pt x="80" y="253"/>
                  </a:lnTo>
                  <a:lnTo>
                    <a:pt x="81" y="245"/>
                  </a:lnTo>
                  <a:lnTo>
                    <a:pt x="83" y="237"/>
                  </a:lnTo>
                  <a:lnTo>
                    <a:pt x="85" y="232"/>
                  </a:lnTo>
                  <a:lnTo>
                    <a:pt x="89" y="224"/>
                  </a:lnTo>
                  <a:lnTo>
                    <a:pt x="91" y="218"/>
                  </a:lnTo>
                  <a:lnTo>
                    <a:pt x="93" y="211"/>
                  </a:lnTo>
                  <a:lnTo>
                    <a:pt x="97" y="205"/>
                  </a:lnTo>
                  <a:lnTo>
                    <a:pt x="99" y="199"/>
                  </a:lnTo>
                  <a:lnTo>
                    <a:pt x="100" y="192"/>
                  </a:lnTo>
                  <a:lnTo>
                    <a:pt x="104" y="186"/>
                  </a:lnTo>
                  <a:lnTo>
                    <a:pt x="106" y="178"/>
                  </a:lnTo>
                  <a:lnTo>
                    <a:pt x="108" y="173"/>
                  </a:lnTo>
                  <a:lnTo>
                    <a:pt x="112" y="167"/>
                  </a:lnTo>
                  <a:lnTo>
                    <a:pt x="114" y="161"/>
                  </a:lnTo>
                  <a:lnTo>
                    <a:pt x="116" y="154"/>
                  </a:lnTo>
                  <a:lnTo>
                    <a:pt x="118" y="148"/>
                  </a:lnTo>
                  <a:lnTo>
                    <a:pt x="123" y="137"/>
                  </a:lnTo>
                  <a:lnTo>
                    <a:pt x="129" y="127"/>
                  </a:lnTo>
                  <a:lnTo>
                    <a:pt x="133" y="116"/>
                  </a:lnTo>
                  <a:lnTo>
                    <a:pt x="138" y="106"/>
                  </a:lnTo>
                  <a:lnTo>
                    <a:pt x="144" y="97"/>
                  </a:lnTo>
                  <a:lnTo>
                    <a:pt x="148" y="87"/>
                  </a:lnTo>
                  <a:lnTo>
                    <a:pt x="154" y="78"/>
                  </a:lnTo>
                  <a:lnTo>
                    <a:pt x="157" y="68"/>
                  </a:lnTo>
                  <a:lnTo>
                    <a:pt x="161" y="61"/>
                  </a:lnTo>
                  <a:lnTo>
                    <a:pt x="167" y="53"/>
                  </a:lnTo>
                  <a:lnTo>
                    <a:pt x="169" y="45"/>
                  </a:lnTo>
                  <a:lnTo>
                    <a:pt x="173" y="38"/>
                  </a:lnTo>
                  <a:lnTo>
                    <a:pt x="176" y="34"/>
                  </a:lnTo>
                  <a:lnTo>
                    <a:pt x="180" y="28"/>
                  </a:lnTo>
                  <a:lnTo>
                    <a:pt x="186" y="19"/>
                  </a:lnTo>
                  <a:lnTo>
                    <a:pt x="192" y="13"/>
                  </a:lnTo>
                  <a:lnTo>
                    <a:pt x="194" y="9"/>
                  </a:lnTo>
                  <a:lnTo>
                    <a:pt x="195" y="9"/>
                  </a:lnTo>
                  <a:lnTo>
                    <a:pt x="114"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6" name="Shape 6212"/>
            <p:cNvSpPr>
              <a:spLocks/>
            </p:cNvSpPr>
            <p:nvPr/>
          </p:nvSpPr>
          <p:spPr bwMode="auto">
            <a:xfrm>
              <a:off x="4517" y="2029"/>
              <a:ext cx="84" cy="223"/>
            </a:xfrm>
            <a:custGeom>
              <a:avLst/>
              <a:gdLst>
                <a:gd name="T0" fmla="*/ 0 w 168"/>
                <a:gd name="T1" fmla="*/ 0 h 446"/>
                <a:gd name="T2" fmla="*/ 390 w 168"/>
                <a:gd name="T3" fmla="*/ 1383 h 446"/>
                <a:gd name="T4" fmla="*/ 521 w 168"/>
                <a:gd name="T5" fmla="*/ 1383 h 446"/>
                <a:gd name="T6" fmla="*/ 0 w 168"/>
                <a:gd name="T7" fmla="*/ 0 h 446"/>
                <a:gd name="T8" fmla="*/ 0 w 168"/>
                <a:gd name="T9" fmla="*/ 0 h 446"/>
                <a:gd name="T10" fmla="*/ 0 60000 65536"/>
                <a:gd name="T11" fmla="*/ 0 60000 65536"/>
                <a:gd name="T12" fmla="*/ 0 60000 65536"/>
                <a:gd name="T13" fmla="*/ 0 60000 65536"/>
                <a:gd name="T14" fmla="*/ 0 60000 65536"/>
                <a:gd name="T15" fmla="*/ 0 w 168"/>
                <a:gd name="T16" fmla="*/ 0 h 446"/>
                <a:gd name="T17" fmla="*/ 168 w 168"/>
                <a:gd name="T18" fmla="*/ 446 h 446"/>
              </a:gdLst>
              <a:ahLst/>
              <a:cxnLst>
                <a:cxn ang="T10">
                  <a:pos x="T0" y="T1"/>
                </a:cxn>
                <a:cxn ang="T11">
                  <a:pos x="T2" y="T3"/>
                </a:cxn>
                <a:cxn ang="T12">
                  <a:pos x="T4" y="T5"/>
                </a:cxn>
                <a:cxn ang="T13">
                  <a:pos x="T6" y="T7"/>
                </a:cxn>
                <a:cxn ang="T14">
                  <a:pos x="T8" y="T9"/>
                </a:cxn>
              </a:cxnLst>
              <a:rect l="T15" t="T16" r="T17" b="T18"/>
              <a:pathLst>
                <a:path w="168" h="446">
                  <a:moveTo>
                    <a:pt x="0" y="0"/>
                  </a:moveTo>
                  <a:lnTo>
                    <a:pt x="126" y="446"/>
                  </a:lnTo>
                  <a:lnTo>
                    <a:pt x="168" y="446"/>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7" name="Shape 6213"/>
            <p:cNvSpPr>
              <a:spLocks/>
            </p:cNvSpPr>
            <p:nvPr/>
          </p:nvSpPr>
          <p:spPr bwMode="auto">
            <a:xfrm>
              <a:off x="4592" y="1972"/>
              <a:ext cx="93" cy="278"/>
            </a:xfrm>
            <a:custGeom>
              <a:avLst/>
              <a:gdLst>
                <a:gd name="T0" fmla="*/ 0 w 186"/>
                <a:gd name="T1" fmla="*/ 12 h 557"/>
                <a:gd name="T2" fmla="*/ 480 w 186"/>
                <a:gd name="T3" fmla="*/ 1687 h 557"/>
                <a:gd name="T4" fmla="*/ 577 w 186"/>
                <a:gd name="T5" fmla="*/ 1699 h 557"/>
                <a:gd name="T6" fmla="*/ 105 w 186"/>
                <a:gd name="T7" fmla="*/ 0 h 557"/>
                <a:gd name="T8" fmla="*/ 0 w 186"/>
                <a:gd name="T9" fmla="*/ 12 h 557"/>
                <a:gd name="T10" fmla="*/ 0 w 186"/>
                <a:gd name="T11" fmla="*/ 12 h 557"/>
                <a:gd name="T12" fmla="*/ 0 60000 65536"/>
                <a:gd name="T13" fmla="*/ 0 60000 65536"/>
                <a:gd name="T14" fmla="*/ 0 60000 65536"/>
                <a:gd name="T15" fmla="*/ 0 60000 65536"/>
                <a:gd name="T16" fmla="*/ 0 60000 65536"/>
                <a:gd name="T17" fmla="*/ 0 60000 65536"/>
                <a:gd name="T18" fmla="*/ 0 w 186"/>
                <a:gd name="T19" fmla="*/ 0 h 557"/>
                <a:gd name="T20" fmla="*/ 186 w 186"/>
                <a:gd name="T21" fmla="*/ 557 h 557"/>
              </a:gdLst>
              <a:ahLst/>
              <a:cxnLst>
                <a:cxn ang="T12">
                  <a:pos x="T0" y="T1"/>
                </a:cxn>
                <a:cxn ang="T13">
                  <a:pos x="T2" y="T3"/>
                </a:cxn>
                <a:cxn ang="T14">
                  <a:pos x="T4" y="T5"/>
                </a:cxn>
                <a:cxn ang="T15">
                  <a:pos x="T6" y="T7"/>
                </a:cxn>
                <a:cxn ang="T16">
                  <a:pos x="T8" y="T9"/>
                </a:cxn>
                <a:cxn ang="T17">
                  <a:pos x="T10" y="T11"/>
                </a:cxn>
              </a:cxnLst>
              <a:rect l="T18" t="T19" r="T20" b="T21"/>
              <a:pathLst>
                <a:path w="186" h="557">
                  <a:moveTo>
                    <a:pt x="0" y="4"/>
                  </a:moveTo>
                  <a:lnTo>
                    <a:pt x="155" y="553"/>
                  </a:lnTo>
                  <a:lnTo>
                    <a:pt x="186" y="557"/>
                  </a:lnTo>
                  <a:lnTo>
                    <a:pt x="34" y="0"/>
                  </a:lnTo>
                  <a:lnTo>
                    <a:pt x="0" y="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8" name="Shape 6214"/>
            <p:cNvSpPr>
              <a:spLocks/>
            </p:cNvSpPr>
            <p:nvPr/>
          </p:nvSpPr>
          <p:spPr bwMode="auto">
            <a:xfrm>
              <a:off x="4445" y="2029"/>
              <a:ext cx="30" cy="223"/>
            </a:xfrm>
            <a:custGeom>
              <a:avLst/>
              <a:gdLst>
                <a:gd name="T0" fmla="*/ 5 w 61"/>
                <a:gd name="T1" fmla="*/ 0 h 446"/>
                <a:gd name="T2" fmla="*/ 5 w 61"/>
                <a:gd name="T3" fmla="*/ 28 h 446"/>
                <a:gd name="T4" fmla="*/ 0 w 61"/>
                <a:gd name="T5" fmla="*/ 72 h 446"/>
                <a:gd name="T6" fmla="*/ 0 w 61"/>
                <a:gd name="T7" fmla="*/ 106 h 446"/>
                <a:gd name="T8" fmla="*/ 0 w 61"/>
                <a:gd name="T9" fmla="*/ 146 h 446"/>
                <a:gd name="T10" fmla="*/ 0 w 61"/>
                <a:gd name="T11" fmla="*/ 196 h 446"/>
                <a:gd name="T12" fmla="*/ 0 w 61"/>
                <a:gd name="T13" fmla="*/ 241 h 446"/>
                <a:gd name="T14" fmla="*/ 0 w 61"/>
                <a:gd name="T15" fmla="*/ 295 h 446"/>
                <a:gd name="T16" fmla="*/ 0 w 61"/>
                <a:gd name="T17" fmla="*/ 354 h 446"/>
                <a:gd name="T18" fmla="*/ 0 w 61"/>
                <a:gd name="T19" fmla="*/ 413 h 446"/>
                <a:gd name="T20" fmla="*/ 0 w 61"/>
                <a:gd name="T21" fmla="*/ 477 h 446"/>
                <a:gd name="T22" fmla="*/ 0 w 61"/>
                <a:gd name="T23" fmla="*/ 537 h 446"/>
                <a:gd name="T24" fmla="*/ 0 w 61"/>
                <a:gd name="T25" fmla="*/ 602 h 446"/>
                <a:gd name="T26" fmla="*/ 5 w 61"/>
                <a:gd name="T27" fmla="*/ 667 h 446"/>
                <a:gd name="T28" fmla="*/ 11 w 61"/>
                <a:gd name="T29" fmla="*/ 735 h 446"/>
                <a:gd name="T30" fmla="*/ 11 w 61"/>
                <a:gd name="T31" fmla="*/ 794 h 446"/>
                <a:gd name="T32" fmla="*/ 16 w 61"/>
                <a:gd name="T33" fmla="*/ 859 h 446"/>
                <a:gd name="T34" fmla="*/ 22 w 61"/>
                <a:gd name="T35" fmla="*/ 917 h 446"/>
                <a:gd name="T36" fmla="*/ 22 w 61"/>
                <a:gd name="T37" fmla="*/ 982 h 446"/>
                <a:gd name="T38" fmla="*/ 24 w 61"/>
                <a:gd name="T39" fmla="*/ 1036 h 446"/>
                <a:gd name="T40" fmla="*/ 30 w 61"/>
                <a:gd name="T41" fmla="*/ 1089 h 446"/>
                <a:gd name="T42" fmla="*/ 35 w 61"/>
                <a:gd name="T43" fmla="*/ 1148 h 446"/>
                <a:gd name="T44" fmla="*/ 40 w 61"/>
                <a:gd name="T45" fmla="*/ 1197 h 446"/>
                <a:gd name="T46" fmla="*/ 40 w 61"/>
                <a:gd name="T47" fmla="*/ 1238 h 446"/>
                <a:gd name="T48" fmla="*/ 45 w 61"/>
                <a:gd name="T49" fmla="*/ 1272 h 446"/>
                <a:gd name="T50" fmla="*/ 45 w 61"/>
                <a:gd name="T51" fmla="*/ 1309 h 446"/>
                <a:gd name="T52" fmla="*/ 56 w 61"/>
                <a:gd name="T53" fmla="*/ 1349 h 446"/>
                <a:gd name="T54" fmla="*/ 56 w 61"/>
                <a:gd name="T55" fmla="*/ 1380 h 446"/>
                <a:gd name="T56" fmla="*/ 163 w 61"/>
                <a:gd name="T57" fmla="*/ 1362 h 446"/>
                <a:gd name="T58" fmla="*/ 152 w 61"/>
                <a:gd name="T59" fmla="*/ 1343 h 446"/>
                <a:gd name="T60" fmla="*/ 147 w 61"/>
                <a:gd name="T61" fmla="*/ 1303 h 446"/>
                <a:gd name="T62" fmla="*/ 142 w 61"/>
                <a:gd name="T63" fmla="*/ 1272 h 446"/>
                <a:gd name="T64" fmla="*/ 136 w 61"/>
                <a:gd name="T65" fmla="*/ 1238 h 446"/>
                <a:gd name="T66" fmla="*/ 131 w 61"/>
                <a:gd name="T67" fmla="*/ 1197 h 446"/>
                <a:gd name="T68" fmla="*/ 125 w 61"/>
                <a:gd name="T69" fmla="*/ 1160 h 446"/>
                <a:gd name="T70" fmla="*/ 118 w 61"/>
                <a:gd name="T71" fmla="*/ 1107 h 446"/>
                <a:gd name="T72" fmla="*/ 112 w 61"/>
                <a:gd name="T73" fmla="*/ 1061 h 446"/>
                <a:gd name="T74" fmla="*/ 102 w 61"/>
                <a:gd name="T75" fmla="*/ 1013 h 446"/>
                <a:gd name="T76" fmla="*/ 102 w 61"/>
                <a:gd name="T77" fmla="*/ 967 h 446"/>
                <a:gd name="T78" fmla="*/ 91 w 61"/>
                <a:gd name="T79" fmla="*/ 911 h 446"/>
                <a:gd name="T80" fmla="*/ 86 w 61"/>
                <a:gd name="T81" fmla="*/ 866 h 446"/>
                <a:gd name="T82" fmla="*/ 80 w 61"/>
                <a:gd name="T83" fmla="*/ 813 h 446"/>
                <a:gd name="T84" fmla="*/ 80 w 61"/>
                <a:gd name="T85" fmla="*/ 766 h 446"/>
                <a:gd name="T86" fmla="*/ 80 w 61"/>
                <a:gd name="T87" fmla="*/ 720 h 446"/>
                <a:gd name="T88" fmla="*/ 75 w 61"/>
                <a:gd name="T89" fmla="*/ 670 h 446"/>
                <a:gd name="T90" fmla="*/ 75 w 61"/>
                <a:gd name="T91" fmla="*/ 630 h 446"/>
                <a:gd name="T92" fmla="*/ 80 w 61"/>
                <a:gd name="T93" fmla="*/ 590 h 446"/>
                <a:gd name="T94" fmla="*/ 80 w 61"/>
                <a:gd name="T95" fmla="*/ 549 h 446"/>
                <a:gd name="T96" fmla="*/ 80 w 61"/>
                <a:gd name="T97" fmla="*/ 511 h 446"/>
                <a:gd name="T98" fmla="*/ 86 w 61"/>
                <a:gd name="T99" fmla="*/ 446 h 446"/>
                <a:gd name="T100" fmla="*/ 91 w 61"/>
                <a:gd name="T101" fmla="*/ 394 h 446"/>
                <a:gd name="T102" fmla="*/ 96 w 61"/>
                <a:gd name="T103" fmla="*/ 354 h 446"/>
                <a:gd name="T104" fmla="*/ 102 w 61"/>
                <a:gd name="T105" fmla="*/ 323 h 446"/>
                <a:gd name="T106" fmla="*/ 11 w 61"/>
                <a:gd name="T107" fmla="*/ 0 h 44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1"/>
                <a:gd name="T163" fmla="*/ 0 h 446"/>
                <a:gd name="T164" fmla="*/ 61 w 61"/>
                <a:gd name="T165" fmla="*/ 446 h 44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1" h="446">
                  <a:moveTo>
                    <a:pt x="4" y="0"/>
                  </a:moveTo>
                  <a:lnTo>
                    <a:pt x="2" y="0"/>
                  </a:lnTo>
                  <a:lnTo>
                    <a:pt x="2" y="4"/>
                  </a:lnTo>
                  <a:lnTo>
                    <a:pt x="2" y="9"/>
                  </a:lnTo>
                  <a:lnTo>
                    <a:pt x="2" y="19"/>
                  </a:lnTo>
                  <a:lnTo>
                    <a:pt x="0" y="23"/>
                  </a:lnTo>
                  <a:lnTo>
                    <a:pt x="0" y="28"/>
                  </a:lnTo>
                  <a:lnTo>
                    <a:pt x="0" y="34"/>
                  </a:lnTo>
                  <a:lnTo>
                    <a:pt x="0" y="42"/>
                  </a:lnTo>
                  <a:lnTo>
                    <a:pt x="0" y="47"/>
                  </a:lnTo>
                  <a:lnTo>
                    <a:pt x="0" y="55"/>
                  </a:lnTo>
                  <a:lnTo>
                    <a:pt x="0" y="63"/>
                  </a:lnTo>
                  <a:lnTo>
                    <a:pt x="0" y="70"/>
                  </a:lnTo>
                  <a:lnTo>
                    <a:pt x="0" y="78"/>
                  </a:lnTo>
                  <a:lnTo>
                    <a:pt x="0" y="87"/>
                  </a:lnTo>
                  <a:lnTo>
                    <a:pt x="0" y="95"/>
                  </a:lnTo>
                  <a:lnTo>
                    <a:pt x="0" y="104"/>
                  </a:lnTo>
                  <a:lnTo>
                    <a:pt x="0" y="114"/>
                  </a:lnTo>
                  <a:lnTo>
                    <a:pt x="0" y="123"/>
                  </a:lnTo>
                  <a:lnTo>
                    <a:pt x="0" y="133"/>
                  </a:lnTo>
                  <a:lnTo>
                    <a:pt x="0" y="144"/>
                  </a:lnTo>
                  <a:lnTo>
                    <a:pt x="0" y="154"/>
                  </a:lnTo>
                  <a:lnTo>
                    <a:pt x="0" y="163"/>
                  </a:lnTo>
                  <a:lnTo>
                    <a:pt x="0" y="173"/>
                  </a:lnTo>
                  <a:lnTo>
                    <a:pt x="0" y="184"/>
                  </a:lnTo>
                  <a:lnTo>
                    <a:pt x="0" y="194"/>
                  </a:lnTo>
                  <a:lnTo>
                    <a:pt x="2" y="205"/>
                  </a:lnTo>
                  <a:lnTo>
                    <a:pt x="2" y="215"/>
                  </a:lnTo>
                  <a:lnTo>
                    <a:pt x="4" y="228"/>
                  </a:lnTo>
                  <a:lnTo>
                    <a:pt x="4" y="237"/>
                  </a:lnTo>
                  <a:lnTo>
                    <a:pt x="4" y="247"/>
                  </a:lnTo>
                  <a:lnTo>
                    <a:pt x="4" y="256"/>
                  </a:lnTo>
                  <a:lnTo>
                    <a:pt x="6" y="268"/>
                  </a:lnTo>
                  <a:lnTo>
                    <a:pt x="6" y="277"/>
                  </a:lnTo>
                  <a:lnTo>
                    <a:pt x="6" y="287"/>
                  </a:lnTo>
                  <a:lnTo>
                    <a:pt x="8" y="296"/>
                  </a:lnTo>
                  <a:lnTo>
                    <a:pt x="8" y="308"/>
                  </a:lnTo>
                  <a:lnTo>
                    <a:pt x="8" y="317"/>
                  </a:lnTo>
                  <a:lnTo>
                    <a:pt x="9" y="327"/>
                  </a:lnTo>
                  <a:lnTo>
                    <a:pt x="9" y="334"/>
                  </a:lnTo>
                  <a:lnTo>
                    <a:pt x="11" y="344"/>
                  </a:lnTo>
                  <a:lnTo>
                    <a:pt x="11" y="351"/>
                  </a:lnTo>
                  <a:lnTo>
                    <a:pt x="13" y="361"/>
                  </a:lnTo>
                  <a:lnTo>
                    <a:pt x="13" y="370"/>
                  </a:lnTo>
                  <a:lnTo>
                    <a:pt x="15" y="378"/>
                  </a:lnTo>
                  <a:lnTo>
                    <a:pt x="15" y="386"/>
                  </a:lnTo>
                  <a:lnTo>
                    <a:pt x="15" y="393"/>
                  </a:lnTo>
                  <a:lnTo>
                    <a:pt x="15" y="399"/>
                  </a:lnTo>
                  <a:lnTo>
                    <a:pt x="17" y="405"/>
                  </a:lnTo>
                  <a:lnTo>
                    <a:pt x="17" y="410"/>
                  </a:lnTo>
                  <a:lnTo>
                    <a:pt x="17" y="416"/>
                  </a:lnTo>
                  <a:lnTo>
                    <a:pt x="17" y="422"/>
                  </a:lnTo>
                  <a:lnTo>
                    <a:pt x="19" y="427"/>
                  </a:lnTo>
                  <a:lnTo>
                    <a:pt x="21" y="435"/>
                  </a:lnTo>
                  <a:lnTo>
                    <a:pt x="21" y="441"/>
                  </a:lnTo>
                  <a:lnTo>
                    <a:pt x="21" y="445"/>
                  </a:lnTo>
                  <a:lnTo>
                    <a:pt x="23" y="446"/>
                  </a:lnTo>
                  <a:lnTo>
                    <a:pt x="61" y="439"/>
                  </a:lnTo>
                  <a:lnTo>
                    <a:pt x="59" y="437"/>
                  </a:lnTo>
                  <a:lnTo>
                    <a:pt x="57" y="433"/>
                  </a:lnTo>
                  <a:lnTo>
                    <a:pt x="57" y="427"/>
                  </a:lnTo>
                  <a:lnTo>
                    <a:pt x="55" y="420"/>
                  </a:lnTo>
                  <a:lnTo>
                    <a:pt x="53" y="414"/>
                  </a:lnTo>
                  <a:lnTo>
                    <a:pt x="53" y="410"/>
                  </a:lnTo>
                  <a:lnTo>
                    <a:pt x="51" y="405"/>
                  </a:lnTo>
                  <a:lnTo>
                    <a:pt x="51" y="399"/>
                  </a:lnTo>
                  <a:lnTo>
                    <a:pt x="49" y="393"/>
                  </a:lnTo>
                  <a:lnTo>
                    <a:pt x="49" y="386"/>
                  </a:lnTo>
                  <a:lnTo>
                    <a:pt x="47" y="380"/>
                  </a:lnTo>
                  <a:lnTo>
                    <a:pt x="47" y="374"/>
                  </a:lnTo>
                  <a:lnTo>
                    <a:pt x="46" y="365"/>
                  </a:lnTo>
                  <a:lnTo>
                    <a:pt x="44" y="357"/>
                  </a:lnTo>
                  <a:lnTo>
                    <a:pt x="42" y="350"/>
                  </a:lnTo>
                  <a:lnTo>
                    <a:pt x="42" y="342"/>
                  </a:lnTo>
                  <a:lnTo>
                    <a:pt x="40" y="334"/>
                  </a:lnTo>
                  <a:lnTo>
                    <a:pt x="38" y="327"/>
                  </a:lnTo>
                  <a:lnTo>
                    <a:pt x="38" y="319"/>
                  </a:lnTo>
                  <a:lnTo>
                    <a:pt x="38" y="312"/>
                  </a:lnTo>
                  <a:lnTo>
                    <a:pt x="36" y="302"/>
                  </a:lnTo>
                  <a:lnTo>
                    <a:pt x="34" y="294"/>
                  </a:lnTo>
                  <a:lnTo>
                    <a:pt x="32" y="287"/>
                  </a:lnTo>
                  <a:lnTo>
                    <a:pt x="32" y="279"/>
                  </a:lnTo>
                  <a:lnTo>
                    <a:pt x="32" y="270"/>
                  </a:lnTo>
                  <a:lnTo>
                    <a:pt x="30" y="262"/>
                  </a:lnTo>
                  <a:lnTo>
                    <a:pt x="30" y="254"/>
                  </a:lnTo>
                  <a:lnTo>
                    <a:pt x="30" y="247"/>
                  </a:lnTo>
                  <a:lnTo>
                    <a:pt x="30" y="239"/>
                  </a:lnTo>
                  <a:lnTo>
                    <a:pt x="30" y="232"/>
                  </a:lnTo>
                  <a:lnTo>
                    <a:pt x="28" y="224"/>
                  </a:lnTo>
                  <a:lnTo>
                    <a:pt x="28" y="216"/>
                  </a:lnTo>
                  <a:lnTo>
                    <a:pt x="28" y="209"/>
                  </a:lnTo>
                  <a:lnTo>
                    <a:pt x="28" y="203"/>
                  </a:lnTo>
                  <a:lnTo>
                    <a:pt x="28" y="197"/>
                  </a:lnTo>
                  <a:lnTo>
                    <a:pt x="30" y="190"/>
                  </a:lnTo>
                  <a:lnTo>
                    <a:pt x="30" y="184"/>
                  </a:lnTo>
                  <a:lnTo>
                    <a:pt x="30" y="177"/>
                  </a:lnTo>
                  <a:lnTo>
                    <a:pt x="30" y="171"/>
                  </a:lnTo>
                  <a:lnTo>
                    <a:pt x="30" y="165"/>
                  </a:lnTo>
                  <a:lnTo>
                    <a:pt x="30" y="154"/>
                  </a:lnTo>
                  <a:lnTo>
                    <a:pt x="32" y="144"/>
                  </a:lnTo>
                  <a:lnTo>
                    <a:pt x="32" y="135"/>
                  </a:lnTo>
                  <a:lnTo>
                    <a:pt x="34" y="127"/>
                  </a:lnTo>
                  <a:lnTo>
                    <a:pt x="36" y="120"/>
                  </a:lnTo>
                  <a:lnTo>
                    <a:pt x="36" y="114"/>
                  </a:lnTo>
                  <a:lnTo>
                    <a:pt x="38" y="106"/>
                  </a:lnTo>
                  <a:lnTo>
                    <a:pt x="38" y="104"/>
                  </a:lnTo>
                  <a:lnTo>
                    <a:pt x="4"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099" name="Shape 6215"/>
            <p:cNvSpPr>
              <a:spLocks/>
            </p:cNvSpPr>
            <p:nvPr/>
          </p:nvSpPr>
          <p:spPr bwMode="auto">
            <a:xfrm>
              <a:off x="4344" y="2001"/>
              <a:ext cx="33" cy="255"/>
            </a:xfrm>
            <a:custGeom>
              <a:avLst/>
              <a:gdLst>
                <a:gd name="T0" fmla="*/ 108 w 67"/>
                <a:gd name="T1" fmla="*/ 0 h 509"/>
                <a:gd name="T2" fmla="*/ 103 w 67"/>
                <a:gd name="T3" fmla="*/ 29 h 509"/>
                <a:gd name="T4" fmla="*/ 95 w 67"/>
                <a:gd name="T5" fmla="*/ 70 h 509"/>
                <a:gd name="T6" fmla="*/ 89 w 67"/>
                <a:gd name="T7" fmla="*/ 107 h 509"/>
                <a:gd name="T8" fmla="*/ 84 w 67"/>
                <a:gd name="T9" fmla="*/ 148 h 509"/>
                <a:gd name="T10" fmla="*/ 79 w 67"/>
                <a:gd name="T11" fmla="*/ 196 h 509"/>
                <a:gd name="T12" fmla="*/ 73 w 67"/>
                <a:gd name="T13" fmla="*/ 249 h 509"/>
                <a:gd name="T14" fmla="*/ 63 w 67"/>
                <a:gd name="T15" fmla="*/ 306 h 509"/>
                <a:gd name="T16" fmla="*/ 57 w 67"/>
                <a:gd name="T17" fmla="*/ 360 h 509"/>
                <a:gd name="T18" fmla="*/ 49 w 67"/>
                <a:gd name="T19" fmla="*/ 426 h 509"/>
                <a:gd name="T20" fmla="*/ 43 w 67"/>
                <a:gd name="T21" fmla="*/ 492 h 509"/>
                <a:gd name="T22" fmla="*/ 38 w 67"/>
                <a:gd name="T23" fmla="*/ 556 h 509"/>
                <a:gd name="T24" fmla="*/ 33 w 67"/>
                <a:gd name="T25" fmla="*/ 612 h 509"/>
                <a:gd name="T26" fmla="*/ 27 w 67"/>
                <a:gd name="T27" fmla="*/ 653 h 509"/>
                <a:gd name="T28" fmla="*/ 27 w 67"/>
                <a:gd name="T29" fmla="*/ 688 h 509"/>
                <a:gd name="T30" fmla="*/ 27 w 67"/>
                <a:gd name="T31" fmla="*/ 726 h 509"/>
                <a:gd name="T32" fmla="*/ 22 w 67"/>
                <a:gd name="T33" fmla="*/ 780 h 509"/>
                <a:gd name="T34" fmla="*/ 11 w 67"/>
                <a:gd name="T35" fmla="*/ 833 h 509"/>
                <a:gd name="T36" fmla="*/ 11 w 67"/>
                <a:gd name="T37" fmla="*/ 874 h 509"/>
                <a:gd name="T38" fmla="*/ 11 w 67"/>
                <a:gd name="T39" fmla="*/ 928 h 509"/>
                <a:gd name="T40" fmla="*/ 5 w 67"/>
                <a:gd name="T41" fmla="*/ 981 h 509"/>
                <a:gd name="T42" fmla="*/ 5 w 67"/>
                <a:gd name="T43" fmla="*/ 1019 h 509"/>
                <a:gd name="T44" fmla="*/ 5 w 67"/>
                <a:gd name="T45" fmla="*/ 1073 h 509"/>
                <a:gd name="T46" fmla="*/ 0 w 67"/>
                <a:gd name="T47" fmla="*/ 1145 h 509"/>
                <a:gd name="T48" fmla="*/ 0 w 67"/>
                <a:gd name="T49" fmla="*/ 1205 h 509"/>
                <a:gd name="T50" fmla="*/ 0 w 67"/>
                <a:gd name="T51" fmla="*/ 1271 h 509"/>
                <a:gd name="T52" fmla="*/ 0 w 67"/>
                <a:gd name="T53" fmla="*/ 1332 h 509"/>
                <a:gd name="T54" fmla="*/ 0 w 67"/>
                <a:gd name="T55" fmla="*/ 1385 h 509"/>
                <a:gd name="T56" fmla="*/ 0 w 67"/>
                <a:gd name="T57" fmla="*/ 1433 h 509"/>
                <a:gd name="T58" fmla="*/ 0 w 67"/>
                <a:gd name="T59" fmla="*/ 1474 h 509"/>
                <a:gd name="T60" fmla="*/ 0 w 67"/>
                <a:gd name="T61" fmla="*/ 1527 h 509"/>
                <a:gd name="T62" fmla="*/ 0 w 67"/>
                <a:gd name="T63" fmla="*/ 1566 h 509"/>
                <a:gd name="T64" fmla="*/ 181 w 67"/>
                <a:gd name="T65" fmla="*/ 1606 h 509"/>
                <a:gd name="T66" fmla="*/ 176 w 67"/>
                <a:gd name="T67" fmla="*/ 1594 h 509"/>
                <a:gd name="T68" fmla="*/ 170 w 67"/>
                <a:gd name="T69" fmla="*/ 1559 h 509"/>
                <a:gd name="T70" fmla="*/ 160 w 67"/>
                <a:gd name="T71" fmla="*/ 1505 h 509"/>
                <a:gd name="T72" fmla="*/ 154 w 67"/>
                <a:gd name="T73" fmla="*/ 1474 h 509"/>
                <a:gd name="T74" fmla="*/ 152 w 67"/>
                <a:gd name="T75" fmla="*/ 1433 h 509"/>
                <a:gd name="T76" fmla="*/ 141 w 67"/>
                <a:gd name="T77" fmla="*/ 1392 h 509"/>
                <a:gd name="T78" fmla="*/ 141 w 67"/>
                <a:gd name="T79" fmla="*/ 1341 h 509"/>
                <a:gd name="T80" fmla="*/ 135 w 67"/>
                <a:gd name="T81" fmla="*/ 1294 h 509"/>
                <a:gd name="T82" fmla="*/ 130 w 67"/>
                <a:gd name="T83" fmla="*/ 1240 h 509"/>
                <a:gd name="T84" fmla="*/ 130 w 67"/>
                <a:gd name="T85" fmla="*/ 1180 h 509"/>
                <a:gd name="T86" fmla="*/ 125 w 67"/>
                <a:gd name="T87" fmla="*/ 1120 h 509"/>
                <a:gd name="T88" fmla="*/ 125 w 67"/>
                <a:gd name="T89" fmla="*/ 1054 h 509"/>
                <a:gd name="T90" fmla="*/ 125 w 67"/>
                <a:gd name="T91" fmla="*/ 994 h 509"/>
                <a:gd name="T92" fmla="*/ 125 w 67"/>
                <a:gd name="T93" fmla="*/ 922 h 509"/>
                <a:gd name="T94" fmla="*/ 125 w 67"/>
                <a:gd name="T95" fmla="*/ 852 h 509"/>
                <a:gd name="T96" fmla="*/ 125 w 67"/>
                <a:gd name="T97" fmla="*/ 814 h 509"/>
                <a:gd name="T98" fmla="*/ 130 w 67"/>
                <a:gd name="T99" fmla="*/ 780 h 509"/>
                <a:gd name="T100" fmla="*/ 130 w 67"/>
                <a:gd name="T101" fmla="*/ 707 h 509"/>
                <a:gd name="T102" fmla="*/ 135 w 67"/>
                <a:gd name="T103" fmla="*/ 634 h 509"/>
                <a:gd name="T104" fmla="*/ 141 w 67"/>
                <a:gd name="T105" fmla="*/ 568 h 509"/>
                <a:gd name="T106" fmla="*/ 141 w 67"/>
                <a:gd name="T107" fmla="*/ 495 h 509"/>
                <a:gd name="T108" fmla="*/ 152 w 67"/>
                <a:gd name="T109" fmla="*/ 435 h 509"/>
                <a:gd name="T110" fmla="*/ 154 w 67"/>
                <a:gd name="T111" fmla="*/ 375 h 509"/>
                <a:gd name="T112" fmla="*/ 160 w 67"/>
                <a:gd name="T113" fmla="*/ 322 h 509"/>
                <a:gd name="T114" fmla="*/ 160 w 67"/>
                <a:gd name="T115" fmla="*/ 275 h 509"/>
                <a:gd name="T116" fmla="*/ 170 w 67"/>
                <a:gd name="T117" fmla="*/ 233 h 509"/>
                <a:gd name="T118" fmla="*/ 170 w 67"/>
                <a:gd name="T119" fmla="*/ 196 h 509"/>
                <a:gd name="T120" fmla="*/ 176 w 67"/>
                <a:gd name="T121" fmla="*/ 173 h 509"/>
                <a:gd name="T122" fmla="*/ 181 w 67"/>
                <a:gd name="T123" fmla="*/ 155 h 509"/>
                <a:gd name="T124" fmla="*/ 114 w 67"/>
                <a:gd name="T125" fmla="*/ 0 h 5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7"/>
                <a:gd name="T190" fmla="*/ 0 h 509"/>
                <a:gd name="T191" fmla="*/ 67 w 67"/>
                <a:gd name="T192" fmla="*/ 509 h 50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7" h="509">
                  <a:moveTo>
                    <a:pt x="42" y="0"/>
                  </a:moveTo>
                  <a:lnTo>
                    <a:pt x="40" y="0"/>
                  </a:lnTo>
                  <a:lnTo>
                    <a:pt x="40" y="3"/>
                  </a:lnTo>
                  <a:lnTo>
                    <a:pt x="38" y="9"/>
                  </a:lnTo>
                  <a:lnTo>
                    <a:pt x="37" y="19"/>
                  </a:lnTo>
                  <a:lnTo>
                    <a:pt x="35" y="22"/>
                  </a:lnTo>
                  <a:lnTo>
                    <a:pt x="35" y="28"/>
                  </a:lnTo>
                  <a:lnTo>
                    <a:pt x="33" y="34"/>
                  </a:lnTo>
                  <a:lnTo>
                    <a:pt x="33" y="41"/>
                  </a:lnTo>
                  <a:lnTo>
                    <a:pt x="31" y="47"/>
                  </a:lnTo>
                  <a:lnTo>
                    <a:pt x="31" y="55"/>
                  </a:lnTo>
                  <a:lnTo>
                    <a:pt x="29" y="62"/>
                  </a:lnTo>
                  <a:lnTo>
                    <a:pt x="29" y="72"/>
                  </a:lnTo>
                  <a:lnTo>
                    <a:pt x="27" y="79"/>
                  </a:lnTo>
                  <a:lnTo>
                    <a:pt x="25" y="87"/>
                  </a:lnTo>
                  <a:lnTo>
                    <a:pt x="23" y="97"/>
                  </a:lnTo>
                  <a:lnTo>
                    <a:pt x="23" y="106"/>
                  </a:lnTo>
                  <a:lnTo>
                    <a:pt x="21" y="114"/>
                  </a:lnTo>
                  <a:lnTo>
                    <a:pt x="19" y="125"/>
                  </a:lnTo>
                  <a:lnTo>
                    <a:pt x="18" y="135"/>
                  </a:lnTo>
                  <a:lnTo>
                    <a:pt x="18" y="146"/>
                  </a:lnTo>
                  <a:lnTo>
                    <a:pt x="16" y="156"/>
                  </a:lnTo>
                  <a:lnTo>
                    <a:pt x="16" y="167"/>
                  </a:lnTo>
                  <a:lnTo>
                    <a:pt x="14" y="176"/>
                  </a:lnTo>
                  <a:lnTo>
                    <a:pt x="12" y="190"/>
                  </a:lnTo>
                  <a:lnTo>
                    <a:pt x="12" y="194"/>
                  </a:lnTo>
                  <a:lnTo>
                    <a:pt x="12" y="199"/>
                  </a:lnTo>
                  <a:lnTo>
                    <a:pt x="10" y="207"/>
                  </a:lnTo>
                  <a:lnTo>
                    <a:pt x="10" y="213"/>
                  </a:lnTo>
                  <a:lnTo>
                    <a:pt x="10" y="218"/>
                  </a:lnTo>
                  <a:lnTo>
                    <a:pt x="10" y="224"/>
                  </a:lnTo>
                  <a:lnTo>
                    <a:pt x="10" y="230"/>
                  </a:lnTo>
                  <a:lnTo>
                    <a:pt x="10" y="237"/>
                  </a:lnTo>
                  <a:lnTo>
                    <a:pt x="8" y="247"/>
                  </a:lnTo>
                  <a:lnTo>
                    <a:pt x="6" y="260"/>
                  </a:lnTo>
                  <a:lnTo>
                    <a:pt x="4" y="264"/>
                  </a:lnTo>
                  <a:lnTo>
                    <a:pt x="4" y="270"/>
                  </a:lnTo>
                  <a:lnTo>
                    <a:pt x="4" y="277"/>
                  </a:lnTo>
                  <a:lnTo>
                    <a:pt x="4" y="283"/>
                  </a:lnTo>
                  <a:lnTo>
                    <a:pt x="4" y="294"/>
                  </a:lnTo>
                  <a:lnTo>
                    <a:pt x="2" y="306"/>
                  </a:lnTo>
                  <a:lnTo>
                    <a:pt x="2" y="311"/>
                  </a:lnTo>
                  <a:lnTo>
                    <a:pt x="2" y="317"/>
                  </a:lnTo>
                  <a:lnTo>
                    <a:pt x="2" y="323"/>
                  </a:lnTo>
                  <a:lnTo>
                    <a:pt x="2" y="328"/>
                  </a:lnTo>
                  <a:lnTo>
                    <a:pt x="2" y="340"/>
                  </a:lnTo>
                  <a:lnTo>
                    <a:pt x="2" y="351"/>
                  </a:lnTo>
                  <a:lnTo>
                    <a:pt x="0" y="363"/>
                  </a:lnTo>
                  <a:lnTo>
                    <a:pt x="0" y="372"/>
                  </a:lnTo>
                  <a:lnTo>
                    <a:pt x="0" y="382"/>
                  </a:lnTo>
                  <a:lnTo>
                    <a:pt x="0" y="393"/>
                  </a:lnTo>
                  <a:lnTo>
                    <a:pt x="0" y="403"/>
                  </a:lnTo>
                  <a:lnTo>
                    <a:pt x="0" y="414"/>
                  </a:lnTo>
                  <a:lnTo>
                    <a:pt x="0" y="422"/>
                  </a:lnTo>
                  <a:lnTo>
                    <a:pt x="0" y="431"/>
                  </a:lnTo>
                  <a:lnTo>
                    <a:pt x="0" y="439"/>
                  </a:lnTo>
                  <a:lnTo>
                    <a:pt x="0" y="448"/>
                  </a:lnTo>
                  <a:lnTo>
                    <a:pt x="0" y="454"/>
                  </a:lnTo>
                  <a:lnTo>
                    <a:pt x="0" y="462"/>
                  </a:lnTo>
                  <a:lnTo>
                    <a:pt x="0" y="467"/>
                  </a:lnTo>
                  <a:lnTo>
                    <a:pt x="0" y="475"/>
                  </a:lnTo>
                  <a:lnTo>
                    <a:pt x="0" y="484"/>
                  </a:lnTo>
                  <a:lnTo>
                    <a:pt x="0" y="492"/>
                  </a:lnTo>
                  <a:lnTo>
                    <a:pt x="0" y="496"/>
                  </a:lnTo>
                  <a:lnTo>
                    <a:pt x="0" y="498"/>
                  </a:lnTo>
                  <a:lnTo>
                    <a:pt x="67" y="509"/>
                  </a:lnTo>
                  <a:lnTo>
                    <a:pt x="65" y="507"/>
                  </a:lnTo>
                  <a:lnTo>
                    <a:pt x="65" y="505"/>
                  </a:lnTo>
                  <a:lnTo>
                    <a:pt x="63" y="500"/>
                  </a:lnTo>
                  <a:lnTo>
                    <a:pt x="63" y="494"/>
                  </a:lnTo>
                  <a:lnTo>
                    <a:pt x="59" y="486"/>
                  </a:lnTo>
                  <a:lnTo>
                    <a:pt x="59" y="477"/>
                  </a:lnTo>
                  <a:lnTo>
                    <a:pt x="57" y="471"/>
                  </a:lnTo>
                  <a:lnTo>
                    <a:pt x="57" y="467"/>
                  </a:lnTo>
                  <a:lnTo>
                    <a:pt x="56" y="460"/>
                  </a:lnTo>
                  <a:lnTo>
                    <a:pt x="56" y="454"/>
                  </a:lnTo>
                  <a:lnTo>
                    <a:pt x="54" y="448"/>
                  </a:lnTo>
                  <a:lnTo>
                    <a:pt x="52" y="441"/>
                  </a:lnTo>
                  <a:lnTo>
                    <a:pt x="52" y="433"/>
                  </a:lnTo>
                  <a:lnTo>
                    <a:pt x="52" y="425"/>
                  </a:lnTo>
                  <a:lnTo>
                    <a:pt x="50" y="418"/>
                  </a:lnTo>
                  <a:lnTo>
                    <a:pt x="50" y="410"/>
                  </a:lnTo>
                  <a:lnTo>
                    <a:pt x="48" y="401"/>
                  </a:lnTo>
                  <a:lnTo>
                    <a:pt x="48" y="393"/>
                  </a:lnTo>
                  <a:lnTo>
                    <a:pt x="48" y="384"/>
                  </a:lnTo>
                  <a:lnTo>
                    <a:pt x="48" y="374"/>
                  </a:lnTo>
                  <a:lnTo>
                    <a:pt x="46" y="365"/>
                  </a:lnTo>
                  <a:lnTo>
                    <a:pt x="46" y="355"/>
                  </a:lnTo>
                  <a:lnTo>
                    <a:pt x="46" y="344"/>
                  </a:lnTo>
                  <a:lnTo>
                    <a:pt x="46" y="334"/>
                  </a:lnTo>
                  <a:lnTo>
                    <a:pt x="46" y="325"/>
                  </a:lnTo>
                  <a:lnTo>
                    <a:pt x="46" y="315"/>
                  </a:lnTo>
                  <a:lnTo>
                    <a:pt x="46" y="304"/>
                  </a:lnTo>
                  <a:lnTo>
                    <a:pt x="46" y="292"/>
                  </a:lnTo>
                  <a:lnTo>
                    <a:pt x="46" y="281"/>
                  </a:lnTo>
                  <a:lnTo>
                    <a:pt x="46" y="270"/>
                  </a:lnTo>
                  <a:lnTo>
                    <a:pt x="46" y="264"/>
                  </a:lnTo>
                  <a:lnTo>
                    <a:pt x="46" y="258"/>
                  </a:lnTo>
                  <a:lnTo>
                    <a:pt x="46" y="252"/>
                  </a:lnTo>
                  <a:lnTo>
                    <a:pt x="48" y="247"/>
                  </a:lnTo>
                  <a:lnTo>
                    <a:pt x="48" y="233"/>
                  </a:lnTo>
                  <a:lnTo>
                    <a:pt x="48" y="224"/>
                  </a:lnTo>
                  <a:lnTo>
                    <a:pt x="48" y="213"/>
                  </a:lnTo>
                  <a:lnTo>
                    <a:pt x="50" y="201"/>
                  </a:lnTo>
                  <a:lnTo>
                    <a:pt x="50" y="190"/>
                  </a:lnTo>
                  <a:lnTo>
                    <a:pt x="52" y="180"/>
                  </a:lnTo>
                  <a:lnTo>
                    <a:pt x="52" y="167"/>
                  </a:lnTo>
                  <a:lnTo>
                    <a:pt x="52" y="157"/>
                  </a:lnTo>
                  <a:lnTo>
                    <a:pt x="54" y="148"/>
                  </a:lnTo>
                  <a:lnTo>
                    <a:pt x="56" y="138"/>
                  </a:lnTo>
                  <a:lnTo>
                    <a:pt x="56" y="129"/>
                  </a:lnTo>
                  <a:lnTo>
                    <a:pt x="57" y="119"/>
                  </a:lnTo>
                  <a:lnTo>
                    <a:pt x="57" y="110"/>
                  </a:lnTo>
                  <a:lnTo>
                    <a:pt x="59" y="102"/>
                  </a:lnTo>
                  <a:lnTo>
                    <a:pt x="59" y="93"/>
                  </a:lnTo>
                  <a:lnTo>
                    <a:pt x="59" y="87"/>
                  </a:lnTo>
                  <a:lnTo>
                    <a:pt x="61" y="79"/>
                  </a:lnTo>
                  <a:lnTo>
                    <a:pt x="63" y="74"/>
                  </a:lnTo>
                  <a:lnTo>
                    <a:pt x="63" y="68"/>
                  </a:lnTo>
                  <a:lnTo>
                    <a:pt x="63" y="62"/>
                  </a:lnTo>
                  <a:lnTo>
                    <a:pt x="63" y="59"/>
                  </a:lnTo>
                  <a:lnTo>
                    <a:pt x="65" y="55"/>
                  </a:lnTo>
                  <a:lnTo>
                    <a:pt x="65" y="51"/>
                  </a:lnTo>
                  <a:lnTo>
                    <a:pt x="67" y="49"/>
                  </a:lnTo>
                  <a:lnTo>
                    <a:pt x="42"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0" name="Shape 6216"/>
            <p:cNvSpPr>
              <a:spLocks/>
            </p:cNvSpPr>
            <p:nvPr/>
          </p:nvSpPr>
          <p:spPr bwMode="auto">
            <a:xfrm>
              <a:off x="4255" y="1982"/>
              <a:ext cx="53" cy="281"/>
            </a:xfrm>
            <a:custGeom>
              <a:avLst/>
              <a:gdLst>
                <a:gd name="T0" fmla="*/ 283 w 106"/>
                <a:gd name="T1" fmla="*/ 16 h 560"/>
                <a:gd name="T2" fmla="*/ 264 w 106"/>
                <a:gd name="T3" fmla="*/ 54 h 560"/>
                <a:gd name="T4" fmla="*/ 248 w 106"/>
                <a:gd name="T5" fmla="*/ 115 h 560"/>
                <a:gd name="T6" fmla="*/ 223 w 106"/>
                <a:gd name="T7" fmla="*/ 192 h 560"/>
                <a:gd name="T8" fmla="*/ 205 w 106"/>
                <a:gd name="T9" fmla="*/ 292 h 560"/>
                <a:gd name="T10" fmla="*/ 171 w 106"/>
                <a:gd name="T11" fmla="*/ 387 h 560"/>
                <a:gd name="T12" fmla="*/ 146 w 106"/>
                <a:gd name="T13" fmla="*/ 503 h 560"/>
                <a:gd name="T14" fmla="*/ 131 w 106"/>
                <a:gd name="T15" fmla="*/ 564 h 560"/>
                <a:gd name="T16" fmla="*/ 117 w 106"/>
                <a:gd name="T17" fmla="*/ 624 h 560"/>
                <a:gd name="T18" fmla="*/ 106 w 106"/>
                <a:gd name="T19" fmla="*/ 685 h 560"/>
                <a:gd name="T20" fmla="*/ 94 w 106"/>
                <a:gd name="T21" fmla="*/ 746 h 560"/>
                <a:gd name="T22" fmla="*/ 81 w 106"/>
                <a:gd name="T23" fmla="*/ 807 h 560"/>
                <a:gd name="T24" fmla="*/ 72 w 106"/>
                <a:gd name="T25" fmla="*/ 868 h 560"/>
                <a:gd name="T26" fmla="*/ 58 w 106"/>
                <a:gd name="T27" fmla="*/ 935 h 560"/>
                <a:gd name="T28" fmla="*/ 47 w 106"/>
                <a:gd name="T29" fmla="*/ 996 h 560"/>
                <a:gd name="T30" fmla="*/ 35 w 106"/>
                <a:gd name="T31" fmla="*/ 1056 h 560"/>
                <a:gd name="T32" fmla="*/ 27 w 106"/>
                <a:gd name="T33" fmla="*/ 1117 h 560"/>
                <a:gd name="T34" fmla="*/ 22 w 106"/>
                <a:gd name="T35" fmla="*/ 1178 h 560"/>
                <a:gd name="T36" fmla="*/ 15 w 106"/>
                <a:gd name="T37" fmla="*/ 1239 h 560"/>
                <a:gd name="T38" fmla="*/ 7 w 106"/>
                <a:gd name="T39" fmla="*/ 1332 h 560"/>
                <a:gd name="T40" fmla="*/ 7 w 106"/>
                <a:gd name="T41" fmla="*/ 1392 h 560"/>
                <a:gd name="T42" fmla="*/ 7 w 106"/>
                <a:gd name="T43" fmla="*/ 1489 h 560"/>
                <a:gd name="T44" fmla="*/ 0 w 106"/>
                <a:gd name="T45" fmla="*/ 1582 h 560"/>
                <a:gd name="T46" fmla="*/ 0 w 106"/>
                <a:gd name="T47" fmla="*/ 1655 h 560"/>
                <a:gd name="T48" fmla="*/ 0 w 106"/>
                <a:gd name="T49" fmla="*/ 1723 h 560"/>
                <a:gd name="T50" fmla="*/ 0 w 106"/>
                <a:gd name="T51" fmla="*/ 1786 h 560"/>
                <a:gd name="T52" fmla="*/ 190 w 106"/>
                <a:gd name="T53" fmla="*/ 1777 h 560"/>
                <a:gd name="T54" fmla="*/ 183 w 106"/>
                <a:gd name="T55" fmla="*/ 1726 h 560"/>
                <a:gd name="T56" fmla="*/ 171 w 106"/>
                <a:gd name="T57" fmla="*/ 1642 h 560"/>
                <a:gd name="T58" fmla="*/ 171 w 106"/>
                <a:gd name="T59" fmla="*/ 1588 h 560"/>
                <a:gd name="T60" fmla="*/ 165 w 106"/>
                <a:gd name="T61" fmla="*/ 1508 h 560"/>
                <a:gd name="T62" fmla="*/ 165 w 106"/>
                <a:gd name="T63" fmla="*/ 1422 h 560"/>
                <a:gd name="T64" fmla="*/ 165 w 106"/>
                <a:gd name="T65" fmla="*/ 1332 h 560"/>
                <a:gd name="T66" fmla="*/ 165 w 106"/>
                <a:gd name="T67" fmla="*/ 1232 h 560"/>
                <a:gd name="T68" fmla="*/ 171 w 106"/>
                <a:gd name="T69" fmla="*/ 1123 h 560"/>
                <a:gd name="T70" fmla="*/ 177 w 106"/>
                <a:gd name="T71" fmla="*/ 1050 h 560"/>
                <a:gd name="T72" fmla="*/ 183 w 106"/>
                <a:gd name="T73" fmla="*/ 990 h 560"/>
                <a:gd name="T74" fmla="*/ 190 w 106"/>
                <a:gd name="T75" fmla="*/ 935 h 560"/>
                <a:gd name="T76" fmla="*/ 193 w 106"/>
                <a:gd name="T77" fmla="*/ 868 h 560"/>
                <a:gd name="T78" fmla="*/ 205 w 106"/>
                <a:gd name="T79" fmla="*/ 813 h 560"/>
                <a:gd name="T80" fmla="*/ 211 w 106"/>
                <a:gd name="T81" fmla="*/ 759 h 560"/>
                <a:gd name="T82" fmla="*/ 223 w 106"/>
                <a:gd name="T83" fmla="*/ 698 h 560"/>
                <a:gd name="T84" fmla="*/ 241 w 106"/>
                <a:gd name="T85" fmla="*/ 589 h 560"/>
                <a:gd name="T86" fmla="*/ 264 w 106"/>
                <a:gd name="T87" fmla="*/ 487 h 560"/>
                <a:gd name="T88" fmla="*/ 283 w 106"/>
                <a:gd name="T89" fmla="*/ 387 h 560"/>
                <a:gd name="T90" fmla="*/ 295 w 106"/>
                <a:gd name="T91" fmla="*/ 311 h 560"/>
                <a:gd name="T92" fmla="*/ 314 w 106"/>
                <a:gd name="T93" fmla="*/ 250 h 560"/>
                <a:gd name="T94" fmla="*/ 323 w 106"/>
                <a:gd name="T95" fmla="*/ 205 h 560"/>
                <a:gd name="T96" fmla="*/ 289 w 106"/>
                <a:gd name="T97" fmla="*/ 0 h 5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6"/>
                <a:gd name="T148" fmla="*/ 0 h 560"/>
                <a:gd name="T149" fmla="*/ 106 w 106"/>
                <a:gd name="T150" fmla="*/ 560 h 5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6" h="560">
                  <a:moveTo>
                    <a:pt x="93" y="0"/>
                  </a:moveTo>
                  <a:lnTo>
                    <a:pt x="93" y="0"/>
                  </a:lnTo>
                  <a:lnTo>
                    <a:pt x="91" y="5"/>
                  </a:lnTo>
                  <a:lnTo>
                    <a:pt x="89" y="7"/>
                  </a:lnTo>
                  <a:lnTo>
                    <a:pt x="87" y="13"/>
                  </a:lnTo>
                  <a:lnTo>
                    <a:pt x="85" y="17"/>
                  </a:lnTo>
                  <a:lnTo>
                    <a:pt x="85" y="24"/>
                  </a:lnTo>
                  <a:lnTo>
                    <a:pt x="81" y="30"/>
                  </a:lnTo>
                  <a:lnTo>
                    <a:pt x="80" y="36"/>
                  </a:lnTo>
                  <a:lnTo>
                    <a:pt x="78" y="43"/>
                  </a:lnTo>
                  <a:lnTo>
                    <a:pt x="76" y="53"/>
                  </a:lnTo>
                  <a:lnTo>
                    <a:pt x="72" y="60"/>
                  </a:lnTo>
                  <a:lnTo>
                    <a:pt x="70" y="70"/>
                  </a:lnTo>
                  <a:lnTo>
                    <a:pt x="68" y="79"/>
                  </a:lnTo>
                  <a:lnTo>
                    <a:pt x="66" y="91"/>
                  </a:lnTo>
                  <a:lnTo>
                    <a:pt x="62" y="100"/>
                  </a:lnTo>
                  <a:lnTo>
                    <a:pt x="59" y="112"/>
                  </a:lnTo>
                  <a:lnTo>
                    <a:pt x="55" y="121"/>
                  </a:lnTo>
                  <a:lnTo>
                    <a:pt x="53" y="135"/>
                  </a:lnTo>
                  <a:lnTo>
                    <a:pt x="51" y="144"/>
                  </a:lnTo>
                  <a:lnTo>
                    <a:pt x="47" y="157"/>
                  </a:lnTo>
                  <a:lnTo>
                    <a:pt x="45" y="163"/>
                  </a:lnTo>
                  <a:lnTo>
                    <a:pt x="43" y="171"/>
                  </a:lnTo>
                  <a:lnTo>
                    <a:pt x="42" y="176"/>
                  </a:lnTo>
                  <a:lnTo>
                    <a:pt x="42" y="182"/>
                  </a:lnTo>
                  <a:lnTo>
                    <a:pt x="40" y="188"/>
                  </a:lnTo>
                  <a:lnTo>
                    <a:pt x="38" y="195"/>
                  </a:lnTo>
                  <a:lnTo>
                    <a:pt x="36" y="201"/>
                  </a:lnTo>
                  <a:lnTo>
                    <a:pt x="36" y="207"/>
                  </a:lnTo>
                  <a:lnTo>
                    <a:pt x="34" y="214"/>
                  </a:lnTo>
                  <a:lnTo>
                    <a:pt x="32" y="220"/>
                  </a:lnTo>
                  <a:lnTo>
                    <a:pt x="30" y="228"/>
                  </a:lnTo>
                  <a:lnTo>
                    <a:pt x="30" y="233"/>
                  </a:lnTo>
                  <a:lnTo>
                    <a:pt x="28" y="239"/>
                  </a:lnTo>
                  <a:lnTo>
                    <a:pt x="26" y="247"/>
                  </a:lnTo>
                  <a:lnTo>
                    <a:pt x="26" y="252"/>
                  </a:lnTo>
                  <a:lnTo>
                    <a:pt x="24" y="260"/>
                  </a:lnTo>
                  <a:lnTo>
                    <a:pt x="23" y="266"/>
                  </a:lnTo>
                  <a:lnTo>
                    <a:pt x="23" y="271"/>
                  </a:lnTo>
                  <a:lnTo>
                    <a:pt x="21" y="279"/>
                  </a:lnTo>
                  <a:lnTo>
                    <a:pt x="21" y="287"/>
                  </a:lnTo>
                  <a:lnTo>
                    <a:pt x="19" y="292"/>
                  </a:lnTo>
                  <a:lnTo>
                    <a:pt x="19" y="298"/>
                  </a:lnTo>
                  <a:lnTo>
                    <a:pt x="17" y="306"/>
                  </a:lnTo>
                  <a:lnTo>
                    <a:pt x="15" y="311"/>
                  </a:lnTo>
                  <a:lnTo>
                    <a:pt x="13" y="317"/>
                  </a:lnTo>
                  <a:lnTo>
                    <a:pt x="13" y="325"/>
                  </a:lnTo>
                  <a:lnTo>
                    <a:pt x="11" y="330"/>
                  </a:lnTo>
                  <a:lnTo>
                    <a:pt x="11" y="338"/>
                  </a:lnTo>
                  <a:lnTo>
                    <a:pt x="11" y="342"/>
                  </a:lnTo>
                  <a:lnTo>
                    <a:pt x="9" y="349"/>
                  </a:lnTo>
                  <a:lnTo>
                    <a:pt x="7" y="355"/>
                  </a:lnTo>
                  <a:lnTo>
                    <a:pt x="7" y="363"/>
                  </a:lnTo>
                  <a:lnTo>
                    <a:pt x="7" y="368"/>
                  </a:lnTo>
                  <a:lnTo>
                    <a:pt x="5" y="374"/>
                  </a:lnTo>
                  <a:lnTo>
                    <a:pt x="5" y="382"/>
                  </a:lnTo>
                  <a:lnTo>
                    <a:pt x="5" y="387"/>
                  </a:lnTo>
                  <a:lnTo>
                    <a:pt x="4" y="399"/>
                  </a:lnTo>
                  <a:lnTo>
                    <a:pt x="4" y="410"/>
                  </a:lnTo>
                  <a:lnTo>
                    <a:pt x="2" y="416"/>
                  </a:lnTo>
                  <a:lnTo>
                    <a:pt x="2" y="422"/>
                  </a:lnTo>
                  <a:lnTo>
                    <a:pt x="2" y="427"/>
                  </a:lnTo>
                  <a:lnTo>
                    <a:pt x="2" y="435"/>
                  </a:lnTo>
                  <a:lnTo>
                    <a:pt x="2" y="444"/>
                  </a:lnTo>
                  <a:lnTo>
                    <a:pt x="2" y="456"/>
                  </a:lnTo>
                  <a:lnTo>
                    <a:pt x="2" y="465"/>
                  </a:lnTo>
                  <a:lnTo>
                    <a:pt x="2" y="477"/>
                  </a:lnTo>
                  <a:lnTo>
                    <a:pt x="0" y="486"/>
                  </a:lnTo>
                  <a:lnTo>
                    <a:pt x="0" y="494"/>
                  </a:lnTo>
                  <a:lnTo>
                    <a:pt x="0" y="501"/>
                  </a:lnTo>
                  <a:lnTo>
                    <a:pt x="0" y="509"/>
                  </a:lnTo>
                  <a:lnTo>
                    <a:pt x="0" y="517"/>
                  </a:lnTo>
                  <a:lnTo>
                    <a:pt x="0" y="524"/>
                  </a:lnTo>
                  <a:lnTo>
                    <a:pt x="0" y="530"/>
                  </a:lnTo>
                  <a:lnTo>
                    <a:pt x="0" y="538"/>
                  </a:lnTo>
                  <a:lnTo>
                    <a:pt x="0" y="547"/>
                  </a:lnTo>
                  <a:lnTo>
                    <a:pt x="0" y="555"/>
                  </a:lnTo>
                  <a:lnTo>
                    <a:pt x="0" y="558"/>
                  </a:lnTo>
                  <a:lnTo>
                    <a:pt x="2" y="560"/>
                  </a:lnTo>
                  <a:lnTo>
                    <a:pt x="61" y="557"/>
                  </a:lnTo>
                  <a:lnTo>
                    <a:pt x="61" y="555"/>
                  </a:lnTo>
                  <a:lnTo>
                    <a:pt x="61" y="551"/>
                  </a:lnTo>
                  <a:lnTo>
                    <a:pt x="59" y="545"/>
                  </a:lnTo>
                  <a:lnTo>
                    <a:pt x="59" y="539"/>
                  </a:lnTo>
                  <a:lnTo>
                    <a:pt x="57" y="530"/>
                  </a:lnTo>
                  <a:lnTo>
                    <a:pt x="55" y="520"/>
                  </a:lnTo>
                  <a:lnTo>
                    <a:pt x="55" y="513"/>
                  </a:lnTo>
                  <a:lnTo>
                    <a:pt x="55" y="507"/>
                  </a:lnTo>
                  <a:lnTo>
                    <a:pt x="55" y="500"/>
                  </a:lnTo>
                  <a:lnTo>
                    <a:pt x="55" y="496"/>
                  </a:lnTo>
                  <a:lnTo>
                    <a:pt x="53" y="486"/>
                  </a:lnTo>
                  <a:lnTo>
                    <a:pt x="53" y="479"/>
                  </a:lnTo>
                  <a:lnTo>
                    <a:pt x="53" y="471"/>
                  </a:lnTo>
                  <a:lnTo>
                    <a:pt x="53" y="463"/>
                  </a:lnTo>
                  <a:lnTo>
                    <a:pt x="53" y="452"/>
                  </a:lnTo>
                  <a:lnTo>
                    <a:pt x="53" y="444"/>
                  </a:lnTo>
                  <a:lnTo>
                    <a:pt x="53" y="435"/>
                  </a:lnTo>
                  <a:lnTo>
                    <a:pt x="53" y="425"/>
                  </a:lnTo>
                  <a:lnTo>
                    <a:pt x="53" y="416"/>
                  </a:lnTo>
                  <a:lnTo>
                    <a:pt x="53" y="405"/>
                  </a:lnTo>
                  <a:lnTo>
                    <a:pt x="53" y="395"/>
                  </a:lnTo>
                  <a:lnTo>
                    <a:pt x="53" y="385"/>
                  </a:lnTo>
                  <a:lnTo>
                    <a:pt x="53" y="372"/>
                  </a:lnTo>
                  <a:lnTo>
                    <a:pt x="53" y="363"/>
                  </a:lnTo>
                  <a:lnTo>
                    <a:pt x="55" y="351"/>
                  </a:lnTo>
                  <a:lnTo>
                    <a:pt x="57" y="340"/>
                  </a:lnTo>
                  <a:lnTo>
                    <a:pt x="57" y="334"/>
                  </a:lnTo>
                  <a:lnTo>
                    <a:pt x="57" y="328"/>
                  </a:lnTo>
                  <a:lnTo>
                    <a:pt x="57" y="321"/>
                  </a:lnTo>
                  <a:lnTo>
                    <a:pt x="59" y="315"/>
                  </a:lnTo>
                  <a:lnTo>
                    <a:pt x="59" y="309"/>
                  </a:lnTo>
                  <a:lnTo>
                    <a:pt x="59" y="304"/>
                  </a:lnTo>
                  <a:lnTo>
                    <a:pt x="61" y="298"/>
                  </a:lnTo>
                  <a:lnTo>
                    <a:pt x="61" y="292"/>
                  </a:lnTo>
                  <a:lnTo>
                    <a:pt x="61" y="285"/>
                  </a:lnTo>
                  <a:lnTo>
                    <a:pt x="62" y="279"/>
                  </a:lnTo>
                  <a:lnTo>
                    <a:pt x="62" y="271"/>
                  </a:lnTo>
                  <a:lnTo>
                    <a:pt x="64" y="268"/>
                  </a:lnTo>
                  <a:lnTo>
                    <a:pt x="64" y="260"/>
                  </a:lnTo>
                  <a:lnTo>
                    <a:pt x="66" y="254"/>
                  </a:lnTo>
                  <a:lnTo>
                    <a:pt x="66" y="249"/>
                  </a:lnTo>
                  <a:lnTo>
                    <a:pt x="68" y="243"/>
                  </a:lnTo>
                  <a:lnTo>
                    <a:pt x="68" y="237"/>
                  </a:lnTo>
                  <a:lnTo>
                    <a:pt x="70" y="230"/>
                  </a:lnTo>
                  <a:lnTo>
                    <a:pt x="70" y="224"/>
                  </a:lnTo>
                  <a:lnTo>
                    <a:pt x="72" y="218"/>
                  </a:lnTo>
                  <a:lnTo>
                    <a:pt x="74" y="207"/>
                  </a:lnTo>
                  <a:lnTo>
                    <a:pt x="78" y="195"/>
                  </a:lnTo>
                  <a:lnTo>
                    <a:pt x="78" y="184"/>
                  </a:lnTo>
                  <a:lnTo>
                    <a:pt x="81" y="173"/>
                  </a:lnTo>
                  <a:lnTo>
                    <a:pt x="83" y="163"/>
                  </a:lnTo>
                  <a:lnTo>
                    <a:pt x="85" y="152"/>
                  </a:lnTo>
                  <a:lnTo>
                    <a:pt x="87" y="142"/>
                  </a:lnTo>
                  <a:lnTo>
                    <a:pt x="89" y="133"/>
                  </a:lnTo>
                  <a:lnTo>
                    <a:pt x="91" y="121"/>
                  </a:lnTo>
                  <a:lnTo>
                    <a:pt x="93" y="114"/>
                  </a:lnTo>
                  <a:lnTo>
                    <a:pt x="93" y="104"/>
                  </a:lnTo>
                  <a:lnTo>
                    <a:pt x="95" y="97"/>
                  </a:lnTo>
                  <a:lnTo>
                    <a:pt x="99" y="89"/>
                  </a:lnTo>
                  <a:lnTo>
                    <a:pt x="101" y="85"/>
                  </a:lnTo>
                  <a:lnTo>
                    <a:pt x="101" y="78"/>
                  </a:lnTo>
                  <a:lnTo>
                    <a:pt x="102" y="72"/>
                  </a:lnTo>
                  <a:lnTo>
                    <a:pt x="102" y="68"/>
                  </a:lnTo>
                  <a:lnTo>
                    <a:pt x="104" y="64"/>
                  </a:lnTo>
                  <a:lnTo>
                    <a:pt x="106" y="60"/>
                  </a:lnTo>
                  <a:lnTo>
                    <a:pt x="106" y="59"/>
                  </a:lnTo>
                  <a:lnTo>
                    <a:pt x="93"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1" name="Shape 6217"/>
            <p:cNvSpPr>
              <a:spLocks/>
            </p:cNvSpPr>
            <p:nvPr/>
          </p:nvSpPr>
          <p:spPr bwMode="auto">
            <a:xfrm>
              <a:off x="4292" y="1782"/>
              <a:ext cx="172" cy="88"/>
            </a:xfrm>
            <a:custGeom>
              <a:avLst/>
              <a:gdLst>
                <a:gd name="T0" fmla="*/ 0 w 344"/>
                <a:gd name="T1" fmla="*/ 480 h 176"/>
                <a:gd name="T2" fmla="*/ 35 w 344"/>
                <a:gd name="T3" fmla="*/ 486 h 176"/>
                <a:gd name="T4" fmla="*/ 78 w 344"/>
                <a:gd name="T5" fmla="*/ 499 h 176"/>
                <a:gd name="T6" fmla="*/ 143 w 344"/>
                <a:gd name="T7" fmla="*/ 511 h 176"/>
                <a:gd name="T8" fmla="*/ 171 w 344"/>
                <a:gd name="T9" fmla="*/ 511 h 176"/>
                <a:gd name="T10" fmla="*/ 210 w 344"/>
                <a:gd name="T11" fmla="*/ 524 h 176"/>
                <a:gd name="T12" fmla="*/ 254 w 344"/>
                <a:gd name="T13" fmla="*/ 531 h 176"/>
                <a:gd name="T14" fmla="*/ 301 w 344"/>
                <a:gd name="T15" fmla="*/ 537 h 176"/>
                <a:gd name="T16" fmla="*/ 342 w 344"/>
                <a:gd name="T17" fmla="*/ 537 h 176"/>
                <a:gd name="T18" fmla="*/ 387 w 344"/>
                <a:gd name="T19" fmla="*/ 540 h 176"/>
                <a:gd name="T20" fmla="*/ 437 w 344"/>
                <a:gd name="T21" fmla="*/ 546 h 176"/>
                <a:gd name="T22" fmla="*/ 496 w 344"/>
                <a:gd name="T23" fmla="*/ 546 h 176"/>
                <a:gd name="T24" fmla="*/ 543 w 344"/>
                <a:gd name="T25" fmla="*/ 546 h 176"/>
                <a:gd name="T26" fmla="*/ 596 w 344"/>
                <a:gd name="T27" fmla="*/ 546 h 176"/>
                <a:gd name="T28" fmla="*/ 642 w 344"/>
                <a:gd name="T29" fmla="*/ 540 h 176"/>
                <a:gd name="T30" fmla="*/ 694 w 344"/>
                <a:gd name="T31" fmla="*/ 540 h 176"/>
                <a:gd name="T32" fmla="*/ 741 w 344"/>
                <a:gd name="T33" fmla="*/ 537 h 176"/>
                <a:gd name="T34" fmla="*/ 790 w 344"/>
                <a:gd name="T35" fmla="*/ 537 h 176"/>
                <a:gd name="T36" fmla="*/ 830 w 344"/>
                <a:gd name="T37" fmla="*/ 531 h 176"/>
                <a:gd name="T38" fmla="*/ 877 w 344"/>
                <a:gd name="T39" fmla="*/ 531 h 176"/>
                <a:gd name="T40" fmla="*/ 917 w 344"/>
                <a:gd name="T41" fmla="*/ 524 h 176"/>
                <a:gd name="T42" fmla="*/ 954 w 344"/>
                <a:gd name="T43" fmla="*/ 518 h 176"/>
                <a:gd name="T44" fmla="*/ 1013 w 344"/>
                <a:gd name="T45" fmla="*/ 511 h 176"/>
                <a:gd name="T46" fmla="*/ 1048 w 344"/>
                <a:gd name="T47" fmla="*/ 505 h 176"/>
                <a:gd name="T48" fmla="*/ 1067 w 344"/>
                <a:gd name="T49" fmla="*/ 505 h 176"/>
                <a:gd name="T50" fmla="*/ 896 w 344"/>
                <a:gd name="T51" fmla="*/ 0 h 176"/>
                <a:gd name="T52" fmla="*/ 923 w 344"/>
                <a:gd name="T53" fmla="*/ 329 h 176"/>
                <a:gd name="T54" fmla="*/ 883 w 344"/>
                <a:gd name="T55" fmla="*/ 342 h 176"/>
                <a:gd name="T56" fmla="*/ 843 w 344"/>
                <a:gd name="T57" fmla="*/ 359 h 176"/>
                <a:gd name="T58" fmla="*/ 796 w 344"/>
                <a:gd name="T59" fmla="*/ 368 h 176"/>
                <a:gd name="T60" fmla="*/ 737 w 344"/>
                <a:gd name="T61" fmla="*/ 387 h 176"/>
                <a:gd name="T62" fmla="*/ 673 w 344"/>
                <a:gd name="T63" fmla="*/ 393 h 176"/>
                <a:gd name="T64" fmla="*/ 602 w 344"/>
                <a:gd name="T65" fmla="*/ 412 h 176"/>
                <a:gd name="T66" fmla="*/ 549 w 344"/>
                <a:gd name="T67" fmla="*/ 418 h 176"/>
                <a:gd name="T68" fmla="*/ 505 w 344"/>
                <a:gd name="T69" fmla="*/ 418 h 176"/>
                <a:gd name="T70" fmla="*/ 471 w 344"/>
                <a:gd name="T71" fmla="*/ 418 h 176"/>
                <a:gd name="T72" fmla="*/ 430 w 344"/>
                <a:gd name="T73" fmla="*/ 418 h 176"/>
                <a:gd name="T74" fmla="*/ 387 w 344"/>
                <a:gd name="T75" fmla="*/ 418 h 176"/>
                <a:gd name="T76" fmla="*/ 347 w 344"/>
                <a:gd name="T77" fmla="*/ 418 h 176"/>
                <a:gd name="T78" fmla="*/ 301 w 344"/>
                <a:gd name="T79" fmla="*/ 418 h 176"/>
                <a:gd name="T80" fmla="*/ 235 w 344"/>
                <a:gd name="T81" fmla="*/ 412 h 176"/>
                <a:gd name="T82" fmla="*/ 182 w 344"/>
                <a:gd name="T83" fmla="*/ 412 h 176"/>
                <a:gd name="T84" fmla="*/ 131 w 344"/>
                <a:gd name="T85" fmla="*/ 406 h 176"/>
                <a:gd name="T86" fmla="*/ 201 w 344"/>
                <a:gd name="T87" fmla="*/ 75 h 17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4"/>
                <a:gd name="T133" fmla="*/ 0 h 176"/>
                <a:gd name="T134" fmla="*/ 344 w 344"/>
                <a:gd name="T135" fmla="*/ 176 h 17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4" h="176">
                  <a:moveTo>
                    <a:pt x="65" y="24"/>
                  </a:moveTo>
                  <a:lnTo>
                    <a:pt x="0" y="155"/>
                  </a:lnTo>
                  <a:lnTo>
                    <a:pt x="2" y="155"/>
                  </a:lnTo>
                  <a:lnTo>
                    <a:pt x="11" y="157"/>
                  </a:lnTo>
                  <a:lnTo>
                    <a:pt x="17" y="159"/>
                  </a:lnTo>
                  <a:lnTo>
                    <a:pt x="25" y="161"/>
                  </a:lnTo>
                  <a:lnTo>
                    <a:pt x="34" y="163"/>
                  </a:lnTo>
                  <a:lnTo>
                    <a:pt x="46" y="165"/>
                  </a:lnTo>
                  <a:lnTo>
                    <a:pt x="49" y="165"/>
                  </a:lnTo>
                  <a:lnTo>
                    <a:pt x="55" y="165"/>
                  </a:lnTo>
                  <a:lnTo>
                    <a:pt x="63" y="167"/>
                  </a:lnTo>
                  <a:lnTo>
                    <a:pt x="68" y="169"/>
                  </a:lnTo>
                  <a:lnTo>
                    <a:pt x="74" y="169"/>
                  </a:lnTo>
                  <a:lnTo>
                    <a:pt x="82" y="171"/>
                  </a:lnTo>
                  <a:lnTo>
                    <a:pt x="89" y="171"/>
                  </a:lnTo>
                  <a:lnTo>
                    <a:pt x="97" y="173"/>
                  </a:lnTo>
                  <a:lnTo>
                    <a:pt x="103" y="173"/>
                  </a:lnTo>
                  <a:lnTo>
                    <a:pt x="110" y="173"/>
                  </a:lnTo>
                  <a:lnTo>
                    <a:pt x="118" y="173"/>
                  </a:lnTo>
                  <a:lnTo>
                    <a:pt x="125" y="174"/>
                  </a:lnTo>
                  <a:lnTo>
                    <a:pt x="133" y="174"/>
                  </a:lnTo>
                  <a:lnTo>
                    <a:pt x="141" y="176"/>
                  </a:lnTo>
                  <a:lnTo>
                    <a:pt x="148" y="176"/>
                  </a:lnTo>
                  <a:lnTo>
                    <a:pt x="160" y="176"/>
                  </a:lnTo>
                  <a:lnTo>
                    <a:pt x="167" y="176"/>
                  </a:lnTo>
                  <a:lnTo>
                    <a:pt x="175" y="176"/>
                  </a:lnTo>
                  <a:lnTo>
                    <a:pt x="182" y="176"/>
                  </a:lnTo>
                  <a:lnTo>
                    <a:pt x="192" y="176"/>
                  </a:lnTo>
                  <a:lnTo>
                    <a:pt x="199" y="174"/>
                  </a:lnTo>
                  <a:lnTo>
                    <a:pt x="207" y="174"/>
                  </a:lnTo>
                  <a:lnTo>
                    <a:pt x="215" y="174"/>
                  </a:lnTo>
                  <a:lnTo>
                    <a:pt x="224" y="174"/>
                  </a:lnTo>
                  <a:lnTo>
                    <a:pt x="232" y="173"/>
                  </a:lnTo>
                  <a:lnTo>
                    <a:pt x="239" y="173"/>
                  </a:lnTo>
                  <a:lnTo>
                    <a:pt x="247" y="173"/>
                  </a:lnTo>
                  <a:lnTo>
                    <a:pt x="255" y="173"/>
                  </a:lnTo>
                  <a:lnTo>
                    <a:pt x="260" y="171"/>
                  </a:lnTo>
                  <a:lnTo>
                    <a:pt x="268" y="171"/>
                  </a:lnTo>
                  <a:lnTo>
                    <a:pt x="276" y="171"/>
                  </a:lnTo>
                  <a:lnTo>
                    <a:pt x="283" y="171"/>
                  </a:lnTo>
                  <a:lnTo>
                    <a:pt x="289" y="169"/>
                  </a:lnTo>
                  <a:lnTo>
                    <a:pt x="296" y="169"/>
                  </a:lnTo>
                  <a:lnTo>
                    <a:pt x="300" y="167"/>
                  </a:lnTo>
                  <a:lnTo>
                    <a:pt x="308" y="167"/>
                  </a:lnTo>
                  <a:lnTo>
                    <a:pt x="317" y="165"/>
                  </a:lnTo>
                  <a:lnTo>
                    <a:pt x="327" y="165"/>
                  </a:lnTo>
                  <a:lnTo>
                    <a:pt x="334" y="163"/>
                  </a:lnTo>
                  <a:lnTo>
                    <a:pt x="338" y="163"/>
                  </a:lnTo>
                  <a:lnTo>
                    <a:pt x="342" y="163"/>
                  </a:lnTo>
                  <a:lnTo>
                    <a:pt x="344" y="163"/>
                  </a:lnTo>
                  <a:lnTo>
                    <a:pt x="314" y="30"/>
                  </a:lnTo>
                  <a:lnTo>
                    <a:pt x="289" y="0"/>
                  </a:lnTo>
                  <a:lnTo>
                    <a:pt x="300" y="106"/>
                  </a:lnTo>
                  <a:lnTo>
                    <a:pt x="298" y="106"/>
                  </a:lnTo>
                  <a:lnTo>
                    <a:pt x="291" y="110"/>
                  </a:lnTo>
                  <a:lnTo>
                    <a:pt x="285" y="110"/>
                  </a:lnTo>
                  <a:lnTo>
                    <a:pt x="279" y="112"/>
                  </a:lnTo>
                  <a:lnTo>
                    <a:pt x="272" y="116"/>
                  </a:lnTo>
                  <a:lnTo>
                    <a:pt x="266" y="117"/>
                  </a:lnTo>
                  <a:lnTo>
                    <a:pt x="257" y="119"/>
                  </a:lnTo>
                  <a:lnTo>
                    <a:pt x="247" y="123"/>
                  </a:lnTo>
                  <a:lnTo>
                    <a:pt x="238" y="125"/>
                  </a:lnTo>
                  <a:lnTo>
                    <a:pt x="228" y="127"/>
                  </a:lnTo>
                  <a:lnTo>
                    <a:pt x="217" y="127"/>
                  </a:lnTo>
                  <a:lnTo>
                    <a:pt x="205" y="131"/>
                  </a:lnTo>
                  <a:lnTo>
                    <a:pt x="194" y="133"/>
                  </a:lnTo>
                  <a:lnTo>
                    <a:pt x="184" y="135"/>
                  </a:lnTo>
                  <a:lnTo>
                    <a:pt x="177" y="135"/>
                  </a:lnTo>
                  <a:lnTo>
                    <a:pt x="171" y="135"/>
                  </a:lnTo>
                  <a:lnTo>
                    <a:pt x="163" y="135"/>
                  </a:lnTo>
                  <a:lnTo>
                    <a:pt x="158" y="135"/>
                  </a:lnTo>
                  <a:lnTo>
                    <a:pt x="152" y="135"/>
                  </a:lnTo>
                  <a:lnTo>
                    <a:pt x="144" y="135"/>
                  </a:lnTo>
                  <a:lnTo>
                    <a:pt x="139" y="135"/>
                  </a:lnTo>
                  <a:lnTo>
                    <a:pt x="131" y="135"/>
                  </a:lnTo>
                  <a:lnTo>
                    <a:pt x="125" y="135"/>
                  </a:lnTo>
                  <a:lnTo>
                    <a:pt x="120" y="135"/>
                  </a:lnTo>
                  <a:lnTo>
                    <a:pt x="112" y="135"/>
                  </a:lnTo>
                  <a:lnTo>
                    <a:pt x="106" y="135"/>
                  </a:lnTo>
                  <a:lnTo>
                    <a:pt x="97" y="135"/>
                  </a:lnTo>
                  <a:lnTo>
                    <a:pt x="87" y="135"/>
                  </a:lnTo>
                  <a:lnTo>
                    <a:pt x="76" y="133"/>
                  </a:lnTo>
                  <a:lnTo>
                    <a:pt x="66" y="133"/>
                  </a:lnTo>
                  <a:lnTo>
                    <a:pt x="59" y="133"/>
                  </a:lnTo>
                  <a:lnTo>
                    <a:pt x="51" y="133"/>
                  </a:lnTo>
                  <a:lnTo>
                    <a:pt x="42" y="131"/>
                  </a:lnTo>
                  <a:lnTo>
                    <a:pt x="40" y="131"/>
                  </a:lnTo>
                  <a:lnTo>
                    <a:pt x="65" y="2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2" name="Shape 6218"/>
            <p:cNvSpPr>
              <a:spLocks/>
            </p:cNvSpPr>
            <p:nvPr/>
          </p:nvSpPr>
          <p:spPr bwMode="auto">
            <a:xfrm>
              <a:off x="4899" y="1982"/>
              <a:ext cx="162" cy="197"/>
            </a:xfrm>
            <a:custGeom>
              <a:avLst/>
              <a:gdLst>
                <a:gd name="T0" fmla="*/ 0 w 325"/>
                <a:gd name="T1" fmla="*/ 102 h 393"/>
                <a:gd name="T2" fmla="*/ 350 w 325"/>
                <a:gd name="T3" fmla="*/ 0 h 393"/>
                <a:gd name="T4" fmla="*/ 350 w 325"/>
                <a:gd name="T5" fmla="*/ 0 h 393"/>
                <a:gd name="T6" fmla="*/ 359 w 325"/>
                <a:gd name="T7" fmla="*/ 16 h 393"/>
                <a:gd name="T8" fmla="*/ 365 w 325"/>
                <a:gd name="T9" fmla="*/ 29 h 393"/>
                <a:gd name="T10" fmla="*/ 371 w 325"/>
                <a:gd name="T11" fmla="*/ 41 h 393"/>
                <a:gd name="T12" fmla="*/ 383 w 325"/>
                <a:gd name="T13" fmla="*/ 60 h 393"/>
                <a:gd name="T14" fmla="*/ 395 w 325"/>
                <a:gd name="T15" fmla="*/ 76 h 393"/>
                <a:gd name="T16" fmla="*/ 407 w 325"/>
                <a:gd name="T17" fmla="*/ 95 h 393"/>
                <a:gd name="T18" fmla="*/ 416 w 325"/>
                <a:gd name="T19" fmla="*/ 121 h 393"/>
                <a:gd name="T20" fmla="*/ 428 w 325"/>
                <a:gd name="T21" fmla="*/ 143 h 393"/>
                <a:gd name="T22" fmla="*/ 446 w 325"/>
                <a:gd name="T23" fmla="*/ 174 h 393"/>
                <a:gd name="T24" fmla="*/ 459 w 325"/>
                <a:gd name="T25" fmla="*/ 196 h 393"/>
                <a:gd name="T26" fmla="*/ 474 w 325"/>
                <a:gd name="T27" fmla="*/ 229 h 393"/>
                <a:gd name="T28" fmla="*/ 491 w 325"/>
                <a:gd name="T29" fmla="*/ 257 h 393"/>
                <a:gd name="T30" fmla="*/ 509 w 325"/>
                <a:gd name="T31" fmla="*/ 289 h 393"/>
                <a:gd name="T32" fmla="*/ 528 w 325"/>
                <a:gd name="T33" fmla="*/ 317 h 393"/>
                <a:gd name="T34" fmla="*/ 543 w 325"/>
                <a:gd name="T35" fmla="*/ 349 h 393"/>
                <a:gd name="T36" fmla="*/ 561 w 325"/>
                <a:gd name="T37" fmla="*/ 377 h 393"/>
                <a:gd name="T38" fmla="*/ 579 w 325"/>
                <a:gd name="T39" fmla="*/ 416 h 393"/>
                <a:gd name="T40" fmla="*/ 594 w 325"/>
                <a:gd name="T41" fmla="*/ 444 h 393"/>
                <a:gd name="T42" fmla="*/ 618 w 325"/>
                <a:gd name="T43" fmla="*/ 476 h 393"/>
                <a:gd name="T44" fmla="*/ 637 w 325"/>
                <a:gd name="T45" fmla="*/ 511 h 393"/>
                <a:gd name="T46" fmla="*/ 651 w 325"/>
                <a:gd name="T47" fmla="*/ 549 h 393"/>
                <a:gd name="T48" fmla="*/ 669 w 325"/>
                <a:gd name="T49" fmla="*/ 577 h 393"/>
                <a:gd name="T50" fmla="*/ 693 w 325"/>
                <a:gd name="T51" fmla="*/ 609 h 393"/>
                <a:gd name="T52" fmla="*/ 703 w 325"/>
                <a:gd name="T53" fmla="*/ 638 h 393"/>
                <a:gd name="T54" fmla="*/ 727 w 325"/>
                <a:gd name="T55" fmla="*/ 669 h 393"/>
                <a:gd name="T56" fmla="*/ 745 w 325"/>
                <a:gd name="T57" fmla="*/ 698 h 393"/>
                <a:gd name="T58" fmla="*/ 757 w 325"/>
                <a:gd name="T59" fmla="*/ 730 h 393"/>
                <a:gd name="T60" fmla="*/ 772 w 325"/>
                <a:gd name="T61" fmla="*/ 752 h 393"/>
                <a:gd name="T62" fmla="*/ 790 w 325"/>
                <a:gd name="T63" fmla="*/ 783 h 393"/>
                <a:gd name="T64" fmla="*/ 803 w 325"/>
                <a:gd name="T65" fmla="*/ 806 h 393"/>
                <a:gd name="T66" fmla="*/ 817 w 325"/>
                <a:gd name="T67" fmla="*/ 825 h 393"/>
                <a:gd name="T68" fmla="*/ 829 w 325"/>
                <a:gd name="T69" fmla="*/ 850 h 393"/>
                <a:gd name="T70" fmla="*/ 841 w 325"/>
                <a:gd name="T71" fmla="*/ 872 h 393"/>
                <a:gd name="T72" fmla="*/ 865 w 325"/>
                <a:gd name="T73" fmla="*/ 904 h 393"/>
                <a:gd name="T74" fmla="*/ 887 w 325"/>
                <a:gd name="T75" fmla="*/ 932 h 393"/>
                <a:gd name="T76" fmla="*/ 899 w 325"/>
                <a:gd name="T77" fmla="*/ 958 h 393"/>
                <a:gd name="T78" fmla="*/ 917 w 325"/>
                <a:gd name="T79" fmla="*/ 980 h 393"/>
                <a:gd name="T80" fmla="*/ 929 w 325"/>
                <a:gd name="T81" fmla="*/ 1000 h 393"/>
                <a:gd name="T82" fmla="*/ 938 w 325"/>
                <a:gd name="T83" fmla="*/ 1019 h 393"/>
                <a:gd name="T84" fmla="*/ 956 w 325"/>
                <a:gd name="T85" fmla="*/ 1037 h 393"/>
                <a:gd name="T86" fmla="*/ 968 w 325"/>
                <a:gd name="T87" fmla="*/ 1047 h 393"/>
                <a:gd name="T88" fmla="*/ 974 w 325"/>
                <a:gd name="T89" fmla="*/ 1053 h 393"/>
                <a:gd name="T90" fmla="*/ 980 w 325"/>
                <a:gd name="T91" fmla="*/ 1053 h 393"/>
                <a:gd name="T92" fmla="*/ 950 w 325"/>
                <a:gd name="T93" fmla="*/ 1247 h 393"/>
                <a:gd name="T94" fmla="*/ 594 w 325"/>
                <a:gd name="T95" fmla="*/ 736 h 393"/>
                <a:gd name="T96" fmla="*/ 302 w 325"/>
                <a:gd name="T97" fmla="*/ 89 h 393"/>
                <a:gd name="T98" fmla="*/ 45 w 325"/>
                <a:gd name="T99" fmla="*/ 241 h 393"/>
                <a:gd name="T100" fmla="*/ 0 w 325"/>
                <a:gd name="T101" fmla="*/ 102 h 393"/>
                <a:gd name="T102" fmla="*/ 0 w 325"/>
                <a:gd name="T103" fmla="*/ 102 h 3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5"/>
                <a:gd name="T157" fmla="*/ 0 h 393"/>
                <a:gd name="T158" fmla="*/ 325 w 325"/>
                <a:gd name="T159" fmla="*/ 393 h 3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5" h="393">
                  <a:moveTo>
                    <a:pt x="0" y="32"/>
                  </a:moveTo>
                  <a:lnTo>
                    <a:pt x="116" y="0"/>
                  </a:lnTo>
                  <a:lnTo>
                    <a:pt x="119" y="5"/>
                  </a:lnTo>
                  <a:lnTo>
                    <a:pt x="121" y="9"/>
                  </a:lnTo>
                  <a:lnTo>
                    <a:pt x="123" y="13"/>
                  </a:lnTo>
                  <a:lnTo>
                    <a:pt x="127" y="19"/>
                  </a:lnTo>
                  <a:lnTo>
                    <a:pt x="131" y="24"/>
                  </a:lnTo>
                  <a:lnTo>
                    <a:pt x="135" y="30"/>
                  </a:lnTo>
                  <a:lnTo>
                    <a:pt x="138" y="38"/>
                  </a:lnTo>
                  <a:lnTo>
                    <a:pt x="142" y="45"/>
                  </a:lnTo>
                  <a:lnTo>
                    <a:pt x="148" y="55"/>
                  </a:lnTo>
                  <a:lnTo>
                    <a:pt x="152" y="62"/>
                  </a:lnTo>
                  <a:lnTo>
                    <a:pt x="157" y="72"/>
                  </a:lnTo>
                  <a:lnTo>
                    <a:pt x="163" y="81"/>
                  </a:lnTo>
                  <a:lnTo>
                    <a:pt x="169" y="91"/>
                  </a:lnTo>
                  <a:lnTo>
                    <a:pt x="175" y="100"/>
                  </a:lnTo>
                  <a:lnTo>
                    <a:pt x="180" y="110"/>
                  </a:lnTo>
                  <a:lnTo>
                    <a:pt x="186" y="119"/>
                  </a:lnTo>
                  <a:lnTo>
                    <a:pt x="192" y="131"/>
                  </a:lnTo>
                  <a:lnTo>
                    <a:pt x="197" y="140"/>
                  </a:lnTo>
                  <a:lnTo>
                    <a:pt x="205" y="150"/>
                  </a:lnTo>
                  <a:lnTo>
                    <a:pt x="211" y="161"/>
                  </a:lnTo>
                  <a:lnTo>
                    <a:pt x="216" y="173"/>
                  </a:lnTo>
                  <a:lnTo>
                    <a:pt x="222" y="182"/>
                  </a:lnTo>
                  <a:lnTo>
                    <a:pt x="230" y="192"/>
                  </a:lnTo>
                  <a:lnTo>
                    <a:pt x="233" y="201"/>
                  </a:lnTo>
                  <a:lnTo>
                    <a:pt x="241" y="211"/>
                  </a:lnTo>
                  <a:lnTo>
                    <a:pt x="247" y="220"/>
                  </a:lnTo>
                  <a:lnTo>
                    <a:pt x="251" y="230"/>
                  </a:lnTo>
                  <a:lnTo>
                    <a:pt x="256" y="237"/>
                  </a:lnTo>
                  <a:lnTo>
                    <a:pt x="262" y="247"/>
                  </a:lnTo>
                  <a:lnTo>
                    <a:pt x="266" y="254"/>
                  </a:lnTo>
                  <a:lnTo>
                    <a:pt x="271" y="260"/>
                  </a:lnTo>
                  <a:lnTo>
                    <a:pt x="275" y="268"/>
                  </a:lnTo>
                  <a:lnTo>
                    <a:pt x="279" y="275"/>
                  </a:lnTo>
                  <a:lnTo>
                    <a:pt x="287" y="285"/>
                  </a:lnTo>
                  <a:lnTo>
                    <a:pt x="294" y="294"/>
                  </a:lnTo>
                  <a:lnTo>
                    <a:pt x="298" y="302"/>
                  </a:lnTo>
                  <a:lnTo>
                    <a:pt x="304" y="309"/>
                  </a:lnTo>
                  <a:lnTo>
                    <a:pt x="308" y="315"/>
                  </a:lnTo>
                  <a:lnTo>
                    <a:pt x="311" y="321"/>
                  </a:lnTo>
                  <a:lnTo>
                    <a:pt x="317" y="327"/>
                  </a:lnTo>
                  <a:lnTo>
                    <a:pt x="321" y="330"/>
                  </a:lnTo>
                  <a:lnTo>
                    <a:pt x="323" y="332"/>
                  </a:lnTo>
                  <a:lnTo>
                    <a:pt x="325" y="332"/>
                  </a:lnTo>
                  <a:lnTo>
                    <a:pt x="315" y="393"/>
                  </a:lnTo>
                  <a:lnTo>
                    <a:pt x="197" y="232"/>
                  </a:lnTo>
                  <a:lnTo>
                    <a:pt x="100" y="28"/>
                  </a:lnTo>
                  <a:lnTo>
                    <a:pt x="15" y="76"/>
                  </a:lnTo>
                  <a:lnTo>
                    <a:pt x="0" y="3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3" name="Shape 6219"/>
            <p:cNvSpPr>
              <a:spLocks/>
            </p:cNvSpPr>
            <p:nvPr/>
          </p:nvSpPr>
          <p:spPr bwMode="auto">
            <a:xfrm>
              <a:off x="4780" y="2086"/>
              <a:ext cx="151" cy="29"/>
            </a:xfrm>
            <a:custGeom>
              <a:avLst/>
              <a:gdLst>
                <a:gd name="T0" fmla="*/ 89 w 300"/>
                <a:gd name="T1" fmla="*/ 157 h 59"/>
                <a:gd name="T2" fmla="*/ 125 w 300"/>
                <a:gd name="T3" fmla="*/ 146 h 59"/>
                <a:gd name="T4" fmla="*/ 158 w 300"/>
                <a:gd name="T5" fmla="*/ 141 h 59"/>
                <a:gd name="T6" fmla="*/ 214 w 300"/>
                <a:gd name="T7" fmla="*/ 136 h 59"/>
                <a:gd name="T8" fmla="*/ 270 w 300"/>
                <a:gd name="T9" fmla="*/ 119 h 59"/>
                <a:gd name="T10" fmla="*/ 346 w 300"/>
                <a:gd name="T11" fmla="*/ 112 h 59"/>
                <a:gd name="T12" fmla="*/ 375 w 300"/>
                <a:gd name="T13" fmla="*/ 101 h 59"/>
                <a:gd name="T14" fmla="*/ 418 w 300"/>
                <a:gd name="T15" fmla="*/ 96 h 59"/>
                <a:gd name="T16" fmla="*/ 464 w 300"/>
                <a:gd name="T17" fmla="*/ 90 h 59"/>
                <a:gd name="T18" fmla="*/ 507 w 300"/>
                <a:gd name="T19" fmla="*/ 85 h 59"/>
                <a:gd name="T20" fmla="*/ 550 w 300"/>
                <a:gd name="T21" fmla="*/ 74 h 59"/>
                <a:gd name="T22" fmla="*/ 596 w 300"/>
                <a:gd name="T23" fmla="*/ 66 h 59"/>
                <a:gd name="T24" fmla="*/ 632 w 300"/>
                <a:gd name="T25" fmla="*/ 61 h 59"/>
                <a:gd name="T26" fmla="*/ 675 w 300"/>
                <a:gd name="T27" fmla="*/ 51 h 59"/>
                <a:gd name="T28" fmla="*/ 714 w 300"/>
                <a:gd name="T29" fmla="*/ 40 h 59"/>
                <a:gd name="T30" fmla="*/ 757 w 300"/>
                <a:gd name="T31" fmla="*/ 34 h 59"/>
                <a:gd name="T32" fmla="*/ 833 w 300"/>
                <a:gd name="T33" fmla="*/ 24 h 59"/>
                <a:gd name="T34" fmla="*/ 895 w 300"/>
                <a:gd name="T35" fmla="*/ 11 h 59"/>
                <a:gd name="T36" fmla="*/ 945 w 300"/>
                <a:gd name="T37" fmla="*/ 5 h 59"/>
                <a:gd name="T38" fmla="*/ 977 w 300"/>
                <a:gd name="T39" fmla="*/ 0 h 59"/>
                <a:gd name="T40" fmla="*/ 988 w 300"/>
                <a:gd name="T41" fmla="*/ 0 h 59"/>
                <a:gd name="T42" fmla="*/ 971 w 300"/>
                <a:gd name="T43" fmla="*/ 0 h 59"/>
                <a:gd name="T44" fmla="*/ 938 w 300"/>
                <a:gd name="T45" fmla="*/ 0 h 59"/>
                <a:gd name="T46" fmla="*/ 876 w 300"/>
                <a:gd name="T47" fmla="*/ 0 h 59"/>
                <a:gd name="T48" fmla="*/ 806 w 300"/>
                <a:gd name="T49" fmla="*/ 11 h 59"/>
                <a:gd name="T50" fmla="*/ 764 w 300"/>
                <a:gd name="T51" fmla="*/ 11 h 59"/>
                <a:gd name="T52" fmla="*/ 721 w 300"/>
                <a:gd name="T53" fmla="*/ 11 h 59"/>
                <a:gd name="T54" fmla="*/ 675 w 300"/>
                <a:gd name="T55" fmla="*/ 11 h 59"/>
                <a:gd name="T56" fmla="*/ 625 w 300"/>
                <a:gd name="T57" fmla="*/ 16 h 59"/>
                <a:gd name="T58" fmla="*/ 576 w 300"/>
                <a:gd name="T59" fmla="*/ 16 h 59"/>
                <a:gd name="T60" fmla="*/ 534 w 300"/>
                <a:gd name="T61" fmla="*/ 19 h 59"/>
                <a:gd name="T62" fmla="*/ 487 w 300"/>
                <a:gd name="T63" fmla="*/ 19 h 59"/>
                <a:gd name="T64" fmla="*/ 444 w 300"/>
                <a:gd name="T65" fmla="*/ 24 h 59"/>
                <a:gd name="T66" fmla="*/ 395 w 300"/>
                <a:gd name="T67" fmla="*/ 24 h 59"/>
                <a:gd name="T68" fmla="*/ 355 w 300"/>
                <a:gd name="T69" fmla="*/ 29 h 59"/>
                <a:gd name="T70" fmla="*/ 313 w 300"/>
                <a:gd name="T71" fmla="*/ 29 h 59"/>
                <a:gd name="T72" fmla="*/ 270 w 300"/>
                <a:gd name="T73" fmla="*/ 29 h 59"/>
                <a:gd name="T74" fmla="*/ 231 w 300"/>
                <a:gd name="T75" fmla="*/ 29 h 59"/>
                <a:gd name="T76" fmla="*/ 194 w 300"/>
                <a:gd name="T77" fmla="*/ 34 h 59"/>
                <a:gd name="T78" fmla="*/ 132 w 300"/>
                <a:gd name="T79" fmla="*/ 34 h 59"/>
                <a:gd name="T80" fmla="*/ 76 w 300"/>
                <a:gd name="T81" fmla="*/ 34 h 59"/>
                <a:gd name="T82" fmla="*/ 33 w 300"/>
                <a:gd name="T83" fmla="*/ 40 h 59"/>
                <a:gd name="T84" fmla="*/ 0 w 300"/>
                <a:gd name="T85" fmla="*/ 40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0"/>
                <a:gd name="T130" fmla="*/ 0 h 59"/>
                <a:gd name="T131" fmla="*/ 300 w 300"/>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0" h="59">
                  <a:moveTo>
                    <a:pt x="0" y="15"/>
                  </a:moveTo>
                  <a:lnTo>
                    <a:pt x="27" y="59"/>
                  </a:lnTo>
                  <a:lnTo>
                    <a:pt x="30" y="57"/>
                  </a:lnTo>
                  <a:lnTo>
                    <a:pt x="38" y="55"/>
                  </a:lnTo>
                  <a:lnTo>
                    <a:pt x="42" y="53"/>
                  </a:lnTo>
                  <a:lnTo>
                    <a:pt x="48" y="53"/>
                  </a:lnTo>
                  <a:lnTo>
                    <a:pt x="55" y="51"/>
                  </a:lnTo>
                  <a:lnTo>
                    <a:pt x="65" y="51"/>
                  </a:lnTo>
                  <a:lnTo>
                    <a:pt x="72" y="47"/>
                  </a:lnTo>
                  <a:lnTo>
                    <a:pt x="82" y="45"/>
                  </a:lnTo>
                  <a:lnTo>
                    <a:pt x="93" y="44"/>
                  </a:lnTo>
                  <a:lnTo>
                    <a:pt x="105" y="42"/>
                  </a:lnTo>
                  <a:lnTo>
                    <a:pt x="110" y="40"/>
                  </a:lnTo>
                  <a:lnTo>
                    <a:pt x="114" y="38"/>
                  </a:lnTo>
                  <a:lnTo>
                    <a:pt x="122" y="38"/>
                  </a:lnTo>
                  <a:lnTo>
                    <a:pt x="127" y="36"/>
                  </a:lnTo>
                  <a:lnTo>
                    <a:pt x="135" y="34"/>
                  </a:lnTo>
                  <a:lnTo>
                    <a:pt x="141" y="34"/>
                  </a:lnTo>
                  <a:lnTo>
                    <a:pt x="146" y="32"/>
                  </a:lnTo>
                  <a:lnTo>
                    <a:pt x="154" y="32"/>
                  </a:lnTo>
                  <a:lnTo>
                    <a:pt x="160" y="30"/>
                  </a:lnTo>
                  <a:lnTo>
                    <a:pt x="167" y="28"/>
                  </a:lnTo>
                  <a:lnTo>
                    <a:pt x="173" y="26"/>
                  </a:lnTo>
                  <a:lnTo>
                    <a:pt x="181" y="25"/>
                  </a:lnTo>
                  <a:lnTo>
                    <a:pt x="186" y="23"/>
                  </a:lnTo>
                  <a:lnTo>
                    <a:pt x="192" y="23"/>
                  </a:lnTo>
                  <a:lnTo>
                    <a:pt x="200" y="21"/>
                  </a:lnTo>
                  <a:lnTo>
                    <a:pt x="205" y="19"/>
                  </a:lnTo>
                  <a:lnTo>
                    <a:pt x="211" y="17"/>
                  </a:lnTo>
                  <a:lnTo>
                    <a:pt x="217" y="15"/>
                  </a:lnTo>
                  <a:lnTo>
                    <a:pt x="224" y="15"/>
                  </a:lnTo>
                  <a:lnTo>
                    <a:pt x="230" y="13"/>
                  </a:lnTo>
                  <a:lnTo>
                    <a:pt x="241" y="11"/>
                  </a:lnTo>
                  <a:lnTo>
                    <a:pt x="253" y="9"/>
                  </a:lnTo>
                  <a:lnTo>
                    <a:pt x="262" y="6"/>
                  </a:lnTo>
                  <a:lnTo>
                    <a:pt x="272" y="4"/>
                  </a:lnTo>
                  <a:lnTo>
                    <a:pt x="279" y="2"/>
                  </a:lnTo>
                  <a:lnTo>
                    <a:pt x="287" y="2"/>
                  </a:lnTo>
                  <a:lnTo>
                    <a:pt x="293" y="0"/>
                  </a:lnTo>
                  <a:lnTo>
                    <a:pt x="297" y="0"/>
                  </a:lnTo>
                  <a:lnTo>
                    <a:pt x="298" y="0"/>
                  </a:lnTo>
                  <a:lnTo>
                    <a:pt x="300" y="0"/>
                  </a:lnTo>
                  <a:lnTo>
                    <a:pt x="298" y="0"/>
                  </a:lnTo>
                  <a:lnTo>
                    <a:pt x="295" y="0"/>
                  </a:lnTo>
                  <a:lnTo>
                    <a:pt x="289" y="0"/>
                  </a:lnTo>
                  <a:lnTo>
                    <a:pt x="285" y="0"/>
                  </a:lnTo>
                  <a:lnTo>
                    <a:pt x="276" y="0"/>
                  </a:lnTo>
                  <a:lnTo>
                    <a:pt x="266" y="0"/>
                  </a:lnTo>
                  <a:lnTo>
                    <a:pt x="255" y="2"/>
                  </a:lnTo>
                  <a:lnTo>
                    <a:pt x="245" y="4"/>
                  </a:lnTo>
                  <a:lnTo>
                    <a:pt x="238" y="4"/>
                  </a:lnTo>
                  <a:lnTo>
                    <a:pt x="232" y="4"/>
                  </a:lnTo>
                  <a:lnTo>
                    <a:pt x="224" y="4"/>
                  </a:lnTo>
                  <a:lnTo>
                    <a:pt x="219" y="4"/>
                  </a:lnTo>
                  <a:lnTo>
                    <a:pt x="211" y="4"/>
                  </a:lnTo>
                  <a:lnTo>
                    <a:pt x="205" y="4"/>
                  </a:lnTo>
                  <a:lnTo>
                    <a:pt x="198" y="4"/>
                  </a:lnTo>
                  <a:lnTo>
                    <a:pt x="190" y="6"/>
                  </a:lnTo>
                  <a:lnTo>
                    <a:pt x="183" y="6"/>
                  </a:lnTo>
                  <a:lnTo>
                    <a:pt x="175" y="6"/>
                  </a:lnTo>
                  <a:lnTo>
                    <a:pt x="169" y="6"/>
                  </a:lnTo>
                  <a:lnTo>
                    <a:pt x="162" y="7"/>
                  </a:lnTo>
                  <a:lnTo>
                    <a:pt x="154" y="7"/>
                  </a:lnTo>
                  <a:lnTo>
                    <a:pt x="148" y="7"/>
                  </a:lnTo>
                  <a:lnTo>
                    <a:pt x="143" y="7"/>
                  </a:lnTo>
                  <a:lnTo>
                    <a:pt x="135" y="9"/>
                  </a:lnTo>
                  <a:lnTo>
                    <a:pt x="127" y="9"/>
                  </a:lnTo>
                  <a:lnTo>
                    <a:pt x="120" y="9"/>
                  </a:lnTo>
                  <a:lnTo>
                    <a:pt x="114" y="9"/>
                  </a:lnTo>
                  <a:lnTo>
                    <a:pt x="108" y="11"/>
                  </a:lnTo>
                  <a:lnTo>
                    <a:pt x="101" y="11"/>
                  </a:lnTo>
                  <a:lnTo>
                    <a:pt x="95" y="11"/>
                  </a:lnTo>
                  <a:lnTo>
                    <a:pt x="87" y="11"/>
                  </a:lnTo>
                  <a:lnTo>
                    <a:pt x="82" y="11"/>
                  </a:lnTo>
                  <a:lnTo>
                    <a:pt x="76" y="11"/>
                  </a:lnTo>
                  <a:lnTo>
                    <a:pt x="70" y="11"/>
                  </a:lnTo>
                  <a:lnTo>
                    <a:pt x="65" y="11"/>
                  </a:lnTo>
                  <a:lnTo>
                    <a:pt x="59" y="13"/>
                  </a:lnTo>
                  <a:lnTo>
                    <a:pt x="48" y="13"/>
                  </a:lnTo>
                  <a:lnTo>
                    <a:pt x="40" y="13"/>
                  </a:lnTo>
                  <a:lnTo>
                    <a:pt x="30" y="13"/>
                  </a:lnTo>
                  <a:lnTo>
                    <a:pt x="23" y="13"/>
                  </a:lnTo>
                  <a:lnTo>
                    <a:pt x="15" y="13"/>
                  </a:lnTo>
                  <a:lnTo>
                    <a:pt x="10" y="15"/>
                  </a:lnTo>
                  <a:lnTo>
                    <a:pt x="2" y="15"/>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4" name="Shape 6220"/>
            <p:cNvSpPr>
              <a:spLocks/>
            </p:cNvSpPr>
            <p:nvPr/>
          </p:nvSpPr>
          <p:spPr bwMode="auto">
            <a:xfrm>
              <a:off x="4815" y="2136"/>
              <a:ext cx="157" cy="37"/>
            </a:xfrm>
            <a:custGeom>
              <a:avLst/>
              <a:gdLst>
                <a:gd name="T0" fmla="*/ 122 w 318"/>
                <a:gd name="T1" fmla="*/ 229 h 74"/>
                <a:gd name="T2" fmla="*/ 160 w 318"/>
                <a:gd name="T3" fmla="*/ 223 h 74"/>
                <a:gd name="T4" fmla="*/ 196 w 318"/>
                <a:gd name="T5" fmla="*/ 217 h 74"/>
                <a:gd name="T6" fmla="*/ 249 w 318"/>
                <a:gd name="T7" fmla="*/ 204 h 74"/>
                <a:gd name="T8" fmla="*/ 274 w 318"/>
                <a:gd name="T9" fmla="*/ 198 h 74"/>
                <a:gd name="T10" fmla="*/ 313 w 318"/>
                <a:gd name="T11" fmla="*/ 192 h 74"/>
                <a:gd name="T12" fmla="*/ 343 w 318"/>
                <a:gd name="T13" fmla="*/ 179 h 74"/>
                <a:gd name="T14" fmla="*/ 379 w 318"/>
                <a:gd name="T15" fmla="*/ 176 h 74"/>
                <a:gd name="T16" fmla="*/ 412 w 318"/>
                <a:gd name="T17" fmla="*/ 170 h 74"/>
                <a:gd name="T18" fmla="*/ 448 w 318"/>
                <a:gd name="T19" fmla="*/ 158 h 74"/>
                <a:gd name="T20" fmla="*/ 490 w 318"/>
                <a:gd name="T21" fmla="*/ 146 h 74"/>
                <a:gd name="T22" fmla="*/ 531 w 318"/>
                <a:gd name="T23" fmla="*/ 140 h 74"/>
                <a:gd name="T24" fmla="*/ 564 w 318"/>
                <a:gd name="T25" fmla="*/ 127 h 74"/>
                <a:gd name="T26" fmla="*/ 600 w 318"/>
                <a:gd name="T27" fmla="*/ 117 h 74"/>
                <a:gd name="T28" fmla="*/ 633 w 318"/>
                <a:gd name="T29" fmla="*/ 99 h 74"/>
                <a:gd name="T30" fmla="*/ 669 w 318"/>
                <a:gd name="T31" fmla="*/ 93 h 74"/>
                <a:gd name="T32" fmla="*/ 722 w 318"/>
                <a:gd name="T33" fmla="*/ 62 h 74"/>
                <a:gd name="T34" fmla="*/ 780 w 318"/>
                <a:gd name="T35" fmla="*/ 46 h 74"/>
                <a:gd name="T36" fmla="*/ 816 w 318"/>
                <a:gd name="T37" fmla="*/ 21 h 74"/>
                <a:gd name="T38" fmla="*/ 850 w 318"/>
                <a:gd name="T39" fmla="*/ 9 h 74"/>
                <a:gd name="T40" fmla="*/ 880 w 318"/>
                <a:gd name="T41" fmla="*/ 0 h 74"/>
                <a:gd name="T42" fmla="*/ 863 w 318"/>
                <a:gd name="T43" fmla="*/ 0 h 74"/>
                <a:gd name="T44" fmla="*/ 833 w 318"/>
                <a:gd name="T45" fmla="*/ 3 h 74"/>
                <a:gd name="T46" fmla="*/ 780 w 318"/>
                <a:gd name="T47" fmla="*/ 9 h 74"/>
                <a:gd name="T48" fmla="*/ 752 w 318"/>
                <a:gd name="T49" fmla="*/ 15 h 74"/>
                <a:gd name="T50" fmla="*/ 717 w 318"/>
                <a:gd name="T51" fmla="*/ 21 h 74"/>
                <a:gd name="T52" fmla="*/ 680 w 318"/>
                <a:gd name="T53" fmla="*/ 21 h 74"/>
                <a:gd name="T54" fmla="*/ 642 w 318"/>
                <a:gd name="T55" fmla="*/ 27 h 74"/>
                <a:gd name="T56" fmla="*/ 600 w 318"/>
                <a:gd name="T57" fmla="*/ 27 h 74"/>
                <a:gd name="T58" fmla="*/ 559 w 318"/>
                <a:gd name="T59" fmla="*/ 35 h 74"/>
                <a:gd name="T60" fmla="*/ 512 w 318"/>
                <a:gd name="T61" fmla="*/ 40 h 74"/>
                <a:gd name="T62" fmla="*/ 470 w 318"/>
                <a:gd name="T63" fmla="*/ 40 h 74"/>
                <a:gd name="T64" fmla="*/ 426 w 318"/>
                <a:gd name="T65" fmla="*/ 46 h 74"/>
                <a:gd name="T66" fmla="*/ 385 w 318"/>
                <a:gd name="T67" fmla="*/ 52 h 74"/>
                <a:gd name="T68" fmla="*/ 343 w 318"/>
                <a:gd name="T69" fmla="*/ 52 h 74"/>
                <a:gd name="T70" fmla="*/ 302 w 318"/>
                <a:gd name="T71" fmla="*/ 52 h 74"/>
                <a:gd name="T72" fmla="*/ 260 w 318"/>
                <a:gd name="T73" fmla="*/ 52 h 74"/>
                <a:gd name="T74" fmla="*/ 227 w 318"/>
                <a:gd name="T75" fmla="*/ 52 h 74"/>
                <a:gd name="T76" fmla="*/ 191 w 318"/>
                <a:gd name="T77" fmla="*/ 52 h 74"/>
                <a:gd name="T78" fmla="*/ 160 w 318"/>
                <a:gd name="T79" fmla="*/ 52 h 74"/>
                <a:gd name="T80" fmla="*/ 105 w 318"/>
                <a:gd name="T81" fmla="*/ 52 h 74"/>
                <a:gd name="T82" fmla="*/ 58 w 318"/>
                <a:gd name="T83" fmla="*/ 46 h 74"/>
                <a:gd name="T84" fmla="*/ 28 w 318"/>
                <a:gd name="T85" fmla="*/ 46 h 74"/>
                <a:gd name="T86" fmla="*/ 0 w 318"/>
                <a:gd name="T87" fmla="*/ 46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74"/>
                <a:gd name="T134" fmla="*/ 318 w 318"/>
                <a:gd name="T135" fmla="*/ 74 h 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74">
                  <a:moveTo>
                    <a:pt x="0" y="15"/>
                  </a:moveTo>
                  <a:lnTo>
                    <a:pt x="44" y="74"/>
                  </a:lnTo>
                  <a:lnTo>
                    <a:pt x="46" y="74"/>
                  </a:lnTo>
                  <a:lnTo>
                    <a:pt x="58" y="72"/>
                  </a:lnTo>
                  <a:lnTo>
                    <a:pt x="61" y="70"/>
                  </a:lnTo>
                  <a:lnTo>
                    <a:pt x="71" y="70"/>
                  </a:lnTo>
                  <a:lnTo>
                    <a:pt x="78" y="68"/>
                  </a:lnTo>
                  <a:lnTo>
                    <a:pt x="90" y="66"/>
                  </a:lnTo>
                  <a:lnTo>
                    <a:pt x="94" y="64"/>
                  </a:lnTo>
                  <a:lnTo>
                    <a:pt x="99" y="64"/>
                  </a:lnTo>
                  <a:lnTo>
                    <a:pt x="105" y="62"/>
                  </a:lnTo>
                  <a:lnTo>
                    <a:pt x="113" y="62"/>
                  </a:lnTo>
                  <a:lnTo>
                    <a:pt x="116" y="60"/>
                  </a:lnTo>
                  <a:lnTo>
                    <a:pt x="124" y="58"/>
                  </a:lnTo>
                  <a:lnTo>
                    <a:pt x="130" y="58"/>
                  </a:lnTo>
                  <a:lnTo>
                    <a:pt x="137" y="57"/>
                  </a:lnTo>
                  <a:lnTo>
                    <a:pt x="143" y="55"/>
                  </a:lnTo>
                  <a:lnTo>
                    <a:pt x="149" y="55"/>
                  </a:lnTo>
                  <a:lnTo>
                    <a:pt x="156" y="53"/>
                  </a:lnTo>
                  <a:lnTo>
                    <a:pt x="162" y="51"/>
                  </a:lnTo>
                  <a:lnTo>
                    <a:pt x="170" y="49"/>
                  </a:lnTo>
                  <a:lnTo>
                    <a:pt x="177" y="47"/>
                  </a:lnTo>
                  <a:lnTo>
                    <a:pt x="185" y="47"/>
                  </a:lnTo>
                  <a:lnTo>
                    <a:pt x="192" y="45"/>
                  </a:lnTo>
                  <a:lnTo>
                    <a:pt x="196" y="41"/>
                  </a:lnTo>
                  <a:lnTo>
                    <a:pt x="204" y="41"/>
                  </a:lnTo>
                  <a:lnTo>
                    <a:pt x="210" y="38"/>
                  </a:lnTo>
                  <a:lnTo>
                    <a:pt x="217" y="38"/>
                  </a:lnTo>
                  <a:lnTo>
                    <a:pt x="221" y="34"/>
                  </a:lnTo>
                  <a:lnTo>
                    <a:pt x="229" y="32"/>
                  </a:lnTo>
                  <a:lnTo>
                    <a:pt x="234" y="30"/>
                  </a:lnTo>
                  <a:lnTo>
                    <a:pt x="242" y="30"/>
                  </a:lnTo>
                  <a:lnTo>
                    <a:pt x="251" y="24"/>
                  </a:lnTo>
                  <a:lnTo>
                    <a:pt x="261" y="20"/>
                  </a:lnTo>
                  <a:lnTo>
                    <a:pt x="272" y="17"/>
                  </a:lnTo>
                  <a:lnTo>
                    <a:pt x="282" y="15"/>
                  </a:lnTo>
                  <a:lnTo>
                    <a:pt x="288" y="11"/>
                  </a:lnTo>
                  <a:lnTo>
                    <a:pt x="295" y="7"/>
                  </a:lnTo>
                  <a:lnTo>
                    <a:pt x="301" y="5"/>
                  </a:lnTo>
                  <a:lnTo>
                    <a:pt x="307" y="3"/>
                  </a:lnTo>
                  <a:lnTo>
                    <a:pt x="314" y="0"/>
                  </a:lnTo>
                  <a:lnTo>
                    <a:pt x="318" y="0"/>
                  </a:lnTo>
                  <a:lnTo>
                    <a:pt x="316" y="0"/>
                  </a:lnTo>
                  <a:lnTo>
                    <a:pt x="312" y="0"/>
                  </a:lnTo>
                  <a:lnTo>
                    <a:pt x="307" y="0"/>
                  </a:lnTo>
                  <a:lnTo>
                    <a:pt x="301" y="1"/>
                  </a:lnTo>
                  <a:lnTo>
                    <a:pt x="291" y="1"/>
                  </a:lnTo>
                  <a:lnTo>
                    <a:pt x="282" y="3"/>
                  </a:lnTo>
                  <a:lnTo>
                    <a:pt x="276" y="3"/>
                  </a:lnTo>
                  <a:lnTo>
                    <a:pt x="272" y="5"/>
                  </a:lnTo>
                  <a:lnTo>
                    <a:pt x="265" y="5"/>
                  </a:lnTo>
                  <a:lnTo>
                    <a:pt x="259" y="7"/>
                  </a:lnTo>
                  <a:lnTo>
                    <a:pt x="251" y="7"/>
                  </a:lnTo>
                  <a:lnTo>
                    <a:pt x="246" y="7"/>
                  </a:lnTo>
                  <a:lnTo>
                    <a:pt x="238" y="7"/>
                  </a:lnTo>
                  <a:lnTo>
                    <a:pt x="232" y="9"/>
                  </a:lnTo>
                  <a:lnTo>
                    <a:pt x="223" y="9"/>
                  </a:lnTo>
                  <a:lnTo>
                    <a:pt x="217" y="9"/>
                  </a:lnTo>
                  <a:lnTo>
                    <a:pt x="208" y="9"/>
                  </a:lnTo>
                  <a:lnTo>
                    <a:pt x="202" y="11"/>
                  </a:lnTo>
                  <a:lnTo>
                    <a:pt x="192" y="11"/>
                  </a:lnTo>
                  <a:lnTo>
                    <a:pt x="185" y="13"/>
                  </a:lnTo>
                  <a:lnTo>
                    <a:pt x="177" y="13"/>
                  </a:lnTo>
                  <a:lnTo>
                    <a:pt x="170" y="13"/>
                  </a:lnTo>
                  <a:lnTo>
                    <a:pt x="162" y="13"/>
                  </a:lnTo>
                  <a:lnTo>
                    <a:pt x="154" y="15"/>
                  </a:lnTo>
                  <a:lnTo>
                    <a:pt x="147" y="15"/>
                  </a:lnTo>
                  <a:lnTo>
                    <a:pt x="139" y="17"/>
                  </a:lnTo>
                  <a:lnTo>
                    <a:pt x="132" y="17"/>
                  </a:lnTo>
                  <a:lnTo>
                    <a:pt x="124" y="17"/>
                  </a:lnTo>
                  <a:lnTo>
                    <a:pt x="115" y="17"/>
                  </a:lnTo>
                  <a:lnTo>
                    <a:pt x="109" y="17"/>
                  </a:lnTo>
                  <a:lnTo>
                    <a:pt x="101" y="17"/>
                  </a:lnTo>
                  <a:lnTo>
                    <a:pt x="94" y="17"/>
                  </a:lnTo>
                  <a:lnTo>
                    <a:pt x="88" y="17"/>
                  </a:lnTo>
                  <a:lnTo>
                    <a:pt x="82" y="17"/>
                  </a:lnTo>
                  <a:lnTo>
                    <a:pt x="77" y="17"/>
                  </a:lnTo>
                  <a:lnTo>
                    <a:pt x="69" y="17"/>
                  </a:lnTo>
                  <a:lnTo>
                    <a:pt x="63" y="17"/>
                  </a:lnTo>
                  <a:lnTo>
                    <a:pt x="58" y="17"/>
                  </a:lnTo>
                  <a:lnTo>
                    <a:pt x="46" y="17"/>
                  </a:lnTo>
                  <a:lnTo>
                    <a:pt x="38" y="17"/>
                  </a:lnTo>
                  <a:lnTo>
                    <a:pt x="29" y="15"/>
                  </a:lnTo>
                  <a:lnTo>
                    <a:pt x="21" y="15"/>
                  </a:lnTo>
                  <a:lnTo>
                    <a:pt x="14" y="15"/>
                  </a:lnTo>
                  <a:lnTo>
                    <a:pt x="10" y="15"/>
                  </a:lnTo>
                  <a:lnTo>
                    <a:pt x="2" y="15"/>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5" name="Shape 6221"/>
            <p:cNvSpPr>
              <a:spLocks/>
            </p:cNvSpPr>
            <p:nvPr/>
          </p:nvSpPr>
          <p:spPr bwMode="auto">
            <a:xfrm>
              <a:off x="4857" y="2201"/>
              <a:ext cx="160" cy="46"/>
            </a:xfrm>
            <a:custGeom>
              <a:avLst/>
              <a:gdLst>
                <a:gd name="T0" fmla="*/ 148 w 321"/>
                <a:gd name="T1" fmla="*/ 311 h 91"/>
                <a:gd name="T2" fmla="*/ 184 w 321"/>
                <a:gd name="T3" fmla="*/ 298 h 91"/>
                <a:gd name="T4" fmla="*/ 229 w 321"/>
                <a:gd name="T5" fmla="*/ 284 h 91"/>
                <a:gd name="T6" fmla="*/ 287 w 321"/>
                <a:gd name="T7" fmla="*/ 273 h 91"/>
                <a:gd name="T8" fmla="*/ 356 w 321"/>
                <a:gd name="T9" fmla="*/ 253 h 91"/>
                <a:gd name="T10" fmla="*/ 395 w 321"/>
                <a:gd name="T11" fmla="*/ 240 h 91"/>
                <a:gd name="T12" fmla="*/ 431 w 321"/>
                <a:gd name="T13" fmla="*/ 233 h 91"/>
                <a:gd name="T14" fmla="*/ 471 w 321"/>
                <a:gd name="T15" fmla="*/ 216 h 91"/>
                <a:gd name="T16" fmla="*/ 515 w 321"/>
                <a:gd name="T17" fmla="*/ 209 h 91"/>
                <a:gd name="T18" fmla="*/ 555 w 321"/>
                <a:gd name="T19" fmla="*/ 189 h 91"/>
                <a:gd name="T20" fmla="*/ 597 w 321"/>
                <a:gd name="T21" fmla="*/ 181 h 91"/>
                <a:gd name="T22" fmla="*/ 636 w 321"/>
                <a:gd name="T23" fmla="*/ 154 h 91"/>
                <a:gd name="T24" fmla="*/ 669 w 321"/>
                <a:gd name="T25" fmla="*/ 144 h 91"/>
                <a:gd name="T26" fmla="*/ 712 w 321"/>
                <a:gd name="T27" fmla="*/ 123 h 91"/>
                <a:gd name="T28" fmla="*/ 745 w 321"/>
                <a:gd name="T29" fmla="*/ 110 h 91"/>
                <a:gd name="T30" fmla="*/ 808 w 321"/>
                <a:gd name="T31" fmla="*/ 79 h 91"/>
                <a:gd name="T32" fmla="*/ 859 w 321"/>
                <a:gd name="T33" fmla="*/ 52 h 91"/>
                <a:gd name="T34" fmla="*/ 905 w 321"/>
                <a:gd name="T35" fmla="*/ 24 h 91"/>
                <a:gd name="T36" fmla="*/ 941 w 321"/>
                <a:gd name="T37" fmla="*/ 14 h 91"/>
                <a:gd name="T38" fmla="*/ 967 w 321"/>
                <a:gd name="T39" fmla="*/ 0 h 91"/>
                <a:gd name="T40" fmla="*/ 935 w 321"/>
                <a:gd name="T41" fmla="*/ 0 h 91"/>
                <a:gd name="T42" fmla="*/ 889 w 321"/>
                <a:gd name="T43" fmla="*/ 0 h 91"/>
                <a:gd name="T44" fmla="*/ 841 w 321"/>
                <a:gd name="T45" fmla="*/ 14 h 91"/>
                <a:gd name="T46" fmla="*/ 775 w 321"/>
                <a:gd name="T47" fmla="*/ 20 h 91"/>
                <a:gd name="T48" fmla="*/ 733 w 321"/>
                <a:gd name="T49" fmla="*/ 20 h 91"/>
                <a:gd name="T50" fmla="*/ 699 w 321"/>
                <a:gd name="T51" fmla="*/ 24 h 91"/>
                <a:gd name="T52" fmla="*/ 654 w 321"/>
                <a:gd name="T53" fmla="*/ 31 h 91"/>
                <a:gd name="T54" fmla="*/ 612 w 321"/>
                <a:gd name="T55" fmla="*/ 37 h 91"/>
                <a:gd name="T56" fmla="*/ 567 w 321"/>
                <a:gd name="T57" fmla="*/ 44 h 91"/>
                <a:gd name="T58" fmla="*/ 521 w 321"/>
                <a:gd name="T59" fmla="*/ 52 h 91"/>
                <a:gd name="T60" fmla="*/ 477 w 321"/>
                <a:gd name="T61" fmla="*/ 58 h 91"/>
                <a:gd name="T62" fmla="*/ 425 w 321"/>
                <a:gd name="T63" fmla="*/ 65 h 91"/>
                <a:gd name="T64" fmla="*/ 377 w 321"/>
                <a:gd name="T65" fmla="*/ 65 h 91"/>
                <a:gd name="T66" fmla="*/ 331 w 321"/>
                <a:gd name="T67" fmla="*/ 72 h 91"/>
                <a:gd name="T68" fmla="*/ 280 w 321"/>
                <a:gd name="T69" fmla="*/ 72 h 91"/>
                <a:gd name="T70" fmla="*/ 247 w 321"/>
                <a:gd name="T71" fmla="*/ 72 h 91"/>
                <a:gd name="T72" fmla="*/ 202 w 321"/>
                <a:gd name="T73" fmla="*/ 79 h 91"/>
                <a:gd name="T74" fmla="*/ 165 w 321"/>
                <a:gd name="T75" fmla="*/ 79 h 91"/>
                <a:gd name="T76" fmla="*/ 127 w 321"/>
                <a:gd name="T77" fmla="*/ 79 h 91"/>
                <a:gd name="T78" fmla="*/ 90 w 321"/>
                <a:gd name="T79" fmla="*/ 79 h 91"/>
                <a:gd name="T80" fmla="*/ 39 w 321"/>
                <a:gd name="T81" fmla="*/ 79 h 91"/>
                <a:gd name="T82" fmla="*/ 12 w 321"/>
                <a:gd name="T83" fmla="*/ 79 h 91"/>
                <a:gd name="T84" fmla="*/ 0 w 321"/>
                <a:gd name="T85" fmla="*/ 85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1"/>
                <a:gd name="T130" fmla="*/ 0 h 91"/>
                <a:gd name="T131" fmla="*/ 321 w 32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1" h="91">
                  <a:moveTo>
                    <a:pt x="0" y="25"/>
                  </a:moveTo>
                  <a:lnTo>
                    <a:pt x="49" y="91"/>
                  </a:lnTo>
                  <a:lnTo>
                    <a:pt x="51" y="89"/>
                  </a:lnTo>
                  <a:lnTo>
                    <a:pt x="61" y="87"/>
                  </a:lnTo>
                  <a:lnTo>
                    <a:pt x="68" y="85"/>
                  </a:lnTo>
                  <a:lnTo>
                    <a:pt x="76" y="83"/>
                  </a:lnTo>
                  <a:lnTo>
                    <a:pt x="86" y="82"/>
                  </a:lnTo>
                  <a:lnTo>
                    <a:pt x="95" y="80"/>
                  </a:lnTo>
                  <a:lnTo>
                    <a:pt x="106" y="78"/>
                  </a:lnTo>
                  <a:lnTo>
                    <a:pt x="118" y="74"/>
                  </a:lnTo>
                  <a:lnTo>
                    <a:pt x="124" y="72"/>
                  </a:lnTo>
                  <a:lnTo>
                    <a:pt x="131" y="70"/>
                  </a:lnTo>
                  <a:lnTo>
                    <a:pt x="137" y="68"/>
                  </a:lnTo>
                  <a:lnTo>
                    <a:pt x="143" y="68"/>
                  </a:lnTo>
                  <a:lnTo>
                    <a:pt x="150" y="66"/>
                  </a:lnTo>
                  <a:lnTo>
                    <a:pt x="156" y="63"/>
                  </a:lnTo>
                  <a:lnTo>
                    <a:pt x="163" y="61"/>
                  </a:lnTo>
                  <a:lnTo>
                    <a:pt x="171" y="61"/>
                  </a:lnTo>
                  <a:lnTo>
                    <a:pt x="177" y="59"/>
                  </a:lnTo>
                  <a:lnTo>
                    <a:pt x="184" y="55"/>
                  </a:lnTo>
                  <a:lnTo>
                    <a:pt x="190" y="53"/>
                  </a:lnTo>
                  <a:lnTo>
                    <a:pt x="198" y="53"/>
                  </a:lnTo>
                  <a:lnTo>
                    <a:pt x="203" y="49"/>
                  </a:lnTo>
                  <a:lnTo>
                    <a:pt x="211" y="45"/>
                  </a:lnTo>
                  <a:lnTo>
                    <a:pt x="217" y="44"/>
                  </a:lnTo>
                  <a:lnTo>
                    <a:pt x="222" y="42"/>
                  </a:lnTo>
                  <a:lnTo>
                    <a:pt x="228" y="38"/>
                  </a:lnTo>
                  <a:lnTo>
                    <a:pt x="236" y="36"/>
                  </a:lnTo>
                  <a:lnTo>
                    <a:pt x="241" y="34"/>
                  </a:lnTo>
                  <a:lnTo>
                    <a:pt x="247" y="32"/>
                  </a:lnTo>
                  <a:lnTo>
                    <a:pt x="257" y="26"/>
                  </a:lnTo>
                  <a:lnTo>
                    <a:pt x="268" y="23"/>
                  </a:lnTo>
                  <a:lnTo>
                    <a:pt x="276" y="19"/>
                  </a:lnTo>
                  <a:lnTo>
                    <a:pt x="285" y="15"/>
                  </a:lnTo>
                  <a:lnTo>
                    <a:pt x="293" y="11"/>
                  </a:lnTo>
                  <a:lnTo>
                    <a:pt x="300" y="7"/>
                  </a:lnTo>
                  <a:lnTo>
                    <a:pt x="306" y="6"/>
                  </a:lnTo>
                  <a:lnTo>
                    <a:pt x="312" y="4"/>
                  </a:lnTo>
                  <a:lnTo>
                    <a:pt x="317" y="0"/>
                  </a:lnTo>
                  <a:lnTo>
                    <a:pt x="321" y="0"/>
                  </a:lnTo>
                  <a:lnTo>
                    <a:pt x="317" y="0"/>
                  </a:lnTo>
                  <a:lnTo>
                    <a:pt x="310" y="0"/>
                  </a:lnTo>
                  <a:lnTo>
                    <a:pt x="302" y="0"/>
                  </a:lnTo>
                  <a:lnTo>
                    <a:pt x="295" y="0"/>
                  </a:lnTo>
                  <a:lnTo>
                    <a:pt x="289" y="2"/>
                  </a:lnTo>
                  <a:lnTo>
                    <a:pt x="279" y="4"/>
                  </a:lnTo>
                  <a:lnTo>
                    <a:pt x="268" y="4"/>
                  </a:lnTo>
                  <a:lnTo>
                    <a:pt x="257" y="6"/>
                  </a:lnTo>
                  <a:lnTo>
                    <a:pt x="251" y="6"/>
                  </a:lnTo>
                  <a:lnTo>
                    <a:pt x="243" y="6"/>
                  </a:lnTo>
                  <a:lnTo>
                    <a:pt x="238" y="7"/>
                  </a:lnTo>
                  <a:lnTo>
                    <a:pt x="232" y="7"/>
                  </a:lnTo>
                  <a:lnTo>
                    <a:pt x="224" y="7"/>
                  </a:lnTo>
                  <a:lnTo>
                    <a:pt x="217" y="9"/>
                  </a:lnTo>
                  <a:lnTo>
                    <a:pt x="209" y="11"/>
                  </a:lnTo>
                  <a:lnTo>
                    <a:pt x="203" y="11"/>
                  </a:lnTo>
                  <a:lnTo>
                    <a:pt x="196" y="11"/>
                  </a:lnTo>
                  <a:lnTo>
                    <a:pt x="188" y="13"/>
                  </a:lnTo>
                  <a:lnTo>
                    <a:pt x="181" y="13"/>
                  </a:lnTo>
                  <a:lnTo>
                    <a:pt x="173" y="15"/>
                  </a:lnTo>
                  <a:lnTo>
                    <a:pt x="165" y="15"/>
                  </a:lnTo>
                  <a:lnTo>
                    <a:pt x="158" y="17"/>
                  </a:lnTo>
                  <a:lnTo>
                    <a:pt x="148" y="17"/>
                  </a:lnTo>
                  <a:lnTo>
                    <a:pt x="141" y="19"/>
                  </a:lnTo>
                  <a:lnTo>
                    <a:pt x="133" y="19"/>
                  </a:lnTo>
                  <a:lnTo>
                    <a:pt x="125" y="19"/>
                  </a:lnTo>
                  <a:lnTo>
                    <a:pt x="116" y="19"/>
                  </a:lnTo>
                  <a:lnTo>
                    <a:pt x="110" y="21"/>
                  </a:lnTo>
                  <a:lnTo>
                    <a:pt x="101" y="21"/>
                  </a:lnTo>
                  <a:lnTo>
                    <a:pt x="93" y="21"/>
                  </a:lnTo>
                  <a:lnTo>
                    <a:pt x="87" y="21"/>
                  </a:lnTo>
                  <a:lnTo>
                    <a:pt x="82" y="21"/>
                  </a:lnTo>
                  <a:lnTo>
                    <a:pt x="74" y="21"/>
                  </a:lnTo>
                  <a:lnTo>
                    <a:pt x="67" y="23"/>
                  </a:lnTo>
                  <a:lnTo>
                    <a:pt x="61" y="23"/>
                  </a:lnTo>
                  <a:lnTo>
                    <a:pt x="55" y="23"/>
                  </a:lnTo>
                  <a:lnTo>
                    <a:pt x="48" y="23"/>
                  </a:lnTo>
                  <a:lnTo>
                    <a:pt x="42" y="23"/>
                  </a:lnTo>
                  <a:lnTo>
                    <a:pt x="36" y="23"/>
                  </a:lnTo>
                  <a:lnTo>
                    <a:pt x="30" y="23"/>
                  </a:lnTo>
                  <a:lnTo>
                    <a:pt x="21" y="23"/>
                  </a:lnTo>
                  <a:lnTo>
                    <a:pt x="13" y="23"/>
                  </a:lnTo>
                  <a:lnTo>
                    <a:pt x="8" y="23"/>
                  </a:lnTo>
                  <a:lnTo>
                    <a:pt x="4" y="23"/>
                  </a:lnTo>
                  <a:lnTo>
                    <a:pt x="0" y="23"/>
                  </a:lnTo>
                  <a:lnTo>
                    <a:pt x="0" y="2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6" name="Shape 6222"/>
            <p:cNvSpPr>
              <a:spLocks/>
            </p:cNvSpPr>
            <p:nvPr/>
          </p:nvSpPr>
          <p:spPr bwMode="auto">
            <a:xfrm>
              <a:off x="4739" y="899"/>
              <a:ext cx="804" cy="974"/>
            </a:xfrm>
            <a:custGeom>
              <a:avLst/>
              <a:gdLst>
                <a:gd name="T0" fmla="*/ 4450 w 1608"/>
                <a:gd name="T1" fmla="*/ 78 h 1948"/>
                <a:gd name="T2" fmla="*/ 4716 w 1608"/>
                <a:gd name="T3" fmla="*/ 329 h 1948"/>
                <a:gd name="T4" fmla="*/ 4853 w 1608"/>
                <a:gd name="T5" fmla="*/ 559 h 1948"/>
                <a:gd name="T6" fmla="*/ 4952 w 1608"/>
                <a:gd name="T7" fmla="*/ 853 h 1948"/>
                <a:gd name="T8" fmla="*/ 4986 w 1608"/>
                <a:gd name="T9" fmla="*/ 1231 h 1948"/>
                <a:gd name="T10" fmla="*/ 4934 w 1608"/>
                <a:gd name="T11" fmla="*/ 1690 h 1948"/>
                <a:gd name="T12" fmla="*/ 4828 w 1608"/>
                <a:gd name="T13" fmla="*/ 2211 h 1948"/>
                <a:gd name="T14" fmla="*/ 4689 w 1608"/>
                <a:gd name="T15" fmla="*/ 2763 h 1948"/>
                <a:gd name="T16" fmla="*/ 4534 w 1608"/>
                <a:gd name="T17" fmla="*/ 3318 h 1948"/>
                <a:gd name="T18" fmla="*/ 4397 w 1608"/>
                <a:gd name="T19" fmla="*/ 3861 h 1948"/>
                <a:gd name="T20" fmla="*/ 4310 w 1608"/>
                <a:gd name="T21" fmla="*/ 4366 h 1948"/>
                <a:gd name="T22" fmla="*/ 4286 w 1608"/>
                <a:gd name="T23" fmla="*/ 4785 h 1948"/>
                <a:gd name="T24" fmla="*/ 4310 w 1608"/>
                <a:gd name="T25" fmla="*/ 5144 h 1948"/>
                <a:gd name="T26" fmla="*/ 4375 w 1608"/>
                <a:gd name="T27" fmla="*/ 5420 h 1948"/>
                <a:gd name="T28" fmla="*/ 4450 w 1608"/>
                <a:gd name="T29" fmla="*/ 5634 h 1948"/>
                <a:gd name="T30" fmla="*/ 4565 w 1608"/>
                <a:gd name="T31" fmla="*/ 5839 h 1948"/>
                <a:gd name="T32" fmla="*/ 4298 w 1608"/>
                <a:gd name="T33" fmla="*/ 5600 h 1948"/>
                <a:gd name="T34" fmla="*/ 4227 w 1608"/>
                <a:gd name="T35" fmla="*/ 5374 h 1948"/>
                <a:gd name="T36" fmla="*/ 4174 w 1608"/>
                <a:gd name="T37" fmla="*/ 5123 h 1948"/>
                <a:gd name="T38" fmla="*/ 4140 w 1608"/>
                <a:gd name="T39" fmla="*/ 4803 h 1948"/>
                <a:gd name="T40" fmla="*/ 4140 w 1608"/>
                <a:gd name="T41" fmla="*/ 4437 h 1948"/>
                <a:gd name="T42" fmla="*/ 4199 w 1608"/>
                <a:gd name="T43" fmla="*/ 3996 h 1948"/>
                <a:gd name="T44" fmla="*/ 4304 w 1608"/>
                <a:gd name="T45" fmla="*/ 3507 h 1948"/>
                <a:gd name="T46" fmla="*/ 4434 w 1608"/>
                <a:gd name="T47" fmla="*/ 2977 h 1948"/>
                <a:gd name="T48" fmla="*/ 4574 w 1608"/>
                <a:gd name="T49" fmla="*/ 2447 h 1948"/>
                <a:gd name="T50" fmla="*/ 4704 w 1608"/>
                <a:gd name="T51" fmla="*/ 1926 h 1948"/>
                <a:gd name="T52" fmla="*/ 4788 w 1608"/>
                <a:gd name="T53" fmla="*/ 1461 h 1948"/>
                <a:gd name="T54" fmla="*/ 4816 w 1608"/>
                <a:gd name="T55" fmla="*/ 1067 h 1948"/>
                <a:gd name="T56" fmla="*/ 4769 w 1608"/>
                <a:gd name="T57" fmla="*/ 760 h 1948"/>
                <a:gd name="T58" fmla="*/ 4670 w 1608"/>
                <a:gd name="T59" fmla="*/ 531 h 1948"/>
                <a:gd name="T60" fmla="*/ 4450 w 1608"/>
                <a:gd name="T61" fmla="*/ 307 h 1948"/>
                <a:gd name="T62" fmla="*/ 4174 w 1608"/>
                <a:gd name="T63" fmla="*/ 218 h 1948"/>
                <a:gd name="T64" fmla="*/ 3990 w 1608"/>
                <a:gd name="T65" fmla="*/ 354 h 1948"/>
                <a:gd name="T66" fmla="*/ 3950 w 1608"/>
                <a:gd name="T67" fmla="*/ 571 h 1948"/>
                <a:gd name="T68" fmla="*/ 3990 w 1608"/>
                <a:gd name="T69" fmla="*/ 791 h 1948"/>
                <a:gd name="T70" fmla="*/ 4205 w 1608"/>
                <a:gd name="T71" fmla="*/ 909 h 1948"/>
                <a:gd name="T72" fmla="*/ 4036 w 1608"/>
                <a:gd name="T73" fmla="*/ 1114 h 1948"/>
                <a:gd name="T74" fmla="*/ 3832 w 1608"/>
                <a:gd name="T75" fmla="*/ 1101 h 1948"/>
                <a:gd name="T76" fmla="*/ 3596 w 1608"/>
                <a:gd name="T77" fmla="*/ 1107 h 1948"/>
                <a:gd name="T78" fmla="*/ 3271 w 1608"/>
                <a:gd name="T79" fmla="*/ 1107 h 1948"/>
                <a:gd name="T80" fmla="*/ 2890 w 1608"/>
                <a:gd name="T81" fmla="*/ 1138 h 1948"/>
                <a:gd name="T82" fmla="*/ 2447 w 1608"/>
                <a:gd name="T83" fmla="*/ 1185 h 1948"/>
                <a:gd name="T84" fmla="*/ 1950 w 1608"/>
                <a:gd name="T85" fmla="*/ 1250 h 1948"/>
                <a:gd name="T86" fmla="*/ 1445 w 1608"/>
                <a:gd name="T87" fmla="*/ 1315 h 1948"/>
                <a:gd name="T88" fmla="*/ 961 w 1608"/>
                <a:gd name="T89" fmla="*/ 1383 h 1948"/>
                <a:gd name="T90" fmla="*/ 543 w 1608"/>
                <a:gd name="T91" fmla="*/ 1439 h 1948"/>
                <a:gd name="T92" fmla="*/ 226 w 1608"/>
                <a:gd name="T93" fmla="*/ 1492 h 1948"/>
                <a:gd name="T94" fmla="*/ 13 w 1608"/>
                <a:gd name="T95" fmla="*/ 1520 h 1948"/>
                <a:gd name="T96" fmla="*/ 124 w 1608"/>
                <a:gd name="T97" fmla="*/ 1498 h 1948"/>
                <a:gd name="T98" fmla="*/ 348 w 1608"/>
                <a:gd name="T99" fmla="*/ 1448 h 1948"/>
                <a:gd name="T100" fmla="*/ 655 w 1608"/>
                <a:gd name="T101" fmla="*/ 1383 h 1948"/>
                <a:gd name="T102" fmla="*/ 1033 w 1608"/>
                <a:gd name="T103" fmla="*/ 1309 h 1948"/>
                <a:gd name="T104" fmla="*/ 1458 w 1608"/>
                <a:gd name="T105" fmla="*/ 1238 h 1948"/>
                <a:gd name="T106" fmla="*/ 1909 w 1608"/>
                <a:gd name="T107" fmla="*/ 1166 h 1948"/>
                <a:gd name="T108" fmla="*/ 2366 w 1608"/>
                <a:gd name="T109" fmla="*/ 1095 h 1948"/>
                <a:gd name="T110" fmla="*/ 2807 w 1608"/>
                <a:gd name="T111" fmla="*/ 1036 h 1948"/>
                <a:gd name="T112" fmla="*/ 3200 w 1608"/>
                <a:gd name="T113" fmla="*/ 989 h 1948"/>
                <a:gd name="T114" fmla="*/ 3531 w 1608"/>
                <a:gd name="T115" fmla="*/ 955 h 1948"/>
                <a:gd name="T116" fmla="*/ 3767 w 1608"/>
                <a:gd name="T117" fmla="*/ 924 h 1948"/>
                <a:gd name="T118" fmla="*/ 3885 w 1608"/>
                <a:gd name="T119" fmla="*/ 872 h 1948"/>
                <a:gd name="T120" fmla="*/ 3761 w 1608"/>
                <a:gd name="T121" fmla="*/ 590 h 1948"/>
                <a:gd name="T122" fmla="*/ 3844 w 1608"/>
                <a:gd name="T123" fmla="*/ 270 h 19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08"/>
                <a:gd name="T187" fmla="*/ 0 h 1948"/>
                <a:gd name="T188" fmla="*/ 1608 w 1608"/>
                <a:gd name="T189" fmla="*/ 1948 h 19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08" h="1948">
                  <a:moveTo>
                    <a:pt x="145" y="194"/>
                  </a:moveTo>
                  <a:lnTo>
                    <a:pt x="1390" y="0"/>
                  </a:lnTo>
                  <a:lnTo>
                    <a:pt x="1392" y="0"/>
                  </a:lnTo>
                  <a:lnTo>
                    <a:pt x="1397" y="2"/>
                  </a:lnTo>
                  <a:lnTo>
                    <a:pt x="1401" y="4"/>
                  </a:lnTo>
                  <a:lnTo>
                    <a:pt x="1407" y="7"/>
                  </a:lnTo>
                  <a:lnTo>
                    <a:pt x="1413" y="9"/>
                  </a:lnTo>
                  <a:lnTo>
                    <a:pt x="1420" y="15"/>
                  </a:lnTo>
                  <a:lnTo>
                    <a:pt x="1428" y="19"/>
                  </a:lnTo>
                  <a:lnTo>
                    <a:pt x="1435" y="25"/>
                  </a:lnTo>
                  <a:lnTo>
                    <a:pt x="1443" y="30"/>
                  </a:lnTo>
                  <a:lnTo>
                    <a:pt x="1453" y="38"/>
                  </a:lnTo>
                  <a:lnTo>
                    <a:pt x="1462" y="44"/>
                  </a:lnTo>
                  <a:lnTo>
                    <a:pt x="1472" y="53"/>
                  </a:lnTo>
                  <a:lnTo>
                    <a:pt x="1481" y="63"/>
                  </a:lnTo>
                  <a:lnTo>
                    <a:pt x="1491" y="74"/>
                  </a:lnTo>
                  <a:lnTo>
                    <a:pt x="1500" y="83"/>
                  </a:lnTo>
                  <a:lnTo>
                    <a:pt x="1510" y="95"/>
                  </a:lnTo>
                  <a:lnTo>
                    <a:pt x="1515" y="99"/>
                  </a:lnTo>
                  <a:lnTo>
                    <a:pt x="1521" y="106"/>
                  </a:lnTo>
                  <a:lnTo>
                    <a:pt x="1525" y="112"/>
                  </a:lnTo>
                  <a:lnTo>
                    <a:pt x="1531" y="120"/>
                  </a:lnTo>
                  <a:lnTo>
                    <a:pt x="1532" y="127"/>
                  </a:lnTo>
                  <a:lnTo>
                    <a:pt x="1538" y="133"/>
                  </a:lnTo>
                  <a:lnTo>
                    <a:pt x="1542" y="139"/>
                  </a:lnTo>
                  <a:lnTo>
                    <a:pt x="1548" y="148"/>
                  </a:lnTo>
                  <a:lnTo>
                    <a:pt x="1551" y="154"/>
                  </a:lnTo>
                  <a:lnTo>
                    <a:pt x="1555" y="163"/>
                  </a:lnTo>
                  <a:lnTo>
                    <a:pt x="1559" y="171"/>
                  </a:lnTo>
                  <a:lnTo>
                    <a:pt x="1565" y="180"/>
                  </a:lnTo>
                  <a:lnTo>
                    <a:pt x="1569" y="188"/>
                  </a:lnTo>
                  <a:lnTo>
                    <a:pt x="1572" y="198"/>
                  </a:lnTo>
                  <a:lnTo>
                    <a:pt x="1574" y="207"/>
                  </a:lnTo>
                  <a:lnTo>
                    <a:pt x="1580" y="217"/>
                  </a:lnTo>
                  <a:lnTo>
                    <a:pt x="1582" y="224"/>
                  </a:lnTo>
                  <a:lnTo>
                    <a:pt x="1586" y="234"/>
                  </a:lnTo>
                  <a:lnTo>
                    <a:pt x="1589" y="245"/>
                  </a:lnTo>
                  <a:lnTo>
                    <a:pt x="1591" y="255"/>
                  </a:lnTo>
                  <a:lnTo>
                    <a:pt x="1595" y="264"/>
                  </a:lnTo>
                  <a:lnTo>
                    <a:pt x="1597" y="275"/>
                  </a:lnTo>
                  <a:lnTo>
                    <a:pt x="1599" y="287"/>
                  </a:lnTo>
                  <a:lnTo>
                    <a:pt x="1603" y="298"/>
                  </a:lnTo>
                  <a:lnTo>
                    <a:pt x="1603" y="310"/>
                  </a:lnTo>
                  <a:lnTo>
                    <a:pt x="1605" y="321"/>
                  </a:lnTo>
                  <a:lnTo>
                    <a:pt x="1607" y="334"/>
                  </a:lnTo>
                  <a:lnTo>
                    <a:pt x="1608" y="348"/>
                  </a:lnTo>
                  <a:lnTo>
                    <a:pt x="1608" y="359"/>
                  </a:lnTo>
                  <a:lnTo>
                    <a:pt x="1608" y="370"/>
                  </a:lnTo>
                  <a:lnTo>
                    <a:pt x="1608" y="384"/>
                  </a:lnTo>
                  <a:lnTo>
                    <a:pt x="1608" y="397"/>
                  </a:lnTo>
                  <a:lnTo>
                    <a:pt x="1607" y="410"/>
                  </a:lnTo>
                  <a:lnTo>
                    <a:pt x="1607" y="426"/>
                  </a:lnTo>
                  <a:lnTo>
                    <a:pt x="1607" y="439"/>
                  </a:lnTo>
                  <a:lnTo>
                    <a:pt x="1605" y="454"/>
                  </a:lnTo>
                  <a:lnTo>
                    <a:pt x="1603" y="467"/>
                  </a:lnTo>
                  <a:lnTo>
                    <a:pt x="1601" y="483"/>
                  </a:lnTo>
                  <a:lnTo>
                    <a:pt x="1599" y="498"/>
                  </a:lnTo>
                  <a:lnTo>
                    <a:pt x="1597" y="513"/>
                  </a:lnTo>
                  <a:lnTo>
                    <a:pt x="1595" y="528"/>
                  </a:lnTo>
                  <a:lnTo>
                    <a:pt x="1591" y="545"/>
                  </a:lnTo>
                  <a:lnTo>
                    <a:pt x="1589" y="561"/>
                  </a:lnTo>
                  <a:lnTo>
                    <a:pt x="1588" y="578"/>
                  </a:lnTo>
                  <a:lnTo>
                    <a:pt x="1584" y="593"/>
                  </a:lnTo>
                  <a:lnTo>
                    <a:pt x="1580" y="610"/>
                  </a:lnTo>
                  <a:lnTo>
                    <a:pt x="1578" y="625"/>
                  </a:lnTo>
                  <a:lnTo>
                    <a:pt x="1574" y="642"/>
                  </a:lnTo>
                  <a:lnTo>
                    <a:pt x="1570" y="659"/>
                  </a:lnTo>
                  <a:lnTo>
                    <a:pt x="1565" y="676"/>
                  </a:lnTo>
                  <a:lnTo>
                    <a:pt x="1561" y="694"/>
                  </a:lnTo>
                  <a:lnTo>
                    <a:pt x="1557" y="713"/>
                  </a:lnTo>
                  <a:lnTo>
                    <a:pt x="1551" y="728"/>
                  </a:lnTo>
                  <a:lnTo>
                    <a:pt x="1550" y="747"/>
                  </a:lnTo>
                  <a:lnTo>
                    <a:pt x="1544" y="764"/>
                  </a:lnTo>
                  <a:lnTo>
                    <a:pt x="1540" y="783"/>
                  </a:lnTo>
                  <a:lnTo>
                    <a:pt x="1534" y="800"/>
                  </a:lnTo>
                  <a:lnTo>
                    <a:pt x="1531" y="819"/>
                  </a:lnTo>
                  <a:lnTo>
                    <a:pt x="1527" y="836"/>
                  </a:lnTo>
                  <a:lnTo>
                    <a:pt x="1523" y="855"/>
                  </a:lnTo>
                  <a:lnTo>
                    <a:pt x="1517" y="872"/>
                  </a:lnTo>
                  <a:lnTo>
                    <a:pt x="1512" y="891"/>
                  </a:lnTo>
                  <a:lnTo>
                    <a:pt x="1506" y="908"/>
                  </a:lnTo>
                  <a:lnTo>
                    <a:pt x="1502" y="927"/>
                  </a:lnTo>
                  <a:lnTo>
                    <a:pt x="1496" y="944"/>
                  </a:lnTo>
                  <a:lnTo>
                    <a:pt x="1492" y="963"/>
                  </a:lnTo>
                  <a:lnTo>
                    <a:pt x="1487" y="981"/>
                  </a:lnTo>
                  <a:lnTo>
                    <a:pt x="1483" y="1000"/>
                  </a:lnTo>
                  <a:lnTo>
                    <a:pt x="1477" y="1017"/>
                  </a:lnTo>
                  <a:lnTo>
                    <a:pt x="1472" y="1036"/>
                  </a:lnTo>
                  <a:lnTo>
                    <a:pt x="1468" y="1053"/>
                  </a:lnTo>
                  <a:lnTo>
                    <a:pt x="1462" y="1070"/>
                  </a:lnTo>
                  <a:lnTo>
                    <a:pt x="1458" y="1087"/>
                  </a:lnTo>
                  <a:lnTo>
                    <a:pt x="1453" y="1106"/>
                  </a:lnTo>
                  <a:lnTo>
                    <a:pt x="1447" y="1125"/>
                  </a:lnTo>
                  <a:lnTo>
                    <a:pt x="1445" y="1142"/>
                  </a:lnTo>
                  <a:lnTo>
                    <a:pt x="1439" y="1159"/>
                  </a:lnTo>
                  <a:lnTo>
                    <a:pt x="1435" y="1178"/>
                  </a:lnTo>
                  <a:lnTo>
                    <a:pt x="1430" y="1193"/>
                  </a:lnTo>
                  <a:lnTo>
                    <a:pt x="1426" y="1212"/>
                  </a:lnTo>
                  <a:lnTo>
                    <a:pt x="1422" y="1228"/>
                  </a:lnTo>
                  <a:lnTo>
                    <a:pt x="1418" y="1245"/>
                  </a:lnTo>
                  <a:lnTo>
                    <a:pt x="1415" y="1264"/>
                  </a:lnTo>
                  <a:lnTo>
                    <a:pt x="1413" y="1281"/>
                  </a:lnTo>
                  <a:lnTo>
                    <a:pt x="1407" y="1296"/>
                  </a:lnTo>
                  <a:lnTo>
                    <a:pt x="1405" y="1313"/>
                  </a:lnTo>
                  <a:lnTo>
                    <a:pt x="1401" y="1328"/>
                  </a:lnTo>
                  <a:lnTo>
                    <a:pt x="1399" y="1346"/>
                  </a:lnTo>
                  <a:lnTo>
                    <a:pt x="1396" y="1361"/>
                  </a:lnTo>
                  <a:lnTo>
                    <a:pt x="1394" y="1376"/>
                  </a:lnTo>
                  <a:lnTo>
                    <a:pt x="1392" y="1391"/>
                  </a:lnTo>
                  <a:lnTo>
                    <a:pt x="1390" y="1408"/>
                  </a:lnTo>
                  <a:lnTo>
                    <a:pt x="1388" y="1422"/>
                  </a:lnTo>
                  <a:lnTo>
                    <a:pt x="1386" y="1435"/>
                  </a:lnTo>
                  <a:lnTo>
                    <a:pt x="1384" y="1450"/>
                  </a:lnTo>
                  <a:lnTo>
                    <a:pt x="1384" y="1465"/>
                  </a:lnTo>
                  <a:lnTo>
                    <a:pt x="1382" y="1479"/>
                  </a:lnTo>
                  <a:lnTo>
                    <a:pt x="1382" y="1492"/>
                  </a:lnTo>
                  <a:lnTo>
                    <a:pt x="1382" y="1505"/>
                  </a:lnTo>
                  <a:lnTo>
                    <a:pt x="1382" y="1519"/>
                  </a:lnTo>
                  <a:lnTo>
                    <a:pt x="1382" y="1532"/>
                  </a:lnTo>
                  <a:lnTo>
                    <a:pt x="1382" y="1543"/>
                  </a:lnTo>
                  <a:lnTo>
                    <a:pt x="1382" y="1557"/>
                  </a:lnTo>
                  <a:lnTo>
                    <a:pt x="1382" y="1568"/>
                  </a:lnTo>
                  <a:lnTo>
                    <a:pt x="1382" y="1581"/>
                  </a:lnTo>
                  <a:lnTo>
                    <a:pt x="1382" y="1593"/>
                  </a:lnTo>
                  <a:lnTo>
                    <a:pt x="1384" y="1604"/>
                  </a:lnTo>
                  <a:lnTo>
                    <a:pt x="1386" y="1615"/>
                  </a:lnTo>
                  <a:lnTo>
                    <a:pt x="1386" y="1627"/>
                  </a:lnTo>
                  <a:lnTo>
                    <a:pt x="1388" y="1636"/>
                  </a:lnTo>
                  <a:lnTo>
                    <a:pt x="1388" y="1648"/>
                  </a:lnTo>
                  <a:lnTo>
                    <a:pt x="1390" y="1659"/>
                  </a:lnTo>
                  <a:lnTo>
                    <a:pt x="1392" y="1669"/>
                  </a:lnTo>
                  <a:lnTo>
                    <a:pt x="1394" y="1678"/>
                  </a:lnTo>
                  <a:lnTo>
                    <a:pt x="1396" y="1688"/>
                  </a:lnTo>
                  <a:lnTo>
                    <a:pt x="1397" y="1697"/>
                  </a:lnTo>
                  <a:lnTo>
                    <a:pt x="1399" y="1707"/>
                  </a:lnTo>
                  <a:lnTo>
                    <a:pt x="1401" y="1714"/>
                  </a:lnTo>
                  <a:lnTo>
                    <a:pt x="1403" y="1724"/>
                  </a:lnTo>
                  <a:lnTo>
                    <a:pt x="1407" y="1733"/>
                  </a:lnTo>
                  <a:lnTo>
                    <a:pt x="1409" y="1741"/>
                  </a:lnTo>
                  <a:lnTo>
                    <a:pt x="1411" y="1748"/>
                  </a:lnTo>
                  <a:lnTo>
                    <a:pt x="1413" y="1756"/>
                  </a:lnTo>
                  <a:lnTo>
                    <a:pt x="1416" y="1766"/>
                  </a:lnTo>
                  <a:lnTo>
                    <a:pt x="1418" y="1771"/>
                  </a:lnTo>
                  <a:lnTo>
                    <a:pt x="1420" y="1779"/>
                  </a:lnTo>
                  <a:lnTo>
                    <a:pt x="1422" y="1785"/>
                  </a:lnTo>
                  <a:lnTo>
                    <a:pt x="1424" y="1792"/>
                  </a:lnTo>
                  <a:lnTo>
                    <a:pt x="1428" y="1798"/>
                  </a:lnTo>
                  <a:lnTo>
                    <a:pt x="1430" y="1804"/>
                  </a:lnTo>
                  <a:lnTo>
                    <a:pt x="1432" y="1811"/>
                  </a:lnTo>
                  <a:lnTo>
                    <a:pt x="1435" y="1817"/>
                  </a:lnTo>
                  <a:lnTo>
                    <a:pt x="1439" y="1826"/>
                  </a:lnTo>
                  <a:lnTo>
                    <a:pt x="1443" y="1836"/>
                  </a:lnTo>
                  <a:lnTo>
                    <a:pt x="1447" y="1845"/>
                  </a:lnTo>
                  <a:lnTo>
                    <a:pt x="1453" y="1853"/>
                  </a:lnTo>
                  <a:lnTo>
                    <a:pt x="1456" y="1861"/>
                  </a:lnTo>
                  <a:lnTo>
                    <a:pt x="1460" y="1866"/>
                  </a:lnTo>
                  <a:lnTo>
                    <a:pt x="1462" y="1872"/>
                  </a:lnTo>
                  <a:lnTo>
                    <a:pt x="1466" y="1876"/>
                  </a:lnTo>
                  <a:lnTo>
                    <a:pt x="1470" y="1882"/>
                  </a:lnTo>
                  <a:lnTo>
                    <a:pt x="1472" y="1883"/>
                  </a:lnTo>
                  <a:lnTo>
                    <a:pt x="1245" y="1948"/>
                  </a:lnTo>
                  <a:lnTo>
                    <a:pt x="1255" y="1904"/>
                  </a:lnTo>
                  <a:lnTo>
                    <a:pt x="1405" y="1847"/>
                  </a:lnTo>
                  <a:lnTo>
                    <a:pt x="1403" y="1844"/>
                  </a:lnTo>
                  <a:lnTo>
                    <a:pt x="1401" y="1838"/>
                  </a:lnTo>
                  <a:lnTo>
                    <a:pt x="1397" y="1834"/>
                  </a:lnTo>
                  <a:lnTo>
                    <a:pt x="1396" y="1828"/>
                  </a:lnTo>
                  <a:lnTo>
                    <a:pt x="1392" y="1823"/>
                  </a:lnTo>
                  <a:lnTo>
                    <a:pt x="1390" y="1817"/>
                  </a:lnTo>
                  <a:lnTo>
                    <a:pt x="1386" y="1806"/>
                  </a:lnTo>
                  <a:lnTo>
                    <a:pt x="1382" y="1798"/>
                  </a:lnTo>
                  <a:lnTo>
                    <a:pt x="1378" y="1787"/>
                  </a:lnTo>
                  <a:lnTo>
                    <a:pt x="1375" y="1777"/>
                  </a:lnTo>
                  <a:lnTo>
                    <a:pt x="1373" y="1771"/>
                  </a:lnTo>
                  <a:lnTo>
                    <a:pt x="1371" y="1766"/>
                  </a:lnTo>
                  <a:lnTo>
                    <a:pt x="1369" y="1758"/>
                  </a:lnTo>
                  <a:lnTo>
                    <a:pt x="1367" y="1754"/>
                  </a:lnTo>
                  <a:lnTo>
                    <a:pt x="1365" y="1747"/>
                  </a:lnTo>
                  <a:lnTo>
                    <a:pt x="1365" y="1739"/>
                  </a:lnTo>
                  <a:lnTo>
                    <a:pt x="1363" y="1733"/>
                  </a:lnTo>
                  <a:lnTo>
                    <a:pt x="1361" y="1726"/>
                  </a:lnTo>
                  <a:lnTo>
                    <a:pt x="1358" y="1718"/>
                  </a:lnTo>
                  <a:lnTo>
                    <a:pt x="1358" y="1710"/>
                  </a:lnTo>
                  <a:lnTo>
                    <a:pt x="1356" y="1703"/>
                  </a:lnTo>
                  <a:lnTo>
                    <a:pt x="1354" y="1695"/>
                  </a:lnTo>
                  <a:lnTo>
                    <a:pt x="1352" y="1686"/>
                  </a:lnTo>
                  <a:lnTo>
                    <a:pt x="1350" y="1678"/>
                  </a:lnTo>
                  <a:lnTo>
                    <a:pt x="1348" y="1669"/>
                  </a:lnTo>
                  <a:lnTo>
                    <a:pt x="1348" y="1661"/>
                  </a:lnTo>
                  <a:lnTo>
                    <a:pt x="1346" y="1652"/>
                  </a:lnTo>
                  <a:lnTo>
                    <a:pt x="1344" y="1640"/>
                  </a:lnTo>
                  <a:lnTo>
                    <a:pt x="1342" y="1631"/>
                  </a:lnTo>
                  <a:lnTo>
                    <a:pt x="1340" y="1623"/>
                  </a:lnTo>
                  <a:lnTo>
                    <a:pt x="1340" y="1612"/>
                  </a:lnTo>
                  <a:lnTo>
                    <a:pt x="1339" y="1602"/>
                  </a:lnTo>
                  <a:lnTo>
                    <a:pt x="1339" y="1593"/>
                  </a:lnTo>
                  <a:lnTo>
                    <a:pt x="1339" y="1583"/>
                  </a:lnTo>
                  <a:lnTo>
                    <a:pt x="1337" y="1570"/>
                  </a:lnTo>
                  <a:lnTo>
                    <a:pt x="1335" y="1560"/>
                  </a:lnTo>
                  <a:lnTo>
                    <a:pt x="1335" y="1549"/>
                  </a:lnTo>
                  <a:lnTo>
                    <a:pt x="1335" y="1539"/>
                  </a:lnTo>
                  <a:lnTo>
                    <a:pt x="1335" y="1526"/>
                  </a:lnTo>
                  <a:lnTo>
                    <a:pt x="1335" y="1517"/>
                  </a:lnTo>
                  <a:lnTo>
                    <a:pt x="1335" y="1503"/>
                  </a:lnTo>
                  <a:lnTo>
                    <a:pt x="1335" y="1494"/>
                  </a:lnTo>
                  <a:lnTo>
                    <a:pt x="1335" y="1480"/>
                  </a:lnTo>
                  <a:lnTo>
                    <a:pt x="1335" y="1469"/>
                  </a:lnTo>
                  <a:lnTo>
                    <a:pt x="1335" y="1456"/>
                  </a:lnTo>
                  <a:lnTo>
                    <a:pt x="1335" y="1442"/>
                  </a:lnTo>
                  <a:lnTo>
                    <a:pt x="1335" y="1431"/>
                  </a:lnTo>
                  <a:lnTo>
                    <a:pt x="1339" y="1418"/>
                  </a:lnTo>
                  <a:lnTo>
                    <a:pt x="1339" y="1404"/>
                  </a:lnTo>
                  <a:lnTo>
                    <a:pt x="1340" y="1391"/>
                  </a:lnTo>
                  <a:lnTo>
                    <a:pt x="1340" y="1376"/>
                  </a:lnTo>
                  <a:lnTo>
                    <a:pt x="1342" y="1363"/>
                  </a:lnTo>
                  <a:lnTo>
                    <a:pt x="1344" y="1347"/>
                  </a:lnTo>
                  <a:lnTo>
                    <a:pt x="1348" y="1334"/>
                  </a:lnTo>
                  <a:lnTo>
                    <a:pt x="1348" y="1319"/>
                  </a:lnTo>
                  <a:lnTo>
                    <a:pt x="1350" y="1304"/>
                  </a:lnTo>
                  <a:lnTo>
                    <a:pt x="1354" y="1289"/>
                  </a:lnTo>
                  <a:lnTo>
                    <a:pt x="1358" y="1275"/>
                  </a:lnTo>
                  <a:lnTo>
                    <a:pt x="1359" y="1258"/>
                  </a:lnTo>
                  <a:lnTo>
                    <a:pt x="1363" y="1243"/>
                  </a:lnTo>
                  <a:lnTo>
                    <a:pt x="1365" y="1228"/>
                  </a:lnTo>
                  <a:lnTo>
                    <a:pt x="1369" y="1212"/>
                  </a:lnTo>
                  <a:lnTo>
                    <a:pt x="1373" y="1195"/>
                  </a:lnTo>
                  <a:lnTo>
                    <a:pt x="1377" y="1180"/>
                  </a:lnTo>
                  <a:lnTo>
                    <a:pt x="1380" y="1163"/>
                  </a:lnTo>
                  <a:lnTo>
                    <a:pt x="1384" y="1148"/>
                  </a:lnTo>
                  <a:lnTo>
                    <a:pt x="1388" y="1131"/>
                  </a:lnTo>
                  <a:lnTo>
                    <a:pt x="1392" y="1114"/>
                  </a:lnTo>
                  <a:lnTo>
                    <a:pt x="1396" y="1095"/>
                  </a:lnTo>
                  <a:lnTo>
                    <a:pt x="1399" y="1079"/>
                  </a:lnTo>
                  <a:lnTo>
                    <a:pt x="1405" y="1062"/>
                  </a:lnTo>
                  <a:lnTo>
                    <a:pt x="1409" y="1045"/>
                  </a:lnTo>
                  <a:lnTo>
                    <a:pt x="1413" y="1028"/>
                  </a:lnTo>
                  <a:lnTo>
                    <a:pt x="1418" y="1013"/>
                  </a:lnTo>
                  <a:lnTo>
                    <a:pt x="1422" y="994"/>
                  </a:lnTo>
                  <a:lnTo>
                    <a:pt x="1428" y="979"/>
                  </a:lnTo>
                  <a:lnTo>
                    <a:pt x="1430" y="960"/>
                  </a:lnTo>
                  <a:lnTo>
                    <a:pt x="1435" y="943"/>
                  </a:lnTo>
                  <a:lnTo>
                    <a:pt x="1439" y="925"/>
                  </a:lnTo>
                  <a:lnTo>
                    <a:pt x="1445" y="908"/>
                  </a:lnTo>
                  <a:lnTo>
                    <a:pt x="1451" y="891"/>
                  </a:lnTo>
                  <a:lnTo>
                    <a:pt x="1454" y="874"/>
                  </a:lnTo>
                  <a:lnTo>
                    <a:pt x="1458" y="857"/>
                  </a:lnTo>
                  <a:lnTo>
                    <a:pt x="1464" y="840"/>
                  </a:lnTo>
                  <a:lnTo>
                    <a:pt x="1468" y="823"/>
                  </a:lnTo>
                  <a:lnTo>
                    <a:pt x="1472" y="806"/>
                  </a:lnTo>
                  <a:lnTo>
                    <a:pt x="1475" y="789"/>
                  </a:lnTo>
                  <a:lnTo>
                    <a:pt x="1481" y="772"/>
                  </a:lnTo>
                  <a:lnTo>
                    <a:pt x="1485" y="754"/>
                  </a:lnTo>
                  <a:lnTo>
                    <a:pt x="1491" y="737"/>
                  </a:lnTo>
                  <a:lnTo>
                    <a:pt x="1492" y="720"/>
                  </a:lnTo>
                  <a:lnTo>
                    <a:pt x="1498" y="703"/>
                  </a:lnTo>
                  <a:lnTo>
                    <a:pt x="1500" y="688"/>
                  </a:lnTo>
                  <a:lnTo>
                    <a:pt x="1506" y="671"/>
                  </a:lnTo>
                  <a:lnTo>
                    <a:pt x="1508" y="656"/>
                  </a:lnTo>
                  <a:lnTo>
                    <a:pt x="1513" y="638"/>
                  </a:lnTo>
                  <a:lnTo>
                    <a:pt x="1517" y="621"/>
                  </a:lnTo>
                  <a:lnTo>
                    <a:pt x="1521" y="606"/>
                  </a:lnTo>
                  <a:lnTo>
                    <a:pt x="1523" y="591"/>
                  </a:lnTo>
                  <a:lnTo>
                    <a:pt x="1527" y="576"/>
                  </a:lnTo>
                  <a:lnTo>
                    <a:pt x="1531" y="561"/>
                  </a:lnTo>
                  <a:lnTo>
                    <a:pt x="1532" y="545"/>
                  </a:lnTo>
                  <a:lnTo>
                    <a:pt x="1534" y="528"/>
                  </a:lnTo>
                  <a:lnTo>
                    <a:pt x="1538" y="515"/>
                  </a:lnTo>
                  <a:lnTo>
                    <a:pt x="1540" y="500"/>
                  </a:lnTo>
                  <a:lnTo>
                    <a:pt x="1544" y="486"/>
                  </a:lnTo>
                  <a:lnTo>
                    <a:pt x="1544" y="471"/>
                  </a:lnTo>
                  <a:lnTo>
                    <a:pt x="1548" y="458"/>
                  </a:lnTo>
                  <a:lnTo>
                    <a:pt x="1548" y="445"/>
                  </a:lnTo>
                  <a:lnTo>
                    <a:pt x="1550" y="431"/>
                  </a:lnTo>
                  <a:lnTo>
                    <a:pt x="1551" y="418"/>
                  </a:lnTo>
                  <a:lnTo>
                    <a:pt x="1551" y="405"/>
                  </a:lnTo>
                  <a:lnTo>
                    <a:pt x="1553" y="393"/>
                  </a:lnTo>
                  <a:lnTo>
                    <a:pt x="1555" y="382"/>
                  </a:lnTo>
                  <a:lnTo>
                    <a:pt x="1553" y="369"/>
                  </a:lnTo>
                  <a:lnTo>
                    <a:pt x="1553" y="357"/>
                  </a:lnTo>
                  <a:lnTo>
                    <a:pt x="1553" y="344"/>
                  </a:lnTo>
                  <a:lnTo>
                    <a:pt x="1553" y="334"/>
                  </a:lnTo>
                  <a:lnTo>
                    <a:pt x="1551" y="323"/>
                  </a:lnTo>
                  <a:lnTo>
                    <a:pt x="1551" y="312"/>
                  </a:lnTo>
                  <a:lnTo>
                    <a:pt x="1550" y="302"/>
                  </a:lnTo>
                  <a:lnTo>
                    <a:pt x="1550" y="293"/>
                  </a:lnTo>
                  <a:lnTo>
                    <a:pt x="1548" y="281"/>
                  </a:lnTo>
                  <a:lnTo>
                    <a:pt x="1544" y="272"/>
                  </a:lnTo>
                  <a:lnTo>
                    <a:pt x="1542" y="262"/>
                  </a:lnTo>
                  <a:lnTo>
                    <a:pt x="1540" y="255"/>
                  </a:lnTo>
                  <a:lnTo>
                    <a:pt x="1538" y="245"/>
                  </a:lnTo>
                  <a:lnTo>
                    <a:pt x="1534" y="237"/>
                  </a:lnTo>
                  <a:lnTo>
                    <a:pt x="1532" y="228"/>
                  </a:lnTo>
                  <a:lnTo>
                    <a:pt x="1531" y="222"/>
                  </a:lnTo>
                  <a:lnTo>
                    <a:pt x="1527" y="213"/>
                  </a:lnTo>
                  <a:lnTo>
                    <a:pt x="1523" y="205"/>
                  </a:lnTo>
                  <a:lnTo>
                    <a:pt x="1521" y="198"/>
                  </a:lnTo>
                  <a:lnTo>
                    <a:pt x="1517" y="192"/>
                  </a:lnTo>
                  <a:lnTo>
                    <a:pt x="1513" y="184"/>
                  </a:lnTo>
                  <a:lnTo>
                    <a:pt x="1510" y="177"/>
                  </a:lnTo>
                  <a:lnTo>
                    <a:pt x="1506" y="171"/>
                  </a:lnTo>
                  <a:lnTo>
                    <a:pt x="1502" y="165"/>
                  </a:lnTo>
                  <a:lnTo>
                    <a:pt x="1496" y="159"/>
                  </a:lnTo>
                  <a:lnTo>
                    <a:pt x="1492" y="152"/>
                  </a:lnTo>
                  <a:lnTo>
                    <a:pt x="1487" y="146"/>
                  </a:lnTo>
                  <a:lnTo>
                    <a:pt x="1483" y="142"/>
                  </a:lnTo>
                  <a:lnTo>
                    <a:pt x="1475" y="131"/>
                  </a:lnTo>
                  <a:lnTo>
                    <a:pt x="1466" y="123"/>
                  </a:lnTo>
                  <a:lnTo>
                    <a:pt x="1454" y="114"/>
                  </a:lnTo>
                  <a:lnTo>
                    <a:pt x="1445" y="106"/>
                  </a:lnTo>
                  <a:lnTo>
                    <a:pt x="1435" y="99"/>
                  </a:lnTo>
                  <a:lnTo>
                    <a:pt x="1426" y="93"/>
                  </a:lnTo>
                  <a:lnTo>
                    <a:pt x="1416" y="87"/>
                  </a:lnTo>
                  <a:lnTo>
                    <a:pt x="1407" y="83"/>
                  </a:lnTo>
                  <a:lnTo>
                    <a:pt x="1397" y="80"/>
                  </a:lnTo>
                  <a:lnTo>
                    <a:pt x="1388" y="76"/>
                  </a:lnTo>
                  <a:lnTo>
                    <a:pt x="1378" y="74"/>
                  </a:lnTo>
                  <a:lnTo>
                    <a:pt x="1369" y="72"/>
                  </a:lnTo>
                  <a:lnTo>
                    <a:pt x="1359" y="70"/>
                  </a:lnTo>
                  <a:lnTo>
                    <a:pt x="1354" y="70"/>
                  </a:lnTo>
                  <a:lnTo>
                    <a:pt x="1346" y="70"/>
                  </a:lnTo>
                  <a:lnTo>
                    <a:pt x="1339" y="72"/>
                  </a:lnTo>
                  <a:lnTo>
                    <a:pt x="1333" y="72"/>
                  </a:lnTo>
                  <a:lnTo>
                    <a:pt x="1327" y="76"/>
                  </a:lnTo>
                  <a:lnTo>
                    <a:pt x="1320" y="76"/>
                  </a:lnTo>
                  <a:lnTo>
                    <a:pt x="1316" y="80"/>
                  </a:lnTo>
                  <a:lnTo>
                    <a:pt x="1310" y="83"/>
                  </a:lnTo>
                  <a:lnTo>
                    <a:pt x="1306" y="87"/>
                  </a:lnTo>
                  <a:lnTo>
                    <a:pt x="1297" y="97"/>
                  </a:lnTo>
                  <a:lnTo>
                    <a:pt x="1291" y="108"/>
                  </a:lnTo>
                  <a:lnTo>
                    <a:pt x="1287" y="114"/>
                  </a:lnTo>
                  <a:lnTo>
                    <a:pt x="1285" y="120"/>
                  </a:lnTo>
                  <a:lnTo>
                    <a:pt x="1283" y="127"/>
                  </a:lnTo>
                  <a:lnTo>
                    <a:pt x="1280" y="135"/>
                  </a:lnTo>
                  <a:lnTo>
                    <a:pt x="1278" y="140"/>
                  </a:lnTo>
                  <a:lnTo>
                    <a:pt x="1278" y="148"/>
                  </a:lnTo>
                  <a:lnTo>
                    <a:pt x="1276" y="156"/>
                  </a:lnTo>
                  <a:lnTo>
                    <a:pt x="1276" y="163"/>
                  </a:lnTo>
                  <a:lnTo>
                    <a:pt x="1276" y="169"/>
                  </a:lnTo>
                  <a:lnTo>
                    <a:pt x="1274" y="177"/>
                  </a:lnTo>
                  <a:lnTo>
                    <a:pt x="1274" y="184"/>
                  </a:lnTo>
                  <a:lnTo>
                    <a:pt x="1276" y="192"/>
                  </a:lnTo>
                  <a:lnTo>
                    <a:pt x="1276" y="198"/>
                  </a:lnTo>
                  <a:lnTo>
                    <a:pt x="1276" y="205"/>
                  </a:lnTo>
                  <a:lnTo>
                    <a:pt x="1276" y="213"/>
                  </a:lnTo>
                  <a:lnTo>
                    <a:pt x="1278" y="220"/>
                  </a:lnTo>
                  <a:lnTo>
                    <a:pt x="1278" y="226"/>
                  </a:lnTo>
                  <a:lnTo>
                    <a:pt x="1280" y="232"/>
                  </a:lnTo>
                  <a:lnTo>
                    <a:pt x="1280" y="237"/>
                  </a:lnTo>
                  <a:lnTo>
                    <a:pt x="1283" y="245"/>
                  </a:lnTo>
                  <a:lnTo>
                    <a:pt x="1287" y="255"/>
                  </a:lnTo>
                  <a:lnTo>
                    <a:pt x="1293" y="264"/>
                  </a:lnTo>
                  <a:lnTo>
                    <a:pt x="1297" y="270"/>
                  </a:lnTo>
                  <a:lnTo>
                    <a:pt x="1302" y="274"/>
                  </a:lnTo>
                  <a:lnTo>
                    <a:pt x="1310" y="279"/>
                  </a:lnTo>
                  <a:lnTo>
                    <a:pt x="1318" y="283"/>
                  </a:lnTo>
                  <a:lnTo>
                    <a:pt x="1323" y="285"/>
                  </a:lnTo>
                  <a:lnTo>
                    <a:pt x="1333" y="289"/>
                  </a:lnTo>
                  <a:lnTo>
                    <a:pt x="1340" y="291"/>
                  </a:lnTo>
                  <a:lnTo>
                    <a:pt x="1348" y="293"/>
                  </a:lnTo>
                  <a:lnTo>
                    <a:pt x="1356" y="293"/>
                  </a:lnTo>
                  <a:lnTo>
                    <a:pt x="1361" y="294"/>
                  </a:lnTo>
                  <a:lnTo>
                    <a:pt x="1367" y="294"/>
                  </a:lnTo>
                  <a:lnTo>
                    <a:pt x="1373" y="294"/>
                  </a:lnTo>
                  <a:lnTo>
                    <a:pt x="1382" y="294"/>
                  </a:lnTo>
                  <a:lnTo>
                    <a:pt x="1384" y="294"/>
                  </a:lnTo>
                  <a:lnTo>
                    <a:pt x="1116" y="1847"/>
                  </a:lnTo>
                  <a:lnTo>
                    <a:pt x="1072" y="1826"/>
                  </a:lnTo>
                  <a:lnTo>
                    <a:pt x="1312" y="361"/>
                  </a:lnTo>
                  <a:lnTo>
                    <a:pt x="1310" y="359"/>
                  </a:lnTo>
                  <a:lnTo>
                    <a:pt x="1302" y="359"/>
                  </a:lnTo>
                  <a:lnTo>
                    <a:pt x="1295" y="357"/>
                  </a:lnTo>
                  <a:lnTo>
                    <a:pt x="1289" y="357"/>
                  </a:lnTo>
                  <a:lnTo>
                    <a:pt x="1280" y="357"/>
                  </a:lnTo>
                  <a:lnTo>
                    <a:pt x="1272" y="357"/>
                  </a:lnTo>
                  <a:lnTo>
                    <a:pt x="1266" y="357"/>
                  </a:lnTo>
                  <a:lnTo>
                    <a:pt x="1261" y="357"/>
                  </a:lnTo>
                  <a:lnTo>
                    <a:pt x="1255" y="357"/>
                  </a:lnTo>
                  <a:lnTo>
                    <a:pt x="1249" y="357"/>
                  </a:lnTo>
                  <a:lnTo>
                    <a:pt x="1243" y="355"/>
                  </a:lnTo>
                  <a:lnTo>
                    <a:pt x="1236" y="355"/>
                  </a:lnTo>
                  <a:lnTo>
                    <a:pt x="1230" y="355"/>
                  </a:lnTo>
                  <a:lnTo>
                    <a:pt x="1223" y="355"/>
                  </a:lnTo>
                  <a:lnTo>
                    <a:pt x="1215" y="355"/>
                  </a:lnTo>
                  <a:lnTo>
                    <a:pt x="1207" y="355"/>
                  </a:lnTo>
                  <a:lnTo>
                    <a:pt x="1200" y="355"/>
                  </a:lnTo>
                  <a:lnTo>
                    <a:pt x="1192" y="355"/>
                  </a:lnTo>
                  <a:lnTo>
                    <a:pt x="1185" y="355"/>
                  </a:lnTo>
                  <a:lnTo>
                    <a:pt x="1175" y="355"/>
                  </a:lnTo>
                  <a:lnTo>
                    <a:pt x="1167" y="355"/>
                  </a:lnTo>
                  <a:lnTo>
                    <a:pt x="1160" y="357"/>
                  </a:lnTo>
                  <a:lnTo>
                    <a:pt x="1150" y="357"/>
                  </a:lnTo>
                  <a:lnTo>
                    <a:pt x="1141" y="357"/>
                  </a:lnTo>
                  <a:lnTo>
                    <a:pt x="1131" y="357"/>
                  </a:lnTo>
                  <a:lnTo>
                    <a:pt x="1120" y="357"/>
                  </a:lnTo>
                  <a:lnTo>
                    <a:pt x="1110" y="357"/>
                  </a:lnTo>
                  <a:lnTo>
                    <a:pt x="1099" y="357"/>
                  </a:lnTo>
                  <a:lnTo>
                    <a:pt x="1088" y="357"/>
                  </a:lnTo>
                  <a:lnTo>
                    <a:pt x="1078" y="357"/>
                  </a:lnTo>
                  <a:lnTo>
                    <a:pt x="1067" y="357"/>
                  </a:lnTo>
                  <a:lnTo>
                    <a:pt x="1055" y="357"/>
                  </a:lnTo>
                  <a:lnTo>
                    <a:pt x="1044" y="359"/>
                  </a:lnTo>
                  <a:lnTo>
                    <a:pt x="1032" y="359"/>
                  </a:lnTo>
                  <a:lnTo>
                    <a:pt x="1021" y="359"/>
                  </a:lnTo>
                  <a:lnTo>
                    <a:pt x="1008" y="361"/>
                  </a:lnTo>
                  <a:lnTo>
                    <a:pt x="996" y="361"/>
                  </a:lnTo>
                  <a:lnTo>
                    <a:pt x="985" y="363"/>
                  </a:lnTo>
                  <a:lnTo>
                    <a:pt x="972" y="363"/>
                  </a:lnTo>
                  <a:lnTo>
                    <a:pt x="958" y="365"/>
                  </a:lnTo>
                  <a:lnTo>
                    <a:pt x="945" y="365"/>
                  </a:lnTo>
                  <a:lnTo>
                    <a:pt x="932" y="367"/>
                  </a:lnTo>
                  <a:lnTo>
                    <a:pt x="918" y="367"/>
                  </a:lnTo>
                  <a:lnTo>
                    <a:pt x="903" y="369"/>
                  </a:lnTo>
                  <a:lnTo>
                    <a:pt x="890" y="369"/>
                  </a:lnTo>
                  <a:lnTo>
                    <a:pt x="877" y="372"/>
                  </a:lnTo>
                  <a:lnTo>
                    <a:pt x="861" y="372"/>
                  </a:lnTo>
                  <a:lnTo>
                    <a:pt x="848" y="374"/>
                  </a:lnTo>
                  <a:lnTo>
                    <a:pt x="833" y="374"/>
                  </a:lnTo>
                  <a:lnTo>
                    <a:pt x="818" y="376"/>
                  </a:lnTo>
                  <a:lnTo>
                    <a:pt x="802" y="378"/>
                  </a:lnTo>
                  <a:lnTo>
                    <a:pt x="789" y="382"/>
                  </a:lnTo>
                  <a:lnTo>
                    <a:pt x="772" y="382"/>
                  </a:lnTo>
                  <a:lnTo>
                    <a:pt x="759" y="386"/>
                  </a:lnTo>
                  <a:lnTo>
                    <a:pt x="742" y="388"/>
                  </a:lnTo>
                  <a:lnTo>
                    <a:pt x="726" y="389"/>
                  </a:lnTo>
                  <a:lnTo>
                    <a:pt x="709" y="391"/>
                  </a:lnTo>
                  <a:lnTo>
                    <a:pt x="694" y="393"/>
                  </a:lnTo>
                  <a:lnTo>
                    <a:pt x="677" y="395"/>
                  </a:lnTo>
                  <a:lnTo>
                    <a:pt x="662" y="397"/>
                  </a:lnTo>
                  <a:lnTo>
                    <a:pt x="645" y="399"/>
                  </a:lnTo>
                  <a:lnTo>
                    <a:pt x="629" y="403"/>
                  </a:lnTo>
                  <a:lnTo>
                    <a:pt x="610" y="403"/>
                  </a:lnTo>
                  <a:lnTo>
                    <a:pt x="595" y="407"/>
                  </a:lnTo>
                  <a:lnTo>
                    <a:pt x="578" y="407"/>
                  </a:lnTo>
                  <a:lnTo>
                    <a:pt x="563" y="410"/>
                  </a:lnTo>
                  <a:lnTo>
                    <a:pt x="546" y="412"/>
                  </a:lnTo>
                  <a:lnTo>
                    <a:pt x="531" y="414"/>
                  </a:lnTo>
                  <a:lnTo>
                    <a:pt x="514" y="418"/>
                  </a:lnTo>
                  <a:lnTo>
                    <a:pt x="498" y="420"/>
                  </a:lnTo>
                  <a:lnTo>
                    <a:pt x="481" y="422"/>
                  </a:lnTo>
                  <a:lnTo>
                    <a:pt x="466" y="424"/>
                  </a:lnTo>
                  <a:lnTo>
                    <a:pt x="449" y="426"/>
                  </a:lnTo>
                  <a:lnTo>
                    <a:pt x="434" y="429"/>
                  </a:lnTo>
                  <a:lnTo>
                    <a:pt x="417" y="429"/>
                  </a:lnTo>
                  <a:lnTo>
                    <a:pt x="401" y="431"/>
                  </a:lnTo>
                  <a:lnTo>
                    <a:pt x="386" y="435"/>
                  </a:lnTo>
                  <a:lnTo>
                    <a:pt x="371" y="437"/>
                  </a:lnTo>
                  <a:lnTo>
                    <a:pt x="354" y="439"/>
                  </a:lnTo>
                  <a:lnTo>
                    <a:pt x="339" y="441"/>
                  </a:lnTo>
                  <a:lnTo>
                    <a:pt x="323" y="443"/>
                  </a:lnTo>
                  <a:lnTo>
                    <a:pt x="310" y="446"/>
                  </a:lnTo>
                  <a:lnTo>
                    <a:pt x="295" y="446"/>
                  </a:lnTo>
                  <a:lnTo>
                    <a:pt x="282" y="450"/>
                  </a:lnTo>
                  <a:lnTo>
                    <a:pt x="266" y="452"/>
                  </a:lnTo>
                  <a:lnTo>
                    <a:pt x="255" y="454"/>
                  </a:lnTo>
                  <a:lnTo>
                    <a:pt x="240" y="456"/>
                  </a:lnTo>
                  <a:lnTo>
                    <a:pt x="225" y="458"/>
                  </a:lnTo>
                  <a:lnTo>
                    <a:pt x="211" y="460"/>
                  </a:lnTo>
                  <a:lnTo>
                    <a:pt x="200" y="462"/>
                  </a:lnTo>
                  <a:lnTo>
                    <a:pt x="187" y="462"/>
                  </a:lnTo>
                  <a:lnTo>
                    <a:pt x="175" y="464"/>
                  </a:lnTo>
                  <a:lnTo>
                    <a:pt x="162" y="467"/>
                  </a:lnTo>
                  <a:lnTo>
                    <a:pt x="152" y="469"/>
                  </a:lnTo>
                  <a:lnTo>
                    <a:pt x="139" y="469"/>
                  </a:lnTo>
                  <a:lnTo>
                    <a:pt x="128" y="471"/>
                  </a:lnTo>
                  <a:lnTo>
                    <a:pt x="116" y="471"/>
                  </a:lnTo>
                  <a:lnTo>
                    <a:pt x="107" y="475"/>
                  </a:lnTo>
                  <a:lnTo>
                    <a:pt x="97" y="475"/>
                  </a:lnTo>
                  <a:lnTo>
                    <a:pt x="88" y="477"/>
                  </a:lnTo>
                  <a:lnTo>
                    <a:pt x="80" y="479"/>
                  </a:lnTo>
                  <a:lnTo>
                    <a:pt x="73" y="481"/>
                  </a:lnTo>
                  <a:lnTo>
                    <a:pt x="61" y="481"/>
                  </a:lnTo>
                  <a:lnTo>
                    <a:pt x="55" y="483"/>
                  </a:lnTo>
                  <a:lnTo>
                    <a:pt x="48" y="483"/>
                  </a:lnTo>
                  <a:lnTo>
                    <a:pt x="40" y="485"/>
                  </a:lnTo>
                  <a:lnTo>
                    <a:pt x="35" y="485"/>
                  </a:lnTo>
                  <a:lnTo>
                    <a:pt x="27" y="486"/>
                  </a:lnTo>
                  <a:lnTo>
                    <a:pt x="23" y="486"/>
                  </a:lnTo>
                  <a:lnTo>
                    <a:pt x="19" y="488"/>
                  </a:lnTo>
                  <a:lnTo>
                    <a:pt x="10" y="490"/>
                  </a:lnTo>
                  <a:lnTo>
                    <a:pt x="4" y="490"/>
                  </a:lnTo>
                  <a:lnTo>
                    <a:pt x="0" y="490"/>
                  </a:lnTo>
                  <a:lnTo>
                    <a:pt x="0" y="492"/>
                  </a:lnTo>
                  <a:lnTo>
                    <a:pt x="0" y="490"/>
                  </a:lnTo>
                  <a:lnTo>
                    <a:pt x="4" y="490"/>
                  </a:lnTo>
                  <a:lnTo>
                    <a:pt x="8" y="490"/>
                  </a:lnTo>
                  <a:lnTo>
                    <a:pt x="14" y="488"/>
                  </a:lnTo>
                  <a:lnTo>
                    <a:pt x="19" y="486"/>
                  </a:lnTo>
                  <a:lnTo>
                    <a:pt x="31" y="485"/>
                  </a:lnTo>
                  <a:lnTo>
                    <a:pt x="35" y="483"/>
                  </a:lnTo>
                  <a:lnTo>
                    <a:pt x="40" y="483"/>
                  </a:lnTo>
                  <a:lnTo>
                    <a:pt x="46" y="479"/>
                  </a:lnTo>
                  <a:lnTo>
                    <a:pt x="52" y="479"/>
                  </a:lnTo>
                  <a:lnTo>
                    <a:pt x="57" y="477"/>
                  </a:lnTo>
                  <a:lnTo>
                    <a:pt x="65" y="477"/>
                  </a:lnTo>
                  <a:lnTo>
                    <a:pt x="73" y="475"/>
                  </a:lnTo>
                  <a:lnTo>
                    <a:pt x="80" y="473"/>
                  </a:lnTo>
                  <a:lnTo>
                    <a:pt x="86" y="471"/>
                  </a:lnTo>
                  <a:lnTo>
                    <a:pt x="95" y="469"/>
                  </a:lnTo>
                  <a:lnTo>
                    <a:pt x="103" y="467"/>
                  </a:lnTo>
                  <a:lnTo>
                    <a:pt x="112" y="467"/>
                  </a:lnTo>
                  <a:lnTo>
                    <a:pt x="120" y="464"/>
                  </a:lnTo>
                  <a:lnTo>
                    <a:pt x="130" y="462"/>
                  </a:lnTo>
                  <a:lnTo>
                    <a:pt x="139" y="460"/>
                  </a:lnTo>
                  <a:lnTo>
                    <a:pt x="149" y="460"/>
                  </a:lnTo>
                  <a:lnTo>
                    <a:pt x="158" y="456"/>
                  </a:lnTo>
                  <a:lnTo>
                    <a:pt x="168" y="454"/>
                  </a:lnTo>
                  <a:lnTo>
                    <a:pt x="179" y="452"/>
                  </a:lnTo>
                  <a:lnTo>
                    <a:pt x="190" y="452"/>
                  </a:lnTo>
                  <a:lnTo>
                    <a:pt x="200" y="448"/>
                  </a:lnTo>
                  <a:lnTo>
                    <a:pt x="211" y="446"/>
                  </a:lnTo>
                  <a:lnTo>
                    <a:pt x="221" y="445"/>
                  </a:lnTo>
                  <a:lnTo>
                    <a:pt x="234" y="443"/>
                  </a:lnTo>
                  <a:lnTo>
                    <a:pt x="246" y="439"/>
                  </a:lnTo>
                  <a:lnTo>
                    <a:pt x="257" y="437"/>
                  </a:lnTo>
                  <a:lnTo>
                    <a:pt x="270" y="435"/>
                  </a:lnTo>
                  <a:lnTo>
                    <a:pt x="282" y="431"/>
                  </a:lnTo>
                  <a:lnTo>
                    <a:pt x="295" y="429"/>
                  </a:lnTo>
                  <a:lnTo>
                    <a:pt x="306" y="427"/>
                  </a:lnTo>
                  <a:lnTo>
                    <a:pt x="320" y="426"/>
                  </a:lnTo>
                  <a:lnTo>
                    <a:pt x="333" y="422"/>
                  </a:lnTo>
                  <a:lnTo>
                    <a:pt x="346" y="420"/>
                  </a:lnTo>
                  <a:lnTo>
                    <a:pt x="360" y="418"/>
                  </a:lnTo>
                  <a:lnTo>
                    <a:pt x="373" y="416"/>
                  </a:lnTo>
                  <a:lnTo>
                    <a:pt x="386" y="414"/>
                  </a:lnTo>
                  <a:lnTo>
                    <a:pt x="399" y="410"/>
                  </a:lnTo>
                  <a:lnTo>
                    <a:pt x="413" y="408"/>
                  </a:lnTo>
                  <a:lnTo>
                    <a:pt x="426" y="407"/>
                  </a:lnTo>
                  <a:lnTo>
                    <a:pt x="441" y="405"/>
                  </a:lnTo>
                  <a:lnTo>
                    <a:pt x="455" y="401"/>
                  </a:lnTo>
                  <a:lnTo>
                    <a:pt x="470" y="399"/>
                  </a:lnTo>
                  <a:lnTo>
                    <a:pt x="485" y="397"/>
                  </a:lnTo>
                  <a:lnTo>
                    <a:pt x="498" y="395"/>
                  </a:lnTo>
                  <a:lnTo>
                    <a:pt x="514" y="391"/>
                  </a:lnTo>
                  <a:lnTo>
                    <a:pt x="529" y="389"/>
                  </a:lnTo>
                  <a:lnTo>
                    <a:pt x="542" y="388"/>
                  </a:lnTo>
                  <a:lnTo>
                    <a:pt x="557" y="384"/>
                  </a:lnTo>
                  <a:lnTo>
                    <a:pt x="571" y="382"/>
                  </a:lnTo>
                  <a:lnTo>
                    <a:pt x="586" y="380"/>
                  </a:lnTo>
                  <a:lnTo>
                    <a:pt x="601" y="376"/>
                  </a:lnTo>
                  <a:lnTo>
                    <a:pt x="616" y="376"/>
                  </a:lnTo>
                  <a:lnTo>
                    <a:pt x="631" y="372"/>
                  </a:lnTo>
                  <a:lnTo>
                    <a:pt x="647" y="370"/>
                  </a:lnTo>
                  <a:lnTo>
                    <a:pt x="660" y="369"/>
                  </a:lnTo>
                  <a:lnTo>
                    <a:pt x="675" y="367"/>
                  </a:lnTo>
                  <a:lnTo>
                    <a:pt x="688" y="363"/>
                  </a:lnTo>
                  <a:lnTo>
                    <a:pt x="704" y="361"/>
                  </a:lnTo>
                  <a:lnTo>
                    <a:pt x="719" y="359"/>
                  </a:lnTo>
                  <a:lnTo>
                    <a:pt x="734" y="357"/>
                  </a:lnTo>
                  <a:lnTo>
                    <a:pt x="749" y="355"/>
                  </a:lnTo>
                  <a:lnTo>
                    <a:pt x="763" y="353"/>
                  </a:lnTo>
                  <a:lnTo>
                    <a:pt x="776" y="350"/>
                  </a:lnTo>
                  <a:lnTo>
                    <a:pt x="791" y="350"/>
                  </a:lnTo>
                  <a:lnTo>
                    <a:pt x="806" y="348"/>
                  </a:lnTo>
                  <a:lnTo>
                    <a:pt x="821" y="344"/>
                  </a:lnTo>
                  <a:lnTo>
                    <a:pt x="835" y="342"/>
                  </a:lnTo>
                  <a:lnTo>
                    <a:pt x="850" y="342"/>
                  </a:lnTo>
                  <a:lnTo>
                    <a:pt x="863" y="338"/>
                  </a:lnTo>
                  <a:lnTo>
                    <a:pt x="877" y="336"/>
                  </a:lnTo>
                  <a:lnTo>
                    <a:pt x="890" y="334"/>
                  </a:lnTo>
                  <a:lnTo>
                    <a:pt x="905" y="334"/>
                  </a:lnTo>
                  <a:lnTo>
                    <a:pt x="918" y="332"/>
                  </a:lnTo>
                  <a:lnTo>
                    <a:pt x="930" y="331"/>
                  </a:lnTo>
                  <a:lnTo>
                    <a:pt x="943" y="329"/>
                  </a:lnTo>
                  <a:lnTo>
                    <a:pt x="958" y="327"/>
                  </a:lnTo>
                  <a:lnTo>
                    <a:pt x="970" y="325"/>
                  </a:lnTo>
                  <a:lnTo>
                    <a:pt x="983" y="325"/>
                  </a:lnTo>
                  <a:lnTo>
                    <a:pt x="996" y="321"/>
                  </a:lnTo>
                  <a:lnTo>
                    <a:pt x="1008" y="321"/>
                  </a:lnTo>
                  <a:lnTo>
                    <a:pt x="1021" y="319"/>
                  </a:lnTo>
                  <a:lnTo>
                    <a:pt x="1032" y="319"/>
                  </a:lnTo>
                  <a:lnTo>
                    <a:pt x="1044" y="317"/>
                  </a:lnTo>
                  <a:lnTo>
                    <a:pt x="1057" y="317"/>
                  </a:lnTo>
                  <a:lnTo>
                    <a:pt x="1069" y="315"/>
                  </a:lnTo>
                  <a:lnTo>
                    <a:pt x="1078" y="313"/>
                  </a:lnTo>
                  <a:lnTo>
                    <a:pt x="1088" y="312"/>
                  </a:lnTo>
                  <a:lnTo>
                    <a:pt x="1099" y="310"/>
                  </a:lnTo>
                  <a:lnTo>
                    <a:pt x="1109" y="310"/>
                  </a:lnTo>
                  <a:lnTo>
                    <a:pt x="1118" y="308"/>
                  </a:lnTo>
                  <a:lnTo>
                    <a:pt x="1128" y="308"/>
                  </a:lnTo>
                  <a:lnTo>
                    <a:pt x="1139" y="308"/>
                  </a:lnTo>
                  <a:lnTo>
                    <a:pt x="1148" y="304"/>
                  </a:lnTo>
                  <a:lnTo>
                    <a:pt x="1156" y="304"/>
                  </a:lnTo>
                  <a:lnTo>
                    <a:pt x="1166" y="302"/>
                  </a:lnTo>
                  <a:lnTo>
                    <a:pt x="1173" y="302"/>
                  </a:lnTo>
                  <a:lnTo>
                    <a:pt x="1181" y="302"/>
                  </a:lnTo>
                  <a:lnTo>
                    <a:pt x="1188" y="300"/>
                  </a:lnTo>
                  <a:lnTo>
                    <a:pt x="1196" y="300"/>
                  </a:lnTo>
                  <a:lnTo>
                    <a:pt x="1204" y="300"/>
                  </a:lnTo>
                  <a:lnTo>
                    <a:pt x="1209" y="300"/>
                  </a:lnTo>
                  <a:lnTo>
                    <a:pt x="1215" y="298"/>
                  </a:lnTo>
                  <a:lnTo>
                    <a:pt x="1221" y="296"/>
                  </a:lnTo>
                  <a:lnTo>
                    <a:pt x="1226" y="296"/>
                  </a:lnTo>
                  <a:lnTo>
                    <a:pt x="1236" y="296"/>
                  </a:lnTo>
                  <a:lnTo>
                    <a:pt x="1245" y="296"/>
                  </a:lnTo>
                  <a:lnTo>
                    <a:pt x="1251" y="294"/>
                  </a:lnTo>
                  <a:lnTo>
                    <a:pt x="1257" y="294"/>
                  </a:lnTo>
                  <a:lnTo>
                    <a:pt x="1259" y="294"/>
                  </a:lnTo>
                  <a:lnTo>
                    <a:pt x="1261" y="294"/>
                  </a:lnTo>
                  <a:lnTo>
                    <a:pt x="1257" y="291"/>
                  </a:lnTo>
                  <a:lnTo>
                    <a:pt x="1253" y="281"/>
                  </a:lnTo>
                  <a:lnTo>
                    <a:pt x="1247" y="274"/>
                  </a:lnTo>
                  <a:lnTo>
                    <a:pt x="1243" y="268"/>
                  </a:lnTo>
                  <a:lnTo>
                    <a:pt x="1240" y="260"/>
                  </a:lnTo>
                  <a:lnTo>
                    <a:pt x="1236" y="253"/>
                  </a:lnTo>
                  <a:lnTo>
                    <a:pt x="1230" y="241"/>
                  </a:lnTo>
                  <a:lnTo>
                    <a:pt x="1224" y="232"/>
                  </a:lnTo>
                  <a:lnTo>
                    <a:pt x="1221" y="220"/>
                  </a:lnTo>
                  <a:lnTo>
                    <a:pt x="1217" y="211"/>
                  </a:lnTo>
                  <a:lnTo>
                    <a:pt x="1215" y="199"/>
                  </a:lnTo>
                  <a:lnTo>
                    <a:pt x="1213" y="190"/>
                  </a:lnTo>
                  <a:lnTo>
                    <a:pt x="1211" y="178"/>
                  </a:lnTo>
                  <a:lnTo>
                    <a:pt x="1211" y="169"/>
                  </a:lnTo>
                  <a:lnTo>
                    <a:pt x="1211" y="158"/>
                  </a:lnTo>
                  <a:lnTo>
                    <a:pt x="1213" y="146"/>
                  </a:lnTo>
                  <a:lnTo>
                    <a:pt x="1215" y="137"/>
                  </a:lnTo>
                  <a:lnTo>
                    <a:pt x="1221" y="127"/>
                  </a:lnTo>
                  <a:lnTo>
                    <a:pt x="1223" y="116"/>
                  </a:lnTo>
                  <a:lnTo>
                    <a:pt x="1228" y="106"/>
                  </a:lnTo>
                  <a:lnTo>
                    <a:pt x="1234" y="97"/>
                  </a:lnTo>
                  <a:lnTo>
                    <a:pt x="1240" y="87"/>
                  </a:lnTo>
                  <a:lnTo>
                    <a:pt x="1245" y="78"/>
                  </a:lnTo>
                  <a:lnTo>
                    <a:pt x="1251" y="72"/>
                  </a:lnTo>
                  <a:lnTo>
                    <a:pt x="1255" y="64"/>
                  </a:lnTo>
                  <a:lnTo>
                    <a:pt x="1261" y="59"/>
                  </a:lnTo>
                  <a:lnTo>
                    <a:pt x="1268" y="51"/>
                  </a:lnTo>
                  <a:lnTo>
                    <a:pt x="1270" y="49"/>
                  </a:lnTo>
                  <a:lnTo>
                    <a:pt x="628" y="154"/>
                  </a:lnTo>
                  <a:lnTo>
                    <a:pt x="145" y="19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7" name="Shape 6223"/>
            <p:cNvSpPr>
              <a:spLocks/>
            </p:cNvSpPr>
            <p:nvPr/>
          </p:nvSpPr>
          <p:spPr bwMode="auto">
            <a:xfrm>
              <a:off x="5309" y="996"/>
              <a:ext cx="166" cy="860"/>
            </a:xfrm>
            <a:custGeom>
              <a:avLst/>
              <a:gdLst>
                <a:gd name="T0" fmla="*/ 341 w 332"/>
                <a:gd name="T1" fmla="*/ 87 h 1720"/>
                <a:gd name="T2" fmla="*/ 852 w 332"/>
                <a:gd name="T3" fmla="*/ 0 h 1720"/>
                <a:gd name="T4" fmla="*/ 1030 w 332"/>
                <a:gd name="T5" fmla="*/ 124 h 1720"/>
                <a:gd name="T6" fmla="*/ 117 w 332"/>
                <a:gd name="T7" fmla="*/ 5334 h 1720"/>
                <a:gd name="T8" fmla="*/ 0 w 332"/>
                <a:gd name="T9" fmla="*/ 5244 h 1720"/>
                <a:gd name="T10" fmla="*/ 889 w 332"/>
                <a:gd name="T11" fmla="*/ 111 h 1720"/>
                <a:gd name="T12" fmla="*/ 399 w 332"/>
                <a:gd name="T13" fmla="*/ 183 h 1720"/>
                <a:gd name="T14" fmla="*/ 341 w 332"/>
                <a:gd name="T15" fmla="*/ 87 h 1720"/>
                <a:gd name="T16" fmla="*/ 341 w 332"/>
                <a:gd name="T17" fmla="*/ 87 h 1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1720"/>
                <a:gd name="T29" fmla="*/ 332 w 332"/>
                <a:gd name="T30" fmla="*/ 1720 h 1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1720">
                  <a:moveTo>
                    <a:pt x="110" y="28"/>
                  </a:moveTo>
                  <a:lnTo>
                    <a:pt x="275" y="0"/>
                  </a:lnTo>
                  <a:lnTo>
                    <a:pt x="332" y="40"/>
                  </a:lnTo>
                  <a:lnTo>
                    <a:pt x="38" y="1720"/>
                  </a:lnTo>
                  <a:lnTo>
                    <a:pt x="0" y="1691"/>
                  </a:lnTo>
                  <a:lnTo>
                    <a:pt x="287" y="36"/>
                  </a:lnTo>
                  <a:lnTo>
                    <a:pt x="129" y="59"/>
                  </a:lnTo>
                  <a:lnTo>
                    <a:pt x="110" y="2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8" name="Shape 6224"/>
            <p:cNvSpPr>
              <a:spLocks/>
            </p:cNvSpPr>
            <p:nvPr/>
          </p:nvSpPr>
          <p:spPr bwMode="auto">
            <a:xfrm>
              <a:off x="4840" y="1910"/>
              <a:ext cx="308" cy="31"/>
            </a:xfrm>
            <a:custGeom>
              <a:avLst/>
              <a:gdLst>
                <a:gd name="T0" fmla="*/ 1820 w 616"/>
                <a:gd name="T1" fmla="*/ 0 h 61"/>
                <a:gd name="T2" fmla="*/ 0 w 616"/>
                <a:gd name="T3" fmla="*/ 122 h 61"/>
                <a:gd name="T4" fmla="*/ 12 w 616"/>
                <a:gd name="T5" fmla="*/ 219 h 61"/>
                <a:gd name="T6" fmla="*/ 1909 w 616"/>
                <a:gd name="T7" fmla="*/ 136 h 61"/>
                <a:gd name="T8" fmla="*/ 1820 w 616"/>
                <a:gd name="T9" fmla="*/ 0 h 61"/>
                <a:gd name="T10" fmla="*/ 1820 w 616"/>
                <a:gd name="T11" fmla="*/ 0 h 61"/>
                <a:gd name="T12" fmla="*/ 0 60000 65536"/>
                <a:gd name="T13" fmla="*/ 0 60000 65536"/>
                <a:gd name="T14" fmla="*/ 0 60000 65536"/>
                <a:gd name="T15" fmla="*/ 0 60000 65536"/>
                <a:gd name="T16" fmla="*/ 0 60000 65536"/>
                <a:gd name="T17" fmla="*/ 0 60000 65536"/>
                <a:gd name="T18" fmla="*/ 0 w 616"/>
                <a:gd name="T19" fmla="*/ 0 h 61"/>
                <a:gd name="T20" fmla="*/ 616 w 61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6" h="61">
                  <a:moveTo>
                    <a:pt x="587" y="0"/>
                  </a:moveTo>
                  <a:lnTo>
                    <a:pt x="0" y="34"/>
                  </a:lnTo>
                  <a:lnTo>
                    <a:pt x="4" y="61"/>
                  </a:lnTo>
                  <a:lnTo>
                    <a:pt x="616" y="38"/>
                  </a:lnTo>
                  <a:lnTo>
                    <a:pt x="58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09" name="Shape 6225"/>
            <p:cNvSpPr>
              <a:spLocks/>
            </p:cNvSpPr>
            <p:nvPr/>
          </p:nvSpPr>
          <p:spPr bwMode="auto">
            <a:xfrm>
              <a:off x="4623" y="1934"/>
              <a:ext cx="80" cy="12"/>
            </a:xfrm>
            <a:custGeom>
              <a:avLst/>
              <a:gdLst>
                <a:gd name="T0" fmla="*/ 407 w 162"/>
                <a:gd name="T1" fmla="*/ 0 h 24"/>
                <a:gd name="T2" fmla="*/ 449 w 162"/>
                <a:gd name="T3" fmla="*/ 47 h 24"/>
                <a:gd name="T4" fmla="*/ 28 w 162"/>
                <a:gd name="T5" fmla="*/ 75 h 24"/>
                <a:gd name="T6" fmla="*/ 0 w 162"/>
                <a:gd name="T7" fmla="*/ 0 h 24"/>
                <a:gd name="T8" fmla="*/ 407 w 162"/>
                <a:gd name="T9" fmla="*/ 0 h 24"/>
                <a:gd name="T10" fmla="*/ 407 w 162"/>
                <a:gd name="T11" fmla="*/ 0 h 24"/>
                <a:gd name="T12" fmla="*/ 0 60000 65536"/>
                <a:gd name="T13" fmla="*/ 0 60000 65536"/>
                <a:gd name="T14" fmla="*/ 0 60000 65536"/>
                <a:gd name="T15" fmla="*/ 0 60000 65536"/>
                <a:gd name="T16" fmla="*/ 0 60000 65536"/>
                <a:gd name="T17" fmla="*/ 0 60000 65536"/>
                <a:gd name="T18" fmla="*/ 0 w 162"/>
                <a:gd name="T19" fmla="*/ 0 h 24"/>
                <a:gd name="T20" fmla="*/ 162 w 16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62" h="24">
                  <a:moveTo>
                    <a:pt x="147" y="0"/>
                  </a:moveTo>
                  <a:lnTo>
                    <a:pt x="162" y="15"/>
                  </a:lnTo>
                  <a:lnTo>
                    <a:pt x="10" y="24"/>
                  </a:lnTo>
                  <a:lnTo>
                    <a:pt x="0" y="0"/>
                  </a:lnTo>
                  <a:lnTo>
                    <a:pt x="147"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0" name="Shape 6226"/>
            <p:cNvSpPr>
              <a:spLocks/>
            </p:cNvSpPr>
            <p:nvPr/>
          </p:nvSpPr>
          <p:spPr bwMode="auto">
            <a:xfrm>
              <a:off x="4628" y="1960"/>
              <a:ext cx="139" cy="15"/>
            </a:xfrm>
            <a:custGeom>
              <a:avLst/>
              <a:gdLst>
                <a:gd name="T0" fmla="*/ 52 w 275"/>
                <a:gd name="T1" fmla="*/ 162 h 28"/>
                <a:gd name="T2" fmla="*/ 896 w 275"/>
                <a:gd name="T3" fmla="*/ 144 h 28"/>
                <a:gd name="T4" fmla="*/ 940 w 275"/>
                <a:gd name="T5" fmla="*/ 0 h 28"/>
                <a:gd name="T6" fmla="*/ 0 w 275"/>
                <a:gd name="T7" fmla="*/ 35 h 28"/>
                <a:gd name="T8" fmla="*/ 52 w 275"/>
                <a:gd name="T9" fmla="*/ 162 h 28"/>
                <a:gd name="T10" fmla="*/ 52 w 275"/>
                <a:gd name="T11" fmla="*/ 162 h 28"/>
                <a:gd name="T12" fmla="*/ 0 60000 65536"/>
                <a:gd name="T13" fmla="*/ 0 60000 65536"/>
                <a:gd name="T14" fmla="*/ 0 60000 65536"/>
                <a:gd name="T15" fmla="*/ 0 60000 65536"/>
                <a:gd name="T16" fmla="*/ 0 60000 65536"/>
                <a:gd name="T17" fmla="*/ 0 60000 65536"/>
                <a:gd name="T18" fmla="*/ 0 w 275"/>
                <a:gd name="T19" fmla="*/ 0 h 28"/>
                <a:gd name="T20" fmla="*/ 275 w 27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75" h="28">
                  <a:moveTo>
                    <a:pt x="15" y="28"/>
                  </a:moveTo>
                  <a:lnTo>
                    <a:pt x="262" y="25"/>
                  </a:lnTo>
                  <a:lnTo>
                    <a:pt x="275" y="0"/>
                  </a:lnTo>
                  <a:lnTo>
                    <a:pt x="0" y="6"/>
                  </a:lnTo>
                  <a:lnTo>
                    <a:pt x="15" y="2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1" name="Shape 6227"/>
            <p:cNvSpPr>
              <a:spLocks/>
            </p:cNvSpPr>
            <p:nvPr/>
          </p:nvSpPr>
          <p:spPr bwMode="auto">
            <a:xfrm>
              <a:off x="4888" y="1955"/>
              <a:ext cx="239" cy="16"/>
            </a:xfrm>
            <a:custGeom>
              <a:avLst/>
              <a:gdLst>
                <a:gd name="T0" fmla="*/ 0 w 477"/>
                <a:gd name="T1" fmla="*/ 46 h 32"/>
                <a:gd name="T2" fmla="*/ 76 w 477"/>
                <a:gd name="T3" fmla="*/ 99 h 32"/>
                <a:gd name="T4" fmla="*/ 1381 w 477"/>
                <a:gd name="T5" fmla="*/ 74 h 32"/>
                <a:gd name="T6" fmla="*/ 1507 w 477"/>
                <a:gd name="T7" fmla="*/ 0 h 32"/>
                <a:gd name="T8" fmla="*/ 0 w 477"/>
                <a:gd name="T9" fmla="*/ 46 h 32"/>
                <a:gd name="T10" fmla="*/ 0 w 477"/>
                <a:gd name="T11" fmla="*/ 46 h 32"/>
                <a:gd name="T12" fmla="*/ 0 60000 65536"/>
                <a:gd name="T13" fmla="*/ 0 60000 65536"/>
                <a:gd name="T14" fmla="*/ 0 60000 65536"/>
                <a:gd name="T15" fmla="*/ 0 60000 65536"/>
                <a:gd name="T16" fmla="*/ 0 60000 65536"/>
                <a:gd name="T17" fmla="*/ 0 60000 65536"/>
                <a:gd name="T18" fmla="*/ 0 w 477"/>
                <a:gd name="T19" fmla="*/ 0 h 32"/>
                <a:gd name="T20" fmla="*/ 477 w 477"/>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77" h="32">
                  <a:moveTo>
                    <a:pt x="0" y="15"/>
                  </a:moveTo>
                  <a:lnTo>
                    <a:pt x="24" y="32"/>
                  </a:lnTo>
                  <a:lnTo>
                    <a:pt x="437" y="24"/>
                  </a:lnTo>
                  <a:lnTo>
                    <a:pt x="477" y="0"/>
                  </a:lnTo>
                  <a:lnTo>
                    <a:pt x="0" y="1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2" name="Shape 6228"/>
            <p:cNvSpPr>
              <a:spLocks/>
            </p:cNvSpPr>
            <p:nvPr/>
          </p:nvSpPr>
          <p:spPr bwMode="auto">
            <a:xfrm>
              <a:off x="4703" y="1052"/>
              <a:ext cx="16" cy="27"/>
            </a:xfrm>
            <a:custGeom>
              <a:avLst/>
              <a:gdLst>
                <a:gd name="T0" fmla="*/ 44 w 30"/>
                <a:gd name="T1" fmla="*/ 0 h 55"/>
                <a:gd name="T2" fmla="*/ 83 w 30"/>
                <a:gd name="T3" fmla="*/ 50 h 55"/>
                <a:gd name="T4" fmla="*/ 0 w 30"/>
                <a:gd name="T5" fmla="*/ 118 h 55"/>
                <a:gd name="T6" fmla="*/ 72 w 30"/>
                <a:gd name="T7" fmla="*/ 145 h 55"/>
                <a:gd name="T8" fmla="*/ 166 w 30"/>
                <a:gd name="T9" fmla="*/ 89 h 55"/>
                <a:gd name="T10" fmla="*/ 166 w 30"/>
                <a:gd name="T11" fmla="*/ 11 h 55"/>
                <a:gd name="T12" fmla="*/ 44 w 30"/>
                <a:gd name="T13" fmla="*/ 0 h 55"/>
                <a:gd name="T14" fmla="*/ 44 w 30"/>
                <a:gd name="T15" fmla="*/ 0 h 55"/>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55"/>
                <a:gd name="T26" fmla="*/ 30 w 30"/>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55">
                  <a:moveTo>
                    <a:pt x="8" y="0"/>
                  </a:moveTo>
                  <a:lnTo>
                    <a:pt x="15" y="19"/>
                  </a:lnTo>
                  <a:lnTo>
                    <a:pt x="0" y="45"/>
                  </a:lnTo>
                  <a:lnTo>
                    <a:pt x="13" y="55"/>
                  </a:lnTo>
                  <a:lnTo>
                    <a:pt x="30" y="34"/>
                  </a:lnTo>
                  <a:lnTo>
                    <a:pt x="30" y="4"/>
                  </a:lnTo>
                  <a:lnTo>
                    <a:pt x="8"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3" name="Shape 6229"/>
            <p:cNvSpPr>
              <a:spLocks/>
            </p:cNvSpPr>
            <p:nvPr/>
          </p:nvSpPr>
          <p:spPr bwMode="auto">
            <a:xfrm>
              <a:off x="4516" y="1021"/>
              <a:ext cx="21" cy="32"/>
            </a:xfrm>
            <a:custGeom>
              <a:avLst/>
              <a:gdLst>
                <a:gd name="T0" fmla="*/ 92 w 41"/>
                <a:gd name="T1" fmla="*/ 0 h 65"/>
                <a:gd name="T2" fmla="*/ 73 w 41"/>
                <a:gd name="T3" fmla="*/ 5 h 65"/>
                <a:gd name="T4" fmla="*/ 50 w 41"/>
                <a:gd name="T5" fmla="*/ 22 h 65"/>
                <a:gd name="T6" fmla="*/ 19 w 41"/>
                <a:gd name="T7" fmla="*/ 46 h 65"/>
                <a:gd name="T8" fmla="*/ 4 w 41"/>
                <a:gd name="T9" fmla="*/ 73 h 65"/>
                <a:gd name="T10" fmla="*/ 0 w 41"/>
                <a:gd name="T11" fmla="*/ 86 h 65"/>
                <a:gd name="T12" fmla="*/ 4 w 41"/>
                <a:gd name="T13" fmla="*/ 102 h 65"/>
                <a:gd name="T14" fmla="*/ 19 w 41"/>
                <a:gd name="T15" fmla="*/ 119 h 65"/>
                <a:gd name="T16" fmla="*/ 27 w 41"/>
                <a:gd name="T17" fmla="*/ 137 h 65"/>
                <a:gd name="T18" fmla="*/ 50 w 41"/>
                <a:gd name="T19" fmla="*/ 159 h 65"/>
                <a:gd name="T20" fmla="*/ 66 w 41"/>
                <a:gd name="T21" fmla="*/ 175 h 65"/>
                <a:gd name="T22" fmla="*/ 158 w 41"/>
                <a:gd name="T23" fmla="*/ 62 h 65"/>
                <a:gd name="T24" fmla="*/ 92 w 41"/>
                <a:gd name="T25" fmla="*/ 0 h 65"/>
                <a:gd name="T26" fmla="*/ 92 w 41"/>
                <a:gd name="T27" fmla="*/ 0 h 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65"/>
                <a:gd name="T44" fmla="*/ 41 w 41"/>
                <a:gd name="T45" fmla="*/ 65 h 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65">
                  <a:moveTo>
                    <a:pt x="24" y="0"/>
                  </a:moveTo>
                  <a:lnTo>
                    <a:pt x="19" y="2"/>
                  </a:lnTo>
                  <a:lnTo>
                    <a:pt x="13" y="8"/>
                  </a:lnTo>
                  <a:lnTo>
                    <a:pt x="5" y="17"/>
                  </a:lnTo>
                  <a:lnTo>
                    <a:pt x="1" y="27"/>
                  </a:lnTo>
                  <a:lnTo>
                    <a:pt x="0" y="32"/>
                  </a:lnTo>
                  <a:lnTo>
                    <a:pt x="1" y="38"/>
                  </a:lnTo>
                  <a:lnTo>
                    <a:pt x="5" y="44"/>
                  </a:lnTo>
                  <a:lnTo>
                    <a:pt x="7" y="51"/>
                  </a:lnTo>
                  <a:lnTo>
                    <a:pt x="13" y="59"/>
                  </a:lnTo>
                  <a:lnTo>
                    <a:pt x="17" y="65"/>
                  </a:lnTo>
                  <a:lnTo>
                    <a:pt x="41" y="23"/>
                  </a:lnTo>
                  <a:lnTo>
                    <a:pt x="24" y="0"/>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114" name="Shape 6230"/>
            <p:cNvSpPr>
              <a:spLocks/>
            </p:cNvSpPr>
            <p:nvPr/>
          </p:nvSpPr>
          <p:spPr bwMode="auto">
            <a:xfrm>
              <a:off x="4585" y="1299"/>
              <a:ext cx="26" cy="52"/>
            </a:xfrm>
            <a:custGeom>
              <a:avLst/>
              <a:gdLst>
                <a:gd name="T0" fmla="*/ 0 w 54"/>
                <a:gd name="T1" fmla="*/ 191 h 105"/>
                <a:gd name="T2" fmla="*/ 119 w 54"/>
                <a:gd name="T3" fmla="*/ 0 h 105"/>
                <a:gd name="T4" fmla="*/ 31 w 54"/>
                <a:gd name="T5" fmla="*/ 299 h 105"/>
                <a:gd name="T6" fmla="*/ 0 w 54"/>
                <a:gd name="T7" fmla="*/ 191 h 105"/>
                <a:gd name="T8" fmla="*/ 0 w 54"/>
                <a:gd name="T9" fmla="*/ 191 h 105"/>
                <a:gd name="T10" fmla="*/ 0 60000 65536"/>
                <a:gd name="T11" fmla="*/ 0 60000 65536"/>
                <a:gd name="T12" fmla="*/ 0 60000 65536"/>
                <a:gd name="T13" fmla="*/ 0 60000 65536"/>
                <a:gd name="T14" fmla="*/ 0 60000 65536"/>
                <a:gd name="T15" fmla="*/ 0 w 54"/>
                <a:gd name="T16" fmla="*/ 0 h 105"/>
                <a:gd name="T17" fmla="*/ 54 w 54"/>
                <a:gd name="T18" fmla="*/ 105 h 105"/>
              </a:gdLst>
              <a:ahLst/>
              <a:cxnLst>
                <a:cxn ang="T10">
                  <a:pos x="T0" y="T1"/>
                </a:cxn>
                <a:cxn ang="T11">
                  <a:pos x="T2" y="T3"/>
                </a:cxn>
                <a:cxn ang="T12">
                  <a:pos x="T4" y="T5"/>
                </a:cxn>
                <a:cxn ang="T13">
                  <a:pos x="T6" y="T7"/>
                </a:cxn>
                <a:cxn ang="T14">
                  <a:pos x="T8" y="T9"/>
                </a:cxn>
              </a:cxnLst>
              <a:rect l="T15" t="T16" r="T17" b="T18"/>
              <a:pathLst>
                <a:path w="54" h="105">
                  <a:moveTo>
                    <a:pt x="0" y="67"/>
                  </a:moveTo>
                  <a:lnTo>
                    <a:pt x="54" y="0"/>
                  </a:lnTo>
                  <a:lnTo>
                    <a:pt x="14" y="105"/>
                  </a:lnTo>
                  <a:lnTo>
                    <a:pt x="0" y="67"/>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5" name="Shape 6231"/>
            <p:cNvSpPr>
              <a:spLocks/>
            </p:cNvSpPr>
            <p:nvPr/>
          </p:nvSpPr>
          <p:spPr bwMode="auto">
            <a:xfrm>
              <a:off x="4529" y="1251"/>
              <a:ext cx="47" cy="142"/>
            </a:xfrm>
            <a:custGeom>
              <a:avLst/>
              <a:gdLst>
                <a:gd name="T0" fmla="*/ 0 w 95"/>
                <a:gd name="T1" fmla="*/ 0 h 285"/>
                <a:gd name="T2" fmla="*/ 107 w 95"/>
                <a:gd name="T3" fmla="*/ 493 h 285"/>
                <a:gd name="T4" fmla="*/ 161 w 95"/>
                <a:gd name="T5" fmla="*/ 715 h 285"/>
                <a:gd name="T6" fmla="*/ 268 w 95"/>
                <a:gd name="T7" fmla="*/ 856 h 285"/>
                <a:gd name="T8" fmla="*/ 146 w 95"/>
                <a:gd name="T9" fmla="*/ 424 h 285"/>
                <a:gd name="T10" fmla="*/ 0 w 95"/>
                <a:gd name="T11" fmla="*/ 0 h 285"/>
                <a:gd name="T12" fmla="*/ 0 w 95"/>
                <a:gd name="T13" fmla="*/ 0 h 285"/>
                <a:gd name="T14" fmla="*/ 0 60000 65536"/>
                <a:gd name="T15" fmla="*/ 0 60000 65536"/>
                <a:gd name="T16" fmla="*/ 0 60000 65536"/>
                <a:gd name="T17" fmla="*/ 0 60000 65536"/>
                <a:gd name="T18" fmla="*/ 0 60000 65536"/>
                <a:gd name="T19" fmla="*/ 0 60000 65536"/>
                <a:gd name="T20" fmla="*/ 0 60000 65536"/>
                <a:gd name="T21" fmla="*/ 0 w 95"/>
                <a:gd name="T22" fmla="*/ 0 h 285"/>
                <a:gd name="T23" fmla="*/ 95 w 95"/>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285">
                  <a:moveTo>
                    <a:pt x="0" y="0"/>
                  </a:moveTo>
                  <a:lnTo>
                    <a:pt x="38" y="164"/>
                  </a:lnTo>
                  <a:lnTo>
                    <a:pt x="57" y="238"/>
                  </a:lnTo>
                  <a:lnTo>
                    <a:pt x="95" y="285"/>
                  </a:lnTo>
                  <a:lnTo>
                    <a:pt x="52" y="141"/>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6" name="Shape 6232"/>
            <p:cNvSpPr>
              <a:spLocks/>
            </p:cNvSpPr>
            <p:nvPr/>
          </p:nvSpPr>
          <p:spPr bwMode="auto">
            <a:xfrm>
              <a:off x="4627" y="1306"/>
              <a:ext cx="38" cy="203"/>
            </a:xfrm>
            <a:custGeom>
              <a:avLst/>
              <a:gdLst>
                <a:gd name="T0" fmla="*/ 0 w 74"/>
                <a:gd name="T1" fmla="*/ 0 h 407"/>
                <a:gd name="T2" fmla="*/ 240 w 74"/>
                <a:gd name="T3" fmla="*/ 631 h 407"/>
                <a:gd name="T4" fmla="*/ 292 w 74"/>
                <a:gd name="T5" fmla="*/ 1234 h 407"/>
                <a:gd name="T6" fmla="*/ 142 w 74"/>
                <a:gd name="T7" fmla="*/ 1067 h 407"/>
                <a:gd name="T8" fmla="*/ 142 w 74"/>
                <a:gd name="T9" fmla="*/ 589 h 407"/>
                <a:gd name="T10" fmla="*/ 0 w 74"/>
                <a:gd name="T11" fmla="*/ 0 h 407"/>
                <a:gd name="T12" fmla="*/ 0 w 74"/>
                <a:gd name="T13" fmla="*/ 0 h 407"/>
                <a:gd name="T14" fmla="*/ 0 60000 65536"/>
                <a:gd name="T15" fmla="*/ 0 60000 65536"/>
                <a:gd name="T16" fmla="*/ 0 60000 65536"/>
                <a:gd name="T17" fmla="*/ 0 60000 65536"/>
                <a:gd name="T18" fmla="*/ 0 60000 65536"/>
                <a:gd name="T19" fmla="*/ 0 60000 65536"/>
                <a:gd name="T20" fmla="*/ 0 60000 65536"/>
                <a:gd name="T21" fmla="*/ 0 w 74"/>
                <a:gd name="T22" fmla="*/ 0 h 407"/>
                <a:gd name="T23" fmla="*/ 74 w 74"/>
                <a:gd name="T24" fmla="*/ 407 h 4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407">
                  <a:moveTo>
                    <a:pt x="0" y="0"/>
                  </a:moveTo>
                  <a:lnTo>
                    <a:pt x="61" y="208"/>
                  </a:lnTo>
                  <a:lnTo>
                    <a:pt x="74" y="407"/>
                  </a:lnTo>
                  <a:lnTo>
                    <a:pt x="36" y="352"/>
                  </a:lnTo>
                  <a:lnTo>
                    <a:pt x="36" y="194"/>
                  </a:lnTo>
                  <a:lnTo>
                    <a:pt x="0" y="0"/>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7" name="Shape 6233"/>
            <p:cNvSpPr>
              <a:spLocks/>
            </p:cNvSpPr>
            <p:nvPr/>
          </p:nvSpPr>
          <p:spPr bwMode="auto">
            <a:xfrm>
              <a:off x="4639" y="1974"/>
              <a:ext cx="74" cy="194"/>
            </a:xfrm>
            <a:custGeom>
              <a:avLst/>
              <a:gdLst>
                <a:gd name="T0" fmla="*/ 146 w 148"/>
                <a:gd name="T1" fmla="*/ 10 h 387"/>
                <a:gd name="T2" fmla="*/ 0 w 148"/>
                <a:gd name="T3" fmla="*/ 362 h 387"/>
                <a:gd name="T4" fmla="*/ 52 w 148"/>
                <a:gd name="T5" fmla="*/ 619 h 387"/>
                <a:gd name="T6" fmla="*/ 192 w 148"/>
                <a:gd name="T7" fmla="*/ 162 h 387"/>
                <a:gd name="T8" fmla="*/ 264 w 148"/>
                <a:gd name="T9" fmla="*/ 425 h 387"/>
                <a:gd name="T10" fmla="*/ 146 w 148"/>
                <a:gd name="T11" fmla="*/ 987 h 387"/>
                <a:gd name="T12" fmla="*/ 204 w 148"/>
                <a:gd name="T13" fmla="*/ 1228 h 387"/>
                <a:gd name="T14" fmla="*/ 458 w 148"/>
                <a:gd name="T15" fmla="*/ 0 h 387"/>
                <a:gd name="T16" fmla="*/ 146 w 148"/>
                <a:gd name="T17" fmla="*/ 10 h 387"/>
                <a:gd name="T18" fmla="*/ 146 w 148"/>
                <a:gd name="T19" fmla="*/ 10 h 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387"/>
                <a:gd name="T32" fmla="*/ 148 w 148"/>
                <a:gd name="T33" fmla="*/ 387 h 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387">
                  <a:moveTo>
                    <a:pt x="47" y="3"/>
                  </a:moveTo>
                  <a:lnTo>
                    <a:pt x="0" y="114"/>
                  </a:lnTo>
                  <a:lnTo>
                    <a:pt x="17" y="195"/>
                  </a:lnTo>
                  <a:lnTo>
                    <a:pt x="62" y="51"/>
                  </a:lnTo>
                  <a:lnTo>
                    <a:pt x="85" y="134"/>
                  </a:lnTo>
                  <a:lnTo>
                    <a:pt x="47" y="311"/>
                  </a:lnTo>
                  <a:lnTo>
                    <a:pt x="66" y="387"/>
                  </a:lnTo>
                  <a:lnTo>
                    <a:pt x="148" y="0"/>
                  </a:lnTo>
                  <a:lnTo>
                    <a:pt x="47" y="3"/>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18" name="Shape 6234"/>
            <p:cNvSpPr>
              <a:spLocks/>
            </p:cNvSpPr>
            <p:nvPr/>
          </p:nvSpPr>
          <p:spPr bwMode="auto">
            <a:xfrm>
              <a:off x="5341" y="2120"/>
              <a:ext cx="68" cy="170"/>
            </a:xfrm>
            <a:custGeom>
              <a:avLst/>
              <a:gdLst>
                <a:gd name="T0" fmla="*/ 0 w 135"/>
                <a:gd name="T1" fmla="*/ 78 h 340"/>
                <a:gd name="T2" fmla="*/ 285 w 135"/>
                <a:gd name="T3" fmla="*/ 176 h 340"/>
                <a:gd name="T4" fmla="*/ 292 w 135"/>
                <a:gd name="T5" fmla="*/ 830 h 340"/>
                <a:gd name="T6" fmla="*/ 83 w 135"/>
                <a:gd name="T7" fmla="*/ 1039 h 340"/>
                <a:gd name="T8" fmla="*/ 418 w 135"/>
                <a:gd name="T9" fmla="*/ 1055 h 340"/>
                <a:gd name="T10" fmla="*/ 447 w 135"/>
                <a:gd name="T11" fmla="*/ 0 h 340"/>
                <a:gd name="T12" fmla="*/ 0 w 135"/>
                <a:gd name="T13" fmla="*/ 78 h 340"/>
                <a:gd name="T14" fmla="*/ 0 w 135"/>
                <a:gd name="T15" fmla="*/ 78 h 340"/>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340"/>
                <a:gd name="T26" fmla="*/ 135 w 135"/>
                <a:gd name="T27" fmla="*/ 340 h 3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340">
                  <a:moveTo>
                    <a:pt x="0" y="25"/>
                  </a:moveTo>
                  <a:lnTo>
                    <a:pt x="86" y="57"/>
                  </a:lnTo>
                  <a:lnTo>
                    <a:pt x="88" y="268"/>
                  </a:lnTo>
                  <a:lnTo>
                    <a:pt x="25" y="335"/>
                  </a:lnTo>
                  <a:lnTo>
                    <a:pt x="126" y="340"/>
                  </a:lnTo>
                  <a:lnTo>
                    <a:pt x="135" y="0"/>
                  </a:lnTo>
                  <a:lnTo>
                    <a:pt x="0" y="25"/>
                  </a:lnTo>
                  <a:close/>
                </a:path>
              </a:pathLst>
            </a:custGeom>
            <a:solidFill>
              <a:srgbClr val="8CA3F7"/>
            </a:solidFill>
            <a:ln w="9525">
              <a:noFill/>
              <a:miter lim="800000"/>
              <a:headEnd/>
              <a:tailEnd/>
            </a:ln>
          </p:spPr>
          <p:txBody>
            <a:bodyPr/>
            <a:lstStyle/>
            <a:p>
              <a:endParaRPr lang="en-US" b="0">
                <a:solidFill>
                  <a:srgbClr val="000000"/>
                </a:solidFill>
              </a:endParaRPr>
            </a:p>
          </p:txBody>
        </p:sp>
        <p:sp>
          <p:nvSpPr>
            <p:cNvPr id="1119" name="Shape 6235"/>
            <p:cNvSpPr>
              <a:spLocks/>
            </p:cNvSpPr>
            <p:nvPr/>
          </p:nvSpPr>
          <p:spPr bwMode="auto">
            <a:xfrm>
              <a:off x="5299" y="2080"/>
              <a:ext cx="124" cy="229"/>
            </a:xfrm>
            <a:custGeom>
              <a:avLst/>
              <a:gdLst>
                <a:gd name="T0" fmla="*/ 63 w 249"/>
                <a:gd name="T1" fmla="*/ 90 h 458"/>
                <a:gd name="T2" fmla="*/ 90 w 249"/>
                <a:gd name="T3" fmla="*/ 78 h 458"/>
                <a:gd name="T4" fmla="*/ 125 w 249"/>
                <a:gd name="T5" fmla="*/ 58 h 458"/>
                <a:gd name="T6" fmla="*/ 170 w 249"/>
                <a:gd name="T7" fmla="*/ 44 h 458"/>
                <a:gd name="T8" fmla="*/ 215 w 249"/>
                <a:gd name="T9" fmla="*/ 25 h 458"/>
                <a:gd name="T10" fmla="*/ 278 w 249"/>
                <a:gd name="T11" fmla="*/ 7 h 458"/>
                <a:gd name="T12" fmla="*/ 341 w 249"/>
                <a:gd name="T13" fmla="*/ 0 h 458"/>
                <a:gd name="T14" fmla="*/ 410 w 249"/>
                <a:gd name="T15" fmla="*/ 0 h 458"/>
                <a:gd name="T16" fmla="*/ 473 w 249"/>
                <a:gd name="T17" fmla="*/ 7 h 458"/>
                <a:gd name="T18" fmla="*/ 529 w 249"/>
                <a:gd name="T19" fmla="*/ 19 h 458"/>
                <a:gd name="T20" fmla="*/ 586 w 249"/>
                <a:gd name="T21" fmla="*/ 31 h 458"/>
                <a:gd name="T22" fmla="*/ 643 w 249"/>
                <a:gd name="T23" fmla="*/ 56 h 458"/>
                <a:gd name="T24" fmla="*/ 682 w 249"/>
                <a:gd name="T25" fmla="*/ 66 h 458"/>
                <a:gd name="T26" fmla="*/ 718 w 249"/>
                <a:gd name="T27" fmla="*/ 78 h 458"/>
                <a:gd name="T28" fmla="*/ 744 w 249"/>
                <a:gd name="T29" fmla="*/ 90 h 458"/>
                <a:gd name="T30" fmla="*/ 712 w 249"/>
                <a:gd name="T31" fmla="*/ 103 h 458"/>
                <a:gd name="T32" fmla="*/ 676 w 249"/>
                <a:gd name="T33" fmla="*/ 115 h 458"/>
                <a:gd name="T34" fmla="*/ 631 w 249"/>
                <a:gd name="T35" fmla="*/ 131 h 458"/>
                <a:gd name="T36" fmla="*/ 574 w 249"/>
                <a:gd name="T37" fmla="*/ 143 h 458"/>
                <a:gd name="T38" fmla="*/ 523 w 249"/>
                <a:gd name="T39" fmla="*/ 162 h 458"/>
                <a:gd name="T40" fmla="*/ 467 w 249"/>
                <a:gd name="T41" fmla="*/ 174 h 458"/>
                <a:gd name="T42" fmla="*/ 416 w 249"/>
                <a:gd name="T43" fmla="*/ 183 h 458"/>
                <a:gd name="T44" fmla="*/ 365 w 249"/>
                <a:gd name="T45" fmla="*/ 183 h 458"/>
                <a:gd name="T46" fmla="*/ 329 w 249"/>
                <a:gd name="T47" fmla="*/ 190 h 458"/>
                <a:gd name="T48" fmla="*/ 290 w 249"/>
                <a:gd name="T49" fmla="*/ 183 h 458"/>
                <a:gd name="T50" fmla="*/ 260 w 249"/>
                <a:gd name="T51" fmla="*/ 183 h 458"/>
                <a:gd name="T52" fmla="*/ 221 w 249"/>
                <a:gd name="T53" fmla="*/ 177 h 458"/>
                <a:gd name="T54" fmla="*/ 473 w 249"/>
                <a:gd name="T55" fmla="*/ 90 h 458"/>
                <a:gd name="T56" fmla="*/ 120 w 249"/>
                <a:gd name="T57" fmla="*/ 1303 h 458"/>
                <a:gd name="T58" fmla="*/ 143 w 249"/>
                <a:gd name="T59" fmla="*/ 1287 h 458"/>
                <a:gd name="T60" fmla="*/ 176 w 249"/>
                <a:gd name="T61" fmla="*/ 1269 h 458"/>
                <a:gd name="T62" fmla="*/ 215 w 249"/>
                <a:gd name="T63" fmla="*/ 1256 h 458"/>
                <a:gd name="T64" fmla="*/ 260 w 249"/>
                <a:gd name="T65" fmla="*/ 1241 h 458"/>
                <a:gd name="T66" fmla="*/ 314 w 249"/>
                <a:gd name="T67" fmla="*/ 1228 h 458"/>
                <a:gd name="T68" fmla="*/ 365 w 249"/>
                <a:gd name="T69" fmla="*/ 1216 h 458"/>
                <a:gd name="T70" fmla="*/ 416 w 249"/>
                <a:gd name="T71" fmla="*/ 1222 h 458"/>
                <a:gd name="T72" fmla="*/ 461 w 249"/>
                <a:gd name="T73" fmla="*/ 1228 h 458"/>
                <a:gd name="T74" fmla="*/ 505 w 249"/>
                <a:gd name="T75" fmla="*/ 1241 h 458"/>
                <a:gd name="T76" fmla="*/ 547 w 249"/>
                <a:gd name="T77" fmla="*/ 1256 h 458"/>
                <a:gd name="T78" fmla="*/ 586 w 249"/>
                <a:gd name="T79" fmla="*/ 1281 h 458"/>
                <a:gd name="T80" fmla="*/ 637 w 249"/>
                <a:gd name="T81" fmla="*/ 1315 h 458"/>
                <a:gd name="T82" fmla="*/ 661 w 249"/>
                <a:gd name="T83" fmla="*/ 1334 h 458"/>
                <a:gd name="T84" fmla="*/ 631 w 249"/>
                <a:gd name="T85" fmla="*/ 1321 h 458"/>
                <a:gd name="T86" fmla="*/ 574 w 249"/>
                <a:gd name="T87" fmla="*/ 1309 h 458"/>
                <a:gd name="T88" fmla="*/ 529 w 249"/>
                <a:gd name="T89" fmla="*/ 1303 h 458"/>
                <a:gd name="T90" fmla="*/ 488 w 249"/>
                <a:gd name="T91" fmla="*/ 1300 h 458"/>
                <a:gd name="T92" fmla="*/ 436 w 249"/>
                <a:gd name="T93" fmla="*/ 1300 h 458"/>
                <a:gd name="T94" fmla="*/ 398 w 249"/>
                <a:gd name="T95" fmla="*/ 1303 h 458"/>
                <a:gd name="T96" fmla="*/ 347 w 249"/>
                <a:gd name="T97" fmla="*/ 1303 h 458"/>
                <a:gd name="T98" fmla="*/ 308 w 249"/>
                <a:gd name="T99" fmla="*/ 1321 h 458"/>
                <a:gd name="T100" fmla="*/ 266 w 249"/>
                <a:gd name="T101" fmla="*/ 1346 h 458"/>
                <a:gd name="T102" fmla="*/ 240 w 249"/>
                <a:gd name="T103" fmla="*/ 1362 h 458"/>
                <a:gd name="T104" fmla="*/ 200 w 249"/>
                <a:gd name="T105" fmla="*/ 1405 h 458"/>
                <a:gd name="T106" fmla="*/ 188 w 249"/>
                <a:gd name="T107" fmla="*/ 1421 h 458"/>
                <a:gd name="T108" fmla="*/ 0 w 249"/>
                <a:gd name="T109" fmla="*/ 1340 h 45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9"/>
                <a:gd name="T166" fmla="*/ 0 h 458"/>
                <a:gd name="T167" fmla="*/ 249 w 249"/>
                <a:gd name="T168" fmla="*/ 458 h 45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9" h="458">
                  <a:moveTo>
                    <a:pt x="0" y="432"/>
                  </a:moveTo>
                  <a:lnTo>
                    <a:pt x="21" y="29"/>
                  </a:lnTo>
                  <a:lnTo>
                    <a:pt x="23" y="27"/>
                  </a:lnTo>
                  <a:lnTo>
                    <a:pt x="30" y="25"/>
                  </a:lnTo>
                  <a:lnTo>
                    <a:pt x="34" y="21"/>
                  </a:lnTo>
                  <a:lnTo>
                    <a:pt x="42" y="19"/>
                  </a:lnTo>
                  <a:lnTo>
                    <a:pt x="48" y="16"/>
                  </a:lnTo>
                  <a:lnTo>
                    <a:pt x="57" y="14"/>
                  </a:lnTo>
                  <a:lnTo>
                    <a:pt x="65" y="10"/>
                  </a:lnTo>
                  <a:lnTo>
                    <a:pt x="72" y="8"/>
                  </a:lnTo>
                  <a:lnTo>
                    <a:pt x="82" y="4"/>
                  </a:lnTo>
                  <a:lnTo>
                    <a:pt x="93" y="2"/>
                  </a:lnTo>
                  <a:lnTo>
                    <a:pt x="103" y="0"/>
                  </a:lnTo>
                  <a:lnTo>
                    <a:pt x="114" y="0"/>
                  </a:lnTo>
                  <a:lnTo>
                    <a:pt x="125" y="0"/>
                  </a:lnTo>
                  <a:lnTo>
                    <a:pt x="137" y="0"/>
                  </a:lnTo>
                  <a:lnTo>
                    <a:pt x="146" y="0"/>
                  </a:lnTo>
                  <a:lnTo>
                    <a:pt x="158" y="2"/>
                  </a:lnTo>
                  <a:lnTo>
                    <a:pt x="167" y="4"/>
                  </a:lnTo>
                  <a:lnTo>
                    <a:pt x="177" y="6"/>
                  </a:lnTo>
                  <a:lnTo>
                    <a:pt x="186" y="8"/>
                  </a:lnTo>
                  <a:lnTo>
                    <a:pt x="196" y="10"/>
                  </a:lnTo>
                  <a:lnTo>
                    <a:pt x="205" y="14"/>
                  </a:lnTo>
                  <a:lnTo>
                    <a:pt x="215" y="18"/>
                  </a:lnTo>
                  <a:lnTo>
                    <a:pt x="221" y="19"/>
                  </a:lnTo>
                  <a:lnTo>
                    <a:pt x="228" y="21"/>
                  </a:lnTo>
                  <a:lnTo>
                    <a:pt x="232" y="23"/>
                  </a:lnTo>
                  <a:lnTo>
                    <a:pt x="240" y="25"/>
                  </a:lnTo>
                  <a:lnTo>
                    <a:pt x="247" y="27"/>
                  </a:lnTo>
                  <a:lnTo>
                    <a:pt x="249" y="29"/>
                  </a:lnTo>
                  <a:lnTo>
                    <a:pt x="247" y="29"/>
                  </a:lnTo>
                  <a:lnTo>
                    <a:pt x="238" y="33"/>
                  </a:lnTo>
                  <a:lnTo>
                    <a:pt x="232" y="35"/>
                  </a:lnTo>
                  <a:lnTo>
                    <a:pt x="226" y="37"/>
                  </a:lnTo>
                  <a:lnTo>
                    <a:pt x="219" y="38"/>
                  </a:lnTo>
                  <a:lnTo>
                    <a:pt x="211" y="42"/>
                  </a:lnTo>
                  <a:lnTo>
                    <a:pt x="202" y="44"/>
                  </a:lnTo>
                  <a:lnTo>
                    <a:pt x="192" y="46"/>
                  </a:lnTo>
                  <a:lnTo>
                    <a:pt x="183" y="48"/>
                  </a:lnTo>
                  <a:lnTo>
                    <a:pt x="175" y="52"/>
                  </a:lnTo>
                  <a:lnTo>
                    <a:pt x="165" y="52"/>
                  </a:lnTo>
                  <a:lnTo>
                    <a:pt x="156" y="56"/>
                  </a:lnTo>
                  <a:lnTo>
                    <a:pt x="146" y="57"/>
                  </a:lnTo>
                  <a:lnTo>
                    <a:pt x="139" y="59"/>
                  </a:lnTo>
                  <a:lnTo>
                    <a:pt x="129" y="59"/>
                  </a:lnTo>
                  <a:lnTo>
                    <a:pt x="122" y="59"/>
                  </a:lnTo>
                  <a:lnTo>
                    <a:pt x="116" y="59"/>
                  </a:lnTo>
                  <a:lnTo>
                    <a:pt x="110" y="61"/>
                  </a:lnTo>
                  <a:lnTo>
                    <a:pt x="103" y="59"/>
                  </a:lnTo>
                  <a:lnTo>
                    <a:pt x="97" y="59"/>
                  </a:lnTo>
                  <a:lnTo>
                    <a:pt x="91" y="59"/>
                  </a:lnTo>
                  <a:lnTo>
                    <a:pt x="87" y="59"/>
                  </a:lnTo>
                  <a:lnTo>
                    <a:pt x="80" y="57"/>
                  </a:lnTo>
                  <a:lnTo>
                    <a:pt x="74" y="57"/>
                  </a:lnTo>
                  <a:lnTo>
                    <a:pt x="70" y="57"/>
                  </a:lnTo>
                  <a:lnTo>
                    <a:pt x="158" y="29"/>
                  </a:lnTo>
                  <a:lnTo>
                    <a:pt x="42" y="37"/>
                  </a:lnTo>
                  <a:lnTo>
                    <a:pt x="40" y="420"/>
                  </a:lnTo>
                  <a:lnTo>
                    <a:pt x="42" y="419"/>
                  </a:lnTo>
                  <a:lnTo>
                    <a:pt x="48" y="415"/>
                  </a:lnTo>
                  <a:lnTo>
                    <a:pt x="53" y="411"/>
                  </a:lnTo>
                  <a:lnTo>
                    <a:pt x="59" y="409"/>
                  </a:lnTo>
                  <a:lnTo>
                    <a:pt x="65" y="407"/>
                  </a:lnTo>
                  <a:lnTo>
                    <a:pt x="72" y="405"/>
                  </a:lnTo>
                  <a:lnTo>
                    <a:pt x="80" y="401"/>
                  </a:lnTo>
                  <a:lnTo>
                    <a:pt x="87" y="400"/>
                  </a:lnTo>
                  <a:lnTo>
                    <a:pt x="95" y="398"/>
                  </a:lnTo>
                  <a:lnTo>
                    <a:pt x="105" y="396"/>
                  </a:lnTo>
                  <a:lnTo>
                    <a:pt x="112" y="394"/>
                  </a:lnTo>
                  <a:lnTo>
                    <a:pt x="122" y="392"/>
                  </a:lnTo>
                  <a:lnTo>
                    <a:pt x="129" y="392"/>
                  </a:lnTo>
                  <a:lnTo>
                    <a:pt x="139" y="394"/>
                  </a:lnTo>
                  <a:lnTo>
                    <a:pt x="146" y="394"/>
                  </a:lnTo>
                  <a:lnTo>
                    <a:pt x="154" y="396"/>
                  </a:lnTo>
                  <a:lnTo>
                    <a:pt x="162" y="396"/>
                  </a:lnTo>
                  <a:lnTo>
                    <a:pt x="169" y="400"/>
                  </a:lnTo>
                  <a:lnTo>
                    <a:pt x="177" y="403"/>
                  </a:lnTo>
                  <a:lnTo>
                    <a:pt x="183" y="405"/>
                  </a:lnTo>
                  <a:lnTo>
                    <a:pt x="190" y="409"/>
                  </a:lnTo>
                  <a:lnTo>
                    <a:pt x="196" y="413"/>
                  </a:lnTo>
                  <a:lnTo>
                    <a:pt x="205" y="419"/>
                  </a:lnTo>
                  <a:lnTo>
                    <a:pt x="213" y="424"/>
                  </a:lnTo>
                  <a:lnTo>
                    <a:pt x="217" y="428"/>
                  </a:lnTo>
                  <a:lnTo>
                    <a:pt x="221" y="430"/>
                  </a:lnTo>
                  <a:lnTo>
                    <a:pt x="217" y="428"/>
                  </a:lnTo>
                  <a:lnTo>
                    <a:pt x="211" y="426"/>
                  </a:lnTo>
                  <a:lnTo>
                    <a:pt x="202" y="424"/>
                  </a:lnTo>
                  <a:lnTo>
                    <a:pt x="192" y="422"/>
                  </a:lnTo>
                  <a:lnTo>
                    <a:pt x="184" y="420"/>
                  </a:lnTo>
                  <a:lnTo>
                    <a:pt x="177" y="420"/>
                  </a:lnTo>
                  <a:lnTo>
                    <a:pt x="169" y="419"/>
                  </a:lnTo>
                  <a:lnTo>
                    <a:pt x="163" y="419"/>
                  </a:lnTo>
                  <a:lnTo>
                    <a:pt x="154" y="419"/>
                  </a:lnTo>
                  <a:lnTo>
                    <a:pt x="146" y="419"/>
                  </a:lnTo>
                  <a:lnTo>
                    <a:pt x="139" y="419"/>
                  </a:lnTo>
                  <a:lnTo>
                    <a:pt x="133" y="420"/>
                  </a:lnTo>
                  <a:lnTo>
                    <a:pt x="124" y="420"/>
                  </a:lnTo>
                  <a:lnTo>
                    <a:pt x="116" y="420"/>
                  </a:lnTo>
                  <a:lnTo>
                    <a:pt x="108" y="422"/>
                  </a:lnTo>
                  <a:lnTo>
                    <a:pt x="103" y="426"/>
                  </a:lnTo>
                  <a:lnTo>
                    <a:pt x="95" y="430"/>
                  </a:lnTo>
                  <a:lnTo>
                    <a:pt x="89" y="434"/>
                  </a:lnTo>
                  <a:lnTo>
                    <a:pt x="84" y="436"/>
                  </a:lnTo>
                  <a:lnTo>
                    <a:pt x="80" y="439"/>
                  </a:lnTo>
                  <a:lnTo>
                    <a:pt x="72" y="445"/>
                  </a:lnTo>
                  <a:lnTo>
                    <a:pt x="67" y="453"/>
                  </a:lnTo>
                  <a:lnTo>
                    <a:pt x="63" y="457"/>
                  </a:lnTo>
                  <a:lnTo>
                    <a:pt x="63" y="458"/>
                  </a:lnTo>
                  <a:lnTo>
                    <a:pt x="0" y="432"/>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0" name="Shape 6236"/>
            <p:cNvSpPr>
              <a:spLocks/>
            </p:cNvSpPr>
            <p:nvPr/>
          </p:nvSpPr>
          <p:spPr bwMode="auto">
            <a:xfrm>
              <a:off x="5337" y="2102"/>
              <a:ext cx="96" cy="213"/>
            </a:xfrm>
            <a:custGeom>
              <a:avLst/>
              <a:gdLst>
                <a:gd name="T0" fmla="*/ 496 w 192"/>
                <a:gd name="T1" fmla="*/ 58 h 426"/>
                <a:gd name="T2" fmla="*/ 483 w 192"/>
                <a:gd name="T3" fmla="*/ 1225 h 426"/>
                <a:gd name="T4" fmla="*/ 483 w 192"/>
                <a:gd name="T5" fmla="*/ 1225 h 426"/>
                <a:gd name="T6" fmla="*/ 471 w 192"/>
                <a:gd name="T7" fmla="*/ 1231 h 426"/>
                <a:gd name="T8" fmla="*/ 458 w 192"/>
                <a:gd name="T9" fmla="*/ 1238 h 426"/>
                <a:gd name="T10" fmla="*/ 446 w 192"/>
                <a:gd name="T11" fmla="*/ 1244 h 426"/>
                <a:gd name="T12" fmla="*/ 424 w 192"/>
                <a:gd name="T13" fmla="*/ 1250 h 426"/>
                <a:gd name="T14" fmla="*/ 393 w 192"/>
                <a:gd name="T15" fmla="*/ 1262 h 426"/>
                <a:gd name="T16" fmla="*/ 379 w 192"/>
                <a:gd name="T17" fmla="*/ 1262 h 426"/>
                <a:gd name="T18" fmla="*/ 366 w 192"/>
                <a:gd name="T19" fmla="*/ 1269 h 426"/>
                <a:gd name="T20" fmla="*/ 342 w 192"/>
                <a:gd name="T21" fmla="*/ 1269 h 426"/>
                <a:gd name="T22" fmla="*/ 323 w 192"/>
                <a:gd name="T23" fmla="*/ 1275 h 426"/>
                <a:gd name="T24" fmla="*/ 295 w 192"/>
                <a:gd name="T25" fmla="*/ 1275 h 426"/>
                <a:gd name="T26" fmla="*/ 270 w 192"/>
                <a:gd name="T27" fmla="*/ 1275 h 426"/>
                <a:gd name="T28" fmla="*/ 248 w 192"/>
                <a:gd name="T29" fmla="*/ 1275 h 426"/>
                <a:gd name="T30" fmla="*/ 217 w 192"/>
                <a:gd name="T31" fmla="*/ 1275 h 426"/>
                <a:gd name="T32" fmla="*/ 195 w 192"/>
                <a:gd name="T33" fmla="*/ 1275 h 426"/>
                <a:gd name="T34" fmla="*/ 165 w 192"/>
                <a:gd name="T35" fmla="*/ 1275 h 426"/>
                <a:gd name="T36" fmla="*/ 140 w 192"/>
                <a:gd name="T37" fmla="*/ 1275 h 426"/>
                <a:gd name="T38" fmla="*/ 117 w 192"/>
                <a:gd name="T39" fmla="*/ 1275 h 426"/>
                <a:gd name="T40" fmla="*/ 87 w 192"/>
                <a:gd name="T41" fmla="*/ 1269 h 426"/>
                <a:gd name="T42" fmla="*/ 72 w 192"/>
                <a:gd name="T43" fmla="*/ 1269 h 426"/>
                <a:gd name="T44" fmla="*/ 47 w 192"/>
                <a:gd name="T45" fmla="*/ 1269 h 426"/>
                <a:gd name="T46" fmla="*/ 27 w 192"/>
                <a:gd name="T47" fmla="*/ 1269 h 426"/>
                <a:gd name="T48" fmla="*/ 6 w 192"/>
                <a:gd name="T49" fmla="*/ 1269 h 426"/>
                <a:gd name="T50" fmla="*/ 0 w 192"/>
                <a:gd name="T51" fmla="*/ 1269 h 426"/>
                <a:gd name="T52" fmla="*/ 6 w 192"/>
                <a:gd name="T53" fmla="*/ 1269 h 426"/>
                <a:gd name="T54" fmla="*/ 19 w 192"/>
                <a:gd name="T55" fmla="*/ 1275 h 426"/>
                <a:gd name="T56" fmla="*/ 35 w 192"/>
                <a:gd name="T57" fmla="*/ 1284 h 426"/>
                <a:gd name="T58" fmla="*/ 66 w 192"/>
                <a:gd name="T59" fmla="*/ 1290 h 426"/>
                <a:gd name="T60" fmla="*/ 78 w 192"/>
                <a:gd name="T61" fmla="*/ 1297 h 426"/>
                <a:gd name="T62" fmla="*/ 99 w 192"/>
                <a:gd name="T63" fmla="*/ 1297 h 426"/>
                <a:gd name="T64" fmla="*/ 117 w 192"/>
                <a:gd name="T65" fmla="*/ 1303 h 426"/>
                <a:gd name="T66" fmla="*/ 140 w 192"/>
                <a:gd name="T67" fmla="*/ 1309 h 426"/>
                <a:gd name="T68" fmla="*/ 165 w 192"/>
                <a:gd name="T69" fmla="*/ 1315 h 426"/>
                <a:gd name="T70" fmla="*/ 183 w 192"/>
                <a:gd name="T71" fmla="*/ 1315 h 426"/>
                <a:gd name="T72" fmla="*/ 204 w 192"/>
                <a:gd name="T73" fmla="*/ 1321 h 426"/>
                <a:gd name="T74" fmla="*/ 241 w 192"/>
                <a:gd name="T75" fmla="*/ 1321 h 426"/>
                <a:gd name="T76" fmla="*/ 264 w 192"/>
                <a:gd name="T77" fmla="*/ 1321 h 426"/>
                <a:gd name="T78" fmla="*/ 289 w 192"/>
                <a:gd name="T79" fmla="*/ 1321 h 426"/>
                <a:gd name="T80" fmla="*/ 320 w 192"/>
                <a:gd name="T81" fmla="*/ 1321 h 426"/>
                <a:gd name="T82" fmla="*/ 342 w 192"/>
                <a:gd name="T83" fmla="*/ 1321 h 426"/>
                <a:gd name="T84" fmla="*/ 373 w 192"/>
                <a:gd name="T85" fmla="*/ 1315 h 426"/>
                <a:gd name="T86" fmla="*/ 393 w 192"/>
                <a:gd name="T87" fmla="*/ 1315 h 426"/>
                <a:gd name="T88" fmla="*/ 424 w 192"/>
                <a:gd name="T89" fmla="*/ 1309 h 426"/>
                <a:gd name="T90" fmla="*/ 446 w 192"/>
                <a:gd name="T91" fmla="*/ 1309 h 426"/>
                <a:gd name="T92" fmla="*/ 471 w 192"/>
                <a:gd name="T93" fmla="*/ 1297 h 426"/>
                <a:gd name="T94" fmla="*/ 489 w 192"/>
                <a:gd name="T95" fmla="*/ 1297 h 426"/>
                <a:gd name="T96" fmla="*/ 505 w 192"/>
                <a:gd name="T97" fmla="*/ 1290 h 426"/>
                <a:gd name="T98" fmla="*/ 524 w 192"/>
                <a:gd name="T99" fmla="*/ 1290 h 426"/>
                <a:gd name="T100" fmla="*/ 549 w 192"/>
                <a:gd name="T101" fmla="*/ 1284 h 426"/>
                <a:gd name="T102" fmla="*/ 559 w 192"/>
                <a:gd name="T103" fmla="*/ 1284 h 426"/>
                <a:gd name="T104" fmla="*/ 596 w 192"/>
                <a:gd name="T105" fmla="*/ 0 h 426"/>
                <a:gd name="T106" fmla="*/ 496 w 192"/>
                <a:gd name="T107" fmla="*/ 58 h 426"/>
                <a:gd name="T108" fmla="*/ 496 w 192"/>
                <a:gd name="T109" fmla="*/ 58 h 4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2"/>
                <a:gd name="T166" fmla="*/ 0 h 426"/>
                <a:gd name="T167" fmla="*/ 192 w 192"/>
                <a:gd name="T168" fmla="*/ 426 h 4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2" h="426">
                  <a:moveTo>
                    <a:pt x="160" y="19"/>
                  </a:moveTo>
                  <a:lnTo>
                    <a:pt x="156" y="395"/>
                  </a:lnTo>
                  <a:lnTo>
                    <a:pt x="152" y="397"/>
                  </a:lnTo>
                  <a:lnTo>
                    <a:pt x="148" y="399"/>
                  </a:lnTo>
                  <a:lnTo>
                    <a:pt x="144" y="401"/>
                  </a:lnTo>
                  <a:lnTo>
                    <a:pt x="137" y="403"/>
                  </a:lnTo>
                  <a:lnTo>
                    <a:pt x="127" y="407"/>
                  </a:lnTo>
                  <a:lnTo>
                    <a:pt x="122" y="407"/>
                  </a:lnTo>
                  <a:lnTo>
                    <a:pt x="118" y="409"/>
                  </a:lnTo>
                  <a:lnTo>
                    <a:pt x="110" y="409"/>
                  </a:lnTo>
                  <a:lnTo>
                    <a:pt x="104" y="411"/>
                  </a:lnTo>
                  <a:lnTo>
                    <a:pt x="95" y="411"/>
                  </a:lnTo>
                  <a:lnTo>
                    <a:pt x="87" y="411"/>
                  </a:lnTo>
                  <a:lnTo>
                    <a:pt x="80" y="411"/>
                  </a:lnTo>
                  <a:lnTo>
                    <a:pt x="70" y="411"/>
                  </a:lnTo>
                  <a:lnTo>
                    <a:pt x="63" y="411"/>
                  </a:lnTo>
                  <a:lnTo>
                    <a:pt x="53" y="411"/>
                  </a:lnTo>
                  <a:lnTo>
                    <a:pt x="45" y="411"/>
                  </a:lnTo>
                  <a:lnTo>
                    <a:pt x="38" y="411"/>
                  </a:lnTo>
                  <a:lnTo>
                    <a:pt x="28" y="409"/>
                  </a:lnTo>
                  <a:lnTo>
                    <a:pt x="23" y="409"/>
                  </a:lnTo>
                  <a:lnTo>
                    <a:pt x="15" y="409"/>
                  </a:lnTo>
                  <a:lnTo>
                    <a:pt x="9" y="409"/>
                  </a:lnTo>
                  <a:lnTo>
                    <a:pt x="2" y="409"/>
                  </a:lnTo>
                  <a:lnTo>
                    <a:pt x="0" y="409"/>
                  </a:lnTo>
                  <a:lnTo>
                    <a:pt x="2" y="409"/>
                  </a:lnTo>
                  <a:lnTo>
                    <a:pt x="6" y="411"/>
                  </a:lnTo>
                  <a:lnTo>
                    <a:pt x="11" y="414"/>
                  </a:lnTo>
                  <a:lnTo>
                    <a:pt x="21" y="416"/>
                  </a:lnTo>
                  <a:lnTo>
                    <a:pt x="25" y="418"/>
                  </a:lnTo>
                  <a:lnTo>
                    <a:pt x="32" y="418"/>
                  </a:lnTo>
                  <a:lnTo>
                    <a:pt x="38" y="420"/>
                  </a:lnTo>
                  <a:lnTo>
                    <a:pt x="45" y="422"/>
                  </a:lnTo>
                  <a:lnTo>
                    <a:pt x="53" y="424"/>
                  </a:lnTo>
                  <a:lnTo>
                    <a:pt x="59" y="424"/>
                  </a:lnTo>
                  <a:lnTo>
                    <a:pt x="66" y="426"/>
                  </a:lnTo>
                  <a:lnTo>
                    <a:pt x="78" y="426"/>
                  </a:lnTo>
                  <a:lnTo>
                    <a:pt x="85" y="426"/>
                  </a:lnTo>
                  <a:lnTo>
                    <a:pt x="93" y="426"/>
                  </a:lnTo>
                  <a:lnTo>
                    <a:pt x="103" y="426"/>
                  </a:lnTo>
                  <a:lnTo>
                    <a:pt x="110" y="426"/>
                  </a:lnTo>
                  <a:lnTo>
                    <a:pt x="120" y="424"/>
                  </a:lnTo>
                  <a:lnTo>
                    <a:pt x="127" y="424"/>
                  </a:lnTo>
                  <a:lnTo>
                    <a:pt x="137" y="422"/>
                  </a:lnTo>
                  <a:lnTo>
                    <a:pt x="144" y="422"/>
                  </a:lnTo>
                  <a:lnTo>
                    <a:pt x="152" y="418"/>
                  </a:lnTo>
                  <a:lnTo>
                    <a:pt x="158" y="418"/>
                  </a:lnTo>
                  <a:lnTo>
                    <a:pt x="163" y="416"/>
                  </a:lnTo>
                  <a:lnTo>
                    <a:pt x="169" y="416"/>
                  </a:lnTo>
                  <a:lnTo>
                    <a:pt x="177" y="414"/>
                  </a:lnTo>
                  <a:lnTo>
                    <a:pt x="180" y="414"/>
                  </a:lnTo>
                  <a:lnTo>
                    <a:pt x="192" y="0"/>
                  </a:lnTo>
                  <a:lnTo>
                    <a:pt x="160" y="1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1" name="Shape 6237"/>
            <p:cNvSpPr>
              <a:spLocks/>
            </p:cNvSpPr>
            <p:nvPr/>
          </p:nvSpPr>
          <p:spPr bwMode="auto">
            <a:xfrm>
              <a:off x="5091" y="1852"/>
              <a:ext cx="264" cy="435"/>
            </a:xfrm>
            <a:custGeom>
              <a:avLst/>
              <a:gdLst>
                <a:gd name="T0" fmla="*/ 944 w 530"/>
                <a:gd name="T1" fmla="*/ 2660 h 871"/>
                <a:gd name="T2" fmla="*/ 818 w 530"/>
                <a:gd name="T3" fmla="*/ 2666 h 871"/>
                <a:gd name="T4" fmla="*/ 728 w 530"/>
                <a:gd name="T5" fmla="*/ 2673 h 871"/>
                <a:gd name="T6" fmla="*/ 639 w 530"/>
                <a:gd name="T7" fmla="*/ 2673 h 871"/>
                <a:gd name="T8" fmla="*/ 539 w 530"/>
                <a:gd name="T9" fmla="*/ 2673 h 871"/>
                <a:gd name="T10" fmla="*/ 444 w 530"/>
                <a:gd name="T11" fmla="*/ 2666 h 871"/>
                <a:gd name="T12" fmla="*/ 329 w 530"/>
                <a:gd name="T13" fmla="*/ 2660 h 871"/>
                <a:gd name="T14" fmla="*/ 210 w 530"/>
                <a:gd name="T15" fmla="*/ 2636 h 871"/>
                <a:gd name="T16" fmla="*/ 141 w 530"/>
                <a:gd name="T17" fmla="*/ 2614 h 871"/>
                <a:gd name="T18" fmla="*/ 21 w 530"/>
                <a:gd name="T19" fmla="*/ 2513 h 871"/>
                <a:gd name="T20" fmla="*/ 6 w 530"/>
                <a:gd name="T21" fmla="*/ 2396 h 871"/>
                <a:gd name="T22" fmla="*/ 0 w 530"/>
                <a:gd name="T23" fmla="*/ 2258 h 871"/>
                <a:gd name="T24" fmla="*/ 6 w 530"/>
                <a:gd name="T25" fmla="*/ 2105 h 871"/>
                <a:gd name="T26" fmla="*/ 6 w 530"/>
                <a:gd name="T27" fmla="*/ 1936 h 871"/>
                <a:gd name="T28" fmla="*/ 21 w 530"/>
                <a:gd name="T29" fmla="*/ 1767 h 871"/>
                <a:gd name="T30" fmla="*/ 33 w 530"/>
                <a:gd name="T31" fmla="*/ 1593 h 871"/>
                <a:gd name="T32" fmla="*/ 51 w 530"/>
                <a:gd name="T33" fmla="*/ 1424 h 871"/>
                <a:gd name="T34" fmla="*/ 63 w 530"/>
                <a:gd name="T35" fmla="*/ 1268 h 871"/>
                <a:gd name="T36" fmla="*/ 78 w 530"/>
                <a:gd name="T37" fmla="*/ 1120 h 871"/>
                <a:gd name="T38" fmla="*/ 90 w 530"/>
                <a:gd name="T39" fmla="*/ 1003 h 871"/>
                <a:gd name="T40" fmla="*/ 108 w 530"/>
                <a:gd name="T41" fmla="*/ 880 h 871"/>
                <a:gd name="T42" fmla="*/ 222 w 530"/>
                <a:gd name="T43" fmla="*/ 694 h 871"/>
                <a:gd name="T44" fmla="*/ 306 w 530"/>
                <a:gd name="T45" fmla="*/ 660 h 871"/>
                <a:gd name="T46" fmla="*/ 393 w 530"/>
                <a:gd name="T47" fmla="*/ 595 h 871"/>
                <a:gd name="T48" fmla="*/ 407 w 530"/>
                <a:gd name="T49" fmla="*/ 466 h 871"/>
                <a:gd name="T50" fmla="*/ 336 w 530"/>
                <a:gd name="T51" fmla="*/ 298 h 871"/>
                <a:gd name="T52" fmla="*/ 222 w 530"/>
                <a:gd name="T53" fmla="*/ 141 h 871"/>
                <a:gd name="T54" fmla="*/ 483 w 530"/>
                <a:gd name="T55" fmla="*/ 6 h 871"/>
                <a:gd name="T56" fmla="*/ 932 w 530"/>
                <a:gd name="T57" fmla="*/ 0 h 871"/>
                <a:gd name="T58" fmla="*/ 1037 w 530"/>
                <a:gd name="T59" fmla="*/ 0 h 871"/>
                <a:gd name="T60" fmla="*/ 1178 w 530"/>
                <a:gd name="T61" fmla="*/ 37 h 871"/>
                <a:gd name="T62" fmla="*/ 1336 w 530"/>
                <a:gd name="T63" fmla="*/ 101 h 871"/>
                <a:gd name="T64" fmla="*/ 1456 w 530"/>
                <a:gd name="T65" fmla="*/ 163 h 871"/>
                <a:gd name="T66" fmla="*/ 1486 w 530"/>
                <a:gd name="T67" fmla="*/ 218 h 871"/>
                <a:gd name="T68" fmla="*/ 1400 w 530"/>
                <a:gd name="T69" fmla="*/ 285 h 871"/>
                <a:gd name="T70" fmla="*/ 1321 w 530"/>
                <a:gd name="T71" fmla="*/ 387 h 871"/>
                <a:gd name="T72" fmla="*/ 1292 w 530"/>
                <a:gd name="T73" fmla="*/ 503 h 871"/>
                <a:gd name="T74" fmla="*/ 1330 w 530"/>
                <a:gd name="T75" fmla="*/ 608 h 871"/>
                <a:gd name="T76" fmla="*/ 1588 w 530"/>
                <a:gd name="T77" fmla="*/ 853 h 871"/>
                <a:gd name="T78" fmla="*/ 1474 w 530"/>
                <a:gd name="T79" fmla="*/ 985 h 871"/>
                <a:gd name="T80" fmla="*/ 740 w 530"/>
                <a:gd name="T81" fmla="*/ 899 h 871"/>
                <a:gd name="T82" fmla="*/ 854 w 530"/>
                <a:gd name="T83" fmla="*/ 874 h 871"/>
                <a:gd name="T84" fmla="*/ 983 w 530"/>
                <a:gd name="T85" fmla="*/ 847 h 871"/>
                <a:gd name="T86" fmla="*/ 1109 w 530"/>
                <a:gd name="T87" fmla="*/ 829 h 871"/>
                <a:gd name="T88" fmla="*/ 1214 w 530"/>
                <a:gd name="T89" fmla="*/ 823 h 871"/>
                <a:gd name="T90" fmla="*/ 1235 w 530"/>
                <a:gd name="T91" fmla="*/ 816 h 871"/>
                <a:gd name="T92" fmla="*/ 1109 w 530"/>
                <a:gd name="T93" fmla="*/ 737 h 871"/>
                <a:gd name="T94" fmla="*/ 962 w 530"/>
                <a:gd name="T95" fmla="*/ 608 h 871"/>
                <a:gd name="T96" fmla="*/ 899 w 530"/>
                <a:gd name="T97" fmla="*/ 466 h 871"/>
                <a:gd name="T98" fmla="*/ 983 w 530"/>
                <a:gd name="T99" fmla="*/ 335 h 871"/>
                <a:gd name="T100" fmla="*/ 1121 w 530"/>
                <a:gd name="T101" fmla="*/ 221 h 871"/>
                <a:gd name="T102" fmla="*/ 1195 w 530"/>
                <a:gd name="T103" fmla="*/ 181 h 871"/>
                <a:gd name="T104" fmla="*/ 375 w 530"/>
                <a:gd name="T105" fmla="*/ 175 h 871"/>
                <a:gd name="T106" fmla="*/ 450 w 530"/>
                <a:gd name="T107" fmla="*/ 270 h 871"/>
                <a:gd name="T108" fmla="*/ 513 w 530"/>
                <a:gd name="T109" fmla="*/ 408 h 871"/>
                <a:gd name="T110" fmla="*/ 507 w 530"/>
                <a:gd name="T111" fmla="*/ 549 h 871"/>
                <a:gd name="T112" fmla="*/ 450 w 530"/>
                <a:gd name="T113" fmla="*/ 684 h 871"/>
                <a:gd name="T114" fmla="*/ 381 w 530"/>
                <a:gd name="T115" fmla="*/ 770 h 871"/>
                <a:gd name="T116" fmla="*/ 983 w 530"/>
                <a:gd name="T117" fmla="*/ 2654 h 8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30"/>
                <a:gd name="T178" fmla="*/ 0 h 871"/>
                <a:gd name="T179" fmla="*/ 530 w 530"/>
                <a:gd name="T180" fmla="*/ 871 h 8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30" h="871">
                  <a:moveTo>
                    <a:pt x="328" y="865"/>
                  </a:moveTo>
                  <a:lnTo>
                    <a:pt x="327" y="865"/>
                  </a:lnTo>
                  <a:lnTo>
                    <a:pt x="325" y="865"/>
                  </a:lnTo>
                  <a:lnTo>
                    <a:pt x="321" y="865"/>
                  </a:lnTo>
                  <a:lnTo>
                    <a:pt x="315" y="867"/>
                  </a:lnTo>
                  <a:lnTo>
                    <a:pt x="308" y="867"/>
                  </a:lnTo>
                  <a:lnTo>
                    <a:pt x="300" y="867"/>
                  </a:lnTo>
                  <a:lnTo>
                    <a:pt x="289" y="869"/>
                  </a:lnTo>
                  <a:lnTo>
                    <a:pt x="279" y="869"/>
                  </a:lnTo>
                  <a:lnTo>
                    <a:pt x="273" y="869"/>
                  </a:lnTo>
                  <a:lnTo>
                    <a:pt x="268" y="869"/>
                  </a:lnTo>
                  <a:lnTo>
                    <a:pt x="262" y="869"/>
                  </a:lnTo>
                  <a:lnTo>
                    <a:pt x="256" y="871"/>
                  </a:lnTo>
                  <a:lnTo>
                    <a:pt x="249" y="871"/>
                  </a:lnTo>
                  <a:lnTo>
                    <a:pt x="243" y="871"/>
                  </a:lnTo>
                  <a:lnTo>
                    <a:pt x="237" y="871"/>
                  </a:lnTo>
                  <a:lnTo>
                    <a:pt x="232" y="871"/>
                  </a:lnTo>
                  <a:lnTo>
                    <a:pt x="224" y="871"/>
                  </a:lnTo>
                  <a:lnTo>
                    <a:pt x="218" y="871"/>
                  </a:lnTo>
                  <a:lnTo>
                    <a:pt x="213" y="871"/>
                  </a:lnTo>
                  <a:lnTo>
                    <a:pt x="205" y="871"/>
                  </a:lnTo>
                  <a:lnTo>
                    <a:pt x="199" y="871"/>
                  </a:lnTo>
                  <a:lnTo>
                    <a:pt x="192" y="871"/>
                  </a:lnTo>
                  <a:lnTo>
                    <a:pt x="186" y="871"/>
                  </a:lnTo>
                  <a:lnTo>
                    <a:pt x="180" y="871"/>
                  </a:lnTo>
                  <a:lnTo>
                    <a:pt x="175" y="871"/>
                  </a:lnTo>
                  <a:lnTo>
                    <a:pt x="167" y="871"/>
                  </a:lnTo>
                  <a:lnTo>
                    <a:pt x="161" y="869"/>
                  </a:lnTo>
                  <a:lnTo>
                    <a:pt x="156" y="869"/>
                  </a:lnTo>
                  <a:lnTo>
                    <a:pt x="148" y="869"/>
                  </a:lnTo>
                  <a:lnTo>
                    <a:pt x="142" y="869"/>
                  </a:lnTo>
                  <a:lnTo>
                    <a:pt x="136" y="869"/>
                  </a:lnTo>
                  <a:lnTo>
                    <a:pt x="131" y="869"/>
                  </a:lnTo>
                  <a:lnTo>
                    <a:pt x="119" y="867"/>
                  </a:lnTo>
                  <a:lnTo>
                    <a:pt x="110" y="867"/>
                  </a:lnTo>
                  <a:lnTo>
                    <a:pt x="100" y="863"/>
                  </a:lnTo>
                  <a:lnTo>
                    <a:pt x="93" y="863"/>
                  </a:lnTo>
                  <a:lnTo>
                    <a:pt x="81" y="861"/>
                  </a:lnTo>
                  <a:lnTo>
                    <a:pt x="76" y="861"/>
                  </a:lnTo>
                  <a:lnTo>
                    <a:pt x="70" y="859"/>
                  </a:lnTo>
                  <a:lnTo>
                    <a:pt x="64" y="859"/>
                  </a:lnTo>
                  <a:lnTo>
                    <a:pt x="59" y="859"/>
                  </a:lnTo>
                  <a:lnTo>
                    <a:pt x="57" y="859"/>
                  </a:lnTo>
                  <a:lnTo>
                    <a:pt x="53" y="856"/>
                  </a:lnTo>
                  <a:lnTo>
                    <a:pt x="47" y="852"/>
                  </a:lnTo>
                  <a:lnTo>
                    <a:pt x="40" y="846"/>
                  </a:lnTo>
                  <a:lnTo>
                    <a:pt x="32" y="840"/>
                  </a:lnTo>
                  <a:lnTo>
                    <a:pt x="22" y="833"/>
                  </a:lnTo>
                  <a:lnTo>
                    <a:pt x="13" y="825"/>
                  </a:lnTo>
                  <a:lnTo>
                    <a:pt x="7" y="819"/>
                  </a:lnTo>
                  <a:lnTo>
                    <a:pt x="5" y="814"/>
                  </a:lnTo>
                  <a:lnTo>
                    <a:pt x="3" y="804"/>
                  </a:lnTo>
                  <a:lnTo>
                    <a:pt x="2" y="797"/>
                  </a:lnTo>
                  <a:lnTo>
                    <a:pt x="2" y="789"/>
                  </a:lnTo>
                  <a:lnTo>
                    <a:pt x="2" y="781"/>
                  </a:lnTo>
                  <a:lnTo>
                    <a:pt x="0" y="772"/>
                  </a:lnTo>
                  <a:lnTo>
                    <a:pt x="0" y="764"/>
                  </a:lnTo>
                  <a:lnTo>
                    <a:pt x="0" y="755"/>
                  </a:lnTo>
                  <a:lnTo>
                    <a:pt x="0" y="747"/>
                  </a:lnTo>
                  <a:lnTo>
                    <a:pt x="0" y="736"/>
                  </a:lnTo>
                  <a:lnTo>
                    <a:pt x="0" y="726"/>
                  </a:lnTo>
                  <a:lnTo>
                    <a:pt x="0" y="717"/>
                  </a:lnTo>
                  <a:lnTo>
                    <a:pt x="0" y="705"/>
                  </a:lnTo>
                  <a:lnTo>
                    <a:pt x="0" y="696"/>
                  </a:lnTo>
                  <a:lnTo>
                    <a:pt x="2" y="686"/>
                  </a:lnTo>
                  <a:lnTo>
                    <a:pt x="2" y="675"/>
                  </a:lnTo>
                  <a:lnTo>
                    <a:pt x="2" y="666"/>
                  </a:lnTo>
                  <a:lnTo>
                    <a:pt x="2" y="654"/>
                  </a:lnTo>
                  <a:lnTo>
                    <a:pt x="2" y="643"/>
                  </a:lnTo>
                  <a:lnTo>
                    <a:pt x="2" y="631"/>
                  </a:lnTo>
                  <a:lnTo>
                    <a:pt x="3" y="620"/>
                  </a:lnTo>
                  <a:lnTo>
                    <a:pt x="3" y="608"/>
                  </a:lnTo>
                  <a:lnTo>
                    <a:pt x="5" y="597"/>
                  </a:lnTo>
                  <a:lnTo>
                    <a:pt x="5" y="586"/>
                  </a:lnTo>
                  <a:lnTo>
                    <a:pt x="7" y="576"/>
                  </a:lnTo>
                  <a:lnTo>
                    <a:pt x="7" y="563"/>
                  </a:lnTo>
                  <a:lnTo>
                    <a:pt x="7" y="553"/>
                  </a:lnTo>
                  <a:lnTo>
                    <a:pt x="9" y="540"/>
                  </a:lnTo>
                  <a:lnTo>
                    <a:pt x="11" y="531"/>
                  </a:lnTo>
                  <a:lnTo>
                    <a:pt x="11" y="519"/>
                  </a:lnTo>
                  <a:lnTo>
                    <a:pt x="11" y="508"/>
                  </a:lnTo>
                  <a:lnTo>
                    <a:pt x="13" y="496"/>
                  </a:lnTo>
                  <a:lnTo>
                    <a:pt x="15" y="485"/>
                  </a:lnTo>
                  <a:lnTo>
                    <a:pt x="15" y="474"/>
                  </a:lnTo>
                  <a:lnTo>
                    <a:pt x="17" y="464"/>
                  </a:lnTo>
                  <a:lnTo>
                    <a:pt x="17" y="453"/>
                  </a:lnTo>
                  <a:lnTo>
                    <a:pt x="19" y="443"/>
                  </a:lnTo>
                  <a:lnTo>
                    <a:pt x="19" y="432"/>
                  </a:lnTo>
                  <a:lnTo>
                    <a:pt x="21" y="422"/>
                  </a:lnTo>
                  <a:lnTo>
                    <a:pt x="21" y="413"/>
                  </a:lnTo>
                  <a:lnTo>
                    <a:pt x="22" y="403"/>
                  </a:lnTo>
                  <a:lnTo>
                    <a:pt x="22" y="394"/>
                  </a:lnTo>
                  <a:lnTo>
                    <a:pt x="24" y="382"/>
                  </a:lnTo>
                  <a:lnTo>
                    <a:pt x="24" y="373"/>
                  </a:lnTo>
                  <a:lnTo>
                    <a:pt x="26" y="365"/>
                  </a:lnTo>
                  <a:lnTo>
                    <a:pt x="26" y="356"/>
                  </a:lnTo>
                  <a:lnTo>
                    <a:pt x="28" y="348"/>
                  </a:lnTo>
                  <a:lnTo>
                    <a:pt x="28" y="340"/>
                  </a:lnTo>
                  <a:lnTo>
                    <a:pt x="30" y="335"/>
                  </a:lnTo>
                  <a:lnTo>
                    <a:pt x="30" y="327"/>
                  </a:lnTo>
                  <a:lnTo>
                    <a:pt x="32" y="320"/>
                  </a:lnTo>
                  <a:lnTo>
                    <a:pt x="32" y="314"/>
                  </a:lnTo>
                  <a:lnTo>
                    <a:pt x="32" y="308"/>
                  </a:lnTo>
                  <a:lnTo>
                    <a:pt x="34" y="297"/>
                  </a:lnTo>
                  <a:lnTo>
                    <a:pt x="36" y="287"/>
                  </a:lnTo>
                  <a:lnTo>
                    <a:pt x="38" y="282"/>
                  </a:lnTo>
                  <a:lnTo>
                    <a:pt x="38" y="276"/>
                  </a:lnTo>
                  <a:lnTo>
                    <a:pt x="38" y="272"/>
                  </a:lnTo>
                  <a:lnTo>
                    <a:pt x="40" y="272"/>
                  </a:lnTo>
                  <a:lnTo>
                    <a:pt x="74" y="226"/>
                  </a:lnTo>
                  <a:lnTo>
                    <a:pt x="78" y="225"/>
                  </a:lnTo>
                  <a:lnTo>
                    <a:pt x="85" y="223"/>
                  </a:lnTo>
                  <a:lnTo>
                    <a:pt x="89" y="221"/>
                  </a:lnTo>
                  <a:lnTo>
                    <a:pt x="97" y="219"/>
                  </a:lnTo>
                  <a:lnTo>
                    <a:pt x="102" y="215"/>
                  </a:lnTo>
                  <a:lnTo>
                    <a:pt x="110" y="213"/>
                  </a:lnTo>
                  <a:lnTo>
                    <a:pt x="114" y="207"/>
                  </a:lnTo>
                  <a:lnTo>
                    <a:pt x="119" y="204"/>
                  </a:lnTo>
                  <a:lnTo>
                    <a:pt x="125" y="198"/>
                  </a:lnTo>
                  <a:lnTo>
                    <a:pt x="131" y="194"/>
                  </a:lnTo>
                  <a:lnTo>
                    <a:pt x="135" y="187"/>
                  </a:lnTo>
                  <a:lnTo>
                    <a:pt x="138" y="181"/>
                  </a:lnTo>
                  <a:lnTo>
                    <a:pt x="140" y="171"/>
                  </a:lnTo>
                  <a:lnTo>
                    <a:pt x="140" y="164"/>
                  </a:lnTo>
                  <a:lnTo>
                    <a:pt x="136" y="152"/>
                  </a:lnTo>
                  <a:lnTo>
                    <a:pt x="135" y="141"/>
                  </a:lnTo>
                  <a:lnTo>
                    <a:pt x="129" y="129"/>
                  </a:lnTo>
                  <a:lnTo>
                    <a:pt x="125" y="120"/>
                  </a:lnTo>
                  <a:lnTo>
                    <a:pt x="117" y="109"/>
                  </a:lnTo>
                  <a:lnTo>
                    <a:pt x="112" y="97"/>
                  </a:lnTo>
                  <a:lnTo>
                    <a:pt x="104" y="86"/>
                  </a:lnTo>
                  <a:lnTo>
                    <a:pt x="97" y="74"/>
                  </a:lnTo>
                  <a:lnTo>
                    <a:pt x="89" y="65"/>
                  </a:lnTo>
                  <a:lnTo>
                    <a:pt x="81" y="55"/>
                  </a:lnTo>
                  <a:lnTo>
                    <a:pt x="74" y="46"/>
                  </a:lnTo>
                  <a:lnTo>
                    <a:pt x="70" y="40"/>
                  </a:lnTo>
                  <a:lnTo>
                    <a:pt x="62" y="33"/>
                  </a:lnTo>
                  <a:lnTo>
                    <a:pt x="59" y="29"/>
                  </a:lnTo>
                  <a:lnTo>
                    <a:pt x="57" y="25"/>
                  </a:lnTo>
                  <a:lnTo>
                    <a:pt x="161" y="2"/>
                  </a:lnTo>
                  <a:lnTo>
                    <a:pt x="237" y="57"/>
                  </a:lnTo>
                  <a:lnTo>
                    <a:pt x="300" y="6"/>
                  </a:lnTo>
                  <a:lnTo>
                    <a:pt x="300" y="4"/>
                  </a:lnTo>
                  <a:lnTo>
                    <a:pt x="304" y="2"/>
                  </a:lnTo>
                  <a:lnTo>
                    <a:pt x="311" y="0"/>
                  </a:lnTo>
                  <a:lnTo>
                    <a:pt x="321" y="0"/>
                  </a:lnTo>
                  <a:lnTo>
                    <a:pt x="325" y="0"/>
                  </a:lnTo>
                  <a:lnTo>
                    <a:pt x="332" y="0"/>
                  </a:lnTo>
                  <a:lnTo>
                    <a:pt x="338" y="0"/>
                  </a:lnTo>
                  <a:lnTo>
                    <a:pt x="346" y="0"/>
                  </a:lnTo>
                  <a:lnTo>
                    <a:pt x="353" y="0"/>
                  </a:lnTo>
                  <a:lnTo>
                    <a:pt x="365" y="2"/>
                  </a:lnTo>
                  <a:lnTo>
                    <a:pt x="372" y="6"/>
                  </a:lnTo>
                  <a:lnTo>
                    <a:pt x="384" y="10"/>
                  </a:lnTo>
                  <a:lnTo>
                    <a:pt x="393" y="12"/>
                  </a:lnTo>
                  <a:lnTo>
                    <a:pt x="405" y="15"/>
                  </a:lnTo>
                  <a:lnTo>
                    <a:pt x="416" y="19"/>
                  </a:lnTo>
                  <a:lnTo>
                    <a:pt x="427" y="25"/>
                  </a:lnTo>
                  <a:lnTo>
                    <a:pt x="437" y="29"/>
                  </a:lnTo>
                  <a:lnTo>
                    <a:pt x="446" y="33"/>
                  </a:lnTo>
                  <a:lnTo>
                    <a:pt x="456" y="38"/>
                  </a:lnTo>
                  <a:lnTo>
                    <a:pt x="465" y="42"/>
                  </a:lnTo>
                  <a:lnTo>
                    <a:pt x="473" y="46"/>
                  </a:lnTo>
                  <a:lnTo>
                    <a:pt x="481" y="50"/>
                  </a:lnTo>
                  <a:lnTo>
                    <a:pt x="486" y="53"/>
                  </a:lnTo>
                  <a:lnTo>
                    <a:pt x="494" y="57"/>
                  </a:lnTo>
                  <a:lnTo>
                    <a:pt x="501" y="63"/>
                  </a:lnTo>
                  <a:lnTo>
                    <a:pt x="505" y="65"/>
                  </a:lnTo>
                  <a:lnTo>
                    <a:pt x="501" y="67"/>
                  </a:lnTo>
                  <a:lnTo>
                    <a:pt x="496" y="71"/>
                  </a:lnTo>
                  <a:lnTo>
                    <a:pt x="490" y="74"/>
                  </a:lnTo>
                  <a:lnTo>
                    <a:pt x="484" y="78"/>
                  </a:lnTo>
                  <a:lnTo>
                    <a:pt x="479" y="82"/>
                  </a:lnTo>
                  <a:lnTo>
                    <a:pt x="473" y="88"/>
                  </a:lnTo>
                  <a:lnTo>
                    <a:pt x="467" y="93"/>
                  </a:lnTo>
                  <a:lnTo>
                    <a:pt x="460" y="99"/>
                  </a:lnTo>
                  <a:lnTo>
                    <a:pt x="454" y="105"/>
                  </a:lnTo>
                  <a:lnTo>
                    <a:pt x="448" y="112"/>
                  </a:lnTo>
                  <a:lnTo>
                    <a:pt x="444" y="118"/>
                  </a:lnTo>
                  <a:lnTo>
                    <a:pt x="441" y="126"/>
                  </a:lnTo>
                  <a:lnTo>
                    <a:pt x="437" y="133"/>
                  </a:lnTo>
                  <a:lnTo>
                    <a:pt x="435" y="143"/>
                  </a:lnTo>
                  <a:lnTo>
                    <a:pt x="431" y="149"/>
                  </a:lnTo>
                  <a:lnTo>
                    <a:pt x="431" y="156"/>
                  </a:lnTo>
                  <a:lnTo>
                    <a:pt x="431" y="164"/>
                  </a:lnTo>
                  <a:lnTo>
                    <a:pt x="435" y="171"/>
                  </a:lnTo>
                  <a:lnTo>
                    <a:pt x="435" y="179"/>
                  </a:lnTo>
                  <a:lnTo>
                    <a:pt x="437" y="185"/>
                  </a:lnTo>
                  <a:lnTo>
                    <a:pt x="441" y="190"/>
                  </a:lnTo>
                  <a:lnTo>
                    <a:pt x="444" y="198"/>
                  </a:lnTo>
                  <a:lnTo>
                    <a:pt x="448" y="207"/>
                  </a:lnTo>
                  <a:lnTo>
                    <a:pt x="454" y="217"/>
                  </a:lnTo>
                  <a:lnTo>
                    <a:pt x="460" y="223"/>
                  </a:lnTo>
                  <a:lnTo>
                    <a:pt x="462" y="225"/>
                  </a:lnTo>
                  <a:lnTo>
                    <a:pt x="530" y="278"/>
                  </a:lnTo>
                  <a:lnTo>
                    <a:pt x="520" y="821"/>
                  </a:lnTo>
                  <a:lnTo>
                    <a:pt x="492" y="846"/>
                  </a:lnTo>
                  <a:lnTo>
                    <a:pt x="368" y="867"/>
                  </a:lnTo>
                  <a:lnTo>
                    <a:pt x="481" y="804"/>
                  </a:lnTo>
                  <a:lnTo>
                    <a:pt x="492" y="321"/>
                  </a:lnTo>
                  <a:lnTo>
                    <a:pt x="368" y="320"/>
                  </a:lnTo>
                  <a:lnTo>
                    <a:pt x="233" y="297"/>
                  </a:lnTo>
                  <a:lnTo>
                    <a:pt x="235" y="295"/>
                  </a:lnTo>
                  <a:lnTo>
                    <a:pt x="243" y="295"/>
                  </a:lnTo>
                  <a:lnTo>
                    <a:pt x="247" y="293"/>
                  </a:lnTo>
                  <a:lnTo>
                    <a:pt x="254" y="291"/>
                  </a:lnTo>
                  <a:lnTo>
                    <a:pt x="260" y="291"/>
                  </a:lnTo>
                  <a:lnTo>
                    <a:pt x="270" y="289"/>
                  </a:lnTo>
                  <a:lnTo>
                    <a:pt x="275" y="287"/>
                  </a:lnTo>
                  <a:lnTo>
                    <a:pt x="285" y="285"/>
                  </a:lnTo>
                  <a:lnTo>
                    <a:pt x="292" y="283"/>
                  </a:lnTo>
                  <a:lnTo>
                    <a:pt x="302" y="282"/>
                  </a:lnTo>
                  <a:lnTo>
                    <a:pt x="311" y="280"/>
                  </a:lnTo>
                  <a:lnTo>
                    <a:pt x="321" y="278"/>
                  </a:lnTo>
                  <a:lnTo>
                    <a:pt x="328" y="276"/>
                  </a:lnTo>
                  <a:lnTo>
                    <a:pt x="340" y="274"/>
                  </a:lnTo>
                  <a:lnTo>
                    <a:pt x="346" y="272"/>
                  </a:lnTo>
                  <a:lnTo>
                    <a:pt x="353" y="270"/>
                  </a:lnTo>
                  <a:lnTo>
                    <a:pt x="361" y="270"/>
                  </a:lnTo>
                  <a:lnTo>
                    <a:pt x="370" y="270"/>
                  </a:lnTo>
                  <a:lnTo>
                    <a:pt x="376" y="268"/>
                  </a:lnTo>
                  <a:lnTo>
                    <a:pt x="382" y="268"/>
                  </a:lnTo>
                  <a:lnTo>
                    <a:pt x="389" y="268"/>
                  </a:lnTo>
                  <a:lnTo>
                    <a:pt x="395" y="268"/>
                  </a:lnTo>
                  <a:lnTo>
                    <a:pt x="405" y="268"/>
                  </a:lnTo>
                  <a:lnTo>
                    <a:pt x="412" y="268"/>
                  </a:lnTo>
                  <a:lnTo>
                    <a:pt x="416" y="268"/>
                  </a:lnTo>
                  <a:lnTo>
                    <a:pt x="418" y="270"/>
                  </a:lnTo>
                  <a:lnTo>
                    <a:pt x="416" y="268"/>
                  </a:lnTo>
                  <a:lnTo>
                    <a:pt x="412" y="266"/>
                  </a:lnTo>
                  <a:lnTo>
                    <a:pt x="406" y="263"/>
                  </a:lnTo>
                  <a:lnTo>
                    <a:pt x="399" y="259"/>
                  </a:lnTo>
                  <a:lnTo>
                    <a:pt x="389" y="253"/>
                  </a:lnTo>
                  <a:lnTo>
                    <a:pt x="382" y="247"/>
                  </a:lnTo>
                  <a:lnTo>
                    <a:pt x="370" y="240"/>
                  </a:lnTo>
                  <a:lnTo>
                    <a:pt x="361" y="232"/>
                  </a:lnTo>
                  <a:lnTo>
                    <a:pt x="349" y="225"/>
                  </a:lnTo>
                  <a:lnTo>
                    <a:pt x="340" y="215"/>
                  </a:lnTo>
                  <a:lnTo>
                    <a:pt x="328" y="206"/>
                  </a:lnTo>
                  <a:lnTo>
                    <a:pt x="321" y="198"/>
                  </a:lnTo>
                  <a:lnTo>
                    <a:pt x="311" y="188"/>
                  </a:lnTo>
                  <a:lnTo>
                    <a:pt x="308" y="179"/>
                  </a:lnTo>
                  <a:lnTo>
                    <a:pt x="302" y="171"/>
                  </a:lnTo>
                  <a:lnTo>
                    <a:pt x="300" y="164"/>
                  </a:lnTo>
                  <a:lnTo>
                    <a:pt x="300" y="152"/>
                  </a:lnTo>
                  <a:lnTo>
                    <a:pt x="302" y="145"/>
                  </a:lnTo>
                  <a:lnTo>
                    <a:pt x="308" y="135"/>
                  </a:lnTo>
                  <a:lnTo>
                    <a:pt x="313" y="128"/>
                  </a:lnTo>
                  <a:lnTo>
                    <a:pt x="319" y="118"/>
                  </a:lnTo>
                  <a:lnTo>
                    <a:pt x="328" y="109"/>
                  </a:lnTo>
                  <a:lnTo>
                    <a:pt x="338" y="101"/>
                  </a:lnTo>
                  <a:lnTo>
                    <a:pt x="347" y="93"/>
                  </a:lnTo>
                  <a:lnTo>
                    <a:pt x="357" y="86"/>
                  </a:lnTo>
                  <a:lnTo>
                    <a:pt x="366" y="78"/>
                  </a:lnTo>
                  <a:lnTo>
                    <a:pt x="374" y="72"/>
                  </a:lnTo>
                  <a:lnTo>
                    <a:pt x="384" y="69"/>
                  </a:lnTo>
                  <a:lnTo>
                    <a:pt x="389" y="63"/>
                  </a:lnTo>
                  <a:lnTo>
                    <a:pt x="393" y="61"/>
                  </a:lnTo>
                  <a:lnTo>
                    <a:pt x="397" y="59"/>
                  </a:lnTo>
                  <a:lnTo>
                    <a:pt x="399" y="59"/>
                  </a:lnTo>
                  <a:lnTo>
                    <a:pt x="349" y="34"/>
                  </a:lnTo>
                  <a:lnTo>
                    <a:pt x="249" y="105"/>
                  </a:lnTo>
                  <a:lnTo>
                    <a:pt x="117" y="48"/>
                  </a:lnTo>
                  <a:lnTo>
                    <a:pt x="119" y="50"/>
                  </a:lnTo>
                  <a:lnTo>
                    <a:pt x="125" y="57"/>
                  </a:lnTo>
                  <a:lnTo>
                    <a:pt x="129" y="61"/>
                  </a:lnTo>
                  <a:lnTo>
                    <a:pt x="135" y="67"/>
                  </a:lnTo>
                  <a:lnTo>
                    <a:pt x="138" y="72"/>
                  </a:lnTo>
                  <a:lnTo>
                    <a:pt x="144" y="80"/>
                  </a:lnTo>
                  <a:lnTo>
                    <a:pt x="150" y="88"/>
                  </a:lnTo>
                  <a:lnTo>
                    <a:pt x="156" y="95"/>
                  </a:lnTo>
                  <a:lnTo>
                    <a:pt x="159" y="103"/>
                  </a:lnTo>
                  <a:lnTo>
                    <a:pt x="165" y="112"/>
                  </a:lnTo>
                  <a:lnTo>
                    <a:pt x="167" y="124"/>
                  </a:lnTo>
                  <a:lnTo>
                    <a:pt x="171" y="133"/>
                  </a:lnTo>
                  <a:lnTo>
                    <a:pt x="173" y="143"/>
                  </a:lnTo>
                  <a:lnTo>
                    <a:pt x="175" y="152"/>
                  </a:lnTo>
                  <a:lnTo>
                    <a:pt x="173" y="160"/>
                  </a:lnTo>
                  <a:lnTo>
                    <a:pt x="173" y="171"/>
                  </a:lnTo>
                  <a:lnTo>
                    <a:pt x="169" y="179"/>
                  </a:lnTo>
                  <a:lnTo>
                    <a:pt x="167" y="188"/>
                  </a:lnTo>
                  <a:lnTo>
                    <a:pt x="161" y="198"/>
                  </a:lnTo>
                  <a:lnTo>
                    <a:pt x="159" y="206"/>
                  </a:lnTo>
                  <a:lnTo>
                    <a:pt x="156" y="213"/>
                  </a:lnTo>
                  <a:lnTo>
                    <a:pt x="150" y="223"/>
                  </a:lnTo>
                  <a:lnTo>
                    <a:pt x="144" y="228"/>
                  </a:lnTo>
                  <a:lnTo>
                    <a:pt x="140" y="234"/>
                  </a:lnTo>
                  <a:lnTo>
                    <a:pt x="136" y="238"/>
                  </a:lnTo>
                  <a:lnTo>
                    <a:pt x="133" y="244"/>
                  </a:lnTo>
                  <a:lnTo>
                    <a:pt x="127" y="251"/>
                  </a:lnTo>
                  <a:lnTo>
                    <a:pt x="127" y="253"/>
                  </a:lnTo>
                  <a:lnTo>
                    <a:pt x="68" y="268"/>
                  </a:lnTo>
                  <a:lnTo>
                    <a:pt x="49" y="819"/>
                  </a:lnTo>
                  <a:lnTo>
                    <a:pt x="328" y="865"/>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2" name="Shape 6238"/>
            <p:cNvSpPr>
              <a:spLocks/>
            </p:cNvSpPr>
            <p:nvPr/>
          </p:nvSpPr>
          <p:spPr bwMode="auto">
            <a:xfrm>
              <a:off x="5209" y="2013"/>
              <a:ext cx="74" cy="250"/>
            </a:xfrm>
            <a:custGeom>
              <a:avLst/>
              <a:gdLst>
                <a:gd name="T0" fmla="*/ 485 w 147"/>
                <a:gd name="T1" fmla="*/ 59 h 500"/>
                <a:gd name="T2" fmla="*/ 0 w 147"/>
                <a:gd name="T3" fmla="*/ 0 h 500"/>
                <a:gd name="T4" fmla="*/ 165 w 147"/>
                <a:gd name="T5" fmla="*/ 137 h 500"/>
                <a:gd name="T6" fmla="*/ 277 w 147"/>
                <a:gd name="T7" fmla="*/ 1551 h 500"/>
                <a:gd name="T8" fmla="*/ 346 w 147"/>
                <a:gd name="T9" fmla="*/ 183 h 500"/>
                <a:gd name="T10" fmla="*/ 485 w 147"/>
                <a:gd name="T11" fmla="*/ 59 h 500"/>
                <a:gd name="T12" fmla="*/ 485 w 147"/>
                <a:gd name="T13" fmla="*/ 59 h 500"/>
                <a:gd name="T14" fmla="*/ 0 60000 65536"/>
                <a:gd name="T15" fmla="*/ 0 60000 65536"/>
                <a:gd name="T16" fmla="*/ 0 60000 65536"/>
                <a:gd name="T17" fmla="*/ 0 60000 65536"/>
                <a:gd name="T18" fmla="*/ 0 60000 65536"/>
                <a:gd name="T19" fmla="*/ 0 60000 65536"/>
                <a:gd name="T20" fmla="*/ 0 60000 65536"/>
                <a:gd name="T21" fmla="*/ 0 w 147"/>
                <a:gd name="T22" fmla="*/ 0 h 500"/>
                <a:gd name="T23" fmla="*/ 147 w 147"/>
                <a:gd name="T24" fmla="*/ 500 h 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500">
                  <a:moveTo>
                    <a:pt x="147" y="19"/>
                  </a:moveTo>
                  <a:lnTo>
                    <a:pt x="0" y="0"/>
                  </a:lnTo>
                  <a:lnTo>
                    <a:pt x="50" y="44"/>
                  </a:lnTo>
                  <a:lnTo>
                    <a:pt x="84" y="500"/>
                  </a:lnTo>
                  <a:lnTo>
                    <a:pt x="105" y="59"/>
                  </a:lnTo>
                  <a:lnTo>
                    <a:pt x="147" y="19"/>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3" name="Shape 6239"/>
            <p:cNvSpPr>
              <a:spLocks/>
            </p:cNvSpPr>
            <p:nvPr/>
          </p:nvSpPr>
          <p:spPr bwMode="auto">
            <a:xfrm>
              <a:off x="5304" y="1923"/>
              <a:ext cx="107" cy="285"/>
            </a:xfrm>
            <a:custGeom>
              <a:avLst/>
              <a:gdLst>
                <a:gd name="T0" fmla="*/ 310 w 211"/>
                <a:gd name="T1" fmla="*/ 0 h 568"/>
                <a:gd name="T2" fmla="*/ 637 w 211"/>
                <a:gd name="T3" fmla="*/ 42 h 568"/>
                <a:gd name="T4" fmla="*/ 652 w 211"/>
                <a:gd name="T5" fmla="*/ 80 h 568"/>
                <a:gd name="T6" fmla="*/ 665 w 211"/>
                <a:gd name="T7" fmla="*/ 140 h 568"/>
                <a:gd name="T8" fmla="*/ 676 w 211"/>
                <a:gd name="T9" fmla="*/ 170 h 568"/>
                <a:gd name="T10" fmla="*/ 690 w 211"/>
                <a:gd name="T11" fmla="*/ 218 h 568"/>
                <a:gd name="T12" fmla="*/ 697 w 211"/>
                <a:gd name="T13" fmla="*/ 256 h 568"/>
                <a:gd name="T14" fmla="*/ 711 w 211"/>
                <a:gd name="T15" fmla="*/ 311 h 568"/>
                <a:gd name="T16" fmla="*/ 718 w 211"/>
                <a:gd name="T17" fmla="*/ 358 h 568"/>
                <a:gd name="T18" fmla="*/ 732 w 211"/>
                <a:gd name="T19" fmla="*/ 425 h 568"/>
                <a:gd name="T20" fmla="*/ 732 w 211"/>
                <a:gd name="T21" fmla="*/ 486 h 568"/>
                <a:gd name="T22" fmla="*/ 736 w 211"/>
                <a:gd name="T23" fmla="*/ 553 h 568"/>
                <a:gd name="T24" fmla="*/ 743 w 211"/>
                <a:gd name="T25" fmla="*/ 621 h 568"/>
                <a:gd name="T26" fmla="*/ 743 w 211"/>
                <a:gd name="T27" fmla="*/ 691 h 568"/>
                <a:gd name="T28" fmla="*/ 736 w 211"/>
                <a:gd name="T29" fmla="*/ 759 h 568"/>
                <a:gd name="T30" fmla="*/ 736 w 211"/>
                <a:gd name="T31" fmla="*/ 797 h 568"/>
                <a:gd name="T32" fmla="*/ 736 w 211"/>
                <a:gd name="T33" fmla="*/ 838 h 568"/>
                <a:gd name="T34" fmla="*/ 725 w 211"/>
                <a:gd name="T35" fmla="*/ 912 h 568"/>
                <a:gd name="T36" fmla="*/ 718 w 211"/>
                <a:gd name="T37" fmla="*/ 947 h 568"/>
                <a:gd name="T38" fmla="*/ 711 w 211"/>
                <a:gd name="T39" fmla="*/ 985 h 568"/>
                <a:gd name="T40" fmla="*/ 697 w 211"/>
                <a:gd name="T41" fmla="*/ 1059 h 568"/>
                <a:gd name="T42" fmla="*/ 690 w 211"/>
                <a:gd name="T43" fmla="*/ 1094 h 568"/>
                <a:gd name="T44" fmla="*/ 683 w 211"/>
                <a:gd name="T45" fmla="*/ 1136 h 568"/>
                <a:gd name="T46" fmla="*/ 669 w 211"/>
                <a:gd name="T47" fmla="*/ 1203 h 568"/>
                <a:gd name="T48" fmla="*/ 658 w 211"/>
                <a:gd name="T49" fmla="*/ 1270 h 568"/>
                <a:gd name="T50" fmla="*/ 645 w 211"/>
                <a:gd name="T51" fmla="*/ 1331 h 568"/>
                <a:gd name="T52" fmla="*/ 630 w 211"/>
                <a:gd name="T53" fmla="*/ 1386 h 568"/>
                <a:gd name="T54" fmla="*/ 616 w 211"/>
                <a:gd name="T55" fmla="*/ 1434 h 568"/>
                <a:gd name="T56" fmla="*/ 602 w 211"/>
                <a:gd name="T57" fmla="*/ 1485 h 568"/>
                <a:gd name="T58" fmla="*/ 598 w 211"/>
                <a:gd name="T59" fmla="*/ 1514 h 568"/>
                <a:gd name="T60" fmla="*/ 591 w 211"/>
                <a:gd name="T61" fmla="*/ 1546 h 568"/>
                <a:gd name="T62" fmla="*/ 591 w 211"/>
                <a:gd name="T63" fmla="*/ 1568 h 568"/>
                <a:gd name="T64" fmla="*/ 268 w 211"/>
                <a:gd name="T65" fmla="*/ 1546 h 568"/>
                <a:gd name="T66" fmla="*/ 475 w 211"/>
                <a:gd name="T67" fmla="*/ 1494 h 568"/>
                <a:gd name="T68" fmla="*/ 482 w 211"/>
                <a:gd name="T69" fmla="*/ 1466 h 568"/>
                <a:gd name="T70" fmla="*/ 504 w 211"/>
                <a:gd name="T71" fmla="*/ 1411 h 568"/>
                <a:gd name="T72" fmla="*/ 518 w 211"/>
                <a:gd name="T73" fmla="*/ 1363 h 568"/>
                <a:gd name="T74" fmla="*/ 535 w 211"/>
                <a:gd name="T75" fmla="*/ 1319 h 568"/>
                <a:gd name="T76" fmla="*/ 549 w 211"/>
                <a:gd name="T77" fmla="*/ 1270 h 568"/>
                <a:gd name="T78" fmla="*/ 563 w 211"/>
                <a:gd name="T79" fmla="*/ 1223 h 568"/>
                <a:gd name="T80" fmla="*/ 577 w 211"/>
                <a:gd name="T81" fmla="*/ 1175 h 568"/>
                <a:gd name="T82" fmla="*/ 591 w 211"/>
                <a:gd name="T83" fmla="*/ 1120 h 568"/>
                <a:gd name="T84" fmla="*/ 602 w 211"/>
                <a:gd name="T85" fmla="*/ 1062 h 568"/>
                <a:gd name="T86" fmla="*/ 616 w 211"/>
                <a:gd name="T87" fmla="*/ 1008 h 568"/>
                <a:gd name="T88" fmla="*/ 623 w 211"/>
                <a:gd name="T89" fmla="*/ 954 h 568"/>
                <a:gd name="T90" fmla="*/ 630 w 211"/>
                <a:gd name="T91" fmla="*/ 899 h 568"/>
                <a:gd name="T92" fmla="*/ 637 w 211"/>
                <a:gd name="T93" fmla="*/ 838 h 568"/>
                <a:gd name="T94" fmla="*/ 637 w 211"/>
                <a:gd name="T95" fmla="*/ 791 h 568"/>
                <a:gd name="T96" fmla="*/ 645 w 211"/>
                <a:gd name="T97" fmla="*/ 749 h 568"/>
                <a:gd name="T98" fmla="*/ 652 w 211"/>
                <a:gd name="T99" fmla="*/ 710 h 568"/>
                <a:gd name="T100" fmla="*/ 652 w 211"/>
                <a:gd name="T101" fmla="*/ 675 h 568"/>
                <a:gd name="T102" fmla="*/ 658 w 211"/>
                <a:gd name="T103" fmla="*/ 637 h 568"/>
                <a:gd name="T104" fmla="*/ 658 w 211"/>
                <a:gd name="T105" fmla="*/ 627 h 568"/>
                <a:gd name="T106" fmla="*/ 549 w 211"/>
                <a:gd name="T107" fmla="*/ 522 h 568"/>
                <a:gd name="T108" fmla="*/ 437 w 211"/>
                <a:gd name="T109" fmla="*/ 378 h 568"/>
                <a:gd name="T110" fmla="*/ 116 w 211"/>
                <a:gd name="T111" fmla="*/ 339 h 568"/>
                <a:gd name="T112" fmla="*/ 0 w 211"/>
                <a:gd name="T113" fmla="*/ 121 h 5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1"/>
                <a:gd name="T172" fmla="*/ 0 h 568"/>
                <a:gd name="T173" fmla="*/ 211 w 211"/>
                <a:gd name="T174" fmla="*/ 568 h 56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1" h="568">
                  <a:moveTo>
                    <a:pt x="0" y="38"/>
                  </a:moveTo>
                  <a:lnTo>
                    <a:pt x="88" y="0"/>
                  </a:lnTo>
                  <a:lnTo>
                    <a:pt x="179" y="9"/>
                  </a:lnTo>
                  <a:lnTo>
                    <a:pt x="181" y="13"/>
                  </a:lnTo>
                  <a:lnTo>
                    <a:pt x="181" y="17"/>
                  </a:lnTo>
                  <a:lnTo>
                    <a:pt x="185" y="25"/>
                  </a:lnTo>
                  <a:lnTo>
                    <a:pt x="187" y="32"/>
                  </a:lnTo>
                  <a:lnTo>
                    <a:pt x="189" y="44"/>
                  </a:lnTo>
                  <a:lnTo>
                    <a:pt x="190" y="47"/>
                  </a:lnTo>
                  <a:lnTo>
                    <a:pt x="192" y="53"/>
                  </a:lnTo>
                  <a:lnTo>
                    <a:pt x="194" y="61"/>
                  </a:lnTo>
                  <a:lnTo>
                    <a:pt x="196" y="68"/>
                  </a:lnTo>
                  <a:lnTo>
                    <a:pt x="196" y="74"/>
                  </a:lnTo>
                  <a:lnTo>
                    <a:pt x="198" y="80"/>
                  </a:lnTo>
                  <a:lnTo>
                    <a:pt x="200" y="87"/>
                  </a:lnTo>
                  <a:lnTo>
                    <a:pt x="202" y="97"/>
                  </a:lnTo>
                  <a:lnTo>
                    <a:pt x="202" y="104"/>
                  </a:lnTo>
                  <a:lnTo>
                    <a:pt x="204" y="112"/>
                  </a:lnTo>
                  <a:lnTo>
                    <a:pt x="204" y="123"/>
                  </a:lnTo>
                  <a:lnTo>
                    <a:pt x="208" y="133"/>
                  </a:lnTo>
                  <a:lnTo>
                    <a:pt x="208" y="142"/>
                  </a:lnTo>
                  <a:lnTo>
                    <a:pt x="208" y="152"/>
                  </a:lnTo>
                  <a:lnTo>
                    <a:pt x="209" y="161"/>
                  </a:lnTo>
                  <a:lnTo>
                    <a:pt x="209" y="173"/>
                  </a:lnTo>
                  <a:lnTo>
                    <a:pt x="209" y="182"/>
                  </a:lnTo>
                  <a:lnTo>
                    <a:pt x="211" y="194"/>
                  </a:lnTo>
                  <a:lnTo>
                    <a:pt x="211" y="205"/>
                  </a:lnTo>
                  <a:lnTo>
                    <a:pt x="211" y="216"/>
                  </a:lnTo>
                  <a:lnTo>
                    <a:pt x="211" y="226"/>
                  </a:lnTo>
                  <a:lnTo>
                    <a:pt x="209" y="237"/>
                  </a:lnTo>
                  <a:lnTo>
                    <a:pt x="209" y="243"/>
                  </a:lnTo>
                  <a:lnTo>
                    <a:pt x="209" y="249"/>
                  </a:lnTo>
                  <a:lnTo>
                    <a:pt x="209" y="255"/>
                  </a:lnTo>
                  <a:lnTo>
                    <a:pt x="209" y="262"/>
                  </a:lnTo>
                  <a:lnTo>
                    <a:pt x="208" y="274"/>
                  </a:lnTo>
                  <a:lnTo>
                    <a:pt x="206" y="285"/>
                  </a:lnTo>
                  <a:lnTo>
                    <a:pt x="204" y="291"/>
                  </a:lnTo>
                  <a:lnTo>
                    <a:pt x="204" y="296"/>
                  </a:lnTo>
                  <a:lnTo>
                    <a:pt x="202" y="302"/>
                  </a:lnTo>
                  <a:lnTo>
                    <a:pt x="202" y="308"/>
                  </a:lnTo>
                  <a:lnTo>
                    <a:pt x="200" y="319"/>
                  </a:lnTo>
                  <a:lnTo>
                    <a:pt x="198" y="331"/>
                  </a:lnTo>
                  <a:lnTo>
                    <a:pt x="196" y="336"/>
                  </a:lnTo>
                  <a:lnTo>
                    <a:pt x="196" y="342"/>
                  </a:lnTo>
                  <a:lnTo>
                    <a:pt x="194" y="348"/>
                  </a:lnTo>
                  <a:lnTo>
                    <a:pt x="194" y="355"/>
                  </a:lnTo>
                  <a:lnTo>
                    <a:pt x="192" y="365"/>
                  </a:lnTo>
                  <a:lnTo>
                    <a:pt x="190" y="376"/>
                  </a:lnTo>
                  <a:lnTo>
                    <a:pt x="189" y="388"/>
                  </a:lnTo>
                  <a:lnTo>
                    <a:pt x="187" y="397"/>
                  </a:lnTo>
                  <a:lnTo>
                    <a:pt x="185" y="407"/>
                  </a:lnTo>
                  <a:lnTo>
                    <a:pt x="183" y="416"/>
                  </a:lnTo>
                  <a:lnTo>
                    <a:pt x="179" y="426"/>
                  </a:lnTo>
                  <a:lnTo>
                    <a:pt x="179" y="433"/>
                  </a:lnTo>
                  <a:lnTo>
                    <a:pt x="177" y="441"/>
                  </a:lnTo>
                  <a:lnTo>
                    <a:pt x="175" y="448"/>
                  </a:lnTo>
                  <a:lnTo>
                    <a:pt x="173" y="456"/>
                  </a:lnTo>
                  <a:lnTo>
                    <a:pt x="171" y="464"/>
                  </a:lnTo>
                  <a:lnTo>
                    <a:pt x="170" y="467"/>
                  </a:lnTo>
                  <a:lnTo>
                    <a:pt x="170" y="473"/>
                  </a:lnTo>
                  <a:lnTo>
                    <a:pt x="168" y="479"/>
                  </a:lnTo>
                  <a:lnTo>
                    <a:pt x="168" y="483"/>
                  </a:lnTo>
                  <a:lnTo>
                    <a:pt x="168" y="488"/>
                  </a:lnTo>
                  <a:lnTo>
                    <a:pt x="168" y="490"/>
                  </a:lnTo>
                  <a:lnTo>
                    <a:pt x="80" y="568"/>
                  </a:lnTo>
                  <a:lnTo>
                    <a:pt x="76" y="483"/>
                  </a:lnTo>
                  <a:lnTo>
                    <a:pt x="135" y="469"/>
                  </a:lnTo>
                  <a:lnTo>
                    <a:pt x="135" y="467"/>
                  </a:lnTo>
                  <a:lnTo>
                    <a:pt x="137" y="464"/>
                  </a:lnTo>
                  <a:lnTo>
                    <a:pt x="137" y="458"/>
                  </a:lnTo>
                  <a:lnTo>
                    <a:pt x="141" y="450"/>
                  </a:lnTo>
                  <a:lnTo>
                    <a:pt x="143" y="441"/>
                  </a:lnTo>
                  <a:lnTo>
                    <a:pt x="147" y="431"/>
                  </a:lnTo>
                  <a:lnTo>
                    <a:pt x="147" y="426"/>
                  </a:lnTo>
                  <a:lnTo>
                    <a:pt x="150" y="418"/>
                  </a:lnTo>
                  <a:lnTo>
                    <a:pt x="152" y="412"/>
                  </a:lnTo>
                  <a:lnTo>
                    <a:pt x="154" y="407"/>
                  </a:lnTo>
                  <a:lnTo>
                    <a:pt x="156" y="397"/>
                  </a:lnTo>
                  <a:lnTo>
                    <a:pt x="158" y="389"/>
                  </a:lnTo>
                  <a:lnTo>
                    <a:pt x="160" y="382"/>
                  </a:lnTo>
                  <a:lnTo>
                    <a:pt x="162" y="376"/>
                  </a:lnTo>
                  <a:lnTo>
                    <a:pt x="164" y="367"/>
                  </a:lnTo>
                  <a:lnTo>
                    <a:pt x="166" y="359"/>
                  </a:lnTo>
                  <a:lnTo>
                    <a:pt x="168" y="350"/>
                  </a:lnTo>
                  <a:lnTo>
                    <a:pt x="170" y="342"/>
                  </a:lnTo>
                  <a:lnTo>
                    <a:pt x="171" y="332"/>
                  </a:lnTo>
                  <a:lnTo>
                    <a:pt x="173" y="325"/>
                  </a:lnTo>
                  <a:lnTo>
                    <a:pt x="175" y="315"/>
                  </a:lnTo>
                  <a:lnTo>
                    <a:pt x="177" y="308"/>
                  </a:lnTo>
                  <a:lnTo>
                    <a:pt x="177" y="298"/>
                  </a:lnTo>
                  <a:lnTo>
                    <a:pt x="179" y="291"/>
                  </a:lnTo>
                  <a:lnTo>
                    <a:pt x="179" y="281"/>
                  </a:lnTo>
                  <a:lnTo>
                    <a:pt x="181" y="274"/>
                  </a:lnTo>
                  <a:lnTo>
                    <a:pt x="181" y="262"/>
                  </a:lnTo>
                  <a:lnTo>
                    <a:pt x="181" y="255"/>
                  </a:lnTo>
                  <a:lnTo>
                    <a:pt x="181" y="247"/>
                  </a:lnTo>
                  <a:lnTo>
                    <a:pt x="183" y="239"/>
                  </a:lnTo>
                  <a:lnTo>
                    <a:pt x="183" y="234"/>
                  </a:lnTo>
                  <a:lnTo>
                    <a:pt x="185" y="228"/>
                  </a:lnTo>
                  <a:lnTo>
                    <a:pt x="185" y="222"/>
                  </a:lnTo>
                  <a:lnTo>
                    <a:pt x="185" y="218"/>
                  </a:lnTo>
                  <a:lnTo>
                    <a:pt x="185" y="211"/>
                  </a:lnTo>
                  <a:lnTo>
                    <a:pt x="187" y="205"/>
                  </a:lnTo>
                  <a:lnTo>
                    <a:pt x="187" y="199"/>
                  </a:lnTo>
                  <a:lnTo>
                    <a:pt x="187" y="197"/>
                  </a:lnTo>
                  <a:lnTo>
                    <a:pt x="187" y="196"/>
                  </a:lnTo>
                  <a:lnTo>
                    <a:pt x="187" y="197"/>
                  </a:lnTo>
                  <a:lnTo>
                    <a:pt x="156" y="163"/>
                  </a:lnTo>
                  <a:lnTo>
                    <a:pt x="131" y="277"/>
                  </a:lnTo>
                  <a:lnTo>
                    <a:pt x="124" y="118"/>
                  </a:lnTo>
                  <a:lnTo>
                    <a:pt x="111" y="53"/>
                  </a:lnTo>
                  <a:lnTo>
                    <a:pt x="33" y="106"/>
                  </a:lnTo>
                  <a:lnTo>
                    <a:pt x="0" y="38"/>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4" name="Shape 6240"/>
            <p:cNvSpPr>
              <a:spLocks/>
            </p:cNvSpPr>
            <p:nvPr/>
          </p:nvSpPr>
          <p:spPr bwMode="auto">
            <a:xfrm>
              <a:off x="4127" y="888"/>
              <a:ext cx="336" cy="1147"/>
            </a:xfrm>
            <a:custGeom>
              <a:avLst/>
              <a:gdLst>
                <a:gd name="T0" fmla="*/ 1767 w 675"/>
                <a:gd name="T1" fmla="*/ 46 h 2294"/>
                <a:gd name="T2" fmla="*/ 1665 w 675"/>
                <a:gd name="T3" fmla="*/ 143 h 2294"/>
                <a:gd name="T4" fmla="*/ 1519 w 675"/>
                <a:gd name="T5" fmla="*/ 270 h 2294"/>
                <a:gd name="T6" fmla="*/ 1344 w 675"/>
                <a:gd name="T7" fmla="*/ 452 h 2294"/>
                <a:gd name="T8" fmla="*/ 1150 w 675"/>
                <a:gd name="T9" fmla="*/ 688 h 2294"/>
                <a:gd name="T10" fmla="*/ 947 w 675"/>
                <a:gd name="T11" fmla="*/ 967 h 2294"/>
                <a:gd name="T12" fmla="*/ 736 w 675"/>
                <a:gd name="T13" fmla="*/ 1296 h 2294"/>
                <a:gd name="T14" fmla="*/ 545 w 675"/>
                <a:gd name="T15" fmla="*/ 1668 h 2294"/>
                <a:gd name="T16" fmla="*/ 375 w 675"/>
                <a:gd name="T17" fmla="*/ 2087 h 2294"/>
                <a:gd name="T18" fmla="*/ 232 w 675"/>
                <a:gd name="T19" fmla="*/ 2557 h 2294"/>
                <a:gd name="T20" fmla="*/ 119 w 675"/>
                <a:gd name="T21" fmla="*/ 3069 h 2294"/>
                <a:gd name="T22" fmla="*/ 51 w 675"/>
                <a:gd name="T23" fmla="*/ 3618 h 2294"/>
                <a:gd name="T24" fmla="*/ 18 w 675"/>
                <a:gd name="T25" fmla="*/ 4180 h 2294"/>
                <a:gd name="T26" fmla="*/ 0 w 675"/>
                <a:gd name="T27" fmla="*/ 4743 h 2294"/>
                <a:gd name="T28" fmla="*/ 6 w 675"/>
                <a:gd name="T29" fmla="*/ 5286 h 2294"/>
                <a:gd name="T30" fmla="*/ 24 w 675"/>
                <a:gd name="T31" fmla="*/ 5788 h 2294"/>
                <a:gd name="T32" fmla="*/ 51 w 675"/>
                <a:gd name="T33" fmla="*/ 6235 h 2294"/>
                <a:gd name="T34" fmla="*/ 86 w 675"/>
                <a:gd name="T35" fmla="*/ 6613 h 2294"/>
                <a:gd name="T36" fmla="*/ 113 w 675"/>
                <a:gd name="T37" fmla="*/ 6889 h 2294"/>
                <a:gd name="T38" fmla="*/ 137 w 675"/>
                <a:gd name="T39" fmla="*/ 7060 h 2294"/>
                <a:gd name="T40" fmla="*/ 170 w 675"/>
                <a:gd name="T41" fmla="*/ 6424 h 2294"/>
                <a:gd name="T42" fmla="*/ 226 w 675"/>
                <a:gd name="T43" fmla="*/ 6318 h 2294"/>
                <a:gd name="T44" fmla="*/ 307 w 675"/>
                <a:gd name="T45" fmla="*/ 6182 h 2294"/>
                <a:gd name="T46" fmla="*/ 408 w 675"/>
                <a:gd name="T47" fmla="*/ 5999 h 2294"/>
                <a:gd name="T48" fmla="*/ 521 w 675"/>
                <a:gd name="T49" fmla="*/ 5782 h 2294"/>
                <a:gd name="T50" fmla="*/ 647 w 675"/>
                <a:gd name="T51" fmla="*/ 5534 h 2294"/>
                <a:gd name="T52" fmla="*/ 778 w 675"/>
                <a:gd name="T53" fmla="*/ 5274 h 2294"/>
                <a:gd name="T54" fmla="*/ 896 w 675"/>
                <a:gd name="T55" fmla="*/ 5004 h 2294"/>
                <a:gd name="T56" fmla="*/ 1009 w 675"/>
                <a:gd name="T57" fmla="*/ 4725 h 2294"/>
                <a:gd name="T58" fmla="*/ 1099 w 675"/>
                <a:gd name="T59" fmla="*/ 4462 h 2294"/>
                <a:gd name="T60" fmla="*/ 1168 w 675"/>
                <a:gd name="T61" fmla="*/ 4220 h 2294"/>
                <a:gd name="T62" fmla="*/ 1201 w 675"/>
                <a:gd name="T63" fmla="*/ 3990 h 2294"/>
                <a:gd name="T64" fmla="*/ 1219 w 675"/>
                <a:gd name="T65" fmla="*/ 3782 h 2294"/>
                <a:gd name="T66" fmla="*/ 1207 w 675"/>
                <a:gd name="T67" fmla="*/ 3599 h 2294"/>
                <a:gd name="T68" fmla="*/ 1189 w 675"/>
                <a:gd name="T69" fmla="*/ 3429 h 2294"/>
                <a:gd name="T70" fmla="*/ 1162 w 675"/>
                <a:gd name="T71" fmla="*/ 3277 h 2294"/>
                <a:gd name="T72" fmla="*/ 1129 w 675"/>
                <a:gd name="T73" fmla="*/ 3134 h 2294"/>
                <a:gd name="T74" fmla="*/ 1099 w 675"/>
                <a:gd name="T75" fmla="*/ 2998 h 2294"/>
                <a:gd name="T76" fmla="*/ 1075 w 675"/>
                <a:gd name="T77" fmla="*/ 2880 h 2294"/>
                <a:gd name="T78" fmla="*/ 1066 w 675"/>
                <a:gd name="T79" fmla="*/ 2762 h 2294"/>
                <a:gd name="T80" fmla="*/ 1072 w 675"/>
                <a:gd name="T81" fmla="*/ 2644 h 2294"/>
                <a:gd name="T82" fmla="*/ 1099 w 675"/>
                <a:gd name="T83" fmla="*/ 2526 h 2294"/>
                <a:gd name="T84" fmla="*/ 1156 w 675"/>
                <a:gd name="T85" fmla="*/ 2415 h 2294"/>
                <a:gd name="T86" fmla="*/ 1230 w 675"/>
                <a:gd name="T87" fmla="*/ 2297 h 2294"/>
                <a:gd name="T88" fmla="*/ 1308 w 675"/>
                <a:gd name="T89" fmla="*/ 2180 h 2294"/>
                <a:gd name="T90" fmla="*/ 1406 w 675"/>
                <a:gd name="T91" fmla="*/ 2062 h 2294"/>
                <a:gd name="T92" fmla="*/ 1513 w 675"/>
                <a:gd name="T93" fmla="*/ 1937 h 2294"/>
                <a:gd name="T94" fmla="*/ 1615 w 675"/>
                <a:gd name="T95" fmla="*/ 1813 h 2294"/>
                <a:gd name="T96" fmla="*/ 1710 w 675"/>
                <a:gd name="T97" fmla="*/ 1680 h 2294"/>
                <a:gd name="T98" fmla="*/ 1802 w 675"/>
                <a:gd name="T99" fmla="*/ 1544 h 2294"/>
                <a:gd name="T100" fmla="*/ 1880 w 675"/>
                <a:gd name="T101" fmla="*/ 1401 h 2294"/>
                <a:gd name="T102" fmla="*/ 1948 w 675"/>
                <a:gd name="T103" fmla="*/ 1255 h 2294"/>
                <a:gd name="T104" fmla="*/ 1987 w 675"/>
                <a:gd name="T105" fmla="*/ 1092 h 2294"/>
                <a:gd name="T106" fmla="*/ 2005 w 675"/>
                <a:gd name="T107" fmla="*/ 930 h 2294"/>
                <a:gd name="T108" fmla="*/ 2011 w 675"/>
                <a:gd name="T109" fmla="*/ 772 h 2294"/>
                <a:gd name="T110" fmla="*/ 1993 w 675"/>
                <a:gd name="T111" fmla="*/ 620 h 2294"/>
                <a:gd name="T112" fmla="*/ 1972 w 675"/>
                <a:gd name="T113" fmla="*/ 471 h 2294"/>
                <a:gd name="T114" fmla="*/ 1942 w 675"/>
                <a:gd name="T115" fmla="*/ 334 h 2294"/>
                <a:gd name="T116" fmla="*/ 1909 w 675"/>
                <a:gd name="T117" fmla="*/ 201 h 2294"/>
                <a:gd name="T118" fmla="*/ 1853 w 675"/>
                <a:gd name="T119" fmla="*/ 35 h 22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75"/>
                <a:gd name="T181" fmla="*/ 0 h 2294"/>
                <a:gd name="T182" fmla="*/ 675 w 675"/>
                <a:gd name="T183" fmla="*/ 2294 h 22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75" h="2294">
                  <a:moveTo>
                    <a:pt x="618" y="0"/>
                  </a:moveTo>
                  <a:lnTo>
                    <a:pt x="616" y="0"/>
                  </a:lnTo>
                  <a:lnTo>
                    <a:pt x="612" y="2"/>
                  </a:lnTo>
                  <a:lnTo>
                    <a:pt x="607" y="6"/>
                  </a:lnTo>
                  <a:lnTo>
                    <a:pt x="599" y="11"/>
                  </a:lnTo>
                  <a:lnTo>
                    <a:pt x="593" y="15"/>
                  </a:lnTo>
                  <a:lnTo>
                    <a:pt x="590" y="19"/>
                  </a:lnTo>
                  <a:lnTo>
                    <a:pt x="584" y="23"/>
                  </a:lnTo>
                  <a:lnTo>
                    <a:pt x="578" y="29"/>
                  </a:lnTo>
                  <a:lnTo>
                    <a:pt x="572" y="32"/>
                  </a:lnTo>
                  <a:lnTo>
                    <a:pt x="565" y="38"/>
                  </a:lnTo>
                  <a:lnTo>
                    <a:pt x="559" y="46"/>
                  </a:lnTo>
                  <a:lnTo>
                    <a:pt x="551" y="51"/>
                  </a:lnTo>
                  <a:lnTo>
                    <a:pt x="544" y="57"/>
                  </a:lnTo>
                  <a:lnTo>
                    <a:pt x="534" y="65"/>
                  </a:lnTo>
                  <a:lnTo>
                    <a:pt x="527" y="72"/>
                  </a:lnTo>
                  <a:lnTo>
                    <a:pt x="519" y="80"/>
                  </a:lnTo>
                  <a:lnTo>
                    <a:pt x="510" y="87"/>
                  </a:lnTo>
                  <a:lnTo>
                    <a:pt x="500" y="97"/>
                  </a:lnTo>
                  <a:lnTo>
                    <a:pt x="491" y="106"/>
                  </a:lnTo>
                  <a:lnTo>
                    <a:pt x="481" y="116"/>
                  </a:lnTo>
                  <a:lnTo>
                    <a:pt x="472" y="125"/>
                  </a:lnTo>
                  <a:lnTo>
                    <a:pt x="462" y="137"/>
                  </a:lnTo>
                  <a:lnTo>
                    <a:pt x="451" y="146"/>
                  </a:lnTo>
                  <a:lnTo>
                    <a:pt x="441" y="160"/>
                  </a:lnTo>
                  <a:lnTo>
                    <a:pt x="430" y="171"/>
                  </a:lnTo>
                  <a:lnTo>
                    <a:pt x="420" y="182"/>
                  </a:lnTo>
                  <a:lnTo>
                    <a:pt x="407" y="196"/>
                  </a:lnTo>
                  <a:lnTo>
                    <a:pt x="398" y="209"/>
                  </a:lnTo>
                  <a:lnTo>
                    <a:pt x="386" y="222"/>
                  </a:lnTo>
                  <a:lnTo>
                    <a:pt x="375" y="238"/>
                  </a:lnTo>
                  <a:lnTo>
                    <a:pt x="361" y="251"/>
                  </a:lnTo>
                  <a:lnTo>
                    <a:pt x="352" y="266"/>
                  </a:lnTo>
                  <a:lnTo>
                    <a:pt x="340" y="281"/>
                  </a:lnTo>
                  <a:lnTo>
                    <a:pt x="329" y="297"/>
                  </a:lnTo>
                  <a:lnTo>
                    <a:pt x="318" y="312"/>
                  </a:lnTo>
                  <a:lnTo>
                    <a:pt x="306" y="331"/>
                  </a:lnTo>
                  <a:lnTo>
                    <a:pt x="293" y="346"/>
                  </a:lnTo>
                  <a:lnTo>
                    <a:pt x="282" y="363"/>
                  </a:lnTo>
                  <a:lnTo>
                    <a:pt x="270" y="380"/>
                  </a:lnTo>
                  <a:lnTo>
                    <a:pt x="261" y="399"/>
                  </a:lnTo>
                  <a:lnTo>
                    <a:pt x="247" y="418"/>
                  </a:lnTo>
                  <a:lnTo>
                    <a:pt x="238" y="437"/>
                  </a:lnTo>
                  <a:lnTo>
                    <a:pt x="226" y="456"/>
                  </a:lnTo>
                  <a:lnTo>
                    <a:pt x="217" y="477"/>
                  </a:lnTo>
                  <a:lnTo>
                    <a:pt x="206" y="496"/>
                  </a:lnTo>
                  <a:lnTo>
                    <a:pt x="194" y="517"/>
                  </a:lnTo>
                  <a:lnTo>
                    <a:pt x="183" y="538"/>
                  </a:lnTo>
                  <a:lnTo>
                    <a:pt x="173" y="561"/>
                  </a:lnTo>
                  <a:lnTo>
                    <a:pt x="162" y="582"/>
                  </a:lnTo>
                  <a:lnTo>
                    <a:pt x="152" y="604"/>
                  </a:lnTo>
                  <a:lnTo>
                    <a:pt x="143" y="627"/>
                  </a:lnTo>
                  <a:lnTo>
                    <a:pt x="135" y="650"/>
                  </a:lnTo>
                  <a:lnTo>
                    <a:pt x="126" y="673"/>
                  </a:lnTo>
                  <a:lnTo>
                    <a:pt x="114" y="698"/>
                  </a:lnTo>
                  <a:lnTo>
                    <a:pt x="107" y="722"/>
                  </a:lnTo>
                  <a:lnTo>
                    <a:pt x="99" y="749"/>
                  </a:lnTo>
                  <a:lnTo>
                    <a:pt x="91" y="774"/>
                  </a:lnTo>
                  <a:lnTo>
                    <a:pt x="84" y="798"/>
                  </a:lnTo>
                  <a:lnTo>
                    <a:pt x="78" y="825"/>
                  </a:lnTo>
                  <a:lnTo>
                    <a:pt x="71" y="853"/>
                  </a:lnTo>
                  <a:lnTo>
                    <a:pt x="63" y="878"/>
                  </a:lnTo>
                  <a:lnTo>
                    <a:pt x="57" y="907"/>
                  </a:lnTo>
                  <a:lnTo>
                    <a:pt x="52" y="933"/>
                  </a:lnTo>
                  <a:lnTo>
                    <a:pt x="46" y="962"/>
                  </a:lnTo>
                  <a:lnTo>
                    <a:pt x="40" y="990"/>
                  </a:lnTo>
                  <a:lnTo>
                    <a:pt x="36" y="1019"/>
                  </a:lnTo>
                  <a:lnTo>
                    <a:pt x="33" y="1047"/>
                  </a:lnTo>
                  <a:lnTo>
                    <a:pt x="29" y="1078"/>
                  </a:lnTo>
                  <a:lnTo>
                    <a:pt x="25" y="1108"/>
                  </a:lnTo>
                  <a:lnTo>
                    <a:pt x="21" y="1137"/>
                  </a:lnTo>
                  <a:lnTo>
                    <a:pt x="17" y="1167"/>
                  </a:lnTo>
                  <a:lnTo>
                    <a:pt x="15" y="1197"/>
                  </a:lnTo>
                  <a:lnTo>
                    <a:pt x="12" y="1228"/>
                  </a:lnTo>
                  <a:lnTo>
                    <a:pt x="10" y="1258"/>
                  </a:lnTo>
                  <a:lnTo>
                    <a:pt x="8" y="1289"/>
                  </a:lnTo>
                  <a:lnTo>
                    <a:pt x="8" y="1319"/>
                  </a:lnTo>
                  <a:lnTo>
                    <a:pt x="6" y="1348"/>
                  </a:lnTo>
                  <a:lnTo>
                    <a:pt x="4" y="1380"/>
                  </a:lnTo>
                  <a:lnTo>
                    <a:pt x="2" y="1408"/>
                  </a:lnTo>
                  <a:lnTo>
                    <a:pt x="2" y="1441"/>
                  </a:lnTo>
                  <a:lnTo>
                    <a:pt x="0" y="1469"/>
                  </a:lnTo>
                  <a:lnTo>
                    <a:pt x="0" y="1500"/>
                  </a:lnTo>
                  <a:lnTo>
                    <a:pt x="0" y="1530"/>
                  </a:lnTo>
                  <a:lnTo>
                    <a:pt x="0" y="1561"/>
                  </a:lnTo>
                  <a:lnTo>
                    <a:pt x="0" y="1589"/>
                  </a:lnTo>
                  <a:lnTo>
                    <a:pt x="0" y="1618"/>
                  </a:lnTo>
                  <a:lnTo>
                    <a:pt x="0" y="1646"/>
                  </a:lnTo>
                  <a:lnTo>
                    <a:pt x="2" y="1676"/>
                  </a:lnTo>
                  <a:lnTo>
                    <a:pt x="2" y="1705"/>
                  </a:lnTo>
                  <a:lnTo>
                    <a:pt x="2" y="1732"/>
                  </a:lnTo>
                  <a:lnTo>
                    <a:pt x="4" y="1760"/>
                  </a:lnTo>
                  <a:lnTo>
                    <a:pt x="6" y="1789"/>
                  </a:lnTo>
                  <a:lnTo>
                    <a:pt x="6" y="1813"/>
                  </a:lnTo>
                  <a:lnTo>
                    <a:pt x="8" y="1840"/>
                  </a:lnTo>
                  <a:lnTo>
                    <a:pt x="8" y="1867"/>
                  </a:lnTo>
                  <a:lnTo>
                    <a:pt x="10" y="1891"/>
                  </a:lnTo>
                  <a:lnTo>
                    <a:pt x="12" y="1916"/>
                  </a:lnTo>
                  <a:lnTo>
                    <a:pt x="14" y="1941"/>
                  </a:lnTo>
                  <a:lnTo>
                    <a:pt x="15" y="1965"/>
                  </a:lnTo>
                  <a:lnTo>
                    <a:pt x="17" y="1990"/>
                  </a:lnTo>
                  <a:lnTo>
                    <a:pt x="17" y="2011"/>
                  </a:lnTo>
                  <a:lnTo>
                    <a:pt x="21" y="2032"/>
                  </a:lnTo>
                  <a:lnTo>
                    <a:pt x="21" y="2053"/>
                  </a:lnTo>
                  <a:lnTo>
                    <a:pt x="23" y="2074"/>
                  </a:lnTo>
                  <a:lnTo>
                    <a:pt x="25" y="2095"/>
                  </a:lnTo>
                  <a:lnTo>
                    <a:pt x="27" y="2114"/>
                  </a:lnTo>
                  <a:lnTo>
                    <a:pt x="29" y="2133"/>
                  </a:lnTo>
                  <a:lnTo>
                    <a:pt x="31" y="2150"/>
                  </a:lnTo>
                  <a:lnTo>
                    <a:pt x="33" y="2165"/>
                  </a:lnTo>
                  <a:lnTo>
                    <a:pt x="33" y="2182"/>
                  </a:lnTo>
                  <a:lnTo>
                    <a:pt x="34" y="2195"/>
                  </a:lnTo>
                  <a:lnTo>
                    <a:pt x="36" y="2211"/>
                  </a:lnTo>
                  <a:lnTo>
                    <a:pt x="38" y="2222"/>
                  </a:lnTo>
                  <a:lnTo>
                    <a:pt x="40" y="2235"/>
                  </a:lnTo>
                  <a:lnTo>
                    <a:pt x="40" y="2245"/>
                  </a:lnTo>
                  <a:lnTo>
                    <a:pt x="42" y="2256"/>
                  </a:lnTo>
                  <a:lnTo>
                    <a:pt x="42" y="2264"/>
                  </a:lnTo>
                  <a:lnTo>
                    <a:pt x="44" y="2271"/>
                  </a:lnTo>
                  <a:lnTo>
                    <a:pt x="46" y="2277"/>
                  </a:lnTo>
                  <a:lnTo>
                    <a:pt x="46" y="2285"/>
                  </a:lnTo>
                  <a:lnTo>
                    <a:pt x="48" y="2292"/>
                  </a:lnTo>
                  <a:lnTo>
                    <a:pt x="48" y="2294"/>
                  </a:lnTo>
                  <a:lnTo>
                    <a:pt x="120" y="2165"/>
                  </a:lnTo>
                  <a:lnTo>
                    <a:pt x="57" y="2074"/>
                  </a:lnTo>
                  <a:lnTo>
                    <a:pt x="57" y="2072"/>
                  </a:lnTo>
                  <a:lnTo>
                    <a:pt x="59" y="2070"/>
                  </a:lnTo>
                  <a:lnTo>
                    <a:pt x="63" y="2062"/>
                  </a:lnTo>
                  <a:lnTo>
                    <a:pt x="69" y="2055"/>
                  </a:lnTo>
                  <a:lnTo>
                    <a:pt x="71" y="2049"/>
                  </a:lnTo>
                  <a:lnTo>
                    <a:pt x="72" y="2045"/>
                  </a:lnTo>
                  <a:lnTo>
                    <a:pt x="76" y="2038"/>
                  </a:lnTo>
                  <a:lnTo>
                    <a:pt x="80" y="2032"/>
                  </a:lnTo>
                  <a:lnTo>
                    <a:pt x="84" y="2024"/>
                  </a:lnTo>
                  <a:lnTo>
                    <a:pt x="90" y="2019"/>
                  </a:lnTo>
                  <a:lnTo>
                    <a:pt x="93" y="2011"/>
                  </a:lnTo>
                  <a:lnTo>
                    <a:pt x="99" y="2003"/>
                  </a:lnTo>
                  <a:lnTo>
                    <a:pt x="103" y="1994"/>
                  </a:lnTo>
                  <a:lnTo>
                    <a:pt x="109" y="1984"/>
                  </a:lnTo>
                  <a:lnTo>
                    <a:pt x="112" y="1975"/>
                  </a:lnTo>
                  <a:lnTo>
                    <a:pt x="120" y="1967"/>
                  </a:lnTo>
                  <a:lnTo>
                    <a:pt x="126" y="1956"/>
                  </a:lnTo>
                  <a:lnTo>
                    <a:pt x="130" y="1946"/>
                  </a:lnTo>
                  <a:lnTo>
                    <a:pt x="137" y="1935"/>
                  </a:lnTo>
                  <a:lnTo>
                    <a:pt x="143" y="1924"/>
                  </a:lnTo>
                  <a:lnTo>
                    <a:pt x="149" y="1912"/>
                  </a:lnTo>
                  <a:lnTo>
                    <a:pt x="154" y="1901"/>
                  </a:lnTo>
                  <a:lnTo>
                    <a:pt x="162" y="1889"/>
                  </a:lnTo>
                  <a:lnTo>
                    <a:pt x="168" y="1876"/>
                  </a:lnTo>
                  <a:lnTo>
                    <a:pt x="175" y="1865"/>
                  </a:lnTo>
                  <a:lnTo>
                    <a:pt x="183" y="1851"/>
                  </a:lnTo>
                  <a:lnTo>
                    <a:pt x="190" y="1840"/>
                  </a:lnTo>
                  <a:lnTo>
                    <a:pt x="198" y="1827"/>
                  </a:lnTo>
                  <a:lnTo>
                    <a:pt x="204" y="1813"/>
                  </a:lnTo>
                  <a:lnTo>
                    <a:pt x="209" y="1800"/>
                  </a:lnTo>
                  <a:lnTo>
                    <a:pt x="217" y="1785"/>
                  </a:lnTo>
                  <a:lnTo>
                    <a:pt x="225" y="1771"/>
                  </a:lnTo>
                  <a:lnTo>
                    <a:pt x="230" y="1758"/>
                  </a:lnTo>
                  <a:lnTo>
                    <a:pt x="238" y="1743"/>
                  </a:lnTo>
                  <a:lnTo>
                    <a:pt x="245" y="1730"/>
                  </a:lnTo>
                  <a:lnTo>
                    <a:pt x="253" y="1716"/>
                  </a:lnTo>
                  <a:lnTo>
                    <a:pt x="261" y="1701"/>
                  </a:lnTo>
                  <a:lnTo>
                    <a:pt x="266" y="1686"/>
                  </a:lnTo>
                  <a:lnTo>
                    <a:pt x="272" y="1671"/>
                  </a:lnTo>
                  <a:lnTo>
                    <a:pt x="280" y="1657"/>
                  </a:lnTo>
                  <a:lnTo>
                    <a:pt x="287" y="1642"/>
                  </a:lnTo>
                  <a:lnTo>
                    <a:pt x="295" y="1629"/>
                  </a:lnTo>
                  <a:lnTo>
                    <a:pt x="301" y="1614"/>
                  </a:lnTo>
                  <a:lnTo>
                    <a:pt x="308" y="1599"/>
                  </a:lnTo>
                  <a:lnTo>
                    <a:pt x="314" y="1583"/>
                  </a:lnTo>
                  <a:lnTo>
                    <a:pt x="320" y="1568"/>
                  </a:lnTo>
                  <a:lnTo>
                    <a:pt x="327" y="1555"/>
                  </a:lnTo>
                  <a:lnTo>
                    <a:pt x="333" y="1540"/>
                  </a:lnTo>
                  <a:lnTo>
                    <a:pt x="339" y="1524"/>
                  </a:lnTo>
                  <a:lnTo>
                    <a:pt x="344" y="1511"/>
                  </a:lnTo>
                  <a:lnTo>
                    <a:pt x="350" y="1496"/>
                  </a:lnTo>
                  <a:lnTo>
                    <a:pt x="356" y="1483"/>
                  </a:lnTo>
                  <a:lnTo>
                    <a:pt x="360" y="1467"/>
                  </a:lnTo>
                  <a:lnTo>
                    <a:pt x="365" y="1454"/>
                  </a:lnTo>
                  <a:lnTo>
                    <a:pt x="369" y="1439"/>
                  </a:lnTo>
                  <a:lnTo>
                    <a:pt x="375" y="1426"/>
                  </a:lnTo>
                  <a:lnTo>
                    <a:pt x="379" y="1412"/>
                  </a:lnTo>
                  <a:lnTo>
                    <a:pt x="382" y="1399"/>
                  </a:lnTo>
                  <a:lnTo>
                    <a:pt x="386" y="1386"/>
                  </a:lnTo>
                  <a:lnTo>
                    <a:pt x="390" y="1374"/>
                  </a:lnTo>
                  <a:lnTo>
                    <a:pt x="392" y="1361"/>
                  </a:lnTo>
                  <a:lnTo>
                    <a:pt x="396" y="1348"/>
                  </a:lnTo>
                  <a:lnTo>
                    <a:pt x="398" y="1334"/>
                  </a:lnTo>
                  <a:lnTo>
                    <a:pt x="399" y="1323"/>
                  </a:lnTo>
                  <a:lnTo>
                    <a:pt x="399" y="1310"/>
                  </a:lnTo>
                  <a:lnTo>
                    <a:pt x="401" y="1298"/>
                  </a:lnTo>
                  <a:lnTo>
                    <a:pt x="403" y="1287"/>
                  </a:lnTo>
                  <a:lnTo>
                    <a:pt x="405" y="1275"/>
                  </a:lnTo>
                  <a:lnTo>
                    <a:pt x="405" y="1264"/>
                  </a:lnTo>
                  <a:lnTo>
                    <a:pt x="407" y="1253"/>
                  </a:lnTo>
                  <a:lnTo>
                    <a:pt x="407" y="1241"/>
                  </a:lnTo>
                  <a:lnTo>
                    <a:pt x="409" y="1232"/>
                  </a:lnTo>
                  <a:lnTo>
                    <a:pt x="409" y="1220"/>
                  </a:lnTo>
                  <a:lnTo>
                    <a:pt x="409" y="1211"/>
                  </a:lnTo>
                  <a:lnTo>
                    <a:pt x="409" y="1201"/>
                  </a:lnTo>
                  <a:lnTo>
                    <a:pt x="409" y="1190"/>
                  </a:lnTo>
                  <a:lnTo>
                    <a:pt x="407" y="1180"/>
                  </a:lnTo>
                  <a:lnTo>
                    <a:pt x="407" y="1171"/>
                  </a:lnTo>
                  <a:lnTo>
                    <a:pt x="405" y="1161"/>
                  </a:lnTo>
                  <a:lnTo>
                    <a:pt x="405" y="1152"/>
                  </a:lnTo>
                  <a:lnTo>
                    <a:pt x="405" y="1140"/>
                  </a:lnTo>
                  <a:lnTo>
                    <a:pt x="403" y="1133"/>
                  </a:lnTo>
                  <a:lnTo>
                    <a:pt x="401" y="1123"/>
                  </a:lnTo>
                  <a:lnTo>
                    <a:pt x="401" y="1116"/>
                  </a:lnTo>
                  <a:lnTo>
                    <a:pt x="399" y="1106"/>
                  </a:lnTo>
                  <a:lnTo>
                    <a:pt x="399" y="1099"/>
                  </a:lnTo>
                  <a:lnTo>
                    <a:pt x="398" y="1089"/>
                  </a:lnTo>
                  <a:lnTo>
                    <a:pt x="396" y="1082"/>
                  </a:lnTo>
                  <a:lnTo>
                    <a:pt x="394" y="1074"/>
                  </a:lnTo>
                  <a:lnTo>
                    <a:pt x="392" y="1066"/>
                  </a:lnTo>
                  <a:lnTo>
                    <a:pt x="390" y="1057"/>
                  </a:lnTo>
                  <a:lnTo>
                    <a:pt x="390" y="1051"/>
                  </a:lnTo>
                  <a:lnTo>
                    <a:pt x="386" y="1042"/>
                  </a:lnTo>
                  <a:lnTo>
                    <a:pt x="384" y="1034"/>
                  </a:lnTo>
                  <a:lnTo>
                    <a:pt x="382" y="1026"/>
                  </a:lnTo>
                  <a:lnTo>
                    <a:pt x="380" y="1019"/>
                  </a:lnTo>
                  <a:lnTo>
                    <a:pt x="379" y="1011"/>
                  </a:lnTo>
                  <a:lnTo>
                    <a:pt x="377" y="1004"/>
                  </a:lnTo>
                  <a:lnTo>
                    <a:pt x="375" y="996"/>
                  </a:lnTo>
                  <a:lnTo>
                    <a:pt x="375" y="990"/>
                  </a:lnTo>
                  <a:lnTo>
                    <a:pt x="373" y="983"/>
                  </a:lnTo>
                  <a:lnTo>
                    <a:pt x="371" y="975"/>
                  </a:lnTo>
                  <a:lnTo>
                    <a:pt x="369" y="967"/>
                  </a:lnTo>
                  <a:lnTo>
                    <a:pt x="367" y="962"/>
                  </a:lnTo>
                  <a:lnTo>
                    <a:pt x="365" y="956"/>
                  </a:lnTo>
                  <a:lnTo>
                    <a:pt x="365" y="948"/>
                  </a:lnTo>
                  <a:lnTo>
                    <a:pt x="363" y="943"/>
                  </a:lnTo>
                  <a:lnTo>
                    <a:pt x="363" y="935"/>
                  </a:lnTo>
                  <a:lnTo>
                    <a:pt x="361" y="929"/>
                  </a:lnTo>
                  <a:lnTo>
                    <a:pt x="360" y="924"/>
                  </a:lnTo>
                  <a:lnTo>
                    <a:pt x="360" y="916"/>
                  </a:lnTo>
                  <a:lnTo>
                    <a:pt x="360" y="910"/>
                  </a:lnTo>
                  <a:lnTo>
                    <a:pt x="358" y="903"/>
                  </a:lnTo>
                  <a:lnTo>
                    <a:pt x="358" y="897"/>
                  </a:lnTo>
                  <a:lnTo>
                    <a:pt x="358" y="891"/>
                  </a:lnTo>
                  <a:lnTo>
                    <a:pt x="358" y="884"/>
                  </a:lnTo>
                  <a:lnTo>
                    <a:pt x="358" y="878"/>
                  </a:lnTo>
                  <a:lnTo>
                    <a:pt x="358" y="871"/>
                  </a:lnTo>
                  <a:lnTo>
                    <a:pt x="358" y="865"/>
                  </a:lnTo>
                  <a:lnTo>
                    <a:pt x="360" y="859"/>
                  </a:lnTo>
                  <a:lnTo>
                    <a:pt x="360" y="853"/>
                  </a:lnTo>
                  <a:lnTo>
                    <a:pt x="361" y="848"/>
                  </a:lnTo>
                  <a:lnTo>
                    <a:pt x="361" y="840"/>
                  </a:lnTo>
                  <a:lnTo>
                    <a:pt x="365" y="836"/>
                  </a:lnTo>
                  <a:lnTo>
                    <a:pt x="367" y="829"/>
                  </a:lnTo>
                  <a:lnTo>
                    <a:pt x="369" y="823"/>
                  </a:lnTo>
                  <a:lnTo>
                    <a:pt x="369" y="815"/>
                  </a:lnTo>
                  <a:lnTo>
                    <a:pt x="373" y="810"/>
                  </a:lnTo>
                  <a:lnTo>
                    <a:pt x="375" y="804"/>
                  </a:lnTo>
                  <a:lnTo>
                    <a:pt x="379" y="798"/>
                  </a:lnTo>
                  <a:lnTo>
                    <a:pt x="382" y="791"/>
                  </a:lnTo>
                  <a:lnTo>
                    <a:pt x="384" y="785"/>
                  </a:lnTo>
                  <a:lnTo>
                    <a:pt x="388" y="779"/>
                  </a:lnTo>
                  <a:lnTo>
                    <a:pt x="392" y="774"/>
                  </a:lnTo>
                  <a:lnTo>
                    <a:pt x="396" y="766"/>
                  </a:lnTo>
                  <a:lnTo>
                    <a:pt x="399" y="760"/>
                  </a:lnTo>
                  <a:lnTo>
                    <a:pt x="401" y="755"/>
                  </a:lnTo>
                  <a:lnTo>
                    <a:pt x="407" y="749"/>
                  </a:lnTo>
                  <a:lnTo>
                    <a:pt x="413" y="741"/>
                  </a:lnTo>
                  <a:lnTo>
                    <a:pt x="417" y="736"/>
                  </a:lnTo>
                  <a:lnTo>
                    <a:pt x="420" y="730"/>
                  </a:lnTo>
                  <a:lnTo>
                    <a:pt x="426" y="722"/>
                  </a:lnTo>
                  <a:lnTo>
                    <a:pt x="430" y="717"/>
                  </a:lnTo>
                  <a:lnTo>
                    <a:pt x="436" y="711"/>
                  </a:lnTo>
                  <a:lnTo>
                    <a:pt x="439" y="703"/>
                  </a:lnTo>
                  <a:lnTo>
                    <a:pt x="445" y="698"/>
                  </a:lnTo>
                  <a:lnTo>
                    <a:pt x="449" y="690"/>
                  </a:lnTo>
                  <a:lnTo>
                    <a:pt x="456" y="686"/>
                  </a:lnTo>
                  <a:lnTo>
                    <a:pt x="462" y="679"/>
                  </a:lnTo>
                  <a:lnTo>
                    <a:pt x="466" y="673"/>
                  </a:lnTo>
                  <a:lnTo>
                    <a:pt x="472" y="665"/>
                  </a:lnTo>
                  <a:lnTo>
                    <a:pt x="479" y="660"/>
                  </a:lnTo>
                  <a:lnTo>
                    <a:pt x="485" y="652"/>
                  </a:lnTo>
                  <a:lnTo>
                    <a:pt x="489" y="646"/>
                  </a:lnTo>
                  <a:lnTo>
                    <a:pt x="496" y="641"/>
                  </a:lnTo>
                  <a:lnTo>
                    <a:pt x="502" y="633"/>
                  </a:lnTo>
                  <a:lnTo>
                    <a:pt x="508" y="625"/>
                  </a:lnTo>
                  <a:lnTo>
                    <a:pt x="513" y="620"/>
                  </a:lnTo>
                  <a:lnTo>
                    <a:pt x="519" y="612"/>
                  </a:lnTo>
                  <a:lnTo>
                    <a:pt x="525" y="606"/>
                  </a:lnTo>
                  <a:lnTo>
                    <a:pt x="531" y="599"/>
                  </a:lnTo>
                  <a:lnTo>
                    <a:pt x="536" y="591"/>
                  </a:lnTo>
                  <a:lnTo>
                    <a:pt x="542" y="585"/>
                  </a:lnTo>
                  <a:lnTo>
                    <a:pt x="548" y="578"/>
                  </a:lnTo>
                  <a:lnTo>
                    <a:pt x="553" y="570"/>
                  </a:lnTo>
                  <a:lnTo>
                    <a:pt x="559" y="563"/>
                  </a:lnTo>
                  <a:lnTo>
                    <a:pt x="565" y="555"/>
                  </a:lnTo>
                  <a:lnTo>
                    <a:pt x="569" y="549"/>
                  </a:lnTo>
                  <a:lnTo>
                    <a:pt x="574" y="542"/>
                  </a:lnTo>
                  <a:lnTo>
                    <a:pt x="580" y="536"/>
                  </a:lnTo>
                  <a:lnTo>
                    <a:pt x="586" y="528"/>
                  </a:lnTo>
                  <a:lnTo>
                    <a:pt x="591" y="521"/>
                  </a:lnTo>
                  <a:lnTo>
                    <a:pt x="597" y="513"/>
                  </a:lnTo>
                  <a:lnTo>
                    <a:pt x="601" y="506"/>
                  </a:lnTo>
                  <a:lnTo>
                    <a:pt x="605" y="498"/>
                  </a:lnTo>
                  <a:lnTo>
                    <a:pt x="610" y="490"/>
                  </a:lnTo>
                  <a:lnTo>
                    <a:pt x="614" y="483"/>
                  </a:lnTo>
                  <a:lnTo>
                    <a:pt x="620" y="475"/>
                  </a:lnTo>
                  <a:lnTo>
                    <a:pt x="624" y="468"/>
                  </a:lnTo>
                  <a:lnTo>
                    <a:pt x="629" y="460"/>
                  </a:lnTo>
                  <a:lnTo>
                    <a:pt x="631" y="452"/>
                  </a:lnTo>
                  <a:lnTo>
                    <a:pt x="637" y="445"/>
                  </a:lnTo>
                  <a:lnTo>
                    <a:pt x="639" y="435"/>
                  </a:lnTo>
                  <a:lnTo>
                    <a:pt x="645" y="428"/>
                  </a:lnTo>
                  <a:lnTo>
                    <a:pt x="647" y="420"/>
                  </a:lnTo>
                  <a:lnTo>
                    <a:pt x="650" y="412"/>
                  </a:lnTo>
                  <a:lnTo>
                    <a:pt x="654" y="405"/>
                  </a:lnTo>
                  <a:lnTo>
                    <a:pt x="656" y="397"/>
                  </a:lnTo>
                  <a:lnTo>
                    <a:pt x="658" y="388"/>
                  </a:lnTo>
                  <a:lnTo>
                    <a:pt x="662" y="380"/>
                  </a:lnTo>
                  <a:lnTo>
                    <a:pt x="662" y="371"/>
                  </a:lnTo>
                  <a:lnTo>
                    <a:pt x="666" y="363"/>
                  </a:lnTo>
                  <a:lnTo>
                    <a:pt x="667" y="352"/>
                  </a:lnTo>
                  <a:lnTo>
                    <a:pt x="667" y="344"/>
                  </a:lnTo>
                  <a:lnTo>
                    <a:pt x="669" y="335"/>
                  </a:lnTo>
                  <a:lnTo>
                    <a:pt x="671" y="327"/>
                  </a:lnTo>
                  <a:lnTo>
                    <a:pt x="671" y="317"/>
                  </a:lnTo>
                  <a:lnTo>
                    <a:pt x="671" y="310"/>
                  </a:lnTo>
                  <a:lnTo>
                    <a:pt x="673" y="300"/>
                  </a:lnTo>
                  <a:lnTo>
                    <a:pt x="675" y="293"/>
                  </a:lnTo>
                  <a:lnTo>
                    <a:pt x="675" y="285"/>
                  </a:lnTo>
                  <a:lnTo>
                    <a:pt x="675" y="276"/>
                  </a:lnTo>
                  <a:lnTo>
                    <a:pt x="675" y="268"/>
                  </a:lnTo>
                  <a:lnTo>
                    <a:pt x="675" y="260"/>
                  </a:lnTo>
                  <a:lnTo>
                    <a:pt x="675" y="249"/>
                  </a:lnTo>
                  <a:lnTo>
                    <a:pt x="673" y="241"/>
                  </a:lnTo>
                  <a:lnTo>
                    <a:pt x="671" y="232"/>
                  </a:lnTo>
                  <a:lnTo>
                    <a:pt x="671" y="224"/>
                  </a:lnTo>
                  <a:lnTo>
                    <a:pt x="671" y="217"/>
                  </a:lnTo>
                  <a:lnTo>
                    <a:pt x="671" y="209"/>
                  </a:lnTo>
                  <a:lnTo>
                    <a:pt x="669" y="200"/>
                  </a:lnTo>
                  <a:lnTo>
                    <a:pt x="669" y="192"/>
                  </a:lnTo>
                  <a:lnTo>
                    <a:pt x="667" y="184"/>
                  </a:lnTo>
                  <a:lnTo>
                    <a:pt x="667" y="177"/>
                  </a:lnTo>
                  <a:lnTo>
                    <a:pt x="666" y="167"/>
                  </a:lnTo>
                  <a:lnTo>
                    <a:pt x="664" y="160"/>
                  </a:lnTo>
                  <a:lnTo>
                    <a:pt x="662" y="152"/>
                  </a:lnTo>
                  <a:lnTo>
                    <a:pt x="662" y="144"/>
                  </a:lnTo>
                  <a:lnTo>
                    <a:pt x="660" y="137"/>
                  </a:lnTo>
                  <a:lnTo>
                    <a:pt x="660" y="131"/>
                  </a:lnTo>
                  <a:lnTo>
                    <a:pt x="656" y="124"/>
                  </a:lnTo>
                  <a:lnTo>
                    <a:pt x="654" y="116"/>
                  </a:lnTo>
                  <a:lnTo>
                    <a:pt x="652" y="108"/>
                  </a:lnTo>
                  <a:lnTo>
                    <a:pt x="652" y="103"/>
                  </a:lnTo>
                  <a:lnTo>
                    <a:pt x="648" y="95"/>
                  </a:lnTo>
                  <a:lnTo>
                    <a:pt x="648" y="89"/>
                  </a:lnTo>
                  <a:lnTo>
                    <a:pt x="647" y="82"/>
                  </a:lnTo>
                  <a:lnTo>
                    <a:pt x="645" y="76"/>
                  </a:lnTo>
                  <a:lnTo>
                    <a:pt x="641" y="65"/>
                  </a:lnTo>
                  <a:lnTo>
                    <a:pt x="637" y="55"/>
                  </a:lnTo>
                  <a:lnTo>
                    <a:pt x="633" y="46"/>
                  </a:lnTo>
                  <a:lnTo>
                    <a:pt x="631" y="36"/>
                  </a:lnTo>
                  <a:lnTo>
                    <a:pt x="629" y="27"/>
                  </a:lnTo>
                  <a:lnTo>
                    <a:pt x="626" y="19"/>
                  </a:lnTo>
                  <a:lnTo>
                    <a:pt x="622" y="11"/>
                  </a:lnTo>
                  <a:lnTo>
                    <a:pt x="622" y="8"/>
                  </a:lnTo>
                  <a:lnTo>
                    <a:pt x="618" y="2"/>
                  </a:lnTo>
                  <a:lnTo>
                    <a:pt x="618" y="0"/>
                  </a:lnTo>
                  <a:close/>
                </a:path>
              </a:pathLst>
            </a:custGeom>
            <a:solidFill>
              <a:srgbClr val="D9E0E6"/>
            </a:solidFill>
            <a:ln w="9525">
              <a:noFill/>
              <a:miter lim="800000"/>
              <a:headEnd/>
              <a:tailEnd/>
            </a:ln>
          </p:spPr>
          <p:txBody>
            <a:bodyPr/>
            <a:lstStyle/>
            <a:p>
              <a:endParaRPr lang="en-US" b="0">
                <a:solidFill>
                  <a:srgbClr val="000000"/>
                </a:solidFill>
              </a:endParaRPr>
            </a:p>
          </p:txBody>
        </p:sp>
        <p:sp>
          <p:nvSpPr>
            <p:cNvPr id="1125" name="Shape 6241"/>
            <p:cNvSpPr>
              <a:spLocks/>
            </p:cNvSpPr>
            <p:nvPr/>
          </p:nvSpPr>
          <p:spPr bwMode="auto">
            <a:xfrm>
              <a:off x="4675" y="764"/>
              <a:ext cx="670" cy="192"/>
            </a:xfrm>
            <a:custGeom>
              <a:avLst/>
              <a:gdLst>
                <a:gd name="T0" fmla="*/ 27 w 1340"/>
                <a:gd name="T1" fmla="*/ 235 h 384"/>
                <a:gd name="T2" fmla="*/ 99 w 1340"/>
                <a:gd name="T3" fmla="*/ 204 h 384"/>
                <a:gd name="T4" fmla="*/ 159 w 1340"/>
                <a:gd name="T5" fmla="*/ 190 h 384"/>
                <a:gd name="T6" fmla="*/ 223 w 1340"/>
                <a:gd name="T7" fmla="*/ 165 h 384"/>
                <a:gd name="T8" fmla="*/ 295 w 1340"/>
                <a:gd name="T9" fmla="*/ 146 h 384"/>
                <a:gd name="T10" fmla="*/ 365 w 1340"/>
                <a:gd name="T11" fmla="*/ 124 h 384"/>
                <a:gd name="T12" fmla="*/ 446 w 1340"/>
                <a:gd name="T13" fmla="*/ 105 h 384"/>
                <a:gd name="T14" fmla="*/ 543 w 1340"/>
                <a:gd name="T15" fmla="*/ 84 h 384"/>
                <a:gd name="T16" fmla="*/ 636 w 1340"/>
                <a:gd name="T17" fmla="*/ 66 h 384"/>
                <a:gd name="T18" fmla="*/ 737 w 1340"/>
                <a:gd name="T19" fmla="*/ 47 h 384"/>
                <a:gd name="T20" fmla="*/ 849 w 1340"/>
                <a:gd name="T21" fmla="*/ 35 h 384"/>
                <a:gd name="T22" fmla="*/ 961 w 1340"/>
                <a:gd name="T23" fmla="*/ 19 h 384"/>
                <a:gd name="T24" fmla="*/ 1086 w 1340"/>
                <a:gd name="T25" fmla="*/ 12 h 384"/>
                <a:gd name="T26" fmla="*/ 1210 w 1340"/>
                <a:gd name="T27" fmla="*/ 0 h 384"/>
                <a:gd name="T28" fmla="*/ 1337 w 1340"/>
                <a:gd name="T29" fmla="*/ 0 h 384"/>
                <a:gd name="T30" fmla="*/ 1478 w 1340"/>
                <a:gd name="T31" fmla="*/ 0 h 384"/>
                <a:gd name="T32" fmla="*/ 1615 w 1340"/>
                <a:gd name="T33" fmla="*/ 12 h 384"/>
                <a:gd name="T34" fmla="*/ 1761 w 1340"/>
                <a:gd name="T35" fmla="*/ 19 h 384"/>
                <a:gd name="T36" fmla="*/ 1903 w 1340"/>
                <a:gd name="T37" fmla="*/ 41 h 384"/>
                <a:gd name="T38" fmla="*/ 2056 w 1340"/>
                <a:gd name="T39" fmla="*/ 58 h 384"/>
                <a:gd name="T40" fmla="*/ 2205 w 1340"/>
                <a:gd name="T41" fmla="*/ 87 h 384"/>
                <a:gd name="T42" fmla="*/ 2357 w 1340"/>
                <a:gd name="T43" fmla="*/ 117 h 384"/>
                <a:gd name="T44" fmla="*/ 2512 w 1340"/>
                <a:gd name="T45" fmla="*/ 159 h 384"/>
                <a:gd name="T46" fmla="*/ 2658 w 1340"/>
                <a:gd name="T47" fmla="*/ 201 h 384"/>
                <a:gd name="T48" fmla="*/ 2812 w 1340"/>
                <a:gd name="T49" fmla="*/ 241 h 384"/>
                <a:gd name="T50" fmla="*/ 2951 w 1340"/>
                <a:gd name="T51" fmla="*/ 283 h 384"/>
                <a:gd name="T52" fmla="*/ 3100 w 1340"/>
                <a:gd name="T53" fmla="*/ 329 h 384"/>
                <a:gd name="T54" fmla="*/ 3237 w 1340"/>
                <a:gd name="T55" fmla="*/ 379 h 384"/>
                <a:gd name="T56" fmla="*/ 3370 w 1340"/>
                <a:gd name="T57" fmla="*/ 424 h 384"/>
                <a:gd name="T58" fmla="*/ 3494 w 1340"/>
                <a:gd name="T59" fmla="*/ 465 h 384"/>
                <a:gd name="T60" fmla="*/ 3612 w 1340"/>
                <a:gd name="T61" fmla="*/ 505 h 384"/>
                <a:gd name="T62" fmla="*/ 3717 w 1340"/>
                <a:gd name="T63" fmla="*/ 549 h 384"/>
                <a:gd name="T64" fmla="*/ 3819 w 1340"/>
                <a:gd name="T65" fmla="*/ 590 h 384"/>
                <a:gd name="T66" fmla="*/ 3906 w 1340"/>
                <a:gd name="T67" fmla="*/ 624 h 384"/>
                <a:gd name="T68" fmla="*/ 3984 w 1340"/>
                <a:gd name="T69" fmla="*/ 655 h 384"/>
                <a:gd name="T70" fmla="*/ 4043 w 1340"/>
                <a:gd name="T71" fmla="*/ 683 h 384"/>
                <a:gd name="T72" fmla="*/ 4095 w 1340"/>
                <a:gd name="T73" fmla="*/ 707 h 384"/>
                <a:gd name="T74" fmla="*/ 4149 w 1340"/>
                <a:gd name="T75" fmla="*/ 732 h 384"/>
                <a:gd name="T76" fmla="*/ 948 w 1340"/>
                <a:gd name="T77" fmla="*/ 1185 h 384"/>
                <a:gd name="T78" fmla="*/ 948 w 1340"/>
                <a:gd name="T79" fmla="*/ 1145 h 384"/>
                <a:gd name="T80" fmla="*/ 942 w 1340"/>
                <a:gd name="T81" fmla="*/ 1061 h 384"/>
                <a:gd name="T82" fmla="*/ 923 w 1340"/>
                <a:gd name="T83" fmla="*/ 989 h 384"/>
                <a:gd name="T84" fmla="*/ 902 w 1340"/>
                <a:gd name="T85" fmla="*/ 923 h 384"/>
                <a:gd name="T86" fmla="*/ 877 w 1340"/>
                <a:gd name="T87" fmla="*/ 865 h 384"/>
                <a:gd name="T88" fmla="*/ 837 w 1340"/>
                <a:gd name="T89" fmla="*/ 796 h 384"/>
                <a:gd name="T90" fmla="*/ 790 w 1340"/>
                <a:gd name="T91" fmla="*/ 726 h 384"/>
                <a:gd name="T92" fmla="*/ 719 w 1340"/>
                <a:gd name="T93" fmla="*/ 667 h 384"/>
                <a:gd name="T94" fmla="*/ 642 w 1340"/>
                <a:gd name="T95" fmla="*/ 596 h 384"/>
                <a:gd name="T96" fmla="*/ 556 w 1340"/>
                <a:gd name="T97" fmla="*/ 537 h 384"/>
                <a:gd name="T98" fmla="*/ 465 w 1340"/>
                <a:gd name="T99" fmla="*/ 477 h 384"/>
                <a:gd name="T100" fmla="*/ 372 w 1340"/>
                <a:gd name="T101" fmla="*/ 424 h 384"/>
                <a:gd name="T102" fmla="*/ 283 w 1340"/>
                <a:gd name="T103" fmla="*/ 379 h 384"/>
                <a:gd name="T104" fmla="*/ 195 w 1340"/>
                <a:gd name="T105" fmla="*/ 335 h 384"/>
                <a:gd name="T106" fmla="*/ 117 w 1340"/>
                <a:gd name="T107" fmla="*/ 301 h 384"/>
                <a:gd name="T108" fmla="*/ 58 w 1340"/>
                <a:gd name="T109" fmla="*/ 276 h 384"/>
                <a:gd name="T110" fmla="*/ 19 w 1340"/>
                <a:gd name="T111" fmla="*/ 261 h 384"/>
                <a:gd name="T112" fmla="*/ 0 w 1340"/>
                <a:gd name="T113" fmla="*/ 254 h 3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0"/>
                <a:gd name="T172" fmla="*/ 0 h 384"/>
                <a:gd name="T173" fmla="*/ 1340 w 1340"/>
                <a:gd name="T174" fmla="*/ 384 h 3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0" h="384">
                  <a:moveTo>
                    <a:pt x="0" y="82"/>
                  </a:moveTo>
                  <a:lnTo>
                    <a:pt x="2" y="80"/>
                  </a:lnTo>
                  <a:lnTo>
                    <a:pt x="9" y="76"/>
                  </a:lnTo>
                  <a:lnTo>
                    <a:pt x="15" y="74"/>
                  </a:lnTo>
                  <a:lnTo>
                    <a:pt x="23" y="70"/>
                  </a:lnTo>
                  <a:lnTo>
                    <a:pt x="32" y="66"/>
                  </a:lnTo>
                  <a:lnTo>
                    <a:pt x="42" y="65"/>
                  </a:lnTo>
                  <a:lnTo>
                    <a:pt x="47" y="61"/>
                  </a:lnTo>
                  <a:lnTo>
                    <a:pt x="51" y="61"/>
                  </a:lnTo>
                  <a:lnTo>
                    <a:pt x="59" y="57"/>
                  </a:lnTo>
                  <a:lnTo>
                    <a:pt x="65" y="57"/>
                  </a:lnTo>
                  <a:lnTo>
                    <a:pt x="72" y="53"/>
                  </a:lnTo>
                  <a:lnTo>
                    <a:pt x="78" y="51"/>
                  </a:lnTo>
                  <a:lnTo>
                    <a:pt x="85" y="49"/>
                  </a:lnTo>
                  <a:lnTo>
                    <a:pt x="95" y="47"/>
                  </a:lnTo>
                  <a:lnTo>
                    <a:pt x="101" y="44"/>
                  </a:lnTo>
                  <a:lnTo>
                    <a:pt x="110" y="42"/>
                  </a:lnTo>
                  <a:lnTo>
                    <a:pt x="118" y="40"/>
                  </a:lnTo>
                  <a:lnTo>
                    <a:pt x="127" y="38"/>
                  </a:lnTo>
                  <a:lnTo>
                    <a:pt x="135" y="36"/>
                  </a:lnTo>
                  <a:lnTo>
                    <a:pt x="144" y="34"/>
                  </a:lnTo>
                  <a:lnTo>
                    <a:pt x="154" y="32"/>
                  </a:lnTo>
                  <a:lnTo>
                    <a:pt x="165" y="30"/>
                  </a:lnTo>
                  <a:lnTo>
                    <a:pt x="175" y="27"/>
                  </a:lnTo>
                  <a:lnTo>
                    <a:pt x="184" y="25"/>
                  </a:lnTo>
                  <a:lnTo>
                    <a:pt x="194" y="23"/>
                  </a:lnTo>
                  <a:lnTo>
                    <a:pt x="205" y="21"/>
                  </a:lnTo>
                  <a:lnTo>
                    <a:pt x="215" y="19"/>
                  </a:lnTo>
                  <a:lnTo>
                    <a:pt x="226" y="17"/>
                  </a:lnTo>
                  <a:lnTo>
                    <a:pt x="238" y="15"/>
                  </a:lnTo>
                  <a:lnTo>
                    <a:pt x="251" y="13"/>
                  </a:lnTo>
                  <a:lnTo>
                    <a:pt x="262" y="11"/>
                  </a:lnTo>
                  <a:lnTo>
                    <a:pt x="274" y="11"/>
                  </a:lnTo>
                  <a:lnTo>
                    <a:pt x="285" y="9"/>
                  </a:lnTo>
                  <a:lnTo>
                    <a:pt x="298" y="8"/>
                  </a:lnTo>
                  <a:lnTo>
                    <a:pt x="310" y="6"/>
                  </a:lnTo>
                  <a:lnTo>
                    <a:pt x="323" y="4"/>
                  </a:lnTo>
                  <a:lnTo>
                    <a:pt x="336" y="4"/>
                  </a:lnTo>
                  <a:lnTo>
                    <a:pt x="350" y="4"/>
                  </a:lnTo>
                  <a:lnTo>
                    <a:pt x="363" y="2"/>
                  </a:lnTo>
                  <a:lnTo>
                    <a:pt x="376" y="2"/>
                  </a:lnTo>
                  <a:lnTo>
                    <a:pt x="390" y="0"/>
                  </a:lnTo>
                  <a:lnTo>
                    <a:pt x="403" y="0"/>
                  </a:lnTo>
                  <a:lnTo>
                    <a:pt x="416" y="0"/>
                  </a:lnTo>
                  <a:lnTo>
                    <a:pt x="431" y="0"/>
                  </a:lnTo>
                  <a:lnTo>
                    <a:pt x="447" y="0"/>
                  </a:lnTo>
                  <a:lnTo>
                    <a:pt x="462" y="0"/>
                  </a:lnTo>
                  <a:lnTo>
                    <a:pt x="477" y="0"/>
                  </a:lnTo>
                  <a:lnTo>
                    <a:pt x="490" y="0"/>
                  </a:lnTo>
                  <a:lnTo>
                    <a:pt x="506" y="2"/>
                  </a:lnTo>
                  <a:lnTo>
                    <a:pt x="521" y="4"/>
                  </a:lnTo>
                  <a:lnTo>
                    <a:pt x="536" y="4"/>
                  </a:lnTo>
                  <a:lnTo>
                    <a:pt x="551" y="6"/>
                  </a:lnTo>
                  <a:lnTo>
                    <a:pt x="568" y="6"/>
                  </a:lnTo>
                  <a:lnTo>
                    <a:pt x="584" y="9"/>
                  </a:lnTo>
                  <a:lnTo>
                    <a:pt x="599" y="11"/>
                  </a:lnTo>
                  <a:lnTo>
                    <a:pt x="614" y="13"/>
                  </a:lnTo>
                  <a:lnTo>
                    <a:pt x="631" y="13"/>
                  </a:lnTo>
                  <a:lnTo>
                    <a:pt x="646" y="17"/>
                  </a:lnTo>
                  <a:lnTo>
                    <a:pt x="663" y="19"/>
                  </a:lnTo>
                  <a:lnTo>
                    <a:pt x="679" y="23"/>
                  </a:lnTo>
                  <a:lnTo>
                    <a:pt x="696" y="27"/>
                  </a:lnTo>
                  <a:lnTo>
                    <a:pt x="711" y="28"/>
                  </a:lnTo>
                  <a:lnTo>
                    <a:pt x="728" y="32"/>
                  </a:lnTo>
                  <a:lnTo>
                    <a:pt x="743" y="36"/>
                  </a:lnTo>
                  <a:lnTo>
                    <a:pt x="760" y="38"/>
                  </a:lnTo>
                  <a:lnTo>
                    <a:pt x="777" y="44"/>
                  </a:lnTo>
                  <a:lnTo>
                    <a:pt x="793" y="46"/>
                  </a:lnTo>
                  <a:lnTo>
                    <a:pt x="810" y="51"/>
                  </a:lnTo>
                  <a:lnTo>
                    <a:pt x="825" y="55"/>
                  </a:lnTo>
                  <a:lnTo>
                    <a:pt x="842" y="61"/>
                  </a:lnTo>
                  <a:lnTo>
                    <a:pt x="857" y="65"/>
                  </a:lnTo>
                  <a:lnTo>
                    <a:pt x="874" y="68"/>
                  </a:lnTo>
                  <a:lnTo>
                    <a:pt x="890" y="72"/>
                  </a:lnTo>
                  <a:lnTo>
                    <a:pt x="907" y="78"/>
                  </a:lnTo>
                  <a:lnTo>
                    <a:pt x="922" y="82"/>
                  </a:lnTo>
                  <a:lnTo>
                    <a:pt x="939" y="87"/>
                  </a:lnTo>
                  <a:lnTo>
                    <a:pt x="952" y="91"/>
                  </a:lnTo>
                  <a:lnTo>
                    <a:pt x="969" y="97"/>
                  </a:lnTo>
                  <a:lnTo>
                    <a:pt x="983" y="101"/>
                  </a:lnTo>
                  <a:lnTo>
                    <a:pt x="1000" y="106"/>
                  </a:lnTo>
                  <a:lnTo>
                    <a:pt x="1013" y="112"/>
                  </a:lnTo>
                  <a:lnTo>
                    <a:pt x="1030" y="116"/>
                  </a:lnTo>
                  <a:lnTo>
                    <a:pt x="1044" y="122"/>
                  </a:lnTo>
                  <a:lnTo>
                    <a:pt x="1059" y="127"/>
                  </a:lnTo>
                  <a:lnTo>
                    <a:pt x="1072" y="131"/>
                  </a:lnTo>
                  <a:lnTo>
                    <a:pt x="1087" y="137"/>
                  </a:lnTo>
                  <a:lnTo>
                    <a:pt x="1101" y="142"/>
                  </a:lnTo>
                  <a:lnTo>
                    <a:pt x="1114" y="146"/>
                  </a:lnTo>
                  <a:lnTo>
                    <a:pt x="1127" y="150"/>
                  </a:lnTo>
                  <a:lnTo>
                    <a:pt x="1140" y="156"/>
                  </a:lnTo>
                  <a:lnTo>
                    <a:pt x="1152" y="160"/>
                  </a:lnTo>
                  <a:lnTo>
                    <a:pt x="1165" y="163"/>
                  </a:lnTo>
                  <a:lnTo>
                    <a:pt x="1177" y="169"/>
                  </a:lnTo>
                  <a:lnTo>
                    <a:pt x="1188" y="175"/>
                  </a:lnTo>
                  <a:lnTo>
                    <a:pt x="1199" y="177"/>
                  </a:lnTo>
                  <a:lnTo>
                    <a:pt x="1211" y="180"/>
                  </a:lnTo>
                  <a:lnTo>
                    <a:pt x="1220" y="186"/>
                  </a:lnTo>
                  <a:lnTo>
                    <a:pt x="1232" y="190"/>
                  </a:lnTo>
                  <a:lnTo>
                    <a:pt x="1241" y="194"/>
                  </a:lnTo>
                  <a:lnTo>
                    <a:pt x="1251" y="198"/>
                  </a:lnTo>
                  <a:lnTo>
                    <a:pt x="1260" y="201"/>
                  </a:lnTo>
                  <a:lnTo>
                    <a:pt x="1270" y="207"/>
                  </a:lnTo>
                  <a:lnTo>
                    <a:pt x="1277" y="209"/>
                  </a:lnTo>
                  <a:lnTo>
                    <a:pt x="1285" y="211"/>
                  </a:lnTo>
                  <a:lnTo>
                    <a:pt x="1291" y="215"/>
                  </a:lnTo>
                  <a:lnTo>
                    <a:pt x="1298" y="219"/>
                  </a:lnTo>
                  <a:lnTo>
                    <a:pt x="1304" y="220"/>
                  </a:lnTo>
                  <a:lnTo>
                    <a:pt x="1310" y="222"/>
                  </a:lnTo>
                  <a:lnTo>
                    <a:pt x="1315" y="224"/>
                  </a:lnTo>
                  <a:lnTo>
                    <a:pt x="1321" y="228"/>
                  </a:lnTo>
                  <a:lnTo>
                    <a:pt x="1329" y="232"/>
                  </a:lnTo>
                  <a:lnTo>
                    <a:pt x="1334" y="234"/>
                  </a:lnTo>
                  <a:lnTo>
                    <a:pt x="1338" y="236"/>
                  </a:lnTo>
                  <a:lnTo>
                    <a:pt x="1340" y="238"/>
                  </a:lnTo>
                  <a:lnTo>
                    <a:pt x="306" y="384"/>
                  </a:lnTo>
                  <a:lnTo>
                    <a:pt x="306" y="382"/>
                  </a:lnTo>
                  <a:lnTo>
                    <a:pt x="306" y="380"/>
                  </a:lnTo>
                  <a:lnTo>
                    <a:pt x="306" y="374"/>
                  </a:lnTo>
                  <a:lnTo>
                    <a:pt x="306" y="369"/>
                  </a:lnTo>
                  <a:lnTo>
                    <a:pt x="306" y="361"/>
                  </a:lnTo>
                  <a:lnTo>
                    <a:pt x="306" y="352"/>
                  </a:lnTo>
                  <a:lnTo>
                    <a:pt x="304" y="342"/>
                  </a:lnTo>
                  <a:lnTo>
                    <a:pt x="302" y="331"/>
                  </a:lnTo>
                  <a:lnTo>
                    <a:pt x="300" y="325"/>
                  </a:lnTo>
                  <a:lnTo>
                    <a:pt x="298" y="319"/>
                  </a:lnTo>
                  <a:lnTo>
                    <a:pt x="296" y="312"/>
                  </a:lnTo>
                  <a:lnTo>
                    <a:pt x="295" y="306"/>
                  </a:lnTo>
                  <a:lnTo>
                    <a:pt x="291" y="298"/>
                  </a:lnTo>
                  <a:lnTo>
                    <a:pt x="289" y="293"/>
                  </a:lnTo>
                  <a:lnTo>
                    <a:pt x="285" y="285"/>
                  </a:lnTo>
                  <a:lnTo>
                    <a:pt x="283" y="279"/>
                  </a:lnTo>
                  <a:lnTo>
                    <a:pt x="279" y="272"/>
                  </a:lnTo>
                  <a:lnTo>
                    <a:pt x="274" y="264"/>
                  </a:lnTo>
                  <a:lnTo>
                    <a:pt x="270" y="257"/>
                  </a:lnTo>
                  <a:lnTo>
                    <a:pt x="264" y="249"/>
                  </a:lnTo>
                  <a:lnTo>
                    <a:pt x="258" y="241"/>
                  </a:lnTo>
                  <a:lnTo>
                    <a:pt x="255" y="234"/>
                  </a:lnTo>
                  <a:lnTo>
                    <a:pt x="247" y="228"/>
                  </a:lnTo>
                  <a:lnTo>
                    <a:pt x="241" y="222"/>
                  </a:lnTo>
                  <a:lnTo>
                    <a:pt x="232" y="215"/>
                  </a:lnTo>
                  <a:lnTo>
                    <a:pt x="224" y="207"/>
                  </a:lnTo>
                  <a:lnTo>
                    <a:pt x="217" y="200"/>
                  </a:lnTo>
                  <a:lnTo>
                    <a:pt x="207" y="192"/>
                  </a:lnTo>
                  <a:lnTo>
                    <a:pt x="198" y="186"/>
                  </a:lnTo>
                  <a:lnTo>
                    <a:pt x="188" y="179"/>
                  </a:lnTo>
                  <a:lnTo>
                    <a:pt x="179" y="173"/>
                  </a:lnTo>
                  <a:lnTo>
                    <a:pt x="169" y="167"/>
                  </a:lnTo>
                  <a:lnTo>
                    <a:pt x="160" y="160"/>
                  </a:lnTo>
                  <a:lnTo>
                    <a:pt x="150" y="154"/>
                  </a:lnTo>
                  <a:lnTo>
                    <a:pt x="139" y="148"/>
                  </a:lnTo>
                  <a:lnTo>
                    <a:pt x="129" y="142"/>
                  </a:lnTo>
                  <a:lnTo>
                    <a:pt x="120" y="137"/>
                  </a:lnTo>
                  <a:lnTo>
                    <a:pt x="110" y="131"/>
                  </a:lnTo>
                  <a:lnTo>
                    <a:pt x="99" y="127"/>
                  </a:lnTo>
                  <a:lnTo>
                    <a:pt x="91" y="122"/>
                  </a:lnTo>
                  <a:lnTo>
                    <a:pt x="82" y="116"/>
                  </a:lnTo>
                  <a:lnTo>
                    <a:pt x="72" y="112"/>
                  </a:lnTo>
                  <a:lnTo>
                    <a:pt x="63" y="108"/>
                  </a:lnTo>
                  <a:lnTo>
                    <a:pt x="55" y="104"/>
                  </a:lnTo>
                  <a:lnTo>
                    <a:pt x="46" y="101"/>
                  </a:lnTo>
                  <a:lnTo>
                    <a:pt x="38" y="97"/>
                  </a:lnTo>
                  <a:lnTo>
                    <a:pt x="32" y="93"/>
                  </a:lnTo>
                  <a:lnTo>
                    <a:pt x="25" y="91"/>
                  </a:lnTo>
                  <a:lnTo>
                    <a:pt x="19" y="89"/>
                  </a:lnTo>
                  <a:lnTo>
                    <a:pt x="13" y="85"/>
                  </a:lnTo>
                  <a:lnTo>
                    <a:pt x="9" y="84"/>
                  </a:lnTo>
                  <a:lnTo>
                    <a:pt x="6" y="84"/>
                  </a:lnTo>
                  <a:lnTo>
                    <a:pt x="0" y="82"/>
                  </a:lnTo>
                  <a:close/>
                </a:path>
              </a:pathLst>
            </a:custGeom>
            <a:solidFill>
              <a:srgbClr val="D9E0E6"/>
            </a:solidFill>
            <a:ln w="9525">
              <a:noFill/>
              <a:miter lim="800000"/>
              <a:headEnd/>
              <a:tailEnd/>
            </a:ln>
          </p:spPr>
          <p:txBody>
            <a:bodyPr/>
            <a:lstStyle/>
            <a:p>
              <a:endParaRPr lang="en-US" b="0">
                <a:solidFill>
                  <a:srgbClr val="000000"/>
                </a:solidFill>
              </a:endParaRPr>
            </a:p>
          </p:txBody>
        </p:sp>
        <p:graphicFrame>
          <p:nvGraphicFramePr>
            <p:cNvPr id="1026" name="Object 99"/>
            <p:cNvGraphicFramePr>
              <a:graphicFrameLocks noChangeAspect="1"/>
            </p:cNvGraphicFramePr>
            <p:nvPr/>
          </p:nvGraphicFramePr>
          <p:xfrm>
            <a:off x="4788" y="1315"/>
            <a:ext cx="355" cy="256"/>
          </p:xfrm>
          <a:graphic>
            <a:graphicData uri="http://schemas.openxmlformats.org/presentationml/2006/ole">
              <p:oleObj spid="_x0000_s1026" name="Visio" r:id="rId3" imgW="1243203" imgH="897331" progId="">
                <p:embed/>
              </p:oleObj>
            </a:graphicData>
          </a:graphic>
        </p:graphicFrame>
        <p:sp>
          <p:nvSpPr>
            <p:cNvPr id="1126" name="Shape 6242"/>
            <p:cNvSpPr>
              <a:spLocks/>
            </p:cNvSpPr>
            <p:nvPr/>
          </p:nvSpPr>
          <p:spPr bwMode="auto">
            <a:xfrm>
              <a:off x="4448" y="1461"/>
              <a:ext cx="492" cy="316"/>
            </a:xfrm>
            <a:custGeom>
              <a:avLst/>
              <a:gdLst>
                <a:gd name="T0" fmla="*/ 258 w 984"/>
                <a:gd name="T1" fmla="*/ 703 h 633"/>
                <a:gd name="T2" fmla="*/ 382 w 984"/>
                <a:gd name="T3" fmla="*/ 767 h 633"/>
                <a:gd name="T4" fmla="*/ 524 w 984"/>
                <a:gd name="T5" fmla="*/ 865 h 633"/>
                <a:gd name="T6" fmla="*/ 701 w 984"/>
                <a:gd name="T7" fmla="*/ 1018 h 633"/>
                <a:gd name="T8" fmla="*/ 878 w 984"/>
                <a:gd name="T9" fmla="*/ 1198 h 633"/>
                <a:gd name="T10" fmla="*/ 977 w 984"/>
                <a:gd name="T11" fmla="*/ 1308 h 633"/>
                <a:gd name="T12" fmla="*/ 1076 w 984"/>
                <a:gd name="T13" fmla="*/ 1424 h 633"/>
                <a:gd name="T14" fmla="*/ 1173 w 984"/>
                <a:gd name="T15" fmla="*/ 1541 h 633"/>
                <a:gd name="T16" fmla="*/ 1318 w 984"/>
                <a:gd name="T17" fmla="*/ 1715 h 633"/>
                <a:gd name="T18" fmla="*/ 1433 w 984"/>
                <a:gd name="T19" fmla="*/ 1850 h 633"/>
                <a:gd name="T20" fmla="*/ 1656 w 984"/>
                <a:gd name="T21" fmla="*/ 1922 h 633"/>
                <a:gd name="T22" fmla="*/ 1768 w 984"/>
                <a:gd name="T23" fmla="*/ 1853 h 633"/>
                <a:gd name="T24" fmla="*/ 1904 w 984"/>
                <a:gd name="T25" fmla="*/ 1773 h 633"/>
                <a:gd name="T26" fmla="*/ 2081 w 984"/>
                <a:gd name="T27" fmla="*/ 1663 h 633"/>
                <a:gd name="T28" fmla="*/ 2273 w 984"/>
                <a:gd name="T29" fmla="*/ 1529 h 633"/>
                <a:gd name="T30" fmla="*/ 2469 w 984"/>
                <a:gd name="T31" fmla="*/ 1379 h 633"/>
                <a:gd name="T32" fmla="*/ 2658 w 984"/>
                <a:gd name="T33" fmla="*/ 1220 h 633"/>
                <a:gd name="T34" fmla="*/ 2828 w 984"/>
                <a:gd name="T35" fmla="*/ 1076 h 633"/>
                <a:gd name="T36" fmla="*/ 2952 w 984"/>
                <a:gd name="T37" fmla="*/ 959 h 633"/>
                <a:gd name="T38" fmla="*/ 3051 w 984"/>
                <a:gd name="T39" fmla="*/ 877 h 633"/>
                <a:gd name="T40" fmla="*/ 2810 w 984"/>
                <a:gd name="T41" fmla="*/ 30 h 633"/>
                <a:gd name="T42" fmla="*/ 2664 w 984"/>
                <a:gd name="T43" fmla="*/ 98 h 633"/>
                <a:gd name="T44" fmla="*/ 2534 w 984"/>
                <a:gd name="T45" fmla="*/ 174 h 633"/>
                <a:gd name="T46" fmla="*/ 2391 w 984"/>
                <a:gd name="T47" fmla="*/ 269 h 633"/>
                <a:gd name="T48" fmla="*/ 2245 w 984"/>
                <a:gd name="T49" fmla="*/ 373 h 633"/>
                <a:gd name="T50" fmla="*/ 2096 w 984"/>
                <a:gd name="T51" fmla="*/ 489 h 633"/>
                <a:gd name="T52" fmla="*/ 1978 w 984"/>
                <a:gd name="T53" fmla="*/ 593 h 633"/>
                <a:gd name="T54" fmla="*/ 1845 w 984"/>
                <a:gd name="T55" fmla="*/ 709 h 633"/>
                <a:gd name="T56" fmla="*/ 1873 w 984"/>
                <a:gd name="T57" fmla="*/ 697 h 633"/>
                <a:gd name="T58" fmla="*/ 2030 w 984"/>
                <a:gd name="T59" fmla="*/ 581 h 633"/>
                <a:gd name="T60" fmla="*/ 2155 w 984"/>
                <a:gd name="T61" fmla="*/ 507 h 633"/>
                <a:gd name="T62" fmla="*/ 2292 w 984"/>
                <a:gd name="T63" fmla="*/ 419 h 633"/>
                <a:gd name="T64" fmla="*/ 2434 w 984"/>
                <a:gd name="T65" fmla="*/ 327 h 633"/>
                <a:gd name="T66" fmla="*/ 2574 w 984"/>
                <a:gd name="T67" fmla="*/ 245 h 633"/>
                <a:gd name="T68" fmla="*/ 2698 w 984"/>
                <a:gd name="T69" fmla="*/ 180 h 633"/>
                <a:gd name="T70" fmla="*/ 2828 w 984"/>
                <a:gd name="T71" fmla="*/ 110 h 633"/>
                <a:gd name="T72" fmla="*/ 2853 w 984"/>
                <a:gd name="T73" fmla="*/ 186 h 633"/>
                <a:gd name="T74" fmla="*/ 2875 w 984"/>
                <a:gd name="T75" fmla="*/ 321 h 633"/>
                <a:gd name="T76" fmla="*/ 2887 w 984"/>
                <a:gd name="T77" fmla="*/ 449 h 633"/>
                <a:gd name="T78" fmla="*/ 2875 w 984"/>
                <a:gd name="T79" fmla="*/ 606 h 633"/>
                <a:gd name="T80" fmla="*/ 2887 w 984"/>
                <a:gd name="T81" fmla="*/ 715 h 633"/>
                <a:gd name="T82" fmla="*/ 2912 w 984"/>
                <a:gd name="T83" fmla="*/ 844 h 633"/>
                <a:gd name="T84" fmla="*/ 2887 w 984"/>
                <a:gd name="T85" fmla="*/ 917 h 633"/>
                <a:gd name="T86" fmla="*/ 2763 w 984"/>
                <a:gd name="T87" fmla="*/ 1006 h 633"/>
                <a:gd name="T88" fmla="*/ 2580 w 984"/>
                <a:gd name="T89" fmla="*/ 1134 h 633"/>
                <a:gd name="T90" fmla="*/ 2376 w 984"/>
                <a:gd name="T91" fmla="*/ 1284 h 633"/>
                <a:gd name="T92" fmla="*/ 2227 w 984"/>
                <a:gd name="T93" fmla="*/ 1379 h 633"/>
                <a:gd name="T94" fmla="*/ 2037 w 984"/>
                <a:gd name="T95" fmla="*/ 1504 h 633"/>
                <a:gd name="T96" fmla="*/ 1886 w 984"/>
                <a:gd name="T97" fmla="*/ 1586 h 633"/>
                <a:gd name="T98" fmla="*/ 1762 w 984"/>
                <a:gd name="T99" fmla="*/ 1651 h 633"/>
                <a:gd name="T100" fmla="*/ 1644 w 984"/>
                <a:gd name="T101" fmla="*/ 1690 h 633"/>
                <a:gd name="T102" fmla="*/ 1532 w 984"/>
                <a:gd name="T103" fmla="*/ 1754 h 633"/>
                <a:gd name="T104" fmla="*/ 1442 w 984"/>
                <a:gd name="T105" fmla="*/ 1620 h 633"/>
                <a:gd name="T106" fmla="*/ 1318 w 984"/>
                <a:gd name="T107" fmla="*/ 1446 h 633"/>
                <a:gd name="T108" fmla="*/ 1160 w 984"/>
                <a:gd name="T109" fmla="*/ 1257 h 633"/>
                <a:gd name="T110" fmla="*/ 971 w 984"/>
                <a:gd name="T111" fmla="*/ 1070 h 633"/>
                <a:gd name="T112" fmla="*/ 831 w 984"/>
                <a:gd name="T113" fmla="*/ 953 h 633"/>
                <a:gd name="T114" fmla="*/ 649 w 984"/>
                <a:gd name="T115" fmla="*/ 831 h 633"/>
                <a:gd name="T116" fmla="*/ 478 w 984"/>
                <a:gd name="T117" fmla="*/ 734 h 633"/>
                <a:gd name="T118" fmla="*/ 301 w 984"/>
                <a:gd name="T119" fmla="*/ 651 h 633"/>
                <a:gd name="T120" fmla="*/ 171 w 984"/>
                <a:gd name="T121" fmla="*/ 593 h 633"/>
                <a:gd name="T122" fmla="*/ 28 w 984"/>
                <a:gd name="T123" fmla="*/ 612 h 6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4"/>
                <a:gd name="T187" fmla="*/ 0 h 633"/>
                <a:gd name="T188" fmla="*/ 984 w 984"/>
                <a:gd name="T189" fmla="*/ 633 h 6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4" h="633">
                  <a:moveTo>
                    <a:pt x="51" y="224"/>
                  </a:moveTo>
                  <a:lnTo>
                    <a:pt x="55" y="224"/>
                  </a:lnTo>
                  <a:lnTo>
                    <a:pt x="62" y="224"/>
                  </a:lnTo>
                  <a:lnTo>
                    <a:pt x="66" y="224"/>
                  </a:lnTo>
                  <a:lnTo>
                    <a:pt x="74" y="228"/>
                  </a:lnTo>
                  <a:lnTo>
                    <a:pt x="83" y="230"/>
                  </a:lnTo>
                  <a:lnTo>
                    <a:pt x="95" y="236"/>
                  </a:lnTo>
                  <a:lnTo>
                    <a:pt x="98" y="238"/>
                  </a:lnTo>
                  <a:lnTo>
                    <a:pt x="104" y="240"/>
                  </a:lnTo>
                  <a:lnTo>
                    <a:pt x="110" y="243"/>
                  </a:lnTo>
                  <a:lnTo>
                    <a:pt x="116" y="247"/>
                  </a:lnTo>
                  <a:lnTo>
                    <a:pt x="123" y="251"/>
                  </a:lnTo>
                  <a:lnTo>
                    <a:pt x="129" y="255"/>
                  </a:lnTo>
                  <a:lnTo>
                    <a:pt x="137" y="259"/>
                  </a:lnTo>
                  <a:lnTo>
                    <a:pt x="146" y="264"/>
                  </a:lnTo>
                  <a:lnTo>
                    <a:pt x="152" y="270"/>
                  </a:lnTo>
                  <a:lnTo>
                    <a:pt x="161" y="276"/>
                  </a:lnTo>
                  <a:lnTo>
                    <a:pt x="169" y="283"/>
                  </a:lnTo>
                  <a:lnTo>
                    <a:pt x="178" y="291"/>
                  </a:lnTo>
                  <a:lnTo>
                    <a:pt x="186" y="297"/>
                  </a:lnTo>
                  <a:lnTo>
                    <a:pt x="195" y="304"/>
                  </a:lnTo>
                  <a:lnTo>
                    <a:pt x="207" y="314"/>
                  </a:lnTo>
                  <a:lnTo>
                    <a:pt x="216" y="323"/>
                  </a:lnTo>
                  <a:lnTo>
                    <a:pt x="226" y="333"/>
                  </a:lnTo>
                  <a:lnTo>
                    <a:pt x="237" y="342"/>
                  </a:lnTo>
                  <a:lnTo>
                    <a:pt x="247" y="352"/>
                  </a:lnTo>
                  <a:lnTo>
                    <a:pt x="256" y="363"/>
                  </a:lnTo>
                  <a:lnTo>
                    <a:pt x="268" y="375"/>
                  </a:lnTo>
                  <a:lnTo>
                    <a:pt x="279" y="386"/>
                  </a:lnTo>
                  <a:lnTo>
                    <a:pt x="283" y="392"/>
                  </a:lnTo>
                  <a:lnTo>
                    <a:pt x="289" y="397"/>
                  </a:lnTo>
                  <a:lnTo>
                    <a:pt x="294" y="405"/>
                  </a:lnTo>
                  <a:lnTo>
                    <a:pt x="302" y="411"/>
                  </a:lnTo>
                  <a:lnTo>
                    <a:pt x="306" y="416"/>
                  </a:lnTo>
                  <a:lnTo>
                    <a:pt x="311" y="422"/>
                  </a:lnTo>
                  <a:lnTo>
                    <a:pt x="315" y="428"/>
                  </a:lnTo>
                  <a:lnTo>
                    <a:pt x="321" y="435"/>
                  </a:lnTo>
                  <a:lnTo>
                    <a:pt x="327" y="441"/>
                  </a:lnTo>
                  <a:lnTo>
                    <a:pt x="332" y="447"/>
                  </a:lnTo>
                  <a:lnTo>
                    <a:pt x="336" y="453"/>
                  </a:lnTo>
                  <a:lnTo>
                    <a:pt x="344" y="460"/>
                  </a:lnTo>
                  <a:lnTo>
                    <a:pt x="347" y="466"/>
                  </a:lnTo>
                  <a:lnTo>
                    <a:pt x="353" y="472"/>
                  </a:lnTo>
                  <a:lnTo>
                    <a:pt x="359" y="477"/>
                  </a:lnTo>
                  <a:lnTo>
                    <a:pt x="363" y="485"/>
                  </a:lnTo>
                  <a:lnTo>
                    <a:pt x="368" y="491"/>
                  </a:lnTo>
                  <a:lnTo>
                    <a:pt x="374" y="496"/>
                  </a:lnTo>
                  <a:lnTo>
                    <a:pt x="378" y="504"/>
                  </a:lnTo>
                  <a:lnTo>
                    <a:pt x="384" y="510"/>
                  </a:lnTo>
                  <a:lnTo>
                    <a:pt x="393" y="521"/>
                  </a:lnTo>
                  <a:lnTo>
                    <a:pt x="403" y="530"/>
                  </a:lnTo>
                  <a:lnTo>
                    <a:pt x="410" y="540"/>
                  </a:lnTo>
                  <a:lnTo>
                    <a:pt x="418" y="551"/>
                  </a:lnTo>
                  <a:lnTo>
                    <a:pt x="425" y="561"/>
                  </a:lnTo>
                  <a:lnTo>
                    <a:pt x="433" y="570"/>
                  </a:lnTo>
                  <a:lnTo>
                    <a:pt x="441" y="578"/>
                  </a:lnTo>
                  <a:lnTo>
                    <a:pt x="448" y="587"/>
                  </a:lnTo>
                  <a:lnTo>
                    <a:pt x="452" y="593"/>
                  </a:lnTo>
                  <a:lnTo>
                    <a:pt x="458" y="601"/>
                  </a:lnTo>
                  <a:lnTo>
                    <a:pt x="462" y="605"/>
                  </a:lnTo>
                  <a:lnTo>
                    <a:pt x="465" y="610"/>
                  </a:lnTo>
                  <a:lnTo>
                    <a:pt x="471" y="618"/>
                  </a:lnTo>
                  <a:lnTo>
                    <a:pt x="473" y="620"/>
                  </a:lnTo>
                  <a:lnTo>
                    <a:pt x="530" y="633"/>
                  </a:lnTo>
                  <a:lnTo>
                    <a:pt x="530" y="631"/>
                  </a:lnTo>
                  <a:lnTo>
                    <a:pt x="534" y="629"/>
                  </a:lnTo>
                  <a:lnTo>
                    <a:pt x="539" y="625"/>
                  </a:lnTo>
                  <a:lnTo>
                    <a:pt x="549" y="620"/>
                  </a:lnTo>
                  <a:lnTo>
                    <a:pt x="551" y="616"/>
                  </a:lnTo>
                  <a:lnTo>
                    <a:pt x="557" y="612"/>
                  </a:lnTo>
                  <a:lnTo>
                    <a:pt x="564" y="610"/>
                  </a:lnTo>
                  <a:lnTo>
                    <a:pt x="570" y="606"/>
                  </a:lnTo>
                  <a:lnTo>
                    <a:pt x="576" y="603"/>
                  </a:lnTo>
                  <a:lnTo>
                    <a:pt x="583" y="599"/>
                  </a:lnTo>
                  <a:lnTo>
                    <a:pt x="591" y="595"/>
                  </a:lnTo>
                  <a:lnTo>
                    <a:pt x="598" y="591"/>
                  </a:lnTo>
                  <a:lnTo>
                    <a:pt x="606" y="586"/>
                  </a:lnTo>
                  <a:lnTo>
                    <a:pt x="614" y="580"/>
                  </a:lnTo>
                  <a:lnTo>
                    <a:pt x="623" y="574"/>
                  </a:lnTo>
                  <a:lnTo>
                    <a:pt x="633" y="568"/>
                  </a:lnTo>
                  <a:lnTo>
                    <a:pt x="640" y="563"/>
                  </a:lnTo>
                  <a:lnTo>
                    <a:pt x="650" y="555"/>
                  </a:lnTo>
                  <a:lnTo>
                    <a:pt x="661" y="549"/>
                  </a:lnTo>
                  <a:lnTo>
                    <a:pt x="671" y="544"/>
                  </a:lnTo>
                  <a:lnTo>
                    <a:pt x="680" y="536"/>
                  </a:lnTo>
                  <a:lnTo>
                    <a:pt x="690" y="529"/>
                  </a:lnTo>
                  <a:lnTo>
                    <a:pt x="701" y="521"/>
                  </a:lnTo>
                  <a:lnTo>
                    <a:pt x="712" y="515"/>
                  </a:lnTo>
                  <a:lnTo>
                    <a:pt x="722" y="508"/>
                  </a:lnTo>
                  <a:lnTo>
                    <a:pt x="733" y="500"/>
                  </a:lnTo>
                  <a:lnTo>
                    <a:pt x="743" y="492"/>
                  </a:lnTo>
                  <a:lnTo>
                    <a:pt x="756" y="485"/>
                  </a:lnTo>
                  <a:lnTo>
                    <a:pt x="766" y="475"/>
                  </a:lnTo>
                  <a:lnTo>
                    <a:pt x="775" y="468"/>
                  </a:lnTo>
                  <a:lnTo>
                    <a:pt x="785" y="458"/>
                  </a:lnTo>
                  <a:lnTo>
                    <a:pt x="796" y="451"/>
                  </a:lnTo>
                  <a:lnTo>
                    <a:pt x="806" y="441"/>
                  </a:lnTo>
                  <a:lnTo>
                    <a:pt x="817" y="434"/>
                  </a:lnTo>
                  <a:lnTo>
                    <a:pt x="828" y="424"/>
                  </a:lnTo>
                  <a:lnTo>
                    <a:pt x="838" y="416"/>
                  </a:lnTo>
                  <a:lnTo>
                    <a:pt x="847" y="407"/>
                  </a:lnTo>
                  <a:lnTo>
                    <a:pt x="857" y="399"/>
                  </a:lnTo>
                  <a:lnTo>
                    <a:pt x="866" y="390"/>
                  </a:lnTo>
                  <a:lnTo>
                    <a:pt x="876" y="382"/>
                  </a:lnTo>
                  <a:lnTo>
                    <a:pt x="885" y="375"/>
                  </a:lnTo>
                  <a:lnTo>
                    <a:pt x="895" y="367"/>
                  </a:lnTo>
                  <a:lnTo>
                    <a:pt x="903" y="359"/>
                  </a:lnTo>
                  <a:lnTo>
                    <a:pt x="912" y="352"/>
                  </a:lnTo>
                  <a:lnTo>
                    <a:pt x="920" y="346"/>
                  </a:lnTo>
                  <a:lnTo>
                    <a:pt x="927" y="338"/>
                  </a:lnTo>
                  <a:lnTo>
                    <a:pt x="933" y="331"/>
                  </a:lnTo>
                  <a:lnTo>
                    <a:pt x="941" y="325"/>
                  </a:lnTo>
                  <a:lnTo>
                    <a:pt x="946" y="319"/>
                  </a:lnTo>
                  <a:lnTo>
                    <a:pt x="952" y="314"/>
                  </a:lnTo>
                  <a:lnTo>
                    <a:pt x="958" y="308"/>
                  </a:lnTo>
                  <a:lnTo>
                    <a:pt x="965" y="304"/>
                  </a:lnTo>
                  <a:lnTo>
                    <a:pt x="973" y="297"/>
                  </a:lnTo>
                  <a:lnTo>
                    <a:pt x="980" y="291"/>
                  </a:lnTo>
                  <a:lnTo>
                    <a:pt x="982" y="287"/>
                  </a:lnTo>
                  <a:lnTo>
                    <a:pt x="984" y="287"/>
                  </a:lnTo>
                  <a:lnTo>
                    <a:pt x="929" y="0"/>
                  </a:lnTo>
                  <a:lnTo>
                    <a:pt x="927" y="0"/>
                  </a:lnTo>
                  <a:lnTo>
                    <a:pt x="925" y="2"/>
                  </a:lnTo>
                  <a:lnTo>
                    <a:pt x="920" y="2"/>
                  </a:lnTo>
                  <a:lnTo>
                    <a:pt x="916" y="6"/>
                  </a:lnTo>
                  <a:lnTo>
                    <a:pt x="906" y="10"/>
                  </a:lnTo>
                  <a:lnTo>
                    <a:pt x="899" y="13"/>
                  </a:lnTo>
                  <a:lnTo>
                    <a:pt x="887" y="17"/>
                  </a:lnTo>
                  <a:lnTo>
                    <a:pt x="878" y="25"/>
                  </a:lnTo>
                  <a:lnTo>
                    <a:pt x="872" y="27"/>
                  </a:lnTo>
                  <a:lnTo>
                    <a:pt x="865" y="31"/>
                  </a:lnTo>
                  <a:lnTo>
                    <a:pt x="859" y="32"/>
                  </a:lnTo>
                  <a:lnTo>
                    <a:pt x="853" y="36"/>
                  </a:lnTo>
                  <a:lnTo>
                    <a:pt x="846" y="40"/>
                  </a:lnTo>
                  <a:lnTo>
                    <a:pt x="840" y="44"/>
                  </a:lnTo>
                  <a:lnTo>
                    <a:pt x="832" y="48"/>
                  </a:lnTo>
                  <a:lnTo>
                    <a:pt x="825" y="53"/>
                  </a:lnTo>
                  <a:lnTo>
                    <a:pt x="817" y="57"/>
                  </a:lnTo>
                  <a:lnTo>
                    <a:pt x="809" y="61"/>
                  </a:lnTo>
                  <a:lnTo>
                    <a:pt x="802" y="65"/>
                  </a:lnTo>
                  <a:lnTo>
                    <a:pt x="796" y="72"/>
                  </a:lnTo>
                  <a:lnTo>
                    <a:pt x="787" y="76"/>
                  </a:lnTo>
                  <a:lnTo>
                    <a:pt x="781" y="82"/>
                  </a:lnTo>
                  <a:lnTo>
                    <a:pt x="771" y="88"/>
                  </a:lnTo>
                  <a:lnTo>
                    <a:pt x="766" y="93"/>
                  </a:lnTo>
                  <a:lnTo>
                    <a:pt x="756" y="99"/>
                  </a:lnTo>
                  <a:lnTo>
                    <a:pt x="749" y="105"/>
                  </a:lnTo>
                  <a:lnTo>
                    <a:pt x="741" y="110"/>
                  </a:lnTo>
                  <a:lnTo>
                    <a:pt x="733" y="116"/>
                  </a:lnTo>
                  <a:lnTo>
                    <a:pt x="724" y="122"/>
                  </a:lnTo>
                  <a:lnTo>
                    <a:pt x="716" y="128"/>
                  </a:lnTo>
                  <a:lnTo>
                    <a:pt x="709" y="135"/>
                  </a:lnTo>
                  <a:lnTo>
                    <a:pt x="701" y="141"/>
                  </a:lnTo>
                  <a:lnTo>
                    <a:pt x="693" y="147"/>
                  </a:lnTo>
                  <a:lnTo>
                    <a:pt x="686" y="152"/>
                  </a:lnTo>
                  <a:lnTo>
                    <a:pt x="676" y="160"/>
                  </a:lnTo>
                  <a:lnTo>
                    <a:pt x="671" y="166"/>
                  </a:lnTo>
                  <a:lnTo>
                    <a:pt x="663" y="171"/>
                  </a:lnTo>
                  <a:lnTo>
                    <a:pt x="655" y="177"/>
                  </a:lnTo>
                  <a:lnTo>
                    <a:pt x="650" y="183"/>
                  </a:lnTo>
                  <a:lnTo>
                    <a:pt x="644" y="190"/>
                  </a:lnTo>
                  <a:lnTo>
                    <a:pt x="638" y="194"/>
                  </a:lnTo>
                  <a:lnTo>
                    <a:pt x="631" y="200"/>
                  </a:lnTo>
                  <a:lnTo>
                    <a:pt x="625" y="204"/>
                  </a:lnTo>
                  <a:lnTo>
                    <a:pt x="619" y="209"/>
                  </a:lnTo>
                  <a:lnTo>
                    <a:pt x="610" y="217"/>
                  </a:lnTo>
                  <a:lnTo>
                    <a:pt x="602" y="226"/>
                  </a:lnTo>
                  <a:lnTo>
                    <a:pt x="595" y="232"/>
                  </a:lnTo>
                  <a:lnTo>
                    <a:pt x="591" y="238"/>
                  </a:lnTo>
                  <a:lnTo>
                    <a:pt x="587" y="240"/>
                  </a:lnTo>
                  <a:lnTo>
                    <a:pt x="587" y="242"/>
                  </a:lnTo>
                  <a:lnTo>
                    <a:pt x="589" y="238"/>
                  </a:lnTo>
                  <a:lnTo>
                    <a:pt x="598" y="232"/>
                  </a:lnTo>
                  <a:lnTo>
                    <a:pt x="604" y="228"/>
                  </a:lnTo>
                  <a:lnTo>
                    <a:pt x="612" y="223"/>
                  </a:lnTo>
                  <a:lnTo>
                    <a:pt x="619" y="217"/>
                  </a:lnTo>
                  <a:lnTo>
                    <a:pt x="629" y="211"/>
                  </a:lnTo>
                  <a:lnTo>
                    <a:pt x="638" y="202"/>
                  </a:lnTo>
                  <a:lnTo>
                    <a:pt x="650" y="194"/>
                  </a:lnTo>
                  <a:lnTo>
                    <a:pt x="655" y="190"/>
                  </a:lnTo>
                  <a:lnTo>
                    <a:pt x="661" y="186"/>
                  </a:lnTo>
                  <a:lnTo>
                    <a:pt x="669" y="183"/>
                  </a:lnTo>
                  <a:lnTo>
                    <a:pt x="674" y="179"/>
                  </a:lnTo>
                  <a:lnTo>
                    <a:pt x="680" y="173"/>
                  </a:lnTo>
                  <a:lnTo>
                    <a:pt x="688" y="169"/>
                  </a:lnTo>
                  <a:lnTo>
                    <a:pt x="695" y="166"/>
                  </a:lnTo>
                  <a:lnTo>
                    <a:pt x="703" y="160"/>
                  </a:lnTo>
                  <a:lnTo>
                    <a:pt x="709" y="156"/>
                  </a:lnTo>
                  <a:lnTo>
                    <a:pt x="716" y="152"/>
                  </a:lnTo>
                  <a:lnTo>
                    <a:pt x="724" y="147"/>
                  </a:lnTo>
                  <a:lnTo>
                    <a:pt x="733" y="143"/>
                  </a:lnTo>
                  <a:lnTo>
                    <a:pt x="739" y="137"/>
                  </a:lnTo>
                  <a:lnTo>
                    <a:pt x="747" y="133"/>
                  </a:lnTo>
                  <a:lnTo>
                    <a:pt x="754" y="128"/>
                  </a:lnTo>
                  <a:lnTo>
                    <a:pt x="764" y="122"/>
                  </a:lnTo>
                  <a:lnTo>
                    <a:pt x="769" y="118"/>
                  </a:lnTo>
                  <a:lnTo>
                    <a:pt x="777" y="112"/>
                  </a:lnTo>
                  <a:lnTo>
                    <a:pt x="785" y="107"/>
                  </a:lnTo>
                  <a:lnTo>
                    <a:pt x="794" y="105"/>
                  </a:lnTo>
                  <a:lnTo>
                    <a:pt x="800" y="99"/>
                  </a:lnTo>
                  <a:lnTo>
                    <a:pt x="809" y="95"/>
                  </a:lnTo>
                  <a:lnTo>
                    <a:pt x="815" y="89"/>
                  </a:lnTo>
                  <a:lnTo>
                    <a:pt x="825" y="86"/>
                  </a:lnTo>
                  <a:lnTo>
                    <a:pt x="830" y="80"/>
                  </a:lnTo>
                  <a:lnTo>
                    <a:pt x="838" y="76"/>
                  </a:lnTo>
                  <a:lnTo>
                    <a:pt x="846" y="72"/>
                  </a:lnTo>
                  <a:lnTo>
                    <a:pt x="853" y="70"/>
                  </a:lnTo>
                  <a:lnTo>
                    <a:pt x="857" y="65"/>
                  </a:lnTo>
                  <a:lnTo>
                    <a:pt x="865" y="63"/>
                  </a:lnTo>
                  <a:lnTo>
                    <a:pt x="870" y="59"/>
                  </a:lnTo>
                  <a:lnTo>
                    <a:pt x="876" y="55"/>
                  </a:lnTo>
                  <a:lnTo>
                    <a:pt x="885" y="50"/>
                  </a:lnTo>
                  <a:lnTo>
                    <a:pt x="895" y="44"/>
                  </a:lnTo>
                  <a:lnTo>
                    <a:pt x="903" y="40"/>
                  </a:lnTo>
                  <a:lnTo>
                    <a:pt x="908" y="38"/>
                  </a:lnTo>
                  <a:lnTo>
                    <a:pt x="912" y="36"/>
                  </a:lnTo>
                  <a:lnTo>
                    <a:pt x="914" y="36"/>
                  </a:lnTo>
                  <a:lnTo>
                    <a:pt x="914" y="38"/>
                  </a:lnTo>
                  <a:lnTo>
                    <a:pt x="916" y="44"/>
                  </a:lnTo>
                  <a:lnTo>
                    <a:pt x="916" y="50"/>
                  </a:lnTo>
                  <a:lnTo>
                    <a:pt x="918" y="55"/>
                  </a:lnTo>
                  <a:lnTo>
                    <a:pt x="920" y="61"/>
                  </a:lnTo>
                  <a:lnTo>
                    <a:pt x="922" y="69"/>
                  </a:lnTo>
                  <a:lnTo>
                    <a:pt x="923" y="74"/>
                  </a:lnTo>
                  <a:lnTo>
                    <a:pt x="923" y="82"/>
                  </a:lnTo>
                  <a:lnTo>
                    <a:pt x="925" y="89"/>
                  </a:lnTo>
                  <a:lnTo>
                    <a:pt x="927" y="99"/>
                  </a:lnTo>
                  <a:lnTo>
                    <a:pt x="927" y="105"/>
                  </a:lnTo>
                  <a:lnTo>
                    <a:pt x="929" y="114"/>
                  </a:lnTo>
                  <a:lnTo>
                    <a:pt x="931" y="120"/>
                  </a:lnTo>
                  <a:lnTo>
                    <a:pt x="931" y="129"/>
                  </a:lnTo>
                  <a:lnTo>
                    <a:pt x="931" y="135"/>
                  </a:lnTo>
                  <a:lnTo>
                    <a:pt x="931" y="141"/>
                  </a:lnTo>
                  <a:lnTo>
                    <a:pt x="931" y="147"/>
                  </a:lnTo>
                  <a:lnTo>
                    <a:pt x="933" y="152"/>
                  </a:lnTo>
                  <a:lnTo>
                    <a:pt x="931" y="164"/>
                  </a:lnTo>
                  <a:lnTo>
                    <a:pt x="931" y="175"/>
                  </a:lnTo>
                  <a:lnTo>
                    <a:pt x="929" y="183"/>
                  </a:lnTo>
                  <a:lnTo>
                    <a:pt x="927" y="194"/>
                  </a:lnTo>
                  <a:lnTo>
                    <a:pt x="927" y="198"/>
                  </a:lnTo>
                  <a:lnTo>
                    <a:pt x="927" y="204"/>
                  </a:lnTo>
                  <a:lnTo>
                    <a:pt x="927" y="209"/>
                  </a:lnTo>
                  <a:lnTo>
                    <a:pt x="929" y="217"/>
                  </a:lnTo>
                  <a:lnTo>
                    <a:pt x="929" y="223"/>
                  </a:lnTo>
                  <a:lnTo>
                    <a:pt x="931" y="228"/>
                  </a:lnTo>
                  <a:lnTo>
                    <a:pt x="931" y="234"/>
                  </a:lnTo>
                  <a:lnTo>
                    <a:pt x="933" y="240"/>
                  </a:lnTo>
                  <a:lnTo>
                    <a:pt x="933" y="247"/>
                  </a:lnTo>
                  <a:lnTo>
                    <a:pt x="935" y="253"/>
                  </a:lnTo>
                  <a:lnTo>
                    <a:pt x="935" y="261"/>
                  </a:lnTo>
                  <a:lnTo>
                    <a:pt x="939" y="266"/>
                  </a:lnTo>
                  <a:lnTo>
                    <a:pt x="939" y="276"/>
                  </a:lnTo>
                  <a:lnTo>
                    <a:pt x="941" y="285"/>
                  </a:lnTo>
                  <a:lnTo>
                    <a:pt x="942" y="291"/>
                  </a:lnTo>
                  <a:lnTo>
                    <a:pt x="942" y="293"/>
                  </a:lnTo>
                  <a:lnTo>
                    <a:pt x="941" y="295"/>
                  </a:lnTo>
                  <a:lnTo>
                    <a:pt x="935" y="299"/>
                  </a:lnTo>
                  <a:lnTo>
                    <a:pt x="931" y="300"/>
                  </a:lnTo>
                  <a:lnTo>
                    <a:pt x="925" y="304"/>
                  </a:lnTo>
                  <a:lnTo>
                    <a:pt x="920" y="308"/>
                  </a:lnTo>
                  <a:lnTo>
                    <a:pt x="914" y="314"/>
                  </a:lnTo>
                  <a:lnTo>
                    <a:pt x="906" y="318"/>
                  </a:lnTo>
                  <a:lnTo>
                    <a:pt x="899" y="323"/>
                  </a:lnTo>
                  <a:lnTo>
                    <a:pt x="891" y="329"/>
                  </a:lnTo>
                  <a:lnTo>
                    <a:pt x="884" y="335"/>
                  </a:lnTo>
                  <a:lnTo>
                    <a:pt x="872" y="342"/>
                  </a:lnTo>
                  <a:lnTo>
                    <a:pt x="863" y="348"/>
                  </a:lnTo>
                  <a:lnTo>
                    <a:pt x="853" y="356"/>
                  </a:lnTo>
                  <a:lnTo>
                    <a:pt x="844" y="365"/>
                  </a:lnTo>
                  <a:lnTo>
                    <a:pt x="832" y="371"/>
                  </a:lnTo>
                  <a:lnTo>
                    <a:pt x="821" y="380"/>
                  </a:lnTo>
                  <a:lnTo>
                    <a:pt x="809" y="388"/>
                  </a:lnTo>
                  <a:lnTo>
                    <a:pt x="800" y="396"/>
                  </a:lnTo>
                  <a:lnTo>
                    <a:pt x="789" y="403"/>
                  </a:lnTo>
                  <a:lnTo>
                    <a:pt x="777" y="413"/>
                  </a:lnTo>
                  <a:lnTo>
                    <a:pt x="766" y="420"/>
                  </a:lnTo>
                  <a:lnTo>
                    <a:pt x="754" y="428"/>
                  </a:lnTo>
                  <a:lnTo>
                    <a:pt x="749" y="432"/>
                  </a:lnTo>
                  <a:lnTo>
                    <a:pt x="741" y="435"/>
                  </a:lnTo>
                  <a:lnTo>
                    <a:pt x="735" y="439"/>
                  </a:lnTo>
                  <a:lnTo>
                    <a:pt x="731" y="443"/>
                  </a:lnTo>
                  <a:lnTo>
                    <a:pt x="718" y="451"/>
                  </a:lnTo>
                  <a:lnTo>
                    <a:pt x="709" y="460"/>
                  </a:lnTo>
                  <a:lnTo>
                    <a:pt x="697" y="466"/>
                  </a:lnTo>
                  <a:lnTo>
                    <a:pt x="688" y="473"/>
                  </a:lnTo>
                  <a:lnTo>
                    <a:pt x="678" y="481"/>
                  </a:lnTo>
                  <a:lnTo>
                    <a:pt x="669" y="489"/>
                  </a:lnTo>
                  <a:lnTo>
                    <a:pt x="657" y="492"/>
                  </a:lnTo>
                  <a:lnTo>
                    <a:pt x="648" y="498"/>
                  </a:lnTo>
                  <a:lnTo>
                    <a:pt x="640" y="502"/>
                  </a:lnTo>
                  <a:lnTo>
                    <a:pt x="631" y="508"/>
                  </a:lnTo>
                  <a:lnTo>
                    <a:pt x="623" y="511"/>
                  </a:lnTo>
                  <a:lnTo>
                    <a:pt x="616" y="515"/>
                  </a:lnTo>
                  <a:lnTo>
                    <a:pt x="608" y="519"/>
                  </a:lnTo>
                  <a:lnTo>
                    <a:pt x="602" y="523"/>
                  </a:lnTo>
                  <a:lnTo>
                    <a:pt x="597" y="525"/>
                  </a:lnTo>
                  <a:lnTo>
                    <a:pt x="589" y="529"/>
                  </a:lnTo>
                  <a:lnTo>
                    <a:pt x="583" y="532"/>
                  </a:lnTo>
                  <a:lnTo>
                    <a:pt x="578" y="536"/>
                  </a:lnTo>
                  <a:lnTo>
                    <a:pt x="568" y="540"/>
                  </a:lnTo>
                  <a:lnTo>
                    <a:pt x="560" y="544"/>
                  </a:lnTo>
                  <a:lnTo>
                    <a:pt x="551" y="546"/>
                  </a:lnTo>
                  <a:lnTo>
                    <a:pt x="545" y="548"/>
                  </a:lnTo>
                  <a:lnTo>
                    <a:pt x="539" y="549"/>
                  </a:lnTo>
                  <a:lnTo>
                    <a:pt x="536" y="551"/>
                  </a:lnTo>
                  <a:lnTo>
                    <a:pt x="530" y="553"/>
                  </a:lnTo>
                  <a:lnTo>
                    <a:pt x="507" y="599"/>
                  </a:lnTo>
                  <a:lnTo>
                    <a:pt x="505" y="597"/>
                  </a:lnTo>
                  <a:lnTo>
                    <a:pt x="503" y="591"/>
                  </a:lnTo>
                  <a:lnTo>
                    <a:pt x="498" y="584"/>
                  </a:lnTo>
                  <a:lnTo>
                    <a:pt x="494" y="574"/>
                  </a:lnTo>
                  <a:lnTo>
                    <a:pt x="488" y="568"/>
                  </a:lnTo>
                  <a:lnTo>
                    <a:pt x="484" y="561"/>
                  </a:lnTo>
                  <a:lnTo>
                    <a:pt x="481" y="553"/>
                  </a:lnTo>
                  <a:lnTo>
                    <a:pt x="475" y="546"/>
                  </a:lnTo>
                  <a:lnTo>
                    <a:pt x="471" y="538"/>
                  </a:lnTo>
                  <a:lnTo>
                    <a:pt x="465" y="530"/>
                  </a:lnTo>
                  <a:lnTo>
                    <a:pt x="460" y="521"/>
                  </a:lnTo>
                  <a:lnTo>
                    <a:pt x="454" y="513"/>
                  </a:lnTo>
                  <a:lnTo>
                    <a:pt x="446" y="502"/>
                  </a:lnTo>
                  <a:lnTo>
                    <a:pt x="441" y="492"/>
                  </a:lnTo>
                  <a:lnTo>
                    <a:pt x="433" y="483"/>
                  </a:lnTo>
                  <a:lnTo>
                    <a:pt x="425" y="473"/>
                  </a:lnTo>
                  <a:lnTo>
                    <a:pt x="416" y="462"/>
                  </a:lnTo>
                  <a:lnTo>
                    <a:pt x="408" y="453"/>
                  </a:lnTo>
                  <a:lnTo>
                    <a:pt x="401" y="441"/>
                  </a:lnTo>
                  <a:lnTo>
                    <a:pt x="393" y="432"/>
                  </a:lnTo>
                  <a:lnTo>
                    <a:pt x="384" y="420"/>
                  </a:lnTo>
                  <a:lnTo>
                    <a:pt x="374" y="411"/>
                  </a:lnTo>
                  <a:lnTo>
                    <a:pt x="363" y="399"/>
                  </a:lnTo>
                  <a:lnTo>
                    <a:pt x="355" y="390"/>
                  </a:lnTo>
                  <a:lnTo>
                    <a:pt x="344" y="378"/>
                  </a:lnTo>
                  <a:lnTo>
                    <a:pt x="334" y="369"/>
                  </a:lnTo>
                  <a:lnTo>
                    <a:pt x="323" y="359"/>
                  </a:lnTo>
                  <a:lnTo>
                    <a:pt x="313" y="350"/>
                  </a:lnTo>
                  <a:lnTo>
                    <a:pt x="308" y="346"/>
                  </a:lnTo>
                  <a:lnTo>
                    <a:pt x="302" y="340"/>
                  </a:lnTo>
                  <a:lnTo>
                    <a:pt x="296" y="335"/>
                  </a:lnTo>
                  <a:lnTo>
                    <a:pt x="290" y="331"/>
                  </a:lnTo>
                  <a:lnTo>
                    <a:pt x="279" y="321"/>
                  </a:lnTo>
                  <a:lnTo>
                    <a:pt x="268" y="312"/>
                  </a:lnTo>
                  <a:lnTo>
                    <a:pt x="256" y="302"/>
                  </a:lnTo>
                  <a:lnTo>
                    <a:pt x="245" y="295"/>
                  </a:lnTo>
                  <a:lnTo>
                    <a:pt x="233" y="287"/>
                  </a:lnTo>
                  <a:lnTo>
                    <a:pt x="222" y="280"/>
                  </a:lnTo>
                  <a:lnTo>
                    <a:pt x="216" y="276"/>
                  </a:lnTo>
                  <a:lnTo>
                    <a:pt x="209" y="272"/>
                  </a:lnTo>
                  <a:lnTo>
                    <a:pt x="203" y="268"/>
                  </a:lnTo>
                  <a:lnTo>
                    <a:pt x="199" y="264"/>
                  </a:lnTo>
                  <a:lnTo>
                    <a:pt x="186" y="259"/>
                  </a:lnTo>
                  <a:lnTo>
                    <a:pt x="176" y="253"/>
                  </a:lnTo>
                  <a:lnTo>
                    <a:pt x="163" y="245"/>
                  </a:lnTo>
                  <a:lnTo>
                    <a:pt x="154" y="240"/>
                  </a:lnTo>
                  <a:lnTo>
                    <a:pt x="144" y="236"/>
                  </a:lnTo>
                  <a:lnTo>
                    <a:pt x="135" y="230"/>
                  </a:lnTo>
                  <a:lnTo>
                    <a:pt x="123" y="224"/>
                  </a:lnTo>
                  <a:lnTo>
                    <a:pt x="114" y="221"/>
                  </a:lnTo>
                  <a:lnTo>
                    <a:pt x="104" y="215"/>
                  </a:lnTo>
                  <a:lnTo>
                    <a:pt x="97" y="213"/>
                  </a:lnTo>
                  <a:lnTo>
                    <a:pt x="87" y="207"/>
                  </a:lnTo>
                  <a:lnTo>
                    <a:pt x="79" y="205"/>
                  </a:lnTo>
                  <a:lnTo>
                    <a:pt x="72" y="202"/>
                  </a:lnTo>
                  <a:lnTo>
                    <a:pt x="66" y="200"/>
                  </a:lnTo>
                  <a:lnTo>
                    <a:pt x="60" y="196"/>
                  </a:lnTo>
                  <a:lnTo>
                    <a:pt x="55" y="194"/>
                  </a:lnTo>
                  <a:lnTo>
                    <a:pt x="51" y="192"/>
                  </a:lnTo>
                  <a:lnTo>
                    <a:pt x="47" y="192"/>
                  </a:lnTo>
                  <a:lnTo>
                    <a:pt x="41" y="190"/>
                  </a:lnTo>
                  <a:lnTo>
                    <a:pt x="0" y="118"/>
                  </a:lnTo>
                  <a:lnTo>
                    <a:pt x="9" y="200"/>
                  </a:lnTo>
                  <a:lnTo>
                    <a:pt x="51" y="224"/>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27" name="Shape 6243"/>
            <p:cNvSpPr>
              <a:spLocks/>
            </p:cNvSpPr>
            <p:nvPr/>
          </p:nvSpPr>
          <p:spPr bwMode="auto">
            <a:xfrm>
              <a:off x="4301" y="1216"/>
              <a:ext cx="626" cy="758"/>
            </a:xfrm>
            <a:custGeom>
              <a:avLst/>
              <a:gdLst>
                <a:gd name="T0" fmla="*/ 722 w 1249"/>
                <a:gd name="T1" fmla="*/ 502 h 1515"/>
                <a:gd name="T2" fmla="*/ 884 w 1249"/>
                <a:gd name="T3" fmla="*/ 539 h 1515"/>
                <a:gd name="T4" fmla="*/ 1055 w 1249"/>
                <a:gd name="T5" fmla="*/ 593 h 1515"/>
                <a:gd name="T6" fmla="*/ 1239 w 1249"/>
                <a:gd name="T7" fmla="*/ 705 h 1515"/>
                <a:gd name="T8" fmla="*/ 1410 w 1249"/>
                <a:gd name="T9" fmla="*/ 911 h 1515"/>
                <a:gd name="T10" fmla="*/ 1378 w 1249"/>
                <a:gd name="T11" fmla="*/ 955 h 1515"/>
                <a:gd name="T12" fmla="*/ 1235 w 1249"/>
                <a:gd name="T13" fmla="*/ 883 h 1515"/>
                <a:gd name="T14" fmla="*/ 1042 w 1249"/>
                <a:gd name="T15" fmla="*/ 818 h 1515"/>
                <a:gd name="T16" fmla="*/ 868 w 1249"/>
                <a:gd name="T17" fmla="*/ 811 h 1515"/>
                <a:gd name="T18" fmla="*/ 697 w 1249"/>
                <a:gd name="T19" fmla="*/ 948 h 1515"/>
                <a:gd name="T20" fmla="*/ 669 w 1249"/>
                <a:gd name="T21" fmla="*/ 1107 h 1515"/>
                <a:gd name="T22" fmla="*/ 697 w 1249"/>
                <a:gd name="T23" fmla="*/ 1297 h 1515"/>
                <a:gd name="T24" fmla="*/ 782 w 1249"/>
                <a:gd name="T25" fmla="*/ 1481 h 1515"/>
                <a:gd name="T26" fmla="*/ 982 w 1249"/>
                <a:gd name="T27" fmla="*/ 1700 h 1515"/>
                <a:gd name="T28" fmla="*/ 1137 w 1249"/>
                <a:gd name="T29" fmla="*/ 1825 h 1515"/>
                <a:gd name="T30" fmla="*/ 1235 w 1249"/>
                <a:gd name="T31" fmla="*/ 1687 h 1515"/>
                <a:gd name="T32" fmla="*/ 1444 w 1249"/>
                <a:gd name="T33" fmla="*/ 1500 h 1515"/>
                <a:gd name="T34" fmla="*/ 1650 w 1249"/>
                <a:gd name="T35" fmla="*/ 1494 h 1515"/>
                <a:gd name="T36" fmla="*/ 1717 w 1249"/>
                <a:gd name="T37" fmla="*/ 1547 h 1515"/>
                <a:gd name="T38" fmla="*/ 1565 w 1249"/>
                <a:gd name="T39" fmla="*/ 1737 h 1515"/>
                <a:gd name="T40" fmla="*/ 1546 w 1249"/>
                <a:gd name="T41" fmla="*/ 1943 h 1515"/>
                <a:gd name="T42" fmla="*/ 1597 w 1249"/>
                <a:gd name="T43" fmla="*/ 2068 h 1515"/>
                <a:gd name="T44" fmla="*/ 1825 w 1249"/>
                <a:gd name="T45" fmla="*/ 2245 h 1515"/>
                <a:gd name="T46" fmla="*/ 1967 w 1249"/>
                <a:gd name="T47" fmla="*/ 2417 h 1515"/>
                <a:gd name="T48" fmla="*/ 2059 w 1249"/>
                <a:gd name="T49" fmla="*/ 2576 h 1515"/>
                <a:gd name="T50" fmla="*/ 2101 w 1249"/>
                <a:gd name="T51" fmla="*/ 2732 h 1515"/>
                <a:gd name="T52" fmla="*/ 2126 w 1249"/>
                <a:gd name="T53" fmla="*/ 2904 h 1515"/>
                <a:gd name="T54" fmla="*/ 621 w 1249"/>
                <a:gd name="T55" fmla="*/ 1806 h 1515"/>
                <a:gd name="T56" fmla="*/ 621 w 1249"/>
                <a:gd name="T57" fmla="*/ 2009 h 1515"/>
                <a:gd name="T58" fmla="*/ 697 w 1249"/>
                <a:gd name="T59" fmla="*/ 2167 h 1515"/>
                <a:gd name="T60" fmla="*/ 830 w 1249"/>
                <a:gd name="T61" fmla="*/ 2352 h 1515"/>
                <a:gd name="T62" fmla="*/ 988 w 1249"/>
                <a:gd name="T63" fmla="*/ 2517 h 1515"/>
                <a:gd name="T64" fmla="*/ 1150 w 1249"/>
                <a:gd name="T65" fmla="*/ 2667 h 1515"/>
                <a:gd name="T66" fmla="*/ 656 w 1249"/>
                <a:gd name="T67" fmla="*/ 2654 h 1515"/>
                <a:gd name="T68" fmla="*/ 710 w 1249"/>
                <a:gd name="T69" fmla="*/ 2810 h 1515"/>
                <a:gd name="T70" fmla="*/ 801 w 1249"/>
                <a:gd name="T71" fmla="*/ 2988 h 1515"/>
                <a:gd name="T72" fmla="*/ 934 w 1249"/>
                <a:gd name="T73" fmla="*/ 3154 h 1515"/>
                <a:gd name="T74" fmla="*/ 1077 w 1249"/>
                <a:gd name="T75" fmla="*/ 3294 h 1515"/>
                <a:gd name="T76" fmla="*/ 1239 w 1249"/>
                <a:gd name="T77" fmla="*/ 3437 h 1515"/>
                <a:gd name="T78" fmla="*/ 241 w 1249"/>
                <a:gd name="T79" fmla="*/ 4167 h 1515"/>
                <a:gd name="T80" fmla="*/ 389 w 1249"/>
                <a:gd name="T81" fmla="*/ 4195 h 1515"/>
                <a:gd name="T82" fmla="*/ 570 w 1249"/>
                <a:gd name="T83" fmla="*/ 4233 h 1515"/>
                <a:gd name="T84" fmla="*/ 764 w 1249"/>
                <a:gd name="T85" fmla="*/ 4279 h 1515"/>
                <a:gd name="T86" fmla="*/ 957 w 1249"/>
                <a:gd name="T87" fmla="*/ 4320 h 1515"/>
                <a:gd name="T88" fmla="*/ 1157 w 1249"/>
                <a:gd name="T89" fmla="*/ 4367 h 1515"/>
                <a:gd name="T90" fmla="*/ 1819 w 1249"/>
                <a:gd name="T91" fmla="*/ 4161 h 1515"/>
                <a:gd name="T92" fmla="*/ 2072 w 1249"/>
                <a:gd name="T93" fmla="*/ 3365 h 1515"/>
                <a:gd name="T94" fmla="*/ 2275 w 1249"/>
                <a:gd name="T95" fmla="*/ 3537 h 1515"/>
                <a:gd name="T96" fmla="*/ 2439 w 1249"/>
                <a:gd name="T97" fmla="*/ 3705 h 1515"/>
                <a:gd name="T98" fmla="*/ 2576 w 1249"/>
                <a:gd name="T99" fmla="*/ 3871 h 1515"/>
                <a:gd name="T100" fmla="*/ 2696 w 1249"/>
                <a:gd name="T101" fmla="*/ 4042 h 1515"/>
                <a:gd name="T102" fmla="*/ 3108 w 1249"/>
                <a:gd name="T103" fmla="*/ 4067 h 1515"/>
                <a:gd name="T104" fmla="*/ 3957 w 1249"/>
                <a:gd name="T105" fmla="*/ 2364 h 1515"/>
                <a:gd name="T106" fmla="*/ 3913 w 1249"/>
                <a:gd name="T107" fmla="*/ 2146 h 1515"/>
                <a:gd name="T108" fmla="*/ 3799 w 1249"/>
                <a:gd name="T109" fmla="*/ 1915 h 1515"/>
                <a:gd name="T110" fmla="*/ 2848 w 1249"/>
                <a:gd name="T111" fmla="*/ 2449 h 1515"/>
                <a:gd name="T112" fmla="*/ 2474 w 1249"/>
                <a:gd name="T113" fmla="*/ 1113 h 1515"/>
                <a:gd name="T114" fmla="*/ 2307 w 1249"/>
                <a:gd name="T115" fmla="*/ 995 h 1515"/>
                <a:gd name="T116" fmla="*/ 2192 w 1249"/>
                <a:gd name="T117" fmla="*/ 799 h 1515"/>
                <a:gd name="T118" fmla="*/ 2084 w 1249"/>
                <a:gd name="T119" fmla="*/ 580 h 1515"/>
                <a:gd name="T120" fmla="*/ 1993 w 1249"/>
                <a:gd name="T121" fmla="*/ 384 h 15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49"/>
                <a:gd name="T184" fmla="*/ 0 h 1515"/>
                <a:gd name="T185" fmla="*/ 1249 w 1249"/>
                <a:gd name="T186" fmla="*/ 1515 h 15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49" h="1515">
                  <a:moveTo>
                    <a:pt x="397" y="0"/>
                  </a:moveTo>
                  <a:lnTo>
                    <a:pt x="372" y="32"/>
                  </a:lnTo>
                  <a:lnTo>
                    <a:pt x="424" y="152"/>
                  </a:lnTo>
                  <a:lnTo>
                    <a:pt x="300" y="110"/>
                  </a:lnTo>
                  <a:lnTo>
                    <a:pt x="213" y="159"/>
                  </a:lnTo>
                  <a:lnTo>
                    <a:pt x="215" y="159"/>
                  </a:lnTo>
                  <a:lnTo>
                    <a:pt x="220" y="159"/>
                  </a:lnTo>
                  <a:lnTo>
                    <a:pt x="228" y="161"/>
                  </a:lnTo>
                  <a:lnTo>
                    <a:pt x="236" y="163"/>
                  </a:lnTo>
                  <a:lnTo>
                    <a:pt x="245" y="165"/>
                  </a:lnTo>
                  <a:lnTo>
                    <a:pt x="249" y="165"/>
                  </a:lnTo>
                  <a:lnTo>
                    <a:pt x="255" y="167"/>
                  </a:lnTo>
                  <a:lnTo>
                    <a:pt x="262" y="167"/>
                  </a:lnTo>
                  <a:lnTo>
                    <a:pt x="268" y="171"/>
                  </a:lnTo>
                  <a:lnTo>
                    <a:pt x="274" y="171"/>
                  </a:lnTo>
                  <a:lnTo>
                    <a:pt x="279" y="173"/>
                  </a:lnTo>
                  <a:lnTo>
                    <a:pt x="287" y="175"/>
                  </a:lnTo>
                  <a:lnTo>
                    <a:pt x="293" y="176"/>
                  </a:lnTo>
                  <a:lnTo>
                    <a:pt x="300" y="178"/>
                  </a:lnTo>
                  <a:lnTo>
                    <a:pt x="306" y="180"/>
                  </a:lnTo>
                  <a:lnTo>
                    <a:pt x="312" y="182"/>
                  </a:lnTo>
                  <a:lnTo>
                    <a:pt x="319" y="186"/>
                  </a:lnTo>
                  <a:lnTo>
                    <a:pt x="327" y="188"/>
                  </a:lnTo>
                  <a:lnTo>
                    <a:pt x="333" y="190"/>
                  </a:lnTo>
                  <a:lnTo>
                    <a:pt x="340" y="194"/>
                  </a:lnTo>
                  <a:lnTo>
                    <a:pt x="346" y="197"/>
                  </a:lnTo>
                  <a:lnTo>
                    <a:pt x="352" y="199"/>
                  </a:lnTo>
                  <a:lnTo>
                    <a:pt x="359" y="203"/>
                  </a:lnTo>
                  <a:lnTo>
                    <a:pt x="365" y="207"/>
                  </a:lnTo>
                  <a:lnTo>
                    <a:pt x="372" y="211"/>
                  </a:lnTo>
                  <a:lnTo>
                    <a:pt x="382" y="218"/>
                  </a:lnTo>
                  <a:lnTo>
                    <a:pt x="391" y="226"/>
                  </a:lnTo>
                  <a:lnTo>
                    <a:pt x="399" y="233"/>
                  </a:lnTo>
                  <a:lnTo>
                    <a:pt x="409" y="243"/>
                  </a:lnTo>
                  <a:lnTo>
                    <a:pt x="416" y="252"/>
                  </a:lnTo>
                  <a:lnTo>
                    <a:pt x="424" y="260"/>
                  </a:lnTo>
                  <a:lnTo>
                    <a:pt x="430" y="270"/>
                  </a:lnTo>
                  <a:lnTo>
                    <a:pt x="435" y="277"/>
                  </a:lnTo>
                  <a:lnTo>
                    <a:pt x="439" y="285"/>
                  </a:lnTo>
                  <a:lnTo>
                    <a:pt x="445" y="292"/>
                  </a:lnTo>
                  <a:lnTo>
                    <a:pt x="447" y="298"/>
                  </a:lnTo>
                  <a:lnTo>
                    <a:pt x="450" y="306"/>
                  </a:lnTo>
                  <a:lnTo>
                    <a:pt x="454" y="313"/>
                  </a:lnTo>
                  <a:lnTo>
                    <a:pt x="456" y="317"/>
                  </a:lnTo>
                  <a:lnTo>
                    <a:pt x="454" y="315"/>
                  </a:lnTo>
                  <a:lnTo>
                    <a:pt x="450" y="313"/>
                  </a:lnTo>
                  <a:lnTo>
                    <a:pt x="443" y="308"/>
                  </a:lnTo>
                  <a:lnTo>
                    <a:pt x="435" y="306"/>
                  </a:lnTo>
                  <a:lnTo>
                    <a:pt x="430" y="302"/>
                  </a:lnTo>
                  <a:lnTo>
                    <a:pt x="424" y="300"/>
                  </a:lnTo>
                  <a:lnTo>
                    <a:pt x="420" y="296"/>
                  </a:lnTo>
                  <a:lnTo>
                    <a:pt x="414" y="294"/>
                  </a:lnTo>
                  <a:lnTo>
                    <a:pt x="407" y="290"/>
                  </a:lnTo>
                  <a:lnTo>
                    <a:pt x="401" y="289"/>
                  </a:lnTo>
                  <a:lnTo>
                    <a:pt x="395" y="285"/>
                  </a:lnTo>
                  <a:lnTo>
                    <a:pt x="390" y="283"/>
                  </a:lnTo>
                  <a:lnTo>
                    <a:pt x="380" y="281"/>
                  </a:lnTo>
                  <a:lnTo>
                    <a:pt x="374" y="277"/>
                  </a:lnTo>
                  <a:lnTo>
                    <a:pt x="365" y="273"/>
                  </a:lnTo>
                  <a:lnTo>
                    <a:pt x="359" y="271"/>
                  </a:lnTo>
                  <a:lnTo>
                    <a:pt x="350" y="268"/>
                  </a:lnTo>
                  <a:lnTo>
                    <a:pt x="344" y="266"/>
                  </a:lnTo>
                  <a:lnTo>
                    <a:pt x="334" y="264"/>
                  </a:lnTo>
                  <a:lnTo>
                    <a:pt x="329" y="262"/>
                  </a:lnTo>
                  <a:lnTo>
                    <a:pt x="321" y="260"/>
                  </a:lnTo>
                  <a:lnTo>
                    <a:pt x="314" y="260"/>
                  </a:lnTo>
                  <a:lnTo>
                    <a:pt x="306" y="258"/>
                  </a:lnTo>
                  <a:lnTo>
                    <a:pt x="300" y="258"/>
                  </a:lnTo>
                  <a:lnTo>
                    <a:pt x="293" y="258"/>
                  </a:lnTo>
                  <a:lnTo>
                    <a:pt x="285" y="258"/>
                  </a:lnTo>
                  <a:lnTo>
                    <a:pt x="279" y="258"/>
                  </a:lnTo>
                  <a:lnTo>
                    <a:pt x="274" y="260"/>
                  </a:lnTo>
                  <a:lnTo>
                    <a:pt x="268" y="260"/>
                  </a:lnTo>
                  <a:lnTo>
                    <a:pt x="260" y="262"/>
                  </a:lnTo>
                  <a:lnTo>
                    <a:pt x="255" y="266"/>
                  </a:lnTo>
                  <a:lnTo>
                    <a:pt x="249" y="268"/>
                  </a:lnTo>
                  <a:lnTo>
                    <a:pt x="239" y="275"/>
                  </a:lnTo>
                  <a:lnTo>
                    <a:pt x="234" y="283"/>
                  </a:lnTo>
                  <a:lnTo>
                    <a:pt x="226" y="292"/>
                  </a:lnTo>
                  <a:lnTo>
                    <a:pt x="220" y="304"/>
                  </a:lnTo>
                  <a:lnTo>
                    <a:pt x="217" y="309"/>
                  </a:lnTo>
                  <a:lnTo>
                    <a:pt x="217" y="315"/>
                  </a:lnTo>
                  <a:lnTo>
                    <a:pt x="215" y="323"/>
                  </a:lnTo>
                  <a:lnTo>
                    <a:pt x="215" y="328"/>
                  </a:lnTo>
                  <a:lnTo>
                    <a:pt x="213" y="336"/>
                  </a:lnTo>
                  <a:lnTo>
                    <a:pt x="211" y="342"/>
                  </a:lnTo>
                  <a:lnTo>
                    <a:pt x="211" y="348"/>
                  </a:lnTo>
                  <a:lnTo>
                    <a:pt x="211" y="355"/>
                  </a:lnTo>
                  <a:lnTo>
                    <a:pt x="211" y="363"/>
                  </a:lnTo>
                  <a:lnTo>
                    <a:pt x="211" y="370"/>
                  </a:lnTo>
                  <a:lnTo>
                    <a:pt x="213" y="378"/>
                  </a:lnTo>
                  <a:lnTo>
                    <a:pt x="213" y="386"/>
                  </a:lnTo>
                  <a:lnTo>
                    <a:pt x="213" y="393"/>
                  </a:lnTo>
                  <a:lnTo>
                    <a:pt x="215" y="401"/>
                  </a:lnTo>
                  <a:lnTo>
                    <a:pt x="217" y="408"/>
                  </a:lnTo>
                  <a:lnTo>
                    <a:pt x="220" y="416"/>
                  </a:lnTo>
                  <a:lnTo>
                    <a:pt x="222" y="424"/>
                  </a:lnTo>
                  <a:lnTo>
                    <a:pt x="224" y="431"/>
                  </a:lnTo>
                  <a:lnTo>
                    <a:pt x="228" y="439"/>
                  </a:lnTo>
                  <a:lnTo>
                    <a:pt x="232" y="448"/>
                  </a:lnTo>
                  <a:lnTo>
                    <a:pt x="236" y="454"/>
                  </a:lnTo>
                  <a:lnTo>
                    <a:pt x="239" y="462"/>
                  </a:lnTo>
                  <a:lnTo>
                    <a:pt x="243" y="467"/>
                  </a:lnTo>
                  <a:lnTo>
                    <a:pt x="247" y="475"/>
                  </a:lnTo>
                  <a:lnTo>
                    <a:pt x="253" y="482"/>
                  </a:lnTo>
                  <a:lnTo>
                    <a:pt x="257" y="488"/>
                  </a:lnTo>
                  <a:lnTo>
                    <a:pt x="262" y="496"/>
                  </a:lnTo>
                  <a:lnTo>
                    <a:pt x="268" y="501"/>
                  </a:lnTo>
                  <a:lnTo>
                    <a:pt x="277" y="513"/>
                  </a:lnTo>
                  <a:lnTo>
                    <a:pt x="287" y="524"/>
                  </a:lnTo>
                  <a:lnTo>
                    <a:pt x="298" y="536"/>
                  </a:lnTo>
                  <a:lnTo>
                    <a:pt x="310" y="545"/>
                  </a:lnTo>
                  <a:lnTo>
                    <a:pt x="317" y="553"/>
                  </a:lnTo>
                  <a:lnTo>
                    <a:pt x="327" y="562"/>
                  </a:lnTo>
                  <a:lnTo>
                    <a:pt x="336" y="568"/>
                  </a:lnTo>
                  <a:lnTo>
                    <a:pt x="344" y="576"/>
                  </a:lnTo>
                  <a:lnTo>
                    <a:pt x="350" y="577"/>
                  </a:lnTo>
                  <a:lnTo>
                    <a:pt x="355" y="583"/>
                  </a:lnTo>
                  <a:lnTo>
                    <a:pt x="357" y="585"/>
                  </a:lnTo>
                  <a:lnTo>
                    <a:pt x="359" y="585"/>
                  </a:lnTo>
                  <a:lnTo>
                    <a:pt x="359" y="583"/>
                  </a:lnTo>
                  <a:lnTo>
                    <a:pt x="359" y="581"/>
                  </a:lnTo>
                  <a:lnTo>
                    <a:pt x="363" y="577"/>
                  </a:lnTo>
                  <a:lnTo>
                    <a:pt x="367" y="572"/>
                  </a:lnTo>
                  <a:lnTo>
                    <a:pt x="371" y="564"/>
                  </a:lnTo>
                  <a:lnTo>
                    <a:pt x="376" y="558"/>
                  </a:lnTo>
                  <a:lnTo>
                    <a:pt x="382" y="549"/>
                  </a:lnTo>
                  <a:lnTo>
                    <a:pt x="390" y="541"/>
                  </a:lnTo>
                  <a:lnTo>
                    <a:pt x="395" y="532"/>
                  </a:lnTo>
                  <a:lnTo>
                    <a:pt x="403" y="522"/>
                  </a:lnTo>
                  <a:lnTo>
                    <a:pt x="410" y="513"/>
                  </a:lnTo>
                  <a:lnTo>
                    <a:pt x="420" y="505"/>
                  </a:lnTo>
                  <a:lnTo>
                    <a:pt x="428" y="498"/>
                  </a:lnTo>
                  <a:lnTo>
                    <a:pt x="437" y="490"/>
                  </a:lnTo>
                  <a:lnTo>
                    <a:pt x="447" y="484"/>
                  </a:lnTo>
                  <a:lnTo>
                    <a:pt x="456" y="481"/>
                  </a:lnTo>
                  <a:lnTo>
                    <a:pt x="464" y="475"/>
                  </a:lnTo>
                  <a:lnTo>
                    <a:pt x="471" y="473"/>
                  </a:lnTo>
                  <a:lnTo>
                    <a:pt x="481" y="471"/>
                  </a:lnTo>
                  <a:lnTo>
                    <a:pt x="488" y="471"/>
                  </a:lnTo>
                  <a:lnTo>
                    <a:pt x="496" y="471"/>
                  </a:lnTo>
                  <a:lnTo>
                    <a:pt x="506" y="473"/>
                  </a:lnTo>
                  <a:lnTo>
                    <a:pt x="513" y="475"/>
                  </a:lnTo>
                  <a:lnTo>
                    <a:pt x="521" y="479"/>
                  </a:lnTo>
                  <a:lnTo>
                    <a:pt x="526" y="479"/>
                  </a:lnTo>
                  <a:lnTo>
                    <a:pt x="532" y="482"/>
                  </a:lnTo>
                  <a:lnTo>
                    <a:pt x="536" y="484"/>
                  </a:lnTo>
                  <a:lnTo>
                    <a:pt x="542" y="486"/>
                  </a:lnTo>
                  <a:lnTo>
                    <a:pt x="547" y="490"/>
                  </a:lnTo>
                  <a:lnTo>
                    <a:pt x="549" y="494"/>
                  </a:lnTo>
                  <a:lnTo>
                    <a:pt x="547" y="494"/>
                  </a:lnTo>
                  <a:lnTo>
                    <a:pt x="542" y="496"/>
                  </a:lnTo>
                  <a:lnTo>
                    <a:pt x="534" y="501"/>
                  </a:lnTo>
                  <a:lnTo>
                    <a:pt x="526" y="509"/>
                  </a:lnTo>
                  <a:lnTo>
                    <a:pt x="515" y="519"/>
                  </a:lnTo>
                  <a:lnTo>
                    <a:pt x="507" y="528"/>
                  </a:lnTo>
                  <a:lnTo>
                    <a:pt x="502" y="536"/>
                  </a:lnTo>
                  <a:lnTo>
                    <a:pt x="498" y="541"/>
                  </a:lnTo>
                  <a:lnTo>
                    <a:pt x="494" y="547"/>
                  </a:lnTo>
                  <a:lnTo>
                    <a:pt x="494" y="557"/>
                  </a:lnTo>
                  <a:lnTo>
                    <a:pt x="490" y="562"/>
                  </a:lnTo>
                  <a:lnTo>
                    <a:pt x="488" y="572"/>
                  </a:lnTo>
                  <a:lnTo>
                    <a:pt x="487" y="581"/>
                  </a:lnTo>
                  <a:lnTo>
                    <a:pt x="487" y="589"/>
                  </a:lnTo>
                  <a:lnTo>
                    <a:pt x="487" y="598"/>
                  </a:lnTo>
                  <a:lnTo>
                    <a:pt x="487" y="606"/>
                  </a:lnTo>
                  <a:lnTo>
                    <a:pt x="488" y="614"/>
                  </a:lnTo>
                  <a:lnTo>
                    <a:pt x="488" y="623"/>
                  </a:lnTo>
                  <a:lnTo>
                    <a:pt x="488" y="629"/>
                  </a:lnTo>
                  <a:lnTo>
                    <a:pt x="492" y="636"/>
                  </a:lnTo>
                  <a:lnTo>
                    <a:pt x="492" y="640"/>
                  </a:lnTo>
                  <a:lnTo>
                    <a:pt x="494" y="648"/>
                  </a:lnTo>
                  <a:lnTo>
                    <a:pt x="496" y="655"/>
                  </a:lnTo>
                  <a:lnTo>
                    <a:pt x="498" y="657"/>
                  </a:lnTo>
                  <a:lnTo>
                    <a:pt x="502" y="661"/>
                  </a:lnTo>
                  <a:lnTo>
                    <a:pt x="504" y="663"/>
                  </a:lnTo>
                  <a:lnTo>
                    <a:pt x="511" y="667"/>
                  </a:lnTo>
                  <a:lnTo>
                    <a:pt x="517" y="671"/>
                  </a:lnTo>
                  <a:lnTo>
                    <a:pt x="526" y="678"/>
                  </a:lnTo>
                  <a:lnTo>
                    <a:pt x="534" y="684"/>
                  </a:lnTo>
                  <a:lnTo>
                    <a:pt x="545" y="693"/>
                  </a:lnTo>
                  <a:lnTo>
                    <a:pt x="555" y="701"/>
                  </a:lnTo>
                  <a:lnTo>
                    <a:pt x="566" y="711"/>
                  </a:lnTo>
                  <a:lnTo>
                    <a:pt x="576" y="720"/>
                  </a:lnTo>
                  <a:lnTo>
                    <a:pt x="587" y="733"/>
                  </a:lnTo>
                  <a:lnTo>
                    <a:pt x="591" y="737"/>
                  </a:lnTo>
                  <a:lnTo>
                    <a:pt x="597" y="743"/>
                  </a:lnTo>
                  <a:lnTo>
                    <a:pt x="602" y="749"/>
                  </a:lnTo>
                  <a:lnTo>
                    <a:pt x="608" y="756"/>
                  </a:lnTo>
                  <a:lnTo>
                    <a:pt x="612" y="762"/>
                  </a:lnTo>
                  <a:lnTo>
                    <a:pt x="618" y="768"/>
                  </a:lnTo>
                  <a:lnTo>
                    <a:pt x="621" y="775"/>
                  </a:lnTo>
                  <a:lnTo>
                    <a:pt x="627" y="781"/>
                  </a:lnTo>
                  <a:lnTo>
                    <a:pt x="631" y="787"/>
                  </a:lnTo>
                  <a:lnTo>
                    <a:pt x="635" y="792"/>
                  </a:lnTo>
                  <a:lnTo>
                    <a:pt x="637" y="800"/>
                  </a:lnTo>
                  <a:lnTo>
                    <a:pt x="642" y="806"/>
                  </a:lnTo>
                  <a:lnTo>
                    <a:pt x="644" y="813"/>
                  </a:lnTo>
                  <a:lnTo>
                    <a:pt x="646" y="819"/>
                  </a:lnTo>
                  <a:lnTo>
                    <a:pt x="650" y="826"/>
                  </a:lnTo>
                  <a:lnTo>
                    <a:pt x="652" y="834"/>
                  </a:lnTo>
                  <a:lnTo>
                    <a:pt x="654" y="838"/>
                  </a:lnTo>
                  <a:lnTo>
                    <a:pt x="656" y="845"/>
                  </a:lnTo>
                  <a:lnTo>
                    <a:pt x="656" y="851"/>
                  </a:lnTo>
                  <a:lnTo>
                    <a:pt x="660" y="859"/>
                  </a:lnTo>
                  <a:lnTo>
                    <a:pt x="660" y="863"/>
                  </a:lnTo>
                  <a:lnTo>
                    <a:pt x="661" y="870"/>
                  </a:lnTo>
                  <a:lnTo>
                    <a:pt x="663" y="876"/>
                  </a:lnTo>
                  <a:lnTo>
                    <a:pt x="665" y="882"/>
                  </a:lnTo>
                  <a:lnTo>
                    <a:pt x="667" y="891"/>
                  </a:lnTo>
                  <a:lnTo>
                    <a:pt x="669" y="901"/>
                  </a:lnTo>
                  <a:lnTo>
                    <a:pt x="669" y="910"/>
                  </a:lnTo>
                  <a:lnTo>
                    <a:pt x="671" y="918"/>
                  </a:lnTo>
                  <a:lnTo>
                    <a:pt x="671" y="923"/>
                  </a:lnTo>
                  <a:lnTo>
                    <a:pt x="671" y="929"/>
                  </a:lnTo>
                  <a:lnTo>
                    <a:pt x="671" y="931"/>
                  </a:lnTo>
                  <a:lnTo>
                    <a:pt x="671" y="933"/>
                  </a:lnTo>
                  <a:lnTo>
                    <a:pt x="424" y="720"/>
                  </a:lnTo>
                  <a:lnTo>
                    <a:pt x="323" y="667"/>
                  </a:lnTo>
                  <a:lnTo>
                    <a:pt x="203" y="560"/>
                  </a:lnTo>
                  <a:lnTo>
                    <a:pt x="201" y="562"/>
                  </a:lnTo>
                  <a:lnTo>
                    <a:pt x="198" y="570"/>
                  </a:lnTo>
                  <a:lnTo>
                    <a:pt x="196" y="574"/>
                  </a:lnTo>
                  <a:lnTo>
                    <a:pt x="196" y="579"/>
                  </a:lnTo>
                  <a:lnTo>
                    <a:pt x="192" y="585"/>
                  </a:lnTo>
                  <a:lnTo>
                    <a:pt x="192" y="595"/>
                  </a:lnTo>
                  <a:lnTo>
                    <a:pt x="190" y="602"/>
                  </a:lnTo>
                  <a:lnTo>
                    <a:pt x="190" y="612"/>
                  </a:lnTo>
                  <a:lnTo>
                    <a:pt x="190" y="621"/>
                  </a:lnTo>
                  <a:lnTo>
                    <a:pt x="192" y="633"/>
                  </a:lnTo>
                  <a:lnTo>
                    <a:pt x="192" y="638"/>
                  </a:lnTo>
                  <a:lnTo>
                    <a:pt x="196" y="644"/>
                  </a:lnTo>
                  <a:lnTo>
                    <a:pt x="196" y="650"/>
                  </a:lnTo>
                  <a:lnTo>
                    <a:pt x="199" y="655"/>
                  </a:lnTo>
                  <a:lnTo>
                    <a:pt x="201" y="663"/>
                  </a:lnTo>
                  <a:lnTo>
                    <a:pt x="205" y="669"/>
                  </a:lnTo>
                  <a:lnTo>
                    <a:pt x="207" y="676"/>
                  </a:lnTo>
                  <a:lnTo>
                    <a:pt x="213" y="682"/>
                  </a:lnTo>
                  <a:lnTo>
                    <a:pt x="215" y="690"/>
                  </a:lnTo>
                  <a:lnTo>
                    <a:pt x="220" y="695"/>
                  </a:lnTo>
                  <a:lnTo>
                    <a:pt x="224" y="703"/>
                  </a:lnTo>
                  <a:lnTo>
                    <a:pt x="230" y="711"/>
                  </a:lnTo>
                  <a:lnTo>
                    <a:pt x="234" y="718"/>
                  </a:lnTo>
                  <a:lnTo>
                    <a:pt x="239" y="726"/>
                  </a:lnTo>
                  <a:lnTo>
                    <a:pt x="245" y="733"/>
                  </a:lnTo>
                  <a:lnTo>
                    <a:pt x="253" y="741"/>
                  </a:lnTo>
                  <a:lnTo>
                    <a:pt x="257" y="747"/>
                  </a:lnTo>
                  <a:lnTo>
                    <a:pt x="262" y="754"/>
                  </a:lnTo>
                  <a:lnTo>
                    <a:pt x="270" y="760"/>
                  </a:lnTo>
                  <a:lnTo>
                    <a:pt x="276" y="768"/>
                  </a:lnTo>
                  <a:lnTo>
                    <a:pt x="281" y="775"/>
                  </a:lnTo>
                  <a:lnTo>
                    <a:pt x="289" y="783"/>
                  </a:lnTo>
                  <a:lnTo>
                    <a:pt x="295" y="788"/>
                  </a:lnTo>
                  <a:lnTo>
                    <a:pt x="302" y="796"/>
                  </a:lnTo>
                  <a:lnTo>
                    <a:pt x="308" y="802"/>
                  </a:lnTo>
                  <a:lnTo>
                    <a:pt x="312" y="807"/>
                  </a:lnTo>
                  <a:lnTo>
                    <a:pt x="317" y="813"/>
                  </a:lnTo>
                  <a:lnTo>
                    <a:pt x="325" y="819"/>
                  </a:lnTo>
                  <a:lnTo>
                    <a:pt x="334" y="828"/>
                  </a:lnTo>
                  <a:lnTo>
                    <a:pt x="344" y="838"/>
                  </a:lnTo>
                  <a:lnTo>
                    <a:pt x="352" y="845"/>
                  </a:lnTo>
                  <a:lnTo>
                    <a:pt x="357" y="851"/>
                  </a:lnTo>
                  <a:lnTo>
                    <a:pt x="361" y="853"/>
                  </a:lnTo>
                  <a:lnTo>
                    <a:pt x="363" y="855"/>
                  </a:lnTo>
                  <a:lnTo>
                    <a:pt x="199" y="802"/>
                  </a:lnTo>
                  <a:lnTo>
                    <a:pt x="199" y="806"/>
                  </a:lnTo>
                  <a:lnTo>
                    <a:pt x="199" y="807"/>
                  </a:lnTo>
                  <a:lnTo>
                    <a:pt x="199" y="815"/>
                  </a:lnTo>
                  <a:lnTo>
                    <a:pt x="199" y="821"/>
                  </a:lnTo>
                  <a:lnTo>
                    <a:pt x="203" y="830"/>
                  </a:lnTo>
                  <a:lnTo>
                    <a:pt x="205" y="838"/>
                  </a:lnTo>
                  <a:lnTo>
                    <a:pt x="207" y="851"/>
                  </a:lnTo>
                  <a:lnTo>
                    <a:pt x="207" y="855"/>
                  </a:lnTo>
                  <a:lnTo>
                    <a:pt x="211" y="861"/>
                  </a:lnTo>
                  <a:lnTo>
                    <a:pt x="211" y="866"/>
                  </a:lnTo>
                  <a:lnTo>
                    <a:pt x="215" y="874"/>
                  </a:lnTo>
                  <a:lnTo>
                    <a:pt x="215" y="880"/>
                  </a:lnTo>
                  <a:lnTo>
                    <a:pt x="217" y="885"/>
                  </a:lnTo>
                  <a:lnTo>
                    <a:pt x="220" y="893"/>
                  </a:lnTo>
                  <a:lnTo>
                    <a:pt x="224" y="901"/>
                  </a:lnTo>
                  <a:lnTo>
                    <a:pt x="226" y="906"/>
                  </a:lnTo>
                  <a:lnTo>
                    <a:pt x="230" y="914"/>
                  </a:lnTo>
                  <a:lnTo>
                    <a:pt x="232" y="922"/>
                  </a:lnTo>
                  <a:lnTo>
                    <a:pt x="238" y="929"/>
                  </a:lnTo>
                  <a:lnTo>
                    <a:pt x="239" y="935"/>
                  </a:lnTo>
                  <a:lnTo>
                    <a:pt x="243" y="942"/>
                  </a:lnTo>
                  <a:lnTo>
                    <a:pt x="247" y="950"/>
                  </a:lnTo>
                  <a:lnTo>
                    <a:pt x="253" y="958"/>
                  </a:lnTo>
                  <a:lnTo>
                    <a:pt x="257" y="963"/>
                  </a:lnTo>
                  <a:lnTo>
                    <a:pt x="262" y="971"/>
                  </a:lnTo>
                  <a:lnTo>
                    <a:pt x="266" y="977"/>
                  </a:lnTo>
                  <a:lnTo>
                    <a:pt x="272" y="984"/>
                  </a:lnTo>
                  <a:lnTo>
                    <a:pt x="277" y="992"/>
                  </a:lnTo>
                  <a:lnTo>
                    <a:pt x="281" y="998"/>
                  </a:lnTo>
                  <a:lnTo>
                    <a:pt x="287" y="1003"/>
                  </a:lnTo>
                  <a:lnTo>
                    <a:pt x="295" y="1011"/>
                  </a:lnTo>
                  <a:lnTo>
                    <a:pt x="300" y="1017"/>
                  </a:lnTo>
                  <a:lnTo>
                    <a:pt x="304" y="1022"/>
                  </a:lnTo>
                  <a:lnTo>
                    <a:pt x="310" y="1028"/>
                  </a:lnTo>
                  <a:lnTo>
                    <a:pt x="317" y="1036"/>
                  </a:lnTo>
                  <a:lnTo>
                    <a:pt x="323" y="1041"/>
                  </a:lnTo>
                  <a:lnTo>
                    <a:pt x="329" y="1047"/>
                  </a:lnTo>
                  <a:lnTo>
                    <a:pt x="334" y="1051"/>
                  </a:lnTo>
                  <a:lnTo>
                    <a:pt x="340" y="1056"/>
                  </a:lnTo>
                  <a:lnTo>
                    <a:pt x="350" y="1066"/>
                  </a:lnTo>
                  <a:lnTo>
                    <a:pt x="359" y="1074"/>
                  </a:lnTo>
                  <a:lnTo>
                    <a:pt x="369" y="1081"/>
                  </a:lnTo>
                  <a:lnTo>
                    <a:pt x="376" y="1089"/>
                  </a:lnTo>
                  <a:lnTo>
                    <a:pt x="382" y="1093"/>
                  </a:lnTo>
                  <a:lnTo>
                    <a:pt x="388" y="1098"/>
                  </a:lnTo>
                  <a:lnTo>
                    <a:pt x="390" y="1100"/>
                  </a:lnTo>
                  <a:lnTo>
                    <a:pt x="391" y="1102"/>
                  </a:lnTo>
                  <a:lnTo>
                    <a:pt x="270" y="1161"/>
                  </a:lnTo>
                  <a:lnTo>
                    <a:pt x="295" y="1294"/>
                  </a:lnTo>
                  <a:lnTo>
                    <a:pt x="0" y="1273"/>
                  </a:lnTo>
                  <a:lnTo>
                    <a:pt x="55" y="1334"/>
                  </a:lnTo>
                  <a:lnTo>
                    <a:pt x="57" y="1334"/>
                  </a:lnTo>
                  <a:lnTo>
                    <a:pt x="61" y="1334"/>
                  </a:lnTo>
                  <a:lnTo>
                    <a:pt x="68" y="1336"/>
                  </a:lnTo>
                  <a:lnTo>
                    <a:pt x="76" y="1336"/>
                  </a:lnTo>
                  <a:lnTo>
                    <a:pt x="84" y="1340"/>
                  </a:lnTo>
                  <a:lnTo>
                    <a:pt x="87" y="1340"/>
                  </a:lnTo>
                  <a:lnTo>
                    <a:pt x="93" y="1340"/>
                  </a:lnTo>
                  <a:lnTo>
                    <a:pt x="101" y="1342"/>
                  </a:lnTo>
                  <a:lnTo>
                    <a:pt x="106" y="1343"/>
                  </a:lnTo>
                  <a:lnTo>
                    <a:pt x="112" y="1343"/>
                  </a:lnTo>
                  <a:lnTo>
                    <a:pt x="118" y="1345"/>
                  </a:lnTo>
                  <a:lnTo>
                    <a:pt x="123" y="1345"/>
                  </a:lnTo>
                  <a:lnTo>
                    <a:pt x="131" y="1347"/>
                  </a:lnTo>
                  <a:lnTo>
                    <a:pt x="137" y="1349"/>
                  </a:lnTo>
                  <a:lnTo>
                    <a:pt x="144" y="1349"/>
                  </a:lnTo>
                  <a:lnTo>
                    <a:pt x="152" y="1351"/>
                  </a:lnTo>
                  <a:lnTo>
                    <a:pt x="160" y="1353"/>
                  </a:lnTo>
                  <a:lnTo>
                    <a:pt x="165" y="1353"/>
                  </a:lnTo>
                  <a:lnTo>
                    <a:pt x="173" y="1357"/>
                  </a:lnTo>
                  <a:lnTo>
                    <a:pt x="180" y="1357"/>
                  </a:lnTo>
                  <a:lnTo>
                    <a:pt x="188" y="1359"/>
                  </a:lnTo>
                  <a:lnTo>
                    <a:pt x="196" y="1361"/>
                  </a:lnTo>
                  <a:lnTo>
                    <a:pt x="205" y="1362"/>
                  </a:lnTo>
                  <a:lnTo>
                    <a:pt x="213" y="1364"/>
                  </a:lnTo>
                  <a:lnTo>
                    <a:pt x="220" y="1366"/>
                  </a:lnTo>
                  <a:lnTo>
                    <a:pt x="228" y="1368"/>
                  </a:lnTo>
                  <a:lnTo>
                    <a:pt x="236" y="1370"/>
                  </a:lnTo>
                  <a:lnTo>
                    <a:pt x="241" y="1372"/>
                  </a:lnTo>
                  <a:lnTo>
                    <a:pt x="251" y="1374"/>
                  </a:lnTo>
                  <a:lnTo>
                    <a:pt x="257" y="1374"/>
                  </a:lnTo>
                  <a:lnTo>
                    <a:pt x="266" y="1376"/>
                  </a:lnTo>
                  <a:lnTo>
                    <a:pt x="272" y="1380"/>
                  </a:lnTo>
                  <a:lnTo>
                    <a:pt x="281" y="1381"/>
                  </a:lnTo>
                  <a:lnTo>
                    <a:pt x="287" y="1381"/>
                  </a:lnTo>
                  <a:lnTo>
                    <a:pt x="295" y="1383"/>
                  </a:lnTo>
                  <a:lnTo>
                    <a:pt x="302" y="1385"/>
                  </a:lnTo>
                  <a:lnTo>
                    <a:pt x="310" y="1387"/>
                  </a:lnTo>
                  <a:lnTo>
                    <a:pt x="315" y="1389"/>
                  </a:lnTo>
                  <a:lnTo>
                    <a:pt x="323" y="1391"/>
                  </a:lnTo>
                  <a:lnTo>
                    <a:pt x="329" y="1393"/>
                  </a:lnTo>
                  <a:lnTo>
                    <a:pt x="334" y="1395"/>
                  </a:lnTo>
                  <a:lnTo>
                    <a:pt x="344" y="1397"/>
                  </a:lnTo>
                  <a:lnTo>
                    <a:pt x="355" y="1399"/>
                  </a:lnTo>
                  <a:lnTo>
                    <a:pt x="365" y="1400"/>
                  </a:lnTo>
                  <a:lnTo>
                    <a:pt x="372" y="1404"/>
                  </a:lnTo>
                  <a:lnTo>
                    <a:pt x="378" y="1406"/>
                  </a:lnTo>
                  <a:lnTo>
                    <a:pt x="384" y="1406"/>
                  </a:lnTo>
                  <a:lnTo>
                    <a:pt x="386" y="1408"/>
                  </a:lnTo>
                  <a:lnTo>
                    <a:pt x="388" y="1408"/>
                  </a:lnTo>
                  <a:lnTo>
                    <a:pt x="384" y="1473"/>
                  </a:lnTo>
                  <a:lnTo>
                    <a:pt x="631" y="1515"/>
                  </a:lnTo>
                  <a:lnTo>
                    <a:pt x="574" y="1334"/>
                  </a:lnTo>
                  <a:lnTo>
                    <a:pt x="545" y="1136"/>
                  </a:lnTo>
                  <a:lnTo>
                    <a:pt x="616" y="1051"/>
                  </a:lnTo>
                  <a:lnTo>
                    <a:pt x="620" y="1053"/>
                  </a:lnTo>
                  <a:lnTo>
                    <a:pt x="621" y="1055"/>
                  </a:lnTo>
                  <a:lnTo>
                    <a:pt x="629" y="1060"/>
                  </a:lnTo>
                  <a:lnTo>
                    <a:pt x="635" y="1064"/>
                  </a:lnTo>
                  <a:lnTo>
                    <a:pt x="644" y="1072"/>
                  </a:lnTo>
                  <a:lnTo>
                    <a:pt x="654" y="1079"/>
                  </a:lnTo>
                  <a:lnTo>
                    <a:pt x="665" y="1089"/>
                  </a:lnTo>
                  <a:lnTo>
                    <a:pt x="675" y="1096"/>
                  </a:lnTo>
                  <a:lnTo>
                    <a:pt x="686" y="1106"/>
                  </a:lnTo>
                  <a:lnTo>
                    <a:pt x="694" y="1112"/>
                  </a:lnTo>
                  <a:lnTo>
                    <a:pt x="699" y="1117"/>
                  </a:lnTo>
                  <a:lnTo>
                    <a:pt x="707" y="1123"/>
                  </a:lnTo>
                  <a:lnTo>
                    <a:pt x="713" y="1129"/>
                  </a:lnTo>
                  <a:lnTo>
                    <a:pt x="718" y="1134"/>
                  </a:lnTo>
                  <a:lnTo>
                    <a:pt x="726" y="1142"/>
                  </a:lnTo>
                  <a:lnTo>
                    <a:pt x="732" y="1148"/>
                  </a:lnTo>
                  <a:lnTo>
                    <a:pt x="739" y="1153"/>
                  </a:lnTo>
                  <a:lnTo>
                    <a:pt x="745" y="1161"/>
                  </a:lnTo>
                  <a:lnTo>
                    <a:pt x="751" y="1167"/>
                  </a:lnTo>
                  <a:lnTo>
                    <a:pt x="758" y="1174"/>
                  </a:lnTo>
                  <a:lnTo>
                    <a:pt x="764" y="1182"/>
                  </a:lnTo>
                  <a:lnTo>
                    <a:pt x="770" y="1188"/>
                  </a:lnTo>
                  <a:lnTo>
                    <a:pt x="775" y="1193"/>
                  </a:lnTo>
                  <a:lnTo>
                    <a:pt x="781" y="1201"/>
                  </a:lnTo>
                  <a:lnTo>
                    <a:pt x="787" y="1207"/>
                  </a:lnTo>
                  <a:lnTo>
                    <a:pt x="793" y="1214"/>
                  </a:lnTo>
                  <a:lnTo>
                    <a:pt x="798" y="1222"/>
                  </a:lnTo>
                  <a:lnTo>
                    <a:pt x="804" y="1228"/>
                  </a:lnTo>
                  <a:lnTo>
                    <a:pt x="810" y="1235"/>
                  </a:lnTo>
                  <a:lnTo>
                    <a:pt x="813" y="1241"/>
                  </a:lnTo>
                  <a:lnTo>
                    <a:pt x="819" y="1248"/>
                  </a:lnTo>
                  <a:lnTo>
                    <a:pt x="823" y="1254"/>
                  </a:lnTo>
                  <a:lnTo>
                    <a:pt x="829" y="1262"/>
                  </a:lnTo>
                  <a:lnTo>
                    <a:pt x="831" y="1266"/>
                  </a:lnTo>
                  <a:lnTo>
                    <a:pt x="836" y="1273"/>
                  </a:lnTo>
                  <a:lnTo>
                    <a:pt x="840" y="1279"/>
                  </a:lnTo>
                  <a:lnTo>
                    <a:pt x="846" y="1286"/>
                  </a:lnTo>
                  <a:lnTo>
                    <a:pt x="851" y="1296"/>
                  </a:lnTo>
                  <a:lnTo>
                    <a:pt x="859" y="1307"/>
                  </a:lnTo>
                  <a:lnTo>
                    <a:pt x="865" y="1315"/>
                  </a:lnTo>
                  <a:lnTo>
                    <a:pt x="869" y="1323"/>
                  </a:lnTo>
                  <a:lnTo>
                    <a:pt x="871" y="1328"/>
                  </a:lnTo>
                  <a:lnTo>
                    <a:pt x="874" y="1334"/>
                  </a:lnTo>
                  <a:lnTo>
                    <a:pt x="876" y="1336"/>
                  </a:lnTo>
                  <a:lnTo>
                    <a:pt x="878" y="1338"/>
                  </a:lnTo>
                  <a:lnTo>
                    <a:pt x="981" y="1304"/>
                  </a:lnTo>
                  <a:lnTo>
                    <a:pt x="916" y="1034"/>
                  </a:lnTo>
                  <a:lnTo>
                    <a:pt x="1249" y="788"/>
                  </a:lnTo>
                  <a:lnTo>
                    <a:pt x="1249" y="787"/>
                  </a:lnTo>
                  <a:lnTo>
                    <a:pt x="1249" y="781"/>
                  </a:lnTo>
                  <a:lnTo>
                    <a:pt x="1249" y="775"/>
                  </a:lnTo>
                  <a:lnTo>
                    <a:pt x="1249" y="771"/>
                  </a:lnTo>
                  <a:lnTo>
                    <a:pt x="1249" y="764"/>
                  </a:lnTo>
                  <a:lnTo>
                    <a:pt x="1249" y="758"/>
                  </a:lnTo>
                  <a:lnTo>
                    <a:pt x="1249" y="749"/>
                  </a:lnTo>
                  <a:lnTo>
                    <a:pt x="1249" y="741"/>
                  </a:lnTo>
                  <a:lnTo>
                    <a:pt x="1247" y="733"/>
                  </a:lnTo>
                  <a:lnTo>
                    <a:pt x="1245" y="726"/>
                  </a:lnTo>
                  <a:lnTo>
                    <a:pt x="1243" y="716"/>
                  </a:lnTo>
                  <a:lnTo>
                    <a:pt x="1241" y="705"/>
                  </a:lnTo>
                  <a:lnTo>
                    <a:pt x="1237" y="695"/>
                  </a:lnTo>
                  <a:lnTo>
                    <a:pt x="1235" y="688"/>
                  </a:lnTo>
                  <a:lnTo>
                    <a:pt x="1232" y="676"/>
                  </a:lnTo>
                  <a:lnTo>
                    <a:pt x="1226" y="667"/>
                  </a:lnTo>
                  <a:lnTo>
                    <a:pt x="1222" y="657"/>
                  </a:lnTo>
                  <a:lnTo>
                    <a:pt x="1218" y="648"/>
                  </a:lnTo>
                  <a:lnTo>
                    <a:pt x="1213" y="638"/>
                  </a:lnTo>
                  <a:lnTo>
                    <a:pt x="1209" y="629"/>
                  </a:lnTo>
                  <a:lnTo>
                    <a:pt x="1203" y="619"/>
                  </a:lnTo>
                  <a:lnTo>
                    <a:pt x="1199" y="614"/>
                  </a:lnTo>
                  <a:lnTo>
                    <a:pt x="1194" y="604"/>
                  </a:lnTo>
                  <a:lnTo>
                    <a:pt x="1190" y="598"/>
                  </a:lnTo>
                  <a:lnTo>
                    <a:pt x="1186" y="591"/>
                  </a:lnTo>
                  <a:lnTo>
                    <a:pt x="1184" y="587"/>
                  </a:lnTo>
                  <a:lnTo>
                    <a:pt x="1178" y="581"/>
                  </a:lnTo>
                  <a:lnTo>
                    <a:pt x="1177" y="577"/>
                  </a:lnTo>
                  <a:lnTo>
                    <a:pt x="931" y="730"/>
                  </a:lnTo>
                  <a:lnTo>
                    <a:pt x="899" y="785"/>
                  </a:lnTo>
                  <a:lnTo>
                    <a:pt x="859" y="754"/>
                  </a:lnTo>
                  <a:lnTo>
                    <a:pt x="781" y="813"/>
                  </a:lnTo>
                  <a:lnTo>
                    <a:pt x="802" y="720"/>
                  </a:lnTo>
                  <a:lnTo>
                    <a:pt x="802" y="528"/>
                  </a:lnTo>
                  <a:lnTo>
                    <a:pt x="789" y="351"/>
                  </a:lnTo>
                  <a:lnTo>
                    <a:pt x="787" y="355"/>
                  </a:lnTo>
                  <a:lnTo>
                    <a:pt x="781" y="357"/>
                  </a:lnTo>
                  <a:lnTo>
                    <a:pt x="775" y="361"/>
                  </a:lnTo>
                  <a:lnTo>
                    <a:pt x="768" y="357"/>
                  </a:lnTo>
                  <a:lnTo>
                    <a:pt x="758" y="353"/>
                  </a:lnTo>
                  <a:lnTo>
                    <a:pt x="753" y="348"/>
                  </a:lnTo>
                  <a:lnTo>
                    <a:pt x="747" y="344"/>
                  </a:lnTo>
                  <a:lnTo>
                    <a:pt x="739" y="334"/>
                  </a:lnTo>
                  <a:lnTo>
                    <a:pt x="734" y="325"/>
                  </a:lnTo>
                  <a:lnTo>
                    <a:pt x="728" y="319"/>
                  </a:lnTo>
                  <a:lnTo>
                    <a:pt x="724" y="313"/>
                  </a:lnTo>
                  <a:lnTo>
                    <a:pt x="718" y="306"/>
                  </a:lnTo>
                  <a:lnTo>
                    <a:pt x="717" y="298"/>
                  </a:lnTo>
                  <a:lnTo>
                    <a:pt x="711" y="290"/>
                  </a:lnTo>
                  <a:lnTo>
                    <a:pt x="707" y="283"/>
                  </a:lnTo>
                  <a:lnTo>
                    <a:pt x="701" y="273"/>
                  </a:lnTo>
                  <a:lnTo>
                    <a:pt x="698" y="266"/>
                  </a:lnTo>
                  <a:lnTo>
                    <a:pt x="692" y="256"/>
                  </a:lnTo>
                  <a:lnTo>
                    <a:pt x="688" y="247"/>
                  </a:lnTo>
                  <a:lnTo>
                    <a:pt x="684" y="237"/>
                  </a:lnTo>
                  <a:lnTo>
                    <a:pt x="679" y="230"/>
                  </a:lnTo>
                  <a:lnTo>
                    <a:pt x="675" y="220"/>
                  </a:lnTo>
                  <a:lnTo>
                    <a:pt x="671" y="211"/>
                  </a:lnTo>
                  <a:lnTo>
                    <a:pt x="667" y="203"/>
                  </a:lnTo>
                  <a:lnTo>
                    <a:pt x="663" y="195"/>
                  </a:lnTo>
                  <a:lnTo>
                    <a:pt x="658" y="186"/>
                  </a:lnTo>
                  <a:lnTo>
                    <a:pt x="654" y="176"/>
                  </a:lnTo>
                  <a:lnTo>
                    <a:pt x="650" y="167"/>
                  </a:lnTo>
                  <a:lnTo>
                    <a:pt x="646" y="161"/>
                  </a:lnTo>
                  <a:lnTo>
                    <a:pt x="642" y="152"/>
                  </a:lnTo>
                  <a:lnTo>
                    <a:pt x="639" y="146"/>
                  </a:lnTo>
                  <a:lnTo>
                    <a:pt x="637" y="140"/>
                  </a:lnTo>
                  <a:lnTo>
                    <a:pt x="635" y="135"/>
                  </a:lnTo>
                  <a:lnTo>
                    <a:pt x="629" y="123"/>
                  </a:lnTo>
                  <a:lnTo>
                    <a:pt x="627" y="116"/>
                  </a:lnTo>
                  <a:lnTo>
                    <a:pt x="623" y="110"/>
                  </a:lnTo>
                  <a:lnTo>
                    <a:pt x="538" y="163"/>
                  </a:lnTo>
                  <a:lnTo>
                    <a:pt x="397" y="0"/>
                  </a:lnTo>
                  <a:close/>
                </a:path>
              </a:pathLst>
            </a:custGeom>
            <a:solidFill>
              <a:srgbClr val="BD7838"/>
            </a:solidFill>
            <a:ln w="9525">
              <a:noFill/>
              <a:miter lim="800000"/>
              <a:headEnd/>
              <a:tailEnd/>
            </a:ln>
          </p:spPr>
          <p:txBody>
            <a:bodyPr/>
            <a:lstStyle/>
            <a:p>
              <a:endParaRPr lang="en-US" b="0">
                <a:solidFill>
                  <a:srgbClr val="000000"/>
                </a:solidFill>
              </a:endParaRPr>
            </a:p>
          </p:txBody>
        </p:sp>
        <p:sp>
          <p:nvSpPr>
            <p:cNvPr id="1128" name="Shape 6244"/>
            <p:cNvSpPr>
              <a:spLocks/>
            </p:cNvSpPr>
            <p:nvPr/>
          </p:nvSpPr>
          <p:spPr bwMode="auto">
            <a:xfrm>
              <a:off x="4939" y="1351"/>
              <a:ext cx="256" cy="161"/>
            </a:xfrm>
            <a:custGeom>
              <a:avLst/>
              <a:gdLst>
                <a:gd name="T0" fmla="*/ 174 w 514"/>
                <a:gd name="T1" fmla="*/ 568 h 321"/>
                <a:gd name="T2" fmla="*/ 174 w 514"/>
                <a:gd name="T3" fmla="*/ 545 h 321"/>
                <a:gd name="T4" fmla="*/ 177 w 514"/>
                <a:gd name="T5" fmla="*/ 491 h 321"/>
                <a:gd name="T6" fmla="*/ 177 w 514"/>
                <a:gd name="T7" fmla="*/ 446 h 321"/>
                <a:gd name="T8" fmla="*/ 194 w 514"/>
                <a:gd name="T9" fmla="*/ 411 h 321"/>
                <a:gd name="T10" fmla="*/ 207 w 514"/>
                <a:gd name="T11" fmla="*/ 370 h 321"/>
                <a:gd name="T12" fmla="*/ 234 w 514"/>
                <a:gd name="T13" fmla="*/ 338 h 321"/>
                <a:gd name="T14" fmla="*/ 257 w 514"/>
                <a:gd name="T15" fmla="*/ 296 h 321"/>
                <a:gd name="T16" fmla="*/ 296 w 514"/>
                <a:gd name="T17" fmla="*/ 265 h 321"/>
                <a:gd name="T18" fmla="*/ 338 w 514"/>
                <a:gd name="T19" fmla="*/ 236 h 321"/>
                <a:gd name="T20" fmla="*/ 378 w 514"/>
                <a:gd name="T21" fmla="*/ 211 h 321"/>
                <a:gd name="T22" fmla="*/ 440 w 514"/>
                <a:gd name="T23" fmla="*/ 176 h 321"/>
                <a:gd name="T24" fmla="*/ 467 w 514"/>
                <a:gd name="T25" fmla="*/ 163 h 321"/>
                <a:gd name="T26" fmla="*/ 928 w 514"/>
                <a:gd name="T27" fmla="*/ 0 h 321"/>
                <a:gd name="T28" fmla="*/ 1356 w 514"/>
                <a:gd name="T29" fmla="*/ 64 h 321"/>
                <a:gd name="T30" fmla="*/ 1099 w 514"/>
                <a:gd name="T31" fmla="*/ 424 h 321"/>
                <a:gd name="T32" fmla="*/ 919 w 514"/>
                <a:gd name="T33" fmla="*/ 848 h 321"/>
                <a:gd name="T34" fmla="*/ 889 w 514"/>
                <a:gd name="T35" fmla="*/ 842 h 321"/>
                <a:gd name="T36" fmla="*/ 838 w 514"/>
                <a:gd name="T37" fmla="*/ 836 h 321"/>
                <a:gd name="T38" fmla="*/ 787 w 514"/>
                <a:gd name="T39" fmla="*/ 829 h 321"/>
                <a:gd name="T40" fmla="*/ 752 w 514"/>
                <a:gd name="T41" fmla="*/ 829 h 321"/>
                <a:gd name="T42" fmla="*/ 712 w 514"/>
                <a:gd name="T43" fmla="*/ 829 h 321"/>
                <a:gd name="T44" fmla="*/ 667 w 514"/>
                <a:gd name="T45" fmla="*/ 829 h 321"/>
                <a:gd name="T46" fmla="*/ 629 w 514"/>
                <a:gd name="T47" fmla="*/ 829 h 321"/>
                <a:gd name="T48" fmla="*/ 581 w 514"/>
                <a:gd name="T49" fmla="*/ 829 h 321"/>
                <a:gd name="T50" fmla="*/ 542 w 514"/>
                <a:gd name="T51" fmla="*/ 829 h 321"/>
                <a:gd name="T52" fmla="*/ 497 w 514"/>
                <a:gd name="T53" fmla="*/ 829 h 321"/>
                <a:gd name="T54" fmla="*/ 458 w 514"/>
                <a:gd name="T55" fmla="*/ 836 h 321"/>
                <a:gd name="T56" fmla="*/ 416 w 514"/>
                <a:gd name="T57" fmla="*/ 842 h 321"/>
                <a:gd name="T58" fmla="*/ 383 w 514"/>
                <a:gd name="T59" fmla="*/ 848 h 321"/>
                <a:gd name="T60" fmla="*/ 347 w 514"/>
                <a:gd name="T61" fmla="*/ 858 h 321"/>
                <a:gd name="T62" fmla="*/ 302 w 514"/>
                <a:gd name="T63" fmla="*/ 877 h 321"/>
                <a:gd name="T64" fmla="*/ 252 w 514"/>
                <a:gd name="T65" fmla="*/ 902 h 321"/>
                <a:gd name="T66" fmla="*/ 219 w 514"/>
                <a:gd name="T67" fmla="*/ 931 h 321"/>
                <a:gd name="T68" fmla="*/ 177 w 514"/>
                <a:gd name="T69" fmla="*/ 976 h 321"/>
                <a:gd name="T70" fmla="*/ 149 w 514"/>
                <a:gd name="T71" fmla="*/ 1017 h 321"/>
                <a:gd name="T72" fmla="*/ 0 w 514"/>
                <a:gd name="T73" fmla="*/ 858 h 3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4"/>
                <a:gd name="T112" fmla="*/ 0 h 321"/>
                <a:gd name="T113" fmla="*/ 514 w 514"/>
                <a:gd name="T114" fmla="*/ 321 h 3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4" h="321">
                  <a:moveTo>
                    <a:pt x="0" y="269"/>
                  </a:moveTo>
                  <a:lnTo>
                    <a:pt x="58" y="178"/>
                  </a:lnTo>
                  <a:lnTo>
                    <a:pt x="58" y="174"/>
                  </a:lnTo>
                  <a:lnTo>
                    <a:pt x="58" y="171"/>
                  </a:lnTo>
                  <a:lnTo>
                    <a:pt x="58" y="161"/>
                  </a:lnTo>
                  <a:lnTo>
                    <a:pt x="59" y="154"/>
                  </a:lnTo>
                  <a:lnTo>
                    <a:pt x="59" y="146"/>
                  </a:lnTo>
                  <a:lnTo>
                    <a:pt x="59" y="140"/>
                  </a:lnTo>
                  <a:lnTo>
                    <a:pt x="61" y="135"/>
                  </a:lnTo>
                  <a:lnTo>
                    <a:pt x="65" y="129"/>
                  </a:lnTo>
                  <a:lnTo>
                    <a:pt x="65" y="123"/>
                  </a:lnTo>
                  <a:lnTo>
                    <a:pt x="69" y="116"/>
                  </a:lnTo>
                  <a:lnTo>
                    <a:pt x="73" y="110"/>
                  </a:lnTo>
                  <a:lnTo>
                    <a:pt x="78" y="106"/>
                  </a:lnTo>
                  <a:lnTo>
                    <a:pt x="80" y="98"/>
                  </a:lnTo>
                  <a:lnTo>
                    <a:pt x="86" y="93"/>
                  </a:lnTo>
                  <a:lnTo>
                    <a:pt x="92" y="87"/>
                  </a:lnTo>
                  <a:lnTo>
                    <a:pt x="99" y="83"/>
                  </a:lnTo>
                  <a:lnTo>
                    <a:pt x="105" y="78"/>
                  </a:lnTo>
                  <a:lnTo>
                    <a:pt x="113" y="74"/>
                  </a:lnTo>
                  <a:lnTo>
                    <a:pt x="118" y="70"/>
                  </a:lnTo>
                  <a:lnTo>
                    <a:pt x="126" y="66"/>
                  </a:lnTo>
                  <a:lnTo>
                    <a:pt x="137" y="58"/>
                  </a:lnTo>
                  <a:lnTo>
                    <a:pt x="147" y="55"/>
                  </a:lnTo>
                  <a:lnTo>
                    <a:pt x="153" y="51"/>
                  </a:lnTo>
                  <a:lnTo>
                    <a:pt x="156" y="51"/>
                  </a:lnTo>
                  <a:lnTo>
                    <a:pt x="204" y="51"/>
                  </a:lnTo>
                  <a:lnTo>
                    <a:pt x="310" y="0"/>
                  </a:lnTo>
                  <a:lnTo>
                    <a:pt x="293" y="51"/>
                  </a:lnTo>
                  <a:lnTo>
                    <a:pt x="453" y="20"/>
                  </a:lnTo>
                  <a:lnTo>
                    <a:pt x="514" y="43"/>
                  </a:lnTo>
                  <a:lnTo>
                    <a:pt x="367" y="133"/>
                  </a:lnTo>
                  <a:lnTo>
                    <a:pt x="310" y="266"/>
                  </a:lnTo>
                  <a:lnTo>
                    <a:pt x="307" y="266"/>
                  </a:lnTo>
                  <a:lnTo>
                    <a:pt x="305" y="266"/>
                  </a:lnTo>
                  <a:lnTo>
                    <a:pt x="297" y="264"/>
                  </a:lnTo>
                  <a:lnTo>
                    <a:pt x="289" y="264"/>
                  </a:lnTo>
                  <a:lnTo>
                    <a:pt x="280" y="262"/>
                  </a:lnTo>
                  <a:lnTo>
                    <a:pt x="270" y="262"/>
                  </a:lnTo>
                  <a:lnTo>
                    <a:pt x="263" y="260"/>
                  </a:lnTo>
                  <a:lnTo>
                    <a:pt x="257" y="260"/>
                  </a:lnTo>
                  <a:lnTo>
                    <a:pt x="251" y="260"/>
                  </a:lnTo>
                  <a:lnTo>
                    <a:pt x="246" y="260"/>
                  </a:lnTo>
                  <a:lnTo>
                    <a:pt x="238" y="260"/>
                  </a:lnTo>
                  <a:lnTo>
                    <a:pt x="230" y="260"/>
                  </a:lnTo>
                  <a:lnTo>
                    <a:pt x="223" y="260"/>
                  </a:lnTo>
                  <a:lnTo>
                    <a:pt x="217" y="260"/>
                  </a:lnTo>
                  <a:lnTo>
                    <a:pt x="210" y="260"/>
                  </a:lnTo>
                  <a:lnTo>
                    <a:pt x="202" y="260"/>
                  </a:lnTo>
                  <a:lnTo>
                    <a:pt x="194" y="260"/>
                  </a:lnTo>
                  <a:lnTo>
                    <a:pt x="189" y="260"/>
                  </a:lnTo>
                  <a:lnTo>
                    <a:pt x="181" y="260"/>
                  </a:lnTo>
                  <a:lnTo>
                    <a:pt x="173" y="260"/>
                  </a:lnTo>
                  <a:lnTo>
                    <a:pt x="166" y="260"/>
                  </a:lnTo>
                  <a:lnTo>
                    <a:pt x="160" y="262"/>
                  </a:lnTo>
                  <a:lnTo>
                    <a:pt x="153" y="262"/>
                  </a:lnTo>
                  <a:lnTo>
                    <a:pt x="147" y="262"/>
                  </a:lnTo>
                  <a:lnTo>
                    <a:pt x="139" y="264"/>
                  </a:lnTo>
                  <a:lnTo>
                    <a:pt x="135" y="266"/>
                  </a:lnTo>
                  <a:lnTo>
                    <a:pt x="128" y="266"/>
                  </a:lnTo>
                  <a:lnTo>
                    <a:pt x="122" y="268"/>
                  </a:lnTo>
                  <a:lnTo>
                    <a:pt x="116" y="269"/>
                  </a:lnTo>
                  <a:lnTo>
                    <a:pt x="111" y="271"/>
                  </a:lnTo>
                  <a:lnTo>
                    <a:pt x="101" y="275"/>
                  </a:lnTo>
                  <a:lnTo>
                    <a:pt x="92" y="281"/>
                  </a:lnTo>
                  <a:lnTo>
                    <a:pt x="84" y="283"/>
                  </a:lnTo>
                  <a:lnTo>
                    <a:pt x="78" y="288"/>
                  </a:lnTo>
                  <a:lnTo>
                    <a:pt x="73" y="292"/>
                  </a:lnTo>
                  <a:lnTo>
                    <a:pt x="67" y="298"/>
                  </a:lnTo>
                  <a:lnTo>
                    <a:pt x="59" y="306"/>
                  </a:lnTo>
                  <a:lnTo>
                    <a:pt x="54" y="313"/>
                  </a:lnTo>
                  <a:lnTo>
                    <a:pt x="50" y="319"/>
                  </a:lnTo>
                  <a:lnTo>
                    <a:pt x="50" y="321"/>
                  </a:lnTo>
                  <a:lnTo>
                    <a:pt x="0" y="269"/>
                  </a:lnTo>
                  <a:close/>
                </a:path>
              </a:pathLst>
            </a:custGeom>
            <a:solidFill>
              <a:srgbClr val="FFCCC2"/>
            </a:solidFill>
            <a:ln w="9525">
              <a:noFill/>
              <a:miter lim="800000"/>
              <a:headEnd/>
              <a:tailEnd/>
            </a:ln>
          </p:spPr>
          <p:txBody>
            <a:bodyPr/>
            <a:lstStyle/>
            <a:p>
              <a:endParaRPr lang="en-US" b="0">
                <a:solidFill>
                  <a:srgbClr val="000000"/>
                </a:solidFill>
              </a:endParaRPr>
            </a:p>
          </p:txBody>
        </p:sp>
        <p:sp>
          <p:nvSpPr>
            <p:cNvPr id="1129" name="Shape 6245"/>
            <p:cNvSpPr>
              <a:spLocks/>
            </p:cNvSpPr>
            <p:nvPr/>
          </p:nvSpPr>
          <p:spPr bwMode="auto">
            <a:xfrm>
              <a:off x="5083" y="1306"/>
              <a:ext cx="236" cy="70"/>
            </a:xfrm>
            <a:custGeom>
              <a:avLst/>
              <a:gdLst>
                <a:gd name="T0" fmla="*/ 39 w 473"/>
                <a:gd name="T1" fmla="*/ 366 h 141"/>
                <a:gd name="T2" fmla="*/ 1439 w 473"/>
                <a:gd name="T3" fmla="*/ 0 h 141"/>
                <a:gd name="T4" fmla="*/ 1433 w 473"/>
                <a:gd name="T5" fmla="*/ 61 h 141"/>
                <a:gd name="T6" fmla="*/ 611 w 473"/>
                <a:gd name="T7" fmla="*/ 338 h 141"/>
                <a:gd name="T8" fmla="*/ 529 w 473"/>
                <a:gd name="T9" fmla="*/ 317 h 141"/>
                <a:gd name="T10" fmla="*/ 1068 w 473"/>
                <a:gd name="T11" fmla="*/ 151 h 141"/>
                <a:gd name="T12" fmla="*/ 0 w 473"/>
                <a:gd name="T13" fmla="*/ 410 h 141"/>
                <a:gd name="T14" fmla="*/ 39 w 473"/>
                <a:gd name="T15" fmla="*/ 366 h 141"/>
                <a:gd name="T16" fmla="*/ 39 w 473"/>
                <a:gd name="T17" fmla="*/ 366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3"/>
                <a:gd name="T28" fmla="*/ 0 h 141"/>
                <a:gd name="T29" fmla="*/ 473 w 473"/>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3" h="141">
                  <a:moveTo>
                    <a:pt x="13" y="126"/>
                  </a:moveTo>
                  <a:lnTo>
                    <a:pt x="473" y="0"/>
                  </a:lnTo>
                  <a:lnTo>
                    <a:pt x="471" y="21"/>
                  </a:lnTo>
                  <a:lnTo>
                    <a:pt x="201" y="116"/>
                  </a:lnTo>
                  <a:lnTo>
                    <a:pt x="174" y="109"/>
                  </a:lnTo>
                  <a:lnTo>
                    <a:pt x="351" y="52"/>
                  </a:lnTo>
                  <a:lnTo>
                    <a:pt x="0" y="141"/>
                  </a:lnTo>
                  <a:lnTo>
                    <a:pt x="13" y="126"/>
                  </a:lnTo>
                  <a:close/>
                </a:path>
              </a:pathLst>
            </a:custGeom>
            <a:solidFill>
              <a:srgbClr val="000000"/>
            </a:solidFill>
            <a:ln w="9525">
              <a:noFill/>
              <a:miter lim="800000"/>
              <a:headEnd/>
              <a:tailEnd/>
            </a:ln>
          </p:spPr>
          <p:txBody>
            <a:bodyPr/>
            <a:lstStyle/>
            <a:p>
              <a:endParaRPr lang="en-US" b="0">
                <a:solidFill>
                  <a:srgbClr val="000000"/>
                </a:solidFill>
              </a:endParaRPr>
            </a:p>
          </p:txBody>
        </p:sp>
        <p:sp>
          <p:nvSpPr>
            <p:cNvPr id="1130" name="Straight Connector 6246"/>
            <p:cNvSpPr>
              <a:spLocks noChangeShapeType="1"/>
            </p:cNvSpPr>
            <p:nvPr/>
          </p:nvSpPr>
          <p:spPr bwMode="auto">
            <a:xfrm flipV="1">
              <a:off x="5127" y="1577"/>
              <a:ext cx="0" cy="213"/>
            </a:xfrm>
            <a:prstGeom prst="line">
              <a:avLst/>
            </a:prstGeom>
            <a:noFill/>
            <a:ln w="76200" algn="ctr">
              <a:solidFill>
                <a:schemeClr val="tx1"/>
              </a:solidFill>
              <a:round/>
              <a:headEnd/>
              <a:tailEnd type="triangle" w="med" len="med"/>
            </a:ln>
          </p:spPr>
          <p:txBody>
            <a:bodyPr/>
            <a:lstStyle/>
            <a:p>
              <a:endParaRPr lang="en-US"/>
            </a:p>
          </p:txBody>
        </p:sp>
      </p:grpSp>
      <p:graphicFrame>
        <p:nvGraphicFramePr>
          <p:cNvPr id="10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066800" y="2514600"/>
            <a:ext cx="6477000" cy="860425"/>
          </a:xfrm>
        </p:spPr>
        <p:txBody>
          <a:bodyPr/>
          <a:lstStyle/>
          <a:p>
            <a:pPr marL="0" indent="0">
              <a:buFont typeface="Wingdings" pitchFamily="2" charset="2"/>
              <a:buNone/>
            </a:pPr>
            <a:r>
              <a:rPr lang="en-US" sz="2800" smtClean="0">
                <a:effectLst/>
              </a:rPr>
              <a:t>Project is broken down to the level of desired tracking</a:t>
            </a:r>
          </a:p>
        </p:txBody>
      </p:sp>
      <p:sp>
        <p:nvSpPr>
          <p:cNvPr id="40963" name="Rectangle 4"/>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Level of  Detail</a:t>
            </a:r>
          </a:p>
        </p:txBody>
      </p:sp>
      <p:pic>
        <p:nvPicPr>
          <p:cNvPr id="20484" name="Rectangle 41986"/>
          <p:cNvPicPr>
            <a:picLocks noChangeAspect="1" noChangeArrowheads="1" noCrop="1"/>
          </p:cNvPicPr>
          <p:nvPr/>
        </p:nvPicPr>
        <p:blipFill>
          <a:blip r:embed="rId2"/>
          <a:srcRect/>
          <a:stretch>
            <a:fillRect/>
          </a:stretch>
        </p:blipFill>
        <p:spPr bwMode="auto">
          <a:xfrm>
            <a:off x="4648200" y="4191000"/>
            <a:ext cx="1243013" cy="1004888"/>
          </a:xfrm>
          <a:prstGeom prst="rect">
            <a:avLst/>
          </a:prstGeom>
          <a:noFill/>
          <a:ln w="9525">
            <a:noFill/>
            <a:miter lim="800000"/>
            <a:headEnd/>
            <a:tailEnd/>
          </a:ln>
        </p:spPr>
      </p:pic>
      <p:grpSp>
        <p:nvGrpSpPr>
          <p:cNvPr id="20485" name="Group 5"/>
          <p:cNvGrpSpPr>
            <a:grpSpLocks/>
          </p:cNvGrpSpPr>
          <p:nvPr/>
        </p:nvGrpSpPr>
        <p:grpSpPr bwMode="auto">
          <a:xfrm>
            <a:off x="6172200" y="3657600"/>
            <a:ext cx="1435100" cy="1720850"/>
            <a:chOff x="1824" y="633"/>
            <a:chExt cx="2834" cy="2849"/>
          </a:xfrm>
        </p:grpSpPr>
        <p:sp>
          <p:nvSpPr>
            <p:cNvPr id="20487" name="Shape 41988"/>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lgn="ctr">
              <a:solidFill>
                <a:srgbClr val="000000"/>
              </a:solidFill>
              <a:miter lim="800000"/>
              <a:headEnd/>
              <a:tailEnd/>
            </a:ln>
          </p:spPr>
          <p:txBody>
            <a:bodyPr/>
            <a:lstStyle/>
            <a:p>
              <a:endParaRPr lang="en-US" b="0">
                <a:solidFill>
                  <a:srgbClr val="000000"/>
                </a:solidFill>
              </a:endParaRPr>
            </a:p>
          </p:txBody>
        </p:sp>
        <p:sp>
          <p:nvSpPr>
            <p:cNvPr id="20488" name="Shape 41989"/>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lgn="ctr">
              <a:solidFill>
                <a:srgbClr val="000000"/>
              </a:solidFill>
              <a:miter lim="800000"/>
              <a:headEnd/>
              <a:tailEnd/>
            </a:ln>
          </p:spPr>
          <p:txBody>
            <a:bodyPr/>
            <a:lstStyle/>
            <a:p>
              <a:endParaRPr lang="en-US" b="0">
                <a:solidFill>
                  <a:srgbClr val="000000"/>
                </a:solidFill>
              </a:endParaRPr>
            </a:p>
          </p:txBody>
        </p:sp>
        <p:sp>
          <p:nvSpPr>
            <p:cNvPr id="20489" name="Shape 41990"/>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lgn="ctr">
              <a:solidFill>
                <a:srgbClr val="000000"/>
              </a:solidFill>
              <a:miter lim="800000"/>
              <a:headEnd/>
              <a:tailEnd/>
            </a:ln>
          </p:spPr>
          <p:txBody>
            <a:bodyPr/>
            <a:lstStyle/>
            <a:p>
              <a:endParaRPr lang="en-US" b="0">
                <a:solidFill>
                  <a:srgbClr val="000000"/>
                </a:solidFill>
              </a:endParaRPr>
            </a:p>
          </p:txBody>
        </p:sp>
        <p:sp>
          <p:nvSpPr>
            <p:cNvPr id="20490" name="Shape 4199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lgn="ctr">
              <a:solidFill>
                <a:srgbClr val="000000"/>
              </a:solidFill>
              <a:miter lim="800000"/>
              <a:headEnd/>
              <a:tailEnd/>
            </a:ln>
          </p:spPr>
          <p:txBody>
            <a:bodyPr/>
            <a:lstStyle/>
            <a:p>
              <a:endParaRPr lang="en-US" b="0">
                <a:solidFill>
                  <a:srgbClr val="000000"/>
                </a:solidFill>
              </a:endParaRPr>
            </a:p>
          </p:txBody>
        </p:sp>
      </p:grpSp>
      <p:graphicFrame>
        <p:nvGraphicFramePr>
          <p:cNvPr id="10"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WBS Example</a:t>
            </a:r>
          </a:p>
        </p:txBody>
      </p:sp>
      <p:pic>
        <p:nvPicPr>
          <p:cNvPr id="21507" name="Shape 43009"/>
          <p:cNvPicPr>
            <a:picLocks noChangeAspect="1" noChangeArrowheads="1"/>
          </p:cNvPicPr>
          <p:nvPr/>
        </p:nvPicPr>
        <p:blipFill>
          <a:blip r:embed="rId2"/>
          <a:srcRect/>
          <a:stretch>
            <a:fillRect/>
          </a:stretch>
        </p:blipFill>
        <p:spPr bwMode="auto">
          <a:xfrm>
            <a:off x="304800" y="1752600"/>
            <a:ext cx="8534400" cy="4429125"/>
          </a:xfrm>
          <a:prstGeom prst="rect">
            <a:avLst/>
          </a:prstGeom>
          <a:noFill/>
          <a:ln w="9525">
            <a:noFill/>
            <a:miter lim="800000"/>
            <a:headEnd/>
            <a:tailEnd/>
          </a:ln>
        </p:spPr>
      </p:pic>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dirty="0" smtClean="0"/>
              <a:t>Agenda</a:t>
            </a:r>
          </a:p>
        </p:txBody>
      </p:sp>
      <p:sp>
        <p:nvSpPr>
          <p:cNvPr id="204803" name="Rectangle 3"/>
          <p:cNvSpPr>
            <a:spLocks noGrp="1" noChangeArrowheads="1"/>
          </p:cNvSpPr>
          <p:nvPr>
            <p:ph idx="1"/>
          </p:nvPr>
        </p:nvSpPr>
        <p:spPr>
          <a:xfrm>
            <a:off x="382588" y="1416050"/>
            <a:ext cx="8388350" cy="4413250"/>
          </a:xfrm>
        </p:spPr>
        <p:txBody>
          <a:bodyPr/>
          <a:lstStyle/>
          <a:p>
            <a:pPr eaLnBrk="1" hangingPunct="1">
              <a:defRPr/>
            </a:pPr>
            <a:r>
              <a:rPr lang="en-US" sz="2400" dirty="0" smtClean="0"/>
              <a:t>Introductions</a:t>
            </a:r>
          </a:p>
          <a:p>
            <a:pPr eaLnBrk="1" hangingPunct="1">
              <a:defRPr/>
            </a:pPr>
            <a:r>
              <a:rPr lang="en-US" sz="2400" dirty="0" smtClean="0"/>
              <a:t>Setting Workshop Expectations</a:t>
            </a:r>
          </a:p>
          <a:p>
            <a:pPr eaLnBrk="1" hangingPunct="1">
              <a:defRPr/>
            </a:pPr>
            <a:r>
              <a:rPr lang="en-US" sz="2400" dirty="0" smtClean="0"/>
              <a:t>Project Management Concepts – (optional)</a:t>
            </a:r>
          </a:p>
          <a:p>
            <a:pPr eaLnBrk="1" hangingPunct="1">
              <a:defRPr/>
            </a:pPr>
            <a:r>
              <a:rPr lang="en-US" sz="2400" dirty="0" smtClean="0"/>
              <a:t>What’s New in Microsoft Project 2007</a:t>
            </a:r>
          </a:p>
          <a:p>
            <a:pPr eaLnBrk="1" hangingPunct="1">
              <a:defRPr/>
            </a:pPr>
            <a:r>
              <a:rPr lang="en-US" sz="2400" dirty="0" smtClean="0"/>
              <a:t>Introducing Microsoft Project 2007 Interface</a:t>
            </a:r>
          </a:p>
          <a:p>
            <a:pPr eaLnBrk="1" hangingPunct="1">
              <a:defRPr/>
            </a:pPr>
            <a:r>
              <a:rPr lang="en-US" sz="2400" dirty="0" smtClean="0"/>
              <a:t>Planning Projects With Microsoft Project 2007</a:t>
            </a:r>
          </a:p>
          <a:p>
            <a:pPr eaLnBrk="1" hangingPunct="1">
              <a:defRPr/>
            </a:pPr>
            <a:r>
              <a:rPr lang="en-US" sz="2400" dirty="0" smtClean="0"/>
              <a:t>Tasks ,Resources &amp; Cost </a:t>
            </a:r>
          </a:p>
          <a:p>
            <a:pPr eaLnBrk="1" hangingPunct="1">
              <a:defRPr/>
            </a:pPr>
            <a:r>
              <a:rPr lang="en-US" sz="2400" dirty="0" smtClean="0"/>
              <a:t>Tracking</a:t>
            </a:r>
          </a:p>
          <a:p>
            <a:pPr eaLnBrk="1" hangingPunct="1">
              <a:defRPr/>
            </a:pPr>
            <a:r>
              <a:rPr lang="en-US" sz="2400" dirty="0" smtClean="0"/>
              <a:t>Views and Reports</a:t>
            </a:r>
            <a:endParaRPr lang="en-AU" sz="2400" dirty="0" smtClean="0"/>
          </a:p>
          <a:p>
            <a:pPr eaLnBrk="1" hangingPunct="1">
              <a:defRPr/>
            </a:pPr>
            <a:endParaRPr lang="en-US" sz="24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81000" y="1706563"/>
            <a:ext cx="8388350" cy="2898775"/>
          </a:xfrm>
        </p:spPr>
        <p:txBody>
          <a:bodyPr/>
          <a:lstStyle/>
          <a:p>
            <a:pPr>
              <a:buFont typeface="Wingdings" pitchFamily="2" charset="2"/>
              <a:buNone/>
            </a:pPr>
            <a:r>
              <a:rPr lang="en-US" smtClean="0">
                <a:effectLst/>
              </a:rPr>
              <a:t>Task Ownership</a:t>
            </a:r>
          </a:p>
          <a:p>
            <a:endParaRPr lang="en-US" smtClean="0">
              <a:effectLst/>
            </a:endParaRPr>
          </a:p>
          <a:p>
            <a:pPr>
              <a:buFont typeface="Wingdings" pitchFamily="2" charset="2"/>
              <a:buNone/>
            </a:pPr>
            <a:r>
              <a:rPr lang="en-US" sz="2400" b="0" smtClean="0">
                <a:effectLst/>
              </a:rPr>
              <a:t>Multiple Owners = 0 owners</a:t>
            </a:r>
          </a:p>
          <a:p>
            <a:r>
              <a:rPr lang="en-US" sz="2400" b="0" smtClean="0">
                <a:effectLst/>
              </a:rPr>
              <a:t>1 owner per task</a:t>
            </a:r>
          </a:p>
          <a:p>
            <a:r>
              <a:rPr lang="en-US" sz="2400" b="0" smtClean="0">
                <a:effectLst/>
              </a:rPr>
              <a:t>Owner responsible for planning and managing task</a:t>
            </a:r>
          </a:p>
          <a:p>
            <a:r>
              <a:rPr lang="en-US" sz="2400" b="0" smtClean="0">
                <a:effectLst/>
              </a:rPr>
              <a:t>Owner may or may not be a doer</a:t>
            </a:r>
          </a:p>
        </p:txBody>
      </p:sp>
      <p:sp>
        <p:nvSpPr>
          <p:cNvPr id="43011" name="Rectangle 4"/>
          <p:cNvSpPr>
            <a:spLocks noGrp="1" noChangeArrowheads="1"/>
          </p:cNvSpPr>
          <p:nvPr>
            <p:ph type="title"/>
          </p:nvPr>
        </p:nvSpPr>
        <p:spPr/>
        <p:txBody>
          <a:bodyPr/>
          <a:lstStyle/>
          <a:p>
            <a:pPr>
              <a:defRPr/>
            </a:pPr>
            <a:r>
              <a:rPr lang="en-US" smtClean="0">
                <a:effectLst>
                  <a:outerShdw blurRad="38100" dist="38100" dir="2700000" algn="tl">
                    <a:srgbClr val="000000">
                      <a:alpha val="43137"/>
                    </a:srgbClr>
                  </a:outerShdw>
                </a:effectLst>
              </a:rPr>
              <a:t>Assign Ownership</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Responsibility Matrix</a:t>
            </a:r>
          </a:p>
        </p:txBody>
      </p:sp>
      <p:pic>
        <p:nvPicPr>
          <p:cNvPr id="23555" name="Shape 45057"/>
          <p:cNvPicPr>
            <a:picLocks noChangeAspect="1" noChangeArrowheads="1"/>
          </p:cNvPicPr>
          <p:nvPr/>
        </p:nvPicPr>
        <p:blipFill>
          <a:blip r:embed="rId2"/>
          <a:srcRect/>
          <a:stretch>
            <a:fillRect/>
          </a:stretch>
        </p:blipFill>
        <p:spPr bwMode="auto">
          <a:xfrm>
            <a:off x="304800" y="1492250"/>
            <a:ext cx="8458200" cy="4800600"/>
          </a:xfrm>
          <a:prstGeom prst="rect">
            <a:avLst/>
          </a:prstGeom>
          <a:noFill/>
          <a:ln w="9525">
            <a:noFill/>
            <a:miter lim="800000"/>
            <a:headEnd/>
            <a:tailEnd/>
          </a:ln>
        </p:spPr>
      </p:pic>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331788"/>
            <a:ext cx="8393113" cy="1200150"/>
          </a:xfrm>
        </p:spPr>
        <p:txBody>
          <a:bodyPr/>
          <a:lstStyle/>
          <a:p>
            <a:pPr>
              <a:defRPr/>
            </a:pPr>
            <a:r>
              <a:rPr lang="en-US" sz="4000" dirty="0" smtClean="0">
                <a:effectLst>
                  <a:outerShdw blurRad="38100" dist="38100" dir="2700000" algn="tl">
                    <a:srgbClr val="000000">
                      <a:alpha val="43137"/>
                    </a:srgbClr>
                  </a:outerShdw>
                </a:effectLst>
              </a:rPr>
              <a:t>Develop The Preliminary Schedule</a:t>
            </a:r>
          </a:p>
        </p:txBody>
      </p:sp>
      <p:graphicFrame>
        <p:nvGraphicFramePr>
          <p:cNvPr id="5" name="Diagram 4"/>
          <p:cNvGraphicFramePr/>
          <p:nvPr/>
        </p:nvGraphicFramePr>
        <p:xfrm>
          <a:off x="1295400" y="1981200"/>
          <a:ext cx="65532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28600"/>
            <a:ext cx="8393113" cy="1190625"/>
          </a:xfrm>
        </p:spPr>
        <p:txBody>
          <a:bodyPr/>
          <a:lstStyle/>
          <a:p>
            <a:pPr>
              <a:defRPr/>
            </a:pPr>
            <a:r>
              <a:rPr lang="en-US" sz="4000" smtClean="0"/>
              <a:t>Network Development</a:t>
            </a:r>
            <a:br>
              <a:rPr lang="en-US" sz="4000" smtClean="0"/>
            </a:br>
            <a:endParaRPr lang="en-US" sz="4000" smtClean="0"/>
          </a:p>
        </p:txBody>
      </p:sp>
      <p:sp>
        <p:nvSpPr>
          <p:cNvPr id="25603" name="Rectangle 3"/>
          <p:cNvSpPr>
            <a:spLocks noGrp="1" noChangeArrowheads="1"/>
          </p:cNvSpPr>
          <p:nvPr>
            <p:ph type="body" idx="1"/>
          </p:nvPr>
        </p:nvSpPr>
        <p:spPr>
          <a:xfrm>
            <a:off x="381000" y="862013"/>
            <a:ext cx="8388350" cy="858837"/>
          </a:xfrm>
        </p:spPr>
        <p:txBody>
          <a:bodyPr/>
          <a:lstStyle/>
          <a:p>
            <a:pPr>
              <a:buFont typeface="Wingdings" pitchFamily="2" charset="2"/>
              <a:buNone/>
            </a:pPr>
            <a:r>
              <a:rPr lang="en-US" sz="2400" b="0" smtClean="0">
                <a:effectLst/>
              </a:rPr>
              <a:t>Precedence Diagramming Method</a:t>
            </a:r>
          </a:p>
          <a:p>
            <a:endParaRPr lang="en-US" sz="2400" b="0" smtClean="0">
              <a:effectLst/>
            </a:endParaRPr>
          </a:p>
        </p:txBody>
      </p:sp>
      <p:sp>
        <p:nvSpPr>
          <p:cNvPr id="681990" name="TextBox 681989"/>
          <p:cNvSpPr txBox="1">
            <a:spLocks noChangeArrowheads="1"/>
          </p:cNvSpPr>
          <p:nvPr/>
        </p:nvSpPr>
        <p:spPr bwMode="auto">
          <a:xfrm>
            <a:off x="4038600" y="4495800"/>
            <a:ext cx="3575050" cy="366713"/>
          </a:xfrm>
          <a:prstGeom prst="rect">
            <a:avLst/>
          </a:prstGeom>
          <a:noFill/>
          <a:ln w="9525">
            <a:noFill/>
            <a:miter lim="800000"/>
            <a:headEnd/>
            <a:tailEnd/>
          </a:ln>
        </p:spPr>
        <p:txBody>
          <a:bodyPr>
            <a:spAutoFit/>
          </a:bodyPr>
          <a:lstStyle/>
          <a:p>
            <a:pPr algn="r" eaLnBrk="0" hangingPunct="0">
              <a:spcBef>
                <a:spcPct val="50000"/>
              </a:spcBef>
            </a:pPr>
            <a:r>
              <a:rPr lang="en-US" b="0">
                <a:latin typeface="Verdana" pitchFamily="34" charset="0"/>
              </a:rPr>
              <a:t>Activity on Node</a:t>
            </a:r>
          </a:p>
        </p:txBody>
      </p:sp>
      <p:sp>
        <p:nvSpPr>
          <p:cNvPr id="681991" name="TextBox 681990"/>
          <p:cNvSpPr txBox="1">
            <a:spLocks noChangeArrowheads="1"/>
          </p:cNvSpPr>
          <p:nvPr/>
        </p:nvSpPr>
        <p:spPr bwMode="auto">
          <a:xfrm>
            <a:off x="611188" y="3409950"/>
            <a:ext cx="962025" cy="4413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r" eaLnBrk="0" hangingPunct="0">
              <a:spcBef>
                <a:spcPct val="50000"/>
              </a:spcBef>
              <a:defRPr/>
            </a:pPr>
            <a:r>
              <a:rPr lang="en-US" sz="2000">
                <a:solidFill>
                  <a:schemeClr val="bg1"/>
                </a:solidFill>
                <a:latin typeface="Verdana" pitchFamily="34" charset="0"/>
              </a:rPr>
              <a:t>Start</a:t>
            </a:r>
          </a:p>
        </p:txBody>
      </p:sp>
      <p:sp>
        <p:nvSpPr>
          <p:cNvPr id="681992" name="Rectangle 681991"/>
          <p:cNvSpPr>
            <a:spLocks noChangeArrowheads="1"/>
          </p:cNvSpPr>
          <p:nvPr/>
        </p:nvSpPr>
        <p:spPr bwMode="auto">
          <a:xfrm>
            <a:off x="2116138" y="4995863"/>
            <a:ext cx="1160462" cy="9588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D</a:t>
            </a:r>
          </a:p>
        </p:txBody>
      </p:sp>
      <p:sp>
        <p:nvSpPr>
          <p:cNvPr id="681993" name="Rectangle 681992"/>
          <p:cNvSpPr>
            <a:spLocks noChangeArrowheads="1"/>
          </p:cNvSpPr>
          <p:nvPr/>
        </p:nvSpPr>
        <p:spPr bwMode="auto">
          <a:xfrm>
            <a:off x="4095750" y="5032375"/>
            <a:ext cx="1160463" cy="9572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E</a:t>
            </a:r>
          </a:p>
        </p:txBody>
      </p:sp>
      <p:sp>
        <p:nvSpPr>
          <p:cNvPr id="681994" name="Rectangle 681993"/>
          <p:cNvSpPr>
            <a:spLocks noChangeArrowheads="1"/>
          </p:cNvSpPr>
          <p:nvPr/>
        </p:nvSpPr>
        <p:spPr bwMode="auto">
          <a:xfrm>
            <a:off x="6151563" y="5048250"/>
            <a:ext cx="1157287" cy="9588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3200">
                <a:solidFill>
                  <a:schemeClr val="bg1"/>
                </a:solidFill>
                <a:latin typeface="Verdana" pitchFamily="34" charset="0"/>
              </a:rPr>
              <a:t>F</a:t>
            </a:r>
          </a:p>
        </p:txBody>
      </p:sp>
      <p:sp>
        <p:nvSpPr>
          <p:cNvPr id="681995" name="Rectangle 681994"/>
          <p:cNvSpPr>
            <a:spLocks noChangeArrowheads="1"/>
          </p:cNvSpPr>
          <p:nvPr/>
        </p:nvSpPr>
        <p:spPr bwMode="auto">
          <a:xfrm>
            <a:off x="1968500" y="1709738"/>
            <a:ext cx="1160463" cy="9572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a:solidFill>
                  <a:schemeClr val="bg1"/>
                </a:solidFill>
                <a:latin typeface="Verdana" pitchFamily="34" charset="0"/>
              </a:rPr>
              <a:t>A</a:t>
            </a:r>
          </a:p>
        </p:txBody>
      </p:sp>
      <p:sp>
        <p:nvSpPr>
          <p:cNvPr id="681996" name="Rectangle 681995"/>
          <p:cNvSpPr>
            <a:spLocks noChangeArrowheads="1"/>
          </p:cNvSpPr>
          <p:nvPr/>
        </p:nvSpPr>
        <p:spPr bwMode="auto">
          <a:xfrm>
            <a:off x="4005263" y="1709738"/>
            <a:ext cx="1158875" cy="9572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dirty="0">
                <a:solidFill>
                  <a:schemeClr val="bg1"/>
                </a:solidFill>
                <a:latin typeface="Verdana" pitchFamily="34" charset="0"/>
              </a:rPr>
              <a:t>B</a:t>
            </a:r>
          </a:p>
        </p:txBody>
      </p:sp>
      <p:sp>
        <p:nvSpPr>
          <p:cNvPr id="681997" name="Rectangle 681996"/>
          <p:cNvSpPr>
            <a:spLocks noChangeArrowheads="1"/>
          </p:cNvSpPr>
          <p:nvPr/>
        </p:nvSpPr>
        <p:spPr bwMode="auto">
          <a:xfrm>
            <a:off x="6027738" y="1762125"/>
            <a:ext cx="1160462" cy="9572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defRPr/>
            </a:pPr>
            <a:r>
              <a:rPr lang="en-US" sz="3200">
                <a:solidFill>
                  <a:schemeClr val="bg1"/>
                </a:solidFill>
                <a:latin typeface="Verdana" pitchFamily="34" charset="0"/>
              </a:rPr>
              <a:t>C</a:t>
            </a:r>
          </a:p>
        </p:txBody>
      </p:sp>
      <p:sp>
        <p:nvSpPr>
          <p:cNvPr id="681998" name="Straight Connector 681997"/>
          <p:cNvSpPr>
            <a:spLocks noChangeShapeType="1"/>
          </p:cNvSpPr>
          <p:nvPr/>
        </p:nvSpPr>
        <p:spPr bwMode="auto">
          <a:xfrm flipV="1">
            <a:off x="1041400" y="2181225"/>
            <a:ext cx="0" cy="1163638"/>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1999" name="Straight Connector 681998"/>
          <p:cNvSpPr>
            <a:spLocks noChangeShapeType="1"/>
          </p:cNvSpPr>
          <p:nvPr/>
        </p:nvSpPr>
        <p:spPr bwMode="auto">
          <a:xfrm>
            <a:off x="1023938" y="2181225"/>
            <a:ext cx="9620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0" name="Straight Connector 681999"/>
          <p:cNvSpPr>
            <a:spLocks noChangeShapeType="1"/>
          </p:cNvSpPr>
          <p:nvPr/>
        </p:nvSpPr>
        <p:spPr bwMode="auto">
          <a:xfrm>
            <a:off x="1008063" y="3884613"/>
            <a:ext cx="0" cy="1617662"/>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1" name="Straight Connector 682000"/>
          <p:cNvSpPr>
            <a:spLocks noChangeShapeType="1"/>
          </p:cNvSpPr>
          <p:nvPr/>
        </p:nvSpPr>
        <p:spPr bwMode="auto">
          <a:xfrm>
            <a:off x="1008063" y="5502275"/>
            <a:ext cx="10763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2" name="Straight Connector 682001"/>
          <p:cNvSpPr>
            <a:spLocks noChangeShapeType="1"/>
          </p:cNvSpPr>
          <p:nvPr/>
        </p:nvSpPr>
        <p:spPr bwMode="auto">
          <a:xfrm>
            <a:off x="3143250" y="2214563"/>
            <a:ext cx="862013"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3" name="Straight Connector 682002"/>
          <p:cNvSpPr>
            <a:spLocks noChangeShapeType="1"/>
          </p:cNvSpPr>
          <p:nvPr/>
        </p:nvSpPr>
        <p:spPr bwMode="auto">
          <a:xfrm>
            <a:off x="5167313" y="2247900"/>
            <a:ext cx="860425"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4" name="Straight Connector 682003"/>
          <p:cNvSpPr>
            <a:spLocks noChangeShapeType="1"/>
          </p:cNvSpPr>
          <p:nvPr/>
        </p:nvSpPr>
        <p:spPr bwMode="auto">
          <a:xfrm>
            <a:off x="3205163" y="5535613"/>
            <a:ext cx="858837"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5" name="Straight Connector 682004"/>
          <p:cNvSpPr>
            <a:spLocks noChangeShapeType="1"/>
          </p:cNvSpPr>
          <p:nvPr/>
        </p:nvSpPr>
        <p:spPr bwMode="auto">
          <a:xfrm>
            <a:off x="5294313" y="5553075"/>
            <a:ext cx="858837" cy="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6" name="Straight Connector 682005"/>
          <p:cNvSpPr>
            <a:spLocks noChangeShapeType="1"/>
          </p:cNvSpPr>
          <p:nvPr/>
        </p:nvSpPr>
        <p:spPr bwMode="auto">
          <a:xfrm flipV="1">
            <a:off x="2646363" y="4057650"/>
            <a:ext cx="0" cy="904875"/>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7" name="Straight Connector 682006"/>
          <p:cNvSpPr>
            <a:spLocks noChangeShapeType="1"/>
          </p:cNvSpPr>
          <p:nvPr/>
        </p:nvSpPr>
        <p:spPr bwMode="auto">
          <a:xfrm>
            <a:off x="2646363" y="4057650"/>
            <a:ext cx="40132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8" name="Straight Connector 682007"/>
          <p:cNvSpPr>
            <a:spLocks noChangeShapeType="1"/>
          </p:cNvSpPr>
          <p:nvPr/>
        </p:nvSpPr>
        <p:spPr bwMode="auto">
          <a:xfrm flipV="1">
            <a:off x="6650038" y="2781300"/>
            <a:ext cx="9525" cy="1295400"/>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09" name="Straight Connector 682008"/>
          <p:cNvSpPr>
            <a:spLocks noChangeShapeType="1"/>
          </p:cNvSpPr>
          <p:nvPr/>
        </p:nvSpPr>
        <p:spPr bwMode="auto">
          <a:xfrm>
            <a:off x="7218363" y="2233613"/>
            <a:ext cx="711200"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0" name="Straight Connector 682009"/>
          <p:cNvSpPr>
            <a:spLocks noChangeShapeType="1"/>
          </p:cNvSpPr>
          <p:nvPr/>
        </p:nvSpPr>
        <p:spPr bwMode="auto">
          <a:xfrm flipH="1">
            <a:off x="7926388" y="2249488"/>
            <a:ext cx="3175" cy="1131887"/>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1" name="TextBox 682010"/>
          <p:cNvSpPr txBox="1">
            <a:spLocks noChangeArrowheads="1"/>
          </p:cNvSpPr>
          <p:nvPr/>
        </p:nvSpPr>
        <p:spPr bwMode="auto">
          <a:xfrm>
            <a:off x="7370763" y="3432175"/>
            <a:ext cx="1108075" cy="441325"/>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r" eaLnBrk="0" hangingPunct="0">
              <a:spcBef>
                <a:spcPct val="50000"/>
              </a:spcBef>
              <a:defRPr/>
            </a:pPr>
            <a:r>
              <a:rPr lang="en-US" sz="2000" dirty="0">
                <a:solidFill>
                  <a:schemeClr val="bg1"/>
                </a:solidFill>
                <a:latin typeface="Verdana" pitchFamily="34" charset="0"/>
              </a:rPr>
              <a:t>Finish</a:t>
            </a:r>
          </a:p>
        </p:txBody>
      </p:sp>
      <p:sp>
        <p:nvSpPr>
          <p:cNvPr id="682012" name="Straight Connector 682011"/>
          <p:cNvSpPr>
            <a:spLocks noChangeShapeType="1"/>
          </p:cNvSpPr>
          <p:nvPr/>
        </p:nvSpPr>
        <p:spPr bwMode="auto">
          <a:xfrm>
            <a:off x="7334250" y="5570538"/>
            <a:ext cx="614363" cy="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sp>
        <p:nvSpPr>
          <p:cNvPr id="682013" name="Straight Connector 682012"/>
          <p:cNvSpPr>
            <a:spLocks noChangeShapeType="1"/>
          </p:cNvSpPr>
          <p:nvPr/>
        </p:nvSpPr>
        <p:spPr bwMode="auto">
          <a:xfrm flipH="1" flipV="1">
            <a:off x="7929563" y="3971925"/>
            <a:ext cx="0" cy="1598613"/>
          </a:xfrm>
          <a:prstGeom prst="lin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lnSpc>
                <a:spcPct val="90000"/>
              </a:lnSpc>
              <a:defRPr/>
            </a:pPr>
            <a:endParaRPr lang="en-US"/>
          </a:p>
        </p:txBody>
      </p:sp>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681990"/>
                                        </p:tgtEl>
                                        <p:attrNameLst>
                                          <p:attrName>style.visibility</p:attrName>
                                        </p:attrNameLst>
                                      </p:cBhvr>
                                      <p:to>
                                        <p:strVal val="visible"/>
                                      </p:to>
                                    </p:set>
                                    <p:animEffect transition="in" filter="checkerboard(across)">
                                      <p:cBhvr>
                                        <p:cTn id="7" dur="500"/>
                                        <p:tgtEl>
                                          <p:spTgt spid="68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1990"/>
                                        </p:tgtEl>
                                        <p:attrNameLst>
                                          <p:attrName>style.visibility</p:attrName>
                                        </p:attrNameLst>
                                      </p:cBhvr>
                                      <p:to>
                                        <p:strVal val="visible"/>
                                      </p:to>
                                    </p:set>
                                    <p:animEffect transition="in" filter="blinds(horizontal)">
                                      <p:cBhvr>
                                        <p:cTn id="12" dur="500"/>
                                        <p:tgtEl>
                                          <p:spTgt spid="68199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681991"/>
                                        </p:tgtEl>
                                        <p:attrNameLst>
                                          <p:attrName>style.visibility</p:attrName>
                                        </p:attrNameLst>
                                      </p:cBhvr>
                                      <p:to>
                                        <p:strVal val="visible"/>
                                      </p:to>
                                    </p:set>
                                    <p:anim calcmode="lin" valueType="num">
                                      <p:cBhvr>
                                        <p:cTn id="17" dur="500" fill="hold"/>
                                        <p:tgtEl>
                                          <p:spTgt spid="681991"/>
                                        </p:tgtEl>
                                        <p:attrNameLst>
                                          <p:attrName>ppt_w</p:attrName>
                                        </p:attrNameLst>
                                      </p:cBhvr>
                                      <p:tavLst>
                                        <p:tav tm="0">
                                          <p:val>
                                            <p:fltVal val="0"/>
                                          </p:val>
                                        </p:tav>
                                        <p:tav tm="100000">
                                          <p:val>
                                            <p:strVal val="#ppt_w"/>
                                          </p:val>
                                        </p:tav>
                                      </p:tavLst>
                                    </p:anim>
                                    <p:anim calcmode="lin" valueType="num">
                                      <p:cBhvr>
                                        <p:cTn id="18" dur="500" fill="hold"/>
                                        <p:tgtEl>
                                          <p:spTgt spid="681991"/>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681998"/>
                                        </p:tgtEl>
                                        <p:attrNameLst>
                                          <p:attrName>style.visibility</p:attrName>
                                        </p:attrNameLst>
                                      </p:cBhvr>
                                      <p:to>
                                        <p:strVal val="visible"/>
                                      </p:to>
                                    </p:set>
                                    <p:animEffect transition="in" filter="wipe(down)">
                                      <p:cBhvr>
                                        <p:cTn id="22" dur="1000"/>
                                        <p:tgtEl>
                                          <p:spTgt spid="681998"/>
                                        </p:tgtEl>
                                      </p:cBhvr>
                                    </p:animEffect>
                                  </p:childTnLst>
                                </p:cTn>
                              </p:par>
                              <p:par>
                                <p:cTn id="23" presetID="22" presetClass="entr" presetSubtype="1" fill="hold" nodeType="withEffect">
                                  <p:stCondLst>
                                    <p:cond delay="0"/>
                                  </p:stCondLst>
                                  <p:childTnLst>
                                    <p:set>
                                      <p:cBhvr>
                                        <p:cTn id="24" dur="1" fill="hold">
                                          <p:stCondLst>
                                            <p:cond delay="0"/>
                                          </p:stCondLst>
                                        </p:cTn>
                                        <p:tgtEl>
                                          <p:spTgt spid="682000"/>
                                        </p:tgtEl>
                                        <p:attrNameLst>
                                          <p:attrName>style.visibility</p:attrName>
                                        </p:attrNameLst>
                                      </p:cBhvr>
                                      <p:to>
                                        <p:strVal val="visible"/>
                                      </p:to>
                                    </p:set>
                                    <p:animEffect transition="in" filter="wipe(up)">
                                      <p:cBhvr>
                                        <p:cTn id="25" dur="1000"/>
                                        <p:tgtEl>
                                          <p:spTgt spid="682000"/>
                                        </p:tgtEl>
                                      </p:cBhvr>
                                    </p:animEffect>
                                  </p:childTnLst>
                                </p:cTn>
                              </p:par>
                              <p:par>
                                <p:cTn id="26" presetID="22" presetClass="entr" presetSubtype="8" fill="hold" nodeType="withEffect">
                                  <p:stCondLst>
                                    <p:cond delay="0"/>
                                  </p:stCondLst>
                                  <p:childTnLst>
                                    <p:set>
                                      <p:cBhvr>
                                        <p:cTn id="27" dur="1" fill="hold">
                                          <p:stCondLst>
                                            <p:cond delay="0"/>
                                          </p:stCondLst>
                                        </p:cTn>
                                        <p:tgtEl>
                                          <p:spTgt spid="681999"/>
                                        </p:tgtEl>
                                        <p:attrNameLst>
                                          <p:attrName>style.visibility</p:attrName>
                                        </p:attrNameLst>
                                      </p:cBhvr>
                                      <p:to>
                                        <p:strVal val="visible"/>
                                      </p:to>
                                    </p:set>
                                    <p:animEffect transition="in" filter="wipe(left)">
                                      <p:cBhvr>
                                        <p:cTn id="28" dur="1000"/>
                                        <p:tgtEl>
                                          <p:spTgt spid="681999"/>
                                        </p:tgtEl>
                                      </p:cBhvr>
                                    </p:animEffect>
                                  </p:childTnLst>
                                </p:cTn>
                              </p:par>
                              <p:par>
                                <p:cTn id="29" presetID="22" presetClass="entr" presetSubtype="8" fill="hold" nodeType="withEffect">
                                  <p:stCondLst>
                                    <p:cond delay="0"/>
                                  </p:stCondLst>
                                  <p:childTnLst>
                                    <p:set>
                                      <p:cBhvr>
                                        <p:cTn id="30" dur="1" fill="hold">
                                          <p:stCondLst>
                                            <p:cond delay="0"/>
                                          </p:stCondLst>
                                        </p:cTn>
                                        <p:tgtEl>
                                          <p:spTgt spid="682001"/>
                                        </p:tgtEl>
                                        <p:attrNameLst>
                                          <p:attrName>style.visibility</p:attrName>
                                        </p:attrNameLst>
                                      </p:cBhvr>
                                      <p:to>
                                        <p:strVal val="visible"/>
                                      </p:to>
                                    </p:set>
                                    <p:animEffect transition="in" filter="wipe(left)">
                                      <p:cBhvr>
                                        <p:cTn id="31" dur="1000"/>
                                        <p:tgtEl>
                                          <p:spTgt spid="682001"/>
                                        </p:tgtEl>
                                      </p:cBhvr>
                                    </p:animEffect>
                                  </p:childTnLst>
                                </p:cTn>
                              </p:par>
                            </p:childTnLst>
                          </p:cTn>
                        </p:par>
                        <p:par>
                          <p:cTn id="32" fill="hold">
                            <p:stCondLst>
                              <p:cond delay="1500"/>
                            </p:stCondLst>
                            <p:childTnLst>
                              <p:par>
                                <p:cTn id="33" presetID="17" presetClass="entr" presetSubtype="10" fill="hold" nodeType="afterEffect">
                                  <p:stCondLst>
                                    <p:cond delay="0"/>
                                  </p:stCondLst>
                                  <p:childTnLst>
                                    <p:set>
                                      <p:cBhvr>
                                        <p:cTn id="34" dur="1" fill="hold">
                                          <p:stCondLst>
                                            <p:cond delay="0"/>
                                          </p:stCondLst>
                                        </p:cTn>
                                        <p:tgtEl>
                                          <p:spTgt spid="681995"/>
                                        </p:tgtEl>
                                        <p:attrNameLst>
                                          <p:attrName>style.visibility</p:attrName>
                                        </p:attrNameLst>
                                      </p:cBhvr>
                                      <p:to>
                                        <p:strVal val="visible"/>
                                      </p:to>
                                    </p:set>
                                    <p:anim calcmode="lin" valueType="num">
                                      <p:cBhvr>
                                        <p:cTn id="35" dur="500" fill="hold"/>
                                        <p:tgtEl>
                                          <p:spTgt spid="681995"/>
                                        </p:tgtEl>
                                        <p:attrNameLst>
                                          <p:attrName>ppt_w</p:attrName>
                                        </p:attrNameLst>
                                      </p:cBhvr>
                                      <p:tavLst>
                                        <p:tav tm="0">
                                          <p:val>
                                            <p:fltVal val="0"/>
                                          </p:val>
                                        </p:tav>
                                        <p:tav tm="100000">
                                          <p:val>
                                            <p:strVal val="#ppt_w"/>
                                          </p:val>
                                        </p:tav>
                                      </p:tavLst>
                                    </p:anim>
                                    <p:anim calcmode="lin" valueType="num">
                                      <p:cBhvr>
                                        <p:cTn id="36" dur="500" fill="hold"/>
                                        <p:tgtEl>
                                          <p:spTgt spid="681995"/>
                                        </p:tgtEl>
                                        <p:attrNameLst>
                                          <p:attrName>ppt_h</p:attrName>
                                        </p:attrNameLst>
                                      </p:cBhvr>
                                      <p:tavLst>
                                        <p:tav tm="0">
                                          <p:val>
                                            <p:strVal val="#ppt_h"/>
                                          </p:val>
                                        </p:tav>
                                        <p:tav tm="100000">
                                          <p:val>
                                            <p:strVal val="#ppt_h"/>
                                          </p:val>
                                        </p:tav>
                                      </p:tavLst>
                                    </p:anim>
                                  </p:childTnLst>
                                </p:cTn>
                              </p:par>
                            </p:childTnLst>
                          </p:cTn>
                        </p:par>
                        <p:par>
                          <p:cTn id="37" fill="hold">
                            <p:stCondLst>
                              <p:cond delay="2000"/>
                            </p:stCondLst>
                            <p:childTnLst>
                              <p:par>
                                <p:cTn id="38" presetID="17" presetClass="entr" presetSubtype="10" fill="hold" nodeType="afterEffect">
                                  <p:stCondLst>
                                    <p:cond delay="0"/>
                                  </p:stCondLst>
                                  <p:childTnLst>
                                    <p:set>
                                      <p:cBhvr>
                                        <p:cTn id="39" dur="1" fill="hold">
                                          <p:stCondLst>
                                            <p:cond delay="0"/>
                                          </p:stCondLst>
                                        </p:cTn>
                                        <p:tgtEl>
                                          <p:spTgt spid="681992"/>
                                        </p:tgtEl>
                                        <p:attrNameLst>
                                          <p:attrName>style.visibility</p:attrName>
                                        </p:attrNameLst>
                                      </p:cBhvr>
                                      <p:to>
                                        <p:strVal val="visible"/>
                                      </p:to>
                                    </p:set>
                                    <p:anim calcmode="lin" valueType="num">
                                      <p:cBhvr>
                                        <p:cTn id="40" dur="500" fill="hold"/>
                                        <p:tgtEl>
                                          <p:spTgt spid="681992"/>
                                        </p:tgtEl>
                                        <p:attrNameLst>
                                          <p:attrName>ppt_w</p:attrName>
                                        </p:attrNameLst>
                                      </p:cBhvr>
                                      <p:tavLst>
                                        <p:tav tm="0">
                                          <p:val>
                                            <p:fltVal val="0"/>
                                          </p:val>
                                        </p:tav>
                                        <p:tav tm="100000">
                                          <p:val>
                                            <p:strVal val="#ppt_w"/>
                                          </p:val>
                                        </p:tav>
                                      </p:tavLst>
                                    </p:anim>
                                    <p:anim calcmode="lin" valueType="num">
                                      <p:cBhvr>
                                        <p:cTn id="41" dur="500" fill="hold"/>
                                        <p:tgtEl>
                                          <p:spTgt spid="681992"/>
                                        </p:tgtEl>
                                        <p:attrNameLst>
                                          <p:attrName>ppt_h</p:attrName>
                                        </p:attrNameLst>
                                      </p:cBhvr>
                                      <p:tavLst>
                                        <p:tav tm="0">
                                          <p:val>
                                            <p:strVal val="#ppt_h"/>
                                          </p:val>
                                        </p:tav>
                                        <p:tav tm="100000">
                                          <p:val>
                                            <p:strVal val="#ppt_h"/>
                                          </p:val>
                                        </p:tav>
                                      </p:tavLst>
                                    </p:anim>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682002"/>
                                        </p:tgtEl>
                                        <p:attrNameLst>
                                          <p:attrName>style.visibility</p:attrName>
                                        </p:attrNameLst>
                                      </p:cBhvr>
                                      <p:to>
                                        <p:strVal val="visible"/>
                                      </p:to>
                                    </p:set>
                                    <p:animEffect transition="in" filter="wipe(left)">
                                      <p:cBhvr>
                                        <p:cTn id="45" dur="1000"/>
                                        <p:tgtEl>
                                          <p:spTgt spid="682002"/>
                                        </p:tgtEl>
                                      </p:cBhvr>
                                    </p:animEffect>
                                  </p:childTnLst>
                                </p:cTn>
                              </p:par>
                              <p:par>
                                <p:cTn id="46" presetID="22" presetClass="entr" presetSubtype="8" fill="hold" nodeType="withEffect">
                                  <p:stCondLst>
                                    <p:cond delay="0"/>
                                  </p:stCondLst>
                                  <p:childTnLst>
                                    <p:set>
                                      <p:cBhvr>
                                        <p:cTn id="47" dur="1" fill="hold">
                                          <p:stCondLst>
                                            <p:cond delay="0"/>
                                          </p:stCondLst>
                                        </p:cTn>
                                        <p:tgtEl>
                                          <p:spTgt spid="682004"/>
                                        </p:tgtEl>
                                        <p:attrNameLst>
                                          <p:attrName>style.visibility</p:attrName>
                                        </p:attrNameLst>
                                      </p:cBhvr>
                                      <p:to>
                                        <p:strVal val="visible"/>
                                      </p:to>
                                    </p:set>
                                    <p:animEffect transition="in" filter="wipe(left)">
                                      <p:cBhvr>
                                        <p:cTn id="48" dur="1000"/>
                                        <p:tgtEl>
                                          <p:spTgt spid="682004"/>
                                        </p:tgtEl>
                                      </p:cBhvr>
                                    </p:animEffect>
                                  </p:childTnLst>
                                </p:cTn>
                              </p:par>
                            </p:childTnLst>
                          </p:cTn>
                        </p:par>
                        <p:par>
                          <p:cTn id="49" fill="hold">
                            <p:stCondLst>
                              <p:cond delay="3500"/>
                            </p:stCondLst>
                            <p:childTnLst>
                              <p:par>
                                <p:cTn id="50" presetID="22" presetClass="entr" presetSubtype="4" fill="hold" nodeType="afterEffect">
                                  <p:stCondLst>
                                    <p:cond delay="0"/>
                                  </p:stCondLst>
                                  <p:childTnLst>
                                    <p:set>
                                      <p:cBhvr>
                                        <p:cTn id="51" dur="1" fill="hold">
                                          <p:stCondLst>
                                            <p:cond delay="0"/>
                                          </p:stCondLst>
                                        </p:cTn>
                                        <p:tgtEl>
                                          <p:spTgt spid="682006"/>
                                        </p:tgtEl>
                                        <p:attrNameLst>
                                          <p:attrName>style.visibility</p:attrName>
                                        </p:attrNameLst>
                                      </p:cBhvr>
                                      <p:to>
                                        <p:strVal val="visible"/>
                                      </p:to>
                                    </p:set>
                                    <p:animEffect transition="in" filter="wipe(down)">
                                      <p:cBhvr>
                                        <p:cTn id="52" dur="2000"/>
                                        <p:tgtEl>
                                          <p:spTgt spid="682006"/>
                                        </p:tgtEl>
                                      </p:cBhvr>
                                    </p:animEffect>
                                  </p:childTnLst>
                                </p:cTn>
                              </p:par>
                            </p:childTnLst>
                          </p:cTn>
                        </p:par>
                        <p:par>
                          <p:cTn id="53" fill="hold">
                            <p:stCondLst>
                              <p:cond delay="5500"/>
                            </p:stCondLst>
                            <p:childTnLst>
                              <p:par>
                                <p:cTn id="54" presetID="17" presetClass="entr" presetSubtype="10" fill="hold" nodeType="afterEffect">
                                  <p:stCondLst>
                                    <p:cond delay="0"/>
                                  </p:stCondLst>
                                  <p:childTnLst>
                                    <p:set>
                                      <p:cBhvr>
                                        <p:cTn id="55" dur="1" fill="hold">
                                          <p:stCondLst>
                                            <p:cond delay="0"/>
                                          </p:stCondLst>
                                        </p:cTn>
                                        <p:tgtEl>
                                          <p:spTgt spid="681996"/>
                                        </p:tgtEl>
                                        <p:attrNameLst>
                                          <p:attrName>style.visibility</p:attrName>
                                        </p:attrNameLst>
                                      </p:cBhvr>
                                      <p:to>
                                        <p:strVal val="visible"/>
                                      </p:to>
                                    </p:set>
                                    <p:anim calcmode="lin" valueType="num">
                                      <p:cBhvr>
                                        <p:cTn id="56" dur="1000" fill="hold"/>
                                        <p:tgtEl>
                                          <p:spTgt spid="681996"/>
                                        </p:tgtEl>
                                        <p:attrNameLst>
                                          <p:attrName>ppt_w</p:attrName>
                                        </p:attrNameLst>
                                      </p:cBhvr>
                                      <p:tavLst>
                                        <p:tav tm="0">
                                          <p:val>
                                            <p:fltVal val="0"/>
                                          </p:val>
                                        </p:tav>
                                        <p:tav tm="100000">
                                          <p:val>
                                            <p:strVal val="#ppt_w"/>
                                          </p:val>
                                        </p:tav>
                                      </p:tavLst>
                                    </p:anim>
                                    <p:anim calcmode="lin" valueType="num">
                                      <p:cBhvr>
                                        <p:cTn id="57" dur="1000" fill="hold"/>
                                        <p:tgtEl>
                                          <p:spTgt spid="681996"/>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22" presetClass="entr" presetSubtype="8" fill="hold" nodeType="afterEffect">
                                  <p:stCondLst>
                                    <p:cond delay="0"/>
                                  </p:stCondLst>
                                  <p:childTnLst>
                                    <p:set>
                                      <p:cBhvr>
                                        <p:cTn id="60" dur="1" fill="hold">
                                          <p:stCondLst>
                                            <p:cond delay="0"/>
                                          </p:stCondLst>
                                        </p:cTn>
                                        <p:tgtEl>
                                          <p:spTgt spid="682007"/>
                                        </p:tgtEl>
                                        <p:attrNameLst>
                                          <p:attrName>style.visibility</p:attrName>
                                        </p:attrNameLst>
                                      </p:cBhvr>
                                      <p:to>
                                        <p:strVal val="visible"/>
                                      </p:to>
                                    </p:set>
                                    <p:animEffect transition="in" filter="wipe(left)">
                                      <p:cBhvr>
                                        <p:cTn id="61" dur="2000"/>
                                        <p:tgtEl>
                                          <p:spTgt spid="682007"/>
                                        </p:tgtEl>
                                      </p:cBhvr>
                                    </p:animEffect>
                                  </p:childTnLst>
                                </p:cTn>
                              </p:par>
                              <p:par>
                                <p:cTn id="62" presetID="17" presetClass="entr" presetSubtype="10" fill="hold" nodeType="withEffect">
                                  <p:stCondLst>
                                    <p:cond delay="0"/>
                                  </p:stCondLst>
                                  <p:childTnLst>
                                    <p:set>
                                      <p:cBhvr>
                                        <p:cTn id="63" dur="1" fill="hold">
                                          <p:stCondLst>
                                            <p:cond delay="0"/>
                                          </p:stCondLst>
                                        </p:cTn>
                                        <p:tgtEl>
                                          <p:spTgt spid="681993"/>
                                        </p:tgtEl>
                                        <p:attrNameLst>
                                          <p:attrName>style.visibility</p:attrName>
                                        </p:attrNameLst>
                                      </p:cBhvr>
                                      <p:to>
                                        <p:strVal val="visible"/>
                                      </p:to>
                                    </p:set>
                                    <p:anim calcmode="lin" valueType="num">
                                      <p:cBhvr>
                                        <p:cTn id="64" dur="1000" fill="hold"/>
                                        <p:tgtEl>
                                          <p:spTgt spid="681993"/>
                                        </p:tgtEl>
                                        <p:attrNameLst>
                                          <p:attrName>ppt_w</p:attrName>
                                        </p:attrNameLst>
                                      </p:cBhvr>
                                      <p:tavLst>
                                        <p:tav tm="0">
                                          <p:val>
                                            <p:fltVal val="0"/>
                                          </p:val>
                                        </p:tav>
                                        <p:tav tm="100000">
                                          <p:val>
                                            <p:strVal val="#ppt_w"/>
                                          </p:val>
                                        </p:tav>
                                      </p:tavLst>
                                    </p:anim>
                                    <p:anim calcmode="lin" valueType="num">
                                      <p:cBhvr>
                                        <p:cTn id="65" dur="1000" fill="hold"/>
                                        <p:tgtEl>
                                          <p:spTgt spid="681993"/>
                                        </p:tgtEl>
                                        <p:attrNameLst>
                                          <p:attrName>ppt_h</p:attrName>
                                        </p:attrNameLst>
                                      </p:cBhvr>
                                      <p:tavLst>
                                        <p:tav tm="0">
                                          <p:val>
                                            <p:strVal val="#ppt_h"/>
                                          </p:val>
                                        </p:tav>
                                        <p:tav tm="100000">
                                          <p:val>
                                            <p:strVal val="#ppt_h"/>
                                          </p:val>
                                        </p:tav>
                                      </p:tavLst>
                                    </p:anim>
                                  </p:childTnLst>
                                </p:cTn>
                              </p:par>
                            </p:childTnLst>
                          </p:cTn>
                        </p:par>
                        <p:par>
                          <p:cTn id="66" fill="hold">
                            <p:stCondLst>
                              <p:cond delay="8500"/>
                            </p:stCondLst>
                            <p:childTnLst>
                              <p:par>
                                <p:cTn id="67" presetID="22" presetClass="entr" presetSubtype="8" fill="hold" nodeType="afterEffect">
                                  <p:stCondLst>
                                    <p:cond delay="0"/>
                                  </p:stCondLst>
                                  <p:childTnLst>
                                    <p:set>
                                      <p:cBhvr>
                                        <p:cTn id="68" dur="1" fill="hold">
                                          <p:stCondLst>
                                            <p:cond delay="0"/>
                                          </p:stCondLst>
                                        </p:cTn>
                                        <p:tgtEl>
                                          <p:spTgt spid="682003"/>
                                        </p:tgtEl>
                                        <p:attrNameLst>
                                          <p:attrName>style.visibility</p:attrName>
                                        </p:attrNameLst>
                                      </p:cBhvr>
                                      <p:to>
                                        <p:strVal val="visible"/>
                                      </p:to>
                                    </p:set>
                                    <p:animEffect transition="in" filter="wipe(left)">
                                      <p:cBhvr>
                                        <p:cTn id="69" dur="500"/>
                                        <p:tgtEl>
                                          <p:spTgt spid="682003"/>
                                        </p:tgtEl>
                                      </p:cBhvr>
                                    </p:animEffect>
                                  </p:childTnLst>
                                </p:cTn>
                              </p:par>
                              <p:par>
                                <p:cTn id="70" presetID="22" presetClass="entr" presetSubtype="4" fill="hold" nodeType="withEffect">
                                  <p:stCondLst>
                                    <p:cond delay="0"/>
                                  </p:stCondLst>
                                  <p:childTnLst>
                                    <p:set>
                                      <p:cBhvr>
                                        <p:cTn id="71" dur="1" fill="hold">
                                          <p:stCondLst>
                                            <p:cond delay="0"/>
                                          </p:stCondLst>
                                        </p:cTn>
                                        <p:tgtEl>
                                          <p:spTgt spid="682005"/>
                                        </p:tgtEl>
                                        <p:attrNameLst>
                                          <p:attrName>style.visibility</p:attrName>
                                        </p:attrNameLst>
                                      </p:cBhvr>
                                      <p:to>
                                        <p:strVal val="visible"/>
                                      </p:to>
                                    </p:set>
                                    <p:animEffect transition="in" filter="wipe(down)">
                                      <p:cBhvr>
                                        <p:cTn id="72" dur="500"/>
                                        <p:tgtEl>
                                          <p:spTgt spid="682005"/>
                                        </p:tgtEl>
                                      </p:cBhvr>
                                    </p:animEffect>
                                  </p:childTnLst>
                                </p:cTn>
                              </p:par>
                            </p:childTnLst>
                          </p:cTn>
                        </p:par>
                        <p:par>
                          <p:cTn id="73" fill="hold">
                            <p:stCondLst>
                              <p:cond delay="9000"/>
                            </p:stCondLst>
                            <p:childTnLst>
                              <p:par>
                                <p:cTn id="74" presetID="17" presetClass="entr" presetSubtype="10" fill="hold" nodeType="afterEffect">
                                  <p:stCondLst>
                                    <p:cond delay="0"/>
                                  </p:stCondLst>
                                  <p:childTnLst>
                                    <p:set>
                                      <p:cBhvr>
                                        <p:cTn id="75" dur="1" fill="hold">
                                          <p:stCondLst>
                                            <p:cond delay="0"/>
                                          </p:stCondLst>
                                        </p:cTn>
                                        <p:tgtEl>
                                          <p:spTgt spid="681997"/>
                                        </p:tgtEl>
                                        <p:attrNameLst>
                                          <p:attrName>style.visibility</p:attrName>
                                        </p:attrNameLst>
                                      </p:cBhvr>
                                      <p:to>
                                        <p:strVal val="visible"/>
                                      </p:to>
                                    </p:set>
                                    <p:anim calcmode="lin" valueType="num">
                                      <p:cBhvr>
                                        <p:cTn id="76" dur="1000" fill="hold"/>
                                        <p:tgtEl>
                                          <p:spTgt spid="681997"/>
                                        </p:tgtEl>
                                        <p:attrNameLst>
                                          <p:attrName>ppt_w</p:attrName>
                                        </p:attrNameLst>
                                      </p:cBhvr>
                                      <p:tavLst>
                                        <p:tav tm="0">
                                          <p:val>
                                            <p:fltVal val="0"/>
                                          </p:val>
                                        </p:tav>
                                        <p:tav tm="100000">
                                          <p:val>
                                            <p:strVal val="#ppt_w"/>
                                          </p:val>
                                        </p:tav>
                                      </p:tavLst>
                                    </p:anim>
                                    <p:anim calcmode="lin" valueType="num">
                                      <p:cBhvr>
                                        <p:cTn id="77" dur="1000" fill="hold"/>
                                        <p:tgtEl>
                                          <p:spTgt spid="681997"/>
                                        </p:tgtEl>
                                        <p:attrNameLst>
                                          <p:attrName>ppt_h</p:attrName>
                                        </p:attrNameLst>
                                      </p:cBhvr>
                                      <p:tavLst>
                                        <p:tav tm="0">
                                          <p:val>
                                            <p:strVal val="#ppt_h"/>
                                          </p:val>
                                        </p:tav>
                                        <p:tav tm="100000">
                                          <p:val>
                                            <p:strVal val="#ppt_h"/>
                                          </p:val>
                                        </p:tav>
                                      </p:tavLst>
                                    </p:anim>
                                  </p:childTnLst>
                                </p:cTn>
                              </p:par>
                              <p:par>
                                <p:cTn id="78" presetID="22" presetClass="entr" presetSubtype="4" fill="hold" nodeType="withEffect">
                                  <p:stCondLst>
                                    <p:cond delay="0"/>
                                  </p:stCondLst>
                                  <p:childTnLst>
                                    <p:set>
                                      <p:cBhvr>
                                        <p:cTn id="79" dur="1" fill="hold">
                                          <p:stCondLst>
                                            <p:cond delay="0"/>
                                          </p:stCondLst>
                                        </p:cTn>
                                        <p:tgtEl>
                                          <p:spTgt spid="682008"/>
                                        </p:tgtEl>
                                        <p:attrNameLst>
                                          <p:attrName>style.visibility</p:attrName>
                                        </p:attrNameLst>
                                      </p:cBhvr>
                                      <p:to>
                                        <p:strVal val="visible"/>
                                      </p:to>
                                    </p:set>
                                    <p:animEffect transition="in" filter="wipe(down)">
                                      <p:cBhvr>
                                        <p:cTn id="80" dur="2000"/>
                                        <p:tgtEl>
                                          <p:spTgt spid="682008"/>
                                        </p:tgtEl>
                                      </p:cBhvr>
                                    </p:animEffect>
                                  </p:childTnLst>
                                </p:cTn>
                              </p:par>
                            </p:childTnLst>
                          </p:cTn>
                        </p:par>
                        <p:par>
                          <p:cTn id="81" fill="hold">
                            <p:stCondLst>
                              <p:cond delay="11000"/>
                            </p:stCondLst>
                            <p:childTnLst>
                              <p:par>
                                <p:cTn id="82" presetID="17" presetClass="entr" presetSubtype="10" fill="hold" nodeType="afterEffect">
                                  <p:stCondLst>
                                    <p:cond delay="0"/>
                                  </p:stCondLst>
                                  <p:childTnLst>
                                    <p:set>
                                      <p:cBhvr>
                                        <p:cTn id="83" dur="1" fill="hold">
                                          <p:stCondLst>
                                            <p:cond delay="0"/>
                                          </p:stCondLst>
                                        </p:cTn>
                                        <p:tgtEl>
                                          <p:spTgt spid="681994"/>
                                        </p:tgtEl>
                                        <p:attrNameLst>
                                          <p:attrName>style.visibility</p:attrName>
                                        </p:attrNameLst>
                                      </p:cBhvr>
                                      <p:to>
                                        <p:strVal val="visible"/>
                                      </p:to>
                                    </p:set>
                                    <p:anim calcmode="lin" valueType="num">
                                      <p:cBhvr>
                                        <p:cTn id="84" dur="500" fill="hold"/>
                                        <p:tgtEl>
                                          <p:spTgt spid="681994"/>
                                        </p:tgtEl>
                                        <p:attrNameLst>
                                          <p:attrName>ppt_w</p:attrName>
                                        </p:attrNameLst>
                                      </p:cBhvr>
                                      <p:tavLst>
                                        <p:tav tm="0">
                                          <p:val>
                                            <p:fltVal val="0"/>
                                          </p:val>
                                        </p:tav>
                                        <p:tav tm="100000">
                                          <p:val>
                                            <p:strVal val="#ppt_w"/>
                                          </p:val>
                                        </p:tav>
                                      </p:tavLst>
                                    </p:anim>
                                    <p:anim calcmode="lin" valueType="num">
                                      <p:cBhvr>
                                        <p:cTn id="85" dur="500" fill="hold"/>
                                        <p:tgtEl>
                                          <p:spTgt spid="681994"/>
                                        </p:tgtEl>
                                        <p:attrNameLst>
                                          <p:attrName>ppt_h</p:attrName>
                                        </p:attrNameLst>
                                      </p:cBhvr>
                                      <p:tavLst>
                                        <p:tav tm="0">
                                          <p:val>
                                            <p:strVal val="#ppt_h"/>
                                          </p:val>
                                        </p:tav>
                                        <p:tav tm="100000">
                                          <p:val>
                                            <p:strVal val="#ppt_h"/>
                                          </p:val>
                                        </p:tav>
                                      </p:tavLst>
                                    </p:anim>
                                  </p:childTnLst>
                                </p:cTn>
                              </p:par>
                            </p:childTnLst>
                          </p:cTn>
                        </p:par>
                        <p:par>
                          <p:cTn id="86" fill="hold">
                            <p:stCondLst>
                              <p:cond delay="11500"/>
                            </p:stCondLst>
                            <p:childTnLst>
                              <p:par>
                                <p:cTn id="87" presetID="22" presetClass="entr" presetSubtype="8" fill="hold" nodeType="afterEffect">
                                  <p:stCondLst>
                                    <p:cond delay="0"/>
                                  </p:stCondLst>
                                  <p:childTnLst>
                                    <p:set>
                                      <p:cBhvr>
                                        <p:cTn id="88" dur="1" fill="hold">
                                          <p:stCondLst>
                                            <p:cond delay="0"/>
                                          </p:stCondLst>
                                        </p:cTn>
                                        <p:tgtEl>
                                          <p:spTgt spid="682009"/>
                                        </p:tgtEl>
                                        <p:attrNameLst>
                                          <p:attrName>style.visibility</p:attrName>
                                        </p:attrNameLst>
                                      </p:cBhvr>
                                      <p:to>
                                        <p:strVal val="visible"/>
                                      </p:to>
                                    </p:set>
                                    <p:animEffect transition="in" filter="wipe(left)">
                                      <p:cBhvr>
                                        <p:cTn id="89" dur="500"/>
                                        <p:tgtEl>
                                          <p:spTgt spid="682009"/>
                                        </p:tgtEl>
                                      </p:cBhvr>
                                    </p:animEffect>
                                  </p:childTnLst>
                                </p:cTn>
                              </p:par>
                              <p:par>
                                <p:cTn id="90" presetID="22" presetClass="entr" presetSubtype="8" fill="hold" nodeType="withEffect">
                                  <p:stCondLst>
                                    <p:cond delay="0"/>
                                  </p:stCondLst>
                                  <p:childTnLst>
                                    <p:set>
                                      <p:cBhvr>
                                        <p:cTn id="91" dur="1" fill="hold">
                                          <p:stCondLst>
                                            <p:cond delay="0"/>
                                          </p:stCondLst>
                                        </p:cTn>
                                        <p:tgtEl>
                                          <p:spTgt spid="682012"/>
                                        </p:tgtEl>
                                        <p:attrNameLst>
                                          <p:attrName>style.visibility</p:attrName>
                                        </p:attrNameLst>
                                      </p:cBhvr>
                                      <p:to>
                                        <p:strVal val="visible"/>
                                      </p:to>
                                    </p:set>
                                    <p:animEffect transition="in" filter="wipe(left)">
                                      <p:cBhvr>
                                        <p:cTn id="92" dur="500"/>
                                        <p:tgtEl>
                                          <p:spTgt spid="682012"/>
                                        </p:tgtEl>
                                      </p:cBhvr>
                                    </p:animEffect>
                                  </p:childTnLst>
                                </p:cTn>
                              </p:par>
                            </p:childTnLst>
                          </p:cTn>
                        </p:par>
                        <p:par>
                          <p:cTn id="93" fill="hold">
                            <p:stCondLst>
                              <p:cond delay="12000"/>
                            </p:stCondLst>
                            <p:childTnLst>
                              <p:par>
                                <p:cTn id="94" presetID="22" presetClass="entr" presetSubtype="1" fill="hold" nodeType="afterEffect">
                                  <p:stCondLst>
                                    <p:cond delay="0"/>
                                  </p:stCondLst>
                                  <p:childTnLst>
                                    <p:set>
                                      <p:cBhvr>
                                        <p:cTn id="95" dur="1" fill="hold">
                                          <p:stCondLst>
                                            <p:cond delay="0"/>
                                          </p:stCondLst>
                                        </p:cTn>
                                        <p:tgtEl>
                                          <p:spTgt spid="682010"/>
                                        </p:tgtEl>
                                        <p:attrNameLst>
                                          <p:attrName>style.visibility</p:attrName>
                                        </p:attrNameLst>
                                      </p:cBhvr>
                                      <p:to>
                                        <p:strVal val="visible"/>
                                      </p:to>
                                    </p:set>
                                    <p:animEffect transition="in" filter="wipe(up)">
                                      <p:cBhvr>
                                        <p:cTn id="96" dur="500"/>
                                        <p:tgtEl>
                                          <p:spTgt spid="682010"/>
                                        </p:tgtEl>
                                      </p:cBhvr>
                                    </p:animEffect>
                                  </p:childTnLst>
                                </p:cTn>
                              </p:par>
                              <p:par>
                                <p:cTn id="97" presetID="22" presetClass="entr" presetSubtype="4" fill="hold" nodeType="withEffect">
                                  <p:stCondLst>
                                    <p:cond delay="0"/>
                                  </p:stCondLst>
                                  <p:childTnLst>
                                    <p:set>
                                      <p:cBhvr>
                                        <p:cTn id="98" dur="1" fill="hold">
                                          <p:stCondLst>
                                            <p:cond delay="0"/>
                                          </p:stCondLst>
                                        </p:cTn>
                                        <p:tgtEl>
                                          <p:spTgt spid="682013"/>
                                        </p:tgtEl>
                                        <p:attrNameLst>
                                          <p:attrName>style.visibility</p:attrName>
                                        </p:attrNameLst>
                                      </p:cBhvr>
                                      <p:to>
                                        <p:strVal val="visible"/>
                                      </p:to>
                                    </p:set>
                                    <p:animEffect transition="in" filter="wipe(down)">
                                      <p:cBhvr>
                                        <p:cTn id="99" dur="500"/>
                                        <p:tgtEl>
                                          <p:spTgt spid="682013"/>
                                        </p:tgtEl>
                                      </p:cBhvr>
                                    </p:animEffect>
                                  </p:childTnLst>
                                </p:cTn>
                              </p:par>
                            </p:childTnLst>
                          </p:cTn>
                        </p:par>
                        <p:par>
                          <p:cTn id="100" fill="hold">
                            <p:stCondLst>
                              <p:cond delay="12500"/>
                            </p:stCondLst>
                            <p:childTnLst>
                              <p:par>
                                <p:cTn id="101" presetID="17" presetClass="entr" presetSubtype="10" fill="hold" nodeType="afterEffect">
                                  <p:stCondLst>
                                    <p:cond delay="0"/>
                                  </p:stCondLst>
                                  <p:childTnLst>
                                    <p:set>
                                      <p:cBhvr>
                                        <p:cTn id="102" dur="1" fill="hold">
                                          <p:stCondLst>
                                            <p:cond delay="0"/>
                                          </p:stCondLst>
                                        </p:cTn>
                                        <p:tgtEl>
                                          <p:spTgt spid="682011"/>
                                        </p:tgtEl>
                                        <p:attrNameLst>
                                          <p:attrName>style.visibility</p:attrName>
                                        </p:attrNameLst>
                                      </p:cBhvr>
                                      <p:to>
                                        <p:strVal val="visible"/>
                                      </p:to>
                                    </p:set>
                                    <p:anim calcmode="lin" valueType="num">
                                      <p:cBhvr>
                                        <p:cTn id="103" dur="500" fill="hold"/>
                                        <p:tgtEl>
                                          <p:spTgt spid="682011"/>
                                        </p:tgtEl>
                                        <p:attrNameLst>
                                          <p:attrName>ppt_w</p:attrName>
                                        </p:attrNameLst>
                                      </p:cBhvr>
                                      <p:tavLst>
                                        <p:tav tm="0">
                                          <p:val>
                                            <p:fltVal val="0"/>
                                          </p:val>
                                        </p:tav>
                                        <p:tav tm="100000">
                                          <p:val>
                                            <p:strVal val="#ppt_w"/>
                                          </p:val>
                                        </p:tav>
                                      </p:tavLst>
                                    </p:anim>
                                    <p:anim calcmode="lin" valueType="num">
                                      <p:cBhvr>
                                        <p:cTn id="104" dur="500" fill="hold"/>
                                        <p:tgtEl>
                                          <p:spTgt spid="6820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0" grpId="0"/>
      <p:bldP spid="68199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Milestones</a:t>
            </a:r>
          </a:p>
        </p:txBody>
      </p:sp>
      <p:sp>
        <p:nvSpPr>
          <p:cNvPr id="26627" name="Rectangle 3"/>
          <p:cNvSpPr>
            <a:spLocks noGrp="1" noChangeArrowheads="1"/>
          </p:cNvSpPr>
          <p:nvPr>
            <p:ph type="body" sz="half" idx="1"/>
          </p:nvPr>
        </p:nvSpPr>
        <p:spPr>
          <a:xfrm>
            <a:off x="381000" y="1706563"/>
            <a:ext cx="4117975" cy="476250"/>
          </a:xfrm>
        </p:spPr>
        <p:txBody>
          <a:bodyPr/>
          <a:lstStyle/>
          <a:p>
            <a:pPr>
              <a:buFont typeface="Wingdings" pitchFamily="2" charset="2"/>
              <a:buNone/>
            </a:pPr>
            <a:r>
              <a:rPr lang="en-US" b="0" smtClean="0">
                <a:effectLst/>
              </a:rPr>
              <a:t>No Duration or Work</a:t>
            </a:r>
          </a:p>
        </p:txBody>
      </p:sp>
      <p:sp>
        <p:nvSpPr>
          <p:cNvPr id="26628" name="Rectangle 4"/>
          <p:cNvSpPr>
            <a:spLocks noGrp="1" noChangeArrowheads="1"/>
          </p:cNvSpPr>
          <p:nvPr>
            <p:ph type="body" sz="half" idx="2"/>
          </p:nvPr>
        </p:nvSpPr>
        <p:spPr>
          <a:xfrm>
            <a:off x="457200" y="2514600"/>
            <a:ext cx="4117975" cy="2225675"/>
          </a:xfrm>
        </p:spPr>
        <p:txBody>
          <a:bodyPr/>
          <a:lstStyle/>
          <a:p>
            <a:r>
              <a:rPr lang="en-US" sz="2400" smtClean="0">
                <a:effectLst/>
              </a:rPr>
              <a:t>Start/Finish</a:t>
            </a:r>
          </a:p>
          <a:p>
            <a:r>
              <a:rPr lang="en-US" sz="2400" smtClean="0">
                <a:effectLst/>
              </a:rPr>
              <a:t>Significant Events</a:t>
            </a:r>
            <a:br>
              <a:rPr lang="en-US" sz="2400" smtClean="0">
                <a:effectLst/>
              </a:rPr>
            </a:br>
            <a:r>
              <a:rPr lang="en-US" sz="1800" smtClean="0">
                <a:effectLst/>
              </a:rPr>
              <a:t>(Example-  Conference)</a:t>
            </a:r>
            <a:endParaRPr lang="en-US" sz="2400" smtClean="0">
              <a:effectLst/>
            </a:endParaRPr>
          </a:p>
          <a:p>
            <a:r>
              <a:rPr lang="en-US" sz="2400" smtClean="0">
                <a:effectLst/>
              </a:rPr>
              <a:t>External dependencies/ deliverables</a:t>
            </a:r>
          </a:p>
        </p:txBody>
      </p:sp>
      <p:sp>
        <p:nvSpPr>
          <p:cNvPr id="43014" name="Flowchart: Decision 47107"/>
          <p:cNvSpPr>
            <a:spLocks noChangeArrowheads="1"/>
          </p:cNvSpPr>
          <p:nvPr/>
        </p:nvSpPr>
        <p:spPr bwMode="auto">
          <a:xfrm>
            <a:off x="4572000" y="1676400"/>
            <a:ext cx="609600" cy="457200"/>
          </a:xfrm>
          <a:prstGeom prst="flowChartDecision">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sp>
        <p:nvSpPr>
          <p:cNvPr id="43015" name="Flowchart: Extract 47108"/>
          <p:cNvSpPr>
            <a:spLocks noChangeArrowheads="1"/>
          </p:cNvSpPr>
          <p:nvPr/>
        </p:nvSpPr>
        <p:spPr bwMode="auto">
          <a:xfrm rot="10822756">
            <a:off x="5343379" y="1675069"/>
            <a:ext cx="601486" cy="380344"/>
          </a:xfrm>
          <a:prstGeom prst="flowChartExtract">
            <a:avLst/>
          </a:prstGeom>
          <a:ln>
            <a:headEnd/>
            <a:tailEnd/>
          </a:ln>
        </p:spPr>
        <p:style>
          <a:lnRef idx="0">
            <a:schemeClr val="accent3"/>
          </a:lnRef>
          <a:fillRef idx="3">
            <a:schemeClr val="accent3"/>
          </a:fillRef>
          <a:effectRef idx="3">
            <a:schemeClr val="accent3"/>
          </a:effectRef>
          <a:fontRef idx="minor">
            <a:schemeClr val="lt1"/>
          </a:fontRef>
        </p:style>
        <p:txBody>
          <a:bodyPr rot="10800000" wrap="none" anchor="ctr"/>
          <a:lstStyle/>
          <a:p>
            <a:pPr>
              <a:defRPr/>
            </a:pPr>
            <a:endParaRPr lang="en-US" b="0">
              <a:solidFill>
                <a:srgbClr val="000000"/>
              </a:solidFill>
            </a:endParaRPr>
          </a:p>
        </p:txBody>
      </p:sp>
      <p:sp>
        <p:nvSpPr>
          <p:cNvPr id="43016" name="Flowchart: Connector 47109"/>
          <p:cNvSpPr>
            <a:spLocks noChangeArrowheads="1"/>
          </p:cNvSpPr>
          <p:nvPr/>
        </p:nvSpPr>
        <p:spPr bwMode="auto">
          <a:xfrm>
            <a:off x="6108403" y="1676400"/>
            <a:ext cx="522287" cy="403225"/>
          </a:xfrm>
          <a:prstGeom prst="flowChartConnector">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sp>
        <p:nvSpPr>
          <p:cNvPr id="43017" name="Flowchart: Process 47110"/>
          <p:cNvSpPr>
            <a:spLocks noChangeArrowheads="1"/>
          </p:cNvSpPr>
          <p:nvPr/>
        </p:nvSpPr>
        <p:spPr bwMode="auto">
          <a:xfrm>
            <a:off x="6945313" y="1676400"/>
            <a:ext cx="522287" cy="336550"/>
          </a:xfrm>
          <a:prstGeom prst="flowChartProcess">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b="0">
              <a:solidFill>
                <a:srgbClr val="000000"/>
              </a:solidFill>
            </a:endParaRPr>
          </a:p>
        </p:txBody>
      </p:sp>
      <p:graphicFrame>
        <p:nvGraphicFramePr>
          <p:cNvPr id="10"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4"/>
          <p:cNvSpPr txBox="1">
            <a:spLocks noChangeArrowheads="1"/>
          </p:cNvSpPr>
          <p:nvPr/>
        </p:nvSpPr>
        <p:spPr bwMode="auto">
          <a:xfrm>
            <a:off x="4419600" y="2438400"/>
            <a:ext cx="4117975" cy="3194050"/>
          </a:xfrm>
          <a:prstGeom prst="rect">
            <a:avLst/>
          </a:prstGeom>
          <a:noFill/>
          <a:ln w="9525">
            <a:noFill/>
            <a:miter lim="800000"/>
            <a:headEnd/>
            <a:tailEnd/>
          </a:ln>
          <a:effectLst/>
        </p:spPr>
        <p:txBody>
          <a:bodyPr>
            <a:spAutoFit/>
          </a:bodyPr>
          <a:lstStyle/>
          <a:p>
            <a:pPr marL="571500" indent="-571500" eaLnBrk="0" hangingPunct="0">
              <a:lnSpc>
                <a:spcPct val="90000"/>
              </a:lnSpc>
              <a:spcBef>
                <a:spcPct val="30000"/>
              </a:spcBef>
              <a:buClr>
                <a:schemeClr val="tx2"/>
              </a:buClr>
              <a:buSzPct val="95000"/>
              <a:buFontTx/>
              <a:buBlip>
                <a:blip r:embed="rId6"/>
              </a:buBlip>
              <a:defRPr/>
            </a:pPr>
            <a:r>
              <a:rPr lang="en-US" sz="2400" dirty="0"/>
              <a:t>Major Accomplishments</a:t>
            </a:r>
          </a:p>
          <a:p>
            <a:pPr marL="571500" indent="-571500" eaLnBrk="0" hangingPunct="0">
              <a:lnSpc>
                <a:spcPct val="90000"/>
              </a:lnSpc>
              <a:spcBef>
                <a:spcPct val="30000"/>
              </a:spcBef>
              <a:buClr>
                <a:schemeClr val="tx2"/>
              </a:buClr>
              <a:buSzPct val="95000"/>
              <a:buFontTx/>
              <a:buBlip>
                <a:blip r:embed="rId6"/>
              </a:buBlip>
              <a:defRPr/>
            </a:pPr>
            <a:r>
              <a:rPr lang="en-US" sz="2400" dirty="0"/>
              <a:t>Phase Signoffs</a:t>
            </a:r>
          </a:p>
          <a:p>
            <a:pPr marL="571500" indent="-571500" eaLnBrk="0" hangingPunct="0">
              <a:lnSpc>
                <a:spcPct val="90000"/>
              </a:lnSpc>
              <a:spcBef>
                <a:spcPct val="30000"/>
              </a:spcBef>
              <a:buClr>
                <a:schemeClr val="tx2"/>
              </a:buClr>
              <a:buSzPct val="95000"/>
              <a:buFontTx/>
              <a:buBlip>
                <a:blip r:embed="rId6"/>
              </a:buBlip>
              <a:defRPr/>
            </a:pPr>
            <a:r>
              <a:rPr lang="en-US" sz="2400" dirty="0"/>
              <a:t>Intermediate Checkpoints</a:t>
            </a:r>
          </a:p>
          <a:p>
            <a:pPr marL="571500" indent="-571500" eaLnBrk="0" hangingPunct="0">
              <a:lnSpc>
                <a:spcPct val="90000"/>
              </a:lnSpc>
              <a:spcBef>
                <a:spcPct val="30000"/>
              </a:spcBef>
              <a:buClr>
                <a:schemeClr val="tx2"/>
              </a:buClr>
              <a:buSzPct val="95000"/>
              <a:buFontTx/>
              <a:buBlip>
                <a:blip r:embed="rId6"/>
              </a:buBlip>
              <a:defRPr/>
            </a:pPr>
            <a:r>
              <a:rPr lang="en-US" sz="2400" dirty="0"/>
              <a:t>Status reporting periods</a:t>
            </a:r>
          </a:p>
          <a:p>
            <a:pPr marL="571500" indent="-571500" eaLnBrk="0" hangingPunct="0">
              <a:lnSpc>
                <a:spcPct val="90000"/>
              </a:lnSpc>
              <a:spcBef>
                <a:spcPct val="30000"/>
              </a:spcBef>
              <a:buClr>
                <a:schemeClr val="tx2"/>
              </a:buClr>
              <a:buSzPct val="95000"/>
              <a:buFont typeface="Wingdings" pitchFamily="2" charset="2"/>
              <a:buBlip>
                <a:blip r:embed="rId6"/>
              </a:buBlip>
              <a:defRPr/>
            </a:pPr>
            <a:endParaRPr lang="en-US" sz="2400" kern="0" dirty="0">
              <a:latin typeface="+mn-lt"/>
              <a:cs typeface="+mn-cs"/>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331788"/>
            <a:ext cx="8393113" cy="1200150"/>
          </a:xfrm>
        </p:spPr>
        <p:txBody>
          <a:bodyPr/>
          <a:lstStyle/>
          <a:p>
            <a:pPr>
              <a:defRPr/>
            </a:pPr>
            <a:r>
              <a:rPr lang="en-US" sz="4000" dirty="0" smtClean="0">
                <a:effectLst>
                  <a:outerShdw blurRad="38100" dist="38100" dir="2700000" algn="tl">
                    <a:srgbClr val="000000">
                      <a:alpha val="43137"/>
                    </a:srgbClr>
                  </a:outerShdw>
                </a:effectLst>
              </a:rPr>
              <a:t>Network Development</a:t>
            </a:r>
            <a:br>
              <a:rPr lang="en-US" sz="4000" dirty="0" smtClean="0">
                <a:effectLst>
                  <a:outerShdw blurRad="38100" dist="38100" dir="2700000" algn="tl">
                    <a:srgbClr val="000000">
                      <a:alpha val="43137"/>
                    </a:srgbClr>
                  </a:outerShdw>
                </a:effectLst>
              </a:rPr>
            </a:br>
            <a:endParaRPr lang="en-US" sz="4000" dirty="0" smtClean="0">
              <a:effectLst>
                <a:outerShdw blurRad="38100" dist="38100" dir="2700000" algn="tl">
                  <a:srgbClr val="000000">
                    <a:alpha val="43137"/>
                  </a:srgbClr>
                </a:outerShdw>
              </a:effectLst>
            </a:endParaRPr>
          </a:p>
        </p:txBody>
      </p:sp>
      <p:sp>
        <p:nvSpPr>
          <p:cNvPr id="27651" name="Rectangle 3"/>
          <p:cNvSpPr>
            <a:spLocks noGrp="1" noChangeArrowheads="1"/>
          </p:cNvSpPr>
          <p:nvPr>
            <p:ph type="body" idx="1"/>
          </p:nvPr>
        </p:nvSpPr>
        <p:spPr>
          <a:xfrm>
            <a:off x="381000" y="976313"/>
            <a:ext cx="3810000" cy="674687"/>
          </a:xfrm>
        </p:spPr>
        <p:txBody>
          <a:bodyPr/>
          <a:lstStyle/>
          <a:p>
            <a:pPr>
              <a:buFont typeface="Wingdings" pitchFamily="2" charset="2"/>
              <a:buNone/>
            </a:pPr>
            <a:r>
              <a:rPr lang="en-US" sz="1800" smtClean="0">
                <a:effectLst/>
              </a:rPr>
              <a:t>Task Relationships</a:t>
            </a:r>
          </a:p>
          <a:p>
            <a:pPr>
              <a:buFont typeface="Wingdings" pitchFamily="2" charset="2"/>
              <a:buNone/>
            </a:pPr>
            <a:endParaRPr lang="en-US" sz="1800" smtClean="0">
              <a:effectLst/>
            </a:endParaRPr>
          </a:p>
        </p:txBody>
      </p:sp>
      <p:sp>
        <p:nvSpPr>
          <p:cNvPr id="44036" name="TextBox 48130"/>
          <p:cNvSpPr txBox="1">
            <a:spLocks noChangeArrowheads="1"/>
          </p:cNvSpPr>
          <p:nvPr/>
        </p:nvSpPr>
        <p:spPr bwMode="auto">
          <a:xfrm>
            <a:off x="1524000" y="1341438"/>
            <a:ext cx="3200400"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37" name="TextBox 48131"/>
          <p:cNvSpPr txBox="1">
            <a:spLocks noChangeArrowheads="1"/>
          </p:cNvSpPr>
          <p:nvPr/>
        </p:nvSpPr>
        <p:spPr bwMode="auto">
          <a:xfrm>
            <a:off x="4800600" y="2443163"/>
            <a:ext cx="3452813"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38" name="TextBox 48132"/>
          <p:cNvSpPr txBox="1">
            <a:spLocks noChangeArrowheads="1"/>
          </p:cNvSpPr>
          <p:nvPr/>
        </p:nvSpPr>
        <p:spPr bwMode="auto">
          <a:xfrm>
            <a:off x="1403350" y="3114675"/>
            <a:ext cx="3416300"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39" name="Straight Connector 48133"/>
          <p:cNvSpPr>
            <a:spLocks noChangeShapeType="1"/>
          </p:cNvSpPr>
          <p:nvPr/>
        </p:nvSpPr>
        <p:spPr bwMode="auto">
          <a:xfrm>
            <a:off x="4941888" y="1574800"/>
            <a:ext cx="0" cy="341313"/>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0" name="Straight Connector 48134"/>
          <p:cNvSpPr>
            <a:spLocks noChangeShapeType="1"/>
          </p:cNvSpPr>
          <p:nvPr/>
        </p:nvSpPr>
        <p:spPr bwMode="auto">
          <a:xfrm>
            <a:off x="4716463" y="1557338"/>
            <a:ext cx="238125"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1" name="TextBox 48135"/>
          <p:cNvSpPr txBox="1">
            <a:spLocks noChangeArrowheads="1"/>
          </p:cNvSpPr>
          <p:nvPr/>
        </p:nvSpPr>
        <p:spPr bwMode="auto">
          <a:xfrm>
            <a:off x="1403350" y="3763963"/>
            <a:ext cx="3429000"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42" name="TextBox 48136"/>
          <p:cNvSpPr txBox="1">
            <a:spLocks noChangeArrowheads="1"/>
          </p:cNvSpPr>
          <p:nvPr/>
        </p:nvSpPr>
        <p:spPr bwMode="auto">
          <a:xfrm>
            <a:off x="1403350" y="4483100"/>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43" name="Straight Connector 48137"/>
          <p:cNvSpPr>
            <a:spLocks noChangeShapeType="1"/>
          </p:cNvSpPr>
          <p:nvPr/>
        </p:nvSpPr>
        <p:spPr bwMode="auto">
          <a:xfrm>
            <a:off x="1179513" y="5373688"/>
            <a:ext cx="223837"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4" name="Straight Connector 48138"/>
          <p:cNvSpPr>
            <a:spLocks noChangeShapeType="1"/>
          </p:cNvSpPr>
          <p:nvPr/>
        </p:nvSpPr>
        <p:spPr bwMode="auto">
          <a:xfrm>
            <a:off x="1187450" y="5373688"/>
            <a:ext cx="0" cy="585787"/>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5" name="Straight Connector 48139"/>
          <p:cNvSpPr>
            <a:spLocks noChangeShapeType="1"/>
          </p:cNvSpPr>
          <p:nvPr/>
        </p:nvSpPr>
        <p:spPr bwMode="auto">
          <a:xfrm>
            <a:off x="1187450" y="5949950"/>
            <a:ext cx="290513"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46" name="TextBox 48140"/>
          <p:cNvSpPr txBox="1">
            <a:spLocks noChangeArrowheads="1"/>
          </p:cNvSpPr>
          <p:nvPr/>
        </p:nvSpPr>
        <p:spPr bwMode="auto">
          <a:xfrm>
            <a:off x="6248400" y="1354138"/>
            <a:ext cx="2182813" cy="366712"/>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Finish to Start</a:t>
            </a:r>
          </a:p>
        </p:txBody>
      </p:sp>
      <p:sp>
        <p:nvSpPr>
          <p:cNvPr id="44047" name="TextBox 48141"/>
          <p:cNvSpPr txBox="1">
            <a:spLocks noChangeArrowheads="1"/>
          </p:cNvSpPr>
          <p:nvPr/>
        </p:nvSpPr>
        <p:spPr bwMode="auto">
          <a:xfrm>
            <a:off x="6157913" y="4430713"/>
            <a:ext cx="2479675"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Finish to Finish</a:t>
            </a:r>
          </a:p>
        </p:txBody>
      </p:sp>
      <p:sp>
        <p:nvSpPr>
          <p:cNvPr id="44048" name="TextBox 48142"/>
          <p:cNvSpPr txBox="1">
            <a:spLocks noChangeArrowheads="1"/>
          </p:cNvSpPr>
          <p:nvPr/>
        </p:nvSpPr>
        <p:spPr bwMode="auto">
          <a:xfrm>
            <a:off x="5942013" y="5222875"/>
            <a:ext cx="2479675"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Start to Start</a:t>
            </a:r>
          </a:p>
        </p:txBody>
      </p:sp>
      <p:sp>
        <p:nvSpPr>
          <p:cNvPr id="44049" name="TextBox 48143"/>
          <p:cNvSpPr txBox="1">
            <a:spLocks noChangeArrowheads="1"/>
          </p:cNvSpPr>
          <p:nvPr/>
        </p:nvSpPr>
        <p:spPr bwMode="auto">
          <a:xfrm>
            <a:off x="4916488" y="133350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4050" name="TextBox 48144"/>
          <p:cNvSpPr txBox="1">
            <a:spLocks noChangeArrowheads="1"/>
          </p:cNvSpPr>
          <p:nvPr/>
        </p:nvSpPr>
        <p:spPr bwMode="auto">
          <a:xfrm>
            <a:off x="5014913" y="3068638"/>
            <a:ext cx="495300" cy="3116262"/>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j</a:t>
            </a:r>
          </a:p>
          <a:p>
            <a:pPr algn="ctr" eaLnBrk="0" hangingPunct="0">
              <a:spcBef>
                <a:spcPct val="50000"/>
              </a:spcBef>
              <a:defRPr/>
            </a:pPr>
            <a:r>
              <a:rPr lang="en-US" dirty="0">
                <a:solidFill>
                  <a:schemeClr val="accent5"/>
                </a:solidFill>
                <a:latin typeface="Verdana" pitchFamily="34" charset="0"/>
              </a:rPr>
              <a:t/>
            </a:r>
            <a:br>
              <a:rPr lang="en-US" dirty="0">
                <a:solidFill>
                  <a:schemeClr val="accent5"/>
                </a:solidFill>
                <a:latin typeface="Verdana" pitchFamily="34" charset="0"/>
              </a:rPr>
            </a:br>
            <a:r>
              <a:rPr lang="en-US" dirty="0" err="1">
                <a:solidFill>
                  <a:schemeClr val="accent5"/>
                </a:solidFill>
                <a:latin typeface="Verdana" pitchFamily="34" charset="0"/>
              </a:rPr>
              <a:t>i</a:t>
            </a:r>
            <a:r>
              <a:rPr lang="en-US" dirty="0">
                <a:solidFill>
                  <a:schemeClr val="accent5"/>
                </a:solidFill>
                <a:latin typeface="Verdana" pitchFamily="34" charset="0"/>
              </a:rPr>
              <a:t/>
            </a:r>
            <a:br>
              <a:rPr lang="en-US" dirty="0">
                <a:solidFill>
                  <a:schemeClr val="accent5"/>
                </a:solidFill>
                <a:latin typeface="Verdana" pitchFamily="34" charset="0"/>
              </a:rPr>
            </a:br>
            <a:endParaRPr lang="en-US" dirty="0">
              <a:solidFill>
                <a:schemeClr val="accent5"/>
              </a:solidFill>
              <a:latin typeface="Verdana" pitchFamily="34" charset="0"/>
            </a:endParaRPr>
          </a:p>
          <a:p>
            <a:pPr algn="ctr" eaLnBrk="0" hangingPunct="0">
              <a:spcBef>
                <a:spcPct val="50000"/>
              </a:spcBef>
              <a:defRPr/>
            </a:pPr>
            <a:r>
              <a:rPr lang="en-US" dirty="0">
                <a:solidFill>
                  <a:schemeClr val="accent5"/>
                </a:solidFill>
                <a:latin typeface="Verdana" pitchFamily="34" charset="0"/>
              </a:rPr>
              <a:t>j</a:t>
            </a:r>
            <a:br>
              <a:rPr lang="en-US" dirty="0">
                <a:solidFill>
                  <a:schemeClr val="accent5"/>
                </a:solidFill>
                <a:latin typeface="Verdana" pitchFamily="34" charset="0"/>
              </a:rPr>
            </a:br>
            <a:endParaRPr lang="en-US" dirty="0">
              <a:solidFill>
                <a:schemeClr val="accent5"/>
              </a:solidFill>
              <a:latin typeface="Verdana" pitchFamily="34" charset="0"/>
            </a:endParaRPr>
          </a:p>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a:p>
            <a:pPr algn="ctr" eaLnBrk="0" hangingPunct="0">
              <a:spcBef>
                <a:spcPct val="50000"/>
              </a:spcBef>
              <a:defRPr/>
            </a:pPr>
            <a:r>
              <a:rPr lang="en-US" dirty="0">
                <a:solidFill>
                  <a:schemeClr val="accent5"/>
                </a:solidFill>
                <a:latin typeface="Verdana" pitchFamily="34" charset="0"/>
              </a:rPr>
              <a:t/>
            </a:r>
            <a:br>
              <a:rPr lang="en-US" dirty="0">
                <a:solidFill>
                  <a:schemeClr val="accent5"/>
                </a:solidFill>
                <a:latin typeface="Verdana" pitchFamily="34" charset="0"/>
              </a:rPr>
            </a:br>
            <a:r>
              <a:rPr lang="en-US" dirty="0">
                <a:solidFill>
                  <a:schemeClr val="accent5"/>
                </a:solidFill>
                <a:latin typeface="Verdana" pitchFamily="34" charset="0"/>
              </a:rPr>
              <a:t>j</a:t>
            </a:r>
          </a:p>
        </p:txBody>
      </p:sp>
      <p:sp>
        <p:nvSpPr>
          <p:cNvPr id="44051" name="TextBox 48145"/>
          <p:cNvSpPr txBox="1">
            <a:spLocks noChangeArrowheads="1"/>
          </p:cNvSpPr>
          <p:nvPr/>
        </p:nvSpPr>
        <p:spPr bwMode="auto">
          <a:xfrm>
            <a:off x="4792663" y="1916113"/>
            <a:ext cx="3451225"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52" name="TextBox 48146"/>
          <p:cNvSpPr txBox="1">
            <a:spLocks noChangeArrowheads="1"/>
          </p:cNvSpPr>
          <p:nvPr/>
        </p:nvSpPr>
        <p:spPr bwMode="auto">
          <a:xfrm>
            <a:off x="8110538" y="1933575"/>
            <a:ext cx="493712" cy="915988"/>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j</a:t>
            </a:r>
            <a:br>
              <a:rPr lang="en-US" dirty="0">
                <a:solidFill>
                  <a:schemeClr val="accent5"/>
                </a:solidFill>
                <a:latin typeface="Verdana" pitchFamily="34" charset="0"/>
              </a:rPr>
            </a:br>
            <a:r>
              <a:rPr lang="en-US" dirty="0">
                <a:solidFill>
                  <a:schemeClr val="accent5"/>
                </a:solidFill>
                <a:latin typeface="Verdana" pitchFamily="34" charset="0"/>
              </a:rPr>
              <a:t/>
            </a:r>
            <a:br>
              <a:rPr lang="en-US" dirty="0">
                <a:solidFill>
                  <a:schemeClr val="accent5"/>
                </a:solidFill>
                <a:latin typeface="Verdana" pitchFamily="34" charset="0"/>
              </a:rPr>
            </a:b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4053" name="Straight Connector 48147"/>
          <p:cNvSpPr>
            <a:spLocks noChangeShapeType="1"/>
          </p:cNvSpPr>
          <p:nvPr/>
        </p:nvSpPr>
        <p:spPr bwMode="auto">
          <a:xfrm flipV="1">
            <a:off x="4821238" y="2813050"/>
            <a:ext cx="0" cy="341313"/>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54" name="Straight Connector 48148"/>
          <p:cNvSpPr>
            <a:spLocks noChangeShapeType="1"/>
          </p:cNvSpPr>
          <p:nvPr/>
        </p:nvSpPr>
        <p:spPr bwMode="auto">
          <a:xfrm>
            <a:off x="4859338" y="4148138"/>
            <a:ext cx="0" cy="360362"/>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4055" name="TextBox 48149"/>
          <p:cNvSpPr txBox="1">
            <a:spLocks noChangeArrowheads="1"/>
          </p:cNvSpPr>
          <p:nvPr/>
        </p:nvSpPr>
        <p:spPr bwMode="auto">
          <a:xfrm>
            <a:off x="1403350" y="5203825"/>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4056" name="TextBox 48150"/>
          <p:cNvSpPr txBox="1">
            <a:spLocks noChangeArrowheads="1"/>
          </p:cNvSpPr>
          <p:nvPr/>
        </p:nvSpPr>
        <p:spPr bwMode="auto">
          <a:xfrm>
            <a:off x="1403350" y="5734050"/>
            <a:ext cx="3452813"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4057" name="TextBox 48151"/>
          <p:cNvSpPr txBox="1">
            <a:spLocks noChangeArrowheads="1"/>
          </p:cNvSpPr>
          <p:nvPr/>
        </p:nvSpPr>
        <p:spPr bwMode="auto">
          <a:xfrm>
            <a:off x="6011863" y="3062288"/>
            <a:ext cx="2482850"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Start to Finish</a:t>
            </a:r>
          </a:p>
        </p:txBody>
      </p:sp>
      <p:graphicFrame>
        <p:nvGraphicFramePr>
          <p:cNvPr id="2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Network Development</a:t>
            </a:r>
          </a:p>
        </p:txBody>
      </p:sp>
      <p:sp>
        <p:nvSpPr>
          <p:cNvPr id="28675" name="Rectangle 3"/>
          <p:cNvSpPr>
            <a:spLocks noGrp="1" noChangeArrowheads="1"/>
          </p:cNvSpPr>
          <p:nvPr>
            <p:ph type="body" idx="1"/>
          </p:nvPr>
        </p:nvSpPr>
        <p:spPr>
          <a:xfrm>
            <a:off x="381000" y="1066800"/>
            <a:ext cx="5943600" cy="369888"/>
          </a:xfrm>
        </p:spPr>
        <p:txBody>
          <a:bodyPr/>
          <a:lstStyle/>
          <a:p>
            <a:pPr>
              <a:buFont typeface="Wingdings" pitchFamily="2" charset="2"/>
              <a:buNone/>
            </a:pPr>
            <a:r>
              <a:rPr lang="en-US" sz="2000" smtClean="0">
                <a:effectLst/>
              </a:rPr>
              <a:t>Task Relationships – Lead &amp; Lag</a:t>
            </a:r>
          </a:p>
        </p:txBody>
      </p:sp>
      <p:sp>
        <p:nvSpPr>
          <p:cNvPr id="45060" name="TextBox 49154"/>
          <p:cNvSpPr txBox="1">
            <a:spLocks noChangeArrowheads="1"/>
          </p:cNvSpPr>
          <p:nvPr/>
        </p:nvSpPr>
        <p:spPr bwMode="auto">
          <a:xfrm>
            <a:off x="684213" y="1700213"/>
            <a:ext cx="2992437"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5061" name="TextBox 49155"/>
          <p:cNvSpPr txBox="1">
            <a:spLocks noChangeArrowheads="1"/>
          </p:cNvSpPr>
          <p:nvPr/>
        </p:nvSpPr>
        <p:spPr bwMode="auto">
          <a:xfrm>
            <a:off x="4716463" y="2755900"/>
            <a:ext cx="3454400"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5062" name="TextBox 49156"/>
          <p:cNvSpPr txBox="1">
            <a:spLocks noChangeArrowheads="1"/>
          </p:cNvSpPr>
          <p:nvPr/>
        </p:nvSpPr>
        <p:spPr bwMode="auto">
          <a:xfrm>
            <a:off x="6205538" y="1790700"/>
            <a:ext cx="2182812" cy="366713"/>
          </a:xfrm>
          <a:prstGeom prst="rect">
            <a:avLst/>
          </a:prstGeom>
          <a:noFill/>
          <a:ln w="9525">
            <a:noFill/>
            <a:miter lim="800000"/>
            <a:headEnd/>
            <a:tailEnd/>
          </a:ln>
        </p:spPr>
        <p:txBody>
          <a:bodyPr>
            <a:spAutoFit/>
          </a:bodyPr>
          <a:lstStyle/>
          <a:p>
            <a:pPr algn="ctr" eaLnBrk="0" hangingPunct="0">
              <a:spcBef>
                <a:spcPct val="50000"/>
              </a:spcBef>
              <a:defRPr/>
            </a:pPr>
            <a:r>
              <a:rPr lang="en-US" dirty="0">
                <a:solidFill>
                  <a:schemeClr val="accent5"/>
                </a:solidFill>
                <a:latin typeface="Verdana" pitchFamily="34" charset="0"/>
              </a:rPr>
              <a:t>Finish to Start</a:t>
            </a:r>
          </a:p>
        </p:txBody>
      </p:sp>
      <p:sp>
        <p:nvSpPr>
          <p:cNvPr id="45063" name="Straight Connector 49157"/>
          <p:cNvSpPr>
            <a:spLocks noChangeShapeType="1"/>
          </p:cNvSpPr>
          <p:nvPr/>
        </p:nvSpPr>
        <p:spPr bwMode="auto">
          <a:xfrm>
            <a:off x="3725863" y="2757488"/>
            <a:ext cx="966787"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64" name="TextBox 49158"/>
          <p:cNvSpPr txBox="1">
            <a:spLocks noChangeArrowheads="1"/>
          </p:cNvSpPr>
          <p:nvPr/>
        </p:nvSpPr>
        <p:spPr bwMode="auto">
          <a:xfrm>
            <a:off x="3835400" y="2989263"/>
            <a:ext cx="773113"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2d</a:t>
            </a:r>
          </a:p>
        </p:txBody>
      </p:sp>
      <p:sp>
        <p:nvSpPr>
          <p:cNvPr id="45065" name="TextBox 49159"/>
          <p:cNvSpPr txBox="1">
            <a:spLocks noChangeArrowheads="1"/>
          </p:cNvSpPr>
          <p:nvPr/>
        </p:nvSpPr>
        <p:spPr bwMode="auto">
          <a:xfrm>
            <a:off x="3783013" y="2376488"/>
            <a:ext cx="769937"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lag</a:t>
            </a:r>
          </a:p>
        </p:txBody>
      </p:sp>
      <p:sp>
        <p:nvSpPr>
          <p:cNvPr id="45066" name="TextBox 49160"/>
          <p:cNvSpPr txBox="1">
            <a:spLocks noChangeArrowheads="1"/>
          </p:cNvSpPr>
          <p:nvPr/>
        </p:nvSpPr>
        <p:spPr bwMode="auto">
          <a:xfrm>
            <a:off x="715963" y="4076700"/>
            <a:ext cx="2992437" cy="385763"/>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Predecessor</a:t>
            </a:r>
          </a:p>
        </p:txBody>
      </p:sp>
      <p:sp>
        <p:nvSpPr>
          <p:cNvPr id="45067" name="TextBox 49161"/>
          <p:cNvSpPr txBox="1">
            <a:spLocks noChangeArrowheads="1"/>
          </p:cNvSpPr>
          <p:nvPr/>
        </p:nvSpPr>
        <p:spPr bwMode="auto">
          <a:xfrm>
            <a:off x="2724150" y="5795963"/>
            <a:ext cx="3452813" cy="3857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hangingPunct="0">
              <a:spcBef>
                <a:spcPct val="50000"/>
              </a:spcBef>
              <a:defRPr/>
            </a:pPr>
            <a:r>
              <a:rPr lang="en-US">
                <a:solidFill>
                  <a:schemeClr val="bg1"/>
                </a:solidFill>
                <a:latin typeface="Verdana" pitchFamily="34" charset="0"/>
              </a:rPr>
              <a:t>Successor</a:t>
            </a:r>
          </a:p>
        </p:txBody>
      </p:sp>
      <p:sp>
        <p:nvSpPr>
          <p:cNvPr id="45068" name="TextBox 49162"/>
          <p:cNvSpPr txBox="1">
            <a:spLocks noChangeArrowheads="1"/>
          </p:cNvSpPr>
          <p:nvPr/>
        </p:nvSpPr>
        <p:spPr bwMode="auto">
          <a:xfrm>
            <a:off x="5221288" y="5018088"/>
            <a:ext cx="2182812"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Finish to Start</a:t>
            </a:r>
          </a:p>
        </p:txBody>
      </p:sp>
      <p:sp>
        <p:nvSpPr>
          <p:cNvPr id="45069" name="Straight Connector 49163"/>
          <p:cNvSpPr>
            <a:spLocks noChangeShapeType="1"/>
          </p:cNvSpPr>
          <p:nvPr/>
        </p:nvSpPr>
        <p:spPr bwMode="auto">
          <a:xfrm>
            <a:off x="3708400" y="4437063"/>
            <a:ext cx="0" cy="80486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0" name="Straight Connector 49164"/>
          <p:cNvSpPr>
            <a:spLocks noChangeShapeType="1"/>
          </p:cNvSpPr>
          <p:nvPr/>
        </p:nvSpPr>
        <p:spPr bwMode="auto">
          <a:xfrm>
            <a:off x="2787650" y="5257800"/>
            <a:ext cx="931863"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1" name="TextBox 49165"/>
          <p:cNvSpPr txBox="1">
            <a:spLocks noChangeArrowheads="1"/>
          </p:cNvSpPr>
          <p:nvPr/>
        </p:nvSpPr>
        <p:spPr bwMode="auto">
          <a:xfrm>
            <a:off x="3016250" y="5257800"/>
            <a:ext cx="773113"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2d</a:t>
            </a:r>
          </a:p>
        </p:txBody>
      </p:sp>
      <p:sp>
        <p:nvSpPr>
          <p:cNvPr id="45072" name="TextBox 49166"/>
          <p:cNvSpPr txBox="1">
            <a:spLocks noChangeArrowheads="1"/>
          </p:cNvSpPr>
          <p:nvPr/>
        </p:nvSpPr>
        <p:spPr bwMode="auto">
          <a:xfrm>
            <a:off x="2671763" y="4832350"/>
            <a:ext cx="771525"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lead</a:t>
            </a:r>
          </a:p>
        </p:txBody>
      </p:sp>
      <p:sp>
        <p:nvSpPr>
          <p:cNvPr id="45073" name="TextBox 49167"/>
          <p:cNvSpPr txBox="1">
            <a:spLocks noChangeArrowheads="1"/>
          </p:cNvSpPr>
          <p:nvPr/>
        </p:nvSpPr>
        <p:spPr bwMode="auto">
          <a:xfrm>
            <a:off x="1738313" y="2365375"/>
            <a:ext cx="492125"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5074" name="TextBox 49168"/>
          <p:cNvSpPr txBox="1">
            <a:spLocks noChangeArrowheads="1"/>
          </p:cNvSpPr>
          <p:nvPr/>
        </p:nvSpPr>
        <p:spPr bwMode="auto">
          <a:xfrm>
            <a:off x="6180138" y="320675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j</a:t>
            </a:r>
          </a:p>
        </p:txBody>
      </p:sp>
      <p:sp>
        <p:nvSpPr>
          <p:cNvPr id="45075" name="TextBox 49169"/>
          <p:cNvSpPr txBox="1">
            <a:spLocks noChangeArrowheads="1"/>
          </p:cNvSpPr>
          <p:nvPr/>
        </p:nvSpPr>
        <p:spPr bwMode="auto">
          <a:xfrm>
            <a:off x="973138" y="4540250"/>
            <a:ext cx="493712" cy="366713"/>
          </a:xfrm>
          <a:prstGeom prst="rect">
            <a:avLst/>
          </a:prstGeom>
          <a:noFill/>
          <a:ln w="9525">
            <a:noFill/>
            <a:miter lim="800000"/>
            <a:headEnd/>
            <a:tailEnd/>
          </a:ln>
        </p:spPr>
        <p:txBody>
          <a:bodyPr>
            <a:spAutoFit/>
          </a:bodyPr>
          <a:lstStyle/>
          <a:p>
            <a:pPr algn="ctr" eaLnBrk="0" hangingPunct="0">
              <a:spcBef>
                <a:spcPct val="50000"/>
              </a:spcBef>
              <a:defRPr/>
            </a:pPr>
            <a:r>
              <a:rPr lang="en-US" dirty="0" err="1">
                <a:solidFill>
                  <a:schemeClr val="accent5"/>
                </a:solidFill>
                <a:latin typeface="Verdana" pitchFamily="34" charset="0"/>
              </a:rPr>
              <a:t>i</a:t>
            </a:r>
            <a:endParaRPr lang="en-US" dirty="0">
              <a:solidFill>
                <a:schemeClr val="accent5"/>
              </a:solidFill>
              <a:latin typeface="Verdana" pitchFamily="34" charset="0"/>
            </a:endParaRPr>
          </a:p>
        </p:txBody>
      </p:sp>
      <p:sp>
        <p:nvSpPr>
          <p:cNvPr id="45076" name="TextBox 49170"/>
          <p:cNvSpPr txBox="1">
            <a:spLocks noChangeArrowheads="1"/>
          </p:cNvSpPr>
          <p:nvPr/>
        </p:nvSpPr>
        <p:spPr bwMode="auto">
          <a:xfrm>
            <a:off x="3911600" y="6186488"/>
            <a:ext cx="493713" cy="366712"/>
          </a:xfrm>
          <a:prstGeom prst="rect">
            <a:avLst/>
          </a:prstGeom>
          <a:noFill/>
          <a:ln w="9525">
            <a:noFill/>
            <a:miter lim="800000"/>
            <a:headEnd/>
            <a:tailEnd/>
          </a:ln>
        </p:spPr>
        <p:txBody>
          <a:bodyPr>
            <a:spAutoFit/>
          </a:bodyPr>
          <a:lstStyle/>
          <a:p>
            <a:pPr algn="ctr" eaLnBrk="0" hangingPunct="0">
              <a:spcBef>
                <a:spcPct val="50000"/>
              </a:spcBef>
              <a:defRPr/>
            </a:pPr>
            <a:r>
              <a:rPr lang="en-US">
                <a:solidFill>
                  <a:schemeClr val="accent5"/>
                </a:solidFill>
                <a:latin typeface="Verdana" pitchFamily="34" charset="0"/>
              </a:rPr>
              <a:t>j</a:t>
            </a:r>
          </a:p>
        </p:txBody>
      </p:sp>
      <p:sp>
        <p:nvSpPr>
          <p:cNvPr id="45077" name="Straight Connector 49171"/>
          <p:cNvSpPr>
            <a:spLocks noChangeShapeType="1"/>
          </p:cNvSpPr>
          <p:nvPr/>
        </p:nvSpPr>
        <p:spPr bwMode="auto">
          <a:xfrm rot="5400000">
            <a:off x="2519362" y="5484813"/>
            <a:ext cx="511175" cy="0"/>
          </a:xfrm>
          <a:prstGeom prst="line">
            <a:avLst/>
          </a:prstGeom>
          <a:ln>
            <a:headEnd/>
            <a:tailEnd type="arrow" w="med" len="me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sp>
        <p:nvSpPr>
          <p:cNvPr id="45078" name="Straight Connector 49172"/>
          <p:cNvSpPr>
            <a:spLocks noChangeShapeType="1"/>
          </p:cNvSpPr>
          <p:nvPr/>
        </p:nvSpPr>
        <p:spPr bwMode="auto">
          <a:xfrm>
            <a:off x="3708400" y="2060575"/>
            <a:ext cx="0" cy="72072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nSpc>
                <a:spcPct val="90000"/>
              </a:lnSpc>
              <a:defRPr/>
            </a:pPr>
            <a:endParaRPr lang="en-US"/>
          </a:p>
        </p:txBody>
      </p:sp>
      <p:graphicFrame>
        <p:nvGraphicFramePr>
          <p:cNvPr id="23"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Precedence Diagram</a:t>
            </a:r>
          </a:p>
        </p:txBody>
      </p:sp>
      <p:sp>
        <p:nvSpPr>
          <p:cNvPr id="46083" name="Rectangle 50177"/>
          <p:cNvSpPr>
            <a:spLocks noChangeArrowheads="1"/>
          </p:cNvSpPr>
          <p:nvPr/>
        </p:nvSpPr>
        <p:spPr bwMode="auto">
          <a:xfrm>
            <a:off x="228600" y="2811463"/>
            <a:ext cx="72231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Start</a:t>
            </a:r>
          </a:p>
        </p:txBody>
      </p:sp>
      <p:sp>
        <p:nvSpPr>
          <p:cNvPr id="46084" name="Straight Connector 50178"/>
          <p:cNvSpPr>
            <a:spLocks noChangeShapeType="1"/>
          </p:cNvSpPr>
          <p:nvPr/>
        </p:nvSpPr>
        <p:spPr bwMode="auto">
          <a:xfrm>
            <a:off x="950913" y="3098800"/>
            <a:ext cx="285750"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085" name="Rectangle 50179"/>
          <p:cNvSpPr>
            <a:spLocks noChangeArrowheads="1"/>
          </p:cNvSpPr>
          <p:nvPr/>
        </p:nvSpPr>
        <p:spPr bwMode="auto">
          <a:xfrm>
            <a:off x="8202613" y="2738438"/>
            <a:ext cx="762000"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a:solidFill>
                  <a:schemeClr val="bg1"/>
                </a:solidFill>
                <a:latin typeface="Verdana" pitchFamily="34" charset="0"/>
              </a:rPr>
              <a:t>Finish</a:t>
            </a:r>
          </a:p>
        </p:txBody>
      </p:sp>
      <p:sp>
        <p:nvSpPr>
          <p:cNvPr id="46086" name="Rectangle 50180"/>
          <p:cNvSpPr>
            <a:spLocks noChangeArrowheads="1"/>
          </p:cNvSpPr>
          <p:nvPr/>
        </p:nvSpPr>
        <p:spPr bwMode="auto">
          <a:xfrm>
            <a:off x="1449388" y="13716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dirty="0">
                <a:solidFill>
                  <a:schemeClr val="bg1"/>
                </a:solidFill>
                <a:latin typeface="Verdana" pitchFamily="34" charset="0"/>
              </a:rPr>
              <a:t>Duration 7</a:t>
            </a:r>
            <a:br>
              <a:rPr lang="en-US" sz="1400" b="0" dirty="0">
                <a:solidFill>
                  <a:schemeClr val="bg1"/>
                </a:solidFill>
                <a:latin typeface="Verdana" pitchFamily="34" charset="0"/>
              </a:rPr>
            </a:br>
            <a:r>
              <a:rPr lang="en-US" sz="1400" b="0" dirty="0">
                <a:solidFill>
                  <a:schemeClr val="bg1"/>
                </a:solidFill>
                <a:latin typeface="Verdana" pitchFamily="34" charset="0"/>
              </a:rPr>
              <a:t>Task A</a:t>
            </a:r>
          </a:p>
        </p:txBody>
      </p:sp>
      <p:sp>
        <p:nvSpPr>
          <p:cNvPr id="46087" name="Rectangle 50181"/>
          <p:cNvSpPr>
            <a:spLocks noChangeArrowheads="1"/>
          </p:cNvSpPr>
          <p:nvPr/>
        </p:nvSpPr>
        <p:spPr bwMode="auto">
          <a:xfrm>
            <a:off x="1452563" y="13716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88" name="Rectangle 50182"/>
          <p:cNvSpPr>
            <a:spLocks noChangeArrowheads="1"/>
          </p:cNvSpPr>
          <p:nvPr/>
        </p:nvSpPr>
        <p:spPr bwMode="auto">
          <a:xfrm>
            <a:off x="1452563" y="20907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89" name="Rectangle 50183"/>
          <p:cNvSpPr>
            <a:spLocks noChangeArrowheads="1"/>
          </p:cNvSpPr>
          <p:nvPr/>
        </p:nvSpPr>
        <p:spPr bwMode="auto">
          <a:xfrm>
            <a:off x="2462213" y="20923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0" name="Rectangle 50184"/>
          <p:cNvSpPr>
            <a:spLocks noChangeArrowheads="1"/>
          </p:cNvSpPr>
          <p:nvPr/>
        </p:nvSpPr>
        <p:spPr bwMode="auto">
          <a:xfrm>
            <a:off x="2462213" y="137160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1" name="TextBox 50185"/>
          <p:cNvSpPr txBox="1">
            <a:spLocks noChangeArrowheads="1"/>
          </p:cNvSpPr>
          <p:nvPr/>
        </p:nvSpPr>
        <p:spPr bwMode="auto">
          <a:xfrm>
            <a:off x="1382713" y="1066800"/>
            <a:ext cx="1438275"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effectLst>
                  <a:outerShdw blurRad="38100" dist="38100" dir="2700000" algn="tl">
                    <a:srgbClr val="000000">
                      <a:alpha val="43137"/>
                    </a:srgbClr>
                  </a:outerShdw>
                </a:effectLst>
                <a:latin typeface="Verdana" pitchFamily="34" charset="0"/>
              </a:rPr>
              <a:t>ES	  EF</a:t>
            </a:r>
          </a:p>
        </p:txBody>
      </p:sp>
      <p:sp>
        <p:nvSpPr>
          <p:cNvPr id="46092" name="TextBox 50186"/>
          <p:cNvSpPr txBox="1">
            <a:spLocks noChangeArrowheads="1"/>
          </p:cNvSpPr>
          <p:nvPr/>
        </p:nvSpPr>
        <p:spPr bwMode="auto">
          <a:xfrm>
            <a:off x="1382713" y="23622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solidFill>
                  <a:schemeClr val="accent5"/>
                </a:solidFill>
                <a:latin typeface="Verdana" pitchFamily="34" charset="0"/>
              </a:rPr>
              <a:t>LS	  LF</a:t>
            </a:r>
          </a:p>
        </p:txBody>
      </p:sp>
      <p:sp>
        <p:nvSpPr>
          <p:cNvPr id="46093" name="Rectangle 50187"/>
          <p:cNvSpPr>
            <a:spLocks noChangeArrowheads="1"/>
          </p:cNvSpPr>
          <p:nvPr/>
        </p:nvSpPr>
        <p:spPr bwMode="auto">
          <a:xfrm>
            <a:off x="3105150" y="138747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6094" name="Rectangle 50188"/>
          <p:cNvSpPr>
            <a:spLocks noChangeArrowheads="1"/>
          </p:cNvSpPr>
          <p:nvPr/>
        </p:nvSpPr>
        <p:spPr bwMode="auto">
          <a:xfrm>
            <a:off x="3109913" y="13874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5" name="Rectangle 50189"/>
          <p:cNvSpPr>
            <a:spLocks noChangeArrowheads="1"/>
          </p:cNvSpPr>
          <p:nvPr/>
        </p:nvSpPr>
        <p:spPr bwMode="auto">
          <a:xfrm>
            <a:off x="3109913" y="21066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6" name="Rectangle 50190"/>
          <p:cNvSpPr>
            <a:spLocks noChangeArrowheads="1"/>
          </p:cNvSpPr>
          <p:nvPr/>
        </p:nvSpPr>
        <p:spPr bwMode="auto">
          <a:xfrm>
            <a:off x="4116388" y="21082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7" name="Rectangle 50191"/>
          <p:cNvSpPr>
            <a:spLocks noChangeArrowheads="1"/>
          </p:cNvSpPr>
          <p:nvPr/>
        </p:nvSpPr>
        <p:spPr bwMode="auto">
          <a:xfrm>
            <a:off x="4116388" y="138747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098" name="TextBox 50192"/>
          <p:cNvSpPr txBox="1">
            <a:spLocks noChangeArrowheads="1"/>
          </p:cNvSpPr>
          <p:nvPr/>
        </p:nvSpPr>
        <p:spPr bwMode="auto">
          <a:xfrm>
            <a:off x="3036888" y="1082675"/>
            <a:ext cx="1439862" cy="304800"/>
          </a:xfrm>
          <a:prstGeom prst="rect">
            <a:avLst/>
          </a:prstGeom>
          <a:noFill/>
          <a:ln w="9525">
            <a:noFill/>
            <a:miter lim="800000"/>
            <a:headEnd/>
            <a:tailEnd/>
          </a:ln>
        </p:spPr>
        <p:txBody>
          <a:bodyPr>
            <a:spAutoFit/>
          </a:bodyPr>
          <a:lstStyle/>
          <a:p>
            <a:pPr eaLnBrk="0" hangingPunct="0">
              <a:spcBef>
                <a:spcPct val="50000"/>
              </a:spcBef>
              <a:defRPr/>
            </a:pPr>
            <a:r>
              <a:rPr lang="en-US" sz="1400" b="0" dirty="0">
                <a:solidFill>
                  <a:schemeClr val="accent5"/>
                </a:solidFill>
                <a:effectLst>
                  <a:outerShdw blurRad="38100" dist="38100" dir="2700000" algn="tl">
                    <a:srgbClr val="000000">
                      <a:alpha val="43137"/>
                    </a:srgbClr>
                  </a:outerShdw>
                </a:effectLst>
                <a:latin typeface="Verdana" pitchFamily="34" charset="0"/>
              </a:rPr>
              <a:t>ES	  EF</a:t>
            </a:r>
          </a:p>
        </p:txBody>
      </p:sp>
      <p:sp>
        <p:nvSpPr>
          <p:cNvPr id="46099" name="TextBox 50193"/>
          <p:cNvSpPr txBox="1">
            <a:spLocks noChangeArrowheads="1"/>
          </p:cNvSpPr>
          <p:nvPr/>
        </p:nvSpPr>
        <p:spPr bwMode="auto">
          <a:xfrm>
            <a:off x="3036888" y="237807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00" name="Straight Connector 50194"/>
          <p:cNvSpPr>
            <a:spLocks noChangeShapeType="1"/>
          </p:cNvSpPr>
          <p:nvPr/>
        </p:nvSpPr>
        <p:spPr bwMode="auto">
          <a:xfrm>
            <a:off x="2749550" y="1890713"/>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01" name="Rectangle 50195"/>
          <p:cNvSpPr>
            <a:spLocks noChangeArrowheads="1"/>
          </p:cNvSpPr>
          <p:nvPr/>
        </p:nvSpPr>
        <p:spPr bwMode="auto">
          <a:xfrm>
            <a:off x="4760913" y="13716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6102" name="Rectangle 50196"/>
          <p:cNvSpPr>
            <a:spLocks noChangeArrowheads="1"/>
          </p:cNvSpPr>
          <p:nvPr/>
        </p:nvSpPr>
        <p:spPr bwMode="auto">
          <a:xfrm>
            <a:off x="4764088" y="13716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3" name="Rectangle 50197"/>
          <p:cNvSpPr>
            <a:spLocks noChangeArrowheads="1"/>
          </p:cNvSpPr>
          <p:nvPr/>
        </p:nvSpPr>
        <p:spPr bwMode="auto">
          <a:xfrm>
            <a:off x="4764088" y="20907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4" name="Rectangle 50198"/>
          <p:cNvSpPr>
            <a:spLocks noChangeArrowheads="1"/>
          </p:cNvSpPr>
          <p:nvPr/>
        </p:nvSpPr>
        <p:spPr bwMode="auto">
          <a:xfrm>
            <a:off x="5772150" y="20923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5" name="Rectangle 50199"/>
          <p:cNvSpPr>
            <a:spLocks noChangeArrowheads="1"/>
          </p:cNvSpPr>
          <p:nvPr/>
        </p:nvSpPr>
        <p:spPr bwMode="auto">
          <a:xfrm>
            <a:off x="5772150" y="1371600"/>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06" name="TextBox 50200"/>
          <p:cNvSpPr txBox="1">
            <a:spLocks noChangeArrowheads="1"/>
          </p:cNvSpPr>
          <p:nvPr/>
        </p:nvSpPr>
        <p:spPr bwMode="auto">
          <a:xfrm>
            <a:off x="4692650" y="1066800"/>
            <a:ext cx="1439863"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effectLst>
                  <a:outerShdw blurRad="38100" dist="38100" dir="2700000" algn="tl">
                    <a:srgbClr val="000000">
                      <a:alpha val="43137"/>
                    </a:srgbClr>
                  </a:outerShdw>
                </a:effectLst>
                <a:latin typeface="Verdana" pitchFamily="34" charset="0"/>
              </a:rPr>
              <a:t>ES	  EF</a:t>
            </a:r>
          </a:p>
        </p:txBody>
      </p:sp>
      <p:sp>
        <p:nvSpPr>
          <p:cNvPr id="46107" name="TextBox 50201"/>
          <p:cNvSpPr txBox="1">
            <a:spLocks noChangeArrowheads="1"/>
          </p:cNvSpPr>
          <p:nvPr/>
        </p:nvSpPr>
        <p:spPr bwMode="auto">
          <a:xfrm>
            <a:off x="4692650" y="23622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08" name="Rectangle 50202"/>
          <p:cNvSpPr>
            <a:spLocks noChangeArrowheads="1"/>
          </p:cNvSpPr>
          <p:nvPr/>
        </p:nvSpPr>
        <p:spPr bwMode="auto">
          <a:xfrm>
            <a:off x="6634163" y="25400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6109" name="Rectangle 50203"/>
          <p:cNvSpPr>
            <a:spLocks noChangeArrowheads="1"/>
          </p:cNvSpPr>
          <p:nvPr/>
        </p:nvSpPr>
        <p:spPr bwMode="auto">
          <a:xfrm>
            <a:off x="6637338" y="254000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0" name="Rectangle 50204"/>
          <p:cNvSpPr>
            <a:spLocks noChangeArrowheads="1"/>
          </p:cNvSpPr>
          <p:nvPr/>
        </p:nvSpPr>
        <p:spPr bwMode="auto">
          <a:xfrm>
            <a:off x="6637338" y="32591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1" name="Rectangle 50205"/>
          <p:cNvSpPr>
            <a:spLocks noChangeArrowheads="1"/>
          </p:cNvSpPr>
          <p:nvPr/>
        </p:nvSpPr>
        <p:spPr bwMode="auto">
          <a:xfrm>
            <a:off x="7645400" y="32607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2" name="Rectangle 50206"/>
          <p:cNvSpPr>
            <a:spLocks noChangeArrowheads="1"/>
          </p:cNvSpPr>
          <p:nvPr/>
        </p:nvSpPr>
        <p:spPr bwMode="auto">
          <a:xfrm>
            <a:off x="7645400" y="2540000"/>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3" name="TextBox 50207"/>
          <p:cNvSpPr txBox="1">
            <a:spLocks noChangeArrowheads="1"/>
          </p:cNvSpPr>
          <p:nvPr/>
        </p:nvSpPr>
        <p:spPr bwMode="auto">
          <a:xfrm>
            <a:off x="6565900" y="22352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14" name="TextBox 50208"/>
          <p:cNvSpPr txBox="1">
            <a:spLocks noChangeArrowheads="1"/>
          </p:cNvSpPr>
          <p:nvPr/>
        </p:nvSpPr>
        <p:spPr bwMode="auto">
          <a:xfrm>
            <a:off x="6565900" y="3530600"/>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15" name="Straight Connector 50209"/>
          <p:cNvSpPr>
            <a:spLocks noChangeShapeType="1"/>
          </p:cNvSpPr>
          <p:nvPr/>
        </p:nvSpPr>
        <p:spPr bwMode="auto">
          <a:xfrm>
            <a:off x="4406900" y="1874838"/>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16" name="Straight Connector 50210"/>
          <p:cNvSpPr>
            <a:spLocks noChangeShapeType="1"/>
          </p:cNvSpPr>
          <p:nvPr/>
        </p:nvSpPr>
        <p:spPr bwMode="auto">
          <a:xfrm>
            <a:off x="7935913" y="3025775"/>
            <a:ext cx="285750"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17" name="Rectangle 50211"/>
          <p:cNvSpPr>
            <a:spLocks noChangeArrowheads="1"/>
          </p:cNvSpPr>
          <p:nvPr/>
        </p:nvSpPr>
        <p:spPr bwMode="auto">
          <a:xfrm>
            <a:off x="1449388" y="3748088"/>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6118" name="Rectangle 50212"/>
          <p:cNvSpPr>
            <a:spLocks noChangeArrowheads="1"/>
          </p:cNvSpPr>
          <p:nvPr/>
        </p:nvSpPr>
        <p:spPr bwMode="auto">
          <a:xfrm>
            <a:off x="1452563" y="374808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19" name="Rectangle 50213"/>
          <p:cNvSpPr>
            <a:spLocks noChangeArrowheads="1"/>
          </p:cNvSpPr>
          <p:nvPr/>
        </p:nvSpPr>
        <p:spPr bwMode="auto">
          <a:xfrm>
            <a:off x="1452563" y="44672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0" name="Rectangle 50214"/>
          <p:cNvSpPr>
            <a:spLocks noChangeArrowheads="1"/>
          </p:cNvSpPr>
          <p:nvPr/>
        </p:nvSpPr>
        <p:spPr bwMode="auto">
          <a:xfrm>
            <a:off x="2462213" y="44688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1" name="Rectangle 50215"/>
          <p:cNvSpPr>
            <a:spLocks noChangeArrowheads="1"/>
          </p:cNvSpPr>
          <p:nvPr/>
        </p:nvSpPr>
        <p:spPr bwMode="auto">
          <a:xfrm>
            <a:off x="2462213" y="37480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2" name="TextBox 50216"/>
          <p:cNvSpPr txBox="1">
            <a:spLocks noChangeArrowheads="1"/>
          </p:cNvSpPr>
          <p:nvPr/>
        </p:nvSpPr>
        <p:spPr bwMode="auto">
          <a:xfrm>
            <a:off x="1382713" y="3443288"/>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23" name="TextBox 50217"/>
          <p:cNvSpPr txBox="1">
            <a:spLocks noChangeArrowheads="1"/>
          </p:cNvSpPr>
          <p:nvPr/>
        </p:nvSpPr>
        <p:spPr bwMode="auto">
          <a:xfrm>
            <a:off x="1382713" y="4738688"/>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24" name="Rectangle 50218"/>
          <p:cNvSpPr>
            <a:spLocks noChangeArrowheads="1"/>
          </p:cNvSpPr>
          <p:nvPr/>
        </p:nvSpPr>
        <p:spPr bwMode="auto">
          <a:xfrm>
            <a:off x="3105150" y="374808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6125" name="Rectangle 50219"/>
          <p:cNvSpPr>
            <a:spLocks noChangeArrowheads="1"/>
          </p:cNvSpPr>
          <p:nvPr/>
        </p:nvSpPr>
        <p:spPr bwMode="auto">
          <a:xfrm>
            <a:off x="3109913" y="37480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6" name="Rectangle 50220"/>
          <p:cNvSpPr>
            <a:spLocks noChangeArrowheads="1"/>
          </p:cNvSpPr>
          <p:nvPr/>
        </p:nvSpPr>
        <p:spPr bwMode="auto">
          <a:xfrm>
            <a:off x="3109913" y="44672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7" name="Rectangle 50221"/>
          <p:cNvSpPr>
            <a:spLocks noChangeArrowheads="1"/>
          </p:cNvSpPr>
          <p:nvPr/>
        </p:nvSpPr>
        <p:spPr bwMode="auto">
          <a:xfrm>
            <a:off x="4116388" y="446881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8" name="Rectangle 50222"/>
          <p:cNvSpPr>
            <a:spLocks noChangeArrowheads="1"/>
          </p:cNvSpPr>
          <p:nvPr/>
        </p:nvSpPr>
        <p:spPr bwMode="auto">
          <a:xfrm>
            <a:off x="4116388" y="374808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29" name="TextBox 50223"/>
          <p:cNvSpPr txBox="1">
            <a:spLocks noChangeArrowheads="1"/>
          </p:cNvSpPr>
          <p:nvPr/>
        </p:nvSpPr>
        <p:spPr bwMode="auto">
          <a:xfrm>
            <a:off x="3036888" y="344328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30" name="TextBox 50224"/>
          <p:cNvSpPr txBox="1">
            <a:spLocks noChangeArrowheads="1"/>
          </p:cNvSpPr>
          <p:nvPr/>
        </p:nvSpPr>
        <p:spPr bwMode="auto">
          <a:xfrm>
            <a:off x="3036888" y="473868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31" name="Straight Connector 50225"/>
          <p:cNvSpPr>
            <a:spLocks noChangeShapeType="1"/>
          </p:cNvSpPr>
          <p:nvPr/>
        </p:nvSpPr>
        <p:spPr bwMode="auto">
          <a:xfrm>
            <a:off x="2749550" y="4267200"/>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32" name="Rectangle 50226"/>
          <p:cNvSpPr>
            <a:spLocks noChangeArrowheads="1"/>
          </p:cNvSpPr>
          <p:nvPr/>
        </p:nvSpPr>
        <p:spPr bwMode="auto">
          <a:xfrm>
            <a:off x="4760913" y="3748088"/>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6133" name="Rectangle 50227"/>
          <p:cNvSpPr>
            <a:spLocks noChangeArrowheads="1"/>
          </p:cNvSpPr>
          <p:nvPr/>
        </p:nvSpPr>
        <p:spPr bwMode="auto">
          <a:xfrm>
            <a:off x="4764088" y="374808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4" name="Rectangle 50228"/>
          <p:cNvSpPr>
            <a:spLocks noChangeArrowheads="1"/>
          </p:cNvSpPr>
          <p:nvPr/>
        </p:nvSpPr>
        <p:spPr bwMode="auto">
          <a:xfrm>
            <a:off x="4764088" y="44672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5" name="Rectangle 50229"/>
          <p:cNvSpPr>
            <a:spLocks noChangeArrowheads="1"/>
          </p:cNvSpPr>
          <p:nvPr/>
        </p:nvSpPr>
        <p:spPr bwMode="auto">
          <a:xfrm>
            <a:off x="5772150" y="446881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6" name="Rectangle 50230"/>
          <p:cNvSpPr>
            <a:spLocks noChangeArrowheads="1"/>
          </p:cNvSpPr>
          <p:nvPr/>
        </p:nvSpPr>
        <p:spPr bwMode="auto">
          <a:xfrm>
            <a:off x="5772150" y="374808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37" name="TextBox 50231"/>
          <p:cNvSpPr txBox="1">
            <a:spLocks noChangeArrowheads="1"/>
          </p:cNvSpPr>
          <p:nvPr/>
        </p:nvSpPr>
        <p:spPr bwMode="auto">
          <a:xfrm>
            <a:off x="4692650" y="3443288"/>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38" name="TextBox 50232"/>
          <p:cNvSpPr txBox="1">
            <a:spLocks noChangeArrowheads="1"/>
          </p:cNvSpPr>
          <p:nvPr/>
        </p:nvSpPr>
        <p:spPr bwMode="auto">
          <a:xfrm>
            <a:off x="4692650" y="4738688"/>
            <a:ext cx="1439863"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39" name="Straight Connector 50233"/>
          <p:cNvSpPr>
            <a:spLocks noChangeShapeType="1"/>
          </p:cNvSpPr>
          <p:nvPr/>
        </p:nvSpPr>
        <p:spPr bwMode="auto">
          <a:xfrm>
            <a:off x="4406900" y="4251325"/>
            <a:ext cx="36036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0" name="Straight Connector 50234"/>
          <p:cNvSpPr>
            <a:spLocks noChangeShapeType="1"/>
          </p:cNvSpPr>
          <p:nvPr/>
        </p:nvSpPr>
        <p:spPr bwMode="auto">
          <a:xfrm>
            <a:off x="1236663" y="1874838"/>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1" name="Straight Connector 50235"/>
          <p:cNvSpPr>
            <a:spLocks noChangeShapeType="1"/>
          </p:cNvSpPr>
          <p:nvPr/>
        </p:nvSpPr>
        <p:spPr bwMode="auto">
          <a:xfrm>
            <a:off x="1236663" y="1874838"/>
            <a:ext cx="0" cy="24479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2" name="Straight Connector 50236"/>
          <p:cNvSpPr>
            <a:spLocks noChangeShapeType="1"/>
          </p:cNvSpPr>
          <p:nvPr/>
        </p:nvSpPr>
        <p:spPr bwMode="auto">
          <a:xfrm flipV="1">
            <a:off x="6350000" y="3387725"/>
            <a:ext cx="287338"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3" name="Straight Connector 50237"/>
          <p:cNvSpPr>
            <a:spLocks noChangeShapeType="1"/>
          </p:cNvSpPr>
          <p:nvPr/>
        </p:nvSpPr>
        <p:spPr bwMode="auto">
          <a:xfrm>
            <a:off x="6350000" y="3387725"/>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4" name="Straight Connector 50238"/>
          <p:cNvSpPr>
            <a:spLocks noChangeShapeType="1"/>
          </p:cNvSpPr>
          <p:nvPr/>
        </p:nvSpPr>
        <p:spPr bwMode="auto">
          <a:xfrm flipV="1">
            <a:off x="6062663" y="4251325"/>
            <a:ext cx="28733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5" name="Straight Connector 50239"/>
          <p:cNvSpPr>
            <a:spLocks noChangeShapeType="1"/>
          </p:cNvSpPr>
          <p:nvPr/>
        </p:nvSpPr>
        <p:spPr bwMode="auto">
          <a:xfrm flipV="1">
            <a:off x="2928938" y="4611688"/>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6" name="Straight Connector 50240"/>
          <p:cNvSpPr>
            <a:spLocks noChangeShapeType="1"/>
          </p:cNvSpPr>
          <p:nvPr/>
        </p:nvSpPr>
        <p:spPr bwMode="auto">
          <a:xfrm>
            <a:off x="2749550" y="4611688"/>
            <a:ext cx="179388"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47" name="Rectangle 50241"/>
          <p:cNvSpPr>
            <a:spLocks noChangeArrowheads="1"/>
          </p:cNvSpPr>
          <p:nvPr/>
        </p:nvSpPr>
        <p:spPr bwMode="auto">
          <a:xfrm>
            <a:off x="3105150" y="54197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6148" name="Rectangle 50242"/>
          <p:cNvSpPr>
            <a:spLocks noChangeArrowheads="1"/>
          </p:cNvSpPr>
          <p:nvPr/>
        </p:nvSpPr>
        <p:spPr bwMode="auto">
          <a:xfrm>
            <a:off x="3109913" y="54197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49" name="Rectangle 50243"/>
          <p:cNvSpPr>
            <a:spLocks noChangeArrowheads="1"/>
          </p:cNvSpPr>
          <p:nvPr/>
        </p:nvSpPr>
        <p:spPr bwMode="auto">
          <a:xfrm>
            <a:off x="3109913" y="61388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0" name="Rectangle 50244"/>
          <p:cNvSpPr>
            <a:spLocks noChangeArrowheads="1"/>
          </p:cNvSpPr>
          <p:nvPr/>
        </p:nvSpPr>
        <p:spPr bwMode="auto">
          <a:xfrm>
            <a:off x="4116388" y="61404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1" name="Rectangle 50245"/>
          <p:cNvSpPr>
            <a:spLocks noChangeArrowheads="1"/>
          </p:cNvSpPr>
          <p:nvPr/>
        </p:nvSpPr>
        <p:spPr bwMode="auto">
          <a:xfrm>
            <a:off x="4116388" y="54197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6152" name="TextBox 50246"/>
          <p:cNvSpPr txBox="1">
            <a:spLocks noChangeArrowheads="1"/>
          </p:cNvSpPr>
          <p:nvPr/>
        </p:nvSpPr>
        <p:spPr bwMode="auto">
          <a:xfrm>
            <a:off x="3036888" y="51149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6153" name="TextBox 50247"/>
          <p:cNvSpPr txBox="1">
            <a:spLocks noChangeArrowheads="1"/>
          </p:cNvSpPr>
          <p:nvPr/>
        </p:nvSpPr>
        <p:spPr bwMode="auto">
          <a:xfrm>
            <a:off x="3036888" y="64103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6154" name="Straight Connector 50248"/>
          <p:cNvSpPr>
            <a:spLocks noChangeShapeType="1"/>
          </p:cNvSpPr>
          <p:nvPr/>
        </p:nvSpPr>
        <p:spPr bwMode="auto">
          <a:xfrm>
            <a:off x="6350000" y="2738438"/>
            <a:ext cx="287338"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5" name="Straight Connector 50249"/>
          <p:cNvSpPr>
            <a:spLocks noChangeShapeType="1"/>
          </p:cNvSpPr>
          <p:nvPr/>
        </p:nvSpPr>
        <p:spPr bwMode="auto">
          <a:xfrm flipV="1">
            <a:off x="6350000" y="1874838"/>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6" name="Straight Connector 50250"/>
          <p:cNvSpPr>
            <a:spLocks noChangeShapeType="1"/>
          </p:cNvSpPr>
          <p:nvPr/>
        </p:nvSpPr>
        <p:spPr bwMode="auto">
          <a:xfrm>
            <a:off x="6062663" y="1874838"/>
            <a:ext cx="28733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7" name="Straight Connector 50251"/>
          <p:cNvSpPr>
            <a:spLocks noChangeShapeType="1"/>
          </p:cNvSpPr>
          <p:nvPr/>
        </p:nvSpPr>
        <p:spPr bwMode="auto">
          <a:xfrm rot="10800000" flipH="1" flipV="1">
            <a:off x="4586288" y="4611688"/>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8" name="Straight Connector 50252"/>
          <p:cNvSpPr>
            <a:spLocks noChangeShapeType="1"/>
          </p:cNvSpPr>
          <p:nvPr/>
        </p:nvSpPr>
        <p:spPr bwMode="auto">
          <a:xfrm rot="10800000" flipH="1">
            <a:off x="4405313" y="5980113"/>
            <a:ext cx="179387"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59" name="Straight Connector 50253"/>
          <p:cNvSpPr>
            <a:spLocks noChangeShapeType="1"/>
          </p:cNvSpPr>
          <p:nvPr/>
        </p:nvSpPr>
        <p:spPr bwMode="auto">
          <a:xfrm>
            <a:off x="1236663" y="4322763"/>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60" name="Straight Connector 50254"/>
          <p:cNvSpPr>
            <a:spLocks noChangeShapeType="1"/>
          </p:cNvSpPr>
          <p:nvPr/>
        </p:nvSpPr>
        <p:spPr bwMode="auto">
          <a:xfrm>
            <a:off x="2894013" y="5980113"/>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6161" name="Straight Connector 50255"/>
          <p:cNvSpPr>
            <a:spLocks noChangeShapeType="1"/>
          </p:cNvSpPr>
          <p:nvPr/>
        </p:nvSpPr>
        <p:spPr bwMode="auto">
          <a:xfrm>
            <a:off x="4548188" y="4611688"/>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graphicFrame>
        <p:nvGraphicFramePr>
          <p:cNvPr id="82"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Forward Pass – Early Start, Early Finish</a:t>
            </a:r>
          </a:p>
        </p:txBody>
      </p:sp>
      <p:sp>
        <p:nvSpPr>
          <p:cNvPr id="47107" name="Rectangle 51201"/>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Start</a:t>
            </a:r>
          </a:p>
        </p:txBody>
      </p:sp>
      <p:sp>
        <p:nvSpPr>
          <p:cNvPr id="30726" name="Straight Connector 51202"/>
          <p:cNvSpPr>
            <a:spLocks noChangeShapeType="1"/>
          </p:cNvSpPr>
          <p:nvPr/>
        </p:nvSpPr>
        <p:spPr bwMode="auto">
          <a:xfrm>
            <a:off x="900113" y="3068638"/>
            <a:ext cx="287337" cy="0"/>
          </a:xfrm>
          <a:prstGeom prst="line">
            <a:avLst/>
          </a:prstGeom>
          <a:noFill/>
          <a:ln w="44450" algn="ctr">
            <a:solidFill>
              <a:schemeClr val="tx1"/>
            </a:solidFill>
            <a:round/>
            <a:headEnd/>
            <a:tailEnd type="arrow" w="med" len="med"/>
          </a:ln>
        </p:spPr>
        <p:txBody>
          <a:bodyPr/>
          <a:lstStyle/>
          <a:p>
            <a:endParaRPr lang="en-US"/>
          </a:p>
        </p:txBody>
      </p:sp>
      <p:sp>
        <p:nvSpPr>
          <p:cNvPr id="47109" name="Rectangle 51203"/>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Finish</a:t>
            </a:r>
          </a:p>
        </p:txBody>
      </p:sp>
      <p:sp>
        <p:nvSpPr>
          <p:cNvPr id="2" name="Rectangle 51204"/>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7111" name="Rectangle 51205"/>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7112" name="Rectangle 51206"/>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13" name="Rectangle 51207"/>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14" name="Rectangle 51208"/>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7115" name="TextBox 51209"/>
          <p:cNvSpPr txBox="1">
            <a:spLocks noChangeArrowheads="1"/>
          </p:cNvSpPr>
          <p:nvPr/>
        </p:nvSpPr>
        <p:spPr bwMode="auto">
          <a:xfrm>
            <a:off x="1331913" y="1036638"/>
            <a:ext cx="1441450" cy="304800"/>
          </a:xfrm>
          <a:prstGeom prst="rect">
            <a:avLst/>
          </a:prstGeom>
          <a:noFill/>
          <a:ln w="9525">
            <a:noFill/>
            <a:miter lim="800000"/>
            <a:headEnd/>
            <a:tailEnd/>
          </a:ln>
        </p:spPr>
        <p:txBody>
          <a:bodyPr>
            <a:spAutoFit/>
          </a:bodyPr>
          <a:lstStyle/>
          <a:p>
            <a:pPr eaLnBrk="0" hangingPunct="0">
              <a:spcBef>
                <a:spcPct val="50000"/>
              </a:spcBef>
              <a:defRPr/>
            </a:pPr>
            <a:r>
              <a:rPr lang="en-US" sz="1400" b="0" dirty="0">
                <a:solidFill>
                  <a:schemeClr val="accent5"/>
                </a:solidFill>
                <a:latin typeface="Verdana" pitchFamily="34" charset="0"/>
              </a:rPr>
              <a:t>ES	  EF</a:t>
            </a:r>
          </a:p>
        </p:txBody>
      </p:sp>
      <p:sp>
        <p:nvSpPr>
          <p:cNvPr id="47116" name="TextBox 51210"/>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solidFill>
                  <a:schemeClr val="accent5"/>
                </a:solidFill>
                <a:latin typeface="Verdana" pitchFamily="34" charset="0"/>
              </a:rPr>
              <a:t>LS	  LF</a:t>
            </a:r>
          </a:p>
        </p:txBody>
      </p:sp>
      <p:sp>
        <p:nvSpPr>
          <p:cNvPr id="47117" name="Rectangle 51211"/>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7118" name="Rectangle 51212"/>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7119" name="Rectangle 51213"/>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0" name="Rectangle 51214"/>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1" name="Rectangle 51215"/>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7122" name="TextBox 51216"/>
          <p:cNvSpPr txBox="1">
            <a:spLocks noChangeArrowheads="1"/>
          </p:cNvSpPr>
          <p:nvPr/>
        </p:nvSpPr>
        <p:spPr bwMode="auto">
          <a:xfrm>
            <a:off x="2989263" y="1052513"/>
            <a:ext cx="1438275"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23" name="TextBox 51217"/>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768" name="Straight Connector 51218"/>
          <p:cNvSpPr>
            <a:spLocks noChangeShapeType="1"/>
          </p:cNvSpPr>
          <p:nvPr/>
        </p:nvSpPr>
        <p:spPr bwMode="auto">
          <a:xfrm>
            <a:off x="2700338" y="1860550"/>
            <a:ext cx="358775" cy="0"/>
          </a:xfrm>
          <a:prstGeom prst="line">
            <a:avLst/>
          </a:prstGeom>
          <a:noFill/>
          <a:ln w="44450" algn="ctr">
            <a:solidFill>
              <a:schemeClr val="tx1"/>
            </a:solidFill>
            <a:round/>
            <a:headEnd/>
            <a:tailEnd type="arrow" w="med" len="med"/>
          </a:ln>
        </p:spPr>
        <p:txBody>
          <a:bodyPr/>
          <a:lstStyle/>
          <a:p>
            <a:endParaRPr lang="en-US"/>
          </a:p>
        </p:txBody>
      </p:sp>
      <p:sp>
        <p:nvSpPr>
          <p:cNvPr id="47125" name="Rectangle 51219"/>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7126" name="Rectangle 51220"/>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7127" name="Rectangle 51221"/>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8" name="Rectangle 51222"/>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29" name="Rectangle 51223"/>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7130" name="TextBox 51224"/>
          <p:cNvSpPr txBox="1">
            <a:spLocks noChangeArrowheads="1"/>
          </p:cNvSpPr>
          <p:nvPr/>
        </p:nvSpPr>
        <p:spPr bwMode="auto">
          <a:xfrm>
            <a:off x="4643438" y="1036638"/>
            <a:ext cx="1439862" cy="304800"/>
          </a:xfrm>
          <a:prstGeom prst="rect">
            <a:avLst/>
          </a:prstGeom>
          <a:noFill/>
          <a:ln w="9525">
            <a:noFill/>
            <a:miter lim="800000"/>
            <a:headEnd/>
            <a:tailEnd/>
          </a:ln>
        </p:spPr>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31" name="TextBox 51225"/>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7132" name="Rectangle 51226"/>
          <p:cNvSpPr>
            <a:spLocks noChangeArrowheads="1"/>
          </p:cNvSpPr>
          <p:nvPr/>
        </p:nvSpPr>
        <p:spPr bwMode="auto">
          <a:xfrm>
            <a:off x="6584950" y="25098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7133" name="Rectangle 51227"/>
          <p:cNvSpPr>
            <a:spLocks noChangeArrowheads="1"/>
          </p:cNvSpPr>
          <p:nvPr/>
        </p:nvSpPr>
        <p:spPr bwMode="auto">
          <a:xfrm>
            <a:off x="6589713" y="25098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7134" name="Rectangle 51228"/>
          <p:cNvSpPr>
            <a:spLocks noChangeArrowheads="1"/>
          </p:cNvSpPr>
          <p:nvPr/>
        </p:nvSpPr>
        <p:spPr bwMode="auto">
          <a:xfrm>
            <a:off x="6589713" y="32289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35" name="Rectangle 51229"/>
          <p:cNvSpPr>
            <a:spLocks noChangeArrowheads="1"/>
          </p:cNvSpPr>
          <p:nvPr/>
        </p:nvSpPr>
        <p:spPr bwMode="auto">
          <a:xfrm>
            <a:off x="7596188" y="32305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36" name="Rectangle 51230"/>
          <p:cNvSpPr>
            <a:spLocks noChangeArrowheads="1"/>
          </p:cNvSpPr>
          <p:nvPr/>
        </p:nvSpPr>
        <p:spPr bwMode="auto">
          <a:xfrm>
            <a:off x="7596188" y="25098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7137" name="TextBox 51231"/>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38" name="TextBox 51232"/>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09" name="Straight Connector 51233"/>
          <p:cNvSpPr>
            <a:spLocks noChangeShapeType="1"/>
          </p:cNvSpPr>
          <p:nvPr/>
        </p:nvSpPr>
        <p:spPr bwMode="auto">
          <a:xfrm>
            <a:off x="4357688" y="1844675"/>
            <a:ext cx="358775" cy="0"/>
          </a:xfrm>
          <a:prstGeom prst="line">
            <a:avLst/>
          </a:prstGeom>
          <a:noFill/>
          <a:ln w="44450" algn="ctr">
            <a:solidFill>
              <a:schemeClr val="tx1"/>
            </a:solidFill>
            <a:round/>
            <a:headEnd/>
            <a:tailEnd type="arrow" w="med" len="med"/>
          </a:ln>
        </p:spPr>
        <p:txBody>
          <a:bodyPr/>
          <a:lstStyle/>
          <a:p>
            <a:endParaRPr lang="en-US"/>
          </a:p>
        </p:txBody>
      </p:sp>
      <p:sp>
        <p:nvSpPr>
          <p:cNvPr id="30810" name="Straight Connector 51234"/>
          <p:cNvSpPr>
            <a:spLocks noChangeShapeType="1"/>
          </p:cNvSpPr>
          <p:nvPr/>
        </p:nvSpPr>
        <p:spPr bwMode="auto">
          <a:xfrm>
            <a:off x="7885113" y="2995613"/>
            <a:ext cx="287337" cy="0"/>
          </a:xfrm>
          <a:prstGeom prst="line">
            <a:avLst/>
          </a:prstGeom>
          <a:noFill/>
          <a:ln w="44450" algn="ctr">
            <a:solidFill>
              <a:schemeClr val="tx1"/>
            </a:solidFill>
            <a:round/>
            <a:headEnd/>
            <a:tailEnd type="arrow" w="med" len="med"/>
          </a:ln>
        </p:spPr>
        <p:txBody>
          <a:bodyPr/>
          <a:lstStyle/>
          <a:p>
            <a:endParaRPr lang="en-US"/>
          </a:p>
        </p:txBody>
      </p:sp>
      <p:sp>
        <p:nvSpPr>
          <p:cNvPr id="47141" name="Rectangle 51235"/>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7142" name="Rectangle 51236"/>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7143" name="Rectangle 51237"/>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44" name="Rectangle 51238"/>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45" name="Rectangle 51239"/>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46" name="TextBox 51240"/>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47" name="TextBox 51241"/>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7148" name="Rectangle 51242"/>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7149" name="Rectangle 51243"/>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50" name="Rectangle 51244"/>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51" name="Rectangle 51245"/>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3" name="Rectangle 51246"/>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7153" name="TextBox 51247"/>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54" name="TextBox 51248"/>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53" name="Straight Connector 51249"/>
          <p:cNvSpPr>
            <a:spLocks noChangeShapeType="1"/>
          </p:cNvSpPr>
          <p:nvPr/>
        </p:nvSpPr>
        <p:spPr bwMode="auto">
          <a:xfrm>
            <a:off x="2700338" y="4237038"/>
            <a:ext cx="358775" cy="0"/>
          </a:xfrm>
          <a:prstGeom prst="line">
            <a:avLst/>
          </a:prstGeom>
          <a:noFill/>
          <a:ln w="44450" algn="ctr">
            <a:solidFill>
              <a:schemeClr val="tx1"/>
            </a:solidFill>
            <a:round/>
            <a:headEnd/>
            <a:tailEnd type="arrow" w="med" len="med"/>
          </a:ln>
        </p:spPr>
        <p:txBody>
          <a:bodyPr/>
          <a:lstStyle/>
          <a:p>
            <a:endParaRPr lang="en-US"/>
          </a:p>
        </p:txBody>
      </p:sp>
      <p:sp>
        <p:nvSpPr>
          <p:cNvPr id="47156" name="Rectangle 51250"/>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7157" name="Rectangle 51251"/>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7158" name="Rectangle 51252"/>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59" name="Rectangle 51253"/>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60" name="Rectangle 51254"/>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7161" name="TextBox 51255"/>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62" name="TextBox 51256"/>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875" name="Straight Connector 51257"/>
          <p:cNvSpPr>
            <a:spLocks noChangeShapeType="1"/>
          </p:cNvSpPr>
          <p:nvPr/>
        </p:nvSpPr>
        <p:spPr bwMode="auto">
          <a:xfrm>
            <a:off x="4357688" y="4221163"/>
            <a:ext cx="358775" cy="0"/>
          </a:xfrm>
          <a:prstGeom prst="line">
            <a:avLst/>
          </a:prstGeom>
          <a:noFill/>
          <a:ln w="44450" algn="ctr">
            <a:solidFill>
              <a:schemeClr val="tx1"/>
            </a:solidFill>
            <a:round/>
            <a:headEnd/>
            <a:tailEnd type="arrow" w="med" len="med"/>
          </a:ln>
        </p:spPr>
        <p:txBody>
          <a:bodyPr/>
          <a:lstStyle/>
          <a:p>
            <a:endParaRPr lang="en-US"/>
          </a:p>
        </p:txBody>
      </p:sp>
      <p:sp>
        <p:nvSpPr>
          <p:cNvPr id="30876" name="Straight Connector 51258"/>
          <p:cNvSpPr>
            <a:spLocks noChangeShapeType="1"/>
          </p:cNvSpPr>
          <p:nvPr/>
        </p:nvSpPr>
        <p:spPr bwMode="auto">
          <a:xfrm>
            <a:off x="1187450" y="1844675"/>
            <a:ext cx="0" cy="2447925"/>
          </a:xfrm>
          <a:prstGeom prst="line">
            <a:avLst/>
          </a:prstGeom>
          <a:noFill/>
          <a:ln w="44450" algn="ctr">
            <a:solidFill>
              <a:schemeClr val="tx1"/>
            </a:solidFill>
            <a:round/>
            <a:headEnd/>
            <a:tailEnd/>
          </a:ln>
        </p:spPr>
        <p:txBody>
          <a:bodyPr/>
          <a:lstStyle/>
          <a:p>
            <a:endParaRPr lang="en-US"/>
          </a:p>
        </p:txBody>
      </p:sp>
      <p:sp>
        <p:nvSpPr>
          <p:cNvPr id="30877" name="Straight Connector 51259"/>
          <p:cNvSpPr>
            <a:spLocks noChangeShapeType="1"/>
          </p:cNvSpPr>
          <p:nvPr/>
        </p:nvSpPr>
        <p:spPr bwMode="auto">
          <a:xfrm flipV="1">
            <a:off x="6300788" y="3357563"/>
            <a:ext cx="288925" cy="0"/>
          </a:xfrm>
          <a:prstGeom prst="line">
            <a:avLst/>
          </a:prstGeom>
          <a:noFill/>
          <a:ln w="44450" algn="ctr">
            <a:solidFill>
              <a:schemeClr val="tx1"/>
            </a:solidFill>
            <a:round/>
            <a:headEnd/>
            <a:tailEnd type="arrow" w="med" len="med"/>
          </a:ln>
        </p:spPr>
        <p:txBody>
          <a:bodyPr/>
          <a:lstStyle/>
          <a:p>
            <a:endParaRPr lang="en-US"/>
          </a:p>
        </p:txBody>
      </p:sp>
      <p:sp>
        <p:nvSpPr>
          <p:cNvPr id="30878" name="Straight Connector 51260"/>
          <p:cNvSpPr>
            <a:spLocks noChangeShapeType="1"/>
          </p:cNvSpPr>
          <p:nvPr/>
        </p:nvSpPr>
        <p:spPr bwMode="auto">
          <a:xfrm>
            <a:off x="6300788" y="3357563"/>
            <a:ext cx="0" cy="863600"/>
          </a:xfrm>
          <a:prstGeom prst="line">
            <a:avLst/>
          </a:prstGeom>
          <a:noFill/>
          <a:ln w="44450" algn="ctr">
            <a:solidFill>
              <a:schemeClr val="tx1"/>
            </a:solidFill>
            <a:round/>
            <a:headEnd/>
            <a:tailEnd/>
          </a:ln>
        </p:spPr>
        <p:txBody>
          <a:bodyPr/>
          <a:lstStyle/>
          <a:p>
            <a:endParaRPr lang="en-US"/>
          </a:p>
        </p:txBody>
      </p:sp>
      <p:sp>
        <p:nvSpPr>
          <p:cNvPr id="30879" name="Straight Connector 51261"/>
          <p:cNvSpPr>
            <a:spLocks noChangeShapeType="1"/>
          </p:cNvSpPr>
          <p:nvPr/>
        </p:nvSpPr>
        <p:spPr bwMode="auto">
          <a:xfrm flipV="1">
            <a:off x="6011863" y="4221163"/>
            <a:ext cx="288925" cy="0"/>
          </a:xfrm>
          <a:prstGeom prst="line">
            <a:avLst/>
          </a:prstGeom>
          <a:noFill/>
          <a:ln w="44450" algn="ctr">
            <a:solidFill>
              <a:schemeClr val="tx1"/>
            </a:solidFill>
            <a:round/>
            <a:headEnd/>
            <a:tailEnd/>
          </a:ln>
        </p:spPr>
        <p:txBody>
          <a:bodyPr/>
          <a:lstStyle/>
          <a:p>
            <a:endParaRPr lang="en-US"/>
          </a:p>
        </p:txBody>
      </p:sp>
      <p:sp>
        <p:nvSpPr>
          <p:cNvPr id="30880" name="Straight Connector 51262"/>
          <p:cNvSpPr>
            <a:spLocks noChangeShapeType="1"/>
          </p:cNvSpPr>
          <p:nvPr/>
        </p:nvSpPr>
        <p:spPr bwMode="auto">
          <a:xfrm flipV="1">
            <a:off x="2881313" y="4581525"/>
            <a:ext cx="0" cy="1368425"/>
          </a:xfrm>
          <a:prstGeom prst="line">
            <a:avLst/>
          </a:prstGeom>
          <a:noFill/>
          <a:ln w="44450" algn="ctr">
            <a:solidFill>
              <a:schemeClr val="tx1"/>
            </a:solidFill>
            <a:round/>
            <a:headEnd/>
            <a:tailEnd/>
          </a:ln>
        </p:spPr>
        <p:txBody>
          <a:bodyPr/>
          <a:lstStyle/>
          <a:p>
            <a:endParaRPr lang="en-US"/>
          </a:p>
        </p:txBody>
      </p:sp>
      <p:sp>
        <p:nvSpPr>
          <p:cNvPr id="30881" name="Straight Connector 51263"/>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7170" name="Rectangle 51264"/>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7171" name="Rectangle 51265"/>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7172" name="Rectangle 51266"/>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73" name="Rectangle 51267"/>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47174" name="Rectangle 51268"/>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7175" name="TextBox 51269"/>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7176" name="TextBox 51270"/>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0903" name="Straight Connector 51271"/>
          <p:cNvSpPr>
            <a:spLocks noChangeShapeType="1"/>
          </p:cNvSpPr>
          <p:nvPr/>
        </p:nvSpPr>
        <p:spPr bwMode="auto">
          <a:xfrm>
            <a:off x="6300788" y="2708275"/>
            <a:ext cx="288925" cy="0"/>
          </a:xfrm>
          <a:prstGeom prst="line">
            <a:avLst/>
          </a:prstGeom>
          <a:noFill/>
          <a:ln w="44450" algn="ctr">
            <a:solidFill>
              <a:schemeClr val="tx1"/>
            </a:solidFill>
            <a:round/>
            <a:headEnd/>
            <a:tailEnd type="arrow" w="med" len="med"/>
          </a:ln>
        </p:spPr>
        <p:txBody>
          <a:bodyPr/>
          <a:lstStyle/>
          <a:p>
            <a:endParaRPr lang="en-US"/>
          </a:p>
        </p:txBody>
      </p:sp>
      <p:sp>
        <p:nvSpPr>
          <p:cNvPr id="30904" name="Straight Connector 51272"/>
          <p:cNvSpPr>
            <a:spLocks noChangeShapeType="1"/>
          </p:cNvSpPr>
          <p:nvPr/>
        </p:nvSpPr>
        <p:spPr bwMode="auto">
          <a:xfrm flipV="1">
            <a:off x="6300788" y="1844675"/>
            <a:ext cx="0" cy="863600"/>
          </a:xfrm>
          <a:prstGeom prst="line">
            <a:avLst/>
          </a:prstGeom>
          <a:noFill/>
          <a:ln w="44450" algn="ctr">
            <a:solidFill>
              <a:schemeClr val="tx1"/>
            </a:solidFill>
            <a:round/>
            <a:headEnd/>
            <a:tailEnd/>
          </a:ln>
        </p:spPr>
        <p:txBody>
          <a:bodyPr/>
          <a:lstStyle/>
          <a:p>
            <a:endParaRPr lang="en-US"/>
          </a:p>
        </p:txBody>
      </p:sp>
      <p:sp>
        <p:nvSpPr>
          <p:cNvPr id="30905" name="Straight Connector 51273"/>
          <p:cNvSpPr>
            <a:spLocks noChangeShapeType="1"/>
          </p:cNvSpPr>
          <p:nvPr/>
        </p:nvSpPr>
        <p:spPr bwMode="auto">
          <a:xfrm>
            <a:off x="6011863" y="1844675"/>
            <a:ext cx="288925" cy="0"/>
          </a:xfrm>
          <a:prstGeom prst="line">
            <a:avLst/>
          </a:prstGeom>
          <a:noFill/>
          <a:ln w="44450" algn="ctr">
            <a:solidFill>
              <a:schemeClr val="tx1"/>
            </a:solidFill>
            <a:round/>
            <a:headEnd/>
            <a:tailEnd/>
          </a:ln>
        </p:spPr>
        <p:txBody>
          <a:bodyPr/>
          <a:lstStyle/>
          <a:p>
            <a:endParaRPr lang="en-US"/>
          </a:p>
        </p:txBody>
      </p:sp>
      <p:sp>
        <p:nvSpPr>
          <p:cNvPr id="30906" name="Straight Connector 51274"/>
          <p:cNvSpPr>
            <a:spLocks noChangeShapeType="1"/>
          </p:cNvSpPr>
          <p:nvPr/>
        </p:nvSpPr>
        <p:spPr bwMode="auto">
          <a:xfrm rot="10800000" flipH="1" flipV="1">
            <a:off x="4500563" y="4581525"/>
            <a:ext cx="0" cy="1368425"/>
          </a:xfrm>
          <a:prstGeom prst="line">
            <a:avLst/>
          </a:prstGeom>
          <a:noFill/>
          <a:ln w="44450" algn="ctr">
            <a:solidFill>
              <a:schemeClr val="tx1"/>
            </a:solidFill>
            <a:round/>
            <a:headEnd/>
            <a:tailEnd/>
          </a:ln>
        </p:spPr>
        <p:txBody>
          <a:bodyPr/>
          <a:lstStyle/>
          <a:p>
            <a:endParaRPr lang="en-US"/>
          </a:p>
        </p:txBody>
      </p:sp>
      <p:sp>
        <p:nvSpPr>
          <p:cNvPr id="30907" name="Straight Connector 51275"/>
          <p:cNvSpPr>
            <a:spLocks noChangeShapeType="1"/>
          </p:cNvSpPr>
          <p:nvPr/>
        </p:nvSpPr>
        <p:spPr bwMode="auto">
          <a:xfrm rot="10800000" flipH="1">
            <a:off x="4319588" y="5949950"/>
            <a:ext cx="180975" cy="0"/>
          </a:xfrm>
          <a:prstGeom prst="line">
            <a:avLst/>
          </a:prstGeom>
          <a:noFill/>
          <a:ln w="44450" algn="ctr">
            <a:solidFill>
              <a:schemeClr val="tx1"/>
            </a:solidFill>
            <a:round/>
            <a:headEnd/>
            <a:tailEnd/>
          </a:ln>
        </p:spPr>
        <p:txBody>
          <a:bodyPr/>
          <a:lstStyle/>
          <a:p>
            <a:endParaRPr lang="en-US"/>
          </a:p>
        </p:txBody>
      </p:sp>
      <p:sp>
        <p:nvSpPr>
          <p:cNvPr id="30908" name="Straight Connector 51276"/>
          <p:cNvSpPr>
            <a:spLocks noChangeShapeType="1"/>
          </p:cNvSpPr>
          <p:nvPr/>
        </p:nvSpPr>
        <p:spPr bwMode="auto">
          <a:xfrm>
            <a:off x="1187450" y="1844675"/>
            <a:ext cx="290513" cy="0"/>
          </a:xfrm>
          <a:prstGeom prst="line">
            <a:avLst/>
          </a:prstGeom>
          <a:noFill/>
          <a:ln w="44450" algn="ctr">
            <a:solidFill>
              <a:schemeClr val="tx1"/>
            </a:solidFill>
            <a:round/>
            <a:headEnd/>
            <a:tailEnd type="arrow" w="med" len="med"/>
          </a:ln>
        </p:spPr>
        <p:txBody>
          <a:bodyPr/>
          <a:lstStyle/>
          <a:p>
            <a:endParaRPr lang="en-US"/>
          </a:p>
        </p:txBody>
      </p:sp>
      <p:sp>
        <p:nvSpPr>
          <p:cNvPr id="30909" name="Straight Connector 51277"/>
          <p:cNvSpPr>
            <a:spLocks noChangeShapeType="1"/>
          </p:cNvSpPr>
          <p:nvPr/>
        </p:nvSpPr>
        <p:spPr bwMode="auto">
          <a:xfrm>
            <a:off x="1187450" y="4292600"/>
            <a:ext cx="290513" cy="0"/>
          </a:xfrm>
          <a:prstGeom prst="line">
            <a:avLst/>
          </a:prstGeom>
          <a:noFill/>
          <a:ln w="44450" algn="ctr">
            <a:solidFill>
              <a:schemeClr val="tx1"/>
            </a:solidFill>
            <a:round/>
            <a:headEnd/>
            <a:tailEnd type="arrow" w="med" len="med"/>
          </a:ln>
        </p:spPr>
        <p:txBody>
          <a:bodyPr/>
          <a:lstStyle/>
          <a:p>
            <a:endParaRPr lang="en-US"/>
          </a:p>
        </p:txBody>
      </p:sp>
      <p:sp>
        <p:nvSpPr>
          <p:cNvPr id="30910" name="Straight Connector 51278"/>
          <p:cNvSpPr>
            <a:spLocks noChangeShapeType="1"/>
          </p:cNvSpPr>
          <p:nvPr/>
        </p:nvSpPr>
        <p:spPr bwMode="auto">
          <a:xfrm>
            <a:off x="2843213" y="5949950"/>
            <a:ext cx="288925" cy="0"/>
          </a:xfrm>
          <a:prstGeom prst="line">
            <a:avLst/>
          </a:prstGeom>
          <a:noFill/>
          <a:ln w="44450" algn="ctr">
            <a:solidFill>
              <a:schemeClr val="tx1"/>
            </a:solidFill>
            <a:round/>
            <a:headEnd/>
            <a:tailEnd type="arrow" w="med" len="med"/>
          </a:ln>
        </p:spPr>
        <p:txBody>
          <a:bodyPr/>
          <a:lstStyle/>
          <a:p>
            <a:endParaRPr lang="en-US"/>
          </a:p>
        </p:txBody>
      </p:sp>
      <p:sp>
        <p:nvSpPr>
          <p:cNvPr id="30911" name="Straight Connector 51279"/>
          <p:cNvSpPr>
            <a:spLocks noChangeShapeType="1"/>
          </p:cNvSpPr>
          <p:nvPr/>
        </p:nvSpPr>
        <p:spPr bwMode="auto">
          <a:xfrm>
            <a:off x="4500563" y="4581525"/>
            <a:ext cx="287337" cy="0"/>
          </a:xfrm>
          <a:prstGeom prst="line">
            <a:avLst/>
          </a:prstGeom>
          <a:noFill/>
          <a:ln w="44450" algn="ctr">
            <a:solidFill>
              <a:schemeClr val="tx1"/>
            </a:solidFill>
            <a:round/>
            <a:headEnd/>
            <a:tailEnd type="arrow"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Backward Pass – Late Start, Late Finish</a:t>
            </a:r>
          </a:p>
        </p:txBody>
      </p:sp>
      <p:sp>
        <p:nvSpPr>
          <p:cNvPr id="48131" name="Rectangle 52225"/>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Start</a:t>
            </a:r>
            <a:endParaRPr lang="en-US" dirty="0">
              <a:solidFill>
                <a:schemeClr val="bg1"/>
              </a:solidFill>
              <a:latin typeface="Verdana" pitchFamily="34" charset="0"/>
            </a:endParaRPr>
          </a:p>
        </p:txBody>
      </p:sp>
      <p:sp>
        <p:nvSpPr>
          <p:cNvPr id="48132" name="Straight Connector 52226"/>
          <p:cNvSpPr>
            <a:spLocks noChangeShapeType="1"/>
          </p:cNvSpPr>
          <p:nvPr/>
        </p:nvSpPr>
        <p:spPr bwMode="auto">
          <a:xfrm>
            <a:off x="900113" y="3068638"/>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33" name="Rectangle 52227"/>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600" dirty="0">
                <a:solidFill>
                  <a:schemeClr val="bg1"/>
                </a:solidFill>
                <a:latin typeface="Verdana" pitchFamily="34" charset="0"/>
              </a:rPr>
              <a:t>Finish</a:t>
            </a:r>
            <a:endParaRPr lang="en-US" dirty="0">
              <a:solidFill>
                <a:schemeClr val="bg1"/>
              </a:solidFill>
              <a:latin typeface="Verdana" pitchFamily="34" charset="0"/>
            </a:endParaRPr>
          </a:p>
        </p:txBody>
      </p:sp>
      <p:sp>
        <p:nvSpPr>
          <p:cNvPr id="48134" name="Rectangle 52228"/>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8135" name="Rectangle 52229"/>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6" name="Rectangle 52230"/>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7" name="Rectangle 52231"/>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8" name="Rectangle 52232"/>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9" name="TextBox 52233"/>
          <p:cNvSpPr txBox="1">
            <a:spLocks noChangeArrowheads="1"/>
          </p:cNvSpPr>
          <p:nvPr/>
        </p:nvSpPr>
        <p:spPr bwMode="auto">
          <a:xfrm>
            <a:off x="1331913" y="10366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0" name="TextBox 52234"/>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1" name="Rectangle 52235"/>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8142" name="Rectangle 52236"/>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3" name="Rectangle 52237"/>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4" name="Rectangle 52238"/>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5" name="Rectangle 52239"/>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6" name="TextBox 52240"/>
          <p:cNvSpPr txBox="1">
            <a:spLocks noChangeArrowheads="1"/>
          </p:cNvSpPr>
          <p:nvPr/>
        </p:nvSpPr>
        <p:spPr bwMode="auto">
          <a:xfrm>
            <a:off x="2989263" y="10525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7" name="TextBox 52241"/>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8" name="Straight Connector 52242"/>
          <p:cNvSpPr>
            <a:spLocks noChangeShapeType="1"/>
          </p:cNvSpPr>
          <p:nvPr/>
        </p:nvSpPr>
        <p:spPr bwMode="auto">
          <a:xfrm>
            <a:off x="2700338" y="1860550"/>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49" name="Rectangle 52243"/>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8150" name="Rectangle 52244"/>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1" name="Rectangle 52245"/>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2" name="Rectangle 52246"/>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3" name="Rectangle 52247"/>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4" name="TextBox 52248"/>
          <p:cNvSpPr txBox="1">
            <a:spLocks noChangeArrowheads="1"/>
          </p:cNvSpPr>
          <p:nvPr/>
        </p:nvSpPr>
        <p:spPr bwMode="auto">
          <a:xfrm>
            <a:off x="4643438" y="10366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55" name="TextBox 52249"/>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56" name="Rectangle 52250"/>
          <p:cNvSpPr>
            <a:spLocks noChangeArrowheads="1"/>
          </p:cNvSpPr>
          <p:nvPr/>
        </p:nvSpPr>
        <p:spPr bwMode="auto">
          <a:xfrm>
            <a:off x="6584950" y="25098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8157" name="Rectangle 52251"/>
          <p:cNvSpPr>
            <a:spLocks noChangeArrowheads="1"/>
          </p:cNvSpPr>
          <p:nvPr/>
        </p:nvSpPr>
        <p:spPr bwMode="auto">
          <a:xfrm>
            <a:off x="6589713" y="25098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8" name="Rectangle 52252"/>
          <p:cNvSpPr>
            <a:spLocks noChangeArrowheads="1"/>
          </p:cNvSpPr>
          <p:nvPr/>
        </p:nvSpPr>
        <p:spPr bwMode="auto">
          <a:xfrm>
            <a:off x="6589713" y="32289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9" name="Rectangle 52253"/>
          <p:cNvSpPr>
            <a:spLocks noChangeArrowheads="1"/>
          </p:cNvSpPr>
          <p:nvPr/>
        </p:nvSpPr>
        <p:spPr bwMode="auto">
          <a:xfrm>
            <a:off x="7596188" y="32305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0" name="Rectangle 52254"/>
          <p:cNvSpPr>
            <a:spLocks noChangeArrowheads="1"/>
          </p:cNvSpPr>
          <p:nvPr/>
        </p:nvSpPr>
        <p:spPr bwMode="auto">
          <a:xfrm>
            <a:off x="7596188" y="25098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1" name="TextBox 52255"/>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62" name="TextBox 52256"/>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63" name="Straight Connector 52257"/>
          <p:cNvSpPr>
            <a:spLocks noChangeShapeType="1"/>
          </p:cNvSpPr>
          <p:nvPr/>
        </p:nvSpPr>
        <p:spPr bwMode="auto">
          <a:xfrm>
            <a:off x="4357688" y="1844675"/>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64" name="Straight Connector 52258"/>
          <p:cNvSpPr>
            <a:spLocks noChangeShapeType="1"/>
          </p:cNvSpPr>
          <p:nvPr/>
        </p:nvSpPr>
        <p:spPr bwMode="auto">
          <a:xfrm>
            <a:off x="7885113" y="2995613"/>
            <a:ext cx="28733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65" name="Rectangle 52259"/>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8166" name="Rectangle 52260"/>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67" name="Rectangle 52261"/>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68" name="Rectangle 52262"/>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69" name="Rectangle 52263"/>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0" name="TextBox 52264"/>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1" name="TextBox 52265"/>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2" name="Rectangle 52266"/>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8173" name="Rectangle 52267"/>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4" name="Rectangle 52268"/>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75" name="Rectangle 52269"/>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76" name="Rectangle 52270"/>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77" name="TextBox 52271"/>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8" name="TextBox 52272"/>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9" name="Straight Connector 52273"/>
          <p:cNvSpPr>
            <a:spLocks noChangeShapeType="1"/>
          </p:cNvSpPr>
          <p:nvPr/>
        </p:nvSpPr>
        <p:spPr bwMode="auto">
          <a:xfrm>
            <a:off x="2700338" y="4237038"/>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0" name="Rectangle 52274"/>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8181" name="Rectangle 52275"/>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82" name="Rectangle 52276"/>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83" name="Rectangle 52277"/>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84" name="Rectangle 52278"/>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8185" name="TextBox 52279"/>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86" name="TextBox 52280"/>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87" name="Straight Connector 52281"/>
          <p:cNvSpPr>
            <a:spLocks noChangeShapeType="1"/>
          </p:cNvSpPr>
          <p:nvPr/>
        </p:nvSpPr>
        <p:spPr bwMode="auto">
          <a:xfrm>
            <a:off x="4357688" y="4221163"/>
            <a:ext cx="35877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8" name="Straight Connector 52282"/>
          <p:cNvSpPr>
            <a:spLocks noChangeShapeType="1"/>
          </p:cNvSpPr>
          <p:nvPr/>
        </p:nvSpPr>
        <p:spPr bwMode="auto">
          <a:xfrm>
            <a:off x="1187450" y="1844675"/>
            <a:ext cx="0" cy="24479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89" name="Straight Connector 52283"/>
          <p:cNvSpPr>
            <a:spLocks noChangeShapeType="1"/>
          </p:cNvSpPr>
          <p:nvPr/>
        </p:nvSpPr>
        <p:spPr bwMode="auto">
          <a:xfrm flipV="1">
            <a:off x="6300788" y="3357563"/>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0" name="Straight Connector 52284"/>
          <p:cNvSpPr>
            <a:spLocks noChangeShapeType="1"/>
          </p:cNvSpPr>
          <p:nvPr/>
        </p:nvSpPr>
        <p:spPr bwMode="auto">
          <a:xfrm>
            <a:off x="6300788" y="3357563"/>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1" name="Straight Connector 52285"/>
          <p:cNvSpPr>
            <a:spLocks noChangeShapeType="1"/>
          </p:cNvSpPr>
          <p:nvPr/>
        </p:nvSpPr>
        <p:spPr bwMode="auto">
          <a:xfrm flipV="1">
            <a:off x="6011863" y="4221163"/>
            <a:ext cx="288925"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192" name="Straight Connector 52286"/>
          <p:cNvSpPr>
            <a:spLocks noChangeShapeType="1"/>
          </p:cNvSpPr>
          <p:nvPr/>
        </p:nvSpPr>
        <p:spPr bwMode="auto">
          <a:xfrm flipV="1">
            <a:off x="2881313" y="4581525"/>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31911" name="Straight Connector 52287"/>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8194" name="Rectangle 52288"/>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8195" name="Rectangle 52289"/>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96" name="Rectangle 52290"/>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11</a:t>
            </a:r>
          </a:p>
        </p:txBody>
      </p:sp>
      <p:sp>
        <p:nvSpPr>
          <p:cNvPr id="48197" name="Rectangle 52291"/>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98" name="Rectangle 52292"/>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8199" name="TextBox 52293"/>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200" name="TextBox 52294"/>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201" name="Straight Connector 52295"/>
          <p:cNvSpPr>
            <a:spLocks noChangeShapeType="1"/>
          </p:cNvSpPr>
          <p:nvPr/>
        </p:nvSpPr>
        <p:spPr bwMode="auto">
          <a:xfrm>
            <a:off x="6300788" y="2708275"/>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2" name="Straight Connector 52296"/>
          <p:cNvSpPr>
            <a:spLocks noChangeShapeType="1"/>
          </p:cNvSpPr>
          <p:nvPr/>
        </p:nvSpPr>
        <p:spPr bwMode="auto">
          <a:xfrm flipV="1">
            <a:off x="6300788" y="1844675"/>
            <a:ext cx="0" cy="86360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3" name="Straight Connector 52297"/>
          <p:cNvSpPr>
            <a:spLocks noChangeShapeType="1"/>
          </p:cNvSpPr>
          <p:nvPr/>
        </p:nvSpPr>
        <p:spPr bwMode="auto">
          <a:xfrm>
            <a:off x="6011863" y="1844675"/>
            <a:ext cx="288925"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4" name="Straight Connector 52298"/>
          <p:cNvSpPr>
            <a:spLocks noChangeShapeType="1"/>
          </p:cNvSpPr>
          <p:nvPr/>
        </p:nvSpPr>
        <p:spPr bwMode="auto">
          <a:xfrm rot="10800000" flipH="1" flipV="1">
            <a:off x="4538663" y="4581525"/>
            <a:ext cx="0" cy="1368425"/>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05" name="Straight Connector 52299"/>
          <p:cNvSpPr>
            <a:spLocks noChangeShapeType="1"/>
          </p:cNvSpPr>
          <p:nvPr/>
        </p:nvSpPr>
        <p:spPr bwMode="auto">
          <a:xfrm rot="10800000" flipH="1">
            <a:off x="4354513" y="5949950"/>
            <a:ext cx="180975"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pPr>
              <a:lnSpc>
                <a:spcPct val="90000"/>
              </a:lnSpc>
              <a:defRPr/>
            </a:pPr>
            <a:endParaRPr lang="en-US"/>
          </a:p>
        </p:txBody>
      </p:sp>
      <p:sp>
        <p:nvSpPr>
          <p:cNvPr id="48206" name="TextBox 52300"/>
          <p:cNvSpPr txBox="1">
            <a:spLocks noChangeArrowheads="1"/>
          </p:cNvSpPr>
          <p:nvPr/>
        </p:nvSpPr>
        <p:spPr bwMode="auto">
          <a:xfrm>
            <a:off x="190976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7" name="TextBox 52301"/>
          <p:cNvSpPr txBox="1">
            <a:spLocks noChangeArrowheads="1"/>
          </p:cNvSpPr>
          <p:nvPr/>
        </p:nvSpPr>
        <p:spPr bwMode="auto">
          <a:xfrm>
            <a:off x="3492500" y="908050"/>
            <a:ext cx="360363"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8" name="TextBox 52302"/>
          <p:cNvSpPr txBox="1">
            <a:spLocks noChangeArrowheads="1"/>
          </p:cNvSpPr>
          <p:nvPr/>
        </p:nvSpPr>
        <p:spPr bwMode="auto">
          <a:xfrm>
            <a:off x="507841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9" name="TextBox 52303"/>
          <p:cNvSpPr txBox="1">
            <a:spLocks noChangeArrowheads="1"/>
          </p:cNvSpPr>
          <p:nvPr/>
        </p:nvSpPr>
        <p:spPr bwMode="auto">
          <a:xfrm>
            <a:off x="190976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0" name="TextBox 52304"/>
          <p:cNvSpPr txBox="1">
            <a:spLocks noChangeArrowheads="1"/>
          </p:cNvSpPr>
          <p:nvPr/>
        </p:nvSpPr>
        <p:spPr bwMode="auto">
          <a:xfrm>
            <a:off x="3492500" y="32781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1" name="TextBox 52305"/>
          <p:cNvSpPr txBox="1">
            <a:spLocks noChangeArrowheads="1"/>
          </p:cNvSpPr>
          <p:nvPr/>
        </p:nvSpPr>
        <p:spPr bwMode="auto">
          <a:xfrm>
            <a:off x="507841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2" name="TextBox 52306"/>
          <p:cNvSpPr txBox="1">
            <a:spLocks noChangeArrowheads="1"/>
          </p:cNvSpPr>
          <p:nvPr/>
        </p:nvSpPr>
        <p:spPr bwMode="auto">
          <a:xfrm>
            <a:off x="3492500" y="49418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8</a:t>
            </a:r>
          </a:p>
        </p:txBody>
      </p:sp>
      <p:sp>
        <p:nvSpPr>
          <p:cNvPr id="48213" name="TextBox 52307"/>
          <p:cNvSpPr txBox="1">
            <a:spLocks noChangeArrowheads="1"/>
          </p:cNvSpPr>
          <p:nvPr/>
        </p:nvSpPr>
        <p:spPr bwMode="auto">
          <a:xfrm>
            <a:off x="7021513" y="2125663"/>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14" name="Straight Connector 52308"/>
          <p:cNvSpPr>
            <a:spLocks noChangeShapeType="1"/>
          </p:cNvSpPr>
          <p:nvPr/>
        </p:nvSpPr>
        <p:spPr bwMode="auto">
          <a:xfrm>
            <a:off x="1187450" y="1844675"/>
            <a:ext cx="29051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5" name="Straight Connector 52309"/>
          <p:cNvSpPr>
            <a:spLocks noChangeShapeType="1"/>
          </p:cNvSpPr>
          <p:nvPr/>
        </p:nvSpPr>
        <p:spPr bwMode="auto">
          <a:xfrm>
            <a:off x="1187450" y="4292600"/>
            <a:ext cx="290513"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6" name="Straight Connector 52310"/>
          <p:cNvSpPr>
            <a:spLocks noChangeShapeType="1"/>
          </p:cNvSpPr>
          <p:nvPr/>
        </p:nvSpPr>
        <p:spPr bwMode="auto">
          <a:xfrm>
            <a:off x="2843213" y="5949950"/>
            <a:ext cx="28892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pPr>
              <a:lnSpc>
                <a:spcPct val="90000"/>
              </a:lnSpc>
              <a:defRPr/>
            </a:pPr>
            <a:endParaRPr lang="en-US"/>
          </a:p>
        </p:txBody>
      </p:sp>
      <p:sp>
        <p:nvSpPr>
          <p:cNvPr id="48217" name="Straight Connector 52311"/>
          <p:cNvSpPr>
            <a:spLocks noChangeShapeType="1"/>
          </p:cNvSpPr>
          <p:nvPr/>
        </p:nvSpPr>
        <p:spPr bwMode="auto">
          <a:xfrm>
            <a:off x="4500563" y="4581525"/>
            <a:ext cx="288925" cy="0"/>
          </a:xfrm>
          <a:prstGeom prst="line">
            <a:avLst/>
          </a:prstGeom>
          <a:ln>
            <a:headEnd/>
            <a:tailEnd type="arrow" w="med" len="med"/>
          </a:ln>
        </p:spPr>
        <p:style>
          <a:lnRef idx="3">
            <a:schemeClr val="accent5"/>
          </a:lnRef>
          <a:fillRef idx="0">
            <a:schemeClr val="accent5"/>
          </a:fillRef>
          <a:effectRef idx="2">
            <a:schemeClr val="accent5"/>
          </a:effectRef>
          <a:fontRef idx="minor">
            <a:schemeClr val="tx1"/>
          </a:fontRef>
        </p:style>
        <p:txBody>
          <a:bodyPr/>
          <a:lstStyle/>
          <a:p>
            <a:pPr>
              <a:lnSpc>
                <a:spcPct val="90000"/>
              </a:lnSpc>
              <a:defRPr/>
            </a:pPr>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Grp="1" noChangeArrowheads="1"/>
          </p:cNvSpPr>
          <p:nvPr>
            <p:ph type="ctrTitle"/>
          </p:nvPr>
        </p:nvSpPr>
        <p:spPr>
          <a:xfrm>
            <a:off x="627063" y="1982788"/>
            <a:ext cx="7772400" cy="1422400"/>
          </a:xfrm>
        </p:spPr>
        <p:txBody>
          <a:bodyPr/>
          <a:lstStyle/>
          <a:p>
            <a:pPr eaLnBrk="1" hangingPunct="1">
              <a:defRPr/>
            </a:pPr>
            <a:r>
              <a:rPr lang="en-US" dirty="0" smtClean="0"/>
              <a:t>Project Management Concept</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Critical Path – Longest Path, Zero Float</a:t>
            </a:r>
          </a:p>
        </p:txBody>
      </p:sp>
      <p:sp>
        <p:nvSpPr>
          <p:cNvPr id="48131" name="Rectangle 52225"/>
          <p:cNvSpPr>
            <a:spLocks noChangeArrowheads="1"/>
          </p:cNvSpPr>
          <p:nvPr/>
        </p:nvSpPr>
        <p:spPr bwMode="auto">
          <a:xfrm>
            <a:off x="179388" y="2781300"/>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Start</a:t>
            </a:r>
          </a:p>
        </p:txBody>
      </p:sp>
      <p:sp>
        <p:nvSpPr>
          <p:cNvPr id="32774" name="Straight Connector 52226"/>
          <p:cNvSpPr>
            <a:spLocks noChangeShapeType="1"/>
          </p:cNvSpPr>
          <p:nvPr/>
        </p:nvSpPr>
        <p:spPr bwMode="auto">
          <a:xfrm>
            <a:off x="900113" y="3068638"/>
            <a:ext cx="287337" cy="0"/>
          </a:xfrm>
          <a:prstGeom prst="line">
            <a:avLst/>
          </a:prstGeom>
          <a:noFill/>
          <a:ln w="44450" algn="ctr">
            <a:solidFill>
              <a:schemeClr val="tx1"/>
            </a:solidFill>
            <a:round/>
            <a:headEnd/>
            <a:tailEnd type="arrow" w="med" len="med"/>
          </a:ln>
        </p:spPr>
        <p:txBody>
          <a:bodyPr/>
          <a:lstStyle/>
          <a:p>
            <a:endParaRPr lang="en-US"/>
          </a:p>
        </p:txBody>
      </p:sp>
      <p:sp>
        <p:nvSpPr>
          <p:cNvPr id="48133" name="Rectangle 52227"/>
          <p:cNvSpPr>
            <a:spLocks noChangeArrowheads="1"/>
          </p:cNvSpPr>
          <p:nvPr/>
        </p:nvSpPr>
        <p:spPr bwMode="auto">
          <a:xfrm>
            <a:off x="8172450" y="2708275"/>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a:solidFill>
                  <a:schemeClr val="bg1"/>
                </a:solidFill>
                <a:latin typeface="Verdana" pitchFamily="34" charset="0"/>
              </a:rPr>
              <a:t>Finish</a:t>
            </a:r>
          </a:p>
        </p:txBody>
      </p:sp>
      <p:sp>
        <p:nvSpPr>
          <p:cNvPr id="48134" name="Rectangle 52228"/>
          <p:cNvSpPr>
            <a:spLocks noChangeArrowheads="1"/>
          </p:cNvSpPr>
          <p:nvPr/>
        </p:nvSpPr>
        <p:spPr bwMode="auto">
          <a:xfrm>
            <a:off x="1401763" y="1341438"/>
            <a:ext cx="1296987"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7</a:t>
            </a:r>
            <a:br>
              <a:rPr lang="en-US" sz="1400" b="0">
                <a:solidFill>
                  <a:schemeClr val="bg1"/>
                </a:solidFill>
                <a:latin typeface="Verdana" pitchFamily="34" charset="0"/>
              </a:rPr>
            </a:br>
            <a:r>
              <a:rPr lang="en-US" sz="1400" b="0">
                <a:solidFill>
                  <a:schemeClr val="bg1"/>
                </a:solidFill>
                <a:latin typeface="Verdana" pitchFamily="34" charset="0"/>
              </a:rPr>
              <a:t>Task A</a:t>
            </a:r>
          </a:p>
        </p:txBody>
      </p:sp>
      <p:sp>
        <p:nvSpPr>
          <p:cNvPr id="48135" name="Rectangle 52229"/>
          <p:cNvSpPr>
            <a:spLocks noChangeArrowheads="1"/>
          </p:cNvSpPr>
          <p:nvPr/>
        </p:nvSpPr>
        <p:spPr bwMode="auto">
          <a:xfrm>
            <a:off x="1403350" y="1341438"/>
            <a:ext cx="287338"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6" name="Rectangle 52230"/>
          <p:cNvSpPr>
            <a:spLocks noChangeArrowheads="1"/>
          </p:cNvSpPr>
          <p:nvPr/>
        </p:nvSpPr>
        <p:spPr bwMode="auto">
          <a:xfrm>
            <a:off x="1403350" y="2060575"/>
            <a:ext cx="287338"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37" name="Rectangle 52231"/>
          <p:cNvSpPr>
            <a:spLocks noChangeArrowheads="1"/>
          </p:cNvSpPr>
          <p:nvPr/>
        </p:nvSpPr>
        <p:spPr bwMode="auto">
          <a:xfrm>
            <a:off x="2411413" y="2062163"/>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8" name="Rectangle 52232"/>
          <p:cNvSpPr>
            <a:spLocks noChangeArrowheads="1"/>
          </p:cNvSpPr>
          <p:nvPr/>
        </p:nvSpPr>
        <p:spPr bwMode="auto">
          <a:xfrm>
            <a:off x="2411413" y="1341438"/>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39" name="TextBox 52233"/>
          <p:cNvSpPr txBox="1">
            <a:spLocks noChangeArrowheads="1"/>
          </p:cNvSpPr>
          <p:nvPr/>
        </p:nvSpPr>
        <p:spPr bwMode="auto">
          <a:xfrm>
            <a:off x="1331913" y="10366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0" name="TextBox 52234"/>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41" name="Rectangle 52235"/>
          <p:cNvSpPr>
            <a:spLocks noChangeArrowheads="1"/>
          </p:cNvSpPr>
          <p:nvPr/>
        </p:nvSpPr>
        <p:spPr bwMode="auto">
          <a:xfrm>
            <a:off x="3055938" y="1357313"/>
            <a:ext cx="1298575"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6</a:t>
            </a:r>
            <a:br>
              <a:rPr lang="en-US" sz="1400" b="0">
                <a:solidFill>
                  <a:schemeClr val="bg1"/>
                </a:solidFill>
                <a:latin typeface="Verdana" pitchFamily="34" charset="0"/>
              </a:rPr>
            </a:br>
            <a:r>
              <a:rPr lang="en-US" sz="1400" b="0">
                <a:solidFill>
                  <a:schemeClr val="bg1"/>
                </a:solidFill>
                <a:latin typeface="Verdana" pitchFamily="34" charset="0"/>
              </a:rPr>
              <a:t>Task C</a:t>
            </a:r>
          </a:p>
        </p:txBody>
      </p:sp>
      <p:sp>
        <p:nvSpPr>
          <p:cNvPr id="48142" name="Rectangle 52236"/>
          <p:cNvSpPr>
            <a:spLocks noChangeArrowheads="1"/>
          </p:cNvSpPr>
          <p:nvPr/>
        </p:nvSpPr>
        <p:spPr bwMode="auto">
          <a:xfrm>
            <a:off x="3059113" y="1357313"/>
            <a:ext cx="287337"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3" name="Rectangle 52237"/>
          <p:cNvSpPr>
            <a:spLocks noChangeArrowheads="1"/>
          </p:cNvSpPr>
          <p:nvPr/>
        </p:nvSpPr>
        <p:spPr bwMode="auto">
          <a:xfrm>
            <a:off x="3059113" y="2076450"/>
            <a:ext cx="287337"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44" name="Rectangle 52238"/>
          <p:cNvSpPr>
            <a:spLocks noChangeArrowheads="1"/>
          </p:cNvSpPr>
          <p:nvPr/>
        </p:nvSpPr>
        <p:spPr bwMode="auto">
          <a:xfrm>
            <a:off x="4068763" y="20780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5" name="Rectangle 52239"/>
          <p:cNvSpPr>
            <a:spLocks noChangeArrowheads="1"/>
          </p:cNvSpPr>
          <p:nvPr/>
        </p:nvSpPr>
        <p:spPr bwMode="auto">
          <a:xfrm>
            <a:off x="4068763" y="1357313"/>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46" name="TextBox 52240"/>
          <p:cNvSpPr txBox="1">
            <a:spLocks noChangeArrowheads="1"/>
          </p:cNvSpPr>
          <p:nvPr/>
        </p:nvSpPr>
        <p:spPr bwMode="auto">
          <a:xfrm>
            <a:off x="2989263" y="10525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47" name="TextBox 52241"/>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820" name="Straight Connector 52242"/>
          <p:cNvSpPr>
            <a:spLocks noChangeShapeType="1"/>
          </p:cNvSpPr>
          <p:nvPr/>
        </p:nvSpPr>
        <p:spPr bwMode="auto">
          <a:xfrm>
            <a:off x="2700338" y="1860550"/>
            <a:ext cx="358775" cy="0"/>
          </a:xfrm>
          <a:prstGeom prst="line">
            <a:avLst/>
          </a:prstGeom>
          <a:noFill/>
          <a:ln w="44450" algn="ctr">
            <a:solidFill>
              <a:schemeClr val="tx1"/>
            </a:solidFill>
            <a:round/>
            <a:headEnd/>
            <a:tailEnd type="arrow" w="med" len="med"/>
          </a:ln>
        </p:spPr>
        <p:txBody>
          <a:bodyPr/>
          <a:lstStyle/>
          <a:p>
            <a:endParaRPr lang="en-US"/>
          </a:p>
        </p:txBody>
      </p:sp>
      <p:sp>
        <p:nvSpPr>
          <p:cNvPr id="48149" name="Rectangle 52243"/>
          <p:cNvSpPr>
            <a:spLocks noChangeArrowheads="1"/>
          </p:cNvSpPr>
          <p:nvPr/>
        </p:nvSpPr>
        <p:spPr bwMode="auto">
          <a:xfrm>
            <a:off x="4711700" y="1341438"/>
            <a:ext cx="1300163"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G</a:t>
            </a:r>
          </a:p>
        </p:txBody>
      </p:sp>
      <p:sp>
        <p:nvSpPr>
          <p:cNvPr id="48150" name="Rectangle 52244"/>
          <p:cNvSpPr>
            <a:spLocks noChangeArrowheads="1"/>
          </p:cNvSpPr>
          <p:nvPr/>
        </p:nvSpPr>
        <p:spPr bwMode="auto">
          <a:xfrm>
            <a:off x="4716463" y="13414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1" name="Rectangle 52245"/>
          <p:cNvSpPr>
            <a:spLocks noChangeArrowheads="1"/>
          </p:cNvSpPr>
          <p:nvPr/>
        </p:nvSpPr>
        <p:spPr bwMode="auto">
          <a:xfrm>
            <a:off x="4716463" y="2060575"/>
            <a:ext cx="285750"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52" name="Rectangle 52246"/>
          <p:cNvSpPr>
            <a:spLocks noChangeArrowheads="1"/>
          </p:cNvSpPr>
          <p:nvPr/>
        </p:nvSpPr>
        <p:spPr bwMode="auto">
          <a:xfrm>
            <a:off x="5722938" y="2062163"/>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3" name="Rectangle 52247"/>
          <p:cNvSpPr>
            <a:spLocks noChangeArrowheads="1"/>
          </p:cNvSpPr>
          <p:nvPr/>
        </p:nvSpPr>
        <p:spPr bwMode="auto">
          <a:xfrm>
            <a:off x="5722938" y="1341438"/>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4" name="TextBox 52248"/>
          <p:cNvSpPr txBox="1">
            <a:spLocks noChangeArrowheads="1"/>
          </p:cNvSpPr>
          <p:nvPr/>
        </p:nvSpPr>
        <p:spPr bwMode="auto">
          <a:xfrm>
            <a:off x="4643438" y="10366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55" name="TextBox 52249"/>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56" name="Rectangle 52250"/>
          <p:cNvSpPr>
            <a:spLocks noChangeArrowheads="1"/>
          </p:cNvSpPr>
          <p:nvPr/>
        </p:nvSpPr>
        <p:spPr bwMode="auto">
          <a:xfrm>
            <a:off x="6584950" y="2509838"/>
            <a:ext cx="1300163" cy="1008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H</a:t>
            </a:r>
          </a:p>
        </p:txBody>
      </p:sp>
      <p:sp>
        <p:nvSpPr>
          <p:cNvPr id="48157" name="Rectangle 52251"/>
          <p:cNvSpPr>
            <a:spLocks noChangeArrowheads="1"/>
          </p:cNvSpPr>
          <p:nvPr/>
        </p:nvSpPr>
        <p:spPr bwMode="auto">
          <a:xfrm>
            <a:off x="6589713" y="2509838"/>
            <a:ext cx="285750"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8" name="Rectangle 52252"/>
          <p:cNvSpPr>
            <a:spLocks noChangeArrowheads="1"/>
          </p:cNvSpPr>
          <p:nvPr/>
        </p:nvSpPr>
        <p:spPr bwMode="auto">
          <a:xfrm>
            <a:off x="6589713" y="3228975"/>
            <a:ext cx="285750" cy="2873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59" name="Rectangle 52253"/>
          <p:cNvSpPr>
            <a:spLocks noChangeArrowheads="1"/>
          </p:cNvSpPr>
          <p:nvPr/>
        </p:nvSpPr>
        <p:spPr bwMode="auto">
          <a:xfrm>
            <a:off x="7596188" y="3230563"/>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0" name="Rectangle 52254"/>
          <p:cNvSpPr>
            <a:spLocks noChangeArrowheads="1"/>
          </p:cNvSpPr>
          <p:nvPr/>
        </p:nvSpPr>
        <p:spPr bwMode="auto">
          <a:xfrm>
            <a:off x="7596188" y="2509838"/>
            <a:ext cx="288925" cy="2873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18</a:t>
            </a:r>
          </a:p>
        </p:txBody>
      </p:sp>
      <p:sp>
        <p:nvSpPr>
          <p:cNvPr id="48161" name="TextBox 52255"/>
          <p:cNvSpPr txBox="1">
            <a:spLocks noChangeArrowheads="1"/>
          </p:cNvSpPr>
          <p:nvPr/>
        </p:nvSpPr>
        <p:spPr bwMode="auto">
          <a:xfrm>
            <a:off x="6516688" y="2205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62" name="TextBox 52256"/>
          <p:cNvSpPr txBox="1">
            <a:spLocks noChangeArrowheads="1"/>
          </p:cNvSpPr>
          <p:nvPr/>
        </p:nvSpPr>
        <p:spPr bwMode="auto">
          <a:xfrm>
            <a:off x="6516688" y="35004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863" name="Straight Connector 52257"/>
          <p:cNvSpPr>
            <a:spLocks noChangeShapeType="1"/>
          </p:cNvSpPr>
          <p:nvPr/>
        </p:nvSpPr>
        <p:spPr bwMode="auto">
          <a:xfrm>
            <a:off x="4357688" y="1844675"/>
            <a:ext cx="358775" cy="0"/>
          </a:xfrm>
          <a:prstGeom prst="line">
            <a:avLst/>
          </a:prstGeom>
          <a:noFill/>
          <a:ln w="44450" algn="ctr">
            <a:solidFill>
              <a:schemeClr val="tx1"/>
            </a:solidFill>
            <a:round/>
            <a:headEnd/>
            <a:tailEnd type="arrow" w="med" len="med"/>
          </a:ln>
        </p:spPr>
        <p:txBody>
          <a:bodyPr/>
          <a:lstStyle/>
          <a:p>
            <a:endParaRPr lang="en-US"/>
          </a:p>
        </p:txBody>
      </p:sp>
      <p:sp>
        <p:nvSpPr>
          <p:cNvPr id="32864" name="Straight Connector 52258"/>
          <p:cNvSpPr>
            <a:spLocks noChangeShapeType="1"/>
          </p:cNvSpPr>
          <p:nvPr/>
        </p:nvSpPr>
        <p:spPr bwMode="auto">
          <a:xfrm>
            <a:off x="7885113" y="2995613"/>
            <a:ext cx="287337" cy="0"/>
          </a:xfrm>
          <a:prstGeom prst="line">
            <a:avLst/>
          </a:prstGeom>
          <a:noFill/>
          <a:ln w="44450" algn="ctr">
            <a:solidFill>
              <a:schemeClr val="tx1"/>
            </a:solidFill>
            <a:round/>
            <a:headEnd/>
            <a:tailEnd type="arrow" w="med" len="med"/>
          </a:ln>
        </p:spPr>
        <p:txBody>
          <a:bodyPr/>
          <a:lstStyle/>
          <a:p>
            <a:endParaRPr lang="en-US"/>
          </a:p>
        </p:txBody>
      </p:sp>
      <p:sp>
        <p:nvSpPr>
          <p:cNvPr id="48165" name="Rectangle 52259"/>
          <p:cNvSpPr>
            <a:spLocks noChangeArrowheads="1"/>
          </p:cNvSpPr>
          <p:nvPr/>
        </p:nvSpPr>
        <p:spPr bwMode="auto">
          <a:xfrm>
            <a:off x="1401763" y="37179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B</a:t>
            </a:r>
          </a:p>
        </p:txBody>
      </p:sp>
      <p:sp>
        <p:nvSpPr>
          <p:cNvPr id="48166" name="Rectangle 52260"/>
          <p:cNvSpPr>
            <a:spLocks noChangeArrowheads="1"/>
          </p:cNvSpPr>
          <p:nvPr/>
        </p:nvSpPr>
        <p:spPr bwMode="auto">
          <a:xfrm>
            <a:off x="1403350" y="37179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0</a:t>
            </a:r>
          </a:p>
        </p:txBody>
      </p:sp>
      <p:sp>
        <p:nvSpPr>
          <p:cNvPr id="48167" name="Rectangle 52261"/>
          <p:cNvSpPr>
            <a:spLocks noChangeArrowheads="1"/>
          </p:cNvSpPr>
          <p:nvPr/>
        </p:nvSpPr>
        <p:spPr bwMode="auto">
          <a:xfrm>
            <a:off x="1403350" y="44370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7</a:t>
            </a:r>
          </a:p>
        </p:txBody>
      </p:sp>
      <p:sp>
        <p:nvSpPr>
          <p:cNvPr id="48168" name="Rectangle 52262"/>
          <p:cNvSpPr>
            <a:spLocks noChangeArrowheads="1"/>
          </p:cNvSpPr>
          <p:nvPr/>
        </p:nvSpPr>
        <p:spPr bwMode="auto">
          <a:xfrm>
            <a:off x="2411413" y="44386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69" name="Rectangle 52263"/>
          <p:cNvSpPr>
            <a:spLocks noChangeArrowheads="1"/>
          </p:cNvSpPr>
          <p:nvPr/>
        </p:nvSpPr>
        <p:spPr bwMode="auto">
          <a:xfrm>
            <a:off x="24114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0" name="TextBox 52264"/>
          <p:cNvSpPr txBox="1">
            <a:spLocks noChangeArrowheads="1"/>
          </p:cNvSpPr>
          <p:nvPr/>
        </p:nvSpPr>
        <p:spPr bwMode="auto">
          <a:xfrm>
            <a:off x="1331913" y="34131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1" name="TextBox 52265"/>
          <p:cNvSpPr txBox="1">
            <a:spLocks noChangeArrowheads="1"/>
          </p:cNvSpPr>
          <p:nvPr/>
        </p:nvSpPr>
        <p:spPr bwMode="auto">
          <a:xfrm>
            <a:off x="1331913" y="47085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48172" name="Rectangle 52266"/>
          <p:cNvSpPr>
            <a:spLocks noChangeArrowheads="1"/>
          </p:cNvSpPr>
          <p:nvPr/>
        </p:nvSpPr>
        <p:spPr bwMode="auto">
          <a:xfrm>
            <a:off x="3055938" y="3717925"/>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D</a:t>
            </a:r>
          </a:p>
        </p:txBody>
      </p:sp>
      <p:sp>
        <p:nvSpPr>
          <p:cNvPr id="48173" name="Rectangle 52267"/>
          <p:cNvSpPr>
            <a:spLocks noChangeArrowheads="1"/>
          </p:cNvSpPr>
          <p:nvPr/>
        </p:nvSpPr>
        <p:spPr bwMode="auto">
          <a:xfrm>
            <a:off x="3059113" y="37179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74" name="Rectangle 52268"/>
          <p:cNvSpPr>
            <a:spLocks noChangeArrowheads="1"/>
          </p:cNvSpPr>
          <p:nvPr/>
        </p:nvSpPr>
        <p:spPr bwMode="auto">
          <a:xfrm>
            <a:off x="3059113" y="44370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10</a:t>
            </a:r>
          </a:p>
        </p:txBody>
      </p:sp>
      <p:sp>
        <p:nvSpPr>
          <p:cNvPr id="48175" name="Rectangle 52269"/>
          <p:cNvSpPr>
            <a:spLocks noChangeArrowheads="1"/>
          </p:cNvSpPr>
          <p:nvPr/>
        </p:nvSpPr>
        <p:spPr bwMode="auto">
          <a:xfrm>
            <a:off x="4068763" y="443865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76" name="Rectangle 52270"/>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77" name="TextBox 52271"/>
          <p:cNvSpPr txBox="1">
            <a:spLocks noChangeArrowheads="1"/>
          </p:cNvSpPr>
          <p:nvPr/>
        </p:nvSpPr>
        <p:spPr bwMode="auto">
          <a:xfrm>
            <a:off x="2989263" y="34131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78" name="TextBox 52272"/>
          <p:cNvSpPr txBox="1">
            <a:spLocks noChangeArrowheads="1"/>
          </p:cNvSpPr>
          <p:nvPr/>
        </p:nvSpPr>
        <p:spPr bwMode="auto">
          <a:xfrm>
            <a:off x="2989263" y="4708525"/>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07" name="Straight Connector 52273"/>
          <p:cNvSpPr>
            <a:spLocks noChangeShapeType="1"/>
          </p:cNvSpPr>
          <p:nvPr/>
        </p:nvSpPr>
        <p:spPr bwMode="auto">
          <a:xfrm>
            <a:off x="2700338" y="4237038"/>
            <a:ext cx="358775" cy="0"/>
          </a:xfrm>
          <a:prstGeom prst="line">
            <a:avLst/>
          </a:prstGeom>
          <a:noFill/>
          <a:ln w="44450" algn="ctr">
            <a:solidFill>
              <a:schemeClr val="tx1"/>
            </a:solidFill>
            <a:round/>
            <a:headEnd/>
            <a:tailEnd type="arrow" w="med" len="med"/>
          </a:ln>
        </p:spPr>
        <p:txBody>
          <a:bodyPr/>
          <a:lstStyle/>
          <a:p>
            <a:endParaRPr lang="en-US"/>
          </a:p>
        </p:txBody>
      </p:sp>
      <p:sp>
        <p:nvSpPr>
          <p:cNvPr id="48180" name="Rectangle 52274"/>
          <p:cNvSpPr>
            <a:spLocks noChangeArrowheads="1"/>
          </p:cNvSpPr>
          <p:nvPr/>
        </p:nvSpPr>
        <p:spPr bwMode="auto">
          <a:xfrm>
            <a:off x="4711700" y="37179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3</a:t>
            </a:r>
            <a:br>
              <a:rPr lang="en-US" sz="1400" b="0">
                <a:solidFill>
                  <a:schemeClr val="bg1"/>
                </a:solidFill>
                <a:latin typeface="Verdana" pitchFamily="34" charset="0"/>
              </a:rPr>
            </a:br>
            <a:r>
              <a:rPr lang="en-US" sz="1400" b="0">
                <a:solidFill>
                  <a:schemeClr val="bg1"/>
                </a:solidFill>
                <a:latin typeface="Verdana" pitchFamily="34" charset="0"/>
              </a:rPr>
              <a:t>Task E</a:t>
            </a:r>
          </a:p>
        </p:txBody>
      </p:sp>
      <p:sp>
        <p:nvSpPr>
          <p:cNvPr id="48181" name="Rectangle 52275"/>
          <p:cNvSpPr>
            <a:spLocks noChangeArrowheads="1"/>
          </p:cNvSpPr>
          <p:nvPr/>
        </p:nvSpPr>
        <p:spPr bwMode="auto">
          <a:xfrm>
            <a:off x="47164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6</a:t>
            </a:r>
          </a:p>
        </p:txBody>
      </p:sp>
      <p:sp>
        <p:nvSpPr>
          <p:cNvPr id="48182" name="Rectangle 52276"/>
          <p:cNvSpPr>
            <a:spLocks noChangeArrowheads="1"/>
          </p:cNvSpPr>
          <p:nvPr/>
        </p:nvSpPr>
        <p:spPr bwMode="auto">
          <a:xfrm>
            <a:off x="4716463" y="44370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83" name="Rectangle 52277"/>
          <p:cNvSpPr>
            <a:spLocks noChangeArrowheads="1"/>
          </p:cNvSpPr>
          <p:nvPr/>
        </p:nvSpPr>
        <p:spPr bwMode="auto">
          <a:xfrm>
            <a:off x="5722938" y="44386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16</a:t>
            </a:r>
          </a:p>
        </p:txBody>
      </p:sp>
      <p:sp>
        <p:nvSpPr>
          <p:cNvPr id="48184" name="Rectangle 52278"/>
          <p:cNvSpPr>
            <a:spLocks noChangeArrowheads="1"/>
          </p:cNvSpPr>
          <p:nvPr/>
        </p:nvSpPr>
        <p:spPr bwMode="auto">
          <a:xfrm>
            <a:off x="5722938" y="37179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9</a:t>
            </a:r>
          </a:p>
        </p:txBody>
      </p:sp>
      <p:sp>
        <p:nvSpPr>
          <p:cNvPr id="48185" name="TextBox 52279"/>
          <p:cNvSpPr txBox="1">
            <a:spLocks noChangeArrowheads="1"/>
          </p:cNvSpPr>
          <p:nvPr/>
        </p:nvSpPr>
        <p:spPr bwMode="auto">
          <a:xfrm>
            <a:off x="4643438" y="34131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186" name="TextBox 52280"/>
          <p:cNvSpPr txBox="1">
            <a:spLocks noChangeArrowheads="1"/>
          </p:cNvSpPr>
          <p:nvPr/>
        </p:nvSpPr>
        <p:spPr bwMode="auto">
          <a:xfrm>
            <a:off x="4643438" y="4708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29" name="Straight Connector 52281"/>
          <p:cNvSpPr>
            <a:spLocks noChangeShapeType="1"/>
          </p:cNvSpPr>
          <p:nvPr/>
        </p:nvSpPr>
        <p:spPr bwMode="auto">
          <a:xfrm>
            <a:off x="4357688" y="4221163"/>
            <a:ext cx="358775" cy="0"/>
          </a:xfrm>
          <a:prstGeom prst="line">
            <a:avLst/>
          </a:prstGeom>
          <a:noFill/>
          <a:ln w="44450" algn="ctr">
            <a:solidFill>
              <a:schemeClr val="tx1"/>
            </a:solidFill>
            <a:round/>
            <a:headEnd/>
            <a:tailEnd type="arrow" w="med" len="med"/>
          </a:ln>
        </p:spPr>
        <p:txBody>
          <a:bodyPr/>
          <a:lstStyle/>
          <a:p>
            <a:endParaRPr lang="en-US"/>
          </a:p>
        </p:txBody>
      </p:sp>
      <p:sp>
        <p:nvSpPr>
          <p:cNvPr id="32930" name="Straight Connector 52282"/>
          <p:cNvSpPr>
            <a:spLocks noChangeShapeType="1"/>
          </p:cNvSpPr>
          <p:nvPr/>
        </p:nvSpPr>
        <p:spPr bwMode="auto">
          <a:xfrm>
            <a:off x="1187450" y="1844675"/>
            <a:ext cx="0" cy="2447925"/>
          </a:xfrm>
          <a:prstGeom prst="line">
            <a:avLst/>
          </a:prstGeom>
          <a:noFill/>
          <a:ln w="44450" algn="ctr">
            <a:solidFill>
              <a:schemeClr val="tx1"/>
            </a:solidFill>
            <a:round/>
            <a:headEnd/>
            <a:tailEnd/>
          </a:ln>
        </p:spPr>
        <p:txBody>
          <a:bodyPr/>
          <a:lstStyle/>
          <a:p>
            <a:endParaRPr lang="en-US"/>
          </a:p>
        </p:txBody>
      </p:sp>
      <p:sp>
        <p:nvSpPr>
          <p:cNvPr id="32931" name="Straight Connector 52283"/>
          <p:cNvSpPr>
            <a:spLocks noChangeShapeType="1"/>
          </p:cNvSpPr>
          <p:nvPr/>
        </p:nvSpPr>
        <p:spPr bwMode="auto">
          <a:xfrm flipV="1">
            <a:off x="6300788" y="3357563"/>
            <a:ext cx="288925" cy="0"/>
          </a:xfrm>
          <a:prstGeom prst="line">
            <a:avLst/>
          </a:prstGeom>
          <a:noFill/>
          <a:ln w="44450" algn="ctr">
            <a:solidFill>
              <a:schemeClr val="tx1"/>
            </a:solidFill>
            <a:round/>
            <a:headEnd/>
            <a:tailEnd type="arrow" w="med" len="med"/>
          </a:ln>
        </p:spPr>
        <p:txBody>
          <a:bodyPr/>
          <a:lstStyle/>
          <a:p>
            <a:endParaRPr lang="en-US"/>
          </a:p>
        </p:txBody>
      </p:sp>
      <p:sp>
        <p:nvSpPr>
          <p:cNvPr id="32932" name="Straight Connector 52284"/>
          <p:cNvSpPr>
            <a:spLocks noChangeShapeType="1"/>
          </p:cNvSpPr>
          <p:nvPr/>
        </p:nvSpPr>
        <p:spPr bwMode="auto">
          <a:xfrm>
            <a:off x="6300788" y="3357563"/>
            <a:ext cx="0" cy="863600"/>
          </a:xfrm>
          <a:prstGeom prst="line">
            <a:avLst/>
          </a:prstGeom>
          <a:noFill/>
          <a:ln w="44450" algn="ctr">
            <a:solidFill>
              <a:schemeClr val="tx1"/>
            </a:solidFill>
            <a:round/>
            <a:headEnd/>
            <a:tailEnd/>
          </a:ln>
        </p:spPr>
        <p:txBody>
          <a:bodyPr/>
          <a:lstStyle/>
          <a:p>
            <a:endParaRPr lang="en-US"/>
          </a:p>
        </p:txBody>
      </p:sp>
      <p:sp>
        <p:nvSpPr>
          <p:cNvPr id="32933" name="Straight Connector 52285"/>
          <p:cNvSpPr>
            <a:spLocks noChangeShapeType="1"/>
          </p:cNvSpPr>
          <p:nvPr/>
        </p:nvSpPr>
        <p:spPr bwMode="auto">
          <a:xfrm flipV="1">
            <a:off x="6011863" y="4221163"/>
            <a:ext cx="288925" cy="0"/>
          </a:xfrm>
          <a:prstGeom prst="line">
            <a:avLst/>
          </a:prstGeom>
          <a:noFill/>
          <a:ln w="44450" algn="ctr">
            <a:solidFill>
              <a:schemeClr val="tx1"/>
            </a:solidFill>
            <a:round/>
            <a:headEnd/>
            <a:tailEnd/>
          </a:ln>
        </p:spPr>
        <p:txBody>
          <a:bodyPr/>
          <a:lstStyle/>
          <a:p>
            <a:endParaRPr lang="en-US"/>
          </a:p>
        </p:txBody>
      </p:sp>
      <p:sp>
        <p:nvSpPr>
          <p:cNvPr id="32934" name="Straight Connector 52286"/>
          <p:cNvSpPr>
            <a:spLocks noChangeShapeType="1"/>
          </p:cNvSpPr>
          <p:nvPr/>
        </p:nvSpPr>
        <p:spPr bwMode="auto">
          <a:xfrm flipV="1">
            <a:off x="2881313" y="4581525"/>
            <a:ext cx="0" cy="1368425"/>
          </a:xfrm>
          <a:prstGeom prst="line">
            <a:avLst/>
          </a:prstGeom>
          <a:noFill/>
          <a:ln w="44450" algn="ctr">
            <a:solidFill>
              <a:schemeClr val="tx1"/>
            </a:solidFill>
            <a:round/>
            <a:headEnd/>
            <a:tailEnd/>
          </a:ln>
        </p:spPr>
        <p:txBody>
          <a:bodyPr/>
          <a:lstStyle/>
          <a:p>
            <a:endParaRPr lang="en-US"/>
          </a:p>
        </p:txBody>
      </p:sp>
      <p:sp>
        <p:nvSpPr>
          <p:cNvPr id="32935" name="Straight Connector 52287"/>
          <p:cNvSpPr>
            <a:spLocks noChangeShapeType="1"/>
          </p:cNvSpPr>
          <p:nvPr/>
        </p:nvSpPr>
        <p:spPr bwMode="auto">
          <a:xfrm>
            <a:off x="2700338" y="4581525"/>
            <a:ext cx="180975" cy="0"/>
          </a:xfrm>
          <a:prstGeom prst="line">
            <a:avLst/>
          </a:prstGeom>
          <a:noFill/>
          <a:ln w="44450" algn="ctr">
            <a:solidFill>
              <a:schemeClr val="tx1"/>
            </a:solidFill>
            <a:round/>
            <a:headEnd/>
            <a:tailEnd/>
          </a:ln>
        </p:spPr>
        <p:txBody>
          <a:bodyPr/>
          <a:lstStyle/>
          <a:p>
            <a:endParaRPr lang="en-US"/>
          </a:p>
        </p:txBody>
      </p:sp>
      <p:sp>
        <p:nvSpPr>
          <p:cNvPr id="48194" name="Rectangle 52288"/>
          <p:cNvSpPr>
            <a:spLocks noChangeArrowheads="1"/>
          </p:cNvSpPr>
          <p:nvPr/>
        </p:nvSpPr>
        <p:spPr bwMode="auto">
          <a:xfrm>
            <a:off x="3055938" y="538956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Duration 2</a:t>
            </a:r>
            <a:br>
              <a:rPr lang="en-US" sz="1400" b="0">
                <a:solidFill>
                  <a:schemeClr val="bg1"/>
                </a:solidFill>
                <a:latin typeface="Verdana" pitchFamily="34" charset="0"/>
              </a:rPr>
            </a:br>
            <a:r>
              <a:rPr lang="en-US" sz="1400" b="0">
                <a:solidFill>
                  <a:schemeClr val="bg1"/>
                </a:solidFill>
                <a:latin typeface="Verdana" pitchFamily="34" charset="0"/>
              </a:rPr>
              <a:t>Task F</a:t>
            </a:r>
          </a:p>
        </p:txBody>
      </p:sp>
      <p:sp>
        <p:nvSpPr>
          <p:cNvPr id="48195" name="Rectangle 52289"/>
          <p:cNvSpPr>
            <a:spLocks noChangeArrowheads="1"/>
          </p:cNvSpPr>
          <p:nvPr/>
        </p:nvSpPr>
        <p:spPr bwMode="auto">
          <a:xfrm>
            <a:off x="3059113" y="53895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3</a:t>
            </a:r>
          </a:p>
        </p:txBody>
      </p:sp>
      <p:sp>
        <p:nvSpPr>
          <p:cNvPr id="48196" name="Rectangle 52290"/>
          <p:cNvSpPr>
            <a:spLocks noChangeArrowheads="1"/>
          </p:cNvSpPr>
          <p:nvPr/>
        </p:nvSpPr>
        <p:spPr bwMode="auto">
          <a:xfrm>
            <a:off x="3059113" y="61087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11</a:t>
            </a:r>
          </a:p>
        </p:txBody>
      </p:sp>
      <p:sp>
        <p:nvSpPr>
          <p:cNvPr id="48197" name="Rectangle 52291"/>
          <p:cNvSpPr>
            <a:spLocks noChangeArrowheads="1"/>
          </p:cNvSpPr>
          <p:nvPr/>
        </p:nvSpPr>
        <p:spPr bwMode="auto">
          <a:xfrm>
            <a:off x="4068763" y="611028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13</a:t>
            </a:r>
          </a:p>
        </p:txBody>
      </p:sp>
      <p:sp>
        <p:nvSpPr>
          <p:cNvPr id="48198" name="Rectangle 52292"/>
          <p:cNvSpPr>
            <a:spLocks noChangeArrowheads="1"/>
          </p:cNvSpPr>
          <p:nvPr/>
        </p:nvSpPr>
        <p:spPr bwMode="auto">
          <a:xfrm>
            <a:off x="4068763" y="53895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solidFill>
                <a:latin typeface="Verdana" pitchFamily="34" charset="0"/>
              </a:rPr>
              <a:t>5</a:t>
            </a:r>
          </a:p>
        </p:txBody>
      </p:sp>
      <p:sp>
        <p:nvSpPr>
          <p:cNvPr id="48199" name="TextBox 52293"/>
          <p:cNvSpPr txBox="1">
            <a:spLocks noChangeArrowheads="1"/>
          </p:cNvSpPr>
          <p:nvPr/>
        </p:nvSpPr>
        <p:spPr bwMode="auto">
          <a:xfrm>
            <a:off x="2989263" y="50847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ES	  EF</a:t>
            </a:r>
          </a:p>
        </p:txBody>
      </p:sp>
      <p:sp>
        <p:nvSpPr>
          <p:cNvPr id="48200" name="TextBox 52294"/>
          <p:cNvSpPr txBox="1">
            <a:spLocks noChangeArrowheads="1"/>
          </p:cNvSpPr>
          <p:nvPr/>
        </p:nvSpPr>
        <p:spPr bwMode="auto">
          <a:xfrm>
            <a:off x="2989263" y="638016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solidFill>
                  <a:schemeClr val="accent5"/>
                </a:solidFill>
                <a:latin typeface="Verdana" pitchFamily="34" charset="0"/>
              </a:rPr>
              <a:t>LS	  LF</a:t>
            </a:r>
          </a:p>
        </p:txBody>
      </p:sp>
      <p:sp>
        <p:nvSpPr>
          <p:cNvPr id="32957" name="Straight Connector 52295"/>
          <p:cNvSpPr>
            <a:spLocks noChangeShapeType="1"/>
          </p:cNvSpPr>
          <p:nvPr/>
        </p:nvSpPr>
        <p:spPr bwMode="auto">
          <a:xfrm>
            <a:off x="6300788" y="2708275"/>
            <a:ext cx="288925" cy="0"/>
          </a:xfrm>
          <a:prstGeom prst="line">
            <a:avLst/>
          </a:prstGeom>
          <a:noFill/>
          <a:ln w="44450" algn="ctr">
            <a:solidFill>
              <a:schemeClr val="tx1"/>
            </a:solidFill>
            <a:round/>
            <a:headEnd/>
            <a:tailEnd type="arrow" w="med" len="med"/>
          </a:ln>
        </p:spPr>
        <p:txBody>
          <a:bodyPr/>
          <a:lstStyle/>
          <a:p>
            <a:endParaRPr lang="en-US"/>
          </a:p>
        </p:txBody>
      </p:sp>
      <p:sp>
        <p:nvSpPr>
          <p:cNvPr id="32958" name="Straight Connector 52296"/>
          <p:cNvSpPr>
            <a:spLocks noChangeShapeType="1"/>
          </p:cNvSpPr>
          <p:nvPr/>
        </p:nvSpPr>
        <p:spPr bwMode="auto">
          <a:xfrm flipV="1">
            <a:off x="6300788" y="1844675"/>
            <a:ext cx="0" cy="863600"/>
          </a:xfrm>
          <a:prstGeom prst="line">
            <a:avLst/>
          </a:prstGeom>
          <a:noFill/>
          <a:ln w="44450" algn="ctr">
            <a:solidFill>
              <a:schemeClr val="tx1"/>
            </a:solidFill>
            <a:round/>
            <a:headEnd/>
            <a:tailEnd/>
          </a:ln>
        </p:spPr>
        <p:txBody>
          <a:bodyPr/>
          <a:lstStyle/>
          <a:p>
            <a:endParaRPr lang="en-US"/>
          </a:p>
        </p:txBody>
      </p:sp>
      <p:sp>
        <p:nvSpPr>
          <p:cNvPr id="32959" name="Straight Connector 52297"/>
          <p:cNvSpPr>
            <a:spLocks noChangeShapeType="1"/>
          </p:cNvSpPr>
          <p:nvPr/>
        </p:nvSpPr>
        <p:spPr bwMode="auto">
          <a:xfrm>
            <a:off x="6011863" y="1844675"/>
            <a:ext cx="288925" cy="0"/>
          </a:xfrm>
          <a:prstGeom prst="line">
            <a:avLst/>
          </a:prstGeom>
          <a:noFill/>
          <a:ln w="44450" algn="ctr">
            <a:solidFill>
              <a:schemeClr val="tx1"/>
            </a:solidFill>
            <a:round/>
            <a:headEnd/>
            <a:tailEnd/>
          </a:ln>
        </p:spPr>
        <p:txBody>
          <a:bodyPr/>
          <a:lstStyle/>
          <a:p>
            <a:endParaRPr lang="en-US"/>
          </a:p>
        </p:txBody>
      </p:sp>
      <p:sp>
        <p:nvSpPr>
          <p:cNvPr id="32960" name="Straight Connector 52298"/>
          <p:cNvSpPr>
            <a:spLocks noChangeShapeType="1"/>
          </p:cNvSpPr>
          <p:nvPr/>
        </p:nvSpPr>
        <p:spPr bwMode="auto">
          <a:xfrm rot="10800000" flipH="1" flipV="1">
            <a:off x="4538663" y="4581525"/>
            <a:ext cx="0" cy="1368425"/>
          </a:xfrm>
          <a:prstGeom prst="line">
            <a:avLst/>
          </a:prstGeom>
          <a:noFill/>
          <a:ln w="44450" algn="ctr">
            <a:solidFill>
              <a:schemeClr val="tx1"/>
            </a:solidFill>
            <a:round/>
            <a:headEnd/>
            <a:tailEnd/>
          </a:ln>
        </p:spPr>
        <p:txBody>
          <a:bodyPr/>
          <a:lstStyle/>
          <a:p>
            <a:endParaRPr lang="en-US"/>
          </a:p>
        </p:txBody>
      </p:sp>
      <p:sp>
        <p:nvSpPr>
          <p:cNvPr id="32961" name="Straight Connector 52299"/>
          <p:cNvSpPr>
            <a:spLocks noChangeShapeType="1"/>
          </p:cNvSpPr>
          <p:nvPr/>
        </p:nvSpPr>
        <p:spPr bwMode="auto">
          <a:xfrm rot="10800000" flipH="1">
            <a:off x="4354513" y="5949950"/>
            <a:ext cx="180975" cy="0"/>
          </a:xfrm>
          <a:prstGeom prst="line">
            <a:avLst/>
          </a:prstGeom>
          <a:noFill/>
          <a:ln w="44450" algn="ctr">
            <a:solidFill>
              <a:schemeClr val="tx1"/>
            </a:solidFill>
            <a:round/>
            <a:headEnd/>
            <a:tailEnd/>
          </a:ln>
        </p:spPr>
        <p:txBody>
          <a:bodyPr/>
          <a:lstStyle/>
          <a:p>
            <a:endParaRPr lang="en-US"/>
          </a:p>
        </p:txBody>
      </p:sp>
      <p:sp>
        <p:nvSpPr>
          <p:cNvPr id="48206" name="TextBox 52300"/>
          <p:cNvSpPr txBox="1">
            <a:spLocks noChangeArrowheads="1"/>
          </p:cNvSpPr>
          <p:nvPr/>
        </p:nvSpPr>
        <p:spPr bwMode="auto">
          <a:xfrm>
            <a:off x="190976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0</a:t>
            </a:r>
          </a:p>
        </p:txBody>
      </p:sp>
      <p:sp>
        <p:nvSpPr>
          <p:cNvPr id="48207" name="TextBox 52301"/>
          <p:cNvSpPr txBox="1">
            <a:spLocks noChangeArrowheads="1"/>
          </p:cNvSpPr>
          <p:nvPr/>
        </p:nvSpPr>
        <p:spPr bwMode="auto">
          <a:xfrm>
            <a:off x="3492500" y="908050"/>
            <a:ext cx="360363"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8" name="TextBox 52302"/>
          <p:cNvSpPr txBox="1">
            <a:spLocks noChangeArrowheads="1"/>
          </p:cNvSpPr>
          <p:nvPr/>
        </p:nvSpPr>
        <p:spPr bwMode="auto">
          <a:xfrm>
            <a:off x="5078413" y="908050"/>
            <a:ext cx="358775" cy="366713"/>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48209" name="TextBox 52303"/>
          <p:cNvSpPr txBox="1">
            <a:spLocks noChangeArrowheads="1"/>
          </p:cNvSpPr>
          <p:nvPr/>
        </p:nvSpPr>
        <p:spPr bwMode="auto">
          <a:xfrm>
            <a:off x="190976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0" name="TextBox 52304"/>
          <p:cNvSpPr txBox="1">
            <a:spLocks noChangeArrowheads="1"/>
          </p:cNvSpPr>
          <p:nvPr/>
        </p:nvSpPr>
        <p:spPr bwMode="auto">
          <a:xfrm>
            <a:off x="3492500" y="32781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7</a:t>
            </a:r>
          </a:p>
        </p:txBody>
      </p:sp>
      <p:sp>
        <p:nvSpPr>
          <p:cNvPr id="48211" name="TextBox 52305"/>
          <p:cNvSpPr txBox="1">
            <a:spLocks noChangeArrowheads="1"/>
          </p:cNvSpPr>
          <p:nvPr/>
        </p:nvSpPr>
        <p:spPr bwMode="auto">
          <a:xfrm>
            <a:off x="5078413" y="3278188"/>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7</a:t>
            </a:r>
          </a:p>
        </p:txBody>
      </p:sp>
      <p:sp>
        <p:nvSpPr>
          <p:cNvPr id="48212" name="TextBox 52306"/>
          <p:cNvSpPr txBox="1">
            <a:spLocks noChangeArrowheads="1"/>
          </p:cNvSpPr>
          <p:nvPr/>
        </p:nvSpPr>
        <p:spPr bwMode="auto">
          <a:xfrm>
            <a:off x="3492500" y="4941888"/>
            <a:ext cx="360363"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dirty="0">
                <a:solidFill>
                  <a:schemeClr val="bg2"/>
                </a:solidFill>
                <a:latin typeface="Verdana" pitchFamily="34" charset="0"/>
              </a:rPr>
              <a:t>8</a:t>
            </a:r>
          </a:p>
        </p:txBody>
      </p:sp>
      <p:sp>
        <p:nvSpPr>
          <p:cNvPr id="48213" name="TextBox 52307"/>
          <p:cNvSpPr txBox="1">
            <a:spLocks noChangeArrowheads="1"/>
          </p:cNvSpPr>
          <p:nvPr/>
        </p:nvSpPr>
        <p:spPr bwMode="auto">
          <a:xfrm>
            <a:off x="7021513" y="2125663"/>
            <a:ext cx="358775" cy="366712"/>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eaLnBrk="0" hangingPunct="0">
              <a:spcBef>
                <a:spcPct val="50000"/>
              </a:spcBef>
              <a:defRPr/>
            </a:pPr>
            <a:r>
              <a:rPr lang="en-US" b="0">
                <a:solidFill>
                  <a:schemeClr val="bg2"/>
                </a:solidFill>
                <a:latin typeface="Verdana" pitchFamily="34" charset="0"/>
              </a:rPr>
              <a:t>0</a:t>
            </a:r>
          </a:p>
        </p:txBody>
      </p:sp>
      <p:sp>
        <p:nvSpPr>
          <p:cNvPr id="32986" name="Straight Connector 52308"/>
          <p:cNvSpPr>
            <a:spLocks noChangeShapeType="1"/>
          </p:cNvSpPr>
          <p:nvPr/>
        </p:nvSpPr>
        <p:spPr bwMode="auto">
          <a:xfrm>
            <a:off x="1187450" y="1844675"/>
            <a:ext cx="290513" cy="0"/>
          </a:xfrm>
          <a:prstGeom prst="line">
            <a:avLst/>
          </a:prstGeom>
          <a:noFill/>
          <a:ln w="44450" algn="ctr">
            <a:solidFill>
              <a:schemeClr val="tx1"/>
            </a:solidFill>
            <a:round/>
            <a:headEnd/>
            <a:tailEnd type="arrow" w="med" len="med"/>
          </a:ln>
        </p:spPr>
        <p:txBody>
          <a:bodyPr/>
          <a:lstStyle/>
          <a:p>
            <a:endParaRPr lang="en-US"/>
          </a:p>
        </p:txBody>
      </p:sp>
      <p:sp>
        <p:nvSpPr>
          <p:cNvPr id="32987" name="Straight Connector 52309"/>
          <p:cNvSpPr>
            <a:spLocks noChangeShapeType="1"/>
          </p:cNvSpPr>
          <p:nvPr/>
        </p:nvSpPr>
        <p:spPr bwMode="auto">
          <a:xfrm>
            <a:off x="1187450" y="4292600"/>
            <a:ext cx="290513" cy="0"/>
          </a:xfrm>
          <a:prstGeom prst="line">
            <a:avLst/>
          </a:prstGeom>
          <a:noFill/>
          <a:ln w="44450" algn="ctr">
            <a:solidFill>
              <a:schemeClr val="tx1"/>
            </a:solidFill>
            <a:round/>
            <a:headEnd/>
            <a:tailEnd type="arrow" w="med" len="med"/>
          </a:ln>
        </p:spPr>
        <p:txBody>
          <a:bodyPr/>
          <a:lstStyle/>
          <a:p>
            <a:endParaRPr lang="en-US"/>
          </a:p>
        </p:txBody>
      </p:sp>
      <p:sp>
        <p:nvSpPr>
          <p:cNvPr id="32988" name="Straight Connector 52310"/>
          <p:cNvSpPr>
            <a:spLocks noChangeShapeType="1"/>
          </p:cNvSpPr>
          <p:nvPr/>
        </p:nvSpPr>
        <p:spPr bwMode="auto">
          <a:xfrm>
            <a:off x="2843213" y="5949950"/>
            <a:ext cx="288925" cy="0"/>
          </a:xfrm>
          <a:prstGeom prst="line">
            <a:avLst/>
          </a:prstGeom>
          <a:noFill/>
          <a:ln w="44450" algn="ctr">
            <a:solidFill>
              <a:schemeClr val="tx1"/>
            </a:solidFill>
            <a:round/>
            <a:headEnd/>
            <a:tailEnd type="arrow" w="med" len="med"/>
          </a:ln>
        </p:spPr>
        <p:txBody>
          <a:bodyPr/>
          <a:lstStyle/>
          <a:p>
            <a:endParaRPr lang="en-US"/>
          </a:p>
        </p:txBody>
      </p:sp>
      <p:sp>
        <p:nvSpPr>
          <p:cNvPr id="32989" name="Straight Connector 52311"/>
          <p:cNvSpPr>
            <a:spLocks noChangeShapeType="1"/>
          </p:cNvSpPr>
          <p:nvPr/>
        </p:nvSpPr>
        <p:spPr bwMode="auto">
          <a:xfrm>
            <a:off x="4500563" y="4581525"/>
            <a:ext cx="288925" cy="0"/>
          </a:xfrm>
          <a:prstGeom prst="line">
            <a:avLst/>
          </a:prstGeom>
          <a:noFill/>
          <a:ln w="44450" algn="ctr">
            <a:solidFill>
              <a:schemeClr val="tx1"/>
            </a:solidFill>
            <a:round/>
            <a:headEnd/>
            <a:tailEnd type="arrow"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31788"/>
            <a:ext cx="8393113" cy="1089025"/>
          </a:xfrm>
        </p:spPr>
        <p:txBody>
          <a:bodyPr/>
          <a:lstStyle/>
          <a:p>
            <a:pPr>
              <a:defRPr/>
            </a:pPr>
            <a:r>
              <a:rPr lang="en-US" sz="3600" dirty="0" smtClean="0">
                <a:effectLst>
                  <a:outerShdw blurRad="38100" dist="38100" dir="2700000" algn="tl">
                    <a:srgbClr val="000000">
                      <a:alpha val="43137"/>
                    </a:srgbClr>
                  </a:outerShdw>
                </a:effectLst>
              </a:rPr>
              <a:t>Critical Path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Longest Path Zero Float</a:t>
            </a:r>
          </a:p>
        </p:txBody>
      </p:sp>
      <p:sp>
        <p:nvSpPr>
          <p:cNvPr id="33795" name="Rectangle 3"/>
          <p:cNvSpPr>
            <a:spLocks noGrp="1" noChangeArrowheads="1"/>
          </p:cNvSpPr>
          <p:nvPr>
            <p:ph type="body" idx="1"/>
          </p:nvPr>
        </p:nvSpPr>
        <p:spPr>
          <a:xfrm>
            <a:off x="381000" y="2209800"/>
            <a:ext cx="8388350" cy="2014538"/>
          </a:xfrm>
        </p:spPr>
        <p:txBody>
          <a:bodyPr/>
          <a:lstStyle/>
          <a:p>
            <a:r>
              <a:rPr lang="en-US" sz="2800" smtClean="0">
                <a:effectLst/>
              </a:rPr>
              <a:t>Forward Pass   =   Early Start/Finish</a:t>
            </a:r>
          </a:p>
          <a:p>
            <a:r>
              <a:rPr lang="en-US" sz="2800" smtClean="0">
                <a:effectLst/>
              </a:rPr>
              <a:t>Backward Pass =  Late 	Start/Finish</a:t>
            </a:r>
          </a:p>
          <a:p>
            <a:r>
              <a:rPr lang="en-US" sz="2800" smtClean="0">
                <a:effectLst/>
              </a:rPr>
              <a:t>Positive Float/Negative Float</a:t>
            </a:r>
          </a:p>
          <a:p>
            <a:r>
              <a:rPr lang="en-US" sz="2800" smtClean="0">
                <a:effectLst/>
              </a:rPr>
              <a:t>Critical Path has zero or negative float</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Exercise - Critical Path</a:t>
            </a:r>
          </a:p>
        </p:txBody>
      </p:sp>
      <p:sp>
        <p:nvSpPr>
          <p:cNvPr id="2052" name="Rectangle 8194"/>
          <p:cNvSpPr>
            <a:spLocks noChangeArrowheads="1"/>
          </p:cNvSpPr>
          <p:nvPr/>
        </p:nvSpPr>
        <p:spPr bwMode="auto">
          <a:xfrm>
            <a:off x="179388" y="3068638"/>
            <a:ext cx="720725"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a:solidFill>
                  <a:schemeClr val="bg1">
                    <a:lumMod val="75000"/>
                  </a:schemeClr>
                </a:solidFill>
                <a:latin typeface="Verdana" pitchFamily="34" charset="0"/>
              </a:rPr>
              <a:t>Start</a:t>
            </a:r>
          </a:p>
        </p:txBody>
      </p:sp>
      <p:sp>
        <p:nvSpPr>
          <p:cNvPr id="2053" name="Straight Connector 8195"/>
          <p:cNvSpPr>
            <a:spLocks noChangeShapeType="1"/>
          </p:cNvSpPr>
          <p:nvPr/>
        </p:nvSpPr>
        <p:spPr bwMode="auto">
          <a:xfrm>
            <a:off x="900113" y="3355975"/>
            <a:ext cx="287337"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54" name="Rectangle 8196"/>
          <p:cNvSpPr>
            <a:spLocks noChangeArrowheads="1"/>
          </p:cNvSpPr>
          <p:nvPr/>
        </p:nvSpPr>
        <p:spPr bwMode="auto">
          <a:xfrm>
            <a:off x="8172450" y="3052763"/>
            <a:ext cx="792163" cy="5746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dirty="0">
                <a:solidFill>
                  <a:schemeClr val="bg1">
                    <a:lumMod val="75000"/>
                  </a:schemeClr>
                </a:solidFill>
                <a:latin typeface="Verdana" pitchFamily="34" charset="0"/>
              </a:rPr>
              <a:t>Finish</a:t>
            </a:r>
          </a:p>
        </p:txBody>
      </p:sp>
      <p:sp>
        <p:nvSpPr>
          <p:cNvPr id="2055" name="Rectangle 8197"/>
          <p:cNvSpPr>
            <a:spLocks noChangeArrowheads="1"/>
          </p:cNvSpPr>
          <p:nvPr/>
        </p:nvSpPr>
        <p:spPr bwMode="auto">
          <a:xfrm>
            <a:off x="1401763" y="1341438"/>
            <a:ext cx="1296987"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4</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A</a:t>
            </a:r>
          </a:p>
        </p:txBody>
      </p:sp>
      <p:sp>
        <p:nvSpPr>
          <p:cNvPr id="2056" name="Rectangle 8198"/>
          <p:cNvSpPr>
            <a:spLocks noChangeArrowheads="1"/>
          </p:cNvSpPr>
          <p:nvPr/>
        </p:nvSpPr>
        <p:spPr bwMode="auto">
          <a:xfrm>
            <a:off x="1403350" y="1341438"/>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7" name="Rectangle 8199"/>
          <p:cNvSpPr>
            <a:spLocks noChangeArrowheads="1"/>
          </p:cNvSpPr>
          <p:nvPr/>
        </p:nvSpPr>
        <p:spPr bwMode="auto">
          <a:xfrm>
            <a:off x="1403350" y="206057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8" name="Rectangle 8200"/>
          <p:cNvSpPr>
            <a:spLocks noChangeArrowheads="1"/>
          </p:cNvSpPr>
          <p:nvPr/>
        </p:nvSpPr>
        <p:spPr bwMode="auto">
          <a:xfrm>
            <a:off x="2411413" y="206216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59" name="Rectangle 8201"/>
          <p:cNvSpPr>
            <a:spLocks noChangeArrowheads="1"/>
          </p:cNvSpPr>
          <p:nvPr/>
        </p:nvSpPr>
        <p:spPr bwMode="auto">
          <a:xfrm>
            <a:off x="2411413" y="13414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0" name="TextBox 8203"/>
          <p:cNvSpPr txBox="1">
            <a:spLocks noChangeArrowheads="1"/>
          </p:cNvSpPr>
          <p:nvPr/>
        </p:nvSpPr>
        <p:spPr bwMode="auto">
          <a:xfrm>
            <a:off x="1331913" y="2332038"/>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LS	  LF</a:t>
            </a:r>
          </a:p>
        </p:txBody>
      </p:sp>
      <p:sp>
        <p:nvSpPr>
          <p:cNvPr id="2061" name="Rectangle 8204"/>
          <p:cNvSpPr>
            <a:spLocks noChangeArrowheads="1"/>
          </p:cNvSpPr>
          <p:nvPr/>
        </p:nvSpPr>
        <p:spPr bwMode="auto">
          <a:xfrm>
            <a:off x="3055938" y="1357313"/>
            <a:ext cx="1298575"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4</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B</a:t>
            </a:r>
          </a:p>
        </p:txBody>
      </p:sp>
      <p:sp>
        <p:nvSpPr>
          <p:cNvPr id="2062" name="Rectangle 8205"/>
          <p:cNvSpPr>
            <a:spLocks noChangeArrowheads="1"/>
          </p:cNvSpPr>
          <p:nvPr/>
        </p:nvSpPr>
        <p:spPr bwMode="auto">
          <a:xfrm>
            <a:off x="3059113" y="1357313"/>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3" name="Rectangle 8206"/>
          <p:cNvSpPr>
            <a:spLocks noChangeArrowheads="1"/>
          </p:cNvSpPr>
          <p:nvPr/>
        </p:nvSpPr>
        <p:spPr bwMode="auto">
          <a:xfrm>
            <a:off x="3059113" y="20764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4" name="Rectangle 8207"/>
          <p:cNvSpPr>
            <a:spLocks noChangeArrowheads="1"/>
          </p:cNvSpPr>
          <p:nvPr/>
        </p:nvSpPr>
        <p:spPr bwMode="auto">
          <a:xfrm>
            <a:off x="4068763" y="20780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65" name="Rectangle 8208"/>
          <p:cNvSpPr>
            <a:spLocks noChangeArrowheads="1"/>
          </p:cNvSpPr>
          <p:nvPr/>
        </p:nvSpPr>
        <p:spPr bwMode="auto">
          <a:xfrm>
            <a:off x="4068763" y="135731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34859" name="TextBox 8209"/>
          <p:cNvSpPr txBox="1">
            <a:spLocks noChangeArrowheads="1"/>
          </p:cNvSpPr>
          <p:nvPr/>
        </p:nvSpPr>
        <p:spPr bwMode="auto">
          <a:xfrm>
            <a:off x="2989263" y="1052513"/>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sp>
        <p:nvSpPr>
          <p:cNvPr id="2067" name="TextBox 8210"/>
          <p:cNvSpPr txBox="1">
            <a:spLocks noChangeArrowheads="1"/>
          </p:cNvSpPr>
          <p:nvPr/>
        </p:nvSpPr>
        <p:spPr bwMode="auto">
          <a:xfrm>
            <a:off x="2989263" y="2347913"/>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68" name="Straight Connector 8211"/>
          <p:cNvSpPr>
            <a:spLocks noChangeShapeType="1"/>
          </p:cNvSpPr>
          <p:nvPr/>
        </p:nvSpPr>
        <p:spPr bwMode="auto">
          <a:xfrm>
            <a:off x="2700338" y="1860550"/>
            <a:ext cx="35877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69" name="Rectangle 8212"/>
          <p:cNvSpPr>
            <a:spLocks noChangeArrowheads="1"/>
          </p:cNvSpPr>
          <p:nvPr/>
        </p:nvSpPr>
        <p:spPr bwMode="auto">
          <a:xfrm>
            <a:off x="4711700" y="1341438"/>
            <a:ext cx="1300163" cy="10080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3</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C</a:t>
            </a:r>
          </a:p>
        </p:txBody>
      </p:sp>
      <p:sp>
        <p:nvSpPr>
          <p:cNvPr id="2070" name="Rectangle 8213"/>
          <p:cNvSpPr>
            <a:spLocks noChangeArrowheads="1"/>
          </p:cNvSpPr>
          <p:nvPr/>
        </p:nvSpPr>
        <p:spPr bwMode="auto">
          <a:xfrm>
            <a:off x="4716463" y="1341438"/>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1" name="Rectangle 8214"/>
          <p:cNvSpPr>
            <a:spLocks noChangeArrowheads="1"/>
          </p:cNvSpPr>
          <p:nvPr/>
        </p:nvSpPr>
        <p:spPr bwMode="auto">
          <a:xfrm>
            <a:off x="4716463" y="206057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2" name="Rectangle 8215"/>
          <p:cNvSpPr>
            <a:spLocks noChangeArrowheads="1"/>
          </p:cNvSpPr>
          <p:nvPr/>
        </p:nvSpPr>
        <p:spPr bwMode="auto">
          <a:xfrm>
            <a:off x="5722938" y="2062163"/>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3" name="Rectangle 8216"/>
          <p:cNvSpPr>
            <a:spLocks noChangeArrowheads="1"/>
          </p:cNvSpPr>
          <p:nvPr/>
        </p:nvSpPr>
        <p:spPr bwMode="auto">
          <a:xfrm>
            <a:off x="5722938" y="1341438"/>
            <a:ext cx="288925"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4" name="TextBox 8218"/>
          <p:cNvSpPr txBox="1">
            <a:spLocks noChangeArrowheads="1"/>
          </p:cNvSpPr>
          <p:nvPr/>
        </p:nvSpPr>
        <p:spPr bwMode="auto">
          <a:xfrm>
            <a:off x="4643438" y="2332038"/>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75" name="Rectangle 8219"/>
          <p:cNvSpPr>
            <a:spLocks noChangeArrowheads="1"/>
          </p:cNvSpPr>
          <p:nvPr/>
        </p:nvSpPr>
        <p:spPr bwMode="auto">
          <a:xfrm>
            <a:off x="6584950" y="28543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10</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G</a:t>
            </a:r>
          </a:p>
        </p:txBody>
      </p:sp>
      <p:sp>
        <p:nvSpPr>
          <p:cNvPr id="2076" name="Rectangle 8220"/>
          <p:cNvSpPr>
            <a:spLocks noChangeArrowheads="1"/>
          </p:cNvSpPr>
          <p:nvPr/>
        </p:nvSpPr>
        <p:spPr bwMode="auto">
          <a:xfrm>
            <a:off x="6589713" y="28543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7" name="Rectangle 8221"/>
          <p:cNvSpPr>
            <a:spLocks noChangeArrowheads="1"/>
          </p:cNvSpPr>
          <p:nvPr/>
        </p:nvSpPr>
        <p:spPr bwMode="auto">
          <a:xfrm>
            <a:off x="6589713" y="35734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8" name="Rectangle 8222"/>
          <p:cNvSpPr>
            <a:spLocks noChangeArrowheads="1"/>
          </p:cNvSpPr>
          <p:nvPr/>
        </p:nvSpPr>
        <p:spPr bwMode="auto">
          <a:xfrm>
            <a:off x="7596188" y="35750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79" name="Rectangle 8223"/>
          <p:cNvSpPr>
            <a:spLocks noChangeArrowheads="1"/>
          </p:cNvSpPr>
          <p:nvPr/>
        </p:nvSpPr>
        <p:spPr bwMode="auto">
          <a:xfrm>
            <a:off x="7596188" y="28543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0" name="TextBox 8224"/>
          <p:cNvSpPr txBox="1">
            <a:spLocks noChangeArrowheads="1"/>
          </p:cNvSpPr>
          <p:nvPr/>
        </p:nvSpPr>
        <p:spPr bwMode="auto">
          <a:xfrm>
            <a:off x="6516688" y="25495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81" name="TextBox 8225"/>
          <p:cNvSpPr txBox="1">
            <a:spLocks noChangeArrowheads="1"/>
          </p:cNvSpPr>
          <p:nvPr/>
        </p:nvSpPr>
        <p:spPr bwMode="auto">
          <a:xfrm>
            <a:off x="6516688" y="38449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82" name="Straight Connector 8226"/>
          <p:cNvSpPr>
            <a:spLocks noChangeShapeType="1"/>
          </p:cNvSpPr>
          <p:nvPr/>
        </p:nvSpPr>
        <p:spPr bwMode="auto">
          <a:xfrm>
            <a:off x="4357688" y="1844675"/>
            <a:ext cx="35877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83" name="Straight Connector 8227"/>
          <p:cNvSpPr>
            <a:spLocks noChangeShapeType="1"/>
          </p:cNvSpPr>
          <p:nvPr/>
        </p:nvSpPr>
        <p:spPr bwMode="auto">
          <a:xfrm>
            <a:off x="7885113" y="3340100"/>
            <a:ext cx="287337"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84" name="Rectangle 8228"/>
          <p:cNvSpPr>
            <a:spLocks noChangeArrowheads="1"/>
          </p:cNvSpPr>
          <p:nvPr/>
        </p:nvSpPr>
        <p:spPr bwMode="auto">
          <a:xfrm>
            <a:off x="1401763" y="4365625"/>
            <a:ext cx="1296987"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5</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E</a:t>
            </a:r>
          </a:p>
        </p:txBody>
      </p:sp>
      <p:sp>
        <p:nvSpPr>
          <p:cNvPr id="2085" name="Rectangle 8229"/>
          <p:cNvSpPr>
            <a:spLocks noChangeArrowheads="1"/>
          </p:cNvSpPr>
          <p:nvPr/>
        </p:nvSpPr>
        <p:spPr bwMode="auto">
          <a:xfrm>
            <a:off x="1403350" y="4365625"/>
            <a:ext cx="287338"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6" name="Rectangle 8230"/>
          <p:cNvSpPr>
            <a:spLocks noChangeArrowheads="1"/>
          </p:cNvSpPr>
          <p:nvPr/>
        </p:nvSpPr>
        <p:spPr bwMode="auto">
          <a:xfrm>
            <a:off x="1403350" y="5084763"/>
            <a:ext cx="287338"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7" name="Rectangle 8231"/>
          <p:cNvSpPr>
            <a:spLocks noChangeArrowheads="1"/>
          </p:cNvSpPr>
          <p:nvPr/>
        </p:nvSpPr>
        <p:spPr bwMode="auto">
          <a:xfrm>
            <a:off x="2411413" y="508635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8" name="Rectangle 8232"/>
          <p:cNvSpPr>
            <a:spLocks noChangeArrowheads="1"/>
          </p:cNvSpPr>
          <p:nvPr/>
        </p:nvSpPr>
        <p:spPr bwMode="auto">
          <a:xfrm>
            <a:off x="2411413" y="4365625"/>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89" name="TextBox 8233"/>
          <p:cNvSpPr txBox="1">
            <a:spLocks noChangeArrowheads="1"/>
          </p:cNvSpPr>
          <p:nvPr/>
        </p:nvSpPr>
        <p:spPr bwMode="auto">
          <a:xfrm>
            <a:off x="1331913" y="40608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90" name="TextBox 8234"/>
          <p:cNvSpPr txBox="1">
            <a:spLocks noChangeArrowheads="1"/>
          </p:cNvSpPr>
          <p:nvPr/>
        </p:nvSpPr>
        <p:spPr bwMode="auto">
          <a:xfrm>
            <a:off x="1331913" y="5356225"/>
            <a:ext cx="1441450"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91" name="Rectangle 8235"/>
          <p:cNvSpPr>
            <a:spLocks noChangeArrowheads="1"/>
          </p:cNvSpPr>
          <p:nvPr/>
        </p:nvSpPr>
        <p:spPr bwMode="auto">
          <a:xfrm>
            <a:off x="4711700" y="4365625"/>
            <a:ext cx="1300163"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5</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F</a:t>
            </a:r>
          </a:p>
        </p:txBody>
      </p:sp>
      <p:sp>
        <p:nvSpPr>
          <p:cNvPr id="2092" name="Rectangle 8236"/>
          <p:cNvSpPr>
            <a:spLocks noChangeArrowheads="1"/>
          </p:cNvSpPr>
          <p:nvPr/>
        </p:nvSpPr>
        <p:spPr bwMode="auto">
          <a:xfrm>
            <a:off x="4716463" y="43656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3" name="Rectangle 8237"/>
          <p:cNvSpPr>
            <a:spLocks noChangeArrowheads="1"/>
          </p:cNvSpPr>
          <p:nvPr/>
        </p:nvSpPr>
        <p:spPr bwMode="auto">
          <a:xfrm>
            <a:off x="4716463" y="5084763"/>
            <a:ext cx="285750"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4" name="Rectangle 8238"/>
          <p:cNvSpPr>
            <a:spLocks noChangeArrowheads="1"/>
          </p:cNvSpPr>
          <p:nvPr/>
        </p:nvSpPr>
        <p:spPr bwMode="auto">
          <a:xfrm>
            <a:off x="5722938" y="5086350"/>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5" name="Rectangle 8239"/>
          <p:cNvSpPr>
            <a:spLocks noChangeArrowheads="1"/>
          </p:cNvSpPr>
          <p:nvPr/>
        </p:nvSpPr>
        <p:spPr bwMode="auto">
          <a:xfrm>
            <a:off x="5722938" y="4365625"/>
            <a:ext cx="288925"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096" name="TextBox 8240"/>
          <p:cNvSpPr txBox="1">
            <a:spLocks noChangeArrowheads="1"/>
          </p:cNvSpPr>
          <p:nvPr/>
        </p:nvSpPr>
        <p:spPr bwMode="auto">
          <a:xfrm>
            <a:off x="4643438" y="40608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097" name="TextBox 8241"/>
          <p:cNvSpPr txBox="1">
            <a:spLocks noChangeArrowheads="1"/>
          </p:cNvSpPr>
          <p:nvPr/>
        </p:nvSpPr>
        <p:spPr bwMode="auto">
          <a:xfrm>
            <a:off x="4643438" y="5356225"/>
            <a:ext cx="1439862"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098" name="Straight Connector 8242"/>
          <p:cNvSpPr>
            <a:spLocks noChangeShapeType="1"/>
          </p:cNvSpPr>
          <p:nvPr/>
        </p:nvSpPr>
        <p:spPr bwMode="auto">
          <a:xfrm>
            <a:off x="1187450" y="1844675"/>
            <a:ext cx="0" cy="3024188"/>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099" name="Straight Connector 8243"/>
          <p:cNvSpPr>
            <a:spLocks noChangeShapeType="1"/>
          </p:cNvSpPr>
          <p:nvPr/>
        </p:nvSpPr>
        <p:spPr bwMode="auto">
          <a:xfrm>
            <a:off x="1187450" y="4868863"/>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0" name="Straight Connector 8244"/>
          <p:cNvSpPr>
            <a:spLocks noChangeShapeType="1"/>
          </p:cNvSpPr>
          <p:nvPr/>
        </p:nvSpPr>
        <p:spPr bwMode="auto">
          <a:xfrm flipV="1">
            <a:off x="6300788" y="1844675"/>
            <a:ext cx="0" cy="10795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1" name="Straight Connector 8245"/>
          <p:cNvSpPr>
            <a:spLocks noChangeShapeType="1"/>
          </p:cNvSpPr>
          <p:nvPr/>
        </p:nvSpPr>
        <p:spPr bwMode="auto">
          <a:xfrm>
            <a:off x="6011863" y="1844675"/>
            <a:ext cx="28892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02" name="Rectangle 8246"/>
          <p:cNvSpPr>
            <a:spLocks noChangeArrowheads="1"/>
          </p:cNvSpPr>
          <p:nvPr/>
        </p:nvSpPr>
        <p:spPr bwMode="auto">
          <a:xfrm>
            <a:off x="3055938" y="2997200"/>
            <a:ext cx="1298575" cy="100806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defRPr/>
            </a:pPr>
            <a:r>
              <a:rPr lang="en-US" sz="1400" b="0">
                <a:solidFill>
                  <a:schemeClr val="bg1">
                    <a:lumMod val="75000"/>
                  </a:schemeClr>
                </a:solidFill>
                <a:latin typeface="Verdana" pitchFamily="34" charset="0"/>
              </a:rPr>
              <a:t>Duration 7</a:t>
            </a:r>
            <a:br>
              <a:rPr lang="en-US" sz="1400" b="0">
                <a:solidFill>
                  <a:schemeClr val="bg1">
                    <a:lumMod val="75000"/>
                  </a:schemeClr>
                </a:solidFill>
                <a:latin typeface="Verdana" pitchFamily="34" charset="0"/>
              </a:rPr>
            </a:br>
            <a:r>
              <a:rPr lang="en-US" sz="1400" b="0">
                <a:solidFill>
                  <a:schemeClr val="bg1">
                    <a:lumMod val="75000"/>
                  </a:schemeClr>
                </a:solidFill>
                <a:latin typeface="Verdana" pitchFamily="34" charset="0"/>
              </a:rPr>
              <a:t>Task D</a:t>
            </a:r>
          </a:p>
        </p:txBody>
      </p:sp>
      <p:sp>
        <p:nvSpPr>
          <p:cNvPr id="2103" name="Rectangle 8247"/>
          <p:cNvSpPr>
            <a:spLocks noChangeArrowheads="1"/>
          </p:cNvSpPr>
          <p:nvPr/>
        </p:nvSpPr>
        <p:spPr bwMode="auto">
          <a:xfrm>
            <a:off x="3059113" y="2997200"/>
            <a:ext cx="287337"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4" name="Rectangle 8248"/>
          <p:cNvSpPr>
            <a:spLocks noChangeArrowheads="1"/>
          </p:cNvSpPr>
          <p:nvPr/>
        </p:nvSpPr>
        <p:spPr bwMode="auto">
          <a:xfrm>
            <a:off x="3059113" y="3716338"/>
            <a:ext cx="287337" cy="28733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5" name="Rectangle 8249"/>
          <p:cNvSpPr>
            <a:spLocks noChangeArrowheads="1"/>
          </p:cNvSpPr>
          <p:nvPr/>
        </p:nvSpPr>
        <p:spPr bwMode="auto">
          <a:xfrm>
            <a:off x="4068763" y="3717925"/>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6" name="Rectangle 8250"/>
          <p:cNvSpPr>
            <a:spLocks noChangeArrowheads="1"/>
          </p:cNvSpPr>
          <p:nvPr/>
        </p:nvSpPr>
        <p:spPr bwMode="auto">
          <a:xfrm>
            <a:off x="4068763" y="2997200"/>
            <a:ext cx="285750" cy="28733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b="0">
              <a:solidFill>
                <a:srgbClr val="000000"/>
              </a:solidFill>
            </a:endParaRPr>
          </a:p>
        </p:txBody>
      </p:sp>
      <p:sp>
        <p:nvSpPr>
          <p:cNvPr id="2107" name="TextBox 8251"/>
          <p:cNvSpPr txBox="1">
            <a:spLocks noChangeArrowheads="1"/>
          </p:cNvSpPr>
          <p:nvPr/>
        </p:nvSpPr>
        <p:spPr bwMode="auto">
          <a:xfrm>
            <a:off x="2989263" y="26924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dirty="0">
                <a:latin typeface="Verdana" pitchFamily="34" charset="0"/>
              </a:rPr>
              <a:t>ES	  EF</a:t>
            </a:r>
          </a:p>
        </p:txBody>
      </p:sp>
      <p:sp>
        <p:nvSpPr>
          <p:cNvPr id="2108" name="TextBox 8252"/>
          <p:cNvSpPr txBox="1">
            <a:spLocks noChangeArrowheads="1"/>
          </p:cNvSpPr>
          <p:nvPr/>
        </p:nvSpPr>
        <p:spPr bwMode="auto">
          <a:xfrm>
            <a:off x="2989263" y="3987800"/>
            <a:ext cx="1438275" cy="304800"/>
          </a:xfrm>
          <a:prstGeom prst="rect">
            <a:avLst/>
          </a:prstGeom>
          <a:noFill/>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eaLnBrk="0" hangingPunct="0">
              <a:spcBef>
                <a:spcPct val="50000"/>
              </a:spcBef>
              <a:defRPr/>
            </a:pPr>
            <a:r>
              <a:rPr lang="en-US" sz="1400" b="0">
                <a:latin typeface="Verdana" pitchFamily="34" charset="0"/>
              </a:rPr>
              <a:t>LS	  LF</a:t>
            </a:r>
          </a:p>
        </p:txBody>
      </p:sp>
      <p:sp>
        <p:nvSpPr>
          <p:cNvPr id="2109" name="Straight Connector 8253"/>
          <p:cNvSpPr>
            <a:spLocks noChangeShapeType="1"/>
          </p:cNvSpPr>
          <p:nvPr/>
        </p:nvSpPr>
        <p:spPr bwMode="auto">
          <a:xfrm flipV="1">
            <a:off x="2881313" y="2181225"/>
            <a:ext cx="0" cy="136842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0" name="Straight Connector 8254"/>
          <p:cNvSpPr>
            <a:spLocks noChangeShapeType="1"/>
          </p:cNvSpPr>
          <p:nvPr/>
        </p:nvSpPr>
        <p:spPr bwMode="auto">
          <a:xfrm>
            <a:off x="2700338" y="2189163"/>
            <a:ext cx="18097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1" name="Straight Connector 8255"/>
          <p:cNvSpPr>
            <a:spLocks noChangeShapeType="1"/>
          </p:cNvSpPr>
          <p:nvPr/>
        </p:nvSpPr>
        <p:spPr bwMode="auto">
          <a:xfrm rot="10800000" flipH="1" flipV="1">
            <a:off x="4500563" y="2189163"/>
            <a:ext cx="0" cy="136842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2" name="Straight Connector 8256"/>
          <p:cNvSpPr>
            <a:spLocks noChangeShapeType="1"/>
          </p:cNvSpPr>
          <p:nvPr/>
        </p:nvSpPr>
        <p:spPr bwMode="auto">
          <a:xfrm rot="10800000" flipH="1">
            <a:off x="4354513" y="3557588"/>
            <a:ext cx="18097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3" name="Straight Connector 8257"/>
          <p:cNvSpPr>
            <a:spLocks noChangeShapeType="1"/>
          </p:cNvSpPr>
          <p:nvPr/>
        </p:nvSpPr>
        <p:spPr bwMode="auto">
          <a:xfrm>
            <a:off x="6300788" y="3789363"/>
            <a:ext cx="0" cy="10795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4" name="Straight Connector 8258"/>
          <p:cNvSpPr>
            <a:spLocks noChangeShapeType="1"/>
          </p:cNvSpPr>
          <p:nvPr/>
        </p:nvSpPr>
        <p:spPr bwMode="auto">
          <a:xfrm flipV="1">
            <a:off x="6011863" y="4868863"/>
            <a:ext cx="288925"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5" name="Straight Connector 8259"/>
          <p:cNvSpPr>
            <a:spLocks noChangeShapeType="1"/>
          </p:cNvSpPr>
          <p:nvPr/>
        </p:nvSpPr>
        <p:spPr bwMode="auto">
          <a:xfrm>
            <a:off x="2700338" y="4868863"/>
            <a:ext cx="20161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6" name="Straight Connector 8260"/>
          <p:cNvSpPr>
            <a:spLocks noChangeShapeType="1"/>
          </p:cNvSpPr>
          <p:nvPr/>
        </p:nvSpPr>
        <p:spPr bwMode="auto">
          <a:xfrm>
            <a:off x="1187450" y="1844675"/>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7" name="Straight Connector 8261"/>
          <p:cNvSpPr>
            <a:spLocks noChangeShapeType="1"/>
          </p:cNvSpPr>
          <p:nvPr/>
        </p:nvSpPr>
        <p:spPr bwMode="auto">
          <a:xfrm>
            <a:off x="2865438" y="3573463"/>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8" name="Straight Connector 8262"/>
          <p:cNvSpPr>
            <a:spLocks noChangeShapeType="1"/>
          </p:cNvSpPr>
          <p:nvPr/>
        </p:nvSpPr>
        <p:spPr bwMode="auto">
          <a:xfrm>
            <a:off x="4500563" y="2205038"/>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19" name="Straight Connector 8263"/>
          <p:cNvSpPr>
            <a:spLocks noChangeShapeType="1"/>
          </p:cNvSpPr>
          <p:nvPr/>
        </p:nvSpPr>
        <p:spPr bwMode="auto">
          <a:xfrm>
            <a:off x="6299200" y="2924175"/>
            <a:ext cx="290513"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2120" name="Straight Connector 8264"/>
          <p:cNvSpPr>
            <a:spLocks noChangeShapeType="1"/>
          </p:cNvSpPr>
          <p:nvPr/>
        </p:nvSpPr>
        <p:spPr bwMode="auto">
          <a:xfrm>
            <a:off x="6300788" y="3789363"/>
            <a:ext cx="288925" cy="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34984" name="TextBox 8209"/>
          <p:cNvSpPr txBox="1">
            <a:spLocks noChangeArrowheads="1"/>
          </p:cNvSpPr>
          <p:nvPr/>
        </p:nvSpPr>
        <p:spPr bwMode="auto">
          <a:xfrm>
            <a:off x="1325563" y="990600"/>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sp>
        <p:nvSpPr>
          <p:cNvPr id="34985" name="TextBox 8209"/>
          <p:cNvSpPr txBox="1">
            <a:spLocks noChangeArrowheads="1"/>
          </p:cNvSpPr>
          <p:nvPr/>
        </p:nvSpPr>
        <p:spPr bwMode="auto">
          <a:xfrm>
            <a:off x="4630738" y="990600"/>
            <a:ext cx="1438275" cy="304800"/>
          </a:xfrm>
          <a:prstGeom prst="rect">
            <a:avLst/>
          </a:prstGeom>
          <a:noFill/>
          <a:ln w="9525">
            <a:noFill/>
            <a:miter lim="800000"/>
            <a:headEnd/>
            <a:tailEnd/>
          </a:ln>
        </p:spPr>
        <p:txBody>
          <a:bodyPr>
            <a:spAutoFit/>
          </a:bodyPr>
          <a:lstStyle/>
          <a:p>
            <a:pPr eaLnBrk="0" hangingPunct="0">
              <a:spcBef>
                <a:spcPct val="50000"/>
              </a:spcBef>
            </a:pPr>
            <a:r>
              <a:rPr lang="en-US" sz="1400" b="0">
                <a:latin typeface="Verdana" pitchFamily="34" charset="0"/>
              </a:rPr>
              <a:t>ES	  EF</a:t>
            </a:r>
          </a:p>
        </p:txBody>
      </p:sp>
      <p:graphicFrame>
        <p:nvGraphicFramePr>
          <p:cNvPr id="7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2052" name="Rectangle 3"/>
          <p:cNvSpPr>
            <a:spLocks noGrp="1" noChangeArrowheads="1"/>
          </p:cNvSpPr>
          <p:nvPr>
            <p:ph type="body" sz="half" idx="1"/>
          </p:nvPr>
        </p:nvSpPr>
        <p:spPr>
          <a:xfrm>
            <a:off x="533400" y="3581400"/>
            <a:ext cx="5943600" cy="2063750"/>
          </a:xfrm>
        </p:spPr>
        <p:txBody>
          <a:bodyPr/>
          <a:lstStyle/>
          <a:p>
            <a:r>
              <a:rPr lang="en-US" sz="2400" smtClean="0">
                <a:effectLst/>
              </a:rPr>
              <a:t>Snapshots of approved plan</a:t>
            </a:r>
          </a:p>
          <a:p>
            <a:r>
              <a:rPr lang="en-US" sz="2400" smtClean="0">
                <a:effectLst/>
              </a:rPr>
              <a:t>Establishes a target</a:t>
            </a:r>
          </a:p>
          <a:p>
            <a:r>
              <a:rPr lang="en-US" sz="2400" smtClean="0">
                <a:effectLst/>
              </a:rPr>
              <a:t>Provides something to measure progress against</a:t>
            </a:r>
          </a:p>
          <a:p>
            <a:r>
              <a:rPr lang="en-US" sz="2400" smtClean="0">
                <a:effectLst/>
              </a:rPr>
              <a:t>Makes project goals visible</a:t>
            </a:r>
          </a:p>
        </p:txBody>
      </p:sp>
      <p:graphicFrame>
        <p:nvGraphicFramePr>
          <p:cNvPr id="2050" name="Object 5"/>
          <p:cNvGraphicFramePr>
            <a:graphicFrameLocks noChangeAspect="1"/>
          </p:cNvGraphicFramePr>
          <p:nvPr>
            <p:ph sz="half" idx="2"/>
          </p:nvPr>
        </p:nvGraphicFramePr>
        <p:xfrm>
          <a:off x="4343400" y="2057400"/>
          <a:ext cx="4121150" cy="1343025"/>
        </p:xfrm>
        <a:graphic>
          <a:graphicData uri="http://schemas.openxmlformats.org/presentationml/2006/ole">
            <p:oleObj spid="_x0000_s2050" name="Visio" r:id="rId3" imgW="4868418" imgH="1587398" progId="">
              <p:embed/>
            </p:oleObj>
          </a:graphicData>
        </a:graphic>
      </p:graphicFrame>
      <p:sp>
        <p:nvSpPr>
          <p:cNvPr id="2053" name="Rectangle 6"/>
          <p:cNvSpPr>
            <a:spLocks noChangeArrowheads="1"/>
          </p:cNvSpPr>
          <p:nvPr/>
        </p:nvSpPr>
        <p:spPr bwMode="auto">
          <a:xfrm>
            <a:off x="609600" y="2514600"/>
            <a:ext cx="1649413" cy="476250"/>
          </a:xfrm>
          <a:prstGeom prst="rect">
            <a:avLst/>
          </a:prstGeom>
          <a:noFill/>
          <a:ln w="12700" algn="ctr">
            <a:noFill/>
            <a:miter lim="800000"/>
            <a:headEnd/>
            <a:tailEnd/>
          </a:ln>
        </p:spPr>
        <p:txBody>
          <a:bodyPr wrap="none">
            <a:spAutoFit/>
          </a:bodyPr>
          <a:lstStyle/>
          <a:p>
            <a:pPr>
              <a:lnSpc>
                <a:spcPct val="90000"/>
              </a:lnSpc>
            </a:pPr>
            <a:r>
              <a:rPr lang="en-US" sz="2800"/>
              <a:t>Baseline</a:t>
            </a:r>
          </a:p>
        </p:txBody>
      </p:sp>
      <p:graphicFrame>
        <p:nvGraphicFramePr>
          <p:cNvPr id="6"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5843" name="Rectangle 3"/>
          <p:cNvSpPr>
            <a:spLocks noGrp="1" noChangeArrowheads="1"/>
          </p:cNvSpPr>
          <p:nvPr>
            <p:ph type="body" idx="1"/>
          </p:nvPr>
        </p:nvSpPr>
        <p:spPr>
          <a:xfrm>
            <a:off x="3276600" y="2133600"/>
            <a:ext cx="5181600" cy="2141538"/>
          </a:xfrm>
        </p:spPr>
        <p:txBody>
          <a:bodyPr/>
          <a:lstStyle/>
          <a:p>
            <a:r>
              <a:rPr lang="en-US" sz="2800" b="0" smtClean="0">
                <a:effectLst/>
              </a:rPr>
              <a:t>The baseline is the plan against which all project progress will be measured</a:t>
            </a:r>
          </a:p>
          <a:p>
            <a:r>
              <a:rPr lang="en-US" sz="2800" b="0" smtClean="0">
                <a:effectLst/>
              </a:rPr>
              <a:t>The baseline is set at the end of the planning phase</a:t>
            </a:r>
          </a:p>
        </p:txBody>
      </p:sp>
      <p:sp>
        <p:nvSpPr>
          <p:cNvPr id="35844" name="Rectangle 4"/>
          <p:cNvSpPr>
            <a:spLocks noChangeArrowheads="1"/>
          </p:cNvSpPr>
          <p:nvPr/>
        </p:nvSpPr>
        <p:spPr bwMode="auto">
          <a:xfrm>
            <a:off x="533400" y="2133600"/>
            <a:ext cx="1981200" cy="476250"/>
          </a:xfrm>
          <a:prstGeom prst="rect">
            <a:avLst/>
          </a:prstGeom>
          <a:noFill/>
          <a:ln w="12700" algn="ctr">
            <a:noFill/>
            <a:miter lim="800000"/>
            <a:headEnd/>
            <a:tailEnd/>
          </a:ln>
        </p:spPr>
        <p:txBody>
          <a:bodyPr>
            <a:spAutoFit/>
          </a:bodyPr>
          <a:lstStyle/>
          <a:p>
            <a:pPr>
              <a:lnSpc>
                <a:spcPct val="90000"/>
              </a:lnSpc>
            </a:pPr>
            <a:r>
              <a:rPr lang="en-US" sz="2800"/>
              <a:t>Definition</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6867" name="Rectangle 3"/>
          <p:cNvSpPr>
            <a:spLocks noGrp="1" noChangeArrowheads="1"/>
          </p:cNvSpPr>
          <p:nvPr>
            <p:ph type="body" idx="1"/>
          </p:nvPr>
        </p:nvSpPr>
        <p:spPr>
          <a:xfrm>
            <a:off x="2286000" y="1828800"/>
            <a:ext cx="6019800" cy="3925888"/>
          </a:xfrm>
        </p:spPr>
        <p:txBody>
          <a:bodyPr/>
          <a:lstStyle/>
          <a:p>
            <a:pPr>
              <a:lnSpc>
                <a:spcPct val="80000"/>
              </a:lnSpc>
            </a:pPr>
            <a:r>
              <a:rPr lang="en-US" sz="2400" b="0" dirty="0" smtClean="0">
                <a:effectLst/>
              </a:rPr>
              <a:t>Communicate the setting of the baseline to all groups that are impacted</a:t>
            </a:r>
          </a:p>
          <a:p>
            <a:pPr>
              <a:lnSpc>
                <a:spcPct val="80000"/>
              </a:lnSpc>
            </a:pPr>
            <a:r>
              <a:rPr lang="en-US" sz="2400" b="0" dirty="0" smtClean="0">
                <a:effectLst/>
              </a:rPr>
              <a:t>Distribute approved plans and supporting assumptions in accordance with project framework decisions</a:t>
            </a:r>
          </a:p>
          <a:p>
            <a:pPr>
              <a:lnSpc>
                <a:spcPct val="80000"/>
              </a:lnSpc>
            </a:pPr>
            <a:r>
              <a:rPr lang="en-US" sz="2400" b="0" dirty="0" smtClean="0">
                <a:effectLst/>
              </a:rPr>
              <a:t>Archive a copy of the schedule and resource plans along with the assumptions</a:t>
            </a:r>
          </a:p>
          <a:p>
            <a:pPr>
              <a:lnSpc>
                <a:spcPct val="80000"/>
              </a:lnSpc>
            </a:pPr>
            <a:r>
              <a:rPr lang="en-US" sz="2400" b="0" dirty="0" smtClean="0">
                <a:effectLst/>
              </a:rPr>
              <a:t>Ensure that any contracts with suppliers and customers are consistent with the baseline</a:t>
            </a:r>
          </a:p>
        </p:txBody>
      </p:sp>
      <p:sp>
        <p:nvSpPr>
          <p:cNvPr id="36868" name="Rectangle 4"/>
          <p:cNvSpPr>
            <a:spLocks noChangeArrowheads="1"/>
          </p:cNvSpPr>
          <p:nvPr/>
        </p:nvSpPr>
        <p:spPr bwMode="auto">
          <a:xfrm>
            <a:off x="457200" y="1676400"/>
            <a:ext cx="1570038" cy="476250"/>
          </a:xfrm>
          <a:prstGeom prst="rect">
            <a:avLst/>
          </a:prstGeom>
          <a:noFill/>
          <a:ln w="12700" algn="ctr">
            <a:noFill/>
            <a:miter lim="800000"/>
            <a:headEnd/>
            <a:tailEnd/>
          </a:ln>
        </p:spPr>
        <p:txBody>
          <a:bodyPr wrap="none">
            <a:spAutoFit/>
          </a:bodyPr>
          <a:lstStyle/>
          <a:p>
            <a:pPr>
              <a:lnSpc>
                <a:spcPct val="90000"/>
              </a:lnSpc>
            </a:pPr>
            <a:r>
              <a:rPr lang="en-US" sz="2800" dirty="0"/>
              <a:t>Process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331788"/>
            <a:ext cx="8393113" cy="979487"/>
          </a:xfrm>
        </p:spPr>
        <p:txBody>
          <a:bodyPr/>
          <a:lstStyle/>
          <a:p>
            <a:pPr>
              <a:defRPr/>
            </a:pPr>
            <a:r>
              <a:rPr lang="en-US" sz="3200" dirty="0" smtClean="0">
                <a:effectLst>
                  <a:outerShdw blurRad="38100" dist="38100" dir="2700000" algn="tl">
                    <a:srgbClr val="000000">
                      <a:alpha val="43137"/>
                    </a:srgbClr>
                  </a:outerShdw>
                </a:effectLst>
              </a:rPr>
              <a:t>Approve &amp;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 the Project Baseline Plan</a:t>
            </a:r>
          </a:p>
        </p:txBody>
      </p:sp>
      <p:sp>
        <p:nvSpPr>
          <p:cNvPr id="37891" name="Rectangle 3"/>
          <p:cNvSpPr>
            <a:spLocks noGrp="1" noChangeArrowheads="1"/>
          </p:cNvSpPr>
          <p:nvPr>
            <p:ph type="body" sz="half" idx="1"/>
          </p:nvPr>
        </p:nvSpPr>
        <p:spPr>
          <a:xfrm>
            <a:off x="381000" y="2009775"/>
            <a:ext cx="4117975" cy="423863"/>
          </a:xfrm>
        </p:spPr>
        <p:txBody>
          <a:bodyPr/>
          <a:lstStyle/>
          <a:p>
            <a:pPr>
              <a:buFont typeface="Wingdings" pitchFamily="2" charset="2"/>
              <a:buNone/>
            </a:pPr>
            <a:r>
              <a:rPr lang="en-US" sz="2400" smtClean="0">
                <a:effectLst/>
              </a:rPr>
              <a:t>Changing the Baseline</a:t>
            </a:r>
          </a:p>
        </p:txBody>
      </p:sp>
      <p:sp>
        <p:nvSpPr>
          <p:cNvPr id="37892" name="Rectangle 5"/>
          <p:cNvSpPr>
            <a:spLocks noGrp="1" noChangeArrowheads="1"/>
          </p:cNvSpPr>
          <p:nvPr>
            <p:ph type="body" sz="half" idx="2"/>
          </p:nvPr>
        </p:nvSpPr>
        <p:spPr>
          <a:xfrm>
            <a:off x="609600" y="2894013"/>
            <a:ext cx="7391400" cy="1754187"/>
          </a:xfrm>
        </p:spPr>
        <p:txBody>
          <a:bodyPr/>
          <a:lstStyle/>
          <a:p>
            <a:r>
              <a:rPr lang="en-US" sz="2000" smtClean="0">
                <a:effectLst/>
              </a:rPr>
              <a:t>Once set, it should not be easily changed</a:t>
            </a:r>
          </a:p>
          <a:p>
            <a:r>
              <a:rPr lang="en-US" sz="2000" smtClean="0">
                <a:effectLst/>
              </a:rPr>
              <a:t>The baseline plan can only be changed after:</a:t>
            </a:r>
          </a:p>
          <a:p>
            <a:pPr lvl="1"/>
            <a:r>
              <a:rPr lang="en-US" sz="2000" smtClean="0">
                <a:effectLst/>
              </a:rPr>
              <a:t>Major events which cause change have been identified and communicated</a:t>
            </a:r>
          </a:p>
          <a:p>
            <a:pPr lvl="1"/>
            <a:r>
              <a:rPr lang="en-US" sz="2000" smtClean="0">
                <a:effectLst/>
              </a:rPr>
              <a:t>Impact of changes has been approved</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352425" y="2295525"/>
            <a:ext cx="4206875"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7" name="Rectangle 6"/>
          <p:cNvSpPr/>
          <p:nvPr/>
        </p:nvSpPr>
        <p:spPr bwMode="auto">
          <a:xfrm>
            <a:off x="6735763" y="2295525"/>
            <a:ext cx="2103437"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Track &amp; Manage the Project</a:t>
            </a:r>
          </a:p>
        </p:txBody>
      </p:sp>
      <p:sp>
        <p:nvSpPr>
          <p:cNvPr id="40963" name="Rectangle 3"/>
          <p:cNvSpPr>
            <a:spLocks noGrp="1" noChangeArrowheads="1"/>
          </p:cNvSpPr>
          <p:nvPr>
            <p:ph type="body" idx="1"/>
          </p:nvPr>
        </p:nvSpPr>
        <p:spPr>
          <a:xfrm>
            <a:off x="609600" y="1981200"/>
            <a:ext cx="7010400" cy="3527425"/>
          </a:xfrm>
        </p:spPr>
        <p:txBody>
          <a:bodyPr/>
          <a:lstStyle/>
          <a:p>
            <a:pPr>
              <a:buFont typeface="Wingdings" pitchFamily="2" charset="2"/>
              <a:buNone/>
            </a:pPr>
            <a:r>
              <a:rPr lang="en-US" sz="2400" b="0" dirty="0" smtClean="0">
                <a:effectLst/>
              </a:rPr>
              <a:t>Benefits of Tracking</a:t>
            </a:r>
          </a:p>
          <a:p>
            <a:endParaRPr lang="en-US" sz="2400" b="0" dirty="0" smtClean="0">
              <a:effectLst/>
            </a:endParaRPr>
          </a:p>
          <a:p>
            <a:r>
              <a:rPr lang="en-US" sz="2400" b="0" dirty="0" smtClean="0">
                <a:effectLst/>
              </a:rPr>
              <a:t>Provides clear indication of progress</a:t>
            </a:r>
          </a:p>
          <a:p>
            <a:r>
              <a:rPr lang="en-US" sz="2400" b="0" dirty="0" smtClean="0">
                <a:effectLst/>
              </a:rPr>
              <a:t>Keeps everyone informed</a:t>
            </a:r>
          </a:p>
          <a:p>
            <a:r>
              <a:rPr lang="en-US" sz="2400" b="0" dirty="0" smtClean="0">
                <a:effectLst/>
              </a:rPr>
              <a:t>Encourages the addressing of problems</a:t>
            </a:r>
          </a:p>
          <a:p>
            <a:r>
              <a:rPr lang="en-US" sz="2400" b="0" dirty="0" smtClean="0">
                <a:effectLst/>
              </a:rPr>
              <a:t>Provides credible completion estimates</a:t>
            </a:r>
          </a:p>
          <a:p>
            <a:endParaRPr lang="en-US" sz="2400" b="0" dirty="0" smtClean="0">
              <a:effectLst/>
            </a:endParaRPr>
          </a:p>
          <a:p>
            <a:endParaRPr lang="en-US" sz="2400" b="0" dirty="0" smtClean="0">
              <a:effectLst/>
            </a:endParaRP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Benefits of Planning</a:t>
            </a:r>
          </a:p>
        </p:txBody>
      </p:sp>
      <p:sp>
        <p:nvSpPr>
          <p:cNvPr id="10" name="Rectangle 9"/>
          <p:cNvSpPr/>
          <p:nvPr/>
        </p:nvSpPr>
        <p:spPr bwMode="auto">
          <a:xfrm>
            <a:off x="1219200" y="2393950"/>
            <a:ext cx="7010400" cy="425450"/>
          </a:xfrm>
          <a:prstGeom prst="rect">
            <a:avLst/>
          </a:prstGeom>
          <a:ln w="952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11" name="Rectangle 10"/>
          <p:cNvSpPr/>
          <p:nvPr/>
        </p:nvSpPr>
        <p:spPr>
          <a:xfrm>
            <a:off x="1219200" y="2569464"/>
            <a:ext cx="59824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Start</a:t>
            </a:r>
          </a:p>
        </p:txBody>
      </p:sp>
      <p:sp>
        <p:nvSpPr>
          <p:cNvPr id="12" name="Rectangle 11"/>
          <p:cNvSpPr/>
          <p:nvPr/>
        </p:nvSpPr>
        <p:spPr>
          <a:xfrm>
            <a:off x="7275576" y="2560868"/>
            <a:ext cx="98777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Complete</a:t>
            </a:r>
          </a:p>
        </p:txBody>
      </p:sp>
      <p:sp>
        <p:nvSpPr>
          <p:cNvPr id="13" name="Rectangle 12"/>
          <p:cNvSpPr/>
          <p:nvPr/>
        </p:nvSpPr>
        <p:spPr>
          <a:xfrm>
            <a:off x="1524000" y="1981200"/>
            <a:ext cx="7521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Plan</a:t>
            </a:r>
          </a:p>
        </p:txBody>
      </p:sp>
      <p:sp>
        <p:nvSpPr>
          <p:cNvPr id="14" name="Rectangle 13"/>
          <p:cNvSpPr/>
          <p:nvPr/>
        </p:nvSpPr>
        <p:spPr>
          <a:xfrm>
            <a:off x="5486400" y="1981200"/>
            <a:ext cx="23535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Do / Undo / Redo</a:t>
            </a:r>
          </a:p>
        </p:txBody>
      </p:sp>
      <p:cxnSp>
        <p:nvCxnSpPr>
          <p:cNvPr id="18" name="Straight Connector 17"/>
          <p:cNvCxnSpPr/>
          <p:nvPr/>
        </p:nvCxnSpPr>
        <p:spPr bwMode="auto">
          <a:xfrm rot="5400000">
            <a:off x="8770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bwMode="auto">
          <a:xfrm rot="5400000">
            <a:off x="22486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bwMode="auto">
          <a:xfrm rot="5400000">
            <a:off x="7887494" y="2628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3" name="Rectangle 22"/>
          <p:cNvSpPr/>
          <p:nvPr/>
        </p:nvSpPr>
        <p:spPr bwMode="auto">
          <a:xfrm>
            <a:off x="1225550" y="4343400"/>
            <a:ext cx="5175250" cy="425450"/>
          </a:xfrm>
          <a:prstGeom prst="rect">
            <a:avLst/>
          </a:prstGeom>
          <a:ln w="952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4" name="Rectangle 23"/>
          <p:cNvSpPr/>
          <p:nvPr/>
        </p:nvSpPr>
        <p:spPr>
          <a:xfrm>
            <a:off x="1225077" y="4474464"/>
            <a:ext cx="59824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Start</a:t>
            </a:r>
          </a:p>
        </p:txBody>
      </p:sp>
      <p:sp>
        <p:nvSpPr>
          <p:cNvPr id="25" name="Rectangle 24"/>
          <p:cNvSpPr/>
          <p:nvPr/>
        </p:nvSpPr>
        <p:spPr>
          <a:xfrm>
            <a:off x="5428488" y="4465868"/>
            <a:ext cx="987771" cy="258532"/>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defRPr/>
            </a:pPr>
            <a:r>
              <a:rPr lang="en-US" sz="1200" spc="1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Complete</a:t>
            </a:r>
          </a:p>
        </p:txBody>
      </p:sp>
      <p:sp>
        <p:nvSpPr>
          <p:cNvPr id="26" name="Rectangle 25"/>
          <p:cNvSpPr/>
          <p:nvPr/>
        </p:nvSpPr>
        <p:spPr>
          <a:xfrm>
            <a:off x="1914871" y="3886200"/>
            <a:ext cx="752129"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Plan</a:t>
            </a:r>
          </a:p>
        </p:txBody>
      </p:sp>
      <p:sp>
        <p:nvSpPr>
          <p:cNvPr id="27" name="Rectangle 26"/>
          <p:cNvSpPr/>
          <p:nvPr/>
        </p:nvSpPr>
        <p:spPr>
          <a:xfrm>
            <a:off x="4267200" y="3886200"/>
            <a:ext cx="1213795"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Execute</a:t>
            </a:r>
          </a:p>
        </p:txBody>
      </p:sp>
      <p:cxnSp>
        <p:nvCxnSpPr>
          <p:cNvPr id="28" name="Straight Connector 27"/>
          <p:cNvCxnSpPr/>
          <p:nvPr/>
        </p:nvCxnSpPr>
        <p:spPr bwMode="auto">
          <a:xfrm rot="5400000">
            <a:off x="883444" y="4533106"/>
            <a:ext cx="685800" cy="1588"/>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bwMode="auto">
          <a:xfrm rot="5400000">
            <a:off x="2932907" y="4533106"/>
            <a:ext cx="685800" cy="1587"/>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bwMode="auto">
          <a:xfrm rot="5400000">
            <a:off x="6040438" y="4532312"/>
            <a:ext cx="685800" cy="3175"/>
          </a:xfrm>
          <a:prstGeom prst="line">
            <a:avLst/>
          </a:prstGeom>
          <a:ln w="7620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2" name="Right Brace 31"/>
          <p:cNvSpPr/>
          <p:nvPr/>
        </p:nvSpPr>
        <p:spPr bwMode="auto">
          <a:xfrm rot="16200000">
            <a:off x="6995319" y="2864644"/>
            <a:ext cx="639762" cy="1828800"/>
          </a:xfrm>
          <a:prstGeom prst="rightBrace">
            <a:avLst>
              <a:gd name="adj1" fmla="val 16333"/>
              <a:gd name="adj2" fmla="val 51333"/>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
        <p:nvSpPr>
          <p:cNvPr id="33" name="Rectangle 32"/>
          <p:cNvSpPr/>
          <p:nvPr/>
        </p:nvSpPr>
        <p:spPr>
          <a:xfrm>
            <a:off x="6477000" y="4191000"/>
            <a:ext cx="2177198" cy="3139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90000"/>
              </a:lnSpc>
              <a:defRPr/>
            </a:pPr>
            <a:r>
              <a:rPr lang="en-US" sz="1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mn-cs"/>
              </a:rPr>
              <a:t>Benefit of Planning</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331788"/>
            <a:ext cx="8393113" cy="701675"/>
          </a:xfrm>
        </p:spPr>
        <p:txBody>
          <a:bodyPr/>
          <a:lstStyle/>
          <a:p>
            <a:pPr>
              <a:defRPr/>
            </a:pPr>
            <a:r>
              <a:rPr lang="en-US" sz="4400" dirty="0" smtClean="0">
                <a:effectLst>
                  <a:outerShdw blurRad="38100" dist="38100" dir="2700000" algn="tl">
                    <a:srgbClr val="000000">
                      <a:alpha val="43137"/>
                    </a:srgbClr>
                  </a:outerShdw>
                </a:effectLst>
              </a:rPr>
              <a:t>Data Collection</a:t>
            </a:r>
          </a:p>
        </p:txBody>
      </p:sp>
      <p:sp>
        <p:nvSpPr>
          <p:cNvPr id="41987" name="Rectangle 4"/>
          <p:cNvSpPr>
            <a:spLocks noGrp="1" noChangeArrowheads="1"/>
          </p:cNvSpPr>
          <p:nvPr>
            <p:ph type="body" idx="1"/>
          </p:nvPr>
        </p:nvSpPr>
        <p:spPr>
          <a:xfrm>
            <a:off x="457200" y="1676400"/>
            <a:ext cx="8686800" cy="3527425"/>
          </a:xfrm>
        </p:spPr>
        <p:txBody>
          <a:bodyPr/>
          <a:lstStyle/>
          <a:p>
            <a:r>
              <a:rPr lang="en-US" sz="2400" b="0" smtClean="0">
                <a:effectLst/>
              </a:rPr>
              <a:t>3 Key Questions</a:t>
            </a:r>
          </a:p>
          <a:p>
            <a:pPr lvl="1"/>
            <a:r>
              <a:rPr lang="en-US" sz="2400" b="0" smtClean="0">
                <a:effectLst/>
              </a:rPr>
              <a:t>Did the task start?</a:t>
            </a:r>
          </a:p>
          <a:p>
            <a:pPr lvl="1"/>
            <a:r>
              <a:rPr lang="en-US" sz="2400" b="0" smtClean="0">
                <a:effectLst/>
              </a:rPr>
              <a:t>If yes, on what date?</a:t>
            </a:r>
          </a:p>
          <a:p>
            <a:pPr lvl="1"/>
            <a:r>
              <a:rPr lang="en-US" sz="2400" b="0" smtClean="0">
                <a:effectLst/>
              </a:rPr>
              <a:t>What date will the task finish?</a:t>
            </a:r>
          </a:p>
          <a:p>
            <a:pPr lvl="1"/>
            <a:r>
              <a:rPr lang="en-US" sz="2400" b="0" smtClean="0">
                <a:effectLst/>
              </a:rPr>
              <a:t>If finishes on what date did it finish?</a:t>
            </a:r>
          </a:p>
          <a:p>
            <a:r>
              <a:rPr lang="en-US" sz="2400" b="0" smtClean="0">
                <a:effectLst/>
              </a:rPr>
              <a:t>2-3 week window</a:t>
            </a:r>
          </a:p>
          <a:p>
            <a:pPr lvl="1"/>
            <a:r>
              <a:rPr lang="en-US" sz="2400" b="0" smtClean="0">
                <a:effectLst/>
              </a:rPr>
              <a:t>Usually less than 15 tasks per status period</a:t>
            </a:r>
          </a:p>
          <a:p>
            <a:r>
              <a:rPr lang="en-US" sz="2400" b="0" smtClean="0">
                <a:effectLst/>
              </a:rPr>
              <a:t>Low-key, unintrusive status collection!</a:t>
            </a:r>
          </a:p>
        </p:txBody>
      </p:sp>
      <p:graphicFrame>
        <p:nvGraphicFramePr>
          <p:cNvPr id="4"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Status Collection Methods</a:t>
            </a:r>
          </a:p>
        </p:txBody>
      </p:sp>
      <p:pic>
        <p:nvPicPr>
          <p:cNvPr id="59395" name="Shape 63489"/>
          <p:cNvPicPr>
            <a:picLocks noChangeAspect="1" noChangeArrowheads="1"/>
          </p:cNvPicPr>
          <p:nvPr/>
        </p:nvPicPr>
        <p:blipFill>
          <a:blip r:embed="rId2"/>
          <a:srcRect/>
          <a:stretch>
            <a:fillRect/>
          </a:stretch>
        </p:blipFill>
        <p:spPr bwMode="auto">
          <a:xfrm>
            <a:off x="2209800" y="1676400"/>
            <a:ext cx="1246188" cy="1454150"/>
          </a:xfrm>
          <a:prstGeom prst="rect">
            <a:avLst/>
          </a:prstGeom>
          <a:ln>
            <a:noFill/>
          </a:ln>
          <a:effectLst>
            <a:outerShdw blurRad="292100" dist="139700" dir="2700000" algn="tl" rotWithShape="0">
              <a:srgbClr val="333333">
                <a:alpha val="65000"/>
              </a:srgbClr>
            </a:outerShdw>
          </a:effectLst>
        </p:spPr>
      </p:pic>
      <p:pic>
        <p:nvPicPr>
          <p:cNvPr id="59396" name="Shape 63490"/>
          <p:cNvPicPr>
            <a:picLocks noChangeAspect="1" noChangeArrowheads="1"/>
          </p:cNvPicPr>
          <p:nvPr/>
        </p:nvPicPr>
        <p:blipFill>
          <a:blip r:embed="rId3"/>
          <a:srcRect/>
          <a:stretch>
            <a:fillRect/>
          </a:stretch>
        </p:blipFill>
        <p:spPr bwMode="auto">
          <a:xfrm>
            <a:off x="4343400" y="1600200"/>
            <a:ext cx="2362200" cy="1535113"/>
          </a:xfrm>
          <a:prstGeom prst="rect">
            <a:avLst/>
          </a:prstGeom>
          <a:ln>
            <a:noFill/>
          </a:ln>
          <a:effectLst>
            <a:outerShdw blurRad="292100" dist="139700" dir="2700000" algn="tl" rotWithShape="0">
              <a:srgbClr val="333333">
                <a:alpha val="65000"/>
              </a:srgbClr>
            </a:outerShdw>
          </a:effectLst>
        </p:spPr>
      </p:pic>
      <p:pic>
        <p:nvPicPr>
          <p:cNvPr id="59397" name="Shape 63491"/>
          <p:cNvPicPr>
            <a:picLocks noChangeAspect="1" noChangeArrowheads="1"/>
          </p:cNvPicPr>
          <p:nvPr/>
        </p:nvPicPr>
        <p:blipFill>
          <a:blip r:embed="rId4"/>
          <a:srcRect/>
          <a:stretch>
            <a:fillRect/>
          </a:stretch>
        </p:blipFill>
        <p:spPr bwMode="auto">
          <a:xfrm>
            <a:off x="1752600" y="4114800"/>
            <a:ext cx="1760538" cy="1377950"/>
          </a:xfrm>
          <a:prstGeom prst="rect">
            <a:avLst/>
          </a:prstGeom>
          <a:ln>
            <a:noFill/>
          </a:ln>
          <a:effectLst>
            <a:outerShdw blurRad="292100" dist="139700" dir="2700000" algn="tl" rotWithShape="0">
              <a:srgbClr val="333333">
                <a:alpha val="65000"/>
              </a:srgbClr>
            </a:outerShdw>
          </a:effectLst>
        </p:spPr>
      </p:pic>
      <p:pic>
        <p:nvPicPr>
          <p:cNvPr id="59398" name="Shape 63492"/>
          <p:cNvPicPr>
            <a:picLocks noChangeAspect="1" noChangeArrowheads="1"/>
          </p:cNvPicPr>
          <p:nvPr/>
        </p:nvPicPr>
        <p:blipFill>
          <a:blip r:embed="rId5"/>
          <a:srcRect/>
          <a:stretch>
            <a:fillRect/>
          </a:stretch>
        </p:blipFill>
        <p:spPr bwMode="auto">
          <a:xfrm>
            <a:off x="4495800" y="4038600"/>
            <a:ext cx="1641475" cy="1584325"/>
          </a:xfrm>
          <a:prstGeom prst="rect">
            <a:avLst/>
          </a:prstGeom>
          <a:ln>
            <a:noFill/>
          </a:ln>
          <a:effectLst>
            <a:outerShdw blurRad="292100" dist="139700" dir="2700000" algn="tl" rotWithShape="0">
              <a:srgbClr val="333333">
                <a:alpha val="65000"/>
              </a:srgbClr>
            </a:outerShdw>
          </a:effectLst>
        </p:spPr>
      </p:pic>
      <p:sp>
        <p:nvSpPr>
          <p:cNvPr id="43015" name="TextBox 63493"/>
          <p:cNvSpPr txBox="1">
            <a:spLocks noChangeArrowheads="1"/>
          </p:cNvSpPr>
          <p:nvPr/>
        </p:nvSpPr>
        <p:spPr bwMode="auto">
          <a:xfrm>
            <a:off x="2819400" y="2667000"/>
            <a:ext cx="1082675" cy="400050"/>
          </a:xfrm>
          <a:prstGeom prst="rect">
            <a:avLst/>
          </a:prstGeom>
          <a:noFill/>
          <a:ln w="9525">
            <a:noFill/>
            <a:miter lim="800000"/>
            <a:headEnd/>
            <a:tailEnd/>
          </a:ln>
        </p:spPr>
        <p:txBody>
          <a:bodyPr wrap="none">
            <a:spAutoFit/>
          </a:bodyPr>
          <a:lstStyle/>
          <a:p>
            <a:r>
              <a:rPr lang="en-US" sz="2000" b="0">
                <a:solidFill>
                  <a:schemeClr val="accent1"/>
                </a:solidFill>
              </a:rPr>
              <a:t>Reports</a:t>
            </a:r>
          </a:p>
        </p:txBody>
      </p:sp>
      <p:sp>
        <p:nvSpPr>
          <p:cNvPr id="43016" name="TextBox 63494"/>
          <p:cNvSpPr txBox="1">
            <a:spLocks noChangeArrowheads="1"/>
          </p:cNvSpPr>
          <p:nvPr/>
        </p:nvSpPr>
        <p:spPr bwMode="auto">
          <a:xfrm>
            <a:off x="5867400" y="2895600"/>
            <a:ext cx="1096963" cy="400050"/>
          </a:xfrm>
          <a:prstGeom prst="rect">
            <a:avLst/>
          </a:prstGeom>
          <a:noFill/>
          <a:ln w="9525">
            <a:noFill/>
            <a:miter lim="800000"/>
            <a:headEnd/>
            <a:tailEnd/>
          </a:ln>
        </p:spPr>
        <p:txBody>
          <a:bodyPr wrap="none">
            <a:spAutoFit/>
          </a:bodyPr>
          <a:lstStyle/>
          <a:p>
            <a:r>
              <a:rPr lang="en-US" sz="2000" b="0">
                <a:solidFill>
                  <a:schemeClr val="accent1"/>
                </a:solidFill>
              </a:rPr>
              <a:t>Meeting</a:t>
            </a:r>
          </a:p>
        </p:txBody>
      </p:sp>
      <p:sp>
        <p:nvSpPr>
          <p:cNvPr id="43017" name="TextBox 63495"/>
          <p:cNvSpPr txBox="1">
            <a:spLocks noChangeArrowheads="1"/>
          </p:cNvSpPr>
          <p:nvPr/>
        </p:nvSpPr>
        <p:spPr bwMode="auto">
          <a:xfrm>
            <a:off x="3124200" y="5257800"/>
            <a:ext cx="912813" cy="400050"/>
          </a:xfrm>
          <a:prstGeom prst="rect">
            <a:avLst/>
          </a:prstGeom>
          <a:noFill/>
          <a:ln w="9525">
            <a:noFill/>
            <a:miter lim="800000"/>
            <a:headEnd/>
            <a:tailEnd/>
          </a:ln>
        </p:spPr>
        <p:txBody>
          <a:bodyPr wrap="none">
            <a:spAutoFit/>
          </a:bodyPr>
          <a:lstStyle/>
          <a:p>
            <a:r>
              <a:rPr lang="en-US" sz="2000" b="0">
                <a:solidFill>
                  <a:schemeClr val="accent1"/>
                </a:solidFill>
              </a:rPr>
              <a:t>E-Mail</a:t>
            </a:r>
          </a:p>
        </p:txBody>
      </p:sp>
      <p:sp>
        <p:nvSpPr>
          <p:cNvPr id="43018" name="TextBox 63496"/>
          <p:cNvSpPr txBox="1">
            <a:spLocks noChangeArrowheads="1"/>
          </p:cNvSpPr>
          <p:nvPr/>
        </p:nvSpPr>
        <p:spPr bwMode="auto">
          <a:xfrm>
            <a:off x="5410200" y="4953000"/>
            <a:ext cx="2152650" cy="400050"/>
          </a:xfrm>
          <a:prstGeom prst="rect">
            <a:avLst/>
          </a:prstGeom>
          <a:noFill/>
          <a:ln w="9525">
            <a:noFill/>
            <a:miter lim="800000"/>
            <a:headEnd/>
            <a:tailEnd/>
          </a:ln>
        </p:spPr>
        <p:txBody>
          <a:bodyPr wrap="none">
            <a:spAutoFit/>
          </a:bodyPr>
          <a:lstStyle/>
          <a:p>
            <a:r>
              <a:rPr lang="en-US" sz="2000" b="0">
                <a:solidFill>
                  <a:schemeClr val="accent1"/>
                </a:solidFill>
              </a:rPr>
              <a:t>Planning Support</a:t>
            </a:r>
          </a:p>
        </p:txBody>
      </p:sp>
      <p:graphicFrame>
        <p:nvGraphicFramePr>
          <p:cNvPr id="11"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4035" name="Rectangle 3"/>
          <p:cNvSpPr>
            <a:spLocks noGrp="1" noChangeArrowheads="1"/>
          </p:cNvSpPr>
          <p:nvPr>
            <p:ph type="body" idx="1"/>
          </p:nvPr>
        </p:nvSpPr>
        <p:spPr>
          <a:xfrm>
            <a:off x="381000" y="1744663"/>
            <a:ext cx="4114800" cy="2141537"/>
          </a:xfrm>
        </p:spPr>
        <p:txBody>
          <a:bodyPr/>
          <a:lstStyle/>
          <a:p>
            <a:r>
              <a:rPr lang="en-US" sz="2800" b="0" smtClean="0">
                <a:effectLst/>
              </a:rPr>
              <a:t>Variances is the difference between plan and actual</a:t>
            </a:r>
          </a:p>
          <a:p>
            <a:r>
              <a:rPr lang="en-US" sz="2800" b="0" smtClean="0">
                <a:effectLst/>
              </a:rPr>
              <a:t>Projects slip one day at a time</a:t>
            </a:r>
          </a:p>
        </p:txBody>
      </p:sp>
      <p:pic>
        <p:nvPicPr>
          <p:cNvPr id="44036" name="Shape 64514"/>
          <p:cNvPicPr>
            <a:picLocks noChangeAspect="1" noChangeArrowheads="1"/>
          </p:cNvPicPr>
          <p:nvPr/>
        </p:nvPicPr>
        <p:blipFill>
          <a:blip r:embed="rId2"/>
          <a:srcRect/>
          <a:stretch>
            <a:fillRect/>
          </a:stretch>
        </p:blipFill>
        <p:spPr bwMode="auto">
          <a:xfrm>
            <a:off x="4953000" y="1905000"/>
            <a:ext cx="3732213" cy="38608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Identify Variances</a:t>
            </a:r>
          </a:p>
        </p:txBody>
      </p:sp>
      <p:sp>
        <p:nvSpPr>
          <p:cNvPr id="45059" name="Rectangle 3"/>
          <p:cNvSpPr>
            <a:spLocks noGrp="1" noChangeArrowheads="1"/>
          </p:cNvSpPr>
          <p:nvPr>
            <p:ph type="body" idx="1"/>
          </p:nvPr>
        </p:nvSpPr>
        <p:spPr>
          <a:xfrm>
            <a:off x="2971800" y="2125663"/>
            <a:ext cx="5638800" cy="2751137"/>
          </a:xfrm>
        </p:spPr>
        <p:txBody>
          <a:bodyPr/>
          <a:lstStyle/>
          <a:p>
            <a:r>
              <a:rPr lang="en-US" sz="2400" b="0" smtClean="0">
                <a:effectLst/>
              </a:rPr>
              <a:t>New activities on the critical path</a:t>
            </a:r>
          </a:p>
          <a:p>
            <a:r>
              <a:rPr lang="en-US" sz="2400" b="0" smtClean="0">
                <a:effectLst/>
              </a:rPr>
              <a:t>Changes in milestone dates or the end date of the project</a:t>
            </a:r>
          </a:p>
          <a:p>
            <a:r>
              <a:rPr lang="en-US" sz="2400" b="0" smtClean="0">
                <a:effectLst/>
              </a:rPr>
              <a:t>Reductions or increases in float for upcoming activities</a:t>
            </a:r>
          </a:p>
          <a:p>
            <a:r>
              <a:rPr lang="en-US" sz="2400" b="0" smtClean="0">
                <a:effectLst/>
              </a:rPr>
              <a:t>Slips in the schedule of particular groups of activities</a:t>
            </a:r>
          </a:p>
        </p:txBody>
      </p:sp>
      <p:sp>
        <p:nvSpPr>
          <p:cNvPr id="61444" name="Text Box 4"/>
          <p:cNvSpPr txBox="1">
            <a:spLocks noChangeArrowheads="1"/>
          </p:cNvSpPr>
          <p:nvPr/>
        </p:nvSpPr>
        <p:spPr bwMode="auto">
          <a:xfrm>
            <a:off x="533400" y="2125663"/>
            <a:ext cx="2101850" cy="9779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90000"/>
              </a:lnSpc>
              <a:defRPr/>
            </a:pPr>
            <a:r>
              <a:rPr lang="en-US" sz="3200" b="0" dirty="0"/>
              <a:t>Schedule </a:t>
            </a:r>
          </a:p>
          <a:p>
            <a:pPr>
              <a:lnSpc>
                <a:spcPct val="90000"/>
              </a:lnSpc>
              <a:defRPr/>
            </a:pPr>
            <a:r>
              <a:rPr lang="en-US" sz="3200" b="0" dirty="0"/>
              <a:t>Variances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6083" name="Rectangle 3"/>
          <p:cNvSpPr>
            <a:spLocks noGrp="1" noChangeArrowheads="1"/>
          </p:cNvSpPr>
          <p:nvPr>
            <p:ph type="body" idx="1"/>
          </p:nvPr>
        </p:nvSpPr>
        <p:spPr>
          <a:xfrm>
            <a:off x="2438400" y="2187575"/>
            <a:ext cx="5867400" cy="2308225"/>
          </a:xfrm>
        </p:spPr>
        <p:txBody>
          <a:bodyPr/>
          <a:lstStyle/>
          <a:p>
            <a:r>
              <a:rPr lang="en-US" sz="2400" b="0" smtClean="0">
                <a:effectLst/>
              </a:rPr>
              <a:t>Investments of more time than planned</a:t>
            </a:r>
          </a:p>
          <a:p>
            <a:r>
              <a:rPr lang="en-US" sz="2400" b="0" smtClean="0">
                <a:effectLst/>
              </a:rPr>
              <a:t>Not investing enough time to get the task done on schedule</a:t>
            </a:r>
          </a:p>
          <a:p>
            <a:r>
              <a:rPr lang="en-US" sz="2400" b="0" smtClean="0">
                <a:effectLst/>
              </a:rPr>
              <a:t>Conflicting requirements for common resources (now and in the future)</a:t>
            </a:r>
          </a:p>
        </p:txBody>
      </p:sp>
      <p:sp>
        <p:nvSpPr>
          <p:cNvPr id="62468" name="Text Box 4"/>
          <p:cNvSpPr txBox="1">
            <a:spLocks noChangeArrowheads="1"/>
          </p:cNvSpPr>
          <p:nvPr/>
        </p:nvSpPr>
        <p:spPr bwMode="auto">
          <a:xfrm>
            <a:off x="457200" y="2187575"/>
            <a:ext cx="1725613" cy="868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Resource</a:t>
            </a:r>
          </a:p>
          <a:p>
            <a:pPr>
              <a:lnSpc>
                <a:spcPct val="90000"/>
              </a:lnSpc>
              <a:defRPr/>
            </a:pPr>
            <a:r>
              <a:rPr lang="en-US" sz="2800" b="0" dirty="0"/>
              <a:t>Variance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Identify Variances</a:t>
            </a:r>
          </a:p>
        </p:txBody>
      </p:sp>
      <p:sp>
        <p:nvSpPr>
          <p:cNvPr id="47107" name="Rectangle 3"/>
          <p:cNvSpPr>
            <a:spLocks noGrp="1" noChangeArrowheads="1"/>
          </p:cNvSpPr>
          <p:nvPr>
            <p:ph type="body" idx="1"/>
          </p:nvPr>
        </p:nvSpPr>
        <p:spPr>
          <a:xfrm>
            <a:off x="3200400" y="2582863"/>
            <a:ext cx="5410200" cy="1531937"/>
          </a:xfrm>
        </p:spPr>
        <p:txBody>
          <a:bodyPr/>
          <a:lstStyle/>
          <a:p>
            <a:r>
              <a:rPr lang="en-US" sz="2400" b="0" smtClean="0">
                <a:effectLst/>
              </a:rPr>
              <a:t>Deliverables not meeting or exceeding specs</a:t>
            </a:r>
          </a:p>
          <a:p>
            <a:r>
              <a:rPr lang="en-US" sz="2400" b="0" smtClean="0">
                <a:effectLst/>
              </a:rPr>
              <a:t>Deliverables not meeting or exceeding quality requirements</a:t>
            </a:r>
          </a:p>
        </p:txBody>
      </p:sp>
      <p:sp>
        <p:nvSpPr>
          <p:cNvPr id="63492" name="Text Box 4"/>
          <p:cNvSpPr txBox="1">
            <a:spLocks noChangeArrowheads="1"/>
          </p:cNvSpPr>
          <p:nvPr/>
        </p:nvSpPr>
        <p:spPr bwMode="auto">
          <a:xfrm>
            <a:off x="533400" y="2582863"/>
            <a:ext cx="1771650" cy="9779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3200" b="0" dirty="0"/>
              <a:t>Scope </a:t>
            </a:r>
          </a:p>
          <a:p>
            <a:pPr>
              <a:lnSpc>
                <a:spcPct val="90000"/>
              </a:lnSpc>
              <a:defRPr/>
            </a:pPr>
            <a:r>
              <a:rPr lang="en-US" sz="3200" b="0" dirty="0"/>
              <a:t>Variance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331788"/>
            <a:ext cx="8393113" cy="590550"/>
          </a:xfrm>
        </p:spPr>
        <p:txBody>
          <a:bodyPr/>
          <a:lstStyle/>
          <a:p>
            <a:pPr>
              <a:defRPr/>
            </a:pPr>
            <a:r>
              <a:rPr lang="en-US" sz="3600" dirty="0" smtClean="0">
                <a:effectLst>
                  <a:outerShdw blurRad="38100" dist="38100" dir="2700000" algn="tl">
                    <a:srgbClr val="000000">
                      <a:alpha val="43137"/>
                    </a:srgbClr>
                  </a:outerShdw>
                </a:effectLst>
              </a:rPr>
              <a:t>Save Status Information</a:t>
            </a:r>
          </a:p>
        </p:txBody>
      </p:sp>
      <p:sp>
        <p:nvSpPr>
          <p:cNvPr id="48131" name="Rectangle 3"/>
          <p:cNvSpPr>
            <a:spLocks noGrp="1" noChangeArrowheads="1"/>
          </p:cNvSpPr>
          <p:nvPr>
            <p:ph type="body" idx="1"/>
          </p:nvPr>
        </p:nvSpPr>
        <p:spPr>
          <a:xfrm>
            <a:off x="3048000" y="2346325"/>
            <a:ext cx="4191000" cy="2530475"/>
          </a:xfrm>
        </p:spPr>
        <p:txBody>
          <a:bodyPr/>
          <a:lstStyle/>
          <a:p>
            <a:r>
              <a:rPr lang="en-US" sz="2400" b="0" smtClean="0">
                <a:effectLst/>
              </a:rPr>
              <a:t>Provides new team members or new project manager taking over an ongoing project with valuable information</a:t>
            </a:r>
          </a:p>
          <a:p>
            <a:r>
              <a:rPr lang="en-US" sz="2400" b="0" smtClean="0">
                <a:effectLst/>
              </a:rPr>
              <a:t>Summarizes adaptive actions taken to date</a:t>
            </a:r>
          </a:p>
        </p:txBody>
      </p:sp>
      <p:sp>
        <p:nvSpPr>
          <p:cNvPr id="66564" name="Text Box 4"/>
          <p:cNvSpPr txBox="1">
            <a:spLocks noChangeArrowheads="1"/>
          </p:cNvSpPr>
          <p:nvPr/>
        </p:nvSpPr>
        <p:spPr bwMode="auto">
          <a:xfrm>
            <a:off x="1143000" y="2270125"/>
            <a:ext cx="1524000" cy="4810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Purpose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Define &amp; Organize the Project</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381000" y="2392363"/>
          <a:ext cx="838835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609600" y="1524000"/>
            <a:ext cx="5577840" cy="5486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and Executing Projects</a:t>
            </a:r>
          </a:p>
        </p:txBody>
      </p:sp>
      <p:sp>
        <p:nvSpPr>
          <p:cNvPr id="8" name="Rectangle 7"/>
          <p:cNvSpPr/>
          <p:nvPr/>
        </p:nvSpPr>
        <p:spPr bwMode="auto">
          <a:xfrm>
            <a:off x="352425" y="2295525"/>
            <a:ext cx="6308725" cy="3749675"/>
          </a:xfrm>
          <a:prstGeom prst="rect">
            <a:avLst/>
          </a:prstGeom>
          <a:solidFill>
            <a:schemeClr val="tx1">
              <a:alpha val="67000"/>
            </a:schemeClr>
          </a:solidFill>
          <a:ln w="12700" cap="flat" cmpd="sng" algn="ctr">
            <a:noFill/>
            <a:prstDash val="solid"/>
            <a:round/>
            <a:headEnd type="none" w="med" len="med"/>
            <a:tailEnd type="none" w="med" len="med"/>
          </a:ln>
          <a:effectLst/>
        </p:spPr>
        <p:txBody>
          <a:bodyPr>
            <a:spAutoFit/>
          </a:bodyPr>
          <a:lstStyle/>
          <a:p>
            <a:pPr>
              <a:lnSpc>
                <a:spcPct val="90000"/>
              </a:lnSpc>
              <a:defRPr/>
            </a:pPr>
            <a:endParaRPr lang="en-US" sz="240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331788"/>
            <a:ext cx="8393113" cy="534987"/>
          </a:xfrm>
        </p:spPr>
        <p:txBody>
          <a:bodyPr/>
          <a:lstStyle/>
          <a:p>
            <a:pPr>
              <a:defRPr/>
            </a:pPr>
            <a:r>
              <a:rPr lang="en-US" sz="3200" dirty="0" smtClean="0">
                <a:effectLst>
                  <a:outerShdw blurRad="38100" dist="38100" dir="2700000" algn="tl">
                    <a:srgbClr val="000000">
                      <a:alpha val="43137"/>
                    </a:srgbClr>
                  </a:outerShdw>
                </a:effectLst>
              </a:rPr>
              <a:t>Conduct a Closeout Review</a:t>
            </a:r>
          </a:p>
        </p:txBody>
      </p:sp>
      <p:sp>
        <p:nvSpPr>
          <p:cNvPr id="51203" name="Rectangle 3"/>
          <p:cNvSpPr>
            <a:spLocks noGrp="1" noChangeArrowheads="1"/>
          </p:cNvSpPr>
          <p:nvPr>
            <p:ph type="body" idx="1"/>
          </p:nvPr>
        </p:nvSpPr>
        <p:spPr>
          <a:xfrm>
            <a:off x="2438400" y="2379663"/>
            <a:ext cx="6477000" cy="3230562"/>
          </a:xfrm>
        </p:spPr>
        <p:txBody>
          <a:bodyPr/>
          <a:lstStyle/>
          <a:p>
            <a:r>
              <a:rPr lang="en-US" sz="2000" smtClean="0">
                <a:effectLst/>
              </a:rPr>
              <a:t>A close out review should highlight both what went right and what went wrong</a:t>
            </a:r>
          </a:p>
          <a:p>
            <a:pPr lvl="1"/>
            <a:r>
              <a:rPr lang="en-US" sz="2000" b="0" smtClean="0">
                <a:effectLst/>
              </a:rPr>
              <a:t>Both are essential for continuous improvement </a:t>
            </a:r>
          </a:p>
          <a:p>
            <a:pPr lvl="1"/>
            <a:r>
              <a:rPr lang="en-US" sz="2000" b="0" smtClean="0">
                <a:effectLst/>
              </a:rPr>
              <a:t>Exploit the successes and identify the elements which contributed to the success</a:t>
            </a:r>
          </a:p>
          <a:p>
            <a:pPr lvl="1"/>
            <a:r>
              <a:rPr lang="en-US" sz="2000" b="0" smtClean="0">
                <a:effectLst/>
              </a:rPr>
              <a:t>Avoid the problems in the future and identify processes that need to be defined, redefined and improved</a:t>
            </a:r>
          </a:p>
          <a:p>
            <a:r>
              <a:rPr lang="en-US" sz="2000" smtClean="0">
                <a:effectLst/>
              </a:rPr>
              <a:t>Key Learning's can be valuable for the next project</a:t>
            </a:r>
          </a:p>
        </p:txBody>
      </p:sp>
      <p:sp>
        <p:nvSpPr>
          <p:cNvPr id="68612" name="Text Box 5"/>
          <p:cNvSpPr txBox="1">
            <a:spLocks noChangeArrowheads="1"/>
          </p:cNvSpPr>
          <p:nvPr/>
        </p:nvSpPr>
        <p:spPr bwMode="auto">
          <a:xfrm>
            <a:off x="533400" y="2379663"/>
            <a:ext cx="1524000" cy="4794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Purpose</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Project-PMBOK® Definition</a:t>
            </a:r>
          </a:p>
        </p:txBody>
      </p:sp>
      <p:sp>
        <p:nvSpPr>
          <p:cNvPr id="8195" name="Rectangle 3"/>
          <p:cNvSpPr>
            <a:spLocks noGrp="1" noChangeArrowheads="1"/>
          </p:cNvSpPr>
          <p:nvPr>
            <p:ph type="body" idx="1"/>
          </p:nvPr>
        </p:nvSpPr>
        <p:spPr>
          <a:xfrm>
            <a:off x="457200" y="2514600"/>
            <a:ext cx="8388350" cy="1520825"/>
          </a:xfrm>
        </p:spPr>
        <p:txBody>
          <a:bodyPr/>
          <a:lstStyle/>
          <a:p>
            <a:pPr>
              <a:buFont typeface="Wingdings" pitchFamily="2" charset="2"/>
              <a:buNone/>
            </a:pPr>
            <a:r>
              <a:rPr lang="en-US" sz="2400" smtClean="0">
                <a:effectLst/>
              </a:rPr>
              <a:t>How Temporary?</a:t>
            </a:r>
          </a:p>
          <a:p>
            <a:pPr lvl="1"/>
            <a:r>
              <a:rPr lang="en-US" sz="2000" smtClean="0">
                <a:effectLst/>
              </a:rPr>
              <a:t>Has a definite beginning and end, not an on-going effort</a:t>
            </a:r>
          </a:p>
          <a:p>
            <a:pPr lvl="1"/>
            <a:r>
              <a:rPr lang="en-US" sz="2000" smtClean="0">
                <a:effectLst/>
              </a:rPr>
              <a:t>Ceases when objectives have been attained</a:t>
            </a:r>
          </a:p>
          <a:p>
            <a:pPr lvl="1"/>
            <a:r>
              <a:rPr lang="en-US" sz="2000" smtClean="0">
                <a:effectLst/>
              </a:rPr>
              <a:t>Team is disbanded upon project completion</a:t>
            </a:r>
          </a:p>
        </p:txBody>
      </p:sp>
      <p:sp>
        <p:nvSpPr>
          <p:cNvPr id="32772" name="Text Box 4"/>
          <p:cNvSpPr txBox="1">
            <a:spLocks noChangeArrowheads="1"/>
          </p:cNvSpPr>
          <p:nvPr/>
        </p:nvSpPr>
        <p:spPr bwMode="auto">
          <a:xfrm>
            <a:off x="533400" y="1447800"/>
            <a:ext cx="7848600" cy="75713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nSpc>
                <a:spcPct val="90000"/>
              </a:lnSpc>
              <a:defRPr/>
            </a:pPr>
            <a:r>
              <a:rPr lang="en-US" sz="2400" dirty="0"/>
              <a:t>Project – A temporary endeavor undertaken to create a unique product or service</a:t>
            </a:r>
          </a:p>
        </p:txBody>
      </p:sp>
      <p:sp>
        <p:nvSpPr>
          <p:cNvPr id="8199" name="Rectangle 6"/>
          <p:cNvSpPr>
            <a:spLocks noChangeArrowheads="1"/>
          </p:cNvSpPr>
          <p:nvPr/>
        </p:nvSpPr>
        <p:spPr bwMode="auto">
          <a:xfrm>
            <a:off x="304800" y="4191000"/>
            <a:ext cx="8388350" cy="1428750"/>
          </a:xfrm>
          <a:prstGeom prst="rect">
            <a:avLst/>
          </a:prstGeom>
          <a:noFill/>
          <a:ln w="9525">
            <a:noFill/>
            <a:miter lim="800000"/>
            <a:headEnd/>
            <a:tailEnd/>
          </a:ln>
        </p:spPr>
        <p:txBody>
          <a:bodyPr>
            <a:spAutoFit/>
          </a:bodyPr>
          <a:lstStyle/>
          <a:p>
            <a:pPr marL="571500" indent="-571500" eaLnBrk="0" hangingPunct="0">
              <a:lnSpc>
                <a:spcPct val="90000"/>
              </a:lnSpc>
              <a:spcBef>
                <a:spcPct val="30000"/>
              </a:spcBef>
              <a:buClr>
                <a:schemeClr val="tx2"/>
              </a:buClr>
              <a:buSzPct val="95000"/>
              <a:buFont typeface="Wingdings" pitchFamily="2" charset="2"/>
              <a:buNone/>
            </a:pPr>
            <a:r>
              <a:rPr lang="en-US" sz="2400" dirty="0"/>
              <a:t>Unique?</a:t>
            </a:r>
          </a:p>
          <a:p>
            <a:pPr marL="1028700" lvl="1" indent="-455613" eaLnBrk="0" hangingPunct="0">
              <a:lnSpc>
                <a:spcPct val="90000"/>
              </a:lnSpc>
              <a:spcBef>
                <a:spcPct val="30000"/>
              </a:spcBef>
              <a:buClr>
                <a:schemeClr val="tx2"/>
              </a:buClr>
              <a:buSzPct val="95000"/>
              <a:buFont typeface="Wingdings" pitchFamily="2" charset="2"/>
              <a:buBlip>
                <a:blip r:embed="rId3"/>
              </a:buBlip>
            </a:pPr>
            <a:r>
              <a:rPr lang="en-US" sz="2000" dirty="0"/>
              <a:t>Product characteristics are progressively elaborated</a:t>
            </a:r>
          </a:p>
          <a:p>
            <a:pPr marL="1028700" lvl="1" indent="-455613" eaLnBrk="0" hangingPunct="0">
              <a:lnSpc>
                <a:spcPct val="90000"/>
              </a:lnSpc>
              <a:spcBef>
                <a:spcPct val="30000"/>
              </a:spcBef>
              <a:buClr>
                <a:schemeClr val="tx2"/>
              </a:buClr>
              <a:buSzPct val="95000"/>
              <a:buFont typeface="Wingdings" pitchFamily="2" charset="2"/>
              <a:buBlip>
                <a:blip r:embed="rId3"/>
              </a:buBlip>
            </a:pPr>
            <a:r>
              <a:rPr lang="en-US" sz="2000" dirty="0"/>
              <a:t>The product or service is different in some way from other product or services</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331788"/>
            <a:ext cx="8393113" cy="646112"/>
          </a:xfrm>
        </p:spPr>
        <p:txBody>
          <a:bodyPr/>
          <a:lstStyle/>
          <a:p>
            <a:pPr>
              <a:defRPr/>
            </a:pPr>
            <a:r>
              <a:rPr lang="en-US" sz="4000" dirty="0" smtClean="0">
                <a:effectLst>
                  <a:outerShdw blurRad="38100" dist="38100" dir="2700000" algn="tl">
                    <a:srgbClr val="000000">
                      <a:alpha val="43137"/>
                    </a:srgbClr>
                  </a:outerShdw>
                </a:effectLst>
              </a:rPr>
              <a:t>Close the Project File</a:t>
            </a:r>
          </a:p>
        </p:txBody>
      </p:sp>
      <p:sp>
        <p:nvSpPr>
          <p:cNvPr id="52227" name="Rectangle 3"/>
          <p:cNvSpPr>
            <a:spLocks noGrp="1" noChangeArrowheads="1"/>
          </p:cNvSpPr>
          <p:nvPr>
            <p:ph type="body" idx="1"/>
          </p:nvPr>
        </p:nvSpPr>
        <p:spPr>
          <a:xfrm>
            <a:off x="1981200" y="2089150"/>
            <a:ext cx="6553200" cy="3016250"/>
          </a:xfrm>
        </p:spPr>
        <p:txBody>
          <a:bodyPr/>
          <a:lstStyle/>
          <a:p>
            <a:pPr>
              <a:lnSpc>
                <a:spcPct val="80000"/>
              </a:lnSpc>
            </a:pPr>
            <a:r>
              <a:rPr lang="en-US" sz="2000" smtClean="0">
                <a:effectLst/>
              </a:rPr>
              <a:t>Complete all final review documents</a:t>
            </a:r>
          </a:p>
          <a:p>
            <a:pPr>
              <a:lnSpc>
                <a:spcPct val="80000"/>
              </a:lnSpc>
            </a:pPr>
            <a:r>
              <a:rPr lang="en-US" sz="2000" smtClean="0">
                <a:effectLst/>
              </a:rPr>
              <a:t>Bundle similar reports, if possible (all status reports) and label the bundle</a:t>
            </a:r>
          </a:p>
          <a:p>
            <a:pPr lvl="1">
              <a:lnSpc>
                <a:spcPct val="80000"/>
              </a:lnSpc>
            </a:pPr>
            <a:r>
              <a:rPr lang="en-US" sz="2000" b="0" smtClean="0">
                <a:effectLst/>
              </a:rPr>
              <a:t>Facilitates later research</a:t>
            </a:r>
          </a:p>
          <a:p>
            <a:pPr lvl="1">
              <a:lnSpc>
                <a:spcPct val="80000"/>
              </a:lnSpc>
            </a:pPr>
            <a:r>
              <a:rPr lang="en-US" sz="2000" b="0" smtClean="0">
                <a:effectLst/>
              </a:rPr>
              <a:t>Helps ensure that individual; papers aren’t lost</a:t>
            </a:r>
          </a:p>
          <a:p>
            <a:pPr>
              <a:lnSpc>
                <a:spcPct val="80000"/>
              </a:lnSpc>
            </a:pPr>
            <a:r>
              <a:rPr lang="en-US" sz="2000" smtClean="0">
                <a:effectLst/>
              </a:rPr>
              <a:t>All files should be sent to Administration for storage</a:t>
            </a:r>
          </a:p>
          <a:p>
            <a:pPr>
              <a:lnSpc>
                <a:spcPct val="80000"/>
              </a:lnSpc>
            </a:pPr>
            <a:r>
              <a:rPr lang="en-US" sz="2000" smtClean="0">
                <a:effectLst/>
              </a:rPr>
              <a:t>Ensuring that the files are stored properly and is the project managers responsibility</a:t>
            </a:r>
          </a:p>
        </p:txBody>
      </p:sp>
      <p:sp>
        <p:nvSpPr>
          <p:cNvPr id="69636" name="Text Box 4"/>
          <p:cNvSpPr txBox="1">
            <a:spLocks noChangeArrowheads="1"/>
          </p:cNvSpPr>
          <p:nvPr/>
        </p:nvSpPr>
        <p:spPr bwMode="auto">
          <a:xfrm>
            <a:off x="457200" y="1968500"/>
            <a:ext cx="1482725" cy="4794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defRPr/>
            </a:pPr>
            <a:r>
              <a:rPr lang="en-US" sz="2800" b="0" dirty="0"/>
              <a:t>Process</a:t>
            </a:r>
          </a:p>
        </p:txBody>
      </p:sp>
      <p:graphicFrame>
        <p:nvGraphicFramePr>
          <p:cNvPr id="5" name="Content Placeholder 3"/>
          <p:cNvGraphicFramePr>
            <a:graphicFrameLocks/>
          </p:cNvGraphicFramePr>
          <p:nvPr/>
        </p:nvGraphicFramePr>
        <p:xfrm>
          <a:off x="6705600" y="0"/>
          <a:ext cx="22098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Diagram 2"/>
          <p:cNvPicPr>
            <a:picLocks noChangeArrowheads="1"/>
          </p:cNvPicPr>
          <p:nvPr/>
        </p:nvPicPr>
        <p:blipFill>
          <a:blip r:embed="rId2"/>
          <a:srcRect t="-8250" b="-6670"/>
          <a:stretch>
            <a:fillRect/>
          </a:stretch>
        </p:blipFill>
        <p:spPr bwMode="auto">
          <a:xfrm>
            <a:off x="466725" y="2667000"/>
            <a:ext cx="8067675" cy="2841625"/>
          </a:xfrm>
          <a:prstGeom prst="rect">
            <a:avLst/>
          </a:prstGeom>
          <a:noFill/>
          <a:ln w="9525">
            <a:noFill/>
            <a:miter lim="800000"/>
            <a:headEnd/>
            <a:tailEnd/>
          </a:ln>
        </p:spPr>
      </p:pic>
      <p:sp>
        <p:nvSpPr>
          <p:cNvPr id="5" name="Rectangle 2"/>
          <p:cNvSpPr>
            <a:spLocks noGrp="1" noChangeArrowheads="1"/>
          </p:cNvSpPr>
          <p:nvPr>
            <p:ph type="title"/>
          </p:nvPr>
        </p:nvSpPr>
        <p:spPr>
          <a:xfrm>
            <a:off x="381000" y="331788"/>
            <a:ext cx="8393113" cy="1200150"/>
          </a:xfrm>
        </p:spPr>
        <p:txBody>
          <a:bodyPr/>
          <a:lstStyle/>
          <a:p>
            <a:pPr>
              <a:defRPr/>
            </a:pPr>
            <a:r>
              <a:rPr lang="en-US" sz="4000" dirty="0" smtClean="0"/>
              <a:t>What’s new in </a:t>
            </a:r>
            <a:br>
              <a:rPr lang="en-US" sz="4000" dirty="0" smtClean="0"/>
            </a:br>
            <a:r>
              <a:rPr lang="en-US" sz="4000" dirty="0" smtClean="0"/>
              <a:t>Microsoft Project 2007</a:t>
            </a:r>
            <a:endParaRPr lang="en-US" sz="4000" dirty="0" smtClean="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7063" y="1654175"/>
            <a:ext cx="7772400" cy="1422400"/>
          </a:xfrm>
        </p:spPr>
        <p:txBody>
          <a:bodyPr/>
          <a:lstStyle/>
          <a:p>
            <a:pPr>
              <a:defRPr/>
            </a:pPr>
            <a:r>
              <a:rPr lang="en-US" dirty="0" smtClean="0"/>
              <a:t>Introducing Microsoft Project 2007 Interface</a:t>
            </a:r>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6"/>
          <p:cNvPicPr>
            <a:picLocks noChangeAspect="1" noChangeArrowheads="1"/>
          </p:cNvPicPr>
          <p:nvPr/>
        </p:nvPicPr>
        <p:blipFill>
          <a:blip r:embed="rId2"/>
          <a:srcRect/>
          <a:stretch>
            <a:fillRect/>
          </a:stretch>
        </p:blipFill>
        <p:spPr bwMode="auto">
          <a:xfrm>
            <a:off x="1143000" y="1062038"/>
            <a:ext cx="6934200" cy="5021262"/>
          </a:xfrm>
          <a:prstGeom prst="rect">
            <a:avLst/>
          </a:prstGeom>
          <a:noFill/>
          <a:ln w="9525">
            <a:noFill/>
            <a:miter lim="800000"/>
            <a:headEnd/>
            <a:tailEnd/>
          </a:ln>
        </p:spPr>
      </p:pic>
      <p:cxnSp>
        <p:nvCxnSpPr>
          <p:cNvPr id="98315" name="AutoShape 11"/>
          <p:cNvCxnSpPr>
            <a:cxnSpLocks noChangeShapeType="1"/>
          </p:cNvCxnSpPr>
          <p:nvPr/>
        </p:nvCxnSpPr>
        <p:spPr bwMode="auto">
          <a:xfrm flipH="1">
            <a:off x="2162175" y="3987800"/>
            <a:ext cx="109537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8316" name="Text Box 12"/>
          <p:cNvSpPr txBox="1">
            <a:spLocks noChangeArrowheads="1"/>
          </p:cNvSpPr>
          <p:nvPr/>
        </p:nvSpPr>
        <p:spPr bwMode="auto">
          <a:xfrm>
            <a:off x="3305175" y="3810001"/>
            <a:ext cx="1266825" cy="228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Project Guide</a:t>
            </a:r>
            <a:endParaRPr lang="en-US" sz="2800" dirty="0">
              <a:solidFill>
                <a:schemeClr val="bg2"/>
              </a:solidFill>
            </a:endParaRPr>
          </a:p>
        </p:txBody>
      </p:sp>
      <p:cxnSp>
        <p:nvCxnSpPr>
          <p:cNvPr id="98317" name="AutoShape 13"/>
          <p:cNvCxnSpPr>
            <a:cxnSpLocks noChangeShapeType="1"/>
          </p:cNvCxnSpPr>
          <p:nvPr/>
        </p:nvCxnSpPr>
        <p:spPr bwMode="auto">
          <a:xfrm flipH="1">
            <a:off x="4886325" y="3511550"/>
            <a:ext cx="109537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8318" name="Text Box 14"/>
          <p:cNvSpPr txBox="1">
            <a:spLocks noChangeArrowheads="1"/>
          </p:cNvSpPr>
          <p:nvPr/>
        </p:nvSpPr>
        <p:spPr bwMode="auto">
          <a:xfrm>
            <a:off x="6048375" y="3352801"/>
            <a:ext cx="1647825" cy="228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Gant Chart</a:t>
            </a:r>
            <a:endParaRPr lang="en-US" sz="2800" dirty="0">
              <a:solidFill>
                <a:schemeClr val="bg2"/>
              </a:solidFill>
            </a:endParaRPr>
          </a:p>
        </p:txBody>
      </p:sp>
      <p:cxnSp>
        <p:nvCxnSpPr>
          <p:cNvPr id="98319" name="AutoShape 15"/>
          <p:cNvCxnSpPr>
            <a:cxnSpLocks noChangeShapeType="1"/>
          </p:cNvCxnSpPr>
          <p:nvPr/>
        </p:nvCxnSpPr>
        <p:spPr bwMode="auto">
          <a:xfrm>
            <a:off x="1997075" y="668338"/>
            <a:ext cx="0" cy="600075"/>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98320" name="AutoShape 16"/>
          <p:cNvSpPr>
            <a:spLocks noChangeArrowheads="1"/>
          </p:cNvSpPr>
          <p:nvPr/>
        </p:nvSpPr>
        <p:spPr bwMode="auto">
          <a:xfrm>
            <a:off x="1828800" y="381000"/>
            <a:ext cx="1471613" cy="242887"/>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Standard Tool Bar</a:t>
            </a:r>
            <a:endParaRPr lang="en-US" sz="2800" dirty="0">
              <a:solidFill>
                <a:schemeClr val="bg2"/>
              </a:solidFill>
            </a:endParaRPr>
          </a:p>
        </p:txBody>
      </p:sp>
      <p:cxnSp>
        <p:nvCxnSpPr>
          <p:cNvPr id="98321" name="AutoShape 17"/>
          <p:cNvCxnSpPr>
            <a:cxnSpLocks noChangeShapeType="1"/>
          </p:cNvCxnSpPr>
          <p:nvPr/>
        </p:nvCxnSpPr>
        <p:spPr bwMode="auto">
          <a:xfrm>
            <a:off x="3975100" y="503238"/>
            <a:ext cx="0" cy="866775"/>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98322" name="AutoShape 18"/>
          <p:cNvSpPr>
            <a:spLocks noChangeArrowheads="1"/>
          </p:cNvSpPr>
          <p:nvPr/>
        </p:nvSpPr>
        <p:spPr bwMode="auto">
          <a:xfrm>
            <a:off x="3462338" y="213102"/>
            <a:ext cx="1490662" cy="25717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nSpc>
                <a:spcPct val="90000"/>
              </a:lnSpc>
              <a:spcAft>
                <a:spcPts val="1000"/>
              </a:spcAft>
              <a:defRPr/>
            </a:pPr>
            <a:r>
              <a:rPr lang="en-US" sz="1200" b="0" i="1" dirty="0">
                <a:solidFill>
                  <a:schemeClr val="bg2"/>
                </a:solidFill>
                <a:latin typeface="Calibri" pitchFamily="34" charset="0"/>
              </a:rPr>
              <a:t>Format Tool Bar</a:t>
            </a:r>
            <a:endParaRPr lang="en-US" sz="2800" dirty="0">
              <a:solidFill>
                <a:schemeClr val="bg2"/>
              </a:solidFill>
            </a:endParaRPr>
          </a:p>
        </p:txBody>
      </p:sp>
      <p:graphicFrame>
        <p:nvGraphicFramePr>
          <p:cNvPr id="24" name="Diagram 23"/>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788"/>
            <a:ext cx="8393113" cy="646112"/>
          </a:xfrm>
        </p:spPr>
        <p:txBody>
          <a:bodyPr/>
          <a:lstStyle/>
          <a:p>
            <a:pPr>
              <a:defRPr/>
            </a:pPr>
            <a:r>
              <a:rPr lang="en-US" sz="4000" dirty="0" smtClean="0"/>
              <a:t>The Standard Toolbar</a:t>
            </a:r>
            <a:endParaRPr lang="en-US" sz="4000" dirty="0"/>
          </a:p>
        </p:txBody>
      </p:sp>
      <p:graphicFrame>
        <p:nvGraphicFramePr>
          <p:cNvPr id="4" name="Diagram 3"/>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6324" name="Group 2"/>
          <p:cNvGrpSpPr>
            <a:grpSpLocks/>
          </p:cNvGrpSpPr>
          <p:nvPr/>
        </p:nvGrpSpPr>
        <p:grpSpPr bwMode="auto">
          <a:xfrm>
            <a:off x="304800" y="2312988"/>
            <a:ext cx="8534400" cy="2106612"/>
            <a:chOff x="1425" y="11081"/>
            <a:chExt cx="9570" cy="2074"/>
          </a:xfrm>
        </p:grpSpPr>
        <p:cxnSp>
          <p:nvCxnSpPr>
            <p:cNvPr id="56325" name="AutoShape 3"/>
            <p:cNvCxnSpPr>
              <a:cxnSpLocks noChangeShapeType="1"/>
            </p:cNvCxnSpPr>
            <p:nvPr/>
          </p:nvCxnSpPr>
          <p:spPr bwMode="auto">
            <a:xfrm flipV="1">
              <a:off x="1710" y="11725"/>
              <a:ext cx="1" cy="270"/>
            </a:xfrm>
            <a:prstGeom prst="straightConnector1">
              <a:avLst/>
            </a:prstGeom>
            <a:noFill/>
            <a:ln w="9525">
              <a:solidFill>
                <a:srgbClr val="000000"/>
              </a:solidFill>
              <a:round/>
              <a:headEnd/>
              <a:tailEnd/>
            </a:ln>
          </p:spPr>
        </p:cxnSp>
        <p:sp>
          <p:nvSpPr>
            <p:cNvPr id="99332" name="Text Box 4"/>
            <p:cNvSpPr txBox="1">
              <a:spLocks noChangeArrowheads="1"/>
            </p:cNvSpPr>
            <p:nvPr/>
          </p:nvSpPr>
          <p:spPr bwMode="auto">
            <a:xfrm>
              <a:off x="1425" y="11472"/>
              <a:ext cx="630" cy="405"/>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New</a:t>
              </a:r>
              <a:endParaRPr lang="en-US" sz="2800" dirty="0">
                <a:latin typeface="Arial" pitchFamily="34" charset="0"/>
                <a:cs typeface="Arial" pitchFamily="34" charset="0"/>
              </a:endParaRPr>
            </a:p>
          </p:txBody>
        </p:sp>
        <p:cxnSp>
          <p:nvCxnSpPr>
            <p:cNvPr id="56327" name="AutoShape 5"/>
            <p:cNvCxnSpPr>
              <a:cxnSpLocks noChangeShapeType="1"/>
            </p:cNvCxnSpPr>
            <p:nvPr/>
          </p:nvCxnSpPr>
          <p:spPr bwMode="auto">
            <a:xfrm flipV="1">
              <a:off x="1965" y="12341"/>
              <a:ext cx="1" cy="270"/>
            </a:xfrm>
            <a:prstGeom prst="straightConnector1">
              <a:avLst/>
            </a:prstGeom>
            <a:noFill/>
            <a:ln w="9525">
              <a:solidFill>
                <a:srgbClr val="000000"/>
              </a:solidFill>
              <a:round/>
              <a:headEnd/>
              <a:tailEnd/>
            </a:ln>
          </p:spPr>
        </p:cxnSp>
        <p:sp>
          <p:nvSpPr>
            <p:cNvPr id="99334" name="Text Box 6"/>
            <p:cNvSpPr txBox="1">
              <a:spLocks noChangeArrowheads="1"/>
            </p:cNvSpPr>
            <p:nvPr/>
          </p:nvSpPr>
          <p:spPr bwMode="auto">
            <a:xfrm>
              <a:off x="1665" y="12536"/>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Open</a:t>
              </a:r>
              <a:endParaRPr lang="en-US" sz="2800">
                <a:latin typeface="Arial" pitchFamily="34" charset="0"/>
                <a:cs typeface="Arial" pitchFamily="34" charset="0"/>
              </a:endParaRPr>
            </a:p>
          </p:txBody>
        </p:sp>
        <p:sp>
          <p:nvSpPr>
            <p:cNvPr id="99335" name="Text Box 7"/>
            <p:cNvSpPr txBox="1">
              <a:spLocks noChangeArrowheads="1"/>
            </p:cNvSpPr>
            <p:nvPr/>
          </p:nvSpPr>
          <p:spPr bwMode="auto">
            <a:xfrm>
              <a:off x="1920" y="11322"/>
              <a:ext cx="630" cy="405"/>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Save</a:t>
              </a:r>
              <a:endParaRPr lang="en-US" sz="2800" dirty="0">
                <a:latin typeface="Arial" pitchFamily="34" charset="0"/>
                <a:cs typeface="Arial" pitchFamily="34" charset="0"/>
              </a:endParaRPr>
            </a:p>
          </p:txBody>
        </p:sp>
        <p:cxnSp>
          <p:nvCxnSpPr>
            <p:cNvPr id="56330" name="AutoShape 8"/>
            <p:cNvCxnSpPr>
              <a:cxnSpLocks noChangeShapeType="1"/>
            </p:cNvCxnSpPr>
            <p:nvPr/>
          </p:nvCxnSpPr>
          <p:spPr bwMode="auto">
            <a:xfrm flipV="1">
              <a:off x="2250" y="11725"/>
              <a:ext cx="1" cy="270"/>
            </a:xfrm>
            <a:prstGeom prst="straightConnector1">
              <a:avLst/>
            </a:prstGeom>
            <a:noFill/>
            <a:ln w="9525">
              <a:solidFill>
                <a:srgbClr val="000000"/>
              </a:solidFill>
              <a:round/>
              <a:headEnd/>
              <a:tailEnd/>
            </a:ln>
          </p:spPr>
        </p:cxnSp>
        <p:sp>
          <p:nvSpPr>
            <p:cNvPr id="99337" name="Text Box 9"/>
            <p:cNvSpPr txBox="1">
              <a:spLocks noChangeArrowheads="1"/>
            </p:cNvSpPr>
            <p:nvPr/>
          </p:nvSpPr>
          <p:spPr bwMode="auto">
            <a:xfrm>
              <a:off x="2384" y="11231"/>
              <a:ext cx="945" cy="689"/>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Print Preview</a:t>
              </a:r>
              <a:endParaRPr lang="en-US" sz="2800">
                <a:latin typeface="Arial" pitchFamily="34" charset="0"/>
                <a:cs typeface="Arial" pitchFamily="34" charset="0"/>
              </a:endParaRPr>
            </a:p>
          </p:txBody>
        </p:sp>
        <p:cxnSp>
          <p:nvCxnSpPr>
            <p:cNvPr id="56332" name="AutoShape 10"/>
            <p:cNvCxnSpPr>
              <a:cxnSpLocks noChangeShapeType="1"/>
            </p:cNvCxnSpPr>
            <p:nvPr/>
          </p:nvCxnSpPr>
          <p:spPr bwMode="auto">
            <a:xfrm flipV="1">
              <a:off x="2610" y="12341"/>
              <a:ext cx="1" cy="270"/>
            </a:xfrm>
            <a:prstGeom prst="straightConnector1">
              <a:avLst/>
            </a:prstGeom>
            <a:noFill/>
            <a:ln w="9525">
              <a:solidFill>
                <a:srgbClr val="000000"/>
              </a:solidFill>
              <a:round/>
              <a:headEnd/>
              <a:tailEnd/>
            </a:ln>
          </p:spPr>
        </p:cxnSp>
        <p:cxnSp>
          <p:nvCxnSpPr>
            <p:cNvPr id="56333" name="AutoShape 11"/>
            <p:cNvCxnSpPr>
              <a:cxnSpLocks noChangeShapeType="1"/>
            </p:cNvCxnSpPr>
            <p:nvPr/>
          </p:nvCxnSpPr>
          <p:spPr bwMode="auto">
            <a:xfrm flipV="1">
              <a:off x="2865" y="11726"/>
              <a:ext cx="1" cy="270"/>
            </a:xfrm>
            <a:prstGeom prst="straightConnector1">
              <a:avLst/>
            </a:prstGeom>
            <a:noFill/>
            <a:ln w="9525">
              <a:solidFill>
                <a:srgbClr val="000000"/>
              </a:solidFill>
              <a:round/>
              <a:headEnd/>
              <a:tailEnd/>
            </a:ln>
          </p:spPr>
        </p:cxnSp>
        <p:cxnSp>
          <p:nvCxnSpPr>
            <p:cNvPr id="56334" name="AutoShape 12"/>
            <p:cNvCxnSpPr>
              <a:cxnSpLocks noChangeShapeType="1"/>
            </p:cNvCxnSpPr>
            <p:nvPr/>
          </p:nvCxnSpPr>
          <p:spPr bwMode="auto">
            <a:xfrm flipV="1">
              <a:off x="3150" y="12341"/>
              <a:ext cx="1" cy="270"/>
            </a:xfrm>
            <a:prstGeom prst="straightConnector1">
              <a:avLst/>
            </a:prstGeom>
            <a:noFill/>
            <a:ln w="9525">
              <a:solidFill>
                <a:srgbClr val="000000"/>
              </a:solidFill>
              <a:round/>
              <a:headEnd/>
              <a:tailEnd/>
            </a:ln>
          </p:spPr>
        </p:cxnSp>
        <p:cxnSp>
          <p:nvCxnSpPr>
            <p:cNvPr id="56335" name="AutoShape 13"/>
            <p:cNvCxnSpPr>
              <a:cxnSpLocks noChangeShapeType="1"/>
            </p:cNvCxnSpPr>
            <p:nvPr/>
          </p:nvCxnSpPr>
          <p:spPr bwMode="auto">
            <a:xfrm flipV="1">
              <a:off x="3494" y="11710"/>
              <a:ext cx="1" cy="270"/>
            </a:xfrm>
            <a:prstGeom prst="straightConnector1">
              <a:avLst/>
            </a:prstGeom>
            <a:noFill/>
            <a:ln w="9525">
              <a:solidFill>
                <a:srgbClr val="000000"/>
              </a:solidFill>
              <a:round/>
              <a:headEnd/>
              <a:tailEnd/>
            </a:ln>
          </p:spPr>
        </p:cxnSp>
        <p:cxnSp>
          <p:nvCxnSpPr>
            <p:cNvPr id="56336" name="AutoShape 14"/>
            <p:cNvCxnSpPr>
              <a:cxnSpLocks noChangeShapeType="1"/>
            </p:cNvCxnSpPr>
            <p:nvPr/>
          </p:nvCxnSpPr>
          <p:spPr bwMode="auto">
            <a:xfrm flipV="1">
              <a:off x="3810" y="12341"/>
              <a:ext cx="1" cy="270"/>
            </a:xfrm>
            <a:prstGeom prst="straightConnector1">
              <a:avLst/>
            </a:prstGeom>
            <a:noFill/>
            <a:ln w="9525">
              <a:solidFill>
                <a:srgbClr val="000000"/>
              </a:solidFill>
              <a:round/>
              <a:headEnd/>
              <a:tailEnd/>
            </a:ln>
          </p:spPr>
        </p:cxnSp>
        <p:cxnSp>
          <p:nvCxnSpPr>
            <p:cNvPr id="56337" name="AutoShape 15"/>
            <p:cNvCxnSpPr>
              <a:cxnSpLocks noChangeShapeType="1"/>
            </p:cNvCxnSpPr>
            <p:nvPr/>
          </p:nvCxnSpPr>
          <p:spPr bwMode="auto">
            <a:xfrm flipV="1">
              <a:off x="4035" y="11710"/>
              <a:ext cx="1" cy="270"/>
            </a:xfrm>
            <a:prstGeom prst="straightConnector1">
              <a:avLst/>
            </a:prstGeom>
            <a:noFill/>
            <a:ln w="9525">
              <a:solidFill>
                <a:srgbClr val="000000"/>
              </a:solidFill>
              <a:round/>
              <a:headEnd/>
              <a:tailEnd/>
            </a:ln>
          </p:spPr>
        </p:cxnSp>
        <p:cxnSp>
          <p:nvCxnSpPr>
            <p:cNvPr id="56338" name="AutoShape 16"/>
            <p:cNvCxnSpPr>
              <a:cxnSpLocks noChangeShapeType="1"/>
            </p:cNvCxnSpPr>
            <p:nvPr/>
          </p:nvCxnSpPr>
          <p:spPr bwMode="auto">
            <a:xfrm flipV="1">
              <a:off x="4335" y="12341"/>
              <a:ext cx="1" cy="270"/>
            </a:xfrm>
            <a:prstGeom prst="straightConnector1">
              <a:avLst/>
            </a:prstGeom>
            <a:noFill/>
            <a:ln w="9525">
              <a:solidFill>
                <a:srgbClr val="000000"/>
              </a:solidFill>
              <a:round/>
              <a:headEnd/>
              <a:tailEnd/>
            </a:ln>
          </p:spPr>
        </p:cxnSp>
        <p:cxnSp>
          <p:nvCxnSpPr>
            <p:cNvPr id="56339" name="AutoShape 17"/>
            <p:cNvCxnSpPr>
              <a:cxnSpLocks noChangeShapeType="1"/>
            </p:cNvCxnSpPr>
            <p:nvPr/>
          </p:nvCxnSpPr>
          <p:spPr bwMode="auto">
            <a:xfrm flipV="1">
              <a:off x="4694" y="11710"/>
              <a:ext cx="1" cy="270"/>
            </a:xfrm>
            <a:prstGeom prst="straightConnector1">
              <a:avLst/>
            </a:prstGeom>
            <a:noFill/>
            <a:ln w="9525">
              <a:solidFill>
                <a:srgbClr val="000000"/>
              </a:solidFill>
              <a:round/>
              <a:headEnd/>
              <a:tailEnd/>
            </a:ln>
          </p:spPr>
        </p:cxnSp>
        <p:cxnSp>
          <p:nvCxnSpPr>
            <p:cNvPr id="56340" name="AutoShape 18"/>
            <p:cNvCxnSpPr>
              <a:cxnSpLocks noChangeShapeType="1"/>
            </p:cNvCxnSpPr>
            <p:nvPr/>
          </p:nvCxnSpPr>
          <p:spPr bwMode="auto">
            <a:xfrm flipV="1">
              <a:off x="5084" y="12341"/>
              <a:ext cx="1" cy="270"/>
            </a:xfrm>
            <a:prstGeom prst="straightConnector1">
              <a:avLst/>
            </a:prstGeom>
            <a:noFill/>
            <a:ln w="9525">
              <a:solidFill>
                <a:srgbClr val="000000"/>
              </a:solidFill>
              <a:round/>
              <a:headEnd/>
              <a:tailEnd/>
            </a:ln>
          </p:spPr>
        </p:cxnSp>
        <p:cxnSp>
          <p:nvCxnSpPr>
            <p:cNvPr id="56341" name="AutoShape 19"/>
            <p:cNvCxnSpPr>
              <a:cxnSpLocks noChangeShapeType="1"/>
            </p:cNvCxnSpPr>
            <p:nvPr/>
          </p:nvCxnSpPr>
          <p:spPr bwMode="auto">
            <a:xfrm flipV="1">
              <a:off x="5534" y="11710"/>
              <a:ext cx="1" cy="270"/>
            </a:xfrm>
            <a:prstGeom prst="straightConnector1">
              <a:avLst/>
            </a:prstGeom>
            <a:noFill/>
            <a:ln w="9525">
              <a:solidFill>
                <a:srgbClr val="000000"/>
              </a:solidFill>
              <a:round/>
              <a:headEnd/>
              <a:tailEnd/>
            </a:ln>
          </p:spPr>
        </p:cxnSp>
        <p:cxnSp>
          <p:nvCxnSpPr>
            <p:cNvPr id="56342" name="AutoShape 20"/>
            <p:cNvCxnSpPr>
              <a:cxnSpLocks noChangeShapeType="1"/>
            </p:cNvCxnSpPr>
            <p:nvPr/>
          </p:nvCxnSpPr>
          <p:spPr bwMode="auto">
            <a:xfrm flipV="1">
              <a:off x="5925" y="12341"/>
              <a:ext cx="1" cy="270"/>
            </a:xfrm>
            <a:prstGeom prst="straightConnector1">
              <a:avLst/>
            </a:prstGeom>
            <a:noFill/>
            <a:ln w="9525">
              <a:solidFill>
                <a:srgbClr val="000000"/>
              </a:solidFill>
              <a:round/>
              <a:headEnd/>
              <a:tailEnd/>
            </a:ln>
          </p:spPr>
        </p:cxnSp>
        <p:cxnSp>
          <p:nvCxnSpPr>
            <p:cNvPr id="56343" name="AutoShape 21"/>
            <p:cNvCxnSpPr>
              <a:cxnSpLocks noChangeShapeType="1"/>
            </p:cNvCxnSpPr>
            <p:nvPr/>
          </p:nvCxnSpPr>
          <p:spPr bwMode="auto">
            <a:xfrm flipV="1">
              <a:off x="6165" y="11710"/>
              <a:ext cx="1" cy="270"/>
            </a:xfrm>
            <a:prstGeom prst="straightConnector1">
              <a:avLst/>
            </a:prstGeom>
            <a:noFill/>
            <a:ln w="9525">
              <a:solidFill>
                <a:srgbClr val="000000"/>
              </a:solidFill>
              <a:round/>
              <a:headEnd/>
              <a:tailEnd/>
            </a:ln>
          </p:spPr>
        </p:cxnSp>
        <p:cxnSp>
          <p:nvCxnSpPr>
            <p:cNvPr id="56344" name="AutoShape 22"/>
            <p:cNvCxnSpPr>
              <a:cxnSpLocks noChangeShapeType="1"/>
            </p:cNvCxnSpPr>
            <p:nvPr/>
          </p:nvCxnSpPr>
          <p:spPr bwMode="auto">
            <a:xfrm flipV="1">
              <a:off x="6480" y="12356"/>
              <a:ext cx="1" cy="270"/>
            </a:xfrm>
            <a:prstGeom prst="straightConnector1">
              <a:avLst/>
            </a:prstGeom>
            <a:noFill/>
            <a:ln w="9525">
              <a:solidFill>
                <a:srgbClr val="000000"/>
              </a:solidFill>
              <a:round/>
              <a:headEnd/>
              <a:tailEnd/>
            </a:ln>
          </p:spPr>
        </p:cxnSp>
        <p:cxnSp>
          <p:nvCxnSpPr>
            <p:cNvPr id="56345" name="AutoShape 23"/>
            <p:cNvCxnSpPr>
              <a:cxnSpLocks noChangeShapeType="1"/>
            </p:cNvCxnSpPr>
            <p:nvPr/>
          </p:nvCxnSpPr>
          <p:spPr bwMode="auto">
            <a:xfrm flipV="1">
              <a:off x="6795" y="11710"/>
              <a:ext cx="1" cy="270"/>
            </a:xfrm>
            <a:prstGeom prst="straightConnector1">
              <a:avLst/>
            </a:prstGeom>
            <a:noFill/>
            <a:ln w="9525">
              <a:solidFill>
                <a:srgbClr val="000000"/>
              </a:solidFill>
              <a:round/>
              <a:headEnd/>
              <a:tailEnd/>
            </a:ln>
          </p:spPr>
        </p:cxnSp>
        <p:cxnSp>
          <p:nvCxnSpPr>
            <p:cNvPr id="56346" name="AutoShape 24"/>
            <p:cNvCxnSpPr>
              <a:cxnSpLocks noChangeShapeType="1"/>
            </p:cNvCxnSpPr>
            <p:nvPr/>
          </p:nvCxnSpPr>
          <p:spPr bwMode="auto">
            <a:xfrm flipV="1">
              <a:off x="7095" y="12326"/>
              <a:ext cx="1" cy="270"/>
            </a:xfrm>
            <a:prstGeom prst="straightConnector1">
              <a:avLst/>
            </a:prstGeom>
            <a:noFill/>
            <a:ln w="9525">
              <a:solidFill>
                <a:srgbClr val="000000"/>
              </a:solidFill>
              <a:round/>
              <a:headEnd/>
              <a:tailEnd/>
            </a:ln>
          </p:spPr>
        </p:cxnSp>
        <p:cxnSp>
          <p:nvCxnSpPr>
            <p:cNvPr id="56347" name="AutoShape 25"/>
            <p:cNvCxnSpPr>
              <a:cxnSpLocks noChangeShapeType="1"/>
            </p:cNvCxnSpPr>
            <p:nvPr/>
          </p:nvCxnSpPr>
          <p:spPr bwMode="auto">
            <a:xfrm flipV="1">
              <a:off x="7350" y="11635"/>
              <a:ext cx="1" cy="360"/>
            </a:xfrm>
            <a:prstGeom prst="straightConnector1">
              <a:avLst/>
            </a:prstGeom>
            <a:noFill/>
            <a:ln w="9525">
              <a:solidFill>
                <a:srgbClr val="000000"/>
              </a:solidFill>
              <a:round/>
              <a:headEnd/>
              <a:tailEnd/>
            </a:ln>
          </p:spPr>
        </p:cxnSp>
        <p:cxnSp>
          <p:nvCxnSpPr>
            <p:cNvPr id="56348" name="AutoShape 26"/>
            <p:cNvCxnSpPr>
              <a:cxnSpLocks noChangeShapeType="1"/>
            </p:cNvCxnSpPr>
            <p:nvPr/>
          </p:nvCxnSpPr>
          <p:spPr bwMode="auto">
            <a:xfrm flipV="1">
              <a:off x="7650" y="12341"/>
              <a:ext cx="1" cy="435"/>
            </a:xfrm>
            <a:prstGeom prst="straightConnector1">
              <a:avLst/>
            </a:prstGeom>
            <a:noFill/>
            <a:ln w="9525">
              <a:solidFill>
                <a:srgbClr val="000000"/>
              </a:solidFill>
              <a:round/>
              <a:headEnd/>
              <a:tailEnd/>
            </a:ln>
          </p:spPr>
        </p:cxnSp>
        <p:cxnSp>
          <p:nvCxnSpPr>
            <p:cNvPr id="56349" name="AutoShape 27"/>
            <p:cNvCxnSpPr>
              <a:cxnSpLocks noChangeShapeType="1"/>
            </p:cNvCxnSpPr>
            <p:nvPr/>
          </p:nvCxnSpPr>
          <p:spPr bwMode="auto">
            <a:xfrm flipV="1">
              <a:off x="9315" y="11725"/>
              <a:ext cx="1" cy="270"/>
            </a:xfrm>
            <a:prstGeom prst="straightConnector1">
              <a:avLst/>
            </a:prstGeom>
            <a:noFill/>
            <a:ln w="9525">
              <a:solidFill>
                <a:srgbClr val="000000"/>
              </a:solidFill>
              <a:round/>
              <a:headEnd/>
              <a:tailEnd/>
            </a:ln>
          </p:spPr>
        </p:cxnSp>
        <p:cxnSp>
          <p:nvCxnSpPr>
            <p:cNvPr id="56350" name="AutoShape 28"/>
            <p:cNvCxnSpPr>
              <a:cxnSpLocks noChangeShapeType="1"/>
            </p:cNvCxnSpPr>
            <p:nvPr/>
          </p:nvCxnSpPr>
          <p:spPr bwMode="auto">
            <a:xfrm flipV="1">
              <a:off x="9660" y="12371"/>
              <a:ext cx="1" cy="270"/>
            </a:xfrm>
            <a:prstGeom prst="straightConnector1">
              <a:avLst/>
            </a:prstGeom>
            <a:noFill/>
            <a:ln w="9525">
              <a:solidFill>
                <a:srgbClr val="000000"/>
              </a:solidFill>
              <a:round/>
              <a:headEnd/>
              <a:tailEnd/>
            </a:ln>
          </p:spPr>
        </p:cxnSp>
        <p:cxnSp>
          <p:nvCxnSpPr>
            <p:cNvPr id="56351" name="AutoShape 29"/>
            <p:cNvCxnSpPr>
              <a:cxnSpLocks noChangeShapeType="1"/>
            </p:cNvCxnSpPr>
            <p:nvPr/>
          </p:nvCxnSpPr>
          <p:spPr bwMode="auto">
            <a:xfrm flipV="1">
              <a:off x="9855" y="11530"/>
              <a:ext cx="1" cy="450"/>
            </a:xfrm>
            <a:prstGeom prst="straightConnector1">
              <a:avLst/>
            </a:prstGeom>
            <a:noFill/>
            <a:ln w="9525">
              <a:solidFill>
                <a:srgbClr val="000000"/>
              </a:solidFill>
              <a:round/>
              <a:headEnd/>
              <a:tailEnd/>
            </a:ln>
          </p:spPr>
        </p:cxnSp>
        <p:cxnSp>
          <p:nvCxnSpPr>
            <p:cNvPr id="56352" name="AutoShape 30"/>
            <p:cNvCxnSpPr>
              <a:cxnSpLocks noChangeShapeType="1"/>
            </p:cNvCxnSpPr>
            <p:nvPr/>
          </p:nvCxnSpPr>
          <p:spPr bwMode="auto">
            <a:xfrm flipV="1">
              <a:off x="10260" y="12356"/>
              <a:ext cx="1" cy="360"/>
            </a:xfrm>
            <a:prstGeom prst="straightConnector1">
              <a:avLst/>
            </a:prstGeom>
            <a:noFill/>
            <a:ln w="9525">
              <a:solidFill>
                <a:srgbClr val="000000"/>
              </a:solidFill>
              <a:round/>
              <a:headEnd/>
              <a:tailEnd/>
            </a:ln>
          </p:spPr>
        </p:cxnSp>
        <p:cxnSp>
          <p:nvCxnSpPr>
            <p:cNvPr id="56353" name="AutoShape 31"/>
            <p:cNvCxnSpPr>
              <a:cxnSpLocks noChangeShapeType="1"/>
            </p:cNvCxnSpPr>
            <p:nvPr/>
          </p:nvCxnSpPr>
          <p:spPr bwMode="auto">
            <a:xfrm flipV="1">
              <a:off x="10500" y="11710"/>
              <a:ext cx="1" cy="270"/>
            </a:xfrm>
            <a:prstGeom prst="straightConnector1">
              <a:avLst/>
            </a:prstGeom>
            <a:noFill/>
            <a:ln w="9525">
              <a:solidFill>
                <a:srgbClr val="000000"/>
              </a:solidFill>
              <a:round/>
              <a:headEnd/>
              <a:tailEnd/>
            </a:ln>
          </p:spPr>
        </p:cxnSp>
        <p:sp>
          <p:nvSpPr>
            <p:cNvPr id="99360" name="Text Box 32"/>
            <p:cNvSpPr txBox="1">
              <a:spLocks noChangeArrowheads="1"/>
            </p:cNvSpPr>
            <p:nvPr/>
          </p:nvSpPr>
          <p:spPr bwMode="auto">
            <a:xfrm>
              <a:off x="3196" y="11440"/>
              <a:ext cx="630"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Cut</a:t>
              </a:r>
              <a:endParaRPr lang="en-US" sz="2800">
                <a:latin typeface="Arial" pitchFamily="34" charset="0"/>
                <a:cs typeface="Arial" pitchFamily="34" charset="0"/>
              </a:endParaRPr>
            </a:p>
          </p:txBody>
        </p:sp>
        <p:sp>
          <p:nvSpPr>
            <p:cNvPr id="99361" name="Text Box 33"/>
            <p:cNvSpPr txBox="1">
              <a:spLocks noChangeArrowheads="1"/>
            </p:cNvSpPr>
            <p:nvPr/>
          </p:nvSpPr>
          <p:spPr bwMode="auto">
            <a:xfrm>
              <a:off x="3689" y="11290"/>
              <a:ext cx="721"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Paste</a:t>
              </a:r>
              <a:endParaRPr lang="en-US" sz="2800">
                <a:latin typeface="Arial" pitchFamily="34" charset="0"/>
                <a:cs typeface="Arial" pitchFamily="34" charset="0"/>
              </a:endParaRPr>
            </a:p>
          </p:txBody>
        </p:sp>
        <p:sp>
          <p:nvSpPr>
            <p:cNvPr id="99362" name="Text Box 34"/>
            <p:cNvSpPr txBox="1">
              <a:spLocks noChangeArrowheads="1"/>
            </p:cNvSpPr>
            <p:nvPr/>
          </p:nvSpPr>
          <p:spPr bwMode="auto">
            <a:xfrm>
              <a:off x="4366" y="11440"/>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Undo</a:t>
              </a:r>
              <a:endParaRPr lang="en-US" sz="2800">
                <a:latin typeface="Arial" pitchFamily="34" charset="0"/>
                <a:cs typeface="Arial" pitchFamily="34" charset="0"/>
              </a:endParaRPr>
            </a:p>
          </p:txBody>
        </p:sp>
        <p:sp>
          <p:nvSpPr>
            <p:cNvPr id="99363" name="Text Box 35"/>
            <p:cNvSpPr txBox="1">
              <a:spLocks noChangeArrowheads="1"/>
            </p:cNvSpPr>
            <p:nvPr/>
          </p:nvSpPr>
          <p:spPr bwMode="auto">
            <a:xfrm>
              <a:off x="4923" y="11339"/>
              <a:ext cx="1139" cy="555"/>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Insert Hyperlink</a:t>
              </a:r>
              <a:endParaRPr lang="en-US" sz="2800" dirty="0">
                <a:latin typeface="Arial" pitchFamily="34" charset="0"/>
                <a:cs typeface="Arial" pitchFamily="34" charset="0"/>
              </a:endParaRPr>
            </a:p>
          </p:txBody>
        </p:sp>
        <p:sp>
          <p:nvSpPr>
            <p:cNvPr id="99364" name="Text Box 36"/>
            <p:cNvSpPr txBox="1">
              <a:spLocks noChangeArrowheads="1"/>
            </p:cNvSpPr>
            <p:nvPr/>
          </p:nvSpPr>
          <p:spPr bwMode="auto">
            <a:xfrm>
              <a:off x="5726" y="11276"/>
              <a:ext cx="824" cy="556"/>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Unlink Task</a:t>
              </a:r>
              <a:endParaRPr lang="en-US" sz="2800" dirty="0">
                <a:latin typeface="Arial" pitchFamily="34" charset="0"/>
                <a:cs typeface="Arial" pitchFamily="34" charset="0"/>
              </a:endParaRPr>
            </a:p>
          </p:txBody>
        </p:sp>
        <p:sp>
          <p:nvSpPr>
            <p:cNvPr id="99365" name="Text Box 37"/>
            <p:cNvSpPr txBox="1">
              <a:spLocks noChangeArrowheads="1"/>
            </p:cNvSpPr>
            <p:nvPr/>
          </p:nvSpPr>
          <p:spPr bwMode="auto">
            <a:xfrm>
              <a:off x="6301" y="11231"/>
              <a:ext cx="990" cy="55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Task Information</a:t>
              </a:r>
              <a:endParaRPr lang="en-US" sz="2800">
                <a:latin typeface="Arial" pitchFamily="34" charset="0"/>
                <a:cs typeface="Arial" pitchFamily="34" charset="0"/>
              </a:endParaRPr>
            </a:p>
          </p:txBody>
        </p:sp>
        <p:sp>
          <p:nvSpPr>
            <p:cNvPr id="99366" name="Text Box 38"/>
            <p:cNvSpPr txBox="1">
              <a:spLocks noChangeArrowheads="1"/>
            </p:cNvSpPr>
            <p:nvPr/>
          </p:nvSpPr>
          <p:spPr bwMode="auto">
            <a:xfrm>
              <a:off x="6856" y="11081"/>
              <a:ext cx="988" cy="55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Task Drivers</a:t>
              </a:r>
              <a:endParaRPr lang="en-US" sz="2800">
                <a:latin typeface="Arial" pitchFamily="34" charset="0"/>
                <a:cs typeface="Arial" pitchFamily="34" charset="0"/>
              </a:endParaRPr>
            </a:p>
          </p:txBody>
        </p:sp>
        <p:sp>
          <p:nvSpPr>
            <p:cNvPr id="99367" name="Text Box 39"/>
            <p:cNvSpPr txBox="1">
              <a:spLocks noChangeArrowheads="1"/>
            </p:cNvSpPr>
            <p:nvPr/>
          </p:nvSpPr>
          <p:spPr bwMode="auto">
            <a:xfrm>
              <a:off x="8836" y="11472"/>
              <a:ext cx="990" cy="314"/>
            </a:xfrm>
            <a:prstGeom prst="rect">
              <a:avLst/>
            </a:prstGeom>
            <a:noFill/>
            <a:ln w="9525">
              <a:noFill/>
              <a:miter lim="800000"/>
              <a:headEnd/>
              <a:tailEnd/>
            </a:ln>
          </p:spPr>
          <p:txBody>
            <a:bodyPr/>
            <a:lstStyle/>
            <a:p>
              <a:pPr algn="ctr">
                <a:lnSpc>
                  <a:spcPct val="90000"/>
                </a:lnSpc>
                <a:spcAft>
                  <a:spcPts val="1000"/>
                </a:spcAft>
                <a:defRPr/>
              </a:pPr>
              <a:r>
                <a:rPr lang="en-US" sz="1050" b="0" dirty="0">
                  <a:latin typeface="Calibri" pitchFamily="34" charset="0"/>
                  <a:cs typeface="Arial" pitchFamily="34" charset="0"/>
                </a:rPr>
                <a:t>Zoom In</a:t>
              </a:r>
              <a:endParaRPr lang="en-US" sz="2800" dirty="0">
                <a:latin typeface="Arial" pitchFamily="34" charset="0"/>
                <a:cs typeface="Arial" pitchFamily="34" charset="0"/>
              </a:endParaRPr>
            </a:p>
          </p:txBody>
        </p:sp>
        <p:sp>
          <p:nvSpPr>
            <p:cNvPr id="99368" name="Text Box 40"/>
            <p:cNvSpPr txBox="1">
              <a:spLocks noChangeArrowheads="1"/>
            </p:cNvSpPr>
            <p:nvPr/>
          </p:nvSpPr>
          <p:spPr bwMode="auto">
            <a:xfrm>
              <a:off x="9167" y="12525"/>
              <a:ext cx="988" cy="314"/>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Zoom Out</a:t>
              </a:r>
              <a:endParaRPr lang="en-US" sz="2800">
                <a:latin typeface="Arial" pitchFamily="34" charset="0"/>
                <a:cs typeface="Arial" pitchFamily="34" charset="0"/>
              </a:endParaRPr>
            </a:p>
          </p:txBody>
        </p:sp>
        <p:sp>
          <p:nvSpPr>
            <p:cNvPr id="99369" name="Text Box 41"/>
            <p:cNvSpPr txBox="1">
              <a:spLocks noChangeArrowheads="1"/>
            </p:cNvSpPr>
            <p:nvPr/>
          </p:nvSpPr>
          <p:spPr bwMode="auto">
            <a:xfrm>
              <a:off x="9361" y="11215"/>
              <a:ext cx="990" cy="316"/>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Scroll Task</a:t>
              </a:r>
              <a:endParaRPr lang="en-US" sz="2800">
                <a:latin typeface="Arial" pitchFamily="34" charset="0"/>
                <a:cs typeface="Arial" pitchFamily="34" charset="0"/>
              </a:endParaRPr>
            </a:p>
          </p:txBody>
        </p:sp>
        <p:sp>
          <p:nvSpPr>
            <p:cNvPr id="99370" name="Text Box 42"/>
            <p:cNvSpPr txBox="1">
              <a:spLocks noChangeArrowheads="1"/>
            </p:cNvSpPr>
            <p:nvPr/>
          </p:nvSpPr>
          <p:spPr bwMode="auto">
            <a:xfrm>
              <a:off x="10005" y="11411"/>
              <a:ext cx="990" cy="420"/>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Help</a:t>
              </a:r>
              <a:endParaRPr lang="en-US" sz="2800">
                <a:latin typeface="Arial" pitchFamily="34" charset="0"/>
                <a:cs typeface="Arial" pitchFamily="34" charset="0"/>
              </a:endParaRPr>
            </a:p>
          </p:txBody>
        </p:sp>
        <p:sp>
          <p:nvSpPr>
            <p:cNvPr id="99371" name="Text Box 43"/>
            <p:cNvSpPr txBox="1">
              <a:spLocks noChangeArrowheads="1"/>
            </p:cNvSpPr>
            <p:nvPr/>
          </p:nvSpPr>
          <p:spPr bwMode="auto">
            <a:xfrm>
              <a:off x="9615" y="12750"/>
              <a:ext cx="1305" cy="405"/>
            </a:xfrm>
            <a:prstGeom prst="rect">
              <a:avLst/>
            </a:prstGeom>
            <a:noFill/>
            <a:ln w="9525">
              <a:noFill/>
              <a:miter lim="800000"/>
              <a:headEnd/>
              <a:tailEnd/>
            </a:ln>
          </p:spPr>
          <p:txBody>
            <a:bodyPr/>
            <a:lstStyle/>
            <a:p>
              <a:pPr algn="ctr">
                <a:lnSpc>
                  <a:spcPct val="90000"/>
                </a:lnSpc>
                <a:spcAft>
                  <a:spcPts val="1000"/>
                </a:spcAft>
                <a:defRPr/>
              </a:pPr>
              <a:r>
                <a:rPr lang="en-US" sz="1050" b="0">
                  <a:latin typeface="Calibri" pitchFamily="34" charset="0"/>
                  <a:cs typeface="Arial" pitchFamily="34" charset="0"/>
                </a:rPr>
                <a:t>Copy Picture</a:t>
              </a:r>
              <a:endParaRPr lang="en-US" sz="2800">
                <a:latin typeface="Arial" pitchFamily="34" charset="0"/>
                <a:cs typeface="Arial" pitchFamily="34" charset="0"/>
              </a:endParaRPr>
            </a:p>
          </p:txBody>
        </p:sp>
        <p:sp>
          <p:nvSpPr>
            <p:cNvPr id="99372" name="Text Box 44"/>
            <p:cNvSpPr txBox="1">
              <a:spLocks noChangeArrowheads="1"/>
            </p:cNvSpPr>
            <p:nvPr/>
          </p:nvSpPr>
          <p:spPr bwMode="auto">
            <a:xfrm>
              <a:off x="2235" y="12689"/>
              <a:ext cx="719" cy="300"/>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Print</a:t>
              </a:r>
              <a:endParaRPr lang="en-US" sz="2800">
                <a:latin typeface="Arial" pitchFamily="34" charset="0"/>
                <a:cs typeface="Arial" pitchFamily="34" charset="0"/>
              </a:endParaRPr>
            </a:p>
          </p:txBody>
        </p:sp>
        <p:sp>
          <p:nvSpPr>
            <p:cNvPr id="99373" name="Text Box 45"/>
            <p:cNvSpPr txBox="1">
              <a:spLocks noChangeArrowheads="1"/>
            </p:cNvSpPr>
            <p:nvPr/>
          </p:nvSpPr>
          <p:spPr bwMode="auto">
            <a:xfrm>
              <a:off x="2716" y="12585"/>
              <a:ext cx="854" cy="330"/>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Spelling</a:t>
              </a:r>
              <a:endParaRPr lang="en-US" sz="2800">
                <a:latin typeface="Arial" pitchFamily="34" charset="0"/>
                <a:cs typeface="Arial" pitchFamily="34" charset="0"/>
              </a:endParaRPr>
            </a:p>
          </p:txBody>
        </p:sp>
        <p:sp>
          <p:nvSpPr>
            <p:cNvPr id="99374" name="Text Box 46"/>
            <p:cNvSpPr txBox="1">
              <a:spLocks noChangeArrowheads="1"/>
            </p:cNvSpPr>
            <p:nvPr/>
          </p:nvSpPr>
          <p:spPr bwMode="auto">
            <a:xfrm>
              <a:off x="3465" y="12689"/>
              <a:ext cx="854" cy="331"/>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Copy</a:t>
              </a:r>
              <a:endParaRPr lang="en-US" sz="2800">
                <a:latin typeface="Arial" pitchFamily="34" charset="0"/>
                <a:cs typeface="Arial" pitchFamily="34" charset="0"/>
              </a:endParaRPr>
            </a:p>
          </p:txBody>
        </p:sp>
        <p:sp>
          <p:nvSpPr>
            <p:cNvPr id="99375" name="Text Box 47"/>
            <p:cNvSpPr txBox="1">
              <a:spLocks noChangeArrowheads="1"/>
            </p:cNvSpPr>
            <p:nvPr/>
          </p:nvSpPr>
          <p:spPr bwMode="auto">
            <a:xfrm>
              <a:off x="3757" y="12600"/>
              <a:ext cx="1428" cy="330"/>
            </a:xfrm>
            <a:prstGeom prst="rect">
              <a:avLst/>
            </a:prstGeom>
            <a:noFill/>
            <a:ln w="9525">
              <a:noFill/>
              <a:miter lim="800000"/>
              <a:headEnd/>
              <a:tailEnd/>
            </a:ln>
          </p:spPr>
          <p:txBody>
            <a:bodyPr/>
            <a:lstStyle/>
            <a:p>
              <a:pPr>
                <a:lnSpc>
                  <a:spcPct val="90000"/>
                </a:lnSpc>
                <a:spcAft>
                  <a:spcPts val="1000"/>
                </a:spcAft>
                <a:defRPr/>
              </a:pPr>
              <a:r>
                <a:rPr lang="en-US" sz="1050" b="0" dirty="0">
                  <a:latin typeface="Calibri" pitchFamily="34" charset="0"/>
                  <a:cs typeface="Arial" pitchFamily="34" charset="0"/>
                </a:rPr>
                <a:t>Format Painter</a:t>
              </a:r>
              <a:endParaRPr lang="en-US" sz="2800" dirty="0">
                <a:latin typeface="Arial" pitchFamily="34" charset="0"/>
                <a:cs typeface="Arial" pitchFamily="34" charset="0"/>
              </a:endParaRPr>
            </a:p>
          </p:txBody>
        </p:sp>
        <p:sp>
          <p:nvSpPr>
            <p:cNvPr id="99376" name="Text Box 48"/>
            <p:cNvSpPr txBox="1">
              <a:spLocks noChangeArrowheads="1"/>
            </p:cNvSpPr>
            <p:nvPr/>
          </p:nvSpPr>
          <p:spPr bwMode="auto">
            <a:xfrm>
              <a:off x="4756" y="12705"/>
              <a:ext cx="719"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Redo</a:t>
              </a:r>
              <a:endParaRPr lang="en-US" sz="2800">
                <a:latin typeface="Arial" pitchFamily="34" charset="0"/>
                <a:cs typeface="Arial" pitchFamily="34" charset="0"/>
              </a:endParaRPr>
            </a:p>
          </p:txBody>
        </p:sp>
        <p:sp>
          <p:nvSpPr>
            <p:cNvPr id="99377" name="Text Box 49"/>
            <p:cNvSpPr txBox="1">
              <a:spLocks noChangeArrowheads="1"/>
            </p:cNvSpPr>
            <p:nvPr/>
          </p:nvSpPr>
          <p:spPr bwMode="auto">
            <a:xfrm>
              <a:off x="5430" y="12541"/>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Link Task</a:t>
              </a:r>
              <a:endParaRPr lang="en-US" sz="2800">
                <a:latin typeface="Arial" pitchFamily="34" charset="0"/>
                <a:cs typeface="Arial" pitchFamily="34" charset="0"/>
              </a:endParaRPr>
            </a:p>
          </p:txBody>
        </p:sp>
        <p:sp>
          <p:nvSpPr>
            <p:cNvPr id="99378" name="Text Box 50"/>
            <p:cNvSpPr txBox="1">
              <a:spLocks noChangeArrowheads="1"/>
            </p:cNvSpPr>
            <p:nvPr/>
          </p:nvSpPr>
          <p:spPr bwMode="auto">
            <a:xfrm>
              <a:off x="5971" y="12750"/>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Split Link </a:t>
              </a:r>
              <a:endParaRPr lang="en-US" sz="2800">
                <a:latin typeface="Arial" pitchFamily="34" charset="0"/>
                <a:cs typeface="Arial" pitchFamily="34" charset="0"/>
              </a:endParaRPr>
            </a:p>
          </p:txBody>
        </p:sp>
        <p:sp>
          <p:nvSpPr>
            <p:cNvPr id="99379" name="Text Box 51"/>
            <p:cNvSpPr txBox="1">
              <a:spLocks noChangeArrowheads="1"/>
            </p:cNvSpPr>
            <p:nvPr/>
          </p:nvSpPr>
          <p:spPr bwMode="auto">
            <a:xfrm>
              <a:off x="6571" y="12536"/>
              <a:ext cx="1004"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Task Note</a:t>
              </a:r>
              <a:endParaRPr lang="en-US" sz="2800">
                <a:latin typeface="Arial" pitchFamily="34" charset="0"/>
                <a:cs typeface="Arial" pitchFamily="34" charset="0"/>
              </a:endParaRPr>
            </a:p>
          </p:txBody>
        </p:sp>
        <p:sp>
          <p:nvSpPr>
            <p:cNvPr id="99380" name="Text Box 52"/>
            <p:cNvSpPr txBox="1">
              <a:spLocks noChangeArrowheads="1"/>
            </p:cNvSpPr>
            <p:nvPr/>
          </p:nvSpPr>
          <p:spPr bwMode="auto">
            <a:xfrm>
              <a:off x="6885" y="12735"/>
              <a:ext cx="1636" cy="405"/>
            </a:xfrm>
            <a:prstGeom prst="rect">
              <a:avLst/>
            </a:prstGeom>
            <a:noFill/>
            <a:ln w="9525">
              <a:noFill/>
              <a:miter lim="800000"/>
              <a:headEnd/>
              <a:tailEnd/>
            </a:ln>
          </p:spPr>
          <p:txBody>
            <a:bodyPr/>
            <a:lstStyle/>
            <a:p>
              <a:pPr>
                <a:lnSpc>
                  <a:spcPct val="90000"/>
                </a:lnSpc>
                <a:spcAft>
                  <a:spcPts val="1000"/>
                </a:spcAft>
                <a:defRPr/>
              </a:pPr>
              <a:r>
                <a:rPr lang="en-US" sz="1050" b="0">
                  <a:latin typeface="Calibri" pitchFamily="34" charset="0"/>
                  <a:cs typeface="Arial" pitchFamily="34" charset="0"/>
                </a:rPr>
                <a:t>Assign Resources</a:t>
              </a:r>
              <a:endParaRPr lang="en-US" sz="2800">
                <a:latin typeface="Arial" pitchFamily="34" charset="0"/>
                <a:cs typeface="Arial" pitchFamily="34" charset="0"/>
              </a:endParaRPr>
            </a:p>
          </p:txBody>
        </p:sp>
        <p:pic>
          <p:nvPicPr>
            <p:cNvPr id="56375" name="Picture 16"/>
            <p:cNvPicPr>
              <a:picLocks noChangeAspect="1" noChangeArrowheads="1"/>
            </p:cNvPicPr>
            <p:nvPr/>
          </p:nvPicPr>
          <p:blipFill>
            <a:blip r:embed="rId6"/>
            <a:srcRect t="5753" r="23558" b="90929"/>
            <a:stretch>
              <a:fillRect/>
            </a:stretch>
          </p:blipFill>
          <p:spPr bwMode="auto">
            <a:xfrm>
              <a:off x="1440" y="12030"/>
              <a:ext cx="9360" cy="285"/>
            </a:xfrm>
            <a:prstGeom prst="rect">
              <a:avLst/>
            </a:prstGeom>
            <a:noFill/>
            <a:ln w="12700">
              <a:solidFill>
                <a:srgbClr val="000000"/>
              </a:solidFill>
              <a:miter lim="800000"/>
              <a:headEnd/>
              <a:tailEnd/>
            </a:ln>
          </p:spPr>
        </p:pic>
      </p:gr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6477000" y="1492250"/>
            <a:ext cx="1279525" cy="4572000"/>
          </a:xfrm>
          <a:prstGeom prst="roundRect">
            <a:avLst>
              <a:gd name="adj" fmla="val 50000"/>
            </a:avLst>
          </a:prstGeom>
          <a:solidFill>
            <a:schemeClr val="accent5">
              <a:alpha val="68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381000" y="331788"/>
            <a:ext cx="8393113" cy="757237"/>
          </a:xfrm>
        </p:spPr>
        <p:txBody>
          <a:bodyPr/>
          <a:lstStyle/>
          <a:p>
            <a:pPr>
              <a:defRPr/>
            </a:pPr>
            <a:r>
              <a:rPr lang="en-US" dirty="0" smtClean="0"/>
              <a:t>View Bar</a:t>
            </a:r>
            <a:endParaRPr lang="en-US" dirty="0"/>
          </a:p>
        </p:txBody>
      </p:sp>
      <p:grpSp>
        <p:nvGrpSpPr>
          <p:cNvPr id="57348" name="Group 2"/>
          <p:cNvGrpSpPr>
            <a:grpSpLocks/>
          </p:cNvGrpSpPr>
          <p:nvPr/>
        </p:nvGrpSpPr>
        <p:grpSpPr bwMode="auto">
          <a:xfrm>
            <a:off x="1066800" y="1752600"/>
            <a:ext cx="6362700" cy="4000500"/>
            <a:chOff x="1185" y="1440"/>
            <a:chExt cx="10020" cy="6300"/>
          </a:xfrm>
        </p:grpSpPr>
        <p:sp>
          <p:nvSpPr>
            <p:cNvPr id="100359" name="AutoShape 7"/>
            <p:cNvSpPr>
              <a:spLocks noChangeArrowheads="1"/>
            </p:cNvSpPr>
            <p:nvPr/>
          </p:nvSpPr>
          <p:spPr bwMode="auto">
            <a:xfrm>
              <a:off x="1200" y="2925"/>
              <a:ext cx="1440" cy="121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dirty="0">
                <a:solidFill>
                  <a:schemeClr val="tx1"/>
                </a:solidFill>
              </a:endParaRPr>
            </a:p>
          </p:txBody>
        </p:sp>
        <p:pic>
          <p:nvPicPr>
            <p:cNvPr id="57353" name="Picture 22"/>
            <p:cNvPicPr>
              <a:picLocks noChangeAspect="1" noChangeArrowheads="1"/>
            </p:cNvPicPr>
            <p:nvPr/>
          </p:nvPicPr>
          <p:blipFill>
            <a:blip r:embed="rId2"/>
            <a:srcRect r="69391" b="39104"/>
            <a:stretch>
              <a:fillRect/>
            </a:stretch>
          </p:blipFill>
          <p:spPr bwMode="auto">
            <a:xfrm>
              <a:off x="2970" y="1440"/>
              <a:ext cx="4223" cy="6300"/>
            </a:xfrm>
            <a:prstGeom prst="rect">
              <a:avLst/>
            </a:prstGeom>
            <a:noFill/>
            <a:ln w="9525">
              <a:noFill/>
              <a:miter lim="800000"/>
              <a:headEnd/>
              <a:tailEnd/>
            </a:ln>
          </p:spPr>
        </p:pic>
        <p:pic>
          <p:nvPicPr>
            <p:cNvPr id="57354" name="Picture 25"/>
            <p:cNvPicPr>
              <a:picLocks noChangeAspect="1" noChangeArrowheads="1"/>
            </p:cNvPicPr>
            <p:nvPr/>
          </p:nvPicPr>
          <p:blipFill>
            <a:blip r:embed="rId3"/>
            <a:srcRect t="14957" r="93750" b="30426"/>
            <a:stretch>
              <a:fillRect/>
            </a:stretch>
          </p:blipFill>
          <p:spPr bwMode="auto">
            <a:xfrm>
              <a:off x="10305" y="1560"/>
              <a:ext cx="900" cy="5895"/>
            </a:xfrm>
            <a:prstGeom prst="rect">
              <a:avLst/>
            </a:prstGeom>
            <a:noFill/>
            <a:ln w="9525">
              <a:noFill/>
              <a:miter lim="800000"/>
              <a:headEnd/>
              <a:tailEnd/>
            </a:ln>
          </p:spPr>
        </p:pic>
        <p:cxnSp>
          <p:nvCxnSpPr>
            <p:cNvPr id="57355" name="AutoShape 5"/>
            <p:cNvCxnSpPr>
              <a:cxnSpLocks noChangeShapeType="1"/>
            </p:cNvCxnSpPr>
            <p:nvPr/>
          </p:nvCxnSpPr>
          <p:spPr bwMode="auto">
            <a:xfrm flipH="1">
              <a:off x="5295" y="5970"/>
              <a:ext cx="1485" cy="0"/>
            </a:xfrm>
            <a:prstGeom prst="straightConnector1">
              <a:avLst/>
            </a:prstGeom>
            <a:noFill/>
            <a:ln w="19050">
              <a:solidFill>
                <a:srgbClr val="000000"/>
              </a:solidFill>
              <a:round/>
              <a:headEnd/>
              <a:tailEnd type="triangle" w="med" len="med"/>
            </a:ln>
          </p:spPr>
        </p:cxnSp>
        <p:sp>
          <p:nvSpPr>
            <p:cNvPr id="57356" name="Text Box 6"/>
            <p:cNvSpPr txBox="1">
              <a:spLocks noChangeArrowheads="1"/>
            </p:cNvSpPr>
            <p:nvPr/>
          </p:nvSpPr>
          <p:spPr bwMode="auto">
            <a:xfrm>
              <a:off x="1260" y="2910"/>
              <a:ext cx="1440" cy="1290"/>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Button is described for the Active View</a:t>
              </a:r>
              <a:endParaRPr lang="en-US"/>
            </a:p>
          </p:txBody>
        </p:sp>
        <p:sp>
          <p:nvSpPr>
            <p:cNvPr id="100360" name="AutoShape 8"/>
            <p:cNvSpPr>
              <a:spLocks noChangeArrowheads="1"/>
            </p:cNvSpPr>
            <p:nvPr/>
          </p:nvSpPr>
          <p:spPr bwMode="auto">
            <a:xfrm>
              <a:off x="1185" y="4695"/>
              <a:ext cx="1440" cy="166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a:p>
          </p:txBody>
        </p:sp>
        <p:sp>
          <p:nvSpPr>
            <p:cNvPr id="57360" name="Text Box 9"/>
            <p:cNvSpPr txBox="1">
              <a:spLocks noChangeArrowheads="1"/>
            </p:cNvSpPr>
            <p:nvPr/>
          </p:nvSpPr>
          <p:spPr bwMode="auto">
            <a:xfrm>
              <a:off x="1185" y="4740"/>
              <a:ext cx="1515" cy="1815"/>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View Name is not displayed on the border when the view bar is visible </a:t>
              </a:r>
              <a:endParaRPr lang="en-US"/>
            </a:p>
          </p:txBody>
        </p:sp>
        <p:cxnSp>
          <p:nvCxnSpPr>
            <p:cNvPr id="57361" name="AutoShape 10"/>
            <p:cNvCxnSpPr>
              <a:cxnSpLocks noChangeShapeType="1"/>
            </p:cNvCxnSpPr>
            <p:nvPr/>
          </p:nvCxnSpPr>
          <p:spPr bwMode="auto">
            <a:xfrm>
              <a:off x="2640" y="5250"/>
              <a:ext cx="1200" cy="0"/>
            </a:xfrm>
            <a:prstGeom prst="straightConnector1">
              <a:avLst/>
            </a:prstGeom>
            <a:noFill/>
            <a:ln w="19050">
              <a:solidFill>
                <a:srgbClr val="000000"/>
              </a:solidFill>
              <a:round/>
              <a:headEnd/>
              <a:tailEnd type="triangle" w="med" len="med"/>
            </a:ln>
          </p:spPr>
        </p:cxnSp>
        <p:sp>
          <p:nvSpPr>
            <p:cNvPr id="100364" name="AutoShape 12"/>
            <p:cNvSpPr>
              <a:spLocks noChangeArrowheads="1"/>
            </p:cNvSpPr>
            <p:nvPr/>
          </p:nvSpPr>
          <p:spPr bwMode="auto">
            <a:xfrm>
              <a:off x="6868" y="5376"/>
              <a:ext cx="1440" cy="1215"/>
            </a:xfrm>
            <a:prstGeom prst="roundRect">
              <a:avLst>
                <a:gd name="adj" fmla="val 16667"/>
              </a:avLst>
            </a:prstGeom>
            <a:ln>
              <a:headEnd/>
              <a:tailEnd/>
            </a:ln>
          </p:spPr>
          <p:style>
            <a:lnRef idx="0">
              <a:schemeClr val="dk1"/>
            </a:lnRef>
            <a:fillRef idx="3">
              <a:schemeClr val="dk1"/>
            </a:fillRef>
            <a:effectRef idx="3">
              <a:schemeClr val="dk1"/>
            </a:effectRef>
            <a:fontRef idx="minor">
              <a:schemeClr val="lt1"/>
            </a:fontRef>
          </p:style>
          <p:txBody>
            <a:bodyPr/>
            <a:lstStyle/>
            <a:p>
              <a:pPr>
                <a:lnSpc>
                  <a:spcPct val="90000"/>
                </a:lnSpc>
                <a:defRPr/>
              </a:pPr>
              <a:endParaRPr lang="en-US" dirty="0">
                <a:solidFill>
                  <a:schemeClr val="tx1"/>
                </a:solidFill>
              </a:endParaRPr>
            </a:p>
          </p:txBody>
        </p:sp>
        <p:cxnSp>
          <p:nvCxnSpPr>
            <p:cNvPr id="57365" name="AutoShape 13"/>
            <p:cNvCxnSpPr>
              <a:cxnSpLocks noChangeShapeType="1"/>
            </p:cNvCxnSpPr>
            <p:nvPr/>
          </p:nvCxnSpPr>
          <p:spPr bwMode="auto">
            <a:xfrm>
              <a:off x="2655" y="3570"/>
              <a:ext cx="480" cy="0"/>
            </a:xfrm>
            <a:prstGeom prst="straightConnector1">
              <a:avLst/>
            </a:prstGeom>
            <a:noFill/>
            <a:ln w="19050">
              <a:solidFill>
                <a:srgbClr val="000000"/>
              </a:solidFill>
              <a:round/>
              <a:headEnd/>
              <a:tailEnd type="triangle" w="med" len="med"/>
            </a:ln>
          </p:spPr>
        </p:cxnSp>
        <p:sp>
          <p:nvSpPr>
            <p:cNvPr id="57366" name="Text Box 11"/>
            <p:cNvSpPr txBox="1">
              <a:spLocks noChangeArrowheads="1"/>
            </p:cNvSpPr>
            <p:nvPr/>
          </p:nvSpPr>
          <p:spPr bwMode="auto">
            <a:xfrm>
              <a:off x="6780" y="5490"/>
              <a:ext cx="1590" cy="1065"/>
            </a:xfrm>
            <a:prstGeom prst="rect">
              <a:avLst/>
            </a:prstGeom>
            <a:noFill/>
            <a:ln w="9525">
              <a:noFill/>
              <a:miter lim="800000"/>
              <a:headEnd/>
              <a:tailEnd/>
            </a:ln>
          </p:spPr>
          <p:txBody>
            <a:bodyPr/>
            <a:lstStyle/>
            <a:p>
              <a:pPr>
                <a:lnSpc>
                  <a:spcPct val="90000"/>
                </a:lnSpc>
                <a:spcAft>
                  <a:spcPts val="1000"/>
                </a:spcAft>
              </a:pPr>
              <a:r>
                <a:rPr lang="en-US" sz="1000" b="0" i="1">
                  <a:latin typeface="Calibri" pitchFamily="34" charset="0"/>
                </a:rPr>
                <a:t>Toggles the display state of the view bar</a:t>
              </a:r>
              <a:endParaRPr lang="en-US"/>
            </a:p>
          </p:txBody>
        </p:sp>
      </p:grpSp>
      <p:graphicFrame>
        <p:nvGraphicFramePr>
          <p:cNvPr id="16" name="Diagram 15"/>
          <p:cNvGraphicFramePr/>
          <p:nvPr/>
        </p:nvGraphicFramePr>
        <p:xfrm>
          <a:off x="7696200" y="76200"/>
          <a:ext cx="1295400" cy="106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7063" y="1654175"/>
            <a:ext cx="7772400" cy="757238"/>
          </a:xfrm>
        </p:spPr>
        <p:txBody>
          <a:bodyPr/>
          <a:lstStyle/>
          <a:p>
            <a:pPr>
              <a:defRPr/>
            </a:pPr>
            <a:r>
              <a:rPr lang="en-US" i="1" dirty="0" smtClean="0"/>
              <a:t>Exercise</a:t>
            </a:r>
            <a:endParaRPr lang="en-US" dirty="0"/>
          </a:p>
        </p:txBody>
      </p:sp>
      <p:sp>
        <p:nvSpPr>
          <p:cNvPr id="5" name="Subtitle 4"/>
          <p:cNvSpPr>
            <a:spLocks noGrp="1"/>
          </p:cNvSpPr>
          <p:nvPr>
            <p:ph type="subTitle" idx="1"/>
          </p:nvPr>
        </p:nvSpPr>
        <p:spPr/>
        <p:txBody>
          <a:bodyPr/>
          <a:lstStyle/>
          <a:p>
            <a:pPr>
              <a:defRPr/>
            </a:pPr>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457200"/>
          <a:ext cx="6716395" cy="3756337"/>
        </p:xfrm>
        <a:graphic>
          <a:graphicData uri="http://schemas.openxmlformats.org/drawingml/2006/table">
            <a:tbl>
              <a:tblPr>
                <a:tableStyleId>{08FB837D-C827-4EFA-A057-4D05807E0F7C}</a:tableStyleId>
              </a:tblPr>
              <a:tblGrid>
                <a:gridCol w="356768"/>
                <a:gridCol w="2048379"/>
                <a:gridCol w="900858"/>
                <a:gridCol w="1866062"/>
                <a:gridCol w="1544328"/>
              </a:tblGrid>
              <a:tr h="369681">
                <a:tc gridSpan="5">
                  <a:txBody>
                    <a:bodyPr/>
                    <a:lstStyle/>
                    <a:p>
                      <a:pPr marL="0" marR="0">
                        <a:spcBef>
                          <a:spcPts val="0"/>
                        </a:spcBef>
                        <a:spcAft>
                          <a:spcPts val="0"/>
                        </a:spcAft>
                      </a:pPr>
                      <a:r>
                        <a:rPr lang="en-US" sz="1200" b="1" dirty="0"/>
                        <a:t>Project Plan Example - Software Development</a:t>
                      </a:r>
                      <a:endParaRPr lang="en-US" sz="1200" b="1" dirty="0">
                        <a:latin typeface="Times New Roman"/>
                        <a:ea typeface="Times New Roman"/>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1666">
                <a:tc>
                  <a:txBody>
                    <a:bodyPr/>
                    <a:lstStyle/>
                    <a:p>
                      <a:pPr marL="0" marR="0">
                        <a:spcBef>
                          <a:spcPts val="0"/>
                        </a:spcBef>
                        <a:spcAft>
                          <a:spcPts val="0"/>
                        </a:spcAft>
                      </a:pPr>
                      <a:r>
                        <a:rPr lang="en-US" sz="1200"/>
                        <a:t>ID</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Task Name</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Durations </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Resources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Task Relationship</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Requirement Study</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Systems Analyst – 1No.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2</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3</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High level design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3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1No. </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4</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Low level design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5</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Module-1</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3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6</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5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Designer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5 SS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7</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Development</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8</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Module-1</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12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Programmer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5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9</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Module-2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18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Programmer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6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Testing</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r>
              <a:tr h="211666">
                <a:tc>
                  <a:txBody>
                    <a:bodyPr/>
                    <a:lstStyle/>
                    <a:p>
                      <a:pPr marL="0" marR="0">
                        <a:spcBef>
                          <a:spcPts val="0"/>
                        </a:spcBef>
                        <a:spcAft>
                          <a:spcPts val="0"/>
                        </a:spcAft>
                      </a:pPr>
                      <a:r>
                        <a:rPr lang="en-US" sz="1200"/>
                        <a:t>11</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Unit-1</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8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12</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Unit-2</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6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9 FS </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13</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Integration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4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QA Engineer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11 FS, 12 FS</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14</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Software Documentation</a:t>
                      </a: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20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Technical Writer – 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13 FF</a:t>
                      </a:r>
                      <a:endParaRPr lang="en-US" sz="1200">
                        <a:latin typeface="Times New Roman"/>
                        <a:ea typeface="Times New Roman"/>
                        <a:cs typeface="Times New Roman"/>
                      </a:endParaRPr>
                    </a:p>
                  </a:txBody>
                  <a:tcPr marL="68580" marR="68580" marT="0" marB="0"/>
                </a:tc>
              </a:tr>
              <a:tr h="211666">
                <a:tc>
                  <a:txBody>
                    <a:bodyPr/>
                    <a:lstStyle/>
                    <a:p>
                      <a:pPr marL="0" marR="0">
                        <a:spcBef>
                          <a:spcPts val="0"/>
                        </a:spcBef>
                        <a:spcAft>
                          <a:spcPts val="0"/>
                        </a:spcAft>
                      </a:pPr>
                      <a:r>
                        <a:rPr lang="en-US" sz="1200"/>
                        <a:t>15</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Release Software</a:t>
                      </a:r>
                      <a:endParaRPr lang="en-US" sz="120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200"/>
                        <a:t>0 days</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endParaRPr lang="en-US" sz="1200">
                        <a:solidFill>
                          <a:srgbClr val="000000"/>
                        </a:solidFill>
                        <a:latin typeface="Garamond"/>
                        <a:ea typeface="Times New Roman"/>
                        <a:cs typeface="Garamond"/>
                      </a:endParaRPr>
                    </a:p>
                  </a:txBody>
                  <a:tcPr marL="68580" marR="68580" marT="0" marB="0"/>
                </a:tc>
                <a:tc>
                  <a:txBody>
                    <a:bodyPr/>
                    <a:lstStyle/>
                    <a:p>
                      <a:pPr marL="0" marR="0">
                        <a:spcBef>
                          <a:spcPts val="0"/>
                        </a:spcBef>
                        <a:spcAft>
                          <a:spcPts val="0"/>
                        </a:spcAft>
                      </a:pPr>
                      <a:r>
                        <a:rPr lang="en-US" sz="1200" dirty="0"/>
                        <a:t>13 FS, 14 FS</a:t>
                      </a:r>
                      <a:endParaRPr lang="en-US" sz="1200" dirty="0">
                        <a:latin typeface="Times New Roman"/>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nvGraphicFramePr>
        <p:xfrm>
          <a:off x="533401" y="4419600"/>
          <a:ext cx="6705600" cy="1600199"/>
        </p:xfrm>
        <a:graphic>
          <a:graphicData uri="http://schemas.openxmlformats.org/drawingml/2006/table">
            <a:tbl>
              <a:tblPr>
                <a:tableStyleId>{284E427A-3D55-4303-BF80-6455036E1DE7}</a:tableStyleId>
              </a:tblPr>
              <a:tblGrid>
                <a:gridCol w="2428146"/>
                <a:gridCol w="1532222"/>
                <a:gridCol w="1213010"/>
                <a:gridCol w="1532222"/>
              </a:tblGrid>
              <a:tr h="325704">
                <a:tc>
                  <a:txBody>
                    <a:bodyPr/>
                    <a:lstStyle/>
                    <a:p>
                      <a:pPr marL="0" marR="0">
                        <a:spcBef>
                          <a:spcPts val="0"/>
                        </a:spcBef>
                        <a:spcAft>
                          <a:spcPts val="0"/>
                        </a:spcAft>
                      </a:pPr>
                      <a:r>
                        <a:rPr lang="en-US" sz="1200" b="1" dirty="0"/>
                        <a:t>Resources</a:t>
                      </a:r>
                      <a:endParaRPr lang="en-US" sz="1200" b="1"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b="1"/>
                        <a:t>Max. Units </a:t>
                      </a:r>
                      <a:endParaRPr lang="en-US" sz="1200" b="1">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1200" b="1"/>
                        <a:t>Std. Rate</a:t>
                      </a:r>
                      <a:endParaRPr lang="en-US" sz="1200" b="1">
                        <a:latin typeface="Times New Roman"/>
                        <a:ea typeface="Times New Roman"/>
                        <a:cs typeface="Times New Roman"/>
                      </a:endParaRPr>
                    </a:p>
                  </a:txBody>
                  <a:tcPr marL="68580" marR="68580" marT="0" marB="0"/>
                </a:tc>
                <a:tc>
                  <a:txBody>
                    <a:bodyPr/>
                    <a:lstStyle/>
                    <a:p>
                      <a:pPr marL="0" marR="0" algn="r">
                        <a:spcBef>
                          <a:spcPts val="0"/>
                        </a:spcBef>
                        <a:spcAft>
                          <a:spcPts val="0"/>
                        </a:spcAft>
                      </a:pPr>
                      <a:r>
                        <a:rPr lang="en-US" sz="1200" b="1" dirty="0"/>
                        <a:t>Cost/Use</a:t>
                      </a:r>
                      <a:endParaRPr lang="en-US" sz="1200" b="1"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dirty="0"/>
                        <a:t>System Analyst</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1 No.</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$ 50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$ 50</a:t>
                      </a:r>
                      <a:endParaRPr lang="en-US" sz="1200"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Designer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1 No.</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$ 30</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$ 30</a:t>
                      </a:r>
                      <a:endParaRPr lang="en-US" sz="1200" dirty="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Programmer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2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$ 20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$ 20</a:t>
                      </a:r>
                      <a:endParaRPr lang="en-US" sz="120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a:t>QA Engineer</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$ 30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$ 30</a:t>
                      </a:r>
                      <a:endParaRPr lang="en-US" sz="1200">
                        <a:latin typeface="Times New Roman"/>
                        <a:ea typeface="Times New Roman"/>
                        <a:cs typeface="Times New Roman"/>
                      </a:endParaRPr>
                    </a:p>
                  </a:txBody>
                  <a:tcPr marL="68580" marR="68580" marT="0" marB="0"/>
                </a:tc>
              </a:tr>
              <a:tr h="254899">
                <a:tc>
                  <a:txBody>
                    <a:bodyPr/>
                    <a:lstStyle/>
                    <a:p>
                      <a:pPr marL="0" marR="0">
                        <a:spcBef>
                          <a:spcPts val="0"/>
                        </a:spcBef>
                        <a:spcAft>
                          <a:spcPts val="0"/>
                        </a:spcAft>
                      </a:pPr>
                      <a:r>
                        <a:rPr lang="en-US" sz="1200" dirty="0"/>
                        <a:t>Technical Writer</a:t>
                      </a:r>
                      <a:endParaRPr lang="en-US" sz="12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1 No.</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a:t>$ 10</a:t>
                      </a:r>
                      <a:endParaRPr lang="en-US" sz="120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200" dirty="0"/>
                        <a:t>$ 10</a:t>
                      </a:r>
                      <a:endParaRPr lang="en-US" sz="1200" dirty="0">
                        <a:latin typeface="Times New Roman"/>
                        <a:ea typeface="Times New Roman"/>
                        <a:cs typeface="Times New Roman"/>
                      </a:endParaRPr>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Triple Constraint Theorem </a:t>
            </a:r>
          </a:p>
        </p:txBody>
      </p:sp>
      <p:graphicFrame>
        <p:nvGraphicFramePr>
          <p:cNvPr id="4" name="Content Placeholder 3"/>
          <p:cNvGraphicFramePr>
            <a:graphicFrameLocks noGrp="1"/>
          </p:cNvGraphicFramePr>
          <p:nvPr>
            <p:ph idx="1"/>
          </p:nvPr>
        </p:nvGraphicFramePr>
        <p:xfrm>
          <a:off x="-990600" y="1447800"/>
          <a:ext cx="77724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953000" y="2181225"/>
            <a:ext cx="3886200" cy="2085975"/>
          </a:xfrm>
          <a:prstGeom prst="rect">
            <a:avLst/>
          </a:prstGeom>
          <a:noFill/>
        </p:spPr>
        <p:txBody>
          <a:bodyPr>
            <a:spAutoFit/>
          </a:bodyPr>
          <a:lstStyle/>
          <a:p>
            <a:pPr>
              <a:lnSpc>
                <a:spcPct val="90000"/>
              </a:lnSpc>
              <a:defRPr/>
            </a:pPr>
            <a:r>
              <a:rPr lang="en-US" sz="2400" dirty="0">
                <a:effectLst>
                  <a:outerShdw blurRad="38100" dist="38100" dir="2700000" algn="tl">
                    <a:srgbClr val="000000">
                      <a:alpha val="43137"/>
                    </a:srgbClr>
                  </a:outerShdw>
                </a:effectLst>
                <a:cs typeface="+mn-cs"/>
              </a:rPr>
              <a:t>Balancing SCOPE, COST and TIME within the frame work of QUALITY, meeting customer expectations</a:t>
            </a:r>
          </a:p>
          <a:p>
            <a:pPr>
              <a:lnSpc>
                <a:spcPct val="90000"/>
              </a:lnSpc>
              <a:defRPr/>
            </a:pPr>
            <a:endParaRPr lang="en-US" sz="2400" dirty="0">
              <a:effectLst>
                <a:outerShdw blurRad="38100" dist="38100" dir="2700000" algn="tl">
                  <a:srgbClr val="000000">
                    <a:alpha val="43137"/>
                  </a:srgbClr>
                </a:outerShdw>
              </a:effectLst>
              <a:cs typeface="+mn-cs"/>
            </a:endParaRPr>
          </a:p>
        </p:txBody>
      </p:sp>
      <p:sp>
        <p:nvSpPr>
          <p:cNvPr id="6" name="TextBox 5"/>
          <p:cNvSpPr txBox="1"/>
          <p:nvPr/>
        </p:nvSpPr>
        <p:spPr>
          <a:xfrm>
            <a:off x="5010150" y="4876800"/>
            <a:ext cx="2392363" cy="425450"/>
          </a:xfrm>
          <a:prstGeom prst="rect">
            <a:avLst/>
          </a:prstGeom>
          <a:noFill/>
        </p:spPr>
        <p:txBody>
          <a:bodyPr wrap="none">
            <a:spAutoFit/>
          </a:bodyPr>
          <a:lstStyle/>
          <a:p>
            <a:pPr>
              <a:lnSpc>
                <a:spcPct val="90000"/>
              </a:lnSpc>
              <a:defRPr/>
            </a:pPr>
            <a:r>
              <a:rPr lang="en-US" sz="2400" dirty="0">
                <a:effectLst>
                  <a:outerShdw blurRad="38100" dist="38100" dir="2700000" algn="tl">
                    <a:srgbClr val="000000">
                      <a:alpha val="43137"/>
                    </a:srgbClr>
                  </a:outerShdw>
                </a:effectLst>
                <a:cs typeface="+mn-cs"/>
              </a:rPr>
              <a:t>Harold </a:t>
            </a:r>
            <a:r>
              <a:rPr lang="en-US" sz="2400" dirty="0" err="1">
                <a:effectLst>
                  <a:outerShdw blurRad="38100" dist="38100" dir="2700000" algn="tl">
                    <a:srgbClr val="000000">
                      <a:alpha val="43137"/>
                    </a:srgbClr>
                  </a:outerShdw>
                </a:effectLst>
                <a:cs typeface="+mn-cs"/>
              </a:rPr>
              <a:t>Kerzner</a:t>
            </a:r>
            <a:endParaRPr lang="en-US" sz="2400" dirty="0">
              <a:effectLst>
                <a:outerShdw blurRad="38100" dist="38100" dir="2700000" algn="tl">
                  <a:srgbClr val="000000">
                    <a:alpha val="43137"/>
                  </a:srgbClr>
                </a:outerShdw>
              </a:effectLst>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31788"/>
            <a:ext cx="8393113" cy="695325"/>
          </a:xfrm>
        </p:spPr>
        <p:txBody>
          <a:bodyPr/>
          <a:lstStyle/>
          <a:p>
            <a:pPr>
              <a:defRPr/>
            </a:pPr>
            <a:r>
              <a:rPr lang="en-US" sz="4400" smtClean="0">
                <a:effectLst>
                  <a:outerShdw blurRad="38100" dist="38100" dir="2700000" algn="tl">
                    <a:srgbClr val="000000">
                      <a:alpha val="43137"/>
                    </a:srgbClr>
                  </a:outerShdw>
                </a:effectLst>
              </a:rPr>
              <a:t>What is Project Management?</a:t>
            </a:r>
          </a:p>
        </p:txBody>
      </p:sp>
      <p:sp>
        <p:nvSpPr>
          <p:cNvPr id="20483" name="Rectangle 3"/>
          <p:cNvSpPr>
            <a:spLocks noGrp="1" noChangeArrowheads="1"/>
          </p:cNvSpPr>
          <p:nvPr>
            <p:ph type="body" idx="1"/>
          </p:nvPr>
        </p:nvSpPr>
        <p:spPr>
          <a:xfrm>
            <a:off x="381000" y="1706563"/>
            <a:ext cx="8388350" cy="3194050"/>
          </a:xfrm>
        </p:spPr>
        <p:txBody>
          <a:bodyPr/>
          <a:lstStyle/>
          <a:p>
            <a:pPr marL="66675" indent="7938">
              <a:buFont typeface="Wingdings" pitchFamily="2" charset="2"/>
              <a:buNone/>
              <a:defRPr/>
            </a:pPr>
            <a:r>
              <a:rPr lang="en-US" sz="2800" b="0" dirty="0" smtClean="0">
                <a:effectLst/>
              </a:rPr>
              <a:t>The application of knowledge, skills, tools, and techniques to project activities in order to meet or exceed  stakeholder needs and expectations</a:t>
            </a:r>
          </a:p>
          <a:p>
            <a:pPr marL="66675" indent="7938">
              <a:buFont typeface="Wingdings" pitchFamily="2" charset="2"/>
              <a:buNone/>
              <a:defRPr/>
            </a:pPr>
            <a:endParaRPr lang="en-US" sz="2800" dirty="0" smtClean="0">
              <a:effectLst/>
            </a:endParaRPr>
          </a:p>
          <a:p>
            <a:pPr marL="66675" indent="7938">
              <a:buFont typeface="Wingdings" pitchFamily="2" charset="2"/>
              <a:buNone/>
              <a:defRPr/>
            </a:pPr>
            <a:r>
              <a:rPr lang="en-US" sz="2800" dirty="0" smtClean="0">
                <a:effectLst>
                  <a:outerShdw blurRad="38100" dist="38100" dir="2700000" algn="tl">
                    <a:srgbClr val="000000">
                      <a:alpha val="43137"/>
                    </a:srgbClr>
                  </a:outerShdw>
                </a:effectLst>
              </a:rPr>
              <a:t>Stakeholder </a:t>
            </a:r>
          </a:p>
          <a:p>
            <a:pPr marL="66675" indent="7938">
              <a:buFont typeface="Wingdings" pitchFamily="2" charset="2"/>
              <a:buNone/>
              <a:defRPr/>
            </a:pPr>
            <a:r>
              <a:rPr lang="en-US" sz="2800" b="0" dirty="0" smtClean="0">
                <a:effectLst/>
              </a:rPr>
              <a:t>Individuals and organizations involved in or affected by the project outcome</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Process Interaction</a:t>
            </a:r>
          </a:p>
        </p:txBody>
      </p:sp>
      <p:sp>
        <p:nvSpPr>
          <p:cNvPr id="3" name="Oval 2"/>
          <p:cNvSpPr/>
          <p:nvPr/>
        </p:nvSpPr>
        <p:spPr bwMode="auto">
          <a:xfrm>
            <a:off x="1143000" y="1447800"/>
            <a:ext cx="2520950" cy="1752600"/>
          </a:xfrm>
          <a:prstGeom prst="ellipse">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8" name="Rectangle 7"/>
          <p:cNvSpPr/>
          <p:nvPr/>
        </p:nvSpPr>
        <p:spPr bwMode="auto">
          <a:xfrm>
            <a:off x="1173276" y="2057400"/>
            <a:ext cx="2408123" cy="369332"/>
          </a:xfrm>
          <a:prstGeom prst="rect">
            <a:avLst/>
          </a:prstGeom>
          <a:noFill/>
        </p:spPr>
        <p:txBody>
          <a:bodyPr>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Initiating Process </a:t>
            </a:r>
          </a:p>
        </p:txBody>
      </p:sp>
      <p:grpSp>
        <p:nvGrpSpPr>
          <p:cNvPr id="11269" name="Group 17"/>
          <p:cNvGrpSpPr>
            <a:grpSpLocks/>
          </p:cNvGrpSpPr>
          <p:nvPr/>
        </p:nvGrpSpPr>
        <p:grpSpPr bwMode="auto">
          <a:xfrm>
            <a:off x="4038600" y="1295400"/>
            <a:ext cx="2362200" cy="1828800"/>
            <a:chOff x="5105400" y="1447800"/>
            <a:chExt cx="2286000" cy="1463040"/>
          </a:xfrm>
        </p:grpSpPr>
        <p:sp>
          <p:nvSpPr>
            <p:cNvPr id="16" name="Oval 15"/>
            <p:cNvSpPr/>
            <p:nvPr/>
          </p:nvSpPr>
          <p:spPr bwMode="auto">
            <a:xfrm>
              <a:off x="5105400" y="1447800"/>
              <a:ext cx="2286000" cy="1463040"/>
            </a:xfrm>
            <a:prstGeom prst="ellipse">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17" name="Rectangle 16"/>
            <p:cNvSpPr/>
            <p:nvPr/>
          </p:nvSpPr>
          <p:spPr>
            <a:xfrm>
              <a:off x="5132848" y="1996440"/>
              <a:ext cx="2252540"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Planning Process </a:t>
              </a:r>
            </a:p>
          </p:txBody>
        </p:sp>
      </p:grpSp>
      <p:grpSp>
        <p:nvGrpSpPr>
          <p:cNvPr id="11270" name="Group 17"/>
          <p:cNvGrpSpPr>
            <a:grpSpLocks/>
          </p:cNvGrpSpPr>
          <p:nvPr/>
        </p:nvGrpSpPr>
        <p:grpSpPr bwMode="auto">
          <a:xfrm>
            <a:off x="3703638" y="4114800"/>
            <a:ext cx="2362200" cy="1768475"/>
            <a:chOff x="5105400" y="1447800"/>
            <a:chExt cx="2286000" cy="1463040"/>
          </a:xfrm>
        </p:grpSpPr>
        <p:sp>
          <p:nvSpPr>
            <p:cNvPr id="19" name="Oval 18"/>
            <p:cNvSpPr/>
            <p:nvPr/>
          </p:nvSpPr>
          <p:spPr bwMode="auto">
            <a:xfrm>
              <a:off x="5105400" y="1447800"/>
              <a:ext cx="2286000" cy="1463040"/>
            </a:xfrm>
            <a:prstGeom prst="ellipse">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1" name="Rectangle 20"/>
            <p:cNvSpPr/>
            <p:nvPr/>
          </p:nvSpPr>
          <p:spPr>
            <a:xfrm>
              <a:off x="5203017" y="1996440"/>
              <a:ext cx="2188383" cy="305544"/>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Controlling Process </a:t>
              </a:r>
            </a:p>
          </p:txBody>
        </p:sp>
      </p:grpSp>
      <p:grpSp>
        <p:nvGrpSpPr>
          <p:cNvPr id="11271" name="Group 26"/>
          <p:cNvGrpSpPr>
            <a:grpSpLocks/>
          </p:cNvGrpSpPr>
          <p:nvPr/>
        </p:nvGrpSpPr>
        <p:grpSpPr bwMode="auto">
          <a:xfrm>
            <a:off x="1143000" y="3581400"/>
            <a:ext cx="2514600" cy="1768475"/>
            <a:chOff x="4267200" y="3429000"/>
            <a:chExt cx="2590800" cy="1768475"/>
          </a:xfrm>
        </p:grpSpPr>
        <p:sp>
          <p:nvSpPr>
            <p:cNvPr id="24" name="Oval 23"/>
            <p:cNvSpPr/>
            <p:nvPr/>
          </p:nvSpPr>
          <p:spPr bwMode="auto">
            <a:xfrm>
              <a:off x="4267200" y="3429000"/>
              <a:ext cx="2590800" cy="1768475"/>
            </a:xfrm>
            <a:prstGeom prst="ellipse">
              <a:avLst/>
            </a:prstGeom>
            <a:solidFill>
              <a:schemeClr val="bg1">
                <a:lumMod val="75000"/>
              </a:schemeClr>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25" name="Rectangle 24"/>
            <p:cNvSpPr/>
            <p:nvPr/>
          </p:nvSpPr>
          <p:spPr bwMode="auto">
            <a:xfrm>
              <a:off x="4572000" y="4126468"/>
              <a:ext cx="2109873"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Closing Process </a:t>
              </a:r>
            </a:p>
          </p:txBody>
        </p:sp>
      </p:grpSp>
      <p:sp>
        <p:nvSpPr>
          <p:cNvPr id="29" name="Oval 28"/>
          <p:cNvSpPr/>
          <p:nvPr/>
        </p:nvSpPr>
        <p:spPr bwMode="auto">
          <a:xfrm>
            <a:off x="5638800" y="2895600"/>
            <a:ext cx="2514600" cy="1768475"/>
          </a:xfrm>
          <a:prstGeom prst="ellipse">
            <a:avLst/>
          </a:prstGeom>
          <a:solidFill>
            <a:srgbClr val="0D7608"/>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0" name="Rectangle 29"/>
          <p:cNvSpPr/>
          <p:nvPr/>
        </p:nvSpPr>
        <p:spPr bwMode="auto">
          <a:xfrm>
            <a:off x="5774223" y="3593068"/>
            <a:ext cx="2379177" cy="369332"/>
          </a:xfrm>
          <a:prstGeom prst="rect">
            <a:avLst/>
          </a:prstGeom>
          <a:noFill/>
        </p:spPr>
        <p:txBody>
          <a:bodyPr wrap="none">
            <a:spAutoFit/>
          </a:bodyPr>
          <a:lstStyle/>
          <a:p>
            <a:pPr algn="ctr">
              <a:lnSpc>
                <a:spcPct val="90000"/>
              </a:lnSpc>
              <a:defRPr/>
            </a:pPr>
            <a:r>
              <a:rPr 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cs typeface="+mn-cs"/>
              </a:rPr>
              <a:t>Execution Process </a:t>
            </a:r>
          </a:p>
        </p:txBody>
      </p:sp>
      <p:sp>
        <p:nvSpPr>
          <p:cNvPr id="32" name="Right Arrow 31"/>
          <p:cNvSpPr/>
          <p:nvPr/>
        </p:nvSpPr>
        <p:spPr bwMode="auto">
          <a:xfrm>
            <a:off x="3565386" y="2209800"/>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3" name="Right Arrow 32"/>
          <p:cNvSpPr/>
          <p:nvPr/>
        </p:nvSpPr>
        <p:spPr bwMode="auto">
          <a:xfrm rot="2093972">
            <a:off x="5982453" y="2767176"/>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4" name="Right Arrow 33"/>
          <p:cNvSpPr/>
          <p:nvPr/>
        </p:nvSpPr>
        <p:spPr bwMode="auto">
          <a:xfrm rot="8690266">
            <a:off x="5630702" y="4409972"/>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5" name="Right Arrow 34"/>
          <p:cNvSpPr/>
          <p:nvPr/>
        </p:nvSpPr>
        <p:spPr bwMode="auto">
          <a:xfrm rot="11952137">
            <a:off x="3379682" y="4348909"/>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6" name="Right Arrow 35"/>
          <p:cNvSpPr/>
          <p:nvPr/>
        </p:nvSpPr>
        <p:spPr bwMode="auto">
          <a:xfrm rot="16993070">
            <a:off x="4516016" y="3374990"/>
            <a:ext cx="155448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
        <p:nvSpPr>
          <p:cNvPr id="37" name="Right Arrow 36"/>
          <p:cNvSpPr/>
          <p:nvPr/>
        </p:nvSpPr>
        <p:spPr bwMode="auto">
          <a:xfrm rot="19402791">
            <a:off x="5403788" y="4024160"/>
            <a:ext cx="731520" cy="3657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endParaRPr lang="en-US" sz="2400">
              <a:solidFill>
                <a:schemeClr val="tx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smtClean="0">
                <a:effectLst>
                  <a:outerShdw blurRad="38100" dist="38100" dir="2700000" algn="tl">
                    <a:srgbClr val="000000">
                      <a:alpha val="43137"/>
                    </a:srgbClr>
                  </a:outerShdw>
                </a:effectLst>
              </a:rPr>
              <a:t>Typical Project Life Cycle</a:t>
            </a:r>
          </a:p>
        </p:txBody>
      </p:sp>
      <p:sp>
        <p:nvSpPr>
          <p:cNvPr id="127060" name="Straight Connector 127059"/>
          <p:cNvSpPr>
            <a:spLocks noChangeShapeType="1"/>
          </p:cNvSpPr>
          <p:nvPr/>
        </p:nvSpPr>
        <p:spPr bwMode="auto">
          <a:xfrm>
            <a:off x="990600" y="1676400"/>
            <a:ext cx="0" cy="396240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127061" name="Straight Connector 127060"/>
          <p:cNvSpPr>
            <a:spLocks noChangeShapeType="1"/>
          </p:cNvSpPr>
          <p:nvPr/>
        </p:nvSpPr>
        <p:spPr bwMode="auto">
          <a:xfrm>
            <a:off x="990600" y="5638800"/>
            <a:ext cx="8077200"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nSpc>
                <a:spcPct val="90000"/>
              </a:lnSpc>
              <a:defRPr/>
            </a:pPr>
            <a:endParaRPr lang="en-US"/>
          </a:p>
        </p:txBody>
      </p:sp>
      <p:sp>
        <p:nvSpPr>
          <p:cNvPr id="127062" name="Shape 127061"/>
          <p:cNvSpPr>
            <a:spLocks/>
          </p:cNvSpPr>
          <p:nvPr/>
        </p:nvSpPr>
        <p:spPr bwMode="auto">
          <a:xfrm>
            <a:off x="990600" y="4343400"/>
            <a:ext cx="2819400" cy="1295400"/>
          </a:xfrm>
          <a:custGeom>
            <a:avLst/>
            <a:gdLst>
              <a:gd name="T0" fmla="*/ 0 w 1776"/>
              <a:gd name="T1" fmla="*/ 2056447678 h 816"/>
              <a:gd name="T2" fmla="*/ 120967516 w 1776"/>
              <a:gd name="T3" fmla="*/ 1935480215 h 816"/>
              <a:gd name="T4" fmla="*/ 604837532 w 1776"/>
              <a:gd name="T5" fmla="*/ 1451609963 h 816"/>
              <a:gd name="T6" fmla="*/ 967740131 w 1776"/>
              <a:gd name="T7" fmla="*/ 846772644 h 816"/>
              <a:gd name="T8" fmla="*/ 1572577465 w 1776"/>
              <a:gd name="T9" fmla="*/ 241935027 h 816"/>
              <a:gd name="T10" fmla="*/ 2147483647 w 1776"/>
              <a:gd name="T11" fmla="*/ 120967513 h 816"/>
              <a:gd name="T12" fmla="*/ 2147483647 w 1776"/>
              <a:gd name="T13" fmla="*/ 967740107 h 816"/>
              <a:gd name="T14" fmla="*/ 2147483647 w 1776"/>
              <a:gd name="T15" fmla="*/ 2056447678 h 816"/>
              <a:gd name="T16" fmla="*/ 0 60000 65536"/>
              <a:gd name="T17" fmla="*/ 0 60000 65536"/>
              <a:gd name="T18" fmla="*/ 0 60000 65536"/>
              <a:gd name="T19" fmla="*/ 0 60000 65536"/>
              <a:gd name="T20" fmla="*/ 0 60000 65536"/>
              <a:gd name="T21" fmla="*/ 0 60000 65536"/>
              <a:gd name="T22" fmla="*/ 0 60000 65536"/>
              <a:gd name="T23" fmla="*/ 0 60000 65536"/>
              <a:gd name="T24" fmla="*/ 0 w 1776"/>
              <a:gd name="T25" fmla="*/ 0 h 816"/>
              <a:gd name="T26" fmla="*/ 1776 w 1776"/>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6" h="816">
                <a:moveTo>
                  <a:pt x="0" y="816"/>
                </a:moveTo>
                <a:cubicBezTo>
                  <a:pt x="4" y="812"/>
                  <a:pt x="8" y="808"/>
                  <a:pt x="48" y="768"/>
                </a:cubicBezTo>
                <a:cubicBezTo>
                  <a:pt x="88" y="728"/>
                  <a:pt x="184" y="648"/>
                  <a:pt x="240" y="576"/>
                </a:cubicBezTo>
                <a:cubicBezTo>
                  <a:pt x="296" y="504"/>
                  <a:pt x="320" y="416"/>
                  <a:pt x="384" y="336"/>
                </a:cubicBezTo>
                <a:cubicBezTo>
                  <a:pt x="448" y="256"/>
                  <a:pt x="528" y="144"/>
                  <a:pt x="624" y="96"/>
                </a:cubicBezTo>
                <a:cubicBezTo>
                  <a:pt x="720" y="48"/>
                  <a:pt x="848" y="0"/>
                  <a:pt x="960" y="48"/>
                </a:cubicBezTo>
                <a:cubicBezTo>
                  <a:pt x="1072" y="96"/>
                  <a:pt x="1160" y="256"/>
                  <a:pt x="1296" y="384"/>
                </a:cubicBezTo>
                <a:cubicBezTo>
                  <a:pt x="1432" y="512"/>
                  <a:pt x="1696" y="744"/>
                  <a:pt x="1776" y="816"/>
                </a:cubicBezTo>
              </a:path>
            </a:pathLst>
          </a:custGeom>
          <a:ln>
            <a:headEnd/>
            <a:tailEnd/>
          </a:ln>
        </p:spPr>
        <p:style>
          <a:lnRef idx="3">
            <a:schemeClr val="accent1"/>
          </a:lnRef>
          <a:fillRef idx="0">
            <a:schemeClr val="accent1"/>
          </a:fillRef>
          <a:effectRef idx="2">
            <a:schemeClr val="accent1"/>
          </a:effectRef>
          <a:fontRef idx="minor">
            <a:schemeClr val="tx1"/>
          </a:fontRef>
        </p:style>
        <p:txBody>
          <a:bodyPr/>
          <a:lstStyle/>
          <a:p>
            <a:pPr>
              <a:defRPr/>
            </a:pPr>
            <a:endParaRPr lang="en-US" b="0">
              <a:solidFill>
                <a:srgbClr val="000000"/>
              </a:solidFill>
            </a:endParaRPr>
          </a:p>
        </p:txBody>
      </p:sp>
      <p:sp>
        <p:nvSpPr>
          <p:cNvPr id="127063" name="Shape 127062"/>
          <p:cNvSpPr>
            <a:spLocks/>
          </p:cNvSpPr>
          <p:nvPr/>
        </p:nvSpPr>
        <p:spPr bwMode="auto">
          <a:xfrm>
            <a:off x="1371600" y="3479800"/>
            <a:ext cx="6096000" cy="2159000"/>
          </a:xfrm>
          <a:custGeom>
            <a:avLst/>
            <a:gdLst>
              <a:gd name="T0" fmla="*/ 0 w 3840"/>
              <a:gd name="T1" fmla="*/ 2147483647 h 1360"/>
              <a:gd name="T2" fmla="*/ 604837545 w 3840"/>
              <a:gd name="T3" fmla="*/ 2147483647 h 1360"/>
              <a:gd name="T4" fmla="*/ 1088707620 w 3840"/>
              <a:gd name="T5" fmla="*/ 2147483647 h 1360"/>
              <a:gd name="T6" fmla="*/ 1209675089 w 3840"/>
              <a:gd name="T7" fmla="*/ 1491932361 h 1360"/>
              <a:gd name="T8" fmla="*/ 1330642558 w 3840"/>
              <a:gd name="T9" fmla="*/ 1129029992 h 1360"/>
              <a:gd name="T10" fmla="*/ 1572577497 w 3840"/>
              <a:gd name="T11" fmla="*/ 766127423 h 1360"/>
              <a:gd name="T12" fmla="*/ 2147483647 w 3840"/>
              <a:gd name="T13" fmla="*/ 282257498 h 1360"/>
              <a:gd name="T14" fmla="*/ 2147483647 w 3840"/>
              <a:gd name="T15" fmla="*/ 40322498 h 1360"/>
              <a:gd name="T16" fmla="*/ 2147483647 w 3840"/>
              <a:gd name="T17" fmla="*/ 40322498 h 1360"/>
              <a:gd name="T18" fmla="*/ 2147483647 w 3840"/>
              <a:gd name="T19" fmla="*/ 282257498 h 1360"/>
              <a:gd name="T20" fmla="*/ 2147483647 w 3840"/>
              <a:gd name="T21" fmla="*/ 1129029992 h 1360"/>
              <a:gd name="T22" fmla="*/ 2147483647 w 3840"/>
              <a:gd name="T23" fmla="*/ 1612899818 h 1360"/>
              <a:gd name="T24" fmla="*/ 2147483647 w 3840"/>
              <a:gd name="T25" fmla="*/ 2147483647 h 1360"/>
              <a:gd name="T26" fmla="*/ 2147483647 w 3840"/>
              <a:gd name="T27" fmla="*/ 2147483647 h 1360"/>
              <a:gd name="T28" fmla="*/ 2147483647 w 3840"/>
              <a:gd name="T29" fmla="*/ 2147483647 h 1360"/>
              <a:gd name="T30" fmla="*/ 2147483647 w 3840"/>
              <a:gd name="T31" fmla="*/ 2147483647 h 1360"/>
              <a:gd name="T32" fmla="*/ 2147483647 w 3840"/>
              <a:gd name="T33" fmla="*/ 2147483647 h 1360"/>
              <a:gd name="T34" fmla="*/ 2147483647 w 3840"/>
              <a:gd name="T35" fmla="*/ 2147483647 h 13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0"/>
              <a:gd name="T55" fmla="*/ 0 h 1360"/>
              <a:gd name="T56" fmla="*/ 3840 w 3840"/>
              <a:gd name="T57" fmla="*/ 1360 h 13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0" h="1360">
                <a:moveTo>
                  <a:pt x="0" y="1360"/>
                </a:moveTo>
                <a:cubicBezTo>
                  <a:pt x="84" y="1324"/>
                  <a:pt x="168" y="1288"/>
                  <a:pt x="240" y="1216"/>
                </a:cubicBezTo>
                <a:cubicBezTo>
                  <a:pt x="312" y="1144"/>
                  <a:pt x="392" y="1032"/>
                  <a:pt x="432" y="928"/>
                </a:cubicBezTo>
                <a:cubicBezTo>
                  <a:pt x="472" y="824"/>
                  <a:pt x="464" y="672"/>
                  <a:pt x="480" y="592"/>
                </a:cubicBezTo>
                <a:cubicBezTo>
                  <a:pt x="496" y="512"/>
                  <a:pt x="504" y="496"/>
                  <a:pt x="528" y="448"/>
                </a:cubicBezTo>
                <a:cubicBezTo>
                  <a:pt x="552" y="400"/>
                  <a:pt x="560" y="360"/>
                  <a:pt x="624" y="304"/>
                </a:cubicBezTo>
                <a:cubicBezTo>
                  <a:pt x="688" y="248"/>
                  <a:pt x="824" y="160"/>
                  <a:pt x="912" y="112"/>
                </a:cubicBezTo>
                <a:cubicBezTo>
                  <a:pt x="1000" y="64"/>
                  <a:pt x="1080" y="32"/>
                  <a:pt x="1152" y="16"/>
                </a:cubicBezTo>
                <a:cubicBezTo>
                  <a:pt x="1224" y="0"/>
                  <a:pt x="1272" y="0"/>
                  <a:pt x="1344" y="16"/>
                </a:cubicBezTo>
                <a:cubicBezTo>
                  <a:pt x="1416" y="32"/>
                  <a:pt x="1504" y="40"/>
                  <a:pt x="1584" y="112"/>
                </a:cubicBezTo>
                <a:cubicBezTo>
                  <a:pt x="1664" y="184"/>
                  <a:pt x="1760" y="360"/>
                  <a:pt x="1824" y="448"/>
                </a:cubicBezTo>
                <a:cubicBezTo>
                  <a:pt x="1888" y="536"/>
                  <a:pt x="1904" y="568"/>
                  <a:pt x="1968" y="640"/>
                </a:cubicBezTo>
                <a:cubicBezTo>
                  <a:pt x="2032" y="712"/>
                  <a:pt x="2128" y="816"/>
                  <a:pt x="2208" y="880"/>
                </a:cubicBezTo>
                <a:cubicBezTo>
                  <a:pt x="2288" y="944"/>
                  <a:pt x="2360" y="984"/>
                  <a:pt x="2448" y="1024"/>
                </a:cubicBezTo>
                <a:cubicBezTo>
                  <a:pt x="2536" y="1064"/>
                  <a:pt x="2592" y="1088"/>
                  <a:pt x="2736" y="1120"/>
                </a:cubicBezTo>
                <a:cubicBezTo>
                  <a:pt x="2880" y="1152"/>
                  <a:pt x="3184" y="1192"/>
                  <a:pt x="3312" y="1216"/>
                </a:cubicBezTo>
                <a:cubicBezTo>
                  <a:pt x="3440" y="1240"/>
                  <a:pt x="3416" y="1240"/>
                  <a:pt x="3504" y="1264"/>
                </a:cubicBezTo>
                <a:cubicBezTo>
                  <a:pt x="3592" y="1288"/>
                  <a:pt x="3716" y="1324"/>
                  <a:pt x="3840" y="1360"/>
                </a:cubicBezTo>
              </a:path>
            </a:pathLst>
          </a:custGeom>
          <a:ln>
            <a:headEnd/>
            <a:tailEnd/>
          </a:ln>
        </p:spPr>
        <p:style>
          <a:lnRef idx="3">
            <a:schemeClr val="accent2"/>
          </a:lnRef>
          <a:fillRef idx="0">
            <a:schemeClr val="accent2"/>
          </a:fillRef>
          <a:effectRef idx="2">
            <a:schemeClr val="accent2"/>
          </a:effectRef>
          <a:fontRef idx="minor">
            <a:schemeClr val="tx1"/>
          </a:fontRef>
        </p:style>
        <p:txBody>
          <a:bodyPr/>
          <a:lstStyle/>
          <a:p>
            <a:pPr>
              <a:defRPr/>
            </a:pPr>
            <a:endParaRPr lang="en-US" b="0">
              <a:solidFill>
                <a:srgbClr val="000000"/>
              </a:solidFill>
            </a:endParaRPr>
          </a:p>
        </p:txBody>
      </p:sp>
      <p:sp>
        <p:nvSpPr>
          <p:cNvPr id="127064" name="Shape 127063"/>
          <p:cNvSpPr>
            <a:spLocks/>
          </p:cNvSpPr>
          <p:nvPr/>
        </p:nvSpPr>
        <p:spPr bwMode="auto">
          <a:xfrm>
            <a:off x="6934200" y="4292600"/>
            <a:ext cx="1981200" cy="1346200"/>
          </a:xfrm>
          <a:custGeom>
            <a:avLst/>
            <a:gdLst>
              <a:gd name="T0" fmla="*/ 0 w 1248"/>
              <a:gd name="T1" fmla="*/ 2137092678 h 848"/>
              <a:gd name="T2" fmla="*/ 1088707471 w 1248"/>
              <a:gd name="T3" fmla="*/ 1653222421 h 848"/>
              <a:gd name="T4" fmla="*/ 1572577282 w 1248"/>
              <a:gd name="T5" fmla="*/ 1169352560 h 848"/>
              <a:gd name="T6" fmla="*/ 1814512584 w 1248"/>
              <a:gd name="T7" fmla="*/ 443547571 h 848"/>
              <a:gd name="T8" fmla="*/ 2056447489 w 1248"/>
              <a:gd name="T9" fmla="*/ 80645002 h 848"/>
              <a:gd name="T10" fmla="*/ 2147483647 w 1248"/>
              <a:gd name="T11" fmla="*/ 80645002 h 848"/>
              <a:gd name="T12" fmla="*/ 2147483647 w 1248"/>
              <a:gd name="T13" fmla="*/ 564515036 h 848"/>
              <a:gd name="T14" fmla="*/ 2147483647 w 1248"/>
              <a:gd name="T15" fmla="*/ 1532254956 h 848"/>
              <a:gd name="T16" fmla="*/ 2147483647 w 1248"/>
              <a:gd name="T17" fmla="*/ 1895157748 h 848"/>
              <a:gd name="T18" fmla="*/ 2147483647 w 1248"/>
              <a:gd name="T19" fmla="*/ 2137092678 h 8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848"/>
              <a:gd name="T32" fmla="*/ 1248 w 1248"/>
              <a:gd name="T33" fmla="*/ 848 h 8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848">
                <a:moveTo>
                  <a:pt x="0" y="848"/>
                </a:moveTo>
                <a:cubicBezTo>
                  <a:pt x="164" y="784"/>
                  <a:pt x="328" y="720"/>
                  <a:pt x="432" y="656"/>
                </a:cubicBezTo>
                <a:cubicBezTo>
                  <a:pt x="536" y="592"/>
                  <a:pt x="576" y="544"/>
                  <a:pt x="624" y="464"/>
                </a:cubicBezTo>
                <a:cubicBezTo>
                  <a:pt x="672" y="384"/>
                  <a:pt x="688" y="248"/>
                  <a:pt x="720" y="176"/>
                </a:cubicBezTo>
                <a:cubicBezTo>
                  <a:pt x="752" y="104"/>
                  <a:pt x="776" y="56"/>
                  <a:pt x="816" y="32"/>
                </a:cubicBezTo>
                <a:cubicBezTo>
                  <a:pt x="856" y="8"/>
                  <a:pt x="928" y="0"/>
                  <a:pt x="960" y="32"/>
                </a:cubicBezTo>
                <a:cubicBezTo>
                  <a:pt x="992" y="64"/>
                  <a:pt x="1000" y="128"/>
                  <a:pt x="1008" y="224"/>
                </a:cubicBezTo>
                <a:cubicBezTo>
                  <a:pt x="1016" y="320"/>
                  <a:pt x="992" y="520"/>
                  <a:pt x="1008" y="608"/>
                </a:cubicBezTo>
                <a:cubicBezTo>
                  <a:pt x="1024" y="696"/>
                  <a:pt x="1064" y="712"/>
                  <a:pt x="1104" y="752"/>
                </a:cubicBezTo>
                <a:cubicBezTo>
                  <a:pt x="1144" y="792"/>
                  <a:pt x="1196" y="820"/>
                  <a:pt x="1248" y="848"/>
                </a:cubicBezTo>
              </a:path>
            </a:pathLst>
          </a:custGeom>
          <a:ln>
            <a:solidFill>
              <a:schemeClr val="accent6">
                <a:lumMod val="20000"/>
                <a:lumOff val="80000"/>
              </a:schemeClr>
            </a:solidFill>
            <a:headEnd/>
            <a:tailEnd/>
          </a:ln>
        </p:spPr>
        <p:style>
          <a:lnRef idx="2">
            <a:schemeClr val="accent1"/>
          </a:lnRef>
          <a:fillRef idx="0">
            <a:schemeClr val="accent1"/>
          </a:fillRef>
          <a:effectRef idx="1">
            <a:schemeClr val="accent1"/>
          </a:effectRef>
          <a:fontRef idx="minor">
            <a:schemeClr val="tx1"/>
          </a:fontRef>
        </p:style>
        <p:txBody>
          <a:bodyPr/>
          <a:lstStyle/>
          <a:p>
            <a:pPr>
              <a:defRPr/>
            </a:pPr>
            <a:endParaRPr lang="en-US" b="0">
              <a:solidFill>
                <a:srgbClr val="000000"/>
              </a:solidFill>
            </a:endParaRPr>
          </a:p>
        </p:txBody>
      </p:sp>
      <p:sp>
        <p:nvSpPr>
          <p:cNvPr id="127065" name="Shape 127064"/>
          <p:cNvSpPr>
            <a:spLocks/>
          </p:cNvSpPr>
          <p:nvPr/>
        </p:nvSpPr>
        <p:spPr bwMode="auto">
          <a:xfrm>
            <a:off x="1447800" y="4572000"/>
            <a:ext cx="7391400" cy="1066800"/>
          </a:xfrm>
          <a:custGeom>
            <a:avLst/>
            <a:gdLst>
              <a:gd name="T0" fmla="*/ 2147483647 w 4656"/>
              <a:gd name="T1" fmla="*/ 1693545178 h 672"/>
              <a:gd name="T2" fmla="*/ 2147483647 w 4656"/>
              <a:gd name="T3" fmla="*/ 1088707501 h 672"/>
              <a:gd name="T4" fmla="*/ 2147483647 w 4656"/>
              <a:gd name="T5" fmla="*/ 725804935 h 672"/>
              <a:gd name="T6" fmla="*/ 2147483647 w 4656"/>
              <a:gd name="T7" fmla="*/ 241935011 h 672"/>
              <a:gd name="T8" fmla="*/ 2147483647 w 4656"/>
              <a:gd name="T9" fmla="*/ 0 h 672"/>
              <a:gd name="T10" fmla="*/ 2147483647 w 4656"/>
              <a:gd name="T11" fmla="*/ 241935011 h 672"/>
              <a:gd name="T12" fmla="*/ 1330642339 w 4656"/>
              <a:gd name="T13" fmla="*/ 1209674957 h 672"/>
              <a:gd name="T14" fmla="*/ 0 w 4656"/>
              <a:gd name="T15" fmla="*/ 1693545178 h 672"/>
              <a:gd name="T16" fmla="*/ 0 60000 65536"/>
              <a:gd name="T17" fmla="*/ 0 60000 65536"/>
              <a:gd name="T18" fmla="*/ 0 60000 65536"/>
              <a:gd name="T19" fmla="*/ 0 60000 65536"/>
              <a:gd name="T20" fmla="*/ 0 60000 65536"/>
              <a:gd name="T21" fmla="*/ 0 60000 65536"/>
              <a:gd name="T22" fmla="*/ 0 60000 65536"/>
              <a:gd name="T23" fmla="*/ 0 60000 65536"/>
              <a:gd name="T24" fmla="*/ 0 w 4656"/>
              <a:gd name="T25" fmla="*/ 0 h 672"/>
              <a:gd name="T26" fmla="*/ 4656 w 4656"/>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56" h="672">
                <a:moveTo>
                  <a:pt x="4656" y="672"/>
                </a:moveTo>
                <a:cubicBezTo>
                  <a:pt x="4444" y="584"/>
                  <a:pt x="4232" y="496"/>
                  <a:pt x="4080" y="432"/>
                </a:cubicBezTo>
                <a:cubicBezTo>
                  <a:pt x="3928" y="368"/>
                  <a:pt x="3904" y="344"/>
                  <a:pt x="3744" y="288"/>
                </a:cubicBezTo>
                <a:cubicBezTo>
                  <a:pt x="3584" y="232"/>
                  <a:pt x="3336" y="144"/>
                  <a:pt x="3120" y="96"/>
                </a:cubicBezTo>
                <a:cubicBezTo>
                  <a:pt x="2904" y="48"/>
                  <a:pt x="2736" y="0"/>
                  <a:pt x="2448" y="0"/>
                </a:cubicBezTo>
                <a:cubicBezTo>
                  <a:pt x="2160" y="0"/>
                  <a:pt x="1712" y="16"/>
                  <a:pt x="1392" y="96"/>
                </a:cubicBezTo>
                <a:cubicBezTo>
                  <a:pt x="1072" y="176"/>
                  <a:pt x="760" y="384"/>
                  <a:pt x="528" y="480"/>
                </a:cubicBezTo>
                <a:cubicBezTo>
                  <a:pt x="296" y="576"/>
                  <a:pt x="148" y="624"/>
                  <a:pt x="0" y="672"/>
                </a:cubicBezTo>
              </a:path>
            </a:pathLst>
          </a:custGeom>
          <a:ln>
            <a:solidFill>
              <a:srgbClr val="00B050"/>
            </a:solidFill>
            <a:headEnd/>
            <a:tailEnd/>
          </a:ln>
        </p:spPr>
        <p:style>
          <a:lnRef idx="3">
            <a:schemeClr val="accent3"/>
          </a:lnRef>
          <a:fillRef idx="0">
            <a:schemeClr val="accent3"/>
          </a:fillRef>
          <a:effectRef idx="2">
            <a:schemeClr val="accent3"/>
          </a:effectRef>
          <a:fontRef idx="minor">
            <a:schemeClr val="tx1"/>
          </a:fontRef>
        </p:style>
        <p:txBody>
          <a:bodyPr/>
          <a:lstStyle/>
          <a:p>
            <a:pPr>
              <a:defRPr/>
            </a:pPr>
            <a:endParaRPr lang="en-US" b="0">
              <a:solidFill>
                <a:srgbClr val="000000"/>
              </a:solidFill>
            </a:endParaRPr>
          </a:p>
        </p:txBody>
      </p:sp>
      <p:sp>
        <p:nvSpPr>
          <p:cNvPr id="127066" name="Shape 127065"/>
          <p:cNvSpPr>
            <a:spLocks/>
          </p:cNvSpPr>
          <p:nvPr/>
        </p:nvSpPr>
        <p:spPr bwMode="auto">
          <a:xfrm>
            <a:off x="2057400" y="2324100"/>
            <a:ext cx="6781800" cy="3314700"/>
          </a:xfrm>
          <a:custGeom>
            <a:avLst/>
            <a:gdLst>
              <a:gd name="T0" fmla="*/ 0 w 4272"/>
              <a:gd name="T1" fmla="*/ 2147483647 h 2088"/>
              <a:gd name="T2" fmla="*/ 967739954 w 4272"/>
              <a:gd name="T3" fmla="*/ 2147483647 h 2088"/>
              <a:gd name="T4" fmla="*/ 2147483647 w 4272"/>
              <a:gd name="T5" fmla="*/ 2147483647 h 2088"/>
              <a:gd name="T6" fmla="*/ 2147483647 w 4272"/>
              <a:gd name="T7" fmla="*/ 2147483647 h 2088"/>
              <a:gd name="T8" fmla="*/ 2147483647 w 4272"/>
              <a:gd name="T9" fmla="*/ 2147483647 h 2088"/>
              <a:gd name="T10" fmla="*/ 2147483647 w 4272"/>
              <a:gd name="T11" fmla="*/ 907256223 h 2088"/>
              <a:gd name="T12" fmla="*/ 2147483647 w 4272"/>
              <a:gd name="T13" fmla="*/ 423386250 h 2088"/>
              <a:gd name="T14" fmla="*/ 2147483647 w 4272"/>
              <a:gd name="T15" fmla="*/ 302418708 h 2088"/>
              <a:gd name="T16" fmla="*/ 2147483647 w 4272"/>
              <a:gd name="T17" fmla="*/ 2147483647 h 2088"/>
              <a:gd name="T18" fmla="*/ 2147483647 w 4272"/>
              <a:gd name="T19" fmla="*/ 2147483647 h 2088"/>
              <a:gd name="T20" fmla="*/ 2147483647 w 4272"/>
              <a:gd name="T21" fmla="*/ 2147483647 h 2088"/>
              <a:gd name="T22" fmla="*/ 2147483647 w 4272"/>
              <a:gd name="T23" fmla="*/ 2147483647 h 20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72"/>
              <a:gd name="T37" fmla="*/ 0 h 2088"/>
              <a:gd name="T38" fmla="*/ 4272 w 4272"/>
              <a:gd name="T39" fmla="*/ 2088 h 20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72" h="2088">
                <a:moveTo>
                  <a:pt x="0" y="2088"/>
                </a:moveTo>
                <a:cubicBezTo>
                  <a:pt x="112" y="2036"/>
                  <a:pt x="224" y="1984"/>
                  <a:pt x="384" y="1896"/>
                </a:cubicBezTo>
                <a:cubicBezTo>
                  <a:pt x="544" y="1808"/>
                  <a:pt x="792" y="1664"/>
                  <a:pt x="960" y="1560"/>
                </a:cubicBezTo>
                <a:cubicBezTo>
                  <a:pt x="1128" y="1456"/>
                  <a:pt x="1280" y="1376"/>
                  <a:pt x="1392" y="1272"/>
                </a:cubicBezTo>
                <a:cubicBezTo>
                  <a:pt x="1504" y="1168"/>
                  <a:pt x="1536" y="1088"/>
                  <a:pt x="1632" y="936"/>
                </a:cubicBezTo>
                <a:cubicBezTo>
                  <a:pt x="1728" y="784"/>
                  <a:pt x="1848" y="488"/>
                  <a:pt x="1968" y="360"/>
                </a:cubicBezTo>
                <a:cubicBezTo>
                  <a:pt x="2088" y="232"/>
                  <a:pt x="2160" y="208"/>
                  <a:pt x="2352" y="168"/>
                </a:cubicBezTo>
                <a:cubicBezTo>
                  <a:pt x="2544" y="128"/>
                  <a:pt x="2920" y="0"/>
                  <a:pt x="3120" y="120"/>
                </a:cubicBezTo>
                <a:cubicBezTo>
                  <a:pt x="3320" y="240"/>
                  <a:pt x="3440" y="664"/>
                  <a:pt x="3552" y="888"/>
                </a:cubicBezTo>
                <a:cubicBezTo>
                  <a:pt x="3664" y="1112"/>
                  <a:pt x="3712" y="1312"/>
                  <a:pt x="3792" y="1464"/>
                </a:cubicBezTo>
                <a:cubicBezTo>
                  <a:pt x="3872" y="1616"/>
                  <a:pt x="3952" y="1696"/>
                  <a:pt x="4032" y="1800"/>
                </a:cubicBezTo>
                <a:cubicBezTo>
                  <a:pt x="4112" y="1904"/>
                  <a:pt x="4232" y="2040"/>
                  <a:pt x="4272" y="2088"/>
                </a:cubicBezTo>
              </a:path>
            </a:pathLst>
          </a:custGeom>
          <a:ln>
            <a:headEnd/>
            <a:tailEnd/>
          </a:ln>
        </p:spPr>
        <p:style>
          <a:lnRef idx="3">
            <a:schemeClr val="accent4"/>
          </a:lnRef>
          <a:fillRef idx="0">
            <a:schemeClr val="accent4"/>
          </a:fillRef>
          <a:effectRef idx="2">
            <a:schemeClr val="accent4"/>
          </a:effectRef>
          <a:fontRef idx="minor">
            <a:schemeClr val="tx1"/>
          </a:fontRef>
        </p:style>
        <p:txBody>
          <a:bodyPr/>
          <a:lstStyle/>
          <a:p>
            <a:pPr>
              <a:defRPr/>
            </a:pPr>
            <a:endParaRPr lang="en-US" b="0">
              <a:solidFill>
                <a:srgbClr val="000000"/>
              </a:solidFill>
            </a:endParaRPr>
          </a:p>
        </p:txBody>
      </p:sp>
      <p:sp>
        <p:nvSpPr>
          <p:cNvPr id="127068" name="TextBox 127067"/>
          <p:cNvSpPr txBox="1">
            <a:spLocks noChangeArrowheads="1"/>
          </p:cNvSpPr>
          <p:nvPr/>
        </p:nvSpPr>
        <p:spPr bwMode="auto">
          <a:xfrm>
            <a:off x="990600" y="3124200"/>
            <a:ext cx="17526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Initiating</a:t>
            </a:r>
            <a:b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b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Processes</a:t>
            </a:r>
          </a:p>
        </p:txBody>
      </p:sp>
      <p:sp>
        <p:nvSpPr>
          <p:cNvPr id="127069" name="TextBox 127068"/>
          <p:cNvSpPr txBox="1">
            <a:spLocks noChangeArrowheads="1"/>
          </p:cNvSpPr>
          <p:nvPr/>
        </p:nvSpPr>
        <p:spPr bwMode="auto">
          <a:xfrm>
            <a:off x="2743200" y="2787650"/>
            <a:ext cx="1524000" cy="646331"/>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Planning</a:t>
            </a:r>
            <a:b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b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Processes</a:t>
            </a:r>
          </a:p>
        </p:txBody>
      </p:sp>
      <p:sp>
        <p:nvSpPr>
          <p:cNvPr id="127070" name="TextBox 127069"/>
          <p:cNvSpPr txBox="1">
            <a:spLocks noChangeArrowheads="1"/>
          </p:cNvSpPr>
          <p:nvPr/>
        </p:nvSpPr>
        <p:spPr bwMode="auto">
          <a:xfrm>
            <a:off x="5715000" y="1720850"/>
            <a:ext cx="20574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Executing Processes</a:t>
            </a:r>
          </a:p>
        </p:txBody>
      </p:sp>
      <p:sp>
        <p:nvSpPr>
          <p:cNvPr id="127072" name="TextBox 127071"/>
          <p:cNvSpPr txBox="1">
            <a:spLocks noChangeArrowheads="1"/>
          </p:cNvSpPr>
          <p:nvPr/>
        </p:nvSpPr>
        <p:spPr bwMode="auto">
          <a:xfrm>
            <a:off x="4572000" y="3971925"/>
            <a:ext cx="2895600" cy="369332"/>
          </a:xfrm>
          <a:prstGeom prst="rect">
            <a:avLst/>
          </a:prstGeom>
          <a:noFill/>
          <a:ln w="9525">
            <a:noFill/>
            <a:miter lim="800000"/>
            <a:headEnd/>
            <a:tailEnd/>
          </a:ln>
        </p:spPr>
        <p:txBody>
          <a:bodyPr>
            <a:spAutoFit/>
          </a:bodyPr>
          <a:lstStyle/>
          <a:p>
            <a:pPr algn="ctr" eaLnBrk="0" hangingPunct="0">
              <a:spcBef>
                <a:spcPct val="50000"/>
              </a:spcBef>
              <a:defRPr/>
            </a:pPr>
            <a:r>
              <a:rPr lang="en-US" b="0" dirty="0">
                <a:ln w="10160">
                  <a:solidFill>
                    <a:schemeClr val="accent1"/>
                  </a:solidFill>
                  <a:prstDash val="solid"/>
                </a:ln>
                <a:solidFill>
                  <a:srgbClr val="FFFFFF"/>
                </a:solidFill>
                <a:effectLst>
                  <a:outerShdw blurRad="38100" dist="32000" dir="5400000" algn="tl">
                    <a:srgbClr val="000000">
                      <a:alpha val="30000"/>
                    </a:srgbClr>
                  </a:outerShdw>
                </a:effectLst>
                <a:latin typeface="Verdana" pitchFamily="34" charset="0"/>
              </a:rPr>
              <a:t>Controlling Processes</a:t>
            </a:r>
          </a:p>
        </p:txBody>
      </p:sp>
      <p:sp>
        <p:nvSpPr>
          <p:cNvPr id="127073" name="TextBox 127072"/>
          <p:cNvSpPr txBox="1">
            <a:spLocks noChangeArrowheads="1"/>
          </p:cNvSpPr>
          <p:nvPr/>
        </p:nvSpPr>
        <p:spPr bwMode="auto">
          <a:xfrm>
            <a:off x="8077200" y="5638800"/>
            <a:ext cx="990600" cy="641350"/>
          </a:xfrm>
          <a:prstGeom prst="rect">
            <a:avLst/>
          </a:prstGeom>
          <a:noFill/>
          <a:ln w="9525">
            <a:noFill/>
            <a:miter lim="800000"/>
            <a:headEnd/>
            <a:tailEnd/>
          </a:ln>
        </p:spPr>
        <p:txBody>
          <a:bodyPr>
            <a:spAutoFit/>
          </a:bodyPr>
          <a:lstStyle/>
          <a:p>
            <a:pPr algn="ctr" eaLnBrk="0" hangingPunct="0">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Phase</a:t>
            </a:r>
            <a:b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b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Finish</a:t>
            </a:r>
          </a:p>
        </p:txBody>
      </p:sp>
      <p:sp>
        <p:nvSpPr>
          <p:cNvPr id="127074" name="TextBox 127073"/>
          <p:cNvSpPr txBox="1">
            <a:spLocks noChangeArrowheads="1"/>
          </p:cNvSpPr>
          <p:nvPr/>
        </p:nvSpPr>
        <p:spPr bwMode="auto">
          <a:xfrm>
            <a:off x="838200" y="5638800"/>
            <a:ext cx="990600" cy="646331"/>
          </a:xfrm>
          <a:prstGeom prst="rect">
            <a:avLst/>
          </a:prstGeom>
          <a:noFill/>
          <a:ln w="9525">
            <a:noFill/>
            <a:miter lim="800000"/>
            <a:headEnd/>
            <a:tailEnd/>
          </a:ln>
        </p:spPr>
        <p:txBody>
          <a:bodyPr>
            <a:spAutoFit/>
          </a:bodyPr>
          <a:lstStyle/>
          <a:p>
            <a:pPr eaLnBrk="0" hangingPunct="0">
              <a:spcBef>
                <a:spcPct val="50000"/>
              </a:spcBef>
              <a:defRPr/>
            </a:pPr>
            <a:r>
              <a:rPr lang="en-US" b="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PhaseStart</a:t>
            </a:r>
            <a:endPar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endParaRPr>
          </a:p>
        </p:txBody>
      </p:sp>
      <p:sp>
        <p:nvSpPr>
          <p:cNvPr id="127075" name="Straight Connector 127074"/>
          <p:cNvSpPr>
            <a:spLocks noChangeShapeType="1"/>
          </p:cNvSpPr>
          <p:nvPr/>
        </p:nvSpPr>
        <p:spPr bwMode="auto">
          <a:xfrm>
            <a:off x="4191000" y="5943600"/>
            <a:ext cx="914400" cy="0"/>
          </a:xfrm>
          <a:prstGeom prst="line">
            <a:avLst/>
          </a:prstGeom>
          <a:ln>
            <a:headEnd/>
            <a:tailEnd type="arrow" w="med" len="med"/>
          </a:ln>
        </p:spPr>
        <p:style>
          <a:lnRef idx="2">
            <a:schemeClr val="dk1"/>
          </a:lnRef>
          <a:fillRef idx="0">
            <a:schemeClr val="dk1"/>
          </a:fillRef>
          <a:effectRef idx="1">
            <a:schemeClr val="dk1"/>
          </a:effectRef>
          <a:fontRef idx="minor">
            <a:schemeClr val="tx1"/>
          </a:fontRef>
        </p:style>
        <p:txBody>
          <a:bodyPr/>
          <a:lstStyle/>
          <a:p>
            <a:pPr>
              <a:lnSpc>
                <a:spcPct val="90000"/>
              </a:lnSpc>
              <a:defRPr/>
            </a:pPr>
            <a:endParaRPr lang="en-US"/>
          </a:p>
        </p:txBody>
      </p:sp>
      <p:sp>
        <p:nvSpPr>
          <p:cNvPr id="127076" name="TextBox 127075"/>
          <p:cNvSpPr txBox="1">
            <a:spLocks noChangeArrowheads="1"/>
          </p:cNvSpPr>
          <p:nvPr/>
        </p:nvSpPr>
        <p:spPr bwMode="auto">
          <a:xfrm>
            <a:off x="3276600" y="5729288"/>
            <a:ext cx="990600" cy="366712"/>
          </a:xfrm>
          <a:prstGeom prst="rect">
            <a:avLst/>
          </a:prstGeom>
          <a:noFill/>
          <a:ln w="9525">
            <a:noFill/>
            <a:miter lim="800000"/>
            <a:headEnd/>
            <a:tailEnd/>
          </a:ln>
        </p:spPr>
        <p:txBody>
          <a:bodyPr>
            <a:spAutoFit/>
          </a:bodyPr>
          <a:lstStyle/>
          <a:p>
            <a:pPr algn="ctr" eaLnBrk="0" hangingPunct="0">
              <a:spcBef>
                <a:spcPct val="50000"/>
              </a:spcBef>
              <a:defRPr/>
            </a:pPr>
            <a:r>
              <a:rPr lang="en-US"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itchFamily="34" charset="0"/>
              </a:rPr>
              <a:t>Time</a:t>
            </a:r>
          </a:p>
        </p:txBody>
      </p:sp>
      <p:sp>
        <p:nvSpPr>
          <p:cNvPr id="127077" name="Straight Connector 127076"/>
          <p:cNvSpPr>
            <a:spLocks noChangeShapeType="1"/>
          </p:cNvSpPr>
          <p:nvPr/>
        </p:nvSpPr>
        <p:spPr bwMode="auto">
          <a:xfrm rot="-5400000">
            <a:off x="76200" y="4572000"/>
            <a:ext cx="914400" cy="0"/>
          </a:xfrm>
          <a:prstGeom prst="line">
            <a:avLst/>
          </a:prstGeom>
          <a:ln>
            <a:headEnd/>
            <a:tailEnd type="arrow" w="med" len="med"/>
          </a:ln>
        </p:spPr>
        <p:style>
          <a:lnRef idx="2">
            <a:schemeClr val="dk1"/>
          </a:lnRef>
          <a:fillRef idx="0">
            <a:schemeClr val="dk1"/>
          </a:fillRef>
          <a:effectRef idx="1">
            <a:schemeClr val="dk1"/>
          </a:effectRef>
          <a:fontRef idx="minor">
            <a:schemeClr val="tx1"/>
          </a:fontRef>
        </p:style>
        <p:txBody>
          <a:bodyPr/>
          <a:lstStyle/>
          <a:p>
            <a:pPr>
              <a:lnSpc>
                <a:spcPct val="90000"/>
              </a:lnSpc>
              <a:defRPr/>
            </a:pP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061"/>
                                        </p:tgtEl>
                                        <p:attrNameLst>
                                          <p:attrName>style.visibility</p:attrName>
                                        </p:attrNameLst>
                                      </p:cBhvr>
                                      <p:to>
                                        <p:strVal val="visible"/>
                                      </p:to>
                                    </p:set>
                                    <p:animEffect transition="in" filter="wipe(left)">
                                      <p:cBhvr>
                                        <p:cTn id="7" dur="1000"/>
                                        <p:tgtEl>
                                          <p:spTgt spid="127061"/>
                                        </p:tgtEl>
                                      </p:cBhvr>
                                    </p:animEffect>
                                  </p:childTnLst>
                                </p:cTn>
                              </p:par>
                              <p:par>
                                <p:cTn id="8" presetID="22" presetClass="entr" presetSubtype="4" fill="hold" nodeType="withEffect">
                                  <p:stCondLst>
                                    <p:cond delay="0"/>
                                  </p:stCondLst>
                                  <p:childTnLst>
                                    <p:set>
                                      <p:cBhvr>
                                        <p:cTn id="9" dur="1" fill="hold">
                                          <p:stCondLst>
                                            <p:cond delay="0"/>
                                          </p:stCondLst>
                                        </p:cTn>
                                        <p:tgtEl>
                                          <p:spTgt spid="127060"/>
                                        </p:tgtEl>
                                        <p:attrNameLst>
                                          <p:attrName>style.visibility</p:attrName>
                                        </p:attrNameLst>
                                      </p:cBhvr>
                                      <p:to>
                                        <p:strVal val="visible"/>
                                      </p:to>
                                    </p:set>
                                    <p:animEffect transition="in" filter="wipe(down)">
                                      <p:cBhvr>
                                        <p:cTn id="10" dur="500"/>
                                        <p:tgtEl>
                                          <p:spTgt spid="1270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7074"/>
                                        </p:tgtEl>
                                        <p:attrNameLst>
                                          <p:attrName>style.visibility</p:attrName>
                                        </p:attrNameLst>
                                      </p:cBhvr>
                                      <p:to>
                                        <p:strVal val="visible"/>
                                      </p:to>
                                    </p:set>
                                    <p:animEffect transition="in" filter="wipe(left)">
                                      <p:cBhvr>
                                        <p:cTn id="15" dur="500"/>
                                        <p:tgtEl>
                                          <p:spTgt spid="127074"/>
                                        </p:tgtEl>
                                      </p:cBhvr>
                                    </p:animEffect>
                                  </p:childTnLst>
                                </p:cTn>
                              </p:par>
                              <p:par>
                                <p:cTn id="16" presetID="22" presetClass="entr" presetSubtype="8" fill="hold" nodeType="withEffect">
                                  <p:stCondLst>
                                    <p:cond delay="0"/>
                                  </p:stCondLst>
                                  <p:childTnLst>
                                    <p:set>
                                      <p:cBhvr>
                                        <p:cTn id="17" dur="1" fill="hold">
                                          <p:stCondLst>
                                            <p:cond delay="0"/>
                                          </p:stCondLst>
                                        </p:cTn>
                                        <p:tgtEl>
                                          <p:spTgt spid="127075"/>
                                        </p:tgtEl>
                                        <p:attrNameLst>
                                          <p:attrName>style.visibility</p:attrName>
                                        </p:attrNameLst>
                                      </p:cBhvr>
                                      <p:to>
                                        <p:strVal val="visible"/>
                                      </p:to>
                                    </p:set>
                                    <p:animEffect transition="in" filter="wipe(left)">
                                      <p:cBhvr>
                                        <p:cTn id="18" dur="500"/>
                                        <p:tgtEl>
                                          <p:spTgt spid="127075"/>
                                        </p:tgtEl>
                                      </p:cBhvr>
                                    </p:animEffect>
                                  </p:childTnLst>
                                </p:cTn>
                              </p:par>
                              <p:par>
                                <p:cTn id="19" presetID="22" presetClass="entr" presetSubtype="8" fill="hold" nodeType="withEffect">
                                  <p:stCondLst>
                                    <p:cond delay="0"/>
                                  </p:stCondLst>
                                  <p:childTnLst>
                                    <p:set>
                                      <p:cBhvr>
                                        <p:cTn id="20" dur="1" fill="hold">
                                          <p:stCondLst>
                                            <p:cond delay="0"/>
                                          </p:stCondLst>
                                        </p:cTn>
                                        <p:tgtEl>
                                          <p:spTgt spid="127073"/>
                                        </p:tgtEl>
                                        <p:attrNameLst>
                                          <p:attrName>style.visibility</p:attrName>
                                        </p:attrNameLst>
                                      </p:cBhvr>
                                      <p:to>
                                        <p:strVal val="visible"/>
                                      </p:to>
                                    </p:set>
                                    <p:animEffect transition="in" filter="wipe(left)">
                                      <p:cBhvr>
                                        <p:cTn id="21" dur="500"/>
                                        <p:tgtEl>
                                          <p:spTgt spid="1270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7062"/>
                                        </p:tgtEl>
                                        <p:attrNameLst>
                                          <p:attrName>style.visibility</p:attrName>
                                        </p:attrNameLst>
                                      </p:cBhvr>
                                      <p:to>
                                        <p:strVal val="visible"/>
                                      </p:to>
                                    </p:set>
                                    <p:animEffect transition="in" filter="wipe(left)">
                                      <p:cBhvr>
                                        <p:cTn id="26" dur="1000"/>
                                        <p:tgtEl>
                                          <p:spTgt spid="127062"/>
                                        </p:tgtEl>
                                      </p:cBhvr>
                                    </p:animEffect>
                                  </p:childTnLst>
                                </p:cTn>
                              </p:par>
                              <p:par>
                                <p:cTn id="27" presetID="9" presetClass="entr" presetSubtype="0" fill="hold" nodeType="withEffect">
                                  <p:stCondLst>
                                    <p:cond delay="0"/>
                                  </p:stCondLst>
                                  <p:childTnLst>
                                    <p:set>
                                      <p:cBhvr>
                                        <p:cTn id="28" dur="1" fill="hold">
                                          <p:stCondLst>
                                            <p:cond delay="0"/>
                                          </p:stCondLst>
                                        </p:cTn>
                                        <p:tgtEl>
                                          <p:spTgt spid="127068"/>
                                        </p:tgtEl>
                                        <p:attrNameLst>
                                          <p:attrName>style.visibility</p:attrName>
                                        </p:attrNameLst>
                                      </p:cBhvr>
                                      <p:to>
                                        <p:strVal val="visible"/>
                                      </p:to>
                                    </p:set>
                                    <p:animEffect transition="in" filter="dissolve">
                                      <p:cBhvr>
                                        <p:cTn id="29" dur="500"/>
                                        <p:tgtEl>
                                          <p:spTgt spid="1270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7063"/>
                                        </p:tgtEl>
                                        <p:attrNameLst>
                                          <p:attrName>style.visibility</p:attrName>
                                        </p:attrNameLst>
                                      </p:cBhvr>
                                      <p:to>
                                        <p:strVal val="visible"/>
                                      </p:to>
                                    </p:set>
                                    <p:animEffect transition="in" filter="wipe(left)">
                                      <p:cBhvr>
                                        <p:cTn id="34" dur="1000"/>
                                        <p:tgtEl>
                                          <p:spTgt spid="127063"/>
                                        </p:tgtEl>
                                      </p:cBhvr>
                                    </p:animEffect>
                                  </p:childTnLst>
                                </p:cTn>
                              </p:par>
                              <p:par>
                                <p:cTn id="35" presetID="9" presetClass="entr" presetSubtype="0" fill="hold" nodeType="withEffect">
                                  <p:stCondLst>
                                    <p:cond delay="0"/>
                                  </p:stCondLst>
                                  <p:childTnLst>
                                    <p:set>
                                      <p:cBhvr>
                                        <p:cTn id="36" dur="1" fill="hold">
                                          <p:stCondLst>
                                            <p:cond delay="0"/>
                                          </p:stCondLst>
                                        </p:cTn>
                                        <p:tgtEl>
                                          <p:spTgt spid="127069"/>
                                        </p:tgtEl>
                                        <p:attrNameLst>
                                          <p:attrName>style.visibility</p:attrName>
                                        </p:attrNameLst>
                                      </p:cBhvr>
                                      <p:to>
                                        <p:strVal val="visible"/>
                                      </p:to>
                                    </p:set>
                                    <p:animEffect transition="in" filter="dissolve">
                                      <p:cBhvr>
                                        <p:cTn id="37" dur="500"/>
                                        <p:tgtEl>
                                          <p:spTgt spid="1270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7065"/>
                                        </p:tgtEl>
                                        <p:attrNameLst>
                                          <p:attrName>style.visibility</p:attrName>
                                        </p:attrNameLst>
                                      </p:cBhvr>
                                      <p:to>
                                        <p:strVal val="visible"/>
                                      </p:to>
                                    </p:set>
                                    <p:animEffect transition="in" filter="wipe(left)">
                                      <p:cBhvr>
                                        <p:cTn id="42" dur="1000"/>
                                        <p:tgtEl>
                                          <p:spTgt spid="127065"/>
                                        </p:tgtEl>
                                      </p:cBhvr>
                                    </p:animEffect>
                                  </p:childTnLst>
                                </p:cTn>
                              </p:par>
                              <p:par>
                                <p:cTn id="43" presetID="9" presetClass="entr" presetSubtype="0" fill="hold" nodeType="withEffect">
                                  <p:stCondLst>
                                    <p:cond delay="0"/>
                                  </p:stCondLst>
                                  <p:childTnLst>
                                    <p:set>
                                      <p:cBhvr>
                                        <p:cTn id="44" dur="1" fill="hold">
                                          <p:stCondLst>
                                            <p:cond delay="0"/>
                                          </p:stCondLst>
                                        </p:cTn>
                                        <p:tgtEl>
                                          <p:spTgt spid="127072"/>
                                        </p:tgtEl>
                                        <p:attrNameLst>
                                          <p:attrName>style.visibility</p:attrName>
                                        </p:attrNameLst>
                                      </p:cBhvr>
                                      <p:to>
                                        <p:strVal val="visible"/>
                                      </p:to>
                                    </p:set>
                                    <p:animEffect transition="in" filter="dissolve">
                                      <p:cBhvr>
                                        <p:cTn id="45" dur="500"/>
                                        <p:tgtEl>
                                          <p:spTgt spid="1270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7066"/>
                                        </p:tgtEl>
                                        <p:attrNameLst>
                                          <p:attrName>style.visibility</p:attrName>
                                        </p:attrNameLst>
                                      </p:cBhvr>
                                      <p:to>
                                        <p:strVal val="visible"/>
                                      </p:to>
                                    </p:set>
                                    <p:animEffect transition="in" filter="wipe(left)">
                                      <p:cBhvr>
                                        <p:cTn id="50" dur="1000"/>
                                        <p:tgtEl>
                                          <p:spTgt spid="127066"/>
                                        </p:tgtEl>
                                      </p:cBhvr>
                                    </p:animEffect>
                                  </p:childTnLst>
                                </p:cTn>
                              </p:par>
                              <p:par>
                                <p:cTn id="51" presetID="9" presetClass="entr" presetSubtype="0" fill="hold" nodeType="withEffect">
                                  <p:stCondLst>
                                    <p:cond delay="0"/>
                                  </p:stCondLst>
                                  <p:childTnLst>
                                    <p:set>
                                      <p:cBhvr>
                                        <p:cTn id="52" dur="1" fill="hold">
                                          <p:stCondLst>
                                            <p:cond delay="0"/>
                                          </p:stCondLst>
                                        </p:cTn>
                                        <p:tgtEl>
                                          <p:spTgt spid="127070"/>
                                        </p:tgtEl>
                                        <p:attrNameLst>
                                          <p:attrName>style.visibility</p:attrName>
                                        </p:attrNameLst>
                                      </p:cBhvr>
                                      <p:to>
                                        <p:strVal val="visible"/>
                                      </p:to>
                                    </p:set>
                                    <p:animEffect transition="in" filter="dissolve">
                                      <p:cBhvr>
                                        <p:cTn id="53" dur="500"/>
                                        <p:tgtEl>
                                          <p:spTgt spid="1270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7064"/>
                                        </p:tgtEl>
                                        <p:attrNameLst>
                                          <p:attrName>style.visibility</p:attrName>
                                        </p:attrNameLst>
                                      </p:cBhvr>
                                      <p:to>
                                        <p:strVal val="visible"/>
                                      </p:to>
                                    </p:set>
                                    <p:animEffect transition="in" filter="wipe(left)">
                                      <p:cBhvr>
                                        <p:cTn id="58" dur="1000"/>
                                        <p:tgtEl>
                                          <p:spTgt spid="12706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7076"/>
                                        </p:tgtEl>
                                        <p:attrNameLst>
                                          <p:attrName>style.visibility</p:attrName>
                                        </p:attrNameLst>
                                      </p:cBhvr>
                                      <p:to>
                                        <p:strVal val="visible"/>
                                      </p:to>
                                    </p:set>
                                    <p:animEffect transition="in" filter="wipe(left)">
                                      <p:cBhvr>
                                        <p:cTn id="63" dur="500"/>
                                        <p:tgtEl>
                                          <p:spTgt spid="127076"/>
                                        </p:tgtEl>
                                      </p:cBhvr>
                                    </p:animEffect>
                                  </p:childTnLst>
                                </p:cTn>
                              </p:par>
                              <p:par>
                                <p:cTn id="64" presetID="22" presetClass="entr" presetSubtype="8" fill="hold" nodeType="withEffect">
                                  <p:stCondLst>
                                    <p:cond delay="0"/>
                                  </p:stCondLst>
                                  <p:childTnLst>
                                    <p:set>
                                      <p:cBhvr>
                                        <p:cTn id="65" dur="1" fill="hold">
                                          <p:stCondLst>
                                            <p:cond delay="0"/>
                                          </p:stCondLst>
                                        </p:cTn>
                                        <p:tgtEl>
                                          <p:spTgt spid="127077"/>
                                        </p:tgtEl>
                                        <p:attrNameLst>
                                          <p:attrName>style.visibility</p:attrName>
                                        </p:attrNameLst>
                                      </p:cBhvr>
                                      <p:to>
                                        <p:strVal val="visible"/>
                                      </p:to>
                                    </p:set>
                                    <p:animEffect transition="in" filter="wipe(left)">
                                      <p:cBhvr>
                                        <p:cTn id="66" dur="500"/>
                                        <p:tgtEl>
                                          <p:spTgt spid="127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62" grpId="0" animBg="1"/>
      <p:bldP spid="127063" grpId="0" animBg="1"/>
      <p:bldP spid="127064" grpId="0" animBg="1"/>
      <p:bldP spid="127065" grpId="0" animBg="1"/>
      <p:bldP spid="127066" grpId="0" animBg="1"/>
    </p:bldLst>
  </p:timing>
</p:sld>
</file>

<file path=ppt/theme/theme1.xml><?xml version="1.0" encoding="utf-8"?>
<a:theme xmlns:a="http://schemas.openxmlformats.org/drawingml/2006/main" name="1_MOPC EMEA">
  <a:themeElements>
    <a:clrScheme name="1_MOPC EMEA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_MOPC EME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MOPC EMEA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3271</Words>
  <Application>Microsoft Office PowerPoint</Application>
  <PresentationFormat>On-screen Show (4:3)</PresentationFormat>
  <Paragraphs>924</Paragraphs>
  <Slides>57</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1_MOPC EMEA</vt:lpstr>
      <vt:lpstr>Visio</vt:lpstr>
      <vt:lpstr>Managing Projects Using Microsoft Project 2007</vt:lpstr>
      <vt:lpstr>Agenda</vt:lpstr>
      <vt:lpstr>Project Management Concept</vt:lpstr>
      <vt:lpstr>Benefits of Planning</vt:lpstr>
      <vt:lpstr>Project-PMBOK® Definition</vt:lpstr>
      <vt:lpstr>Triple Constraint Theorem </vt:lpstr>
      <vt:lpstr>What is Project Management?</vt:lpstr>
      <vt:lpstr>Process Interaction</vt:lpstr>
      <vt:lpstr>Typical Project Life Cycle</vt:lpstr>
      <vt:lpstr>Related Endeavors</vt:lpstr>
      <vt:lpstr>Define &amp; Organize the Project</vt:lpstr>
      <vt:lpstr>Define &amp; Organize the Project</vt:lpstr>
      <vt:lpstr>Develop the  Work Breakdown Structure</vt:lpstr>
      <vt:lpstr>Work Breakdown Structure  (WBS)</vt:lpstr>
      <vt:lpstr>WBS Decomposition</vt:lpstr>
      <vt:lpstr>Remember in include</vt:lpstr>
      <vt:lpstr>WBS- Bottom-up</vt:lpstr>
      <vt:lpstr>Level of  Detail</vt:lpstr>
      <vt:lpstr>WBS Example</vt:lpstr>
      <vt:lpstr>Assign Ownership</vt:lpstr>
      <vt:lpstr>Responsibility Matrix</vt:lpstr>
      <vt:lpstr>Develop The Preliminary Schedule</vt:lpstr>
      <vt:lpstr>Network Development </vt:lpstr>
      <vt:lpstr>Milestones</vt:lpstr>
      <vt:lpstr>Network Development </vt:lpstr>
      <vt:lpstr>Network Development</vt:lpstr>
      <vt:lpstr>Precedence Diagram</vt:lpstr>
      <vt:lpstr>Forward Pass – Early Start, Early Finish</vt:lpstr>
      <vt:lpstr>Backward Pass – Late Start, Late Finish</vt:lpstr>
      <vt:lpstr>Critical Path – Longest Path, Zero Float</vt:lpstr>
      <vt:lpstr>Critical Path : Longest Path Zero Float</vt:lpstr>
      <vt:lpstr>Exercise - Critical Path</vt:lpstr>
      <vt:lpstr>Approve  &amp; Set the Project Baseline Plan</vt:lpstr>
      <vt:lpstr>Approve &amp; Set the Project Baseline Plan</vt:lpstr>
      <vt:lpstr>Approve &amp; Set the Project Baseline Plan</vt:lpstr>
      <vt:lpstr>Approve &amp; Set the Project Baseline Plan</vt:lpstr>
      <vt:lpstr>Define &amp; Organize the Project</vt:lpstr>
      <vt:lpstr>Define &amp; Organize the Project</vt:lpstr>
      <vt:lpstr>Track &amp; Manage the Project</vt:lpstr>
      <vt:lpstr>Data Collection</vt:lpstr>
      <vt:lpstr>Status Collection Methods</vt:lpstr>
      <vt:lpstr>Identify Variances</vt:lpstr>
      <vt:lpstr>Identify Variances</vt:lpstr>
      <vt:lpstr>Identify Variances</vt:lpstr>
      <vt:lpstr>Identify Variances</vt:lpstr>
      <vt:lpstr>Save Status Information</vt:lpstr>
      <vt:lpstr>Define &amp; Organize the Project</vt:lpstr>
      <vt:lpstr>Define &amp; Organize the Project</vt:lpstr>
      <vt:lpstr>Conduct a Closeout Review</vt:lpstr>
      <vt:lpstr>Close the Project File</vt:lpstr>
      <vt:lpstr>What’s new in  Microsoft Project 2007</vt:lpstr>
      <vt:lpstr>Introducing Microsoft Project 2007 Interface</vt:lpstr>
      <vt:lpstr>Slide 53</vt:lpstr>
      <vt:lpstr>The Standard Toolbar</vt:lpstr>
      <vt:lpstr>View Bar</vt:lpstr>
      <vt:lpstr>Exercise</vt:lpstr>
      <vt:lpstr>Slide 57</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Projects Using Microsoft Project 2003 </dc:title>
  <dc:subject>MSP 2003 Training Program</dc:subject>
  <dc:creator/>
  <cp:keywords>MS Project 2003</cp:keywords>
  <dc:description>Template design: AstroWix India
Designer: Sujit Das Biswas 
Creation Date: March 1 2007</dc:description>
  <cp:lastModifiedBy/>
  <cp:revision>64</cp:revision>
  <dcterms:created xsi:type="dcterms:W3CDTF">2005-11-28T18:46:59Z</dcterms:created>
  <dcterms:modified xsi:type="dcterms:W3CDTF">2009-11-24T10:20:33Z</dcterms:modified>
  <cp:category>Microsoft Office 2003</cp:category>
  <cp:contentStatus>Final</cp:contentStatus>
</cp:coreProperties>
</file>