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8" r:id="rId6"/>
    <p:sldId id="296" r:id="rId7"/>
    <p:sldId id="297" r:id="rId8"/>
    <p:sldId id="305" r:id="rId9"/>
    <p:sldId id="298" r:id="rId10"/>
    <p:sldId id="299" r:id="rId11"/>
    <p:sldId id="306" r:id="rId12"/>
    <p:sldId id="300" r:id="rId13"/>
    <p:sldId id="301" r:id="rId14"/>
    <p:sldId id="308" r:id="rId15"/>
    <p:sldId id="309" r:id="rId16"/>
    <p:sldId id="307" r:id="rId17"/>
    <p:sldId id="310" r:id="rId18"/>
    <p:sldId id="311" r:id="rId19"/>
    <p:sldId id="312" r:id="rId20"/>
    <p:sldId id="313" r:id="rId21"/>
    <p:sldId id="302" r:id="rId22"/>
    <p:sldId id="314" r:id="rId23"/>
    <p:sldId id="315" r:id="rId24"/>
    <p:sldId id="303" r:id="rId25"/>
    <p:sldId id="316" r:id="rId26"/>
    <p:sldId id="304" r:id="rId27"/>
    <p:sldId id="317" r:id="rId28"/>
    <p:sldId id="318" r:id="rId29"/>
    <p:sldId id="295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020228" mc:Ignorable=""/>
    <a:srgbClr xmlns:mc="http://schemas.openxmlformats.org/markup-compatibility/2006" xmlns:a14="http://schemas.microsoft.com/office/drawing/2010/main" val="030349" mc:Ignorable=""/>
    <a:srgbClr xmlns:mc="http://schemas.openxmlformats.org/markup-compatibility/2006" xmlns:a14="http://schemas.microsoft.com/office/drawing/2010/main" val="F2F2F2" mc:Ignorable=""/>
    <a:srgbClr xmlns:mc="http://schemas.openxmlformats.org/markup-compatibility/2006" xmlns:a14="http://schemas.microsoft.com/office/drawing/2010/main" val="050575" mc:Ignorable=""/>
    <a:srgbClr xmlns:mc="http://schemas.openxmlformats.org/markup-compatibility/2006" xmlns:a14="http://schemas.microsoft.com/office/drawing/2010/main" val="003399" mc:Ignorable=""/>
    <a:srgbClr xmlns:mc="http://schemas.openxmlformats.org/markup-compatibility/2006" xmlns:a14="http://schemas.microsoft.com/office/drawing/2010/main" val="000066" mc:Ignorable=""/>
    <a:srgbClr xmlns:mc="http://schemas.openxmlformats.org/markup-compatibility/2006" xmlns:a14="http://schemas.microsoft.com/office/drawing/2010/main" val="000099" mc:Ignorable=""/>
    <a:srgbClr xmlns:mc="http://schemas.openxmlformats.org/markup-compatibility/2006" xmlns:a14="http://schemas.microsoft.com/office/drawing/2010/main" val="EAEAEA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94" autoAdjust="0"/>
    <p:restoredTop sz="68170" autoAdjust="0"/>
  </p:normalViewPr>
  <p:slideViewPr>
    <p:cSldViewPr>
      <p:cViewPr varScale="1">
        <p:scale>
          <a:sx n="94" d="100"/>
          <a:sy n="9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0116"/>
    </p:cViewPr>
  </p:sorterViewPr>
  <p:notesViewPr>
    <p:cSldViewPr>
      <p:cViewPr>
        <p:scale>
          <a:sx n="50" d="100"/>
          <a:sy n="50" d="100"/>
        </p:scale>
        <p:origin x="-2628" y="-3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Beta1 SharePoint Developer Workshop: MS Confidential</a:t>
            </a:r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1: Roadmap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  <a:br>
              <a:rPr lang="en-US" sz="800" dirty="0" smtClean="0"/>
            </a:br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71656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MS Confidential : Beta1 SharePoint Developer Workshop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1: Roadmap - 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  <a:br>
              <a:rPr lang="en-US" sz="800" dirty="0" smtClean="0"/>
            </a:br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89297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>
              <a:defRPr sz="1000" smtClean="0"/>
            </a:lvl1pPr>
          </a:lstStyle>
          <a:p>
            <a:r>
              <a:rPr lang="en-US" smtClean="0"/>
              <a:t>Beta1 SharePoint Developer Workshop: MS Confidential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r>
              <a:rPr lang="en-US" smtClean="0"/>
              <a:t>Lecture 1: Roadmap - 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Beta1 SharePoint Developer Workshop: MS Confidential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 smtClean="0"/>
              <a:t>Lecture 1: Roadmap - 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Beta1 SharePoint Developer Workshop: MS Confidential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 smtClean="0"/>
              <a:t>Lecture 1: Roadmap - 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xmlns:mc="http://schemas.openxmlformats.org/markup-compatibility/2006" xmlns:a14="http://schemas.microsoft.com/office/drawing/2010/main" val="FF9929" mc:Ignorable="">
                        <a:lumMod val="20000"/>
                        <a:lumOff val="80000"/>
                      </a:srgbClr>
                    </a:gs>
                    <a:gs pos="28000">
                      <a:srgbClr xmlns:mc="http://schemas.openxmlformats.org/markup-compatibility/2006" xmlns:a14="http://schemas.microsoft.com/office/drawing/2010/main" val="F8F57B" mc:Ignorable=""/>
                    </a:gs>
                    <a:gs pos="62000">
                      <a:srgbClr xmlns:mc="http://schemas.openxmlformats.org/markup-compatibility/2006" xmlns:a14="http://schemas.microsoft.com/office/drawing/2010/main" val="D5B953" mc:Ignorable=""/>
                    </a:gs>
                    <a:gs pos="88000">
                      <a:srgbClr xmlns:mc="http://schemas.openxmlformats.org/markup-compatibility/2006" xmlns:a14="http://schemas.microsoft.com/office/drawing/2010/main" val="D1943B" mc:Ignorable="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hidden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809726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defRPr sz="2400"/>
            </a:lvl2pPr>
            <a:lvl3pPr>
              <a:lnSpc>
                <a:spcPct val="90000"/>
              </a:lnSpc>
              <a:defRPr sz="20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windowsserver2008/virtualization/install.m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downloads/details.aspx?FamilyId=9040a4be-c3cf-44a5-9052-a70314452305&amp;displaylang=e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7956550" cy="1523495"/>
          </a:xfrm>
        </p:spPr>
        <p:txBody>
          <a:bodyPr/>
          <a:lstStyle/>
          <a:p>
            <a:r>
              <a:rPr lang="en-US" sz="4800" b="1" dirty="0" smtClean="0"/>
              <a:t>Building a Virtual Machine with SharePoint Server 2010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SharePoint Server 2010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576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 smtClean="0"/>
              <a:t>Install SharePoint </a:t>
            </a:r>
            <a:r>
              <a:rPr lang="en-US" dirty="0"/>
              <a:t>Server 2010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0315" y="1143000"/>
            <a:ext cx="4191000" cy="340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1515" y="3124200"/>
            <a:ext cx="4189485" cy="340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609600" y="2514600"/>
            <a:ext cx="1600200" cy="609600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27840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 smtClean="0"/>
              <a:t>Create the Configuration DB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38391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393735"/>
            <a:ext cx="4708220" cy="401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913290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 smtClean="0"/>
              <a:t>Configure Central Admin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111" y="1219200"/>
            <a:ext cx="54462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350902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Service Applications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64236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3382" y="2667000"/>
            <a:ext cx="5902418" cy="394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616731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OOB Service Applications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015" y="1066800"/>
            <a:ext cx="849818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245298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Administration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114" y="1059874"/>
            <a:ext cx="7554686" cy="480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3110033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DNS for Web Applications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289" y="1295400"/>
            <a:ext cx="73549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518025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/>
              <a:t>Creating a new Web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88230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 bwMode="auto">
          <a:xfrm>
            <a:off x="228600" y="2133600"/>
            <a:ext cx="838200" cy="457200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29663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Web Application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2286000"/>
            <a:ext cx="3657600" cy="2011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799" y="914400"/>
            <a:ext cx="3657601" cy="135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267200"/>
            <a:ext cx="3657600" cy="204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1143000"/>
            <a:ext cx="36512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2362200"/>
            <a:ext cx="367665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4038600"/>
            <a:ext cx="3657600" cy="199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7802521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4653582"/>
          </a:xfrm>
        </p:spPr>
        <p:txBody>
          <a:bodyPr/>
          <a:lstStyle/>
          <a:p>
            <a:r>
              <a:rPr lang="en-US" dirty="0" smtClean="0"/>
              <a:t>Verify Hardware Requirements</a:t>
            </a:r>
            <a:endParaRPr lang="en-US" dirty="0"/>
          </a:p>
          <a:p>
            <a:r>
              <a:rPr lang="en-US" dirty="0" smtClean="0"/>
              <a:t>Install Windows </a:t>
            </a:r>
            <a:r>
              <a:rPr lang="en-US" dirty="0"/>
              <a:t>Server 2008 </a:t>
            </a:r>
            <a:r>
              <a:rPr lang="en-US" dirty="0" smtClean="0"/>
              <a:t>R2</a:t>
            </a:r>
            <a:endParaRPr lang="en-US" dirty="0"/>
          </a:p>
          <a:p>
            <a:r>
              <a:rPr lang="en-US" dirty="0" smtClean="0"/>
              <a:t>Configure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/>
              <a:t>SQL Server </a:t>
            </a:r>
            <a:r>
              <a:rPr lang="en-US" dirty="0" smtClean="0"/>
              <a:t>2008</a:t>
            </a:r>
            <a:endParaRPr lang="en-US" dirty="0"/>
          </a:p>
          <a:p>
            <a:r>
              <a:rPr lang="en-US" dirty="0" smtClean="0"/>
              <a:t>Install SharePoint </a:t>
            </a:r>
            <a:r>
              <a:rPr lang="en-US" dirty="0"/>
              <a:t>Server </a:t>
            </a:r>
            <a:r>
              <a:rPr lang="en-US" dirty="0" smtClean="0"/>
              <a:t>2010</a:t>
            </a:r>
          </a:p>
          <a:p>
            <a:r>
              <a:rPr lang="en-US" dirty="0" smtClean="0"/>
              <a:t>Configure </a:t>
            </a:r>
            <a:r>
              <a:rPr lang="en-US" dirty="0"/>
              <a:t>SharePoint Server 2010</a:t>
            </a:r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/>
              <a:t>a new Web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Install Microsoft </a:t>
            </a:r>
            <a:r>
              <a:rPr lang="en-US" dirty="0"/>
              <a:t>Office </a:t>
            </a:r>
            <a:r>
              <a:rPr lang="en-US" dirty="0" smtClean="0"/>
              <a:t>2010</a:t>
            </a:r>
            <a:endParaRPr lang="en-US" dirty="0"/>
          </a:p>
          <a:p>
            <a:r>
              <a:rPr lang="en-US" dirty="0" smtClean="0"/>
              <a:t>Install Visual </a:t>
            </a:r>
            <a:r>
              <a:rPr lang="en-US" dirty="0"/>
              <a:t>Studio </a:t>
            </a:r>
            <a:r>
              <a:rPr lang="en-US" dirty="0" smtClean="0"/>
              <a:t>2010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Site Collections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06875"/>
            <a:ext cx="4191000" cy="20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805" y="2362200"/>
            <a:ext cx="5459195" cy="339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7435446"/>
      </p:ext>
    </p:extLst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/>
              <a:t>Install Microsoft Office </a:t>
            </a:r>
            <a:r>
              <a:rPr lang="en-US" dirty="0" smtClean="0"/>
              <a:t>2010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799"/>
            <a:ext cx="4800600" cy="3896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604023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Office Applications to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861774"/>
          </a:xfrm>
        </p:spPr>
        <p:txBody>
          <a:bodyPr/>
          <a:lstStyle/>
          <a:p>
            <a:r>
              <a:rPr lang="en-US" dirty="0" smtClean="0"/>
              <a:t>SharePoint Designer 2010</a:t>
            </a:r>
          </a:p>
          <a:p>
            <a:r>
              <a:rPr lang="en-US" dirty="0" smtClean="0"/>
              <a:t>Microsoft Office Visio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7612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</a:t>
            </a:r>
            <a:r>
              <a:rPr lang="en-US" dirty="0" smtClean="0"/>
              <a:t>2010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4246446" cy="322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2110" y="3329047"/>
            <a:ext cx="4246446" cy="322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>
            <a:off x="3352800" y="4800600"/>
            <a:ext cx="1219200" cy="457200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34372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</a:t>
            </a:r>
            <a:r>
              <a:rPr lang="en-US" dirty="0" smtClean="0"/>
              <a:t>2010 SDK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387798"/>
          </a:xfrm>
        </p:spPr>
        <p:txBody>
          <a:bodyPr/>
          <a:lstStyle/>
          <a:p>
            <a:r>
              <a:rPr lang="en-US" dirty="0" smtClean="0"/>
              <a:t>Used to create SharePoint Tool Extensions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60006"/>
            <a:ext cx="4114800" cy="370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4932789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Visual Studio 2010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1809726"/>
          </a:xfrm>
        </p:spPr>
        <p:txBody>
          <a:bodyPr/>
          <a:lstStyle/>
          <a:p>
            <a:r>
              <a:rPr lang="en-US" dirty="0" smtClean="0"/>
              <a:t>Launch Visual Studio 2010</a:t>
            </a:r>
          </a:p>
          <a:p>
            <a:r>
              <a:rPr lang="en-US" dirty="0" smtClean="0"/>
              <a:t>Find the SharePoint Explorer</a:t>
            </a:r>
          </a:p>
          <a:p>
            <a:r>
              <a:rPr lang="en-US" dirty="0" smtClean="0"/>
              <a:t>Add a new connection</a:t>
            </a:r>
          </a:p>
          <a:p>
            <a:r>
              <a:rPr lang="en-US" dirty="0" smtClean="0"/>
              <a:t>Verify the connection displays site information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2971800"/>
            <a:ext cx="3114040" cy="3200400"/>
            <a:chOff x="238760" y="1600200"/>
            <a:chExt cx="3804680" cy="37338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600200"/>
              <a:ext cx="305284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ight Arrow 4"/>
            <p:cNvSpPr/>
            <p:nvPr/>
          </p:nvSpPr>
          <p:spPr bwMode="auto">
            <a:xfrm>
              <a:off x="238760" y="3606800"/>
              <a:ext cx="838200" cy="457200"/>
            </a:xfrm>
            <a:prstGeom prst="rightArrow">
              <a:avLst/>
            </a:prstGeom>
            <a:solidFill>
              <a:srgbClr xmlns:mc="http://schemas.openxmlformats.org/markup-compatibility/2006" xmlns:a14="http://schemas.microsoft.com/office/drawing/2010/main" val="C00000" mc:Ignorable="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300" dirty="0" smtClean="0"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40" y="3178961"/>
            <a:ext cx="1762543" cy="13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 bwMode="auto">
          <a:xfrm flipH="1">
            <a:off x="5110480" y="3214521"/>
            <a:ext cx="838200" cy="457200"/>
          </a:xfrm>
          <a:prstGeom prst="rightArrow">
            <a:avLst/>
          </a:prstGeom>
          <a:solidFill>
            <a:srgbClr xmlns:mc="http://schemas.openxmlformats.org/markup-compatibility/2006" xmlns:a14="http://schemas.microsoft.com/office/drawing/2010/main" val="C00000" mc:Ignorable="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 smtClean="0">
              <a:solidFill>
                <a:srgbClr xmlns:mc="http://schemas.openxmlformats.org/markup-compatibility/2006" xmlns:a14="http://schemas.microsoft.com/office/drawing/2010/main" val="FFFFFF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8040" y="4169561"/>
            <a:ext cx="2094183" cy="93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1240" y="3124200"/>
            <a:ext cx="1495975" cy="252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468595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4179606"/>
          </a:xfrm>
        </p:spPr>
        <p:txBody>
          <a:bodyPr/>
          <a:lstStyle/>
          <a:p>
            <a:r>
              <a:rPr lang="en-US" dirty="0"/>
              <a:t>Verify Hardware Requirements</a:t>
            </a:r>
          </a:p>
          <a:p>
            <a:r>
              <a:rPr lang="en-US" dirty="0"/>
              <a:t>Install Windows Server 2008 R2</a:t>
            </a:r>
          </a:p>
          <a:p>
            <a:r>
              <a:rPr lang="en-US" dirty="0"/>
              <a:t>Configure Active Directory</a:t>
            </a:r>
          </a:p>
          <a:p>
            <a:r>
              <a:rPr lang="en-US" dirty="0"/>
              <a:t>Install SQL Server 2008</a:t>
            </a:r>
          </a:p>
          <a:p>
            <a:r>
              <a:rPr lang="en-US" dirty="0"/>
              <a:t>Install SharePoint Server 2010</a:t>
            </a:r>
          </a:p>
          <a:p>
            <a:r>
              <a:rPr lang="en-US" dirty="0"/>
              <a:t>Configure SharePoint Server 2010</a:t>
            </a:r>
          </a:p>
          <a:p>
            <a:r>
              <a:rPr lang="en-US" dirty="0"/>
              <a:t>Creating a new Web Application</a:t>
            </a:r>
          </a:p>
          <a:p>
            <a:r>
              <a:rPr lang="en-US" dirty="0"/>
              <a:t>Install Microsoft Office 2010</a:t>
            </a:r>
          </a:p>
          <a:p>
            <a:r>
              <a:rPr lang="en-US" dirty="0"/>
              <a:t>Install Visual Studio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/>
              <a:t>Verify Hardware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4804392"/>
          </a:xfrm>
        </p:spPr>
        <p:txBody>
          <a:bodyPr/>
          <a:lstStyle/>
          <a:p>
            <a:r>
              <a:rPr lang="en-US" dirty="0" smtClean="0"/>
              <a:t>Host computer has Windows </a:t>
            </a:r>
            <a:r>
              <a:rPr lang="en-US" dirty="0"/>
              <a:t>Server 2008 </a:t>
            </a:r>
            <a:r>
              <a:rPr lang="en-US" dirty="0" smtClean="0"/>
              <a:t>R2 x64</a:t>
            </a:r>
            <a:endParaRPr lang="en-US" dirty="0"/>
          </a:p>
          <a:p>
            <a:r>
              <a:rPr lang="en-US" dirty="0" smtClean="0"/>
              <a:t>Host computer </a:t>
            </a:r>
            <a:r>
              <a:rPr lang="en-US" dirty="0"/>
              <a:t>has </a:t>
            </a:r>
            <a:r>
              <a:rPr lang="en-US" dirty="0" smtClean="0"/>
              <a:t>6GB </a:t>
            </a:r>
            <a:r>
              <a:rPr lang="en-US" dirty="0"/>
              <a:t>of RAM (8GB </a:t>
            </a:r>
            <a:r>
              <a:rPr lang="en-US" dirty="0" smtClean="0"/>
              <a:t>rec’d)</a:t>
            </a:r>
            <a:endParaRPr lang="en-US" dirty="0"/>
          </a:p>
          <a:p>
            <a:r>
              <a:rPr lang="en-US" dirty="0" smtClean="0"/>
              <a:t>Host computer </a:t>
            </a:r>
            <a:r>
              <a:rPr lang="en-US" dirty="0"/>
              <a:t>has at least 80GB of free </a:t>
            </a:r>
            <a:r>
              <a:rPr lang="en-US" dirty="0" smtClean="0"/>
              <a:t>space</a:t>
            </a:r>
            <a:endParaRPr lang="en-US" dirty="0"/>
          </a:p>
          <a:p>
            <a:r>
              <a:rPr lang="en-US" dirty="0"/>
              <a:t>Host </a:t>
            </a:r>
            <a:r>
              <a:rPr lang="en-US" dirty="0" smtClean="0"/>
              <a:t>computer supports </a:t>
            </a:r>
            <a:r>
              <a:rPr lang="en-US" dirty="0"/>
              <a:t>virtualization </a:t>
            </a:r>
            <a:endParaRPr lang="en-US" dirty="0" smtClean="0"/>
          </a:p>
          <a:p>
            <a:r>
              <a:rPr lang="en-US" dirty="0"/>
              <a:t>Host computer </a:t>
            </a:r>
            <a:r>
              <a:rPr lang="en-US" dirty="0" smtClean="0"/>
              <a:t>has </a:t>
            </a:r>
            <a:r>
              <a:rPr lang="en-US" dirty="0"/>
              <a:t>Hyper-V Services </a:t>
            </a:r>
            <a:r>
              <a:rPr lang="en-US" dirty="0" smtClean="0"/>
              <a:t>enabled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need more information on how to install and configure </a:t>
            </a:r>
            <a:r>
              <a:rPr lang="en-US" dirty="0" smtClean="0"/>
              <a:t>Hyper-V</a:t>
            </a:r>
          </a:p>
          <a:p>
            <a:pPr lvl="1"/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www.microsoft.com/windowsserver2008/virtualization/install.mspx</a:t>
            </a:r>
            <a:endParaRPr lang="en-US" sz="18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24949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/>
              <a:t>Install Windows Server 2008 </a:t>
            </a:r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3305520"/>
          </a:xfrm>
        </p:spPr>
        <p:txBody>
          <a:bodyPr/>
          <a:lstStyle/>
          <a:p>
            <a:r>
              <a:rPr lang="en-US" dirty="0" smtClean="0"/>
              <a:t>Install Windows Server 2008 R2 base OS</a:t>
            </a:r>
          </a:p>
          <a:p>
            <a:pPr lvl="1"/>
            <a:r>
              <a:rPr lang="en-US" dirty="0"/>
              <a:t>Install Full version and not Server Core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Optionally use Microsoft trial VM with OS installed</a:t>
            </a:r>
          </a:p>
          <a:p>
            <a:pPr lvl="1"/>
            <a:r>
              <a:rPr lang="en-US" sz="2000" u="sng" dirty="0">
                <a:hlinkClick r:id="rId2"/>
              </a:rPr>
              <a:t>http://www.microsoft.com/downloads/details.aspx?FamilyId</a:t>
            </a:r>
            <a:r>
              <a:rPr lang="en-US" sz="2000" u="sng" dirty="0" smtClean="0">
                <a:hlinkClick r:id="rId2"/>
              </a:rPr>
              <a:t>=</a:t>
            </a:r>
            <a:br>
              <a:rPr lang="en-US" sz="2000" u="sng" dirty="0" smtClean="0">
                <a:hlinkClick r:id="rId2"/>
              </a:rPr>
            </a:br>
            <a:r>
              <a:rPr lang="en-US" sz="2000" u="sng" dirty="0" smtClean="0">
                <a:hlinkClick r:id="rId2"/>
              </a:rPr>
              <a:t>9040a4be-c3cf-44a5-9052-a70314452305&amp;displaylang=en</a:t>
            </a:r>
            <a:endParaRPr lang="en-US" sz="2000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52464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Windows Server 2008 R2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3705630"/>
          </a:xfrm>
        </p:spPr>
        <p:txBody>
          <a:bodyPr/>
          <a:lstStyle/>
          <a:p>
            <a:r>
              <a:rPr lang="en-US" dirty="0" smtClean="0"/>
              <a:t>Configure Administrator password to not expire</a:t>
            </a:r>
          </a:p>
          <a:p>
            <a:r>
              <a:rPr lang="en-US" dirty="0" smtClean="0"/>
              <a:t>Change Server name</a:t>
            </a:r>
          </a:p>
          <a:p>
            <a:r>
              <a:rPr lang="en-US" dirty="0"/>
              <a:t>Disable Windows Firewall </a:t>
            </a:r>
            <a:endParaRPr lang="en-US" dirty="0" smtClean="0"/>
          </a:p>
          <a:p>
            <a:r>
              <a:rPr lang="en-US" dirty="0"/>
              <a:t>Disable </a:t>
            </a:r>
            <a:r>
              <a:rPr lang="en-US" dirty="0" smtClean="0"/>
              <a:t>Enhanced </a:t>
            </a:r>
            <a:r>
              <a:rPr lang="en-US" dirty="0"/>
              <a:t>Security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Enable Windows Features </a:t>
            </a:r>
            <a:r>
              <a:rPr lang="en-US" dirty="0"/>
              <a:t>for </a:t>
            </a:r>
            <a:r>
              <a:rPr lang="en-US" dirty="0" smtClean="0"/>
              <a:t>Desktop </a:t>
            </a:r>
            <a:r>
              <a:rPr lang="en-US" dirty="0"/>
              <a:t>Experience </a:t>
            </a:r>
            <a:endParaRPr lang="en-US" dirty="0" smtClean="0"/>
          </a:p>
          <a:p>
            <a:r>
              <a:rPr lang="en-US" dirty="0" smtClean="0"/>
              <a:t>Enable PowerShell </a:t>
            </a:r>
            <a:r>
              <a:rPr lang="en-US" dirty="0"/>
              <a:t>Integrated </a:t>
            </a:r>
            <a:r>
              <a:rPr lang="en-US" dirty="0" smtClean="0"/>
              <a:t>scripting environ</a:t>
            </a:r>
          </a:p>
          <a:p>
            <a:r>
              <a:rPr lang="en-US" dirty="0" smtClean="0"/>
              <a:t>Configure </a:t>
            </a:r>
            <a:r>
              <a:rPr lang="en-US" dirty="0"/>
              <a:t>the </a:t>
            </a:r>
            <a:r>
              <a:rPr lang="en-US" dirty="0" err="1"/>
              <a:t>DisableLoopbackCheck</a:t>
            </a:r>
            <a:r>
              <a:rPr lang="en-US" dirty="0"/>
              <a:t> </a:t>
            </a:r>
            <a:r>
              <a:rPr lang="en-US" dirty="0" smtClean="0"/>
              <a:t>in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760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Active Directory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1606594"/>
          </a:xfrm>
        </p:spPr>
        <p:txBody>
          <a:bodyPr/>
          <a:lstStyle/>
          <a:p>
            <a:r>
              <a:rPr lang="en-US" dirty="0" smtClean="0"/>
              <a:t>You want you VM to live inside a domain</a:t>
            </a:r>
          </a:p>
          <a:p>
            <a:pPr lvl="1"/>
            <a:r>
              <a:rPr lang="en-US" dirty="0" smtClean="0"/>
              <a:t>You must promote the VM to be domain controller</a:t>
            </a:r>
          </a:p>
          <a:p>
            <a:pPr lvl="1"/>
            <a:r>
              <a:rPr lang="en-US" dirty="0" smtClean="0"/>
              <a:t>Start by installing Active Directory Domain Services</a:t>
            </a:r>
          </a:p>
          <a:p>
            <a:pPr lvl="1"/>
            <a:r>
              <a:rPr lang="en-US" dirty="0" smtClean="0"/>
              <a:t>Run dcpromo.exe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25759"/>
            <a:ext cx="4953000" cy="362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725047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SQL Server 2008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1200329"/>
          </a:xfrm>
        </p:spPr>
        <p:txBody>
          <a:bodyPr/>
          <a:lstStyle/>
          <a:p>
            <a:r>
              <a:rPr lang="en-US" dirty="0" smtClean="0"/>
              <a:t>Which version?</a:t>
            </a:r>
          </a:p>
          <a:p>
            <a:pPr lvl="1"/>
            <a:r>
              <a:rPr lang="en-US" dirty="0" smtClean="0"/>
              <a:t>SQL Server 2008 is OK – install SP1 and SP1 CU2</a:t>
            </a:r>
          </a:p>
          <a:p>
            <a:pPr lvl="1"/>
            <a:r>
              <a:rPr lang="en-US" dirty="0"/>
              <a:t>SQL Server </a:t>
            </a:r>
            <a:r>
              <a:rPr lang="en-US" dirty="0" smtClean="0"/>
              <a:t>2008 R2 is better (install latest beta)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944" y="2593628"/>
            <a:ext cx="5282256" cy="395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0573294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SQL Server 2008 Features</a:t>
            </a:r>
            <a:endParaRPr lang="en-US" dirty="0"/>
          </a:p>
        </p:txBody>
      </p:sp>
      <p:pic>
        <p:nvPicPr>
          <p:cNvPr id="4" name=" 0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315200" cy="54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4995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sz="3600" dirty="0" smtClean="0"/>
              <a:t>Before Installing SharePoint </a:t>
            </a:r>
            <a:r>
              <a:rPr lang="en-US" sz="3600" dirty="0"/>
              <a:t>Server 2010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382000" cy="2283702"/>
          </a:xfrm>
        </p:spPr>
        <p:txBody>
          <a:bodyPr/>
          <a:lstStyle/>
          <a:p>
            <a:r>
              <a:rPr lang="en-US" dirty="0"/>
              <a:t>Install Windows Server 2008 R2 Hot fix for </a:t>
            </a:r>
            <a:r>
              <a:rPr lang="en-US" dirty="0" smtClean="0"/>
              <a:t>WCF</a:t>
            </a:r>
          </a:p>
          <a:p>
            <a:pPr lvl="0"/>
            <a:r>
              <a:rPr lang="en-US" dirty="0"/>
              <a:t>Install ADO.NET Data Services version 1.5 CTP2</a:t>
            </a:r>
          </a:p>
          <a:p>
            <a:pPr lvl="0"/>
            <a:r>
              <a:rPr lang="en-US" dirty="0"/>
              <a:t>Create </a:t>
            </a:r>
            <a:r>
              <a:rPr lang="en-US" dirty="0" smtClean="0"/>
              <a:t>AD account for SP Worker </a:t>
            </a:r>
            <a:r>
              <a:rPr lang="en-US" dirty="0"/>
              <a:t>Process </a:t>
            </a:r>
            <a:r>
              <a:rPr lang="en-US" dirty="0" smtClean="0"/>
              <a:t>identity</a:t>
            </a:r>
          </a:p>
          <a:p>
            <a:pPr lvl="0"/>
            <a:r>
              <a:rPr lang="en-US" dirty="0"/>
              <a:t>Run </a:t>
            </a:r>
            <a:r>
              <a:rPr lang="en-US" dirty="0" smtClean="0"/>
              <a:t>PrerequisiteInstaller.exe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850" y="3048000"/>
            <a:ext cx="4745550" cy="354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0512762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solidFill>
          <a:schemeClr val="tx1"/>
        </a:solidFill>
        <a:ln>
          <a:solidFill>
            <a:schemeClr val="bg1"/>
          </a:solidFill>
        </a:ln>
      </a:spPr>
      <a:bodyPr wrap="square" lIns="91440" tIns="91440" bIns="91440" rtlCol="0">
        <a:spAutoFit/>
      </a:bodyPr>
      <a:lstStyle>
        <a:defPPr>
          <a:defRPr dirty="0" smtClean="0">
            <a:solidFill>
              <a:schemeClr val="bg1"/>
            </a:solidFill>
            <a:latin typeface="Lucida Console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6C4D103DFD440B501024B3CCCA3BC" ma:contentTypeVersion="0" ma:contentTypeDescription="Create a new document." ma:contentTypeScope="" ma:versionID="546eace741149bbd8bbe2569b237f5e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9B9716-ED18-4EDF-9404-6EE7598BB5BA}"/>
</file>

<file path=customXml/itemProps2.xml><?xml version="1.0" encoding="utf-8"?>
<ds:datastoreItem xmlns:ds="http://schemas.openxmlformats.org/officeDocument/2006/customXml" ds:itemID="{23DE009E-6CB7-4486-9496-78D493A766E1}"/>
</file>

<file path=customXml/itemProps3.xml><?xml version="1.0" encoding="utf-8"?>
<ds:datastoreItem xmlns:ds="http://schemas.openxmlformats.org/officeDocument/2006/customXml" ds:itemID="{228C6BFB-EA3A-4FC2-90EB-A4F95FB08B15}"/>
</file>

<file path=docProps/app.xml><?xml version="1.0" encoding="utf-8"?>
<Properties xmlns="http://schemas.openxmlformats.org/officeDocument/2006/extended-properties" xmlns:vt="http://schemas.openxmlformats.org/officeDocument/2006/docPropsVTypes">
  <TotalTime>15308</TotalTime>
  <Words>433</Words>
  <Application>Microsoft Office PowerPoint</Application>
  <PresentationFormat>On-screen Show (4:3)</PresentationFormat>
  <Paragraphs>88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1_Dk Blue swoosh template Segoe</vt:lpstr>
      <vt:lpstr>Building a Virtual Machine with SharePoint Server 2010</vt:lpstr>
      <vt:lpstr>Agenda</vt:lpstr>
      <vt:lpstr>Verify Hardware Requirements</vt:lpstr>
      <vt:lpstr>Install Windows Server 2008 R2</vt:lpstr>
      <vt:lpstr>Configure Windows Server 2008 R2</vt:lpstr>
      <vt:lpstr>Configure Active Directory</vt:lpstr>
      <vt:lpstr>Installing SQL Server 2008</vt:lpstr>
      <vt:lpstr>Selecting SQL Server 2008 Features</vt:lpstr>
      <vt:lpstr>Before Installing SharePoint Server 2010</vt:lpstr>
      <vt:lpstr>Configure SharePoint Server 2010</vt:lpstr>
      <vt:lpstr>Install SharePoint Server 2010</vt:lpstr>
      <vt:lpstr>Create the Configuration DB</vt:lpstr>
      <vt:lpstr>Configure Central Admin</vt:lpstr>
      <vt:lpstr>Configuring Service Applications</vt:lpstr>
      <vt:lpstr>OOB Service Applications</vt:lpstr>
      <vt:lpstr>Central Administration</vt:lpstr>
      <vt:lpstr>Configuring DNS for Web Applications</vt:lpstr>
      <vt:lpstr>Creating a new Web Application</vt:lpstr>
      <vt:lpstr>Creating a New Web Application</vt:lpstr>
      <vt:lpstr>Creating Site Collections</vt:lpstr>
      <vt:lpstr>Install Microsoft Office 2010</vt:lpstr>
      <vt:lpstr>Additional Office Applications to Install</vt:lpstr>
      <vt:lpstr>Install Visual Studio 2010</vt:lpstr>
      <vt:lpstr>Install Visual Studio 2010 SDK</vt:lpstr>
      <vt:lpstr>Test Visual Studio 2010</vt:lpstr>
      <vt:lpstr>Summary</vt:lpstr>
    </vt:vector>
  </TitlesOfParts>
  <Company>Logic 20/20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SharePoint 14 Developer Roadmap</dc:title>
  <dc:subject>SharePoint14</dc:subject>
  <dc:creator>Ted Pattison Group</dc:creator>
  <cp:lastModifiedBy>TedP</cp:lastModifiedBy>
  <cp:revision>612</cp:revision>
  <dcterms:created xsi:type="dcterms:W3CDTF">2006-12-21T03:33:08Z</dcterms:created>
  <dcterms:modified xsi:type="dcterms:W3CDTF">2010-01-12T19:32:26Z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0x01010028E6C4D103DFD440B501024B3CCCA3BC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false</vt:lpwstr>
  </property>
  <property fmtid="{D5CDD505-2E9C-101B-9397-08002B2CF9AE}" pid="6" name="Author0">
    <vt:lpwstr>Ted Pattison</vt:lpwstr>
  </property>
  <property fmtid="{D5CDD505-2E9C-101B-9397-08002B2CF9AE}" pid="7" name="Author\Owner">
    <vt:lpwstr>Ted Pattison</vt:lpwstr>
  </property>
  <property fmtid="{D5CDD505-2E9C-101B-9397-08002B2CF9AE}" pid="8" name="ContentAuthor">
    <vt:lpwstr>4</vt:lpwstr>
  </property>
  <property fmtid="{D5CDD505-2E9C-101B-9397-08002B2CF9AE}" pid="9" name="ContentItemStatus">
    <vt:lpwstr>Not Started</vt:lpwstr>
  </property>
</Properties>
</file>