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A8345-C445-4603-BBFC-B1A305D99F98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3948-D160-44F6-8A9B-BA2CE46F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07/15/10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EPM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EPM 2010 overview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comprehensive Project and Portfolio Management system</a:t>
            </a:r>
            <a:r>
              <a:rPr lang="en-US" dirty="0" smtClean="0"/>
              <a:t>;</a:t>
            </a:r>
            <a:r>
              <a:rPr lang="en-US" dirty="0" smtClean="0"/>
              <a:t> includes</a:t>
            </a:r>
          </a:p>
          <a:p>
            <a:pPr lvl="1"/>
            <a:r>
              <a:rPr lang="en-US" dirty="0" smtClean="0"/>
              <a:t>Project Management </a:t>
            </a:r>
          </a:p>
          <a:p>
            <a:pPr lvl="1"/>
            <a:r>
              <a:rPr lang="en-US" dirty="0" smtClean="0"/>
              <a:t>Resource (Skill) and </a:t>
            </a:r>
            <a:r>
              <a:rPr lang="en-US" smtClean="0"/>
              <a:t>Capacity Planning</a:t>
            </a:r>
            <a:endParaRPr lang="en-US" dirty="0" smtClean="0"/>
          </a:p>
          <a:p>
            <a:pPr lvl="1"/>
            <a:r>
              <a:rPr lang="en-US" dirty="0" smtClean="0"/>
              <a:t>Financial Management </a:t>
            </a:r>
          </a:p>
          <a:p>
            <a:pPr lvl="1"/>
            <a:r>
              <a:rPr lang="en-US" dirty="0" smtClean="0"/>
              <a:t>Program Management</a:t>
            </a:r>
          </a:p>
          <a:p>
            <a:pPr lvl="1"/>
            <a:r>
              <a:rPr lang="en-US" dirty="0" smtClean="0"/>
              <a:t>Demand Management  </a:t>
            </a:r>
          </a:p>
          <a:p>
            <a:pPr lvl="1"/>
            <a:r>
              <a:rPr lang="en-US" dirty="0" smtClean="0"/>
              <a:t>Portfolio Management </a:t>
            </a:r>
          </a:p>
          <a:p>
            <a:pPr lvl="1"/>
            <a:r>
              <a:rPr lang="en-US" dirty="0" smtClean="0"/>
              <a:t>Business Intelligence and Reporting </a:t>
            </a:r>
          </a:p>
          <a:p>
            <a:pPr lvl="1"/>
            <a:r>
              <a:rPr lang="en-US" dirty="0" smtClean="0"/>
              <a:t>Project team Collaboration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EPM 2010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46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Microsoft EPM 2010</vt:lpstr>
      <vt:lpstr>Agenda</vt:lpstr>
      <vt:lpstr>Microsoft EPM 2010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EPM 2010</dc:title>
  <dc:creator>Administrator</dc:creator>
  <cp:lastModifiedBy>Windows User</cp:lastModifiedBy>
  <cp:revision>17</cp:revision>
  <dcterms:created xsi:type="dcterms:W3CDTF">2006-08-16T00:00:00Z</dcterms:created>
  <dcterms:modified xsi:type="dcterms:W3CDTF">2010-07-15T10:45:52Z</dcterms:modified>
</cp:coreProperties>
</file>