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2" r:id="rId7"/>
  </p:sldMasterIdLst>
  <p:notesMasterIdLst>
    <p:notesMasterId r:id="rId25"/>
  </p:notesMasterIdLst>
  <p:sldIdLst>
    <p:sldId id="292" r:id="rId8"/>
    <p:sldId id="293" r:id="rId9"/>
    <p:sldId id="282" r:id="rId10"/>
    <p:sldId id="313" r:id="rId11"/>
    <p:sldId id="300" r:id="rId12"/>
    <p:sldId id="309" r:id="rId13"/>
    <p:sldId id="323" r:id="rId14"/>
    <p:sldId id="317" r:id="rId15"/>
    <p:sldId id="320" r:id="rId16"/>
    <p:sldId id="319" r:id="rId17"/>
    <p:sldId id="321" r:id="rId18"/>
    <p:sldId id="322" r:id="rId19"/>
    <p:sldId id="324" r:id="rId20"/>
    <p:sldId id="314" r:id="rId21"/>
    <p:sldId id="316" r:id="rId22"/>
    <p:sldId id="312" r:id="rId23"/>
    <p:sldId id="29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880F9F-B731-4622-85FF-E7407C00C78E}">
          <p14:sldIdLst>
            <p14:sldId id="292"/>
            <p14:sldId id="293"/>
            <p14:sldId id="282"/>
          </p14:sldIdLst>
        </p14:section>
        <p14:section name="Ignite Overview" id="{8B4DC883-023B-4776-B741-4D9795F27146}">
          <p14:sldIdLst>
            <p14:sldId id="313"/>
            <p14:sldId id="300"/>
            <p14:sldId id="309"/>
          </p14:sldIdLst>
        </p14:section>
        <p14:section name="Project 2010 Overview" id="{8C5B84B1-8212-4794-A032-C14C3AF9466B}">
          <p14:sldIdLst>
            <p14:sldId id="323"/>
            <p14:sldId id="317"/>
            <p14:sldId id="320"/>
            <p14:sldId id="319"/>
            <p14:sldId id="321"/>
            <p14:sldId id="322"/>
            <p14:sldId id="324"/>
          </p14:sldIdLst>
        </p14:section>
        <p14:section name="Resources" id="{42831AD8-E7AD-41CB-A54E-832C64FA7DC0}">
          <p14:sldIdLst>
            <p14:sldId id="314"/>
            <p14:sldId id="316"/>
            <p14:sldId id="312"/>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55" autoAdjust="0"/>
  </p:normalViewPr>
  <p:slideViewPr>
    <p:cSldViewPr>
      <p:cViewPr varScale="1">
        <p:scale>
          <a:sx n="124" d="100"/>
          <a:sy n="124" d="100"/>
        </p:scale>
        <p:origin x="-125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D310AB-360E-40C3-85CB-B9E27E27EF72}"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211C4F55-5D3A-4A4C-822A-4AA48898485E}">
      <dgm:prSet phldrT="[Text]" custT="1"/>
      <dgm:spPr/>
      <dgm:t>
        <a:bodyPr/>
        <a:lstStyle/>
        <a:p>
          <a:r>
            <a:rPr lang="en-US" sz="1600" b="1" dirty="0" smtClean="0"/>
            <a:t>Ignite Tour </a:t>
          </a:r>
        </a:p>
        <a:p>
          <a:r>
            <a:rPr lang="en-US" sz="1600" dirty="0" smtClean="0"/>
            <a:t>(Nov 2009 – March 2010)</a:t>
          </a:r>
          <a:endParaRPr lang="en-US" sz="1600" dirty="0"/>
        </a:p>
      </dgm:t>
    </dgm:pt>
    <dgm:pt modelId="{0911096D-40C1-401A-8E2A-9CEE0021E9B0}" type="parTrans" cxnId="{2097E9AB-CAA4-4498-A678-C4C9133C6EA4}">
      <dgm:prSet/>
      <dgm:spPr/>
      <dgm:t>
        <a:bodyPr/>
        <a:lstStyle/>
        <a:p>
          <a:endParaRPr lang="en-US" sz="1400"/>
        </a:p>
      </dgm:t>
    </dgm:pt>
    <dgm:pt modelId="{4A5CB72E-66A5-409E-842F-6051100EC341}" type="sibTrans" cxnId="{2097E9AB-CAA4-4498-A678-C4C9133C6EA4}">
      <dgm:prSet/>
      <dgm:spPr/>
      <dgm:t>
        <a:bodyPr/>
        <a:lstStyle/>
        <a:p>
          <a:endParaRPr lang="en-US" sz="1400"/>
        </a:p>
      </dgm:t>
    </dgm:pt>
    <dgm:pt modelId="{B0EF0D8D-44CB-4D32-A395-98C41ADBA348}">
      <dgm:prSet phldrT="[Text]" custT="1"/>
      <dgm:spPr/>
      <dgm:t>
        <a:bodyPr/>
        <a:lstStyle/>
        <a:p>
          <a:r>
            <a:rPr lang="en-US" sz="1600" dirty="0" smtClean="0"/>
            <a:t>Instructor Led Training </a:t>
          </a:r>
          <a:endParaRPr lang="en-US" sz="1600" dirty="0"/>
        </a:p>
      </dgm:t>
    </dgm:pt>
    <dgm:pt modelId="{838074A9-A3FB-492F-8F86-72BC255D0AB5}" type="parTrans" cxnId="{76E4419D-8E77-4F7C-AB22-50E501B98762}">
      <dgm:prSet/>
      <dgm:spPr/>
      <dgm:t>
        <a:bodyPr/>
        <a:lstStyle/>
        <a:p>
          <a:endParaRPr lang="en-US" sz="1400"/>
        </a:p>
      </dgm:t>
    </dgm:pt>
    <dgm:pt modelId="{639015A3-9900-4CA8-9AAA-BD57AD0E3401}" type="sibTrans" cxnId="{76E4419D-8E77-4F7C-AB22-50E501B98762}">
      <dgm:prSet/>
      <dgm:spPr/>
      <dgm:t>
        <a:bodyPr/>
        <a:lstStyle/>
        <a:p>
          <a:endParaRPr lang="en-US" sz="1400"/>
        </a:p>
      </dgm:t>
    </dgm:pt>
    <dgm:pt modelId="{D9E6BA20-E89C-4DC9-BD86-4193C85E2652}">
      <dgm:prSet phldrT="[Text]" custT="1"/>
      <dgm:spPr/>
      <dgm:t>
        <a:bodyPr/>
        <a:lstStyle/>
        <a:p>
          <a:r>
            <a:rPr lang="en-US" sz="1600" dirty="0" smtClean="0"/>
            <a:t>8 cities worldwide</a:t>
          </a:r>
          <a:endParaRPr lang="en-US" sz="1600" dirty="0"/>
        </a:p>
      </dgm:t>
    </dgm:pt>
    <dgm:pt modelId="{F304FE4D-BF82-4358-8F78-65196A584981}" type="parTrans" cxnId="{D2E9DD27-484E-4DE8-AF1B-38D6CF6D00CA}">
      <dgm:prSet/>
      <dgm:spPr/>
      <dgm:t>
        <a:bodyPr/>
        <a:lstStyle/>
        <a:p>
          <a:endParaRPr lang="en-US" sz="1400"/>
        </a:p>
      </dgm:t>
    </dgm:pt>
    <dgm:pt modelId="{0603259F-AFCA-4B19-8962-B31CB72FEA9E}" type="sibTrans" cxnId="{D2E9DD27-484E-4DE8-AF1B-38D6CF6D00CA}">
      <dgm:prSet/>
      <dgm:spPr/>
      <dgm:t>
        <a:bodyPr/>
        <a:lstStyle/>
        <a:p>
          <a:endParaRPr lang="en-US" sz="1400"/>
        </a:p>
      </dgm:t>
    </dgm:pt>
    <dgm:pt modelId="{8A37CA88-E199-42F3-8672-F82FB621C7DE}">
      <dgm:prSet phldrT="[Text]" custT="1"/>
      <dgm:spPr/>
      <dgm:t>
        <a:bodyPr/>
        <a:lstStyle/>
        <a:p>
          <a:r>
            <a:rPr lang="en-US" sz="1600" b="1" dirty="0" smtClean="0"/>
            <a:t>Ignite Online </a:t>
          </a:r>
        </a:p>
        <a:p>
          <a:r>
            <a:rPr lang="en-US" sz="1600" dirty="0" smtClean="0"/>
            <a:t>(2010 Q2)</a:t>
          </a:r>
          <a:endParaRPr lang="en-US" sz="1600" dirty="0"/>
        </a:p>
      </dgm:t>
    </dgm:pt>
    <dgm:pt modelId="{CDB21E4D-93A4-4423-82B8-AFFA85496974}" type="parTrans" cxnId="{84CA8381-99AD-42CB-90E6-AB6CB78A71DF}">
      <dgm:prSet/>
      <dgm:spPr/>
      <dgm:t>
        <a:bodyPr/>
        <a:lstStyle/>
        <a:p>
          <a:endParaRPr lang="en-US" sz="1400"/>
        </a:p>
      </dgm:t>
    </dgm:pt>
    <dgm:pt modelId="{BC35A380-DAA3-43DB-8357-A22C2E417D20}" type="sibTrans" cxnId="{84CA8381-99AD-42CB-90E6-AB6CB78A71DF}">
      <dgm:prSet/>
      <dgm:spPr/>
      <dgm:t>
        <a:bodyPr/>
        <a:lstStyle/>
        <a:p>
          <a:endParaRPr lang="en-US" sz="1400"/>
        </a:p>
      </dgm:t>
    </dgm:pt>
    <dgm:pt modelId="{9C481F14-91D0-4C10-8986-07E764534769}">
      <dgm:prSet phldrT="[Text]" custT="1"/>
      <dgm:spPr/>
      <dgm:t>
        <a:bodyPr/>
        <a:lstStyle/>
        <a:p>
          <a:r>
            <a:rPr lang="en-US" sz="1600" dirty="0" smtClean="0"/>
            <a:t>Hosted online content available for self-paced learning</a:t>
          </a:r>
          <a:endParaRPr lang="en-US" sz="1600" dirty="0"/>
        </a:p>
      </dgm:t>
    </dgm:pt>
    <dgm:pt modelId="{BB04BB7B-10FF-401B-9E5F-3205B76AA627}" type="parTrans" cxnId="{C09CC546-7D80-4FD5-A03C-BA39F558190C}">
      <dgm:prSet/>
      <dgm:spPr/>
      <dgm:t>
        <a:bodyPr/>
        <a:lstStyle/>
        <a:p>
          <a:endParaRPr lang="en-US" sz="1400"/>
        </a:p>
      </dgm:t>
    </dgm:pt>
    <dgm:pt modelId="{01D38FA9-1D6A-4CA8-BEB1-596A01EC5FCC}" type="sibTrans" cxnId="{C09CC546-7D80-4FD5-A03C-BA39F558190C}">
      <dgm:prSet/>
      <dgm:spPr/>
      <dgm:t>
        <a:bodyPr/>
        <a:lstStyle/>
        <a:p>
          <a:endParaRPr lang="en-US" sz="1400"/>
        </a:p>
      </dgm:t>
    </dgm:pt>
    <dgm:pt modelId="{AD83ACFB-959A-4BFE-8984-FEB3BCE4F912}">
      <dgm:prSet phldrT="[Text]" custT="1"/>
      <dgm:spPr/>
      <dgm:t>
        <a:bodyPr/>
        <a:lstStyle/>
        <a:p>
          <a:endParaRPr lang="en-US" sz="1600" dirty="0"/>
        </a:p>
      </dgm:t>
    </dgm:pt>
    <dgm:pt modelId="{0EE9D459-2739-415F-B0DF-97140003103F}" type="parTrans" cxnId="{12DA0123-487E-4C6E-9097-8C14C6E27955}">
      <dgm:prSet/>
      <dgm:spPr/>
      <dgm:t>
        <a:bodyPr/>
        <a:lstStyle/>
        <a:p>
          <a:endParaRPr lang="en-US"/>
        </a:p>
      </dgm:t>
    </dgm:pt>
    <dgm:pt modelId="{5730D1C4-A0B5-46DA-BFF2-6B5244D21274}" type="sibTrans" cxnId="{12DA0123-487E-4C6E-9097-8C14C6E27955}">
      <dgm:prSet/>
      <dgm:spPr/>
      <dgm:t>
        <a:bodyPr/>
        <a:lstStyle/>
        <a:p>
          <a:endParaRPr lang="en-US"/>
        </a:p>
      </dgm:t>
    </dgm:pt>
    <dgm:pt modelId="{3BF5082A-C7FA-44A7-AA71-846CD746C8ED}" type="pres">
      <dgm:prSet presAssocID="{6FD310AB-360E-40C3-85CB-B9E27E27EF72}" presName="Name0" presStyleCnt="0">
        <dgm:presLayoutVars>
          <dgm:dir/>
          <dgm:animLvl val="lvl"/>
          <dgm:resizeHandles val="exact"/>
        </dgm:presLayoutVars>
      </dgm:prSet>
      <dgm:spPr/>
      <dgm:t>
        <a:bodyPr/>
        <a:lstStyle/>
        <a:p>
          <a:endParaRPr lang="en-US"/>
        </a:p>
      </dgm:t>
    </dgm:pt>
    <dgm:pt modelId="{8556BB33-E669-4E46-A69D-107629247657}" type="pres">
      <dgm:prSet presAssocID="{211C4F55-5D3A-4A4C-822A-4AA48898485E}" presName="composite" presStyleCnt="0"/>
      <dgm:spPr/>
    </dgm:pt>
    <dgm:pt modelId="{A529017C-A107-4F53-9373-2C532F5EB026}" type="pres">
      <dgm:prSet presAssocID="{211C4F55-5D3A-4A4C-822A-4AA48898485E}" presName="parTx" presStyleLbl="alignNode1" presStyleIdx="0" presStyleCnt="2">
        <dgm:presLayoutVars>
          <dgm:chMax val="0"/>
          <dgm:chPref val="0"/>
          <dgm:bulletEnabled val="1"/>
        </dgm:presLayoutVars>
      </dgm:prSet>
      <dgm:spPr/>
      <dgm:t>
        <a:bodyPr/>
        <a:lstStyle/>
        <a:p>
          <a:endParaRPr lang="en-US"/>
        </a:p>
      </dgm:t>
    </dgm:pt>
    <dgm:pt modelId="{0FC25155-AED8-4307-BBD0-2869165E8840}" type="pres">
      <dgm:prSet presAssocID="{211C4F55-5D3A-4A4C-822A-4AA48898485E}" presName="desTx" presStyleLbl="alignAccFollowNode1" presStyleIdx="0" presStyleCnt="2" custScaleY="92532">
        <dgm:presLayoutVars>
          <dgm:bulletEnabled val="1"/>
        </dgm:presLayoutVars>
      </dgm:prSet>
      <dgm:spPr/>
      <dgm:t>
        <a:bodyPr/>
        <a:lstStyle/>
        <a:p>
          <a:endParaRPr lang="en-US"/>
        </a:p>
      </dgm:t>
    </dgm:pt>
    <dgm:pt modelId="{014557E6-486D-4F70-B5DB-65E26BFBFE82}" type="pres">
      <dgm:prSet presAssocID="{4A5CB72E-66A5-409E-842F-6051100EC341}" presName="space" presStyleCnt="0"/>
      <dgm:spPr/>
    </dgm:pt>
    <dgm:pt modelId="{104641B8-B8A5-4893-9684-93E7C40ED684}" type="pres">
      <dgm:prSet presAssocID="{8A37CA88-E199-42F3-8672-F82FB621C7DE}" presName="composite" presStyleCnt="0"/>
      <dgm:spPr/>
    </dgm:pt>
    <dgm:pt modelId="{0D46EB8D-CA7C-4AB2-91A9-10458F75C84E}" type="pres">
      <dgm:prSet presAssocID="{8A37CA88-E199-42F3-8672-F82FB621C7DE}" presName="parTx" presStyleLbl="alignNode1" presStyleIdx="1" presStyleCnt="2" custLinFactNeighborY="-960">
        <dgm:presLayoutVars>
          <dgm:chMax val="0"/>
          <dgm:chPref val="0"/>
          <dgm:bulletEnabled val="1"/>
        </dgm:presLayoutVars>
      </dgm:prSet>
      <dgm:spPr/>
      <dgm:t>
        <a:bodyPr/>
        <a:lstStyle/>
        <a:p>
          <a:endParaRPr lang="en-US"/>
        </a:p>
      </dgm:t>
    </dgm:pt>
    <dgm:pt modelId="{B5044938-4154-47C7-9C4F-C4E5243F7D0F}" type="pres">
      <dgm:prSet presAssocID="{8A37CA88-E199-42F3-8672-F82FB621C7DE}" presName="desTx" presStyleLbl="alignAccFollowNode1" presStyleIdx="1" presStyleCnt="2">
        <dgm:presLayoutVars>
          <dgm:bulletEnabled val="1"/>
        </dgm:presLayoutVars>
      </dgm:prSet>
      <dgm:spPr/>
      <dgm:t>
        <a:bodyPr/>
        <a:lstStyle/>
        <a:p>
          <a:endParaRPr lang="en-US"/>
        </a:p>
      </dgm:t>
    </dgm:pt>
  </dgm:ptLst>
  <dgm:cxnLst>
    <dgm:cxn modelId="{84CA8381-99AD-42CB-90E6-AB6CB78A71DF}" srcId="{6FD310AB-360E-40C3-85CB-B9E27E27EF72}" destId="{8A37CA88-E199-42F3-8672-F82FB621C7DE}" srcOrd="1" destOrd="0" parTransId="{CDB21E4D-93A4-4423-82B8-AFFA85496974}" sibTransId="{BC35A380-DAA3-43DB-8357-A22C2E417D20}"/>
    <dgm:cxn modelId="{76E4419D-8E77-4F7C-AB22-50E501B98762}" srcId="{211C4F55-5D3A-4A4C-822A-4AA48898485E}" destId="{B0EF0D8D-44CB-4D32-A395-98C41ADBA348}" srcOrd="0" destOrd="0" parTransId="{838074A9-A3FB-492F-8F86-72BC255D0AB5}" sibTransId="{639015A3-9900-4CA8-9AAA-BD57AD0E3401}"/>
    <dgm:cxn modelId="{FB496D72-08ED-453B-AC42-DEF41883EDF2}" type="presOf" srcId="{9C481F14-91D0-4C10-8986-07E764534769}" destId="{B5044938-4154-47C7-9C4F-C4E5243F7D0F}" srcOrd="0" destOrd="0" presId="urn:microsoft.com/office/officeart/2005/8/layout/hList1"/>
    <dgm:cxn modelId="{88EE5B92-8393-4D09-ABA2-9999A9605DB1}" type="presOf" srcId="{6FD310AB-360E-40C3-85CB-B9E27E27EF72}" destId="{3BF5082A-C7FA-44A7-AA71-846CD746C8ED}" srcOrd="0" destOrd="0" presId="urn:microsoft.com/office/officeart/2005/8/layout/hList1"/>
    <dgm:cxn modelId="{E2DF0A73-D813-4EEF-8195-2C1D7D08F043}" type="presOf" srcId="{B0EF0D8D-44CB-4D32-A395-98C41ADBA348}" destId="{0FC25155-AED8-4307-BBD0-2869165E8840}" srcOrd="0" destOrd="0" presId="urn:microsoft.com/office/officeart/2005/8/layout/hList1"/>
    <dgm:cxn modelId="{C09CC546-7D80-4FD5-A03C-BA39F558190C}" srcId="{8A37CA88-E199-42F3-8672-F82FB621C7DE}" destId="{9C481F14-91D0-4C10-8986-07E764534769}" srcOrd="0" destOrd="0" parTransId="{BB04BB7B-10FF-401B-9E5F-3205B76AA627}" sibTransId="{01D38FA9-1D6A-4CA8-BEB1-596A01EC5FCC}"/>
    <dgm:cxn modelId="{12DA0123-487E-4C6E-9097-8C14C6E27955}" srcId="{8A37CA88-E199-42F3-8672-F82FB621C7DE}" destId="{AD83ACFB-959A-4BFE-8984-FEB3BCE4F912}" srcOrd="1" destOrd="0" parTransId="{0EE9D459-2739-415F-B0DF-97140003103F}" sibTransId="{5730D1C4-A0B5-46DA-BFF2-6B5244D21274}"/>
    <dgm:cxn modelId="{48DAB1D5-6ED9-4936-A815-699BF7200242}" type="presOf" srcId="{211C4F55-5D3A-4A4C-822A-4AA48898485E}" destId="{A529017C-A107-4F53-9373-2C532F5EB026}" srcOrd="0" destOrd="0" presId="urn:microsoft.com/office/officeart/2005/8/layout/hList1"/>
    <dgm:cxn modelId="{3B4E258E-B1F1-4179-92D8-200B726833D7}" type="presOf" srcId="{8A37CA88-E199-42F3-8672-F82FB621C7DE}" destId="{0D46EB8D-CA7C-4AB2-91A9-10458F75C84E}" srcOrd="0" destOrd="0" presId="urn:microsoft.com/office/officeart/2005/8/layout/hList1"/>
    <dgm:cxn modelId="{C8170D3A-D9B0-4CA3-A60C-80F33388DF66}" type="presOf" srcId="{AD83ACFB-959A-4BFE-8984-FEB3BCE4F912}" destId="{B5044938-4154-47C7-9C4F-C4E5243F7D0F}" srcOrd="0" destOrd="1" presId="urn:microsoft.com/office/officeart/2005/8/layout/hList1"/>
    <dgm:cxn modelId="{D6C981B2-23FC-4007-9DEE-DE21F1A0748D}" type="presOf" srcId="{D9E6BA20-E89C-4DC9-BD86-4193C85E2652}" destId="{0FC25155-AED8-4307-BBD0-2869165E8840}" srcOrd="0" destOrd="1" presId="urn:microsoft.com/office/officeart/2005/8/layout/hList1"/>
    <dgm:cxn modelId="{D2E9DD27-484E-4DE8-AF1B-38D6CF6D00CA}" srcId="{211C4F55-5D3A-4A4C-822A-4AA48898485E}" destId="{D9E6BA20-E89C-4DC9-BD86-4193C85E2652}" srcOrd="1" destOrd="0" parTransId="{F304FE4D-BF82-4358-8F78-65196A584981}" sibTransId="{0603259F-AFCA-4B19-8962-B31CB72FEA9E}"/>
    <dgm:cxn modelId="{2097E9AB-CAA4-4498-A678-C4C9133C6EA4}" srcId="{6FD310AB-360E-40C3-85CB-B9E27E27EF72}" destId="{211C4F55-5D3A-4A4C-822A-4AA48898485E}" srcOrd="0" destOrd="0" parTransId="{0911096D-40C1-401A-8E2A-9CEE0021E9B0}" sibTransId="{4A5CB72E-66A5-409E-842F-6051100EC341}"/>
    <dgm:cxn modelId="{4AB66A08-25A6-4B10-A9FD-DD59E391FBC2}" type="presParOf" srcId="{3BF5082A-C7FA-44A7-AA71-846CD746C8ED}" destId="{8556BB33-E669-4E46-A69D-107629247657}" srcOrd="0" destOrd="0" presId="urn:microsoft.com/office/officeart/2005/8/layout/hList1"/>
    <dgm:cxn modelId="{192A5B80-F406-4035-8E13-E3C569B64E4D}" type="presParOf" srcId="{8556BB33-E669-4E46-A69D-107629247657}" destId="{A529017C-A107-4F53-9373-2C532F5EB026}" srcOrd="0" destOrd="0" presId="urn:microsoft.com/office/officeart/2005/8/layout/hList1"/>
    <dgm:cxn modelId="{8BE3F598-48F2-4A51-B644-2BD1CDC5BFF6}" type="presParOf" srcId="{8556BB33-E669-4E46-A69D-107629247657}" destId="{0FC25155-AED8-4307-BBD0-2869165E8840}" srcOrd="1" destOrd="0" presId="urn:microsoft.com/office/officeart/2005/8/layout/hList1"/>
    <dgm:cxn modelId="{36876A15-C05E-45F0-BE8C-F3A721B0CCD6}" type="presParOf" srcId="{3BF5082A-C7FA-44A7-AA71-846CD746C8ED}" destId="{014557E6-486D-4F70-B5DB-65E26BFBFE82}" srcOrd="1" destOrd="0" presId="urn:microsoft.com/office/officeart/2005/8/layout/hList1"/>
    <dgm:cxn modelId="{C68ADB44-DAAD-469C-B61A-51A659C200D7}" type="presParOf" srcId="{3BF5082A-C7FA-44A7-AA71-846CD746C8ED}" destId="{104641B8-B8A5-4893-9684-93E7C40ED684}" srcOrd="2" destOrd="0" presId="urn:microsoft.com/office/officeart/2005/8/layout/hList1"/>
    <dgm:cxn modelId="{9F04FD5D-1378-402C-986A-F7D1773BF463}" type="presParOf" srcId="{104641B8-B8A5-4893-9684-93E7C40ED684}" destId="{0D46EB8D-CA7C-4AB2-91A9-10458F75C84E}" srcOrd="0" destOrd="0" presId="urn:microsoft.com/office/officeart/2005/8/layout/hList1"/>
    <dgm:cxn modelId="{CB8D8902-20AE-4B51-B175-8D6B28556548}" type="presParOf" srcId="{104641B8-B8A5-4893-9684-93E7C40ED684}" destId="{B5044938-4154-47C7-9C4F-C4E5243F7D0F}" srcOrd="1" destOrd="0" presId="urn:microsoft.com/office/officeart/2005/8/layout/hList1"/>
  </dgm:cxnLst>
  <dgm:bg/>
  <dgm:whole>
    <a:effectLst/>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9017C-A107-4F53-9373-2C532F5EB026}">
      <dsp:nvSpPr>
        <dsp:cNvPr id="0" name=""/>
        <dsp:cNvSpPr/>
      </dsp:nvSpPr>
      <dsp:spPr>
        <a:xfrm>
          <a:off x="5336" y="82371"/>
          <a:ext cx="3308229" cy="734292"/>
        </a:xfrm>
        <a:prstGeom prst="rect">
          <a:avLst/>
        </a:prstGeom>
        <a:solidFill>
          <a:schemeClr val="accent2">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t>Ignite Tour </a:t>
          </a:r>
        </a:p>
        <a:p>
          <a:pPr lvl="0" algn="ctr" defTabSz="711200">
            <a:lnSpc>
              <a:spcPct val="90000"/>
            </a:lnSpc>
            <a:spcBef>
              <a:spcPct val="0"/>
            </a:spcBef>
            <a:spcAft>
              <a:spcPct val="35000"/>
            </a:spcAft>
          </a:pPr>
          <a:r>
            <a:rPr lang="en-US" sz="1600" kern="1200" dirty="0" smtClean="0"/>
            <a:t>(Nov 2009 – March 2010)</a:t>
          </a:r>
          <a:endParaRPr lang="en-US" sz="1600" kern="1200" dirty="0"/>
        </a:p>
      </dsp:txBody>
      <dsp:txXfrm>
        <a:off x="5336" y="82371"/>
        <a:ext cx="3308229" cy="734292"/>
      </dsp:txXfrm>
    </dsp:sp>
    <dsp:sp modelId="{0FC25155-AED8-4307-BBD0-2869165E8840}">
      <dsp:nvSpPr>
        <dsp:cNvPr id="0" name=""/>
        <dsp:cNvSpPr/>
      </dsp:nvSpPr>
      <dsp:spPr>
        <a:xfrm>
          <a:off x="5336" y="841890"/>
          <a:ext cx="3308229" cy="625138"/>
        </a:xfrm>
        <a:prstGeom prst="rect">
          <a:avLst/>
        </a:prstGeom>
        <a:solidFill>
          <a:schemeClr val="accent2">
            <a:alpha val="90000"/>
            <a:tint val="40000"/>
            <a:hueOff val="0"/>
            <a:satOff val="0"/>
            <a:lumOff val="0"/>
            <a:alphaOff val="0"/>
          </a:schemeClr>
        </a:solidFill>
        <a:ln w="381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Instructor Led Training </a:t>
          </a:r>
          <a:endParaRPr lang="en-US" sz="1600" kern="1200" dirty="0"/>
        </a:p>
        <a:p>
          <a:pPr marL="171450" lvl="1" indent="-171450" algn="l" defTabSz="711200">
            <a:lnSpc>
              <a:spcPct val="90000"/>
            </a:lnSpc>
            <a:spcBef>
              <a:spcPct val="0"/>
            </a:spcBef>
            <a:spcAft>
              <a:spcPct val="15000"/>
            </a:spcAft>
            <a:buChar char="••"/>
          </a:pPr>
          <a:r>
            <a:rPr lang="en-US" sz="1600" kern="1200" dirty="0" smtClean="0"/>
            <a:t>8 cities worldwide</a:t>
          </a:r>
          <a:endParaRPr lang="en-US" sz="1600" kern="1200" dirty="0"/>
        </a:p>
      </dsp:txBody>
      <dsp:txXfrm>
        <a:off x="5336" y="841890"/>
        <a:ext cx="3308229" cy="625138"/>
      </dsp:txXfrm>
    </dsp:sp>
    <dsp:sp modelId="{0D46EB8D-CA7C-4AB2-91A9-10458F75C84E}">
      <dsp:nvSpPr>
        <dsp:cNvPr id="0" name=""/>
        <dsp:cNvSpPr/>
      </dsp:nvSpPr>
      <dsp:spPr>
        <a:xfrm>
          <a:off x="3776265" y="62708"/>
          <a:ext cx="3304998" cy="734292"/>
        </a:xfrm>
        <a:prstGeom prst="rect">
          <a:avLst/>
        </a:prstGeom>
        <a:solidFill>
          <a:schemeClr val="accent2">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t>Ignite Online </a:t>
          </a:r>
        </a:p>
        <a:p>
          <a:pPr lvl="0" algn="ctr" defTabSz="711200">
            <a:lnSpc>
              <a:spcPct val="90000"/>
            </a:lnSpc>
            <a:spcBef>
              <a:spcPct val="0"/>
            </a:spcBef>
            <a:spcAft>
              <a:spcPct val="35000"/>
            </a:spcAft>
          </a:pPr>
          <a:r>
            <a:rPr lang="en-US" sz="1600" kern="1200" dirty="0" smtClean="0"/>
            <a:t>(2010 Q2)</a:t>
          </a:r>
          <a:endParaRPr lang="en-US" sz="1600" kern="1200" dirty="0"/>
        </a:p>
      </dsp:txBody>
      <dsp:txXfrm>
        <a:off x="3776265" y="62708"/>
        <a:ext cx="3304998" cy="734292"/>
      </dsp:txXfrm>
    </dsp:sp>
    <dsp:sp modelId="{B5044938-4154-47C7-9C4F-C4E5243F7D0F}">
      <dsp:nvSpPr>
        <dsp:cNvPr id="0" name=""/>
        <dsp:cNvSpPr/>
      </dsp:nvSpPr>
      <dsp:spPr>
        <a:xfrm>
          <a:off x="3776265" y="804050"/>
          <a:ext cx="3304998" cy="675591"/>
        </a:xfrm>
        <a:prstGeom prst="rect">
          <a:avLst/>
        </a:prstGeom>
        <a:solidFill>
          <a:schemeClr val="accent2">
            <a:alpha val="90000"/>
            <a:tint val="40000"/>
            <a:hueOff val="0"/>
            <a:satOff val="0"/>
            <a:lumOff val="0"/>
            <a:alphaOff val="0"/>
          </a:schemeClr>
        </a:solidFill>
        <a:ln w="381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Hosted online content available for self-paced learning</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3776265" y="804050"/>
        <a:ext cx="3304998" cy="67559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390092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15</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17</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dirty="0" smtClean="0">
                <a:gradFill>
                  <a:gsLst>
                    <a:gs pos="0">
                      <a:schemeClr val="tx1"/>
                    </a:gs>
                    <a:gs pos="100000">
                      <a:schemeClr val="tx1"/>
                    </a:gs>
                  </a:gsLst>
                  <a:lin ang="5400000" scaled="0"/>
                </a:gradFill>
              </a:rPr>
              <a:t>Goal</a:t>
            </a:r>
          </a:p>
          <a:p>
            <a:pPr lvl="1"/>
            <a:r>
              <a:rPr lang="en-US" sz="2400" dirty="0" smtClean="0">
                <a:gradFill>
                  <a:gsLst>
                    <a:gs pos="0">
                      <a:schemeClr val="tx1"/>
                    </a:gs>
                    <a:gs pos="100000">
                      <a:schemeClr val="tx1"/>
                    </a:gs>
                  </a:gsLst>
                  <a:lin ang="5400000" scaled="0"/>
                </a:gradFill>
              </a:rPr>
              <a:t>Provide you with preliminary Project 2010 training based on Beta version!</a:t>
            </a:r>
          </a:p>
          <a:p>
            <a:r>
              <a:rPr lang="en-US" sz="2800" dirty="0" smtClean="0">
                <a:gradFill>
                  <a:gsLst>
                    <a:gs pos="0">
                      <a:schemeClr val="tx1"/>
                    </a:gs>
                    <a:gs pos="100000">
                      <a:schemeClr val="tx1"/>
                    </a:gs>
                  </a:gsLst>
                  <a:lin ang="5400000" scaled="0"/>
                </a:gradFill>
              </a:rPr>
              <a:t>Expectations</a:t>
            </a:r>
          </a:p>
          <a:p>
            <a:pPr lvl="1"/>
            <a:r>
              <a:rPr lang="en-US" sz="2400" dirty="0" smtClean="0">
                <a:gradFill>
                  <a:gsLst>
                    <a:gs pos="0">
                      <a:schemeClr val="tx1"/>
                    </a:gs>
                    <a:gs pos="100000">
                      <a:schemeClr val="tx1"/>
                    </a:gs>
                  </a:gsLst>
                  <a:lin ang="5400000" scaled="0"/>
                </a:gradFill>
              </a:rPr>
              <a:t>Not Project Conference 2009, nor SharePoint Conference 2009!</a:t>
            </a:r>
          </a:p>
          <a:p>
            <a:pPr lvl="1"/>
            <a:r>
              <a:rPr lang="en-US" sz="2400" dirty="0" smtClean="0">
                <a:gradFill>
                  <a:gsLst>
                    <a:gs pos="0">
                      <a:schemeClr val="tx1"/>
                    </a:gs>
                    <a:gs pos="100000">
                      <a:schemeClr val="tx1"/>
                    </a:gs>
                  </a:gsLst>
                  <a:lin ang="5400000" scaled="0"/>
                </a:gradFill>
              </a:rPr>
              <a:t>No hands on training but Project 2010 Demo Image is available</a:t>
            </a:r>
          </a:p>
          <a:p>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4E76F693-1B7D-45E8-B93A-77A52F7A530F}" type="datetime1">
              <a:rPr lang="en-US" smtClean="0"/>
              <a:t>4/28/2010</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862" indent="-285716">
              <a:defRPr>
                <a:solidFill>
                  <a:schemeClr val="tx1"/>
                </a:solidFill>
                <a:latin typeface="Segoe UI" pitchFamily="34" charset="0"/>
              </a:defRPr>
            </a:lvl2pPr>
            <a:lvl3pPr marL="1142865" indent="-228573">
              <a:defRPr>
                <a:solidFill>
                  <a:schemeClr val="tx1"/>
                </a:solidFill>
                <a:latin typeface="Segoe UI" pitchFamily="34" charset="0"/>
              </a:defRPr>
            </a:lvl3pPr>
            <a:lvl4pPr marL="1600011" indent="-228573">
              <a:defRPr>
                <a:solidFill>
                  <a:schemeClr val="tx1"/>
                </a:solidFill>
                <a:latin typeface="Segoe UI" pitchFamily="34" charset="0"/>
              </a:defRPr>
            </a:lvl4pPr>
            <a:lvl5pPr marL="2057156" indent="-228573">
              <a:defRPr>
                <a:solidFill>
                  <a:schemeClr val="tx1"/>
                </a:solidFill>
                <a:latin typeface="Segoe UI" pitchFamily="34" charset="0"/>
              </a:defRPr>
            </a:lvl5pPr>
            <a:lvl6pPr marL="2514303" indent="-228573" defTabSz="912705" fontAlgn="base">
              <a:spcBef>
                <a:spcPct val="0"/>
              </a:spcBef>
              <a:spcAft>
                <a:spcPct val="0"/>
              </a:spcAft>
              <a:defRPr>
                <a:solidFill>
                  <a:schemeClr val="tx1"/>
                </a:solidFill>
                <a:latin typeface="Segoe UI" pitchFamily="34" charset="0"/>
              </a:defRPr>
            </a:lvl6pPr>
            <a:lvl7pPr marL="2971449" indent="-228573" defTabSz="912705" fontAlgn="base">
              <a:spcBef>
                <a:spcPct val="0"/>
              </a:spcBef>
              <a:spcAft>
                <a:spcPct val="0"/>
              </a:spcAft>
              <a:defRPr>
                <a:solidFill>
                  <a:schemeClr val="tx1"/>
                </a:solidFill>
                <a:latin typeface="Segoe UI" pitchFamily="34" charset="0"/>
              </a:defRPr>
            </a:lvl7pPr>
            <a:lvl8pPr marL="3428594" indent="-228573" defTabSz="912705" fontAlgn="base">
              <a:spcBef>
                <a:spcPct val="0"/>
              </a:spcBef>
              <a:spcAft>
                <a:spcPct val="0"/>
              </a:spcAft>
              <a:defRPr>
                <a:solidFill>
                  <a:schemeClr val="tx1"/>
                </a:solidFill>
                <a:latin typeface="Segoe UI" pitchFamily="34" charset="0"/>
              </a:defRPr>
            </a:lvl8pPr>
            <a:lvl9pPr marL="3885741" indent="-228573" defTabSz="912705" fontAlgn="base">
              <a:spcBef>
                <a:spcPct val="0"/>
              </a:spcBef>
              <a:spcAft>
                <a:spcPct val="0"/>
              </a:spcAft>
              <a:defRPr>
                <a:solidFill>
                  <a:schemeClr val="tx1"/>
                </a:solidFill>
                <a:latin typeface="Segoe UI" pitchFamily="34" charset="0"/>
              </a:defRPr>
            </a:lvl9pPr>
          </a:lstStyle>
          <a:p>
            <a:pPr defTabSz="912705" fontAlgn="base">
              <a:spcBef>
                <a:spcPct val="0"/>
              </a:spcBef>
              <a:spcAft>
                <a:spcPct val="0"/>
              </a:spcAft>
            </a:pPr>
            <a:fld id="{18DA29F4-D18D-4E2E-9F79-BC6D8AAF52BB}" type="slidenum">
              <a:rPr lang="en-US"/>
              <a:pPr defTabSz="912705" fontAlgn="base">
                <a:spcBef>
                  <a:spcPct val="0"/>
                </a:spcBef>
                <a:spcAft>
                  <a:spcPct val="0"/>
                </a:spcAft>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7500" lnSpcReduction="20000"/>
          </a:bodyPr>
          <a:lstStyle/>
          <a:p>
            <a:pPr marL="286196" indent="-166376" defTabSz="895590">
              <a:spcAft>
                <a:spcPts val="333"/>
              </a:spcAft>
              <a:defRPr/>
            </a:pPr>
            <a:r>
              <a:rPr lang="en-US" dirty="0" smtClean="0"/>
              <a:t>Time 10</a:t>
            </a:r>
          </a:p>
          <a:p>
            <a:pPr marL="286196" indent="-166376" defTabSz="895590">
              <a:spcAft>
                <a:spcPts val="333"/>
              </a:spcAft>
              <a:defRPr/>
            </a:pPr>
            <a:endParaRPr lang="en-US" dirty="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862" indent="-285716">
              <a:defRPr>
                <a:solidFill>
                  <a:schemeClr val="tx1"/>
                </a:solidFill>
                <a:latin typeface="Segoe UI" pitchFamily="34" charset="0"/>
              </a:defRPr>
            </a:lvl2pPr>
            <a:lvl3pPr marL="1142865" indent="-228573">
              <a:defRPr>
                <a:solidFill>
                  <a:schemeClr val="tx1"/>
                </a:solidFill>
                <a:latin typeface="Segoe UI" pitchFamily="34" charset="0"/>
              </a:defRPr>
            </a:lvl3pPr>
            <a:lvl4pPr marL="1600011" indent="-228573">
              <a:defRPr>
                <a:solidFill>
                  <a:schemeClr val="tx1"/>
                </a:solidFill>
                <a:latin typeface="Segoe UI" pitchFamily="34" charset="0"/>
              </a:defRPr>
            </a:lvl4pPr>
            <a:lvl5pPr marL="2057156" indent="-228573">
              <a:defRPr>
                <a:solidFill>
                  <a:schemeClr val="tx1"/>
                </a:solidFill>
                <a:latin typeface="Segoe UI" pitchFamily="34" charset="0"/>
              </a:defRPr>
            </a:lvl5pPr>
            <a:lvl6pPr marL="2514303" indent="-228573" defTabSz="912705" fontAlgn="base">
              <a:spcBef>
                <a:spcPct val="0"/>
              </a:spcBef>
              <a:spcAft>
                <a:spcPct val="0"/>
              </a:spcAft>
              <a:defRPr>
                <a:solidFill>
                  <a:schemeClr val="tx1"/>
                </a:solidFill>
                <a:latin typeface="Segoe UI" pitchFamily="34" charset="0"/>
              </a:defRPr>
            </a:lvl6pPr>
            <a:lvl7pPr marL="2971449" indent="-228573" defTabSz="912705" fontAlgn="base">
              <a:spcBef>
                <a:spcPct val="0"/>
              </a:spcBef>
              <a:spcAft>
                <a:spcPct val="0"/>
              </a:spcAft>
              <a:defRPr>
                <a:solidFill>
                  <a:schemeClr val="tx1"/>
                </a:solidFill>
                <a:latin typeface="Segoe UI" pitchFamily="34" charset="0"/>
              </a:defRPr>
            </a:lvl7pPr>
            <a:lvl8pPr marL="3428594" indent="-228573" defTabSz="912705" fontAlgn="base">
              <a:spcBef>
                <a:spcPct val="0"/>
              </a:spcBef>
              <a:spcAft>
                <a:spcPct val="0"/>
              </a:spcAft>
              <a:defRPr>
                <a:solidFill>
                  <a:schemeClr val="tx1"/>
                </a:solidFill>
                <a:latin typeface="Segoe UI" pitchFamily="34" charset="0"/>
              </a:defRPr>
            </a:lvl8pPr>
            <a:lvl9pPr marL="3885741" indent="-228573" defTabSz="912705" fontAlgn="base">
              <a:spcBef>
                <a:spcPct val="0"/>
              </a:spcBef>
              <a:spcAft>
                <a:spcPct val="0"/>
              </a:spcAft>
              <a:defRPr>
                <a:solidFill>
                  <a:schemeClr val="tx1"/>
                </a:solidFill>
                <a:latin typeface="Segoe UI" pitchFamily="34" charset="0"/>
              </a:defRPr>
            </a:lvl9pPr>
          </a:lstStyle>
          <a:p>
            <a:pPr defTabSz="912705" fontAlgn="base">
              <a:spcBef>
                <a:spcPct val="0"/>
              </a:spcBef>
              <a:spcAft>
                <a:spcPct val="0"/>
              </a:spcAft>
            </a:pPr>
            <a:fld id="{F3C5123F-9959-4E80-A9A4-6053E82B637C}" type="slidenum">
              <a:rPr lang="en-US"/>
              <a:pPr defTabSz="912705" fontAlgn="base">
                <a:spcBef>
                  <a:spcPct val="0"/>
                </a:spcBef>
                <a:spcAft>
                  <a:spcPct val="0"/>
                </a:spcAft>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55000" lnSpcReduction="20000"/>
          </a:bodyPr>
          <a:lstStyle/>
          <a:p>
            <a:pPr defTabSz="914255">
              <a:spcAft>
                <a:spcPts val="333"/>
              </a:spcAft>
              <a:defRPr/>
            </a:pPr>
            <a:r>
              <a:rPr lang="en-US" dirty="0" smtClean="0"/>
              <a:t>Time 25</a:t>
            </a: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862" indent="-285716">
              <a:defRPr>
                <a:solidFill>
                  <a:schemeClr val="tx1"/>
                </a:solidFill>
                <a:latin typeface="Segoe UI" pitchFamily="34" charset="0"/>
              </a:defRPr>
            </a:lvl2pPr>
            <a:lvl3pPr marL="1142865" indent="-228573">
              <a:defRPr>
                <a:solidFill>
                  <a:schemeClr val="tx1"/>
                </a:solidFill>
                <a:latin typeface="Segoe UI" pitchFamily="34" charset="0"/>
              </a:defRPr>
            </a:lvl3pPr>
            <a:lvl4pPr marL="1600011" indent="-228573">
              <a:defRPr>
                <a:solidFill>
                  <a:schemeClr val="tx1"/>
                </a:solidFill>
                <a:latin typeface="Segoe UI" pitchFamily="34" charset="0"/>
              </a:defRPr>
            </a:lvl4pPr>
            <a:lvl5pPr marL="2057156" indent="-228573">
              <a:defRPr>
                <a:solidFill>
                  <a:schemeClr val="tx1"/>
                </a:solidFill>
                <a:latin typeface="Segoe UI" pitchFamily="34" charset="0"/>
              </a:defRPr>
            </a:lvl5pPr>
            <a:lvl6pPr marL="2514303" indent="-228573" defTabSz="912705" fontAlgn="base">
              <a:spcBef>
                <a:spcPct val="0"/>
              </a:spcBef>
              <a:spcAft>
                <a:spcPct val="0"/>
              </a:spcAft>
              <a:defRPr>
                <a:solidFill>
                  <a:schemeClr val="tx1"/>
                </a:solidFill>
                <a:latin typeface="Segoe UI" pitchFamily="34" charset="0"/>
              </a:defRPr>
            </a:lvl6pPr>
            <a:lvl7pPr marL="2971449" indent="-228573" defTabSz="912705" fontAlgn="base">
              <a:spcBef>
                <a:spcPct val="0"/>
              </a:spcBef>
              <a:spcAft>
                <a:spcPct val="0"/>
              </a:spcAft>
              <a:defRPr>
                <a:solidFill>
                  <a:schemeClr val="tx1"/>
                </a:solidFill>
                <a:latin typeface="Segoe UI" pitchFamily="34" charset="0"/>
              </a:defRPr>
            </a:lvl7pPr>
            <a:lvl8pPr marL="3428594" indent="-228573" defTabSz="912705" fontAlgn="base">
              <a:spcBef>
                <a:spcPct val="0"/>
              </a:spcBef>
              <a:spcAft>
                <a:spcPct val="0"/>
              </a:spcAft>
              <a:defRPr>
                <a:solidFill>
                  <a:schemeClr val="tx1"/>
                </a:solidFill>
                <a:latin typeface="Segoe UI" pitchFamily="34" charset="0"/>
              </a:defRPr>
            </a:lvl8pPr>
            <a:lvl9pPr marL="3885741" indent="-228573" defTabSz="912705" fontAlgn="base">
              <a:spcBef>
                <a:spcPct val="0"/>
              </a:spcBef>
              <a:spcAft>
                <a:spcPct val="0"/>
              </a:spcAft>
              <a:defRPr>
                <a:solidFill>
                  <a:schemeClr val="tx1"/>
                </a:solidFill>
                <a:latin typeface="Segoe UI" pitchFamily="34" charset="0"/>
              </a:defRPr>
            </a:lvl9pPr>
          </a:lstStyle>
          <a:p>
            <a:pPr defTabSz="912705" fontAlgn="base">
              <a:spcBef>
                <a:spcPct val="0"/>
              </a:spcBef>
              <a:spcAft>
                <a:spcPct val="0"/>
              </a:spcAft>
            </a:pPr>
            <a:fld id="{4646C724-49F2-4974-8857-63314C43E625}" type="slidenum">
              <a:rPr lang="en-US"/>
              <a:pPr defTabSz="912705" fontAlgn="base">
                <a:spcBef>
                  <a:spcPct val="0"/>
                </a:spcBef>
                <a:spcAft>
                  <a:spcPct val="0"/>
                </a:spcAft>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0000" lnSpcReduction="20000"/>
          </a:bodyPr>
          <a:lstStyle/>
          <a:p>
            <a:pPr defTabSz="914255">
              <a:spcAft>
                <a:spcPts val="333"/>
              </a:spcAft>
              <a:defRPr/>
            </a:pPr>
            <a:r>
              <a:rPr lang="en-US" dirty="0" smtClean="0"/>
              <a:t>50</a:t>
            </a:r>
            <a:endParaRPr lang="en-US" dirty="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862" indent="-285716">
              <a:defRPr>
                <a:solidFill>
                  <a:schemeClr val="tx1"/>
                </a:solidFill>
                <a:latin typeface="Segoe UI" pitchFamily="34" charset="0"/>
              </a:defRPr>
            </a:lvl2pPr>
            <a:lvl3pPr marL="1142865" indent="-228573">
              <a:defRPr>
                <a:solidFill>
                  <a:schemeClr val="tx1"/>
                </a:solidFill>
                <a:latin typeface="Segoe UI" pitchFamily="34" charset="0"/>
              </a:defRPr>
            </a:lvl3pPr>
            <a:lvl4pPr marL="1600011" indent="-228573">
              <a:defRPr>
                <a:solidFill>
                  <a:schemeClr val="tx1"/>
                </a:solidFill>
                <a:latin typeface="Segoe UI" pitchFamily="34" charset="0"/>
              </a:defRPr>
            </a:lvl4pPr>
            <a:lvl5pPr marL="2057156" indent="-228573">
              <a:defRPr>
                <a:solidFill>
                  <a:schemeClr val="tx1"/>
                </a:solidFill>
                <a:latin typeface="Segoe UI" pitchFamily="34" charset="0"/>
              </a:defRPr>
            </a:lvl5pPr>
            <a:lvl6pPr marL="2514303" indent="-228573" defTabSz="912705" fontAlgn="base">
              <a:spcBef>
                <a:spcPct val="0"/>
              </a:spcBef>
              <a:spcAft>
                <a:spcPct val="0"/>
              </a:spcAft>
              <a:defRPr>
                <a:solidFill>
                  <a:schemeClr val="tx1"/>
                </a:solidFill>
                <a:latin typeface="Segoe UI" pitchFamily="34" charset="0"/>
              </a:defRPr>
            </a:lvl6pPr>
            <a:lvl7pPr marL="2971449" indent="-228573" defTabSz="912705" fontAlgn="base">
              <a:spcBef>
                <a:spcPct val="0"/>
              </a:spcBef>
              <a:spcAft>
                <a:spcPct val="0"/>
              </a:spcAft>
              <a:defRPr>
                <a:solidFill>
                  <a:schemeClr val="tx1"/>
                </a:solidFill>
                <a:latin typeface="Segoe UI" pitchFamily="34" charset="0"/>
              </a:defRPr>
            </a:lvl7pPr>
            <a:lvl8pPr marL="3428594" indent="-228573" defTabSz="912705" fontAlgn="base">
              <a:spcBef>
                <a:spcPct val="0"/>
              </a:spcBef>
              <a:spcAft>
                <a:spcPct val="0"/>
              </a:spcAft>
              <a:defRPr>
                <a:solidFill>
                  <a:schemeClr val="tx1"/>
                </a:solidFill>
                <a:latin typeface="Segoe UI" pitchFamily="34" charset="0"/>
              </a:defRPr>
            </a:lvl8pPr>
            <a:lvl9pPr marL="3885741" indent="-228573" defTabSz="912705" fontAlgn="base">
              <a:spcBef>
                <a:spcPct val="0"/>
              </a:spcBef>
              <a:spcAft>
                <a:spcPct val="0"/>
              </a:spcAft>
              <a:defRPr>
                <a:solidFill>
                  <a:schemeClr val="tx1"/>
                </a:solidFill>
                <a:latin typeface="Segoe UI" pitchFamily="34" charset="0"/>
              </a:defRPr>
            </a:lvl9pPr>
          </a:lstStyle>
          <a:p>
            <a:pPr defTabSz="912705" fontAlgn="base">
              <a:spcBef>
                <a:spcPct val="0"/>
              </a:spcBef>
              <a:spcAft>
                <a:spcPct val="0"/>
              </a:spcAft>
            </a:pPr>
            <a:fld id="{B54DBA1B-185D-4111-977F-0BE2ACB76FCB}" type="slidenum">
              <a:rPr lang="en-US"/>
              <a:pPr defTabSz="912705" fontAlgn="base">
                <a:spcBef>
                  <a:spcPct val="0"/>
                </a:spcBef>
                <a:spcAft>
                  <a:spcPct val="0"/>
                </a:spcAft>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defTabSz="914255">
              <a:spcAft>
                <a:spcPts val="333"/>
              </a:spcAft>
              <a:defRPr/>
            </a:pPr>
            <a:r>
              <a:rPr lang="en-US" dirty="0" smtClean="0"/>
              <a:t>65</a:t>
            </a:r>
            <a:endParaRPr lang="en-US" dirty="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862" indent="-285716">
              <a:defRPr>
                <a:solidFill>
                  <a:schemeClr val="tx1"/>
                </a:solidFill>
                <a:latin typeface="Segoe UI" pitchFamily="34" charset="0"/>
              </a:defRPr>
            </a:lvl2pPr>
            <a:lvl3pPr marL="1142865" indent="-228573">
              <a:defRPr>
                <a:solidFill>
                  <a:schemeClr val="tx1"/>
                </a:solidFill>
                <a:latin typeface="Segoe UI" pitchFamily="34" charset="0"/>
              </a:defRPr>
            </a:lvl3pPr>
            <a:lvl4pPr marL="1600011" indent="-228573">
              <a:defRPr>
                <a:solidFill>
                  <a:schemeClr val="tx1"/>
                </a:solidFill>
                <a:latin typeface="Segoe UI" pitchFamily="34" charset="0"/>
              </a:defRPr>
            </a:lvl4pPr>
            <a:lvl5pPr marL="2057156" indent="-228573">
              <a:defRPr>
                <a:solidFill>
                  <a:schemeClr val="tx1"/>
                </a:solidFill>
                <a:latin typeface="Segoe UI" pitchFamily="34" charset="0"/>
              </a:defRPr>
            </a:lvl5pPr>
            <a:lvl6pPr marL="2514303" indent="-228573" defTabSz="912705" fontAlgn="base">
              <a:spcBef>
                <a:spcPct val="0"/>
              </a:spcBef>
              <a:spcAft>
                <a:spcPct val="0"/>
              </a:spcAft>
              <a:defRPr>
                <a:solidFill>
                  <a:schemeClr val="tx1"/>
                </a:solidFill>
                <a:latin typeface="Segoe UI" pitchFamily="34" charset="0"/>
              </a:defRPr>
            </a:lvl6pPr>
            <a:lvl7pPr marL="2971449" indent="-228573" defTabSz="912705" fontAlgn="base">
              <a:spcBef>
                <a:spcPct val="0"/>
              </a:spcBef>
              <a:spcAft>
                <a:spcPct val="0"/>
              </a:spcAft>
              <a:defRPr>
                <a:solidFill>
                  <a:schemeClr val="tx1"/>
                </a:solidFill>
                <a:latin typeface="Segoe UI" pitchFamily="34" charset="0"/>
              </a:defRPr>
            </a:lvl7pPr>
            <a:lvl8pPr marL="3428594" indent="-228573" defTabSz="912705" fontAlgn="base">
              <a:spcBef>
                <a:spcPct val="0"/>
              </a:spcBef>
              <a:spcAft>
                <a:spcPct val="0"/>
              </a:spcAft>
              <a:defRPr>
                <a:solidFill>
                  <a:schemeClr val="tx1"/>
                </a:solidFill>
                <a:latin typeface="Segoe UI" pitchFamily="34" charset="0"/>
              </a:defRPr>
            </a:lvl8pPr>
            <a:lvl9pPr marL="3885741" indent="-228573" defTabSz="912705" fontAlgn="base">
              <a:spcBef>
                <a:spcPct val="0"/>
              </a:spcBef>
              <a:spcAft>
                <a:spcPct val="0"/>
              </a:spcAft>
              <a:defRPr>
                <a:solidFill>
                  <a:schemeClr val="tx1"/>
                </a:solidFill>
                <a:latin typeface="Segoe UI" pitchFamily="34" charset="0"/>
              </a:defRPr>
            </a:lvl9pPr>
          </a:lstStyle>
          <a:p>
            <a:pPr defTabSz="912705" fontAlgn="base">
              <a:spcBef>
                <a:spcPct val="0"/>
              </a:spcBef>
              <a:spcAft>
                <a:spcPct val="0"/>
              </a:spcAft>
            </a:pPr>
            <a:fld id="{ED925FA0-204A-474E-B49C-87C176592C71}" type="slidenum">
              <a:rPr lang="en-US"/>
              <a:pPr defTabSz="912705" fontAlgn="base">
                <a:spcBef>
                  <a:spcPct val="0"/>
                </a:spcBef>
                <a:spcAft>
                  <a:spcPct val="0"/>
                </a:spcAft>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defTabSz="914255">
              <a:spcAft>
                <a:spcPts val="333"/>
              </a:spcAft>
              <a:defRPr/>
            </a:pPr>
            <a:endParaRPr lang="en-US" dirty="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862" indent="-285716">
              <a:defRPr>
                <a:solidFill>
                  <a:schemeClr val="tx1"/>
                </a:solidFill>
                <a:latin typeface="Segoe UI" pitchFamily="34" charset="0"/>
              </a:defRPr>
            </a:lvl2pPr>
            <a:lvl3pPr marL="1142865" indent="-228573">
              <a:defRPr>
                <a:solidFill>
                  <a:schemeClr val="tx1"/>
                </a:solidFill>
                <a:latin typeface="Segoe UI" pitchFamily="34" charset="0"/>
              </a:defRPr>
            </a:lvl3pPr>
            <a:lvl4pPr marL="1600011" indent="-228573">
              <a:defRPr>
                <a:solidFill>
                  <a:schemeClr val="tx1"/>
                </a:solidFill>
                <a:latin typeface="Segoe UI" pitchFamily="34" charset="0"/>
              </a:defRPr>
            </a:lvl4pPr>
            <a:lvl5pPr marL="2057156" indent="-228573">
              <a:defRPr>
                <a:solidFill>
                  <a:schemeClr val="tx1"/>
                </a:solidFill>
                <a:latin typeface="Segoe UI" pitchFamily="34" charset="0"/>
              </a:defRPr>
            </a:lvl5pPr>
            <a:lvl6pPr marL="2514303" indent="-228573" defTabSz="912705" fontAlgn="base">
              <a:spcBef>
                <a:spcPct val="0"/>
              </a:spcBef>
              <a:spcAft>
                <a:spcPct val="0"/>
              </a:spcAft>
              <a:defRPr>
                <a:solidFill>
                  <a:schemeClr val="tx1"/>
                </a:solidFill>
                <a:latin typeface="Segoe UI" pitchFamily="34" charset="0"/>
              </a:defRPr>
            </a:lvl6pPr>
            <a:lvl7pPr marL="2971449" indent="-228573" defTabSz="912705" fontAlgn="base">
              <a:spcBef>
                <a:spcPct val="0"/>
              </a:spcBef>
              <a:spcAft>
                <a:spcPct val="0"/>
              </a:spcAft>
              <a:defRPr>
                <a:solidFill>
                  <a:schemeClr val="tx1"/>
                </a:solidFill>
                <a:latin typeface="Segoe UI" pitchFamily="34" charset="0"/>
              </a:defRPr>
            </a:lvl7pPr>
            <a:lvl8pPr marL="3428594" indent="-228573" defTabSz="912705" fontAlgn="base">
              <a:spcBef>
                <a:spcPct val="0"/>
              </a:spcBef>
              <a:spcAft>
                <a:spcPct val="0"/>
              </a:spcAft>
              <a:defRPr>
                <a:solidFill>
                  <a:schemeClr val="tx1"/>
                </a:solidFill>
                <a:latin typeface="Segoe UI" pitchFamily="34" charset="0"/>
              </a:defRPr>
            </a:lvl8pPr>
            <a:lvl9pPr marL="3885741" indent="-228573" defTabSz="912705" fontAlgn="base">
              <a:spcBef>
                <a:spcPct val="0"/>
              </a:spcBef>
              <a:spcAft>
                <a:spcPct val="0"/>
              </a:spcAft>
              <a:defRPr>
                <a:solidFill>
                  <a:schemeClr val="tx1"/>
                </a:solidFill>
                <a:latin typeface="Segoe UI" pitchFamily="34" charset="0"/>
              </a:defRPr>
            </a:lvl9pPr>
          </a:lstStyle>
          <a:p>
            <a:pPr defTabSz="912705" fontAlgn="base">
              <a:spcBef>
                <a:spcPct val="0"/>
              </a:spcBef>
              <a:spcAft>
                <a:spcPct val="0"/>
              </a:spcAft>
            </a:pPr>
            <a:fld id="{840E27A5-E4C7-4FB4-A381-E4F142185404}" type="slidenum">
              <a:rPr lang="en-US"/>
              <a:pPr defTabSz="912705" fontAlgn="base">
                <a:spcBef>
                  <a:spcPct val="0"/>
                </a:spcBef>
                <a:spcAft>
                  <a:spcPct val="0"/>
                </a:spcAft>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ecutive Content NO FOOTER">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grpSp>
        <p:nvGrpSpPr>
          <p:cNvPr id="13" name="Group 111"/>
          <p:cNvGrpSpPr/>
          <p:nvPr userDrawn="1"/>
        </p:nvGrpSpPr>
        <p:grpSpPr>
          <a:xfrm flipH="1">
            <a:off x="-219808" y="4788532"/>
            <a:ext cx="9716848" cy="2133401"/>
            <a:chOff x="0" y="5651501"/>
            <a:chExt cx="6813550" cy="1535113"/>
          </a:xfrm>
        </p:grpSpPr>
        <p:sp>
          <p:nvSpPr>
            <p:cNvPr id="14" name="Freeform 7"/>
            <p:cNvSpPr>
              <a:spLocks/>
            </p:cNvSpPr>
            <p:nvPr/>
          </p:nvSpPr>
          <p:spPr bwMode="auto">
            <a:xfrm>
              <a:off x="30163" y="5651501"/>
              <a:ext cx="6746875" cy="1260475"/>
            </a:xfrm>
            <a:custGeom>
              <a:avLst/>
              <a:gdLst/>
              <a:ahLst/>
              <a:cxnLst>
                <a:cxn ang="0">
                  <a:pos x="0" y="38"/>
                </a:cxn>
                <a:cxn ang="0">
                  <a:pos x="450" y="38"/>
                </a:cxn>
                <a:cxn ang="0">
                  <a:pos x="1106" y="206"/>
                </a:cxn>
              </a:cxnLst>
              <a:rect l="0" t="0" r="r" b="b"/>
              <a:pathLst>
                <a:path w="1106" h="206">
                  <a:moveTo>
                    <a:pt x="0" y="38"/>
                  </a:moveTo>
                  <a:cubicBezTo>
                    <a:pt x="0" y="38"/>
                    <a:pt x="187" y="0"/>
                    <a:pt x="450" y="38"/>
                  </a:cubicBezTo>
                  <a:cubicBezTo>
                    <a:pt x="712" y="75"/>
                    <a:pt x="1106" y="206"/>
                    <a:pt x="1106" y="206"/>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p:cNvSpPr>
            <p:nvPr/>
          </p:nvSpPr>
          <p:spPr bwMode="auto">
            <a:xfrm>
              <a:off x="23813" y="5724526"/>
              <a:ext cx="6759575" cy="1211263"/>
            </a:xfrm>
            <a:custGeom>
              <a:avLst/>
              <a:gdLst/>
              <a:ahLst/>
              <a:cxnLst>
                <a:cxn ang="0">
                  <a:pos x="0" y="38"/>
                </a:cxn>
                <a:cxn ang="0">
                  <a:pos x="450" y="35"/>
                </a:cxn>
                <a:cxn ang="0">
                  <a:pos x="1108" y="198"/>
                </a:cxn>
              </a:cxnLst>
              <a:rect l="0" t="0" r="r" b="b"/>
              <a:pathLst>
                <a:path w="1108" h="198">
                  <a:moveTo>
                    <a:pt x="0" y="38"/>
                  </a:moveTo>
                  <a:cubicBezTo>
                    <a:pt x="0" y="38"/>
                    <a:pt x="188" y="0"/>
                    <a:pt x="450" y="35"/>
                  </a:cubicBezTo>
                  <a:cubicBezTo>
                    <a:pt x="713" y="70"/>
                    <a:pt x="1108" y="198"/>
                    <a:pt x="1108" y="198"/>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23813" y="5792788"/>
              <a:ext cx="6759575" cy="1168400"/>
            </a:xfrm>
            <a:custGeom>
              <a:avLst/>
              <a:gdLst/>
              <a:ahLst/>
              <a:cxnLst>
                <a:cxn ang="0">
                  <a:pos x="0" y="40"/>
                </a:cxn>
                <a:cxn ang="0">
                  <a:pos x="450" y="33"/>
                </a:cxn>
                <a:cxn ang="0">
                  <a:pos x="1108" y="191"/>
                </a:cxn>
              </a:cxnLst>
              <a:rect l="0" t="0" r="r" b="b"/>
              <a:pathLst>
                <a:path w="1108" h="191">
                  <a:moveTo>
                    <a:pt x="0" y="40"/>
                  </a:moveTo>
                  <a:cubicBezTo>
                    <a:pt x="0" y="40"/>
                    <a:pt x="187" y="0"/>
                    <a:pt x="450" y="33"/>
                  </a:cubicBezTo>
                  <a:cubicBezTo>
                    <a:pt x="713" y="67"/>
                    <a:pt x="1108" y="191"/>
                    <a:pt x="1108" y="191"/>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p:nvSpPr>
          <p:spPr bwMode="auto">
            <a:xfrm>
              <a:off x="23813" y="5859463"/>
              <a:ext cx="6765925" cy="1125538"/>
            </a:xfrm>
            <a:custGeom>
              <a:avLst/>
              <a:gdLst/>
              <a:ahLst/>
              <a:cxnLst>
                <a:cxn ang="0">
                  <a:pos x="0" y="42"/>
                </a:cxn>
                <a:cxn ang="0">
                  <a:pos x="449" y="31"/>
                </a:cxn>
                <a:cxn ang="0">
                  <a:pos x="1109" y="184"/>
                </a:cxn>
              </a:cxnLst>
              <a:rect l="0" t="0" r="r" b="b"/>
              <a:pathLst>
                <a:path w="1109" h="184">
                  <a:moveTo>
                    <a:pt x="0" y="42"/>
                  </a:moveTo>
                  <a:cubicBezTo>
                    <a:pt x="0" y="42"/>
                    <a:pt x="186" y="0"/>
                    <a:pt x="449" y="31"/>
                  </a:cubicBezTo>
                  <a:cubicBezTo>
                    <a:pt x="712" y="63"/>
                    <a:pt x="1109" y="184"/>
                    <a:pt x="1109" y="184"/>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p:nvSpPr>
          <p:spPr bwMode="auto">
            <a:xfrm>
              <a:off x="19050" y="5932488"/>
              <a:ext cx="6770688" cy="1077913"/>
            </a:xfrm>
            <a:custGeom>
              <a:avLst/>
              <a:gdLst/>
              <a:ahLst/>
              <a:cxnLst>
                <a:cxn ang="0">
                  <a:pos x="0" y="43"/>
                </a:cxn>
                <a:cxn ang="0">
                  <a:pos x="450" y="29"/>
                </a:cxn>
                <a:cxn ang="0">
                  <a:pos x="1110" y="176"/>
                </a:cxn>
              </a:cxnLst>
              <a:rect l="0" t="0" r="r" b="b"/>
              <a:pathLst>
                <a:path w="1110" h="176">
                  <a:moveTo>
                    <a:pt x="0" y="43"/>
                  </a:moveTo>
                  <a:cubicBezTo>
                    <a:pt x="0" y="43"/>
                    <a:pt x="186" y="0"/>
                    <a:pt x="450" y="29"/>
                  </a:cubicBezTo>
                  <a:cubicBezTo>
                    <a:pt x="713" y="58"/>
                    <a:pt x="1110" y="176"/>
                    <a:pt x="1110" y="176"/>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p:nvSpPr>
          <p:spPr bwMode="auto">
            <a:xfrm>
              <a:off x="19050" y="6000751"/>
              <a:ext cx="6777038" cy="1033463"/>
            </a:xfrm>
            <a:custGeom>
              <a:avLst/>
              <a:gdLst/>
              <a:ahLst/>
              <a:cxnLst>
                <a:cxn ang="0">
                  <a:pos x="0" y="45"/>
                </a:cxn>
                <a:cxn ang="0">
                  <a:pos x="449" y="27"/>
                </a:cxn>
                <a:cxn ang="0">
                  <a:pos x="1111" y="169"/>
                </a:cxn>
              </a:cxnLst>
              <a:rect l="0" t="0" r="r" b="b"/>
              <a:pathLst>
                <a:path w="1111" h="169">
                  <a:moveTo>
                    <a:pt x="0" y="45"/>
                  </a:moveTo>
                  <a:cubicBezTo>
                    <a:pt x="0" y="45"/>
                    <a:pt x="185" y="0"/>
                    <a:pt x="449" y="27"/>
                  </a:cubicBezTo>
                  <a:cubicBezTo>
                    <a:pt x="713" y="54"/>
                    <a:pt x="1111" y="169"/>
                    <a:pt x="1111" y="169"/>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12700" y="6067426"/>
              <a:ext cx="6783388" cy="990600"/>
            </a:xfrm>
            <a:custGeom>
              <a:avLst/>
              <a:gdLst/>
              <a:ahLst/>
              <a:cxnLst>
                <a:cxn ang="0">
                  <a:pos x="0" y="46"/>
                </a:cxn>
                <a:cxn ang="0">
                  <a:pos x="449" y="25"/>
                </a:cxn>
                <a:cxn ang="0">
                  <a:pos x="1112" y="162"/>
                </a:cxn>
              </a:cxnLst>
              <a:rect l="0" t="0" r="r" b="b"/>
              <a:pathLst>
                <a:path w="1112" h="162">
                  <a:moveTo>
                    <a:pt x="0" y="46"/>
                  </a:moveTo>
                  <a:cubicBezTo>
                    <a:pt x="0" y="46"/>
                    <a:pt x="186" y="0"/>
                    <a:pt x="449" y="25"/>
                  </a:cubicBezTo>
                  <a:cubicBezTo>
                    <a:pt x="713" y="50"/>
                    <a:pt x="1112" y="162"/>
                    <a:pt x="1112" y="162"/>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p:nvSpPr>
          <p:spPr bwMode="auto">
            <a:xfrm>
              <a:off x="12700" y="6140451"/>
              <a:ext cx="6789738" cy="942975"/>
            </a:xfrm>
            <a:custGeom>
              <a:avLst/>
              <a:gdLst/>
              <a:ahLst/>
              <a:cxnLst>
                <a:cxn ang="0">
                  <a:pos x="0" y="47"/>
                </a:cxn>
                <a:cxn ang="0">
                  <a:pos x="449" y="22"/>
                </a:cxn>
                <a:cxn ang="0">
                  <a:pos x="1113" y="154"/>
                </a:cxn>
              </a:cxnLst>
              <a:rect l="0" t="0" r="r" b="b"/>
              <a:pathLst>
                <a:path w="1113" h="154">
                  <a:moveTo>
                    <a:pt x="0" y="47"/>
                  </a:moveTo>
                  <a:cubicBezTo>
                    <a:pt x="0" y="47"/>
                    <a:pt x="185" y="0"/>
                    <a:pt x="449" y="22"/>
                  </a:cubicBezTo>
                  <a:cubicBezTo>
                    <a:pt x="713" y="45"/>
                    <a:pt x="1113" y="154"/>
                    <a:pt x="1113" y="154"/>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p:nvSpPr>
          <p:spPr bwMode="auto">
            <a:xfrm>
              <a:off x="12700" y="6208713"/>
              <a:ext cx="6789738" cy="898525"/>
            </a:xfrm>
            <a:custGeom>
              <a:avLst/>
              <a:gdLst/>
              <a:ahLst/>
              <a:cxnLst>
                <a:cxn ang="0">
                  <a:pos x="0" y="49"/>
                </a:cxn>
                <a:cxn ang="0">
                  <a:pos x="448" y="21"/>
                </a:cxn>
                <a:cxn ang="0">
                  <a:pos x="1113" y="147"/>
                </a:cxn>
              </a:cxnLst>
              <a:rect l="0" t="0" r="r" b="b"/>
              <a:pathLst>
                <a:path w="1113" h="147">
                  <a:moveTo>
                    <a:pt x="0" y="49"/>
                  </a:moveTo>
                  <a:cubicBezTo>
                    <a:pt x="0" y="49"/>
                    <a:pt x="184" y="0"/>
                    <a:pt x="448" y="21"/>
                  </a:cubicBezTo>
                  <a:cubicBezTo>
                    <a:pt x="712" y="41"/>
                    <a:pt x="1113" y="147"/>
                    <a:pt x="1113" y="147"/>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p:nvSpPr>
          <p:spPr bwMode="auto">
            <a:xfrm>
              <a:off x="6350" y="6275388"/>
              <a:ext cx="6800850" cy="863600"/>
            </a:xfrm>
            <a:custGeom>
              <a:avLst/>
              <a:gdLst/>
              <a:ahLst/>
              <a:cxnLst>
                <a:cxn ang="0">
                  <a:pos x="0" y="51"/>
                </a:cxn>
                <a:cxn ang="0">
                  <a:pos x="449" y="19"/>
                </a:cxn>
                <a:cxn ang="0">
                  <a:pos x="1115" y="141"/>
                </a:cxn>
              </a:cxnLst>
              <a:rect l="0" t="0" r="r" b="b"/>
              <a:pathLst>
                <a:path w="1115" h="141">
                  <a:moveTo>
                    <a:pt x="0" y="51"/>
                  </a:moveTo>
                  <a:cubicBezTo>
                    <a:pt x="0" y="51"/>
                    <a:pt x="184" y="0"/>
                    <a:pt x="449" y="19"/>
                  </a:cubicBezTo>
                  <a:cubicBezTo>
                    <a:pt x="713" y="38"/>
                    <a:pt x="1115" y="141"/>
                    <a:pt x="1115" y="141"/>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p:nvSpPr>
          <p:spPr bwMode="auto">
            <a:xfrm>
              <a:off x="6350" y="6342063"/>
              <a:ext cx="6800850" cy="820738"/>
            </a:xfrm>
            <a:custGeom>
              <a:avLst/>
              <a:gdLst/>
              <a:ahLst/>
              <a:cxnLst>
                <a:cxn ang="0">
                  <a:pos x="0" y="53"/>
                </a:cxn>
                <a:cxn ang="0">
                  <a:pos x="448" y="17"/>
                </a:cxn>
                <a:cxn ang="0">
                  <a:pos x="1115" y="134"/>
                </a:cxn>
              </a:cxnLst>
              <a:rect l="0" t="0" r="r" b="b"/>
              <a:pathLst>
                <a:path w="1115" h="134">
                  <a:moveTo>
                    <a:pt x="0" y="53"/>
                  </a:moveTo>
                  <a:cubicBezTo>
                    <a:pt x="0" y="53"/>
                    <a:pt x="184" y="0"/>
                    <a:pt x="448" y="17"/>
                  </a:cubicBezTo>
                  <a:cubicBezTo>
                    <a:pt x="713" y="34"/>
                    <a:pt x="1115" y="134"/>
                    <a:pt x="1115" y="134"/>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p:nvSpPr>
          <p:spPr bwMode="auto">
            <a:xfrm>
              <a:off x="0" y="6416676"/>
              <a:ext cx="6813550" cy="769938"/>
            </a:xfrm>
            <a:custGeom>
              <a:avLst/>
              <a:gdLst/>
              <a:ahLst/>
              <a:cxnLst>
                <a:cxn ang="0">
                  <a:pos x="0" y="53"/>
                </a:cxn>
                <a:cxn ang="0">
                  <a:pos x="449" y="14"/>
                </a:cxn>
                <a:cxn ang="0">
                  <a:pos x="1117" y="126"/>
                </a:cxn>
              </a:cxnLst>
              <a:rect l="0" t="0" r="r" b="b"/>
              <a:pathLst>
                <a:path w="1117" h="126">
                  <a:moveTo>
                    <a:pt x="0" y="53"/>
                  </a:moveTo>
                  <a:cubicBezTo>
                    <a:pt x="0" y="53"/>
                    <a:pt x="184" y="0"/>
                    <a:pt x="449" y="14"/>
                  </a:cubicBezTo>
                  <a:cubicBezTo>
                    <a:pt x="713" y="29"/>
                    <a:pt x="1117" y="126"/>
                    <a:pt x="1117" y="126"/>
                  </a:cubicBezTo>
                </a:path>
              </a:pathLst>
            </a:custGeom>
            <a:noFill/>
            <a:ln w="6350" cap="flat">
              <a:solidFill>
                <a:schemeClr val="bg1">
                  <a:alpha val="12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hasCustomPrompt="1"/>
          </p:nvPr>
        </p:nvSpPr>
        <p:spPr>
          <a:xfrm>
            <a:off x="215153" y="147919"/>
            <a:ext cx="5836023" cy="618564"/>
          </a:xfrm>
        </p:spPr>
        <p:txBody>
          <a:bodyPr>
            <a:scene3d>
              <a:camera prst="orthographicFront"/>
              <a:lightRig rig="soft" dir="t">
                <a:rot lat="0" lon="0" rev="10800000"/>
              </a:lightRig>
            </a:scene3d>
            <a:sp3d>
              <a:contourClr>
                <a:srgbClr val="DDDDDD"/>
              </a:contourClr>
            </a:sp3d>
          </a:bodyPr>
          <a:lstStyle>
            <a:lvl1pPr>
              <a:defRPr b="1" cap="none" spc="150">
                <a:ln w="11430"/>
                <a:gradFill>
                  <a:gsLst>
                    <a:gs pos="0">
                      <a:srgbClr val="FFFFB9"/>
                    </a:gs>
                    <a:gs pos="17000">
                      <a:srgbClr val="FFFF99"/>
                    </a:gs>
                    <a:gs pos="55000">
                      <a:srgbClr val="F6AE1E"/>
                    </a:gs>
                  </a:gsLst>
                  <a:lin ang="5400000" scaled="0"/>
                </a:gradFill>
                <a:effectLst>
                  <a:outerShdw blurRad="38100" dist="38100" dir="2700000" algn="tl">
                    <a:srgbClr val="000000">
                      <a:alpha val="43137"/>
                    </a:srgbClr>
                  </a:outerShdw>
                </a:effectLst>
              </a:defRPr>
            </a:lvl1pPr>
          </a:lstStyle>
          <a:p>
            <a:r>
              <a:rPr lang="en-US" dirty="0" smtClean="0"/>
              <a:t>Click to edit title style</a:t>
            </a:r>
            <a:endParaRPr lang="en-US" dirty="0"/>
          </a:p>
        </p:txBody>
      </p:sp>
      <p:sp>
        <p:nvSpPr>
          <p:cNvPr id="3" name="Content Placeholder 2"/>
          <p:cNvSpPr>
            <a:spLocks noGrp="1"/>
          </p:cNvSpPr>
          <p:nvPr>
            <p:ph idx="1"/>
          </p:nvPr>
        </p:nvSpPr>
        <p:spPr>
          <a:xfrm>
            <a:off x="215152" y="1600200"/>
            <a:ext cx="8700247" cy="5257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hasCustomPrompt="1"/>
          </p:nvPr>
        </p:nvSpPr>
        <p:spPr>
          <a:xfrm>
            <a:off x="201613" y="767044"/>
            <a:ext cx="7126287" cy="510428"/>
          </a:xfrm>
        </p:spPr>
        <p:txBody>
          <a:bodyPr tIns="0" bIns="0">
            <a:scene3d>
              <a:camera prst="orthographicFront"/>
              <a:lightRig rig="soft" dir="t">
                <a:rot lat="0" lon="0" rev="10800000"/>
              </a:lightRig>
            </a:scene3d>
            <a:sp3d>
              <a:contourClr>
                <a:srgbClr val="DDDDDD"/>
              </a:contourClr>
            </a:sp3d>
          </a:bodyPr>
          <a:lstStyle>
            <a:lvl1pPr>
              <a:defRPr b="1" cap="none" spc="150">
                <a:ln w="11430"/>
                <a:solidFill>
                  <a:srgbClr val="C3D69B"/>
                </a:solidFill>
                <a:effectLst>
                  <a:outerShdw blurRad="38100" dist="38100" dir="2700000" algn="tl">
                    <a:srgbClr val="000000">
                      <a:alpha val="43137"/>
                    </a:srgbClr>
                  </a:outerShdw>
                </a:effectLst>
              </a:defRPr>
            </a:lvl1pPr>
          </a:lstStyle>
          <a:p>
            <a:pPr lvl="0"/>
            <a:r>
              <a:rPr lang="en-US" dirty="0" smtClean="0"/>
              <a:t>Click to edit Subtitle style</a:t>
            </a:r>
            <a:endParaRPr lang="en-US" dirty="0"/>
          </a:p>
        </p:txBody>
      </p:sp>
      <p:pic>
        <p:nvPicPr>
          <p:cNvPr id="11" name="Picture 10" descr="Content_Footer.png"/>
          <p:cNvPicPr>
            <a:picLocks noChangeAspect="1"/>
          </p:cNvPicPr>
          <p:nvPr userDrawn="1"/>
        </p:nvPicPr>
        <p:blipFill>
          <a:blip r:embed="rId3" cstate="print"/>
          <a:stretch>
            <a:fillRect/>
          </a:stretch>
        </p:blipFill>
        <p:spPr>
          <a:xfrm>
            <a:off x="0" y="6510923"/>
            <a:ext cx="4325120" cy="347077"/>
          </a:xfrm>
          <a:prstGeom prst="rect">
            <a:avLst/>
          </a:prstGeom>
        </p:spPr>
      </p:pic>
      <p:graphicFrame>
        <p:nvGraphicFramePr>
          <p:cNvPr id="26" name="Table 25"/>
          <p:cNvGraphicFramePr>
            <a:graphicFrameLocks noGrp="1"/>
          </p:cNvGraphicFramePr>
          <p:nvPr userDrawn="1"/>
        </p:nvGraphicFramePr>
        <p:xfrm>
          <a:off x="5493546" y="6664641"/>
          <a:ext cx="3650454" cy="121920"/>
        </p:xfrm>
        <a:graphic>
          <a:graphicData uri="http://schemas.openxmlformats.org/drawingml/2006/table">
            <a:tbl>
              <a:tblPr>
                <a:tableStyleId>{2D5ABB26-0587-4C30-8999-92F81FD0307C}</a:tableStyleId>
              </a:tblPr>
              <a:tblGrid>
                <a:gridCol w="3650454"/>
              </a:tblGrid>
              <a:tr h="91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u="none" dirty="0" smtClean="0">
                          <a:solidFill>
                            <a:srgbClr val="FFC000"/>
                          </a:solidFill>
                        </a:rPr>
                        <a:t>Offerings:</a:t>
                      </a:r>
                      <a:r>
                        <a:rPr lang="en-US" sz="800" b="1" dirty="0" smtClean="0">
                          <a:solidFill>
                            <a:srgbClr val="FFC000"/>
                          </a:solidFill>
                        </a:rPr>
                        <a:t>   </a:t>
                      </a:r>
                      <a:r>
                        <a:rPr lang="en-US" sz="800" b="1" dirty="0" smtClean="0">
                          <a:solidFill>
                            <a:schemeClr val="bg1"/>
                          </a:solidFill>
                        </a:rPr>
                        <a:t>|</a:t>
                      </a:r>
                      <a:r>
                        <a:rPr lang="en-US" sz="800" dirty="0" smtClean="0">
                          <a:solidFill>
                            <a:schemeClr val="bg1"/>
                          </a:solidFill>
                        </a:rPr>
                        <a:t> </a:t>
                      </a:r>
                      <a:r>
                        <a:rPr lang="en-US" sz="800" u="none" dirty="0" smtClean="0">
                          <a:solidFill>
                            <a:schemeClr val="bg1"/>
                          </a:solidFill>
                        </a:rPr>
                        <a:t>D</a:t>
                      </a:r>
                      <a:r>
                        <a:rPr lang="en-US" sz="800" dirty="0" smtClean="0">
                          <a:solidFill>
                            <a:schemeClr val="bg1"/>
                          </a:solidFill>
                        </a:rPr>
                        <a:t>ecision</a:t>
                      </a:r>
                      <a:r>
                        <a:rPr lang="en-US" sz="800" baseline="0" dirty="0" smtClean="0">
                          <a:solidFill>
                            <a:schemeClr val="bg1"/>
                          </a:solidFill>
                        </a:rPr>
                        <a:t> </a:t>
                      </a:r>
                      <a:r>
                        <a:rPr lang="en-US" sz="800" dirty="0" smtClean="0">
                          <a:solidFill>
                            <a:schemeClr val="bg1"/>
                          </a:solidFill>
                        </a:rPr>
                        <a:t>Accelerator  </a:t>
                      </a:r>
                      <a:r>
                        <a:rPr lang="en-US" sz="800" b="1" dirty="0" smtClean="0">
                          <a:solidFill>
                            <a:schemeClr val="bg1"/>
                          </a:solidFill>
                        </a:rPr>
                        <a:t>|</a:t>
                      </a:r>
                      <a:r>
                        <a:rPr lang="en-US" sz="800" dirty="0" smtClean="0">
                          <a:solidFill>
                            <a:schemeClr val="bg1"/>
                          </a:solidFill>
                        </a:rPr>
                        <a:t>  Implementation  </a:t>
                      </a:r>
                      <a:r>
                        <a:rPr lang="en-US" sz="800" b="1" dirty="0" smtClean="0">
                          <a:solidFill>
                            <a:schemeClr val="bg1"/>
                          </a:solidFill>
                        </a:rPr>
                        <a:t>|</a:t>
                      </a:r>
                      <a:r>
                        <a:rPr lang="en-US" sz="800" dirty="0" smtClean="0">
                          <a:solidFill>
                            <a:schemeClr val="bg1"/>
                          </a:solidFill>
                        </a:rPr>
                        <a:t>   Quality Assurance  </a:t>
                      </a:r>
                      <a:r>
                        <a:rPr lang="en-US" sz="800" b="1" dirty="0" smtClean="0">
                          <a:solidFill>
                            <a:schemeClr val="bg1"/>
                          </a:solidFill>
                        </a:rPr>
                        <a:t>|</a:t>
                      </a:r>
                      <a:r>
                        <a:rPr lang="en-US" sz="800" dirty="0" smtClean="0">
                          <a:solidFill>
                            <a:schemeClr val="bg1"/>
                          </a:solidFill>
                        </a:rPr>
                        <a:t> </a:t>
                      </a:r>
                      <a:endParaRPr lang="en-US" sz="800" dirty="0">
                        <a:solidFill>
                          <a:schemeClr val="bg1"/>
                        </a:solidFill>
                        <a:latin typeface="Calibri"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27" name="Table 26"/>
          <p:cNvGraphicFramePr>
            <a:graphicFrameLocks noGrp="1"/>
          </p:cNvGraphicFramePr>
          <p:nvPr userDrawn="1"/>
        </p:nvGraphicFramePr>
        <p:xfrm>
          <a:off x="5407580" y="6476214"/>
          <a:ext cx="3714749" cy="243840"/>
        </p:xfrm>
        <a:graphic>
          <a:graphicData uri="http://schemas.openxmlformats.org/drawingml/2006/table">
            <a:tbl>
              <a:tblPr>
                <a:tableStyleId>{2D5ABB26-0587-4C30-8999-92F81FD0307C}</a:tableStyleId>
              </a:tblPr>
              <a:tblGrid>
                <a:gridCol w="3714749"/>
              </a:tblGrid>
              <a:tr h="91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u="none" dirty="0" smtClean="0">
                          <a:solidFill>
                            <a:srgbClr val="FFC000"/>
                          </a:solidFill>
                        </a:rPr>
                        <a:t>Innovation:   </a:t>
                      </a:r>
                      <a:r>
                        <a:rPr lang="en-US" sz="800" b="1" dirty="0" smtClean="0">
                          <a:solidFill>
                            <a:srgbClr val="FFC000"/>
                          </a:solidFill>
                        </a:rPr>
                        <a:t> </a:t>
                      </a:r>
                      <a:r>
                        <a:rPr lang="en-US" sz="800" b="1" dirty="0" smtClean="0">
                          <a:solidFill>
                            <a:schemeClr val="bg1"/>
                          </a:solidFill>
                        </a:rPr>
                        <a:t>|</a:t>
                      </a:r>
                      <a:r>
                        <a:rPr lang="en-US" sz="800" dirty="0" smtClean="0">
                          <a:solidFill>
                            <a:schemeClr val="bg1"/>
                          </a:solidFill>
                        </a:rPr>
                        <a:t>         Engage      </a:t>
                      </a:r>
                      <a:r>
                        <a:rPr lang="en-US" sz="800" b="1" dirty="0" smtClean="0">
                          <a:solidFill>
                            <a:schemeClr val="bg1"/>
                          </a:solidFill>
                        </a:rPr>
                        <a:t>|</a:t>
                      </a:r>
                      <a:r>
                        <a:rPr lang="en-US" sz="800" dirty="0" smtClean="0">
                          <a:solidFill>
                            <a:schemeClr val="bg1"/>
                          </a:solidFill>
                        </a:rPr>
                        <a:t>       Evolve      </a:t>
                      </a:r>
                      <a:r>
                        <a:rPr lang="en-US" sz="800" b="1" dirty="0" smtClean="0">
                          <a:solidFill>
                            <a:schemeClr val="bg1"/>
                          </a:solidFill>
                        </a:rPr>
                        <a:t>| </a:t>
                      </a:r>
                      <a:r>
                        <a:rPr lang="en-US" sz="800" dirty="0" smtClean="0">
                          <a:solidFill>
                            <a:schemeClr val="bg1"/>
                          </a:solidFill>
                        </a:rPr>
                        <a:t>       Evaluate       </a:t>
                      </a:r>
                      <a:r>
                        <a:rPr lang="en-US" sz="800" b="1" dirty="0" smtClean="0">
                          <a:solidFill>
                            <a:schemeClr val="bg1"/>
                          </a:solidFill>
                        </a:rPr>
                        <a:t>|    </a:t>
                      </a:r>
                      <a:r>
                        <a:rPr lang="en-US" sz="800" dirty="0" smtClean="0">
                          <a:solidFill>
                            <a:schemeClr val="bg1"/>
                          </a:solidFill>
                        </a:rPr>
                        <a:t> Execute       | </a:t>
                      </a:r>
                      <a:endParaRPr lang="en-US" sz="800" b="1" dirty="0" smtClean="0">
                        <a:solidFill>
                          <a:schemeClr val="bg1"/>
                        </a:solidFill>
                        <a:latin typeface="Calibri"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r>
            </a:tbl>
          </a:graphicData>
        </a:graphic>
      </p:graphicFrame>
      <p:cxnSp>
        <p:nvCxnSpPr>
          <p:cNvPr id="28" name="Straight Connector 27"/>
          <p:cNvCxnSpPr/>
          <p:nvPr userDrawn="1"/>
        </p:nvCxnSpPr>
        <p:spPr>
          <a:xfrm>
            <a:off x="5407787" y="6636544"/>
            <a:ext cx="325755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9" name="Picture 28" descr="Globe_Sm.png"/>
          <p:cNvPicPr>
            <a:picLocks noChangeAspect="1"/>
          </p:cNvPicPr>
          <p:nvPr userDrawn="1"/>
        </p:nvPicPr>
        <p:blipFill>
          <a:blip r:embed="rId4" cstate="print"/>
          <a:stretch>
            <a:fillRect/>
          </a:stretch>
        </p:blipFill>
        <p:spPr>
          <a:xfrm>
            <a:off x="7040880" y="0"/>
            <a:ext cx="2103120" cy="873329"/>
          </a:xfrm>
          <a:prstGeom prst="rect">
            <a:avLst/>
          </a:prstGeom>
        </p:spPr>
      </p:pic>
      <p:pic>
        <p:nvPicPr>
          <p:cNvPr id="30" name="Picture 29" descr="Logo.png"/>
          <p:cNvPicPr>
            <a:picLocks noChangeAspect="1"/>
          </p:cNvPicPr>
          <p:nvPr userDrawn="1"/>
        </p:nvPicPr>
        <p:blipFill>
          <a:blip r:embed="rId5" cstate="print"/>
          <a:stretch>
            <a:fillRect/>
          </a:stretch>
        </p:blipFill>
        <p:spPr>
          <a:xfrm>
            <a:off x="8750104" y="6487400"/>
            <a:ext cx="275469" cy="30026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a:p>
        </p:txBody>
      </p:sp>
      <p:sp>
        <p:nvSpPr>
          <p:cNvPr id="6" name="Slide Number Placeholder 5"/>
          <p:cNvSpPr>
            <a:spLocks noGrp="1"/>
          </p:cNvSpPr>
          <p:nvPr>
            <p:ph type="sldNum" sz="quarter" idx="12"/>
          </p:nvPr>
        </p:nvSpPr>
        <p:spPr/>
        <p:txBody>
          <a:bodyPr/>
          <a:lstStyle/>
          <a:p>
            <a:fld id="{E255FBA1-676F-4EF6-A8AB-C28E7A24306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6" r:id="rId13"/>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28.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proj2010@microsoft.com" TargetMode="External"/><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hyperlink" Target="http://go.microsoft.com/?linkid=9713956" TargetMode="External"/><Relationship Id="rId4" Type="http://schemas.openxmlformats.org/officeDocument/2006/relationships/hyperlink" Target="http://go.microsoft.com/?linkid=971365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5" descr="C:\Users\mitchelld\Desktop\Assets\Web_Net.png"/>
          <p:cNvPicPr>
            <a:picLocks noChangeAspect="1" noChangeArrowheads="1"/>
          </p:cNvPicPr>
          <p:nvPr/>
        </p:nvPicPr>
        <p:blipFill>
          <a:blip r:embed="rId3">
            <a:lum contrast="40000"/>
            <a:grayscl/>
            <a:extLst>
              <a:ext uri="{28A0092B-C50C-407E-A947-70E740481C1C}">
                <a14:useLocalDpi xmlns:a14="http://schemas.microsoft.com/office/drawing/2010/main"/>
              </a:ext>
            </a:extLst>
          </a:blip>
          <a:srcRect/>
          <a:stretch>
            <a:fillRect/>
          </a:stretch>
        </p:blipFill>
        <p:spPr bwMode="auto">
          <a:xfrm>
            <a:off x="-180975" y="2044700"/>
            <a:ext cx="9324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9436" y="228601"/>
            <a:ext cx="8363938" cy="1163395"/>
          </a:xfrm>
        </p:spPr>
        <p:txBody>
          <a:bodyPr/>
          <a:lstStyle/>
          <a:p>
            <a:pPr defTabSz="914363" fontAlgn="auto">
              <a:spcAft>
                <a:spcPts val="0"/>
              </a:spcAft>
              <a:defRPr/>
            </a:pPr>
            <a:r>
              <a:t>Microsoft Project 2010</a:t>
            </a:r>
            <a:br/>
            <a:r>
              <a:rPr sz="3600" i="1">
                <a:gradFill>
                  <a:gsLst>
                    <a:gs pos="50000">
                      <a:srgbClr val="CDD804">
                        <a:lumMod val="40000"/>
                        <a:lumOff val="60000"/>
                      </a:srgbClr>
                    </a:gs>
                    <a:gs pos="100000">
                      <a:srgbClr val="CDD804"/>
                    </a:gs>
                  </a:gsLst>
                  <a:lin ang="5400000" scaled="0"/>
                </a:gradFill>
              </a:rPr>
              <a:t>Simple and Intuitive User Experience</a:t>
            </a:r>
            <a:endParaRPr sz="3600" i="1">
              <a:gradFill>
                <a:gsLst>
                  <a:gs pos="50000">
                    <a:schemeClr val="accent3">
                      <a:lumMod val="40000"/>
                      <a:lumOff val="60000"/>
                    </a:schemeClr>
                  </a:gs>
                  <a:gs pos="100000">
                    <a:schemeClr val="accent3"/>
                  </a:gs>
                </a:gsLst>
                <a:lin ang="5400000" scaled="0"/>
              </a:gradFill>
            </a:endParaRPr>
          </a:p>
        </p:txBody>
      </p:sp>
      <p:sp>
        <p:nvSpPr>
          <p:cNvPr id="25" name="Rectangle 14"/>
          <p:cNvSpPr>
            <a:spLocks noChangeArrowheads="1"/>
          </p:cNvSpPr>
          <p:nvPr/>
        </p:nvSpPr>
        <p:spPr bwMode="auto">
          <a:xfrm>
            <a:off x="4114799" y="2370015"/>
            <a:ext cx="4632033" cy="1643527"/>
          </a:xfrm>
          <a:prstGeom prst="rect">
            <a:avLst/>
          </a:prstGeom>
          <a:noFill/>
          <a:ln w="9525">
            <a:noFill/>
            <a:miter lim="800000"/>
            <a:headEnd/>
            <a:tailEnd/>
          </a:ln>
          <a:effectLst/>
        </p:spPr>
        <p:txBody>
          <a:bodyPr>
            <a:spAutoFit/>
          </a:bodyPr>
          <a:lstStyle/>
          <a:p>
            <a:pPr marL="225425" indent="-225425">
              <a:lnSpc>
                <a:spcPct val="90000"/>
              </a:lnSpc>
              <a:spcBef>
                <a:spcPct val="20000"/>
              </a:spcBef>
              <a:buClr>
                <a:srgbClr val="FFFFFF"/>
              </a:buClr>
              <a:buSzPct val="100000"/>
              <a:buBlip>
                <a:blip r:embed="rId4"/>
              </a:buBlip>
              <a:defRPr/>
            </a:pPr>
            <a:r>
              <a:rPr lang="en-US" sz="2400" dirty="0" smtClean="0">
                <a:gradFill>
                  <a:gsLst>
                    <a:gs pos="0">
                      <a:schemeClr val="tx1"/>
                    </a:gs>
                    <a:gs pos="86000">
                      <a:schemeClr val="tx1"/>
                    </a:gs>
                  </a:gsLst>
                  <a:lin ang="5400000" scaled="0"/>
                </a:gradFill>
              </a:rPr>
              <a:t>Ribbon</a:t>
            </a:r>
            <a:r>
              <a:rPr lang="en-US" sz="2400" dirty="0">
                <a:gradFill>
                  <a:gsLst>
                    <a:gs pos="0">
                      <a:schemeClr val="tx1"/>
                    </a:gs>
                    <a:gs pos="86000">
                      <a:schemeClr val="tx1"/>
                    </a:gs>
                  </a:gsLst>
                  <a:lin ang="5400000" scaled="0"/>
                </a:gradFill>
              </a:rPr>
              <a:t>, Backstage </a:t>
            </a:r>
            <a:r>
              <a:rPr lang="en-US" sz="2400" dirty="0" smtClean="0">
                <a:gradFill>
                  <a:gsLst>
                    <a:gs pos="0">
                      <a:schemeClr val="tx1"/>
                    </a:gs>
                    <a:gs pos="86000">
                      <a:schemeClr val="tx1"/>
                    </a:gs>
                  </a:gsLst>
                  <a:lin ang="5400000" scaled="0"/>
                </a:gradFill>
              </a:rPr>
              <a:t>view</a:t>
            </a:r>
            <a:endParaRPr lang="en-US" sz="2400" dirty="0">
              <a:gradFill>
                <a:gsLst>
                  <a:gs pos="0">
                    <a:schemeClr val="tx1"/>
                  </a:gs>
                  <a:gs pos="86000">
                    <a:schemeClr val="tx1"/>
                  </a:gs>
                </a:gsLst>
                <a:lin ang="5400000" scaled="0"/>
              </a:gradFill>
            </a:endParaRPr>
          </a:p>
          <a:p>
            <a:pPr marL="225425" indent="-225425">
              <a:lnSpc>
                <a:spcPct val="90000"/>
              </a:lnSpc>
              <a:spcBef>
                <a:spcPct val="20000"/>
              </a:spcBef>
              <a:buClr>
                <a:srgbClr val="FFFFFF"/>
              </a:buClr>
              <a:buSzPct val="100000"/>
              <a:buBlip>
                <a:blip r:embed="rId4"/>
              </a:buBlip>
              <a:defRPr/>
            </a:pPr>
            <a:r>
              <a:rPr lang="en-US" sz="2400" dirty="0">
                <a:gradFill>
                  <a:gsLst>
                    <a:gs pos="0">
                      <a:schemeClr val="tx1"/>
                    </a:gs>
                    <a:gs pos="86000">
                      <a:schemeClr val="tx1"/>
                    </a:gs>
                  </a:gsLst>
                  <a:lin ang="5400000" scaled="0"/>
                </a:gradFill>
              </a:rPr>
              <a:t>Intuitive Excel-like behavior</a:t>
            </a:r>
          </a:p>
          <a:p>
            <a:pPr marL="225425" indent="-225425">
              <a:lnSpc>
                <a:spcPct val="90000"/>
              </a:lnSpc>
              <a:spcBef>
                <a:spcPct val="20000"/>
              </a:spcBef>
              <a:buClr>
                <a:srgbClr val="FFFFFF"/>
              </a:buClr>
              <a:buSzPct val="100000"/>
              <a:buBlip>
                <a:blip r:embed="rId4"/>
              </a:buBlip>
              <a:defRPr/>
            </a:pPr>
            <a:r>
              <a:rPr lang="en-US" sz="2400" dirty="0">
                <a:gradFill>
                  <a:gsLst>
                    <a:gs pos="0">
                      <a:schemeClr val="tx1"/>
                    </a:gs>
                    <a:gs pos="86000">
                      <a:schemeClr val="tx1"/>
                    </a:gs>
                  </a:gsLst>
                  <a:lin ang="5400000" scaled="0"/>
                </a:gradFill>
              </a:rPr>
              <a:t>Timeline &amp; Team Planner views</a:t>
            </a:r>
          </a:p>
          <a:p>
            <a:pPr marL="225425" indent="-225425">
              <a:lnSpc>
                <a:spcPct val="90000"/>
              </a:lnSpc>
              <a:spcBef>
                <a:spcPct val="20000"/>
              </a:spcBef>
              <a:buClr>
                <a:srgbClr val="FFFFFF"/>
              </a:buClr>
              <a:buSzPct val="100000"/>
              <a:buBlip>
                <a:blip r:embed="rId4"/>
              </a:buBlip>
              <a:defRPr/>
            </a:pPr>
            <a:r>
              <a:rPr lang="en-US" sz="2400" dirty="0">
                <a:gradFill>
                  <a:gsLst>
                    <a:gs pos="0">
                      <a:schemeClr val="tx1"/>
                    </a:gs>
                    <a:gs pos="86000">
                      <a:schemeClr val="tx1"/>
                    </a:gs>
                  </a:gsLst>
                  <a:lin ang="5400000" scaled="0"/>
                </a:gradFill>
              </a:rPr>
              <a:t>Web-based project editing</a:t>
            </a:r>
          </a:p>
        </p:txBody>
      </p:sp>
      <p:grpSp>
        <p:nvGrpSpPr>
          <p:cNvPr id="25605" name="Group 51"/>
          <p:cNvGrpSpPr>
            <a:grpSpLocks noChangeAspect="1"/>
          </p:cNvGrpSpPr>
          <p:nvPr/>
        </p:nvGrpSpPr>
        <p:grpSpPr bwMode="auto">
          <a:xfrm>
            <a:off x="6151563" y="3854450"/>
            <a:ext cx="6015037" cy="6007100"/>
            <a:chOff x="8812212" y="3454400"/>
            <a:chExt cx="6818313" cy="6809739"/>
          </a:xfrm>
        </p:grpSpPr>
        <p:sp>
          <p:nvSpPr>
            <p:cNvPr id="37" name="Oval 13"/>
            <p:cNvSpPr>
              <a:spLocks noChangeArrowheads="1"/>
            </p:cNvSpPr>
            <p:nvPr/>
          </p:nvSpPr>
          <p:spPr bwMode="auto">
            <a:xfrm>
              <a:off x="8812212" y="3454400"/>
              <a:ext cx="6818313" cy="6809739"/>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nvGrpSpPr>
            <p:cNvPr id="25610" name="Group 34"/>
            <p:cNvGrpSpPr>
              <a:grpSpLocks/>
            </p:cNvGrpSpPr>
            <p:nvPr/>
          </p:nvGrpSpPr>
          <p:grpSpPr bwMode="auto">
            <a:xfrm rot="-5400000">
              <a:off x="8983847" y="3634730"/>
              <a:ext cx="6484217" cy="6467271"/>
              <a:chOff x="8983847" y="3634730"/>
              <a:chExt cx="6484217" cy="6467271"/>
            </a:xfrm>
          </p:grpSpPr>
          <p:grpSp>
            <p:nvGrpSpPr>
              <p:cNvPr id="25614" name="Group 29"/>
              <p:cNvGrpSpPr>
                <a:grpSpLocks/>
              </p:cNvGrpSpPr>
              <p:nvPr/>
            </p:nvGrpSpPr>
            <p:grpSpPr bwMode="auto">
              <a:xfrm>
                <a:off x="8984970" y="3636234"/>
                <a:ext cx="6473630" cy="6462748"/>
                <a:chOff x="3589570" y="1545357"/>
                <a:chExt cx="4924647" cy="4922560"/>
              </a:xfrm>
            </p:grpSpPr>
            <p:sp>
              <p:nvSpPr>
                <p:cNvPr id="49" name="Block Arc 48"/>
                <p:cNvSpPr/>
                <p:nvPr/>
              </p:nvSpPr>
              <p:spPr>
                <a:xfrm>
                  <a:off x="3589570" y="1545357"/>
                  <a:ext cx="4924647" cy="4922560"/>
                </a:xfrm>
                <a:prstGeom prst="blockArc">
                  <a:avLst>
                    <a:gd name="adj1" fmla="val 10800000"/>
                    <a:gd name="adj2" fmla="val 16171340"/>
                    <a:gd name="adj3" fmla="val 24575"/>
                  </a:avLst>
                </a:prstGeom>
                <a:gradFill flip="none" rotWithShape="1">
                  <a:gsLst>
                    <a:gs pos="0">
                      <a:srgbClr val="3497AE"/>
                    </a:gs>
                    <a:gs pos="5000">
                      <a:srgbClr val="3497AE">
                        <a:lumMod val="60000"/>
                        <a:lumOff val="40000"/>
                      </a:srgbClr>
                    </a:gs>
                    <a:gs pos="15000">
                      <a:srgbClr val="3497AE"/>
                    </a:gs>
                    <a:gs pos="40000">
                      <a:srgbClr val="3497AE">
                        <a:lumMod val="75000"/>
                      </a:srgbClr>
                    </a:gs>
                    <a:gs pos="70000">
                      <a:srgbClr val="3497AE"/>
                    </a:gs>
                    <a:gs pos="80000">
                      <a:srgbClr val="3497AE"/>
                    </a:gs>
                    <a:gs pos="90000">
                      <a:srgbClr val="3497AE">
                        <a:lumMod val="75000"/>
                      </a:srgbClr>
                    </a:gs>
                    <a:gs pos="100000">
                      <a:srgbClr val="3497AE">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50" name="TextBox 49"/>
                <p:cNvSpPr txBox="1"/>
                <p:nvPr/>
              </p:nvSpPr>
              <p:spPr>
                <a:xfrm rot="18832854">
                  <a:off x="3906792" y="2468133"/>
                  <a:ext cx="2475776" cy="1157975"/>
                </a:xfrm>
                <a:prstGeom prst="rect">
                  <a:avLst/>
                </a:prstGeom>
                <a:noFill/>
              </p:spPr>
              <p:txBody>
                <a:bodyPr spcFirstLastPara="1" anchor="ctr">
                  <a:prstTxWarp prst="textArchUp">
                    <a:avLst>
                      <a:gd name="adj" fmla="val 11290371"/>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Unified Project and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Portfolio Management</a:t>
                  </a:r>
                </a:p>
              </p:txBody>
            </p:sp>
          </p:grpSp>
          <p:grpSp>
            <p:nvGrpSpPr>
              <p:cNvPr id="25615" name="Group 31"/>
              <p:cNvGrpSpPr>
                <a:grpSpLocks/>
              </p:cNvGrpSpPr>
              <p:nvPr/>
            </p:nvGrpSpPr>
            <p:grpSpPr bwMode="auto">
              <a:xfrm>
                <a:off x="8984070" y="3635015"/>
                <a:ext cx="6483994" cy="6465482"/>
                <a:chOff x="3589572" y="1544321"/>
                <a:chExt cx="4922563" cy="4924641"/>
              </a:xfrm>
            </p:grpSpPr>
            <p:sp>
              <p:nvSpPr>
                <p:cNvPr id="47" name="Block Arc 46"/>
                <p:cNvSpPr/>
                <p:nvPr/>
              </p:nvSpPr>
              <p:spPr>
                <a:xfrm rot="5400000">
                  <a:off x="3588533" y="1545360"/>
                  <a:ext cx="4924641" cy="4922563"/>
                </a:xfrm>
                <a:prstGeom prst="blockArc">
                  <a:avLst>
                    <a:gd name="adj1" fmla="val 10800000"/>
                    <a:gd name="adj2" fmla="val 16171340"/>
                    <a:gd name="adj3" fmla="val 24575"/>
                  </a:avLst>
                </a:prstGeom>
                <a:gradFill flip="none" rotWithShape="1">
                  <a:gsLst>
                    <a:gs pos="0">
                      <a:srgbClr val="DF8045"/>
                    </a:gs>
                    <a:gs pos="5000">
                      <a:srgbClr val="DF8045">
                        <a:lumMod val="60000"/>
                        <a:lumOff val="40000"/>
                      </a:srgbClr>
                    </a:gs>
                    <a:gs pos="15000">
                      <a:srgbClr val="DF8045"/>
                    </a:gs>
                    <a:gs pos="40000">
                      <a:srgbClr val="DF8045">
                        <a:lumMod val="75000"/>
                      </a:srgbClr>
                    </a:gs>
                    <a:gs pos="70000">
                      <a:srgbClr val="DF8045"/>
                    </a:gs>
                    <a:gs pos="80000">
                      <a:srgbClr val="DF8045"/>
                    </a:gs>
                    <a:gs pos="90000">
                      <a:srgbClr val="DF8045">
                        <a:lumMod val="75000"/>
                      </a:srgbClr>
                    </a:gs>
                    <a:gs pos="100000">
                      <a:srgbClr val="DF8045">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48" name="TextBox 47"/>
                <p:cNvSpPr txBox="1"/>
                <p:nvPr/>
              </p:nvSpPr>
              <p:spPr>
                <a:xfrm rot="2664417">
                  <a:off x="5597597" y="2466941"/>
                  <a:ext cx="2619746" cy="1342824"/>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Simple and Intuitive</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 User Experience</a:t>
                  </a:r>
                </a:p>
              </p:txBody>
            </p:sp>
          </p:grpSp>
          <p:grpSp>
            <p:nvGrpSpPr>
              <p:cNvPr id="25616" name="Group 32"/>
              <p:cNvGrpSpPr>
                <a:grpSpLocks/>
              </p:cNvGrpSpPr>
              <p:nvPr/>
            </p:nvGrpSpPr>
            <p:grpSpPr bwMode="auto">
              <a:xfrm>
                <a:off x="8983847" y="3634730"/>
                <a:ext cx="6473626" cy="6462749"/>
                <a:chOff x="3588531" y="1544318"/>
                <a:chExt cx="4924647" cy="4922560"/>
              </a:xfrm>
            </p:grpSpPr>
            <p:sp>
              <p:nvSpPr>
                <p:cNvPr id="45" name="Block Arc 44"/>
                <p:cNvSpPr/>
                <p:nvPr/>
              </p:nvSpPr>
              <p:spPr>
                <a:xfrm rot="10800000">
                  <a:off x="3588531" y="1544318"/>
                  <a:ext cx="4924647" cy="4922560"/>
                </a:xfrm>
                <a:prstGeom prst="blockArc">
                  <a:avLst>
                    <a:gd name="adj1" fmla="val 10800000"/>
                    <a:gd name="adj2" fmla="val 16171340"/>
                    <a:gd name="adj3" fmla="val 24575"/>
                  </a:avLst>
                </a:prstGeom>
                <a:gradFill flip="none" rotWithShape="1">
                  <a:gsLst>
                    <a:gs pos="0">
                      <a:srgbClr val="FFC000"/>
                    </a:gs>
                    <a:gs pos="5000">
                      <a:srgbClr val="FFC000">
                        <a:lumMod val="60000"/>
                        <a:lumOff val="40000"/>
                      </a:srgbClr>
                    </a:gs>
                    <a:gs pos="15000">
                      <a:srgbClr val="FFC000"/>
                    </a:gs>
                    <a:gs pos="40000">
                      <a:srgbClr val="FFC000">
                        <a:lumMod val="75000"/>
                      </a:srgbClr>
                    </a:gs>
                    <a:gs pos="70000">
                      <a:srgbClr val="FFC000"/>
                    </a:gs>
                    <a:gs pos="80000">
                      <a:srgbClr val="FFC000"/>
                    </a:gs>
                    <a:gs pos="90000">
                      <a:srgbClr val="FFC000">
                        <a:lumMod val="75000"/>
                      </a:srgbClr>
                    </a:gs>
                    <a:gs pos="100000">
                      <a:srgbClr val="FFC000">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46" name="TextBox 45"/>
                <p:cNvSpPr txBox="1"/>
                <p:nvPr/>
              </p:nvSpPr>
              <p:spPr>
                <a:xfrm rot="8100000">
                  <a:off x="5494245" y="4150901"/>
                  <a:ext cx="2823395" cy="1471000"/>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Enhanced Collaboration</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and Reporting</a:t>
                  </a:r>
                </a:p>
              </p:txBody>
            </p:sp>
          </p:grpSp>
          <p:grpSp>
            <p:nvGrpSpPr>
              <p:cNvPr id="25617" name="Group 33"/>
              <p:cNvGrpSpPr>
                <a:grpSpLocks/>
              </p:cNvGrpSpPr>
              <p:nvPr/>
            </p:nvGrpSpPr>
            <p:grpSpPr bwMode="auto">
              <a:xfrm>
                <a:off x="8986339" y="3636519"/>
                <a:ext cx="6470889" cy="6465482"/>
                <a:chOff x="3590611" y="1545360"/>
                <a:chExt cx="4922563" cy="4924642"/>
              </a:xfrm>
            </p:grpSpPr>
            <p:sp>
              <p:nvSpPr>
                <p:cNvPr id="43" name="Block Arc 42"/>
                <p:cNvSpPr/>
                <p:nvPr/>
              </p:nvSpPr>
              <p:spPr>
                <a:xfrm rot="16200000">
                  <a:off x="3589572" y="1546399"/>
                  <a:ext cx="4924642" cy="4922563"/>
                </a:xfrm>
                <a:prstGeom prst="blockArc">
                  <a:avLst>
                    <a:gd name="adj1" fmla="val 10800000"/>
                    <a:gd name="adj2" fmla="val 16171340"/>
                    <a:gd name="adj3" fmla="val 24575"/>
                  </a:avLst>
                </a:prstGeom>
                <a:gradFill flip="none" rotWithShape="1">
                  <a:gsLst>
                    <a:gs pos="0">
                      <a:srgbClr val="7DCC2E"/>
                    </a:gs>
                    <a:gs pos="5000">
                      <a:srgbClr val="7DCC2E">
                        <a:lumMod val="60000"/>
                        <a:lumOff val="40000"/>
                      </a:srgbClr>
                    </a:gs>
                    <a:gs pos="15000">
                      <a:srgbClr val="7DCC2E"/>
                    </a:gs>
                    <a:gs pos="40000">
                      <a:srgbClr val="7DCC2E">
                        <a:lumMod val="75000"/>
                      </a:srgbClr>
                    </a:gs>
                    <a:gs pos="70000">
                      <a:srgbClr val="7DCC2E"/>
                    </a:gs>
                    <a:gs pos="80000">
                      <a:srgbClr val="7DCC2E"/>
                    </a:gs>
                    <a:gs pos="90000">
                      <a:srgbClr val="7DCC2E">
                        <a:lumMod val="75000"/>
                      </a:srgbClr>
                    </a:gs>
                    <a:gs pos="100000">
                      <a:srgbClr val="7DCC2E">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7DCC2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44" name="TextBox 43"/>
                <p:cNvSpPr txBox="1"/>
                <p:nvPr/>
              </p:nvSpPr>
              <p:spPr>
                <a:xfrm rot="13500000">
                  <a:off x="3879637" y="3813313"/>
                  <a:ext cx="2939883" cy="1900136"/>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Scalable and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Connected Platform</a:t>
                  </a:r>
                </a:p>
              </p:txBody>
            </p:sp>
          </p:grpSp>
        </p:grpSp>
        <p:sp>
          <p:nvSpPr>
            <p:cNvPr id="51" name="Oval 13"/>
            <p:cNvSpPr>
              <a:spLocks noChangeArrowheads="1"/>
            </p:cNvSpPr>
            <p:nvPr/>
          </p:nvSpPr>
          <p:spPr bwMode="auto">
            <a:xfrm rot="10800000">
              <a:off x="10643308" y="5283194"/>
              <a:ext cx="3156123" cy="3152152"/>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pic>
        <p:nvPicPr>
          <p:cNvPr id="22" name="Picture 2"/>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2092" y="2024743"/>
            <a:ext cx="4217670" cy="3374136"/>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spTree>
    <p:extLst>
      <p:ext uri="{BB962C8B-B14F-4D97-AF65-F5344CB8AC3E}">
        <p14:creationId xmlns:p14="http://schemas.microsoft.com/office/powerpoint/2010/main" val="280602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5" descr="C:\Users\mitchelld\Desktop\Assets\Web_Net.png"/>
          <p:cNvPicPr>
            <a:picLocks noChangeAspect="1" noChangeArrowheads="1"/>
          </p:cNvPicPr>
          <p:nvPr/>
        </p:nvPicPr>
        <p:blipFill>
          <a:blip r:embed="rId3">
            <a:lum contrast="40000"/>
            <a:grayscl/>
            <a:extLst>
              <a:ext uri="{28A0092B-C50C-407E-A947-70E740481C1C}">
                <a14:useLocalDpi xmlns:a14="http://schemas.microsoft.com/office/drawing/2010/main"/>
              </a:ext>
            </a:extLst>
          </a:blip>
          <a:srcRect/>
          <a:stretch>
            <a:fillRect/>
          </a:stretch>
        </p:blipFill>
        <p:spPr bwMode="auto">
          <a:xfrm>
            <a:off x="-180975" y="2044700"/>
            <a:ext cx="9324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9436" y="228601"/>
            <a:ext cx="8363938" cy="1163395"/>
          </a:xfrm>
        </p:spPr>
        <p:txBody>
          <a:bodyPr/>
          <a:lstStyle/>
          <a:p>
            <a:pPr defTabSz="914363" fontAlgn="auto">
              <a:spcAft>
                <a:spcPts val="0"/>
              </a:spcAft>
              <a:defRPr/>
            </a:pPr>
            <a:r>
              <a:rPr>
                <a:gradFill flip="none" rotWithShape="1">
                  <a:gsLst>
                    <a:gs pos="0">
                      <a:srgbClr val="FFFFFF"/>
                    </a:gs>
                    <a:gs pos="86000">
                      <a:srgbClr val="FFFFFF"/>
                    </a:gs>
                  </a:gsLst>
                  <a:lin ang="5400000" scaled="0"/>
                  <a:tileRect/>
                </a:gradFill>
              </a:rPr>
              <a:t>Microsoft Project 2010</a:t>
            </a:r>
            <a:br>
              <a:rPr>
                <a:gradFill flip="none" rotWithShape="1">
                  <a:gsLst>
                    <a:gs pos="0">
                      <a:srgbClr val="FFFFFF"/>
                    </a:gs>
                    <a:gs pos="86000">
                      <a:srgbClr val="FFFFFF"/>
                    </a:gs>
                  </a:gsLst>
                  <a:lin ang="5400000" scaled="0"/>
                  <a:tileRect/>
                </a:gradFill>
              </a:rPr>
            </a:br>
            <a:r>
              <a:rPr sz="3600" i="1">
                <a:gradFill>
                  <a:gsLst>
                    <a:gs pos="50000">
                      <a:srgbClr val="CDD804">
                        <a:lumMod val="40000"/>
                        <a:lumOff val="60000"/>
                      </a:srgbClr>
                    </a:gs>
                    <a:gs pos="100000">
                      <a:srgbClr val="CDD804"/>
                    </a:gs>
                  </a:gsLst>
                  <a:lin ang="5400000" scaled="0"/>
                </a:gradFill>
              </a:rPr>
              <a:t>Enhanced Collaboration and Reporting</a:t>
            </a:r>
          </a:p>
        </p:txBody>
      </p:sp>
      <p:sp>
        <p:nvSpPr>
          <p:cNvPr id="27" name="Rectangle 14"/>
          <p:cNvSpPr>
            <a:spLocks noChangeArrowheads="1"/>
          </p:cNvSpPr>
          <p:nvPr/>
        </p:nvSpPr>
        <p:spPr bwMode="auto">
          <a:xfrm>
            <a:off x="3886201" y="2371168"/>
            <a:ext cx="5397370" cy="1643527"/>
          </a:xfrm>
          <a:prstGeom prst="rect">
            <a:avLst/>
          </a:prstGeom>
          <a:noFill/>
          <a:ln w="9525">
            <a:noFill/>
            <a:miter lim="800000"/>
            <a:headEnd/>
            <a:tailEnd/>
          </a:ln>
          <a:effectLst/>
        </p:spPr>
        <p:txBody>
          <a:bodyPr wrap="square">
            <a:spAutoFit/>
          </a:bodyPr>
          <a:lstStyle/>
          <a:p>
            <a:pPr marL="225425" indent="-225425" defTabSz="914363">
              <a:lnSpc>
                <a:spcPct val="90000"/>
              </a:lnSpc>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Built on SharePoint Server 2010</a:t>
            </a:r>
          </a:p>
          <a:p>
            <a:pPr marL="225425" indent="-225425" defTabSz="914363">
              <a:lnSpc>
                <a:spcPct val="90000"/>
              </a:lnSpc>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Connect teams with SharePoint Sync</a:t>
            </a:r>
          </a:p>
          <a:p>
            <a:pPr marL="225425" indent="-225425" defTabSz="914363">
              <a:lnSpc>
                <a:spcPct val="90000"/>
              </a:lnSpc>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Better time and status reporting</a:t>
            </a:r>
          </a:p>
          <a:p>
            <a:pPr marL="225425" indent="-225425" defTabSz="914363">
              <a:lnSpc>
                <a:spcPct val="90000"/>
              </a:lnSpc>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Easily create reports and dashboards </a:t>
            </a:r>
          </a:p>
        </p:txBody>
      </p:sp>
      <p:grpSp>
        <p:nvGrpSpPr>
          <p:cNvPr id="27653" name="Group 38"/>
          <p:cNvGrpSpPr>
            <a:grpSpLocks noChangeAspect="1"/>
          </p:cNvGrpSpPr>
          <p:nvPr/>
        </p:nvGrpSpPr>
        <p:grpSpPr bwMode="auto">
          <a:xfrm>
            <a:off x="6165850" y="3854450"/>
            <a:ext cx="6015038" cy="6007100"/>
            <a:chOff x="8812212" y="3454400"/>
            <a:chExt cx="6818313" cy="6809739"/>
          </a:xfrm>
        </p:grpSpPr>
        <p:sp>
          <p:nvSpPr>
            <p:cNvPr id="21" name="Oval 13"/>
            <p:cNvSpPr>
              <a:spLocks noChangeArrowheads="1"/>
            </p:cNvSpPr>
            <p:nvPr/>
          </p:nvSpPr>
          <p:spPr bwMode="auto">
            <a:xfrm>
              <a:off x="8812212" y="3454400"/>
              <a:ext cx="6818313" cy="6809739"/>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nvGrpSpPr>
            <p:cNvPr id="27676" name="Group 21"/>
            <p:cNvGrpSpPr>
              <a:grpSpLocks/>
            </p:cNvGrpSpPr>
            <p:nvPr/>
          </p:nvGrpSpPr>
          <p:grpSpPr bwMode="auto">
            <a:xfrm rot="10800000">
              <a:off x="8983848" y="3634730"/>
              <a:ext cx="6484216" cy="6467272"/>
              <a:chOff x="8983848" y="3634729"/>
              <a:chExt cx="6484216" cy="6467272"/>
            </a:xfrm>
          </p:grpSpPr>
          <p:grpSp>
            <p:nvGrpSpPr>
              <p:cNvPr id="27680" name="Group 29"/>
              <p:cNvGrpSpPr>
                <a:grpSpLocks/>
              </p:cNvGrpSpPr>
              <p:nvPr/>
            </p:nvGrpSpPr>
            <p:grpSpPr bwMode="auto">
              <a:xfrm>
                <a:off x="8984970" y="3636234"/>
                <a:ext cx="6473630" cy="6462748"/>
                <a:chOff x="3589570" y="1545357"/>
                <a:chExt cx="4924647" cy="4922560"/>
              </a:xfrm>
            </p:grpSpPr>
            <p:sp>
              <p:nvSpPr>
                <p:cNvPr id="36" name="Block Arc 35"/>
                <p:cNvSpPr/>
                <p:nvPr/>
              </p:nvSpPr>
              <p:spPr>
                <a:xfrm>
                  <a:off x="3589570" y="1545357"/>
                  <a:ext cx="4924647" cy="4922560"/>
                </a:xfrm>
                <a:prstGeom prst="blockArc">
                  <a:avLst>
                    <a:gd name="adj1" fmla="val 10800000"/>
                    <a:gd name="adj2" fmla="val 16171340"/>
                    <a:gd name="adj3" fmla="val 24575"/>
                  </a:avLst>
                </a:prstGeom>
                <a:gradFill flip="none" rotWithShape="1">
                  <a:gsLst>
                    <a:gs pos="0">
                      <a:srgbClr val="3497AE"/>
                    </a:gs>
                    <a:gs pos="5000">
                      <a:srgbClr val="3497AE">
                        <a:lumMod val="60000"/>
                        <a:lumOff val="40000"/>
                      </a:srgbClr>
                    </a:gs>
                    <a:gs pos="15000">
                      <a:srgbClr val="3497AE"/>
                    </a:gs>
                    <a:gs pos="40000">
                      <a:srgbClr val="3497AE">
                        <a:lumMod val="75000"/>
                      </a:srgbClr>
                    </a:gs>
                    <a:gs pos="70000">
                      <a:srgbClr val="3497AE"/>
                    </a:gs>
                    <a:gs pos="80000">
                      <a:srgbClr val="3497AE"/>
                    </a:gs>
                    <a:gs pos="90000">
                      <a:srgbClr val="3497AE">
                        <a:lumMod val="75000"/>
                      </a:srgbClr>
                    </a:gs>
                    <a:gs pos="100000">
                      <a:srgbClr val="3497AE">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7" name="TextBox 36"/>
                <p:cNvSpPr txBox="1"/>
                <p:nvPr/>
              </p:nvSpPr>
              <p:spPr>
                <a:xfrm rot="18832854">
                  <a:off x="3906792" y="2468133"/>
                  <a:ext cx="2475776" cy="1157975"/>
                </a:xfrm>
                <a:prstGeom prst="rect">
                  <a:avLst/>
                </a:prstGeom>
                <a:noFill/>
              </p:spPr>
              <p:txBody>
                <a:bodyPr spcFirstLastPara="1" anchor="ctr">
                  <a:prstTxWarp prst="textArchUp">
                    <a:avLst>
                      <a:gd name="adj" fmla="val 11290371"/>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Unified Project and</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 Portfolio Management</a:t>
                  </a:r>
                </a:p>
              </p:txBody>
            </p:sp>
          </p:grpSp>
          <p:grpSp>
            <p:nvGrpSpPr>
              <p:cNvPr id="27681" name="Group 31"/>
              <p:cNvGrpSpPr>
                <a:grpSpLocks/>
              </p:cNvGrpSpPr>
              <p:nvPr/>
            </p:nvGrpSpPr>
            <p:grpSpPr bwMode="auto">
              <a:xfrm>
                <a:off x="8984070" y="3635013"/>
                <a:ext cx="6483994" cy="6465482"/>
                <a:chOff x="3589572" y="1544320"/>
                <a:chExt cx="4922563" cy="4924641"/>
              </a:xfrm>
            </p:grpSpPr>
            <p:sp>
              <p:nvSpPr>
                <p:cNvPr id="34" name="Block Arc 33"/>
                <p:cNvSpPr/>
                <p:nvPr/>
              </p:nvSpPr>
              <p:spPr>
                <a:xfrm rot="5400000">
                  <a:off x="3588533" y="1545359"/>
                  <a:ext cx="4924641" cy="4922563"/>
                </a:xfrm>
                <a:prstGeom prst="blockArc">
                  <a:avLst>
                    <a:gd name="adj1" fmla="val 10800000"/>
                    <a:gd name="adj2" fmla="val 16171340"/>
                    <a:gd name="adj3" fmla="val 24575"/>
                  </a:avLst>
                </a:prstGeom>
                <a:gradFill flip="none" rotWithShape="1">
                  <a:gsLst>
                    <a:gs pos="0">
                      <a:srgbClr val="DF8045"/>
                    </a:gs>
                    <a:gs pos="5000">
                      <a:srgbClr val="DF8045">
                        <a:lumMod val="60000"/>
                        <a:lumOff val="40000"/>
                      </a:srgbClr>
                    </a:gs>
                    <a:gs pos="15000">
                      <a:srgbClr val="DF8045"/>
                    </a:gs>
                    <a:gs pos="40000">
                      <a:srgbClr val="DF8045">
                        <a:lumMod val="75000"/>
                      </a:srgbClr>
                    </a:gs>
                    <a:gs pos="70000">
                      <a:srgbClr val="DF8045"/>
                    </a:gs>
                    <a:gs pos="80000">
                      <a:srgbClr val="DF8045"/>
                    </a:gs>
                    <a:gs pos="90000">
                      <a:srgbClr val="DF8045">
                        <a:lumMod val="75000"/>
                      </a:srgbClr>
                    </a:gs>
                    <a:gs pos="100000">
                      <a:srgbClr val="DF8045">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5" name="TextBox 34"/>
                <p:cNvSpPr txBox="1"/>
                <p:nvPr/>
              </p:nvSpPr>
              <p:spPr>
                <a:xfrm rot="2664417">
                  <a:off x="5619291" y="2488706"/>
                  <a:ext cx="2619746" cy="1342824"/>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Simple and Intuitive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User Experience</a:t>
                  </a:r>
                </a:p>
              </p:txBody>
            </p:sp>
          </p:grpSp>
          <p:grpSp>
            <p:nvGrpSpPr>
              <p:cNvPr id="27682" name="Group 32"/>
              <p:cNvGrpSpPr>
                <a:grpSpLocks/>
              </p:cNvGrpSpPr>
              <p:nvPr/>
            </p:nvGrpSpPr>
            <p:grpSpPr bwMode="auto">
              <a:xfrm>
                <a:off x="8983848" y="3634729"/>
                <a:ext cx="6473626" cy="6462749"/>
                <a:chOff x="3588532" y="1544317"/>
                <a:chExt cx="4924647" cy="4922560"/>
              </a:xfrm>
            </p:grpSpPr>
            <p:sp>
              <p:nvSpPr>
                <p:cNvPr id="32" name="Block Arc 31"/>
                <p:cNvSpPr/>
                <p:nvPr/>
              </p:nvSpPr>
              <p:spPr>
                <a:xfrm rot="10800000">
                  <a:off x="3588532" y="1544317"/>
                  <a:ext cx="4924647" cy="4922560"/>
                </a:xfrm>
                <a:prstGeom prst="blockArc">
                  <a:avLst>
                    <a:gd name="adj1" fmla="val 10800000"/>
                    <a:gd name="adj2" fmla="val 16171340"/>
                    <a:gd name="adj3" fmla="val 24575"/>
                  </a:avLst>
                </a:prstGeom>
                <a:gradFill flip="none" rotWithShape="1">
                  <a:gsLst>
                    <a:gs pos="0">
                      <a:srgbClr val="FFC000"/>
                    </a:gs>
                    <a:gs pos="5000">
                      <a:srgbClr val="FFC000">
                        <a:lumMod val="60000"/>
                        <a:lumOff val="40000"/>
                      </a:srgbClr>
                    </a:gs>
                    <a:gs pos="15000">
                      <a:srgbClr val="FFC000"/>
                    </a:gs>
                    <a:gs pos="40000">
                      <a:srgbClr val="FFC000">
                        <a:lumMod val="75000"/>
                      </a:srgbClr>
                    </a:gs>
                    <a:gs pos="70000">
                      <a:srgbClr val="FFC000"/>
                    </a:gs>
                    <a:gs pos="80000">
                      <a:srgbClr val="FFC000"/>
                    </a:gs>
                    <a:gs pos="90000">
                      <a:srgbClr val="FFC000">
                        <a:lumMod val="75000"/>
                      </a:srgbClr>
                    </a:gs>
                    <a:gs pos="100000">
                      <a:srgbClr val="FFC000">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3" name="TextBox 32"/>
                <p:cNvSpPr txBox="1"/>
                <p:nvPr/>
              </p:nvSpPr>
              <p:spPr>
                <a:xfrm rot="8100000">
                  <a:off x="5494245" y="4150901"/>
                  <a:ext cx="2823395" cy="1471000"/>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Enhanced Collaboration</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and Reporting</a:t>
                  </a:r>
                </a:p>
              </p:txBody>
            </p:sp>
          </p:grpSp>
          <p:grpSp>
            <p:nvGrpSpPr>
              <p:cNvPr id="27683" name="Group 33"/>
              <p:cNvGrpSpPr>
                <a:grpSpLocks/>
              </p:cNvGrpSpPr>
              <p:nvPr/>
            </p:nvGrpSpPr>
            <p:grpSpPr bwMode="auto">
              <a:xfrm>
                <a:off x="8986339" y="3636519"/>
                <a:ext cx="6470889" cy="6465482"/>
                <a:chOff x="3590611" y="1545360"/>
                <a:chExt cx="4922563" cy="4924642"/>
              </a:xfrm>
            </p:grpSpPr>
            <p:sp>
              <p:nvSpPr>
                <p:cNvPr id="29" name="Block Arc 28"/>
                <p:cNvSpPr/>
                <p:nvPr/>
              </p:nvSpPr>
              <p:spPr>
                <a:xfrm rot="16200000">
                  <a:off x="3589572" y="1546399"/>
                  <a:ext cx="4924642" cy="4922563"/>
                </a:xfrm>
                <a:prstGeom prst="blockArc">
                  <a:avLst>
                    <a:gd name="adj1" fmla="val 10800000"/>
                    <a:gd name="adj2" fmla="val 16171340"/>
                    <a:gd name="adj3" fmla="val 24575"/>
                  </a:avLst>
                </a:prstGeom>
                <a:gradFill flip="none" rotWithShape="1">
                  <a:gsLst>
                    <a:gs pos="0">
                      <a:srgbClr val="7DCC2E"/>
                    </a:gs>
                    <a:gs pos="5000">
                      <a:srgbClr val="7DCC2E">
                        <a:lumMod val="60000"/>
                        <a:lumOff val="40000"/>
                      </a:srgbClr>
                    </a:gs>
                    <a:gs pos="15000">
                      <a:srgbClr val="7DCC2E"/>
                    </a:gs>
                    <a:gs pos="40000">
                      <a:srgbClr val="7DCC2E">
                        <a:lumMod val="75000"/>
                      </a:srgbClr>
                    </a:gs>
                    <a:gs pos="70000">
                      <a:srgbClr val="7DCC2E"/>
                    </a:gs>
                    <a:gs pos="80000">
                      <a:srgbClr val="7DCC2E"/>
                    </a:gs>
                    <a:gs pos="90000">
                      <a:srgbClr val="7DCC2E">
                        <a:lumMod val="75000"/>
                      </a:srgbClr>
                    </a:gs>
                    <a:gs pos="100000">
                      <a:srgbClr val="7DCC2E">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7DCC2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0" name="TextBox 29"/>
                <p:cNvSpPr txBox="1"/>
                <p:nvPr/>
              </p:nvSpPr>
              <p:spPr>
                <a:xfrm rot="13500000">
                  <a:off x="3879637" y="3813313"/>
                  <a:ext cx="2939883" cy="1900136"/>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Scalable and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Connected Platform</a:t>
                  </a:r>
                </a:p>
              </p:txBody>
            </p:sp>
          </p:grpSp>
        </p:grpSp>
        <p:sp>
          <p:nvSpPr>
            <p:cNvPr id="38" name="Oval 13"/>
            <p:cNvSpPr>
              <a:spLocks noChangeArrowheads="1"/>
            </p:cNvSpPr>
            <p:nvPr/>
          </p:nvSpPr>
          <p:spPr bwMode="auto">
            <a:xfrm rot="10800000">
              <a:off x="10643308" y="5283194"/>
              <a:ext cx="3156123" cy="3152152"/>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grpSp>
        <p:nvGrpSpPr>
          <p:cNvPr id="27654" name="Group 39"/>
          <p:cNvGrpSpPr>
            <a:grpSpLocks/>
          </p:cNvGrpSpPr>
          <p:nvPr/>
        </p:nvGrpSpPr>
        <p:grpSpPr bwMode="auto">
          <a:xfrm>
            <a:off x="76200" y="1976438"/>
            <a:ext cx="3943350" cy="3357562"/>
            <a:chOff x="-304796" y="1828798"/>
            <a:chExt cx="4572002" cy="3962400"/>
          </a:xfrm>
        </p:grpSpPr>
        <p:grpSp>
          <p:nvGrpSpPr>
            <p:cNvPr id="27655" name="Group 83"/>
            <p:cNvGrpSpPr>
              <a:grpSpLocks/>
            </p:cNvGrpSpPr>
            <p:nvPr/>
          </p:nvGrpSpPr>
          <p:grpSpPr bwMode="auto">
            <a:xfrm>
              <a:off x="-304796" y="1828798"/>
              <a:ext cx="4572002" cy="3962400"/>
              <a:chOff x="-4181" y="2085972"/>
              <a:chExt cx="4122020" cy="3605979"/>
            </a:xfrm>
          </p:grpSpPr>
          <p:grpSp>
            <p:nvGrpSpPr>
              <p:cNvPr id="27662" name="Group 50"/>
              <p:cNvGrpSpPr>
                <a:grpSpLocks/>
              </p:cNvGrpSpPr>
              <p:nvPr/>
            </p:nvGrpSpPr>
            <p:grpSpPr bwMode="auto">
              <a:xfrm>
                <a:off x="-4181" y="2085972"/>
                <a:ext cx="4122020" cy="3605979"/>
                <a:chOff x="-4182" y="2145977"/>
                <a:chExt cx="4001961" cy="3500950"/>
              </a:xfrm>
            </p:grpSpPr>
            <p:sp>
              <p:nvSpPr>
                <p:cNvPr id="53" name="Oval 52"/>
                <p:cNvSpPr/>
                <p:nvPr/>
              </p:nvSpPr>
              <p:spPr>
                <a:xfrm>
                  <a:off x="339667" y="2235584"/>
                  <a:ext cx="3314251" cy="3314251"/>
                </a:xfrm>
                <a:prstGeom prst="ellipse">
                  <a:avLst/>
                </a:prstGeom>
                <a:gradFill flip="none" rotWithShape="1">
                  <a:gsLst>
                    <a:gs pos="0">
                      <a:srgbClr val="071B3B"/>
                    </a:gs>
                    <a:gs pos="60000">
                      <a:srgbClr val="0F3B83"/>
                    </a:gs>
                    <a:gs pos="100000">
                      <a:srgbClr val="2268E6"/>
                    </a:gs>
                  </a:gsLst>
                  <a:path path="circle">
                    <a:fillToRect l="50000" t="50000" r="50000" b="50000"/>
                  </a:path>
                  <a:tileRect/>
                </a:gradFill>
                <a:ln/>
                <a:scene3d>
                  <a:camera prst="orthographicFront">
                    <a:rot lat="0" lon="0" rev="0"/>
                  </a:camera>
                  <a:lightRig rig="threePt" dir="t">
                    <a:rot lat="0" lon="0" rev="1200000"/>
                  </a:lightRig>
                </a:scene3d>
                <a:sp3d>
                  <a:bevelT w="228600" h="25400"/>
                </a:sp3d>
              </p:spPr>
              <p:style>
                <a:lnRef idx="0">
                  <a:schemeClr val="accent6"/>
                </a:lnRef>
                <a:fillRef idx="3">
                  <a:schemeClr val="accent6"/>
                </a:fillRef>
                <a:effectRef idx="3">
                  <a:schemeClr val="accent6"/>
                </a:effectRef>
                <a:fontRef idx="minor">
                  <a:schemeClr val="lt1"/>
                </a:fontRef>
              </p:style>
              <p:txBody>
                <a:bodyPr anchor="ctr"/>
                <a:lstStyle/>
                <a:p>
                  <a:pPr algn="ctr" defTabSz="914363" fontAlgn="auto">
                    <a:spcBef>
                      <a:spcPts val="0"/>
                    </a:spcBef>
                    <a:spcAft>
                      <a:spcPts val="0"/>
                    </a:spcAft>
                    <a:defRPr/>
                  </a:pPr>
                  <a:endParaRPr lang="en-US" sz="2000"/>
                </a:p>
              </p:txBody>
            </p:sp>
            <p:pic>
              <p:nvPicPr>
                <p:cNvPr id="27672" name="Picture 2" descr="\\SERVER3\Restrict\FTP_Root\Clients\White_Whale\2-20070_TAP_Airlift\Art\6-star pie cuts.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5400000">
                  <a:off x="246324" y="1895471"/>
                  <a:ext cx="3500950" cy="4001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82"/>
              <p:cNvGrpSpPr>
                <a:grpSpLocks/>
              </p:cNvGrpSpPr>
              <p:nvPr/>
            </p:nvGrpSpPr>
            <p:grpSpPr bwMode="auto">
              <a:xfrm>
                <a:off x="1197089" y="3056816"/>
                <a:ext cx="1774433" cy="1838194"/>
                <a:chOff x="1197089" y="3056816"/>
                <a:chExt cx="1774433" cy="1838194"/>
              </a:xfrm>
            </p:grpSpPr>
            <p:sp>
              <p:nvSpPr>
                <p:cNvPr id="50" name="Oval 49"/>
                <p:cNvSpPr/>
                <p:nvPr/>
              </p:nvSpPr>
              <p:spPr bwMode="auto">
                <a:xfrm>
                  <a:off x="1197089" y="3056816"/>
                  <a:ext cx="1774433" cy="1838194"/>
                </a:xfrm>
                <a:prstGeom prst="ellipse">
                  <a:avLst/>
                </a:prstGeom>
                <a:solidFill>
                  <a:srgbClr val="FFFFFF"/>
                </a:solidFill>
                <a:ln>
                  <a:noFill/>
                  <a:headEnd type="none" w="med" len="med"/>
                  <a:tailEnd type="none" w="med" len="med"/>
                </a:ln>
                <a:effectLst>
                  <a:softEdge rad="317500"/>
                </a:effectLst>
              </p:spPr>
              <p:style>
                <a:lnRef idx="1">
                  <a:schemeClr val="dk1"/>
                </a:lnRef>
                <a:fillRef idx="2">
                  <a:schemeClr val="dk1"/>
                </a:fillRef>
                <a:effectRef idx="1">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800" dirty="0" err="1">
                    <a:solidFill>
                      <a:schemeClr val="bg1"/>
                    </a:solidFill>
                    <a:latin typeface="Segoe" pitchFamily="34" charset="0"/>
                  </a:endParaRPr>
                </a:p>
              </p:txBody>
            </p:sp>
            <p:pic>
              <p:nvPicPr>
                <p:cNvPr id="27667" name="Content Placeholder 4" descr="ShrPt_h_rgb.png"/>
                <p:cNvPicPr>
                  <a:picLocks noChangeAspect="1"/>
                </p:cNvPicPr>
                <p:nvPr/>
              </p:nvPicPr>
              <p:blipFill>
                <a:blip r:embed="rId6" cstate="screen">
                  <a:extLst>
                    <a:ext uri="{28A0092B-C50C-407E-A947-70E740481C1C}">
                      <a14:useLocalDpi xmlns:a14="http://schemas.microsoft.com/office/drawing/2010/main"/>
                    </a:ext>
                  </a:extLst>
                </a:blip>
                <a:srcRect b="-8078"/>
                <a:stretch>
                  <a:fillRect/>
                </a:stretch>
              </p:blipFill>
              <p:spPr bwMode="auto">
                <a:xfrm>
                  <a:off x="1882721" y="3482810"/>
                  <a:ext cx="453526" cy="5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Content Placeholder 4" descr="ShrPt_h_rgb.png"/>
                <p:cNvPicPr>
                  <a:picLocks noChangeAspect="1"/>
                </p:cNvPicPr>
                <p:nvPr/>
              </p:nvPicPr>
              <p:blipFill>
                <a:blip r:embed="rId7" cstate="screen">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a:xfrm>
                  <a:off x="1600928" y="3978738"/>
                  <a:ext cx="915809" cy="318071"/>
                </a:xfrm>
                <a:prstGeom prst="rect">
                  <a:avLst/>
                </a:prstGeom>
              </p:spPr>
            </p:pic>
          </p:grpSp>
        </p:grpSp>
        <p:sp>
          <p:nvSpPr>
            <p:cNvPr id="42" name="Rectangle 41"/>
            <p:cNvSpPr/>
            <p:nvPr/>
          </p:nvSpPr>
          <p:spPr>
            <a:xfrm>
              <a:off x="2393495" y="3123369"/>
              <a:ext cx="1417247" cy="228564"/>
            </a:xfrm>
            <a:prstGeom prst="rect">
              <a:avLst/>
            </a:prstGeom>
          </p:spPr>
          <p:txBody>
            <a:bodyPr lIns="0" tIns="0" rIns="0" bIns="0">
              <a:spAutoFit/>
            </a:bodyPr>
            <a:lstStyle/>
            <a:p>
              <a:pPr algn="ctr" defTabSz="914363" fontAlgn="auto">
                <a:lnSpc>
                  <a:spcPct val="80000"/>
                </a:lnSpc>
                <a:spcBef>
                  <a:spcPts val="0"/>
                </a:spcBef>
                <a:spcAft>
                  <a:spcPts val="0"/>
                </a:spcAft>
                <a:defRPr/>
              </a:pPr>
              <a:r>
                <a:rPr lang="en-US" sz="1400" b="1" spc="-80" dirty="0">
                  <a:ln w="3175">
                    <a:noFill/>
                  </a:ln>
                  <a:cs typeface="Segoe UI" pitchFamily="34" charset="0"/>
                </a:rPr>
                <a:t>Communities</a:t>
              </a:r>
            </a:p>
          </p:txBody>
        </p:sp>
        <p:sp>
          <p:nvSpPr>
            <p:cNvPr id="43" name="Rectangle 42"/>
            <p:cNvSpPr/>
            <p:nvPr/>
          </p:nvSpPr>
          <p:spPr>
            <a:xfrm>
              <a:off x="1294669" y="5054923"/>
              <a:ext cx="1417247" cy="228564"/>
            </a:xfrm>
            <a:prstGeom prst="rect">
              <a:avLst/>
            </a:prstGeom>
          </p:spPr>
          <p:txBody>
            <a:bodyPr lIns="0" tIns="0" rIns="0" bIns="0">
              <a:spAutoFit/>
            </a:bodyPr>
            <a:lstStyle/>
            <a:p>
              <a:pPr algn="ctr" defTabSz="914363" fontAlgn="auto">
                <a:lnSpc>
                  <a:spcPct val="80000"/>
                </a:lnSpc>
                <a:spcBef>
                  <a:spcPts val="0"/>
                </a:spcBef>
                <a:spcAft>
                  <a:spcPts val="0"/>
                </a:spcAft>
                <a:defRPr/>
              </a:pPr>
              <a:r>
                <a:rPr lang="en-US" sz="1400" b="1" spc="-80" dirty="0">
                  <a:ln w="3175">
                    <a:noFill/>
                  </a:ln>
                  <a:cs typeface="Segoe UI" pitchFamily="34" charset="0"/>
                </a:rPr>
                <a:t>Search</a:t>
              </a:r>
            </a:p>
          </p:txBody>
        </p:sp>
        <p:sp>
          <p:nvSpPr>
            <p:cNvPr id="44" name="Rectangle 43"/>
            <p:cNvSpPr/>
            <p:nvPr/>
          </p:nvSpPr>
          <p:spPr>
            <a:xfrm>
              <a:off x="1294669" y="2514490"/>
              <a:ext cx="1417247" cy="228564"/>
            </a:xfrm>
            <a:prstGeom prst="rect">
              <a:avLst/>
            </a:prstGeom>
          </p:spPr>
          <p:txBody>
            <a:bodyPr lIns="0" tIns="0" rIns="0" bIns="0">
              <a:spAutoFit/>
            </a:bodyPr>
            <a:lstStyle/>
            <a:p>
              <a:pPr algn="ctr" defTabSz="914363" fontAlgn="auto">
                <a:lnSpc>
                  <a:spcPct val="80000"/>
                </a:lnSpc>
                <a:spcBef>
                  <a:spcPts val="0"/>
                </a:spcBef>
                <a:spcAft>
                  <a:spcPts val="0"/>
                </a:spcAft>
                <a:defRPr/>
              </a:pPr>
              <a:r>
                <a:rPr lang="en-US" sz="1400" b="1" spc="-80" dirty="0">
                  <a:ln w="3175">
                    <a:noFill/>
                  </a:ln>
                  <a:cs typeface="Segoe UI" pitchFamily="34" charset="0"/>
                </a:rPr>
                <a:t>Sites</a:t>
              </a:r>
            </a:p>
          </p:txBody>
        </p:sp>
        <p:sp>
          <p:nvSpPr>
            <p:cNvPr id="45" name="Rectangle 44"/>
            <p:cNvSpPr/>
            <p:nvPr/>
          </p:nvSpPr>
          <p:spPr>
            <a:xfrm>
              <a:off x="50437" y="3123369"/>
              <a:ext cx="1549769" cy="228564"/>
            </a:xfrm>
            <a:prstGeom prst="rect">
              <a:avLst/>
            </a:prstGeom>
          </p:spPr>
          <p:txBody>
            <a:bodyPr lIns="0" tIns="0" rIns="0" bIns="0">
              <a:spAutoFit/>
            </a:bodyPr>
            <a:lstStyle/>
            <a:p>
              <a:pPr algn="ctr" defTabSz="914363" fontAlgn="auto">
                <a:lnSpc>
                  <a:spcPct val="80000"/>
                </a:lnSpc>
                <a:spcBef>
                  <a:spcPts val="0"/>
                </a:spcBef>
                <a:spcAft>
                  <a:spcPts val="0"/>
                </a:spcAft>
                <a:defRPr/>
              </a:pPr>
              <a:r>
                <a:rPr lang="en-US" sz="1400" b="1" spc="-80" dirty="0">
                  <a:ln w="3175">
                    <a:noFill/>
                  </a:ln>
                  <a:cs typeface="Segoe UI" pitchFamily="34" charset="0"/>
                </a:rPr>
                <a:t>Composites</a:t>
              </a:r>
              <a:endParaRPr lang="en-US" sz="1600" b="1" spc="-80" dirty="0">
                <a:ln w="3175">
                  <a:noFill/>
                </a:ln>
                <a:cs typeface="Segoe UI" pitchFamily="34" charset="0"/>
              </a:endParaRPr>
            </a:p>
          </p:txBody>
        </p:sp>
        <p:sp>
          <p:nvSpPr>
            <p:cNvPr id="46" name="Rectangle 45"/>
            <p:cNvSpPr/>
            <p:nvPr/>
          </p:nvSpPr>
          <p:spPr>
            <a:xfrm>
              <a:off x="2667742" y="4292418"/>
              <a:ext cx="1023363" cy="228564"/>
            </a:xfrm>
            <a:prstGeom prst="rect">
              <a:avLst/>
            </a:prstGeom>
          </p:spPr>
          <p:txBody>
            <a:bodyPr lIns="0" tIns="0" rIns="0" bIns="0">
              <a:spAutoFit/>
            </a:bodyPr>
            <a:lstStyle/>
            <a:p>
              <a:pPr algn="ctr" defTabSz="914363" fontAlgn="auto">
                <a:lnSpc>
                  <a:spcPct val="80000"/>
                </a:lnSpc>
                <a:spcBef>
                  <a:spcPts val="0"/>
                </a:spcBef>
                <a:spcAft>
                  <a:spcPts val="0"/>
                </a:spcAft>
                <a:defRPr/>
              </a:pPr>
              <a:r>
                <a:rPr lang="en-US" sz="1400" b="1" spc="-80" dirty="0">
                  <a:ln w="3175">
                    <a:noFill/>
                  </a:ln>
                  <a:cs typeface="Segoe UI" pitchFamily="34" charset="0"/>
                </a:rPr>
                <a:t>Content</a:t>
              </a:r>
            </a:p>
          </p:txBody>
        </p:sp>
        <p:sp>
          <p:nvSpPr>
            <p:cNvPr id="47" name="Rectangle 46"/>
            <p:cNvSpPr/>
            <p:nvPr/>
          </p:nvSpPr>
          <p:spPr>
            <a:xfrm>
              <a:off x="304437" y="4292418"/>
              <a:ext cx="1001276" cy="228564"/>
            </a:xfrm>
            <a:prstGeom prst="rect">
              <a:avLst/>
            </a:prstGeom>
          </p:spPr>
          <p:txBody>
            <a:bodyPr lIns="0" tIns="0" rIns="0" bIns="0">
              <a:spAutoFit/>
            </a:bodyPr>
            <a:lstStyle/>
            <a:p>
              <a:pPr algn="ctr" defTabSz="914363" fontAlgn="auto">
                <a:lnSpc>
                  <a:spcPct val="80000"/>
                </a:lnSpc>
                <a:spcBef>
                  <a:spcPts val="0"/>
                </a:spcBef>
                <a:spcAft>
                  <a:spcPts val="0"/>
                </a:spcAft>
                <a:defRPr/>
              </a:pPr>
              <a:r>
                <a:rPr lang="en-US" sz="1400" b="1" spc="-80" dirty="0">
                  <a:ln w="3175">
                    <a:noFill/>
                  </a:ln>
                  <a:cs typeface="Segoe UI" pitchFamily="34" charset="0"/>
                </a:rPr>
                <a:t>Insights</a:t>
              </a:r>
            </a:p>
          </p:txBody>
        </p:sp>
      </p:grpSp>
    </p:spTree>
    <p:extLst>
      <p:ext uri="{BB962C8B-B14F-4D97-AF65-F5344CB8AC3E}">
        <p14:creationId xmlns:p14="http://schemas.microsoft.com/office/powerpoint/2010/main" val="1884799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5" descr="C:\Users\mitchelld\Desktop\Assets\Web_Net.png"/>
          <p:cNvPicPr>
            <a:picLocks noChangeAspect="1" noChangeArrowheads="1"/>
          </p:cNvPicPr>
          <p:nvPr/>
        </p:nvPicPr>
        <p:blipFill>
          <a:blip r:embed="rId3">
            <a:lum contrast="40000"/>
            <a:grayscl/>
            <a:extLst>
              <a:ext uri="{28A0092B-C50C-407E-A947-70E740481C1C}">
                <a14:useLocalDpi xmlns:a14="http://schemas.microsoft.com/office/drawing/2010/main"/>
              </a:ext>
            </a:extLst>
          </a:blip>
          <a:srcRect/>
          <a:stretch>
            <a:fillRect/>
          </a:stretch>
        </p:blipFill>
        <p:spPr bwMode="auto">
          <a:xfrm>
            <a:off x="-180975" y="2044700"/>
            <a:ext cx="9324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9436" y="228601"/>
            <a:ext cx="8363938" cy="1163395"/>
          </a:xfrm>
        </p:spPr>
        <p:txBody>
          <a:bodyPr/>
          <a:lstStyle/>
          <a:p>
            <a:pPr defTabSz="914363" fontAlgn="auto">
              <a:spcAft>
                <a:spcPts val="0"/>
              </a:spcAft>
              <a:defRPr/>
            </a:pPr>
            <a:r>
              <a:rPr dirty="0">
                <a:gradFill flip="none" rotWithShape="1">
                  <a:gsLst>
                    <a:gs pos="0">
                      <a:srgbClr val="FFFFFF"/>
                    </a:gs>
                    <a:gs pos="86000">
                      <a:srgbClr val="FFFFFF"/>
                    </a:gs>
                  </a:gsLst>
                  <a:lin ang="5400000" scaled="0"/>
                  <a:tileRect/>
                </a:gradFill>
              </a:rPr>
              <a:t>Microsoft Project 2010</a:t>
            </a:r>
            <a:br>
              <a:rPr dirty="0">
                <a:gradFill flip="none" rotWithShape="1">
                  <a:gsLst>
                    <a:gs pos="0">
                      <a:srgbClr val="FFFFFF"/>
                    </a:gs>
                    <a:gs pos="86000">
                      <a:srgbClr val="FFFFFF"/>
                    </a:gs>
                  </a:gsLst>
                  <a:lin ang="5400000" scaled="0"/>
                  <a:tileRect/>
                </a:gradFill>
              </a:rPr>
            </a:br>
            <a:r>
              <a:rPr sz="3600" i="1" dirty="0">
                <a:gradFill>
                  <a:gsLst>
                    <a:gs pos="50000">
                      <a:srgbClr val="CDD804">
                        <a:lumMod val="40000"/>
                        <a:lumOff val="60000"/>
                      </a:srgbClr>
                    </a:gs>
                    <a:gs pos="100000">
                      <a:srgbClr val="CDD804"/>
                    </a:gs>
                  </a:gsLst>
                  <a:lin ang="5400000" scaled="0"/>
                </a:gradFill>
              </a:rPr>
              <a:t>Scalable and Connected Platform</a:t>
            </a:r>
            <a:endParaRPr dirty="0"/>
          </a:p>
        </p:txBody>
      </p:sp>
      <p:sp>
        <p:nvSpPr>
          <p:cNvPr id="30" name="Rectangle 14"/>
          <p:cNvSpPr>
            <a:spLocks noChangeArrowheads="1"/>
          </p:cNvSpPr>
          <p:nvPr/>
        </p:nvSpPr>
        <p:spPr bwMode="auto">
          <a:xfrm>
            <a:off x="4572000" y="2362201"/>
            <a:ext cx="3934850" cy="1791260"/>
          </a:xfrm>
          <a:prstGeom prst="rect">
            <a:avLst/>
          </a:prstGeom>
          <a:noFill/>
          <a:ln w="9525">
            <a:noFill/>
            <a:miter lim="800000"/>
            <a:headEnd/>
            <a:tailEnd/>
          </a:ln>
          <a:effectLst/>
        </p:spPr>
        <p:txBody>
          <a:bodyPr>
            <a:spAutoFit/>
          </a:bodyPr>
          <a:lstStyle/>
          <a:p>
            <a:pPr marL="225425" indent="-225425" defTabSz="914363">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Extend Interoperability</a:t>
            </a:r>
          </a:p>
          <a:p>
            <a:pPr marL="225425" indent="-225425" defTabSz="914363">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Simplified Administration</a:t>
            </a:r>
          </a:p>
          <a:p>
            <a:pPr marL="225425" indent="-225425" defTabSz="914363">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Rich Platform Services</a:t>
            </a:r>
          </a:p>
          <a:p>
            <a:pPr marL="225425" indent="-225425" defTabSz="914363">
              <a:spcBef>
                <a:spcPct val="20000"/>
              </a:spcBef>
              <a:buClr>
                <a:srgbClr val="FFFFFF"/>
              </a:buClr>
              <a:buSzPct val="100000"/>
              <a:buFontTx/>
              <a:buBlip>
                <a:blip r:embed="rId4"/>
              </a:buBlip>
              <a:defRPr/>
            </a:pPr>
            <a:r>
              <a:rPr lang="en-US" sz="2400" dirty="0">
                <a:gradFill>
                  <a:gsLst>
                    <a:gs pos="0">
                      <a:schemeClr val="tx1"/>
                    </a:gs>
                    <a:gs pos="86000">
                      <a:schemeClr val="tx1"/>
                    </a:gs>
                  </a:gsLst>
                  <a:lin ang="5400000" scaled="0"/>
                </a:gradFill>
                <a:latin typeface="+mn-lt"/>
                <a:cs typeface="+mn-cs"/>
              </a:rPr>
              <a:t>Developer Productivity</a:t>
            </a:r>
          </a:p>
        </p:txBody>
      </p:sp>
      <p:grpSp>
        <p:nvGrpSpPr>
          <p:cNvPr id="35846" name="Group 38"/>
          <p:cNvGrpSpPr>
            <a:grpSpLocks noChangeAspect="1"/>
          </p:cNvGrpSpPr>
          <p:nvPr/>
        </p:nvGrpSpPr>
        <p:grpSpPr bwMode="auto">
          <a:xfrm>
            <a:off x="6165850" y="3854450"/>
            <a:ext cx="6015038" cy="6007100"/>
            <a:chOff x="8812212" y="3454400"/>
            <a:chExt cx="6818313" cy="6809739"/>
          </a:xfrm>
        </p:grpSpPr>
        <p:sp>
          <p:nvSpPr>
            <p:cNvPr id="21" name="Oval 13"/>
            <p:cNvSpPr>
              <a:spLocks noChangeArrowheads="1"/>
            </p:cNvSpPr>
            <p:nvPr/>
          </p:nvSpPr>
          <p:spPr bwMode="auto">
            <a:xfrm>
              <a:off x="8812212" y="3454400"/>
              <a:ext cx="6818313" cy="6809739"/>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nvGrpSpPr>
            <p:cNvPr id="35850" name="Group 21"/>
            <p:cNvGrpSpPr>
              <a:grpSpLocks/>
            </p:cNvGrpSpPr>
            <p:nvPr/>
          </p:nvGrpSpPr>
          <p:grpSpPr bwMode="auto">
            <a:xfrm rot="5400000">
              <a:off x="8983847" y="3634730"/>
              <a:ext cx="6484217" cy="6467271"/>
              <a:chOff x="8983847" y="3634730"/>
              <a:chExt cx="6484217" cy="6467271"/>
            </a:xfrm>
          </p:grpSpPr>
          <p:grpSp>
            <p:nvGrpSpPr>
              <p:cNvPr id="35854" name="Group 29"/>
              <p:cNvGrpSpPr>
                <a:grpSpLocks/>
              </p:cNvGrpSpPr>
              <p:nvPr/>
            </p:nvGrpSpPr>
            <p:grpSpPr bwMode="auto">
              <a:xfrm>
                <a:off x="8984970" y="3636234"/>
                <a:ext cx="6473630" cy="6462748"/>
                <a:chOff x="3589570" y="1545357"/>
                <a:chExt cx="4924647" cy="4922560"/>
              </a:xfrm>
            </p:grpSpPr>
            <p:sp>
              <p:nvSpPr>
                <p:cNvPr id="36" name="Block Arc 35"/>
                <p:cNvSpPr/>
                <p:nvPr/>
              </p:nvSpPr>
              <p:spPr>
                <a:xfrm>
                  <a:off x="3589570" y="1545357"/>
                  <a:ext cx="4924647" cy="4922560"/>
                </a:xfrm>
                <a:prstGeom prst="blockArc">
                  <a:avLst>
                    <a:gd name="adj1" fmla="val 10800000"/>
                    <a:gd name="adj2" fmla="val 16171340"/>
                    <a:gd name="adj3" fmla="val 24575"/>
                  </a:avLst>
                </a:prstGeom>
                <a:gradFill flip="none" rotWithShape="1">
                  <a:gsLst>
                    <a:gs pos="0">
                      <a:srgbClr val="3497AE"/>
                    </a:gs>
                    <a:gs pos="5000">
                      <a:srgbClr val="3497AE">
                        <a:lumMod val="60000"/>
                        <a:lumOff val="40000"/>
                      </a:srgbClr>
                    </a:gs>
                    <a:gs pos="15000">
                      <a:srgbClr val="3497AE"/>
                    </a:gs>
                    <a:gs pos="40000">
                      <a:srgbClr val="3497AE">
                        <a:lumMod val="75000"/>
                      </a:srgbClr>
                    </a:gs>
                    <a:gs pos="70000">
                      <a:srgbClr val="3497AE"/>
                    </a:gs>
                    <a:gs pos="80000">
                      <a:srgbClr val="3497AE"/>
                    </a:gs>
                    <a:gs pos="90000">
                      <a:srgbClr val="3497AE">
                        <a:lumMod val="75000"/>
                      </a:srgbClr>
                    </a:gs>
                    <a:gs pos="100000">
                      <a:srgbClr val="3497AE">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7" name="TextBox 36"/>
                <p:cNvSpPr txBox="1"/>
                <p:nvPr/>
              </p:nvSpPr>
              <p:spPr>
                <a:xfrm rot="18832854">
                  <a:off x="3906792" y="2468133"/>
                  <a:ext cx="2475776" cy="1157975"/>
                </a:xfrm>
                <a:prstGeom prst="rect">
                  <a:avLst/>
                </a:prstGeom>
                <a:noFill/>
              </p:spPr>
              <p:txBody>
                <a:bodyPr spcFirstLastPara="1" anchor="ctr">
                  <a:prstTxWarp prst="textArchUp">
                    <a:avLst>
                      <a:gd name="adj" fmla="val 11290371"/>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Unified Project and</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 Portfolio Management</a:t>
                  </a:r>
                </a:p>
              </p:txBody>
            </p:sp>
          </p:grpSp>
          <p:grpSp>
            <p:nvGrpSpPr>
              <p:cNvPr id="35855" name="Group 31"/>
              <p:cNvGrpSpPr>
                <a:grpSpLocks/>
              </p:cNvGrpSpPr>
              <p:nvPr/>
            </p:nvGrpSpPr>
            <p:grpSpPr bwMode="auto">
              <a:xfrm>
                <a:off x="8984070" y="3635015"/>
                <a:ext cx="6483994" cy="6465482"/>
                <a:chOff x="3589572" y="1544321"/>
                <a:chExt cx="4922563" cy="4924641"/>
              </a:xfrm>
            </p:grpSpPr>
            <p:sp>
              <p:nvSpPr>
                <p:cNvPr id="34" name="Block Arc 33"/>
                <p:cNvSpPr/>
                <p:nvPr/>
              </p:nvSpPr>
              <p:spPr>
                <a:xfrm rot="5400000">
                  <a:off x="3588533" y="1545360"/>
                  <a:ext cx="4924641" cy="4922563"/>
                </a:xfrm>
                <a:prstGeom prst="blockArc">
                  <a:avLst>
                    <a:gd name="adj1" fmla="val 10800000"/>
                    <a:gd name="adj2" fmla="val 16171340"/>
                    <a:gd name="adj3" fmla="val 24575"/>
                  </a:avLst>
                </a:prstGeom>
                <a:gradFill flip="none" rotWithShape="1">
                  <a:gsLst>
                    <a:gs pos="0">
                      <a:srgbClr val="DF8045"/>
                    </a:gs>
                    <a:gs pos="5000">
                      <a:srgbClr val="DF8045">
                        <a:lumMod val="60000"/>
                        <a:lumOff val="40000"/>
                      </a:srgbClr>
                    </a:gs>
                    <a:gs pos="15000">
                      <a:srgbClr val="DF8045"/>
                    </a:gs>
                    <a:gs pos="40000">
                      <a:srgbClr val="DF8045">
                        <a:lumMod val="75000"/>
                      </a:srgbClr>
                    </a:gs>
                    <a:gs pos="70000">
                      <a:srgbClr val="DF8045"/>
                    </a:gs>
                    <a:gs pos="80000">
                      <a:srgbClr val="DF8045"/>
                    </a:gs>
                    <a:gs pos="90000">
                      <a:srgbClr val="DF8045">
                        <a:lumMod val="75000"/>
                      </a:srgbClr>
                    </a:gs>
                    <a:gs pos="100000">
                      <a:srgbClr val="DF8045">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5" name="TextBox 34"/>
                <p:cNvSpPr txBox="1"/>
                <p:nvPr/>
              </p:nvSpPr>
              <p:spPr>
                <a:xfrm rot="2664417">
                  <a:off x="5597597" y="2466941"/>
                  <a:ext cx="2619746" cy="1342824"/>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Simple and Intuitive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User Experience</a:t>
                  </a:r>
                </a:p>
              </p:txBody>
            </p:sp>
          </p:grpSp>
          <p:grpSp>
            <p:nvGrpSpPr>
              <p:cNvPr id="35856" name="Group 32"/>
              <p:cNvGrpSpPr>
                <a:grpSpLocks/>
              </p:cNvGrpSpPr>
              <p:nvPr/>
            </p:nvGrpSpPr>
            <p:grpSpPr bwMode="auto">
              <a:xfrm>
                <a:off x="8983847" y="3634730"/>
                <a:ext cx="6473626" cy="6462749"/>
                <a:chOff x="3588531" y="1544318"/>
                <a:chExt cx="4924647" cy="4922560"/>
              </a:xfrm>
            </p:grpSpPr>
            <p:sp>
              <p:nvSpPr>
                <p:cNvPr id="29" name="Block Arc 28"/>
                <p:cNvSpPr/>
                <p:nvPr/>
              </p:nvSpPr>
              <p:spPr>
                <a:xfrm rot="10800000">
                  <a:off x="3588531" y="1544318"/>
                  <a:ext cx="4924647" cy="4922560"/>
                </a:xfrm>
                <a:prstGeom prst="blockArc">
                  <a:avLst>
                    <a:gd name="adj1" fmla="val 10800000"/>
                    <a:gd name="adj2" fmla="val 16171340"/>
                    <a:gd name="adj3" fmla="val 24575"/>
                  </a:avLst>
                </a:prstGeom>
                <a:gradFill flip="none" rotWithShape="1">
                  <a:gsLst>
                    <a:gs pos="0">
                      <a:srgbClr val="FFC000"/>
                    </a:gs>
                    <a:gs pos="5000">
                      <a:srgbClr val="FFC000">
                        <a:lumMod val="60000"/>
                        <a:lumOff val="40000"/>
                      </a:srgbClr>
                    </a:gs>
                    <a:gs pos="15000">
                      <a:srgbClr val="FFC000"/>
                    </a:gs>
                    <a:gs pos="40000">
                      <a:srgbClr val="FFC000">
                        <a:lumMod val="75000"/>
                      </a:srgbClr>
                    </a:gs>
                    <a:gs pos="70000">
                      <a:srgbClr val="FFC000"/>
                    </a:gs>
                    <a:gs pos="80000">
                      <a:srgbClr val="FFC000"/>
                    </a:gs>
                    <a:gs pos="90000">
                      <a:srgbClr val="FFC000">
                        <a:lumMod val="75000"/>
                      </a:srgbClr>
                    </a:gs>
                    <a:gs pos="100000">
                      <a:srgbClr val="FFC000">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3" name="TextBox 32"/>
                <p:cNvSpPr txBox="1"/>
                <p:nvPr/>
              </p:nvSpPr>
              <p:spPr>
                <a:xfrm rot="8100000">
                  <a:off x="5494245" y="4150901"/>
                  <a:ext cx="2823395" cy="1471000"/>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Enhanced Collaboration</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and Reporting</a:t>
                  </a:r>
                </a:p>
              </p:txBody>
            </p:sp>
          </p:grpSp>
          <p:grpSp>
            <p:nvGrpSpPr>
              <p:cNvPr id="35857" name="Group 33"/>
              <p:cNvGrpSpPr>
                <a:grpSpLocks/>
              </p:cNvGrpSpPr>
              <p:nvPr/>
            </p:nvGrpSpPr>
            <p:grpSpPr bwMode="auto">
              <a:xfrm>
                <a:off x="8986339" y="3636519"/>
                <a:ext cx="6470889" cy="6465482"/>
                <a:chOff x="3590611" y="1545360"/>
                <a:chExt cx="4922563" cy="4924642"/>
              </a:xfrm>
            </p:grpSpPr>
            <p:sp>
              <p:nvSpPr>
                <p:cNvPr id="27" name="Block Arc 26"/>
                <p:cNvSpPr/>
                <p:nvPr/>
              </p:nvSpPr>
              <p:spPr>
                <a:xfrm rot="16200000">
                  <a:off x="3589572" y="1546399"/>
                  <a:ext cx="4924642" cy="4922563"/>
                </a:xfrm>
                <a:prstGeom prst="blockArc">
                  <a:avLst>
                    <a:gd name="adj1" fmla="val 10800000"/>
                    <a:gd name="adj2" fmla="val 16171340"/>
                    <a:gd name="adj3" fmla="val 24575"/>
                  </a:avLst>
                </a:prstGeom>
                <a:gradFill flip="none" rotWithShape="1">
                  <a:gsLst>
                    <a:gs pos="0">
                      <a:srgbClr val="7DCC2E"/>
                    </a:gs>
                    <a:gs pos="5000">
                      <a:srgbClr val="7DCC2E">
                        <a:lumMod val="60000"/>
                        <a:lumOff val="40000"/>
                      </a:srgbClr>
                    </a:gs>
                    <a:gs pos="15000">
                      <a:srgbClr val="7DCC2E"/>
                    </a:gs>
                    <a:gs pos="40000">
                      <a:srgbClr val="7DCC2E">
                        <a:lumMod val="75000"/>
                      </a:srgbClr>
                    </a:gs>
                    <a:gs pos="70000">
                      <a:srgbClr val="7DCC2E"/>
                    </a:gs>
                    <a:gs pos="80000">
                      <a:srgbClr val="7DCC2E"/>
                    </a:gs>
                    <a:gs pos="90000">
                      <a:srgbClr val="7DCC2E">
                        <a:lumMod val="75000"/>
                      </a:srgbClr>
                    </a:gs>
                    <a:gs pos="100000">
                      <a:srgbClr val="7DCC2E">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7DCC2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28" name="TextBox 27"/>
                <p:cNvSpPr txBox="1"/>
                <p:nvPr/>
              </p:nvSpPr>
              <p:spPr>
                <a:xfrm rot="13500000">
                  <a:off x="3879637" y="3813313"/>
                  <a:ext cx="2939883" cy="1900136"/>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Scalable and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Connected Platform</a:t>
                  </a:r>
                </a:p>
              </p:txBody>
            </p:sp>
          </p:grpSp>
        </p:grpSp>
        <p:sp>
          <p:nvSpPr>
            <p:cNvPr id="38" name="Oval 13"/>
            <p:cNvSpPr>
              <a:spLocks noChangeArrowheads="1"/>
            </p:cNvSpPr>
            <p:nvPr/>
          </p:nvSpPr>
          <p:spPr bwMode="auto">
            <a:xfrm rot="10800000">
              <a:off x="10643308" y="5283194"/>
              <a:ext cx="3156123" cy="3152152"/>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233" y="1828801"/>
            <a:ext cx="4583745" cy="2975092"/>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pic>
        <p:nvPicPr>
          <p:cNvPr id="23" name="Picture 7" descr="\\SERVER3\InternalBin\Resource DVD\DVD_ART36\Logos\Exchange Server (brand)\exchange server brand rev h.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28600" y="5679665"/>
            <a:ext cx="2567941" cy="49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048000" y="5467691"/>
            <a:ext cx="2660391" cy="68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descr="C:\Users\mitchelld\Desktop\NotReady_for_Primetime_6-26\SharePoint Server 2010\SharePoint Server 2010 (brand)\sharepoint server 2010 h bl.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536810" y="5001271"/>
            <a:ext cx="2904224" cy="45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9" descr="\\SERVER3\InternalBin\Resource DVD\DVD_ART36\Logos\Microsoft Dynamics\Dynamics - overall brand\dynamics brand rev h.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478440" y="6230013"/>
            <a:ext cx="2116739" cy="4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 descr="C:\Users\swinard\Desktop\Office 2010 Assest\Ofc-2010_c_r.png"/>
          <p:cNvPicPr>
            <a:picLocks noChangeAspect="1" noChangeArrowheads="1"/>
          </p:cNvPicPr>
          <p:nvPr/>
        </p:nvPicPr>
        <p:blipFill>
          <a:blip r:embed="rId10" cstate="screen">
            <a:extLst>
              <a:ext uri="{28A0092B-C50C-407E-A947-70E740481C1C}">
                <a14:useLocalDpi xmlns:a14="http://schemas.microsoft.com/office/drawing/2010/main"/>
              </a:ext>
            </a:extLst>
          </a:blip>
          <a:stretch>
            <a:fillRect/>
          </a:stretch>
        </p:blipFill>
        <p:spPr bwMode="auto">
          <a:xfrm>
            <a:off x="838200" y="5063784"/>
            <a:ext cx="1463093" cy="393979"/>
          </a:xfrm>
          <a:prstGeom prst="rect">
            <a:avLst/>
          </a:prstGeom>
          <a:noFill/>
          <a:effectLst>
            <a:outerShdw blurRad="50800" dist="38100" dir="2700000" sx="98000" sy="98000" algn="tl" rotWithShape="0">
              <a:prstClr val="black">
                <a:alpha val="50000"/>
              </a:prstClr>
            </a:outerShdw>
          </a:effectLst>
        </p:spPr>
      </p:pic>
    </p:spTree>
    <p:extLst>
      <p:ext uri="{BB962C8B-B14F-4D97-AF65-F5344CB8AC3E}">
        <p14:creationId xmlns:p14="http://schemas.microsoft.com/office/powerpoint/2010/main" val="182039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6"/>
          <p:cNvSpPr>
            <a:spLocks/>
          </p:cNvSpPr>
          <p:nvPr/>
        </p:nvSpPr>
        <p:spPr bwMode="auto">
          <a:xfrm flipH="1">
            <a:off x="0" y="990600"/>
            <a:ext cx="9144000" cy="5865813"/>
          </a:xfrm>
          <a:custGeom>
            <a:avLst/>
            <a:gdLst/>
            <a:ahLst/>
            <a:cxnLst>
              <a:cxn ang="0">
                <a:pos x="0" y="3312"/>
              </a:cxn>
              <a:cxn ang="0">
                <a:pos x="176" y="3326"/>
              </a:cxn>
              <a:cxn ang="0">
                <a:pos x="462" y="3336"/>
              </a:cxn>
              <a:cxn ang="0">
                <a:pos x="748" y="3338"/>
              </a:cxn>
              <a:cxn ang="0">
                <a:pos x="966" y="3332"/>
              </a:cxn>
              <a:cxn ang="0">
                <a:pos x="1204" y="3320"/>
              </a:cxn>
              <a:cxn ang="0">
                <a:pos x="1458" y="3300"/>
              </a:cxn>
              <a:cxn ang="0">
                <a:pos x="1724" y="3270"/>
              </a:cxn>
              <a:cxn ang="0">
                <a:pos x="2000" y="3228"/>
              </a:cxn>
              <a:cxn ang="0">
                <a:pos x="2282" y="3174"/>
              </a:cxn>
              <a:cxn ang="0">
                <a:pos x="2568" y="3106"/>
              </a:cxn>
              <a:cxn ang="0">
                <a:pos x="2856" y="3022"/>
              </a:cxn>
              <a:cxn ang="0">
                <a:pos x="3140" y="2922"/>
              </a:cxn>
              <a:cxn ang="0">
                <a:pos x="3280" y="2864"/>
              </a:cxn>
              <a:cxn ang="0">
                <a:pos x="3370" y="2824"/>
              </a:cxn>
              <a:cxn ang="0">
                <a:pos x="3546" y="2740"/>
              </a:cxn>
              <a:cxn ang="0">
                <a:pos x="3718" y="2648"/>
              </a:cxn>
              <a:cxn ang="0">
                <a:pos x="3886" y="2552"/>
              </a:cxn>
              <a:cxn ang="0">
                <a:pos x="4048" y="2450"/>
              </a:cxn>
              <a:cxn ang="0">
                <a:pos x="4204" y="2346"/>
              </a:cxn>
              <a:cxn ang="0">
                <a:pos x="4356" y="2236"/>
              </a:cxn>
              <a:cxn ang="0">
                <a:pos x="4502" y="2122"/>
              </a:cxn>
              <a:cxn ang="0">
                <a:pos x="4644" y="2008"/>
              </a:cxn>
              <a:cxn ang="0">
                <a:pos x="4846" y="1832"/>
              </a:cxn>
              <a:cxn ang="0">
                <a:pos x="5098" y="1592"/>
              </a:cxn>
              <a:cxn ang="0">
                <a:pos x="5326" y="1354"/>
              </a:cxn>
              <a:cxn ang="0">
                <a:pos x="5534" y="1120"/>
              </a:cxn>
              <a:cxn ang="0">
                <a:pos x="5718" y="896"/>
              </a:cxn>
              <a:cxn ang="0">
                <a:pos x="5880" y="686"/>
              </a:cxn>
              <a:cxn ang="0">
                <a:pos x="6018" y="496"/>
              </a:cxn>
              <a:cxn ang="0">
                <a:pos x="6130" y="330"/>
              </a:cxn>
              <a:cxn ang="0">
                <a:pos x="6284" y="88"/>
              </a:cxn>
              <a:cxn ang="0">
                <a:pos x="6336" y="0"/>
              </a:cxn>
              <a:cxn ang="0">
                <a:pos x="0" y="4160"/>
              </a:cxn>
            </a:cxnLst>
            <a:rect l="0" t="0" r="r" b="b"/>
            <a:pathLst>
              <a:path w="6336" h="4160">
                <a:moveTo>
                  <a:pt x="0" y="3312"/>
                </a:moveTo>
                <a:lnTo>
                  <a:pt x="0" y="3312"/>
                </a:lnTo>
                <a:lnTo>
                  <a:pt x="80" y="3318"/>
                </a:lnTo>
                <a:lnTo>
                  <a:pt x="176" y="3326"/>
                </a:lnTo>
                <a:lnTo>
                  <a:pt x="304" y="3332"/>
                </a:lnTo>
                <a:lnTo>
                  <a:pt x="462" y="3336"/>
                </a:lnTo>
                <a:lnTo>
                  <a:pt x="646" y="3338"/>
                </a:lnTo>
                <a:lnTo>
                  <a:pt x="748" y="3338"/>
                </a:lnTo>
                <a:lnTo>
                  <a:pt x="854" y="3336"/>
                </a:lnTo>
                <a:lnTo>
                  <a:pt x="966" y="3332"/>
                </a:lnTo>
                <a:lnTo>
                  <a:pt x="1082" y="3328"/>
                </a:lnTo>
                <a:lnTo>
                  <a:pt x="1204" y="3320"/>
                </a:lnTo>
                <a:lnTo>
                  <a:pt x="1328" y="3312"/>
                </a:lnTo>
                <a:lnTo>
                  <a:pt x="1458" y="3300"/>
                </a:lnTo>
                <a:lnTo>
                  <a:pt x="1590" y="3286"/>
                </a:lnTo>
                <a:lnTo>
                  <a:pt x="1724" y="3270"/>
                </a:lnTo>
                <a:lnTo>
                  <a:pt x="1860" y="3250"/>
                </a:lnTo>
                <a:lnTo>
                  <a:pt x="2000" y="3228"/>
                </a:lnTo>
                <a:lnTo>
                  <a:pt x="2140" y="3204"/>
                </a:lnTo>
                <a:lnTo>
                  <a:pt x="2282" y="3174"/>
                </a:lnTo>
                <a:lnTo>
                  <a:pt x="2426" y="3142"/>
                </a:lnTo>
                <a:lnTo>
                  <a:pt x="2568" y="3106"/>
                </a:lnTo>
                <a:lnTo>
                  <a:pt x="2712" y="3066"/>
                </a:lnTo>
                <a:lnTo>
                  <a:pt x="2856" y="3022"/>
                </a:lnTo>
                <a:lnTo>
                  <a:pt x="2998" y="2974"/>
                </a:lnTo>
                <a:lnTo>
                  <a:pt x="3140" y="2922"/>
                </a:lnTo>
                <a:lnTo>
                  <a:pt x="3210" y="2894"/>
                </a:lnTo>
                <a:lnTo>
                  <a:pt x="3280" y="2864"/>
                </a:lnTo>
                <a:lnTo>
                  <a:pt x="3280" y="2864"/>
                </a:lnTo>
                <a:lnTo>
                  <a:pt x="3370" y="2824"/>
                </a:lnTo>
                <a:lnTo>
                  <a:pt x="3460" y="2782"/>
                </a:lnTo>
                <a:lnTo>
                  <a:pt x="3546" y="2740"/>
                </a:lnTo>
                <a:lnTo>
                  <a:pt x="3634" y="2694"/>
                </a:lnTo>
                <a:lnTo>
                  <a:pt x="3718" y="2648"/>
                </a:lnTo>
                <a:lnTo>
                  <a:pt x="3802" y="2602"/>
                </a:lnTo>
                <a:lnTo>
                  <a:pt x="3886" y="2552"/>
                </a:lnTo>
                <a:lnTo>
                  <a:pt x="3968" y="2502"/>
                </a:lnTo>
                <a:lnTo>
                  <a:pt x="4048" y="2450"/>
                </a:lnTo>
                <a:lnTo>
                  <a:pt x="4126" y="2398"/>
                </a:lnTo>
                <a:lnTo>
                  <a:pt x="4204" y="2346"/>
                </a:lnTo>
                <a:lnTo>
                  <a:pt x="4280" y="2290"/>
                </a:lnTo>
                <a:lnTo>
                  <a:pt x="4356" y="2236"/>
                </a:lnTo>
                <a:lnTo>
                  <a:pt x="4430" y="2180"/>
                </a:lnTo>
                <a:lnTo>
                  <a:pt x="4502" y="2122"/>
                </a:lnTo>
                <a:lnTo>
                  <a:pt x="4574" y="2066"/>
                </a:lnTo>
                <a:lnTo>
                  <a:pt x="4644" y="2008"/>
                </a:lnTo>
                <a:lnTo>
                  <a:pt x="4714" y="1950"/>
                </a:lnTo>
                <a:lnTo>
                  <a:pt x="4846" y="1832"/>
                </a:lnTo>
                <a:lnTo>
                  <a:pt x="4974" y="1712"/>
                </a:lnTo>
                <a:lnTo>
                  <a:pt x="5098" y="1592"/>
                </a:lnTo>
                <a:lnTo>
                  <a:pt x="5216" y="1472"/>
                </a:lnTo>
                <a:lnTo>
                  <a:pt x="5326" y="1354"/>
                </a:lnTo>
                <a:lnTo>
                  <a:pt x="5434" y="1236"/>
                </a:lnTo>
                <a:lnTo>
                  <a:pt x="5534" y="1120"/>
                </a:lnTo>
                <a:lnTo>
                  <a:pt x="5630" y="1006"/>
                </a:lnTo>
                <a:lnTo>
                  <a:pt x="5718" y="896"/>
                </a:lnTo>
                <a:lnTo>
                  <a:pt x="5802" y="790"/>
                </a:lnTo>
                <a:lnTo>
                  <a:pt x="5880" y="686"/>
                </a:lnTo>
                <a:lnTo>
                  <a:pt x="5952" y="590"/>
                </a:lnTo>
                <a:lnTo>
                  <a:pt x="6018" y="496"/>
                </a:lnTo>
                <a:lnTo>
                  <a:pt x="6076" y="410"/>
                </a:lnTo>
                <a:lnTo>
                  <a:pt x="6130" y="330"/>
                </a:lnTo>
                <a:lnTo>
                  <a:pt x="6220" y="194"/>
                </a:lnTo>
                <a:lnTo>
                  <a:pt x="6284" y="88"/>
                </a:lnTo>
                <a:lnTo>
                  <a:pt x="6322" y="24"/>
                </a:lnTo>
                <a:lnTo>
                  <a:pt x="6336" y="0"/>
                </a:lnTo>
                <a:lnTo>
                  <a:pt x="6336" y="4160"/>
                </a:lnTo>
                <a:lnTo>
                  <a:pt x="0" y="4160"/>
                </a:lnTo>
                <a:lnTo>
                  <a:pt x="0" y="3312"/>
                </a:lnTo>
                <a:close/>
              </a:path>
            </a:pathLst>
          </a:custGeom>
          <a:gradFill flip="none" rotWithShape="1">
            <a:gsLst>
              <a:gs pos="0">
                <a:schemeClr val="bg1">
                  <a:lumMod val="85000"/>
                  <a:alpha val="25000"/>
                </a:schemeClr>
              </a:gs>
              <a:gs pos="50000">
                <a:schemeClr val="bg1">
                  <a:lumMod val="85000"/>
                  <a:alpha val="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dirty="0"/>
          </a:p>
        </p:txBody>
      </p:sp>
      <p:sp>
        <p:nvSpPr>
          <p:cNvPr id="50" name="Freeform 5"/>
          <p:cNvSpPr>
            <a:spLocks/>
          </p:cNvSpPr>
          <p:nvPr/>
        </p:nvSpPr>
        <p:spPr bwMode="auto">
          <a:xfrm>
            <a:off x="-22225" y="762000"/>
            <a:ext cx="9166225" cy="6110288"/>
          </a:xfrm>
          <a:custGeom>
            <a:avLst/>
            <a:gdLst/>
            <a:ahLst/>
            <a:cxnLst>
              <a:cxn ang="0">
                <a:pos x="3291" y="0"/>
              </a:cxn>
              <a:cxn ang="0">
                <a:pos x="3321" y="264"/>
              </a:cxn>
              <a:cxn ang="0">
                <a:pos x="458" y="843"/>
              </a:cxn>
              <a:cxn ang="0">
                <a:pos x="0" y="688"/>
              </a:cxn>
              <a:cxn ang="0">
                <a:pos x="0" y="2160"/>
              </a:cxn>
              <a:cxn ang="0">
                <a:pos x="2100" y="2160"/>
              </a:cxn>
              <a:cxn ang="0">
                <a:pos x="1803" y="1197"/>
              </a:cxn>
              <a:cxn ang="0">
                <a:pos x="3380" y="791"/>
              </a:cxn>
              <a:cxn ang="0">
                <a:pos x="3410" y="1055"/>
              </a:cxn>
              <a:cxn ang="0">
                <a:pos x="3849" y="422"/>
              </a:cxn>
              <a:cxn ang="0">
                <a:pos x="3291" y="0"/>
              </a:cxn>
            </a:cxnLst>
            <a:rect l="0" t="0" r="r" b="b"/>
            <a:pathLst>
              <a:path w="3849" h="2160">
                <a:moveTo>
                  <a:pt x="3291" y="0"/>
                </a:moveTo>
                <a:cubicBezTo>
                  <a:pt x="3321" y="264"/>
                  <a:pt x="3321" y="264"/>
                  <a:pt x="3321" y="264"/>
                </a:cubicBezTo>
                <a:cubicBezTo>
                  <a:pt x="2555" y="226"/>
                  <a:pt x="1162" y="445"/>
                  <a:pt x="458" y="843"/>
                </a:cubicBezTo>
                <a:cubicBezTo>
                  <a:pt x="125" y="831"/>
                  <a:pt x="0" y="688"/>
                  <a:pt x="0" y="688"/>
                </a:cubicBezTo>
                <a:cubicBezTo>
                  <a:pt x="0" y="2160"/>
                  <a:pt x="0" y="2160"/>
                  <a:pt x="0" y="2160"/>
                </a:cubicBezTo>
                <a:cubicBezTo>
                  <a:pt x="2100" y="2160"/>
                  <a:pt x="2100" y="2160"/>
                  <a:pt x="2100" y="2160"/>
                </a:cubicBezTo>
                <a:cubicBezTo>
                  <a:pt x="2100" y="2160"/>
                  <a:pt x="761" y="1767"/>
                  <a:pt x="1803" y="1197"/>
                </a:cubicBezTo>
                <a:cubicBezTo>
                  <a:pt x="2236" y="971"/>
                  <a:pt x="2760" y="831"/>
                  <a:pt x="3380" y="791"/>
                </a:cubicBezTo>
                <a:cubicBezTo>
                  <a:pt x="3410" y="1055"/>
                  <a:pt x="3410" y="1055"/>
                  <a:pt x="3410" y="1055"/>
                </a:cubicBezTo>
                <a:cubicBezTo>
                  <a:pt x="3849" y="422"/>
                  <a:pt x="3849" y="422"/>
                  <a:pt x="3849" y="422"/>
                </a:cubicBezTo>
                <a:lnTo>
                  <a:pt x="3291" y="0"/>
                </a:lnTo>
                <a:close/>
              </a:path>
            </a:pathLst>
          </a:custGeom>
          <a:gradFill>
            <a:gsLst>
              <a:gs pos="0">
                <a:srgbClr val="0F0F0F"/>
              </a:gs>
              <a:gs pos="77000">
                <a:schemeClr val="bg2">
                  <a:lumMod val="95000"/>
                  <a:lumOff val="5000"/>
                </a:schemeClr>
              </a:gs>
            </a:gsLst>
            <a:lin ang="16200000" scaled="1"/>
          </a:gradFill>
          <a:ln w="9525">
            <a:noFill/>
            <a:round/>
            <a:headEnd/>
            <a:tailEnd/>
          </a:ln>
        </p:spPr>
        <p:txBody>
          <a:bodyPr/>
          <a:lstStyle/>
          <a:p>
            <a:pPr defTabSz="914363" fontAlgn="auto">
              <a:spcBef>
                <a:spcPts val="0"/>
              </a:spcBef>
              <a:spcAft>
                <a:spcPts val="0"/>
              </a:spcAft>
              <a:defRPr/>
            </a:pPr>
            <a:endParaRPr lang="en-US" dirty="0">
              <a:latin typeface="+mn-lt"/>
              <a:cs typeface="+mn-cs"/>
            </a:endParaRPr>
          </a:p>
        </p:txBody>
      </p:sp>
      <p:pic>
        <p:nvPicPr>
          <p:cNvPr id="17412" name="Picture 15" descr="C:\Users\mitchelld\Desktop\Assets\Web_Net.png"/>
          <p:cNvPicPr>
            <a:picLocks noChangeAspect="1" noChangeArrowheads="1"/>
          </p:cNvPicPr>
          <p:nvPr/>
        </p:nvPicPr>
        <p:blipFill>
          <a:blip r:embed="rId3">
            <a:lum contrast="40000"/>
            <a:grayscl/>
            <a:extLst>
              <a:ext uri="{28A0092B-C50C-407E-A947-70E740481C1C}">
                <a14:useLocalDpi xmlns:a14="http://schemas.microsoft.com/office/drawing/2010/main"/>
              </a:ext>
            </a:extLst>
          </a:blip>
          <a:srcRect/>
          <a:stretch>
            <a:fillRect/>
          </a:stretch>
        </p:blipFill>
        <p:spPr bwMode="auto">
          <a:xfrm>
            <a:off x="-180975" y="2044700"/>
            <a:ext cx="9324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3" name="Group 84"/>
          <p:cNvGrpSpPr>
            <a:grpSpLocks/>
          </p:cNvGrpSpPr>
          <p:nvPr/>
        </p:nvGrpSpPr>
        <p:grpSpPr bwMode="auto">
          <a:xfrm>
            <a:off x="360363" y="1143000"/>
            <a:ext cx="323850" cy="6575425"/>
            <a:chOff x="1203759" y="1447800"/>
            <a:chExt cx="431800" cy="6574631"/>
          </a:xfrm>
        </p:grpSpPr>
        <p:sp>
          <p:nvSpPr>
            <p:cNvPr id="56" name="Freeform 31"/>
            <p:cNvSpPr>
              <a:spLocks/>
            </p:cNvSpPr>
            <p:nvPr/>
          </p:nvSpPr>
          <p:spPr bwMode="auto">
            <a:xfrm>
              <a:off x="1203759" y="3570032"/>
              <a:ext cx="431800" cy="2330169"/>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alpha val="50000"/>
                  </a:schemeClr>
                </a:gs>
                <a:gs pos="50000">
                  <a:schemeClr val="tx1">
                    <a:alpha val="50000"/>
                  </a:schemeClr>
                </a:gs>
                <a:gs pos="100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a:defRPr/>
              </a:pPr>
              <a:endParaRPr lang="en-US" sz="2900"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58" name="Freeform 31"/>
            <p:cNvSpPr>
              <a:spLocks/>
            </p:cNvSpPr>
            <p:nvPr/>
          </p:nvSpPr>
          <p:spPr bwMode="auto">
            <a:xfrm>
              <a:off x="1203759" y="1447800"/>
              <a:ext cx="431800" cy="2328582"/>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alpha val="50000"/>
                  </a:schemeClr>
                </a:gs>
                <a:gs pos="50000">
                  <a:schemeClr val="tx1">
                    <a:alpha val="50000"/>
                  </a:schemeClr>
                </a:gs>
                <a:gs pos="100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a:defRPr/>
              </a:pPr>
              <a:endParaRPr lang="en-US" sz="2900"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59" name="Freeform 31"/>
            <p:cNvSpPr>
              <a:spLocks/>
            </p:cNvSpPr>
            <p:nvPr/>
          </p:nvSpPr>
          <p:spPr bwMode="auto">
            <a:xfrm>
              <a:off x="1203759" y="5693850"/>
              <a:ext cx="431800" cy="2328581"/>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alpha val="50000"/>
                  </a:schemeClr>
                </a:gs>
                <a:gs pos="42000">
                  <a:schemeClr val="tx1">
                    <a:alpha val="0"/>
                  </a:schemeClr>
                </a:gs>
                <a:gs pos="80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a:defRPr/>
              </a:pPr>
              <a:endParaRPr lang="en-US" sz="2900"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grpSp>
      <p:sp>
        <p:nvSpPr>
          <p:cNvPr id="2" name="Title 1"/>
          <p:cNvSpPr>
            <a:spLocks noGrp="1"/>
          </p:cNvSpPr>
          <p:nvPr>
            <p:ph type="title"/>
          </p:nvPr>
        </p:nvSpPr>
        <p:spPr>
          <a:xfrm>
            <a:off x="389436" y="228600"/>
            <a:ext cx="8363938" cy="720197"/>
          </a:xfrm>
        </p:spPr>
        <p:txBody>
          <a:bodyPr/>
          <a:lstStyle/>
          <a:p>
            <a:pPr defTabSz="914363" fontAlgn="auto">
              <a:spcAft>
                <a:spcPts val="0"/>
              </a:spcAft>
              <a:defRPr/>
            </a:pPr>
            <a:r>
              <a:rPr sz="3200" dirty="0">
                <a:sym typeface="Wingdings" pitchFamily="2" charset="2"/>
              </a:rPr>
              <a:t>Choose the Right Tools that Can Evolve with You</a:t>
            </a:r>
            <a:br>
              <a:rPr sz="3200" dirty="0">
                <a:sym typeface="Wingdings" pitchFamily="2" charset="2"/>
              </a:rPr>
            </a:br>
            <a:r>
              <a:rPr lang="en-US" sz="2000" i="1" dirty="0" smtClean="0">
                <a:gradFill>
                  <a:gsLst>
                    <a:gs pos="50000">
                      <a:srgbClr val="CDD804">
                        <a:lumMod val="40000"/>
                        <a:lumOff val="60000"/>
                      </a:srgbClr>
                    </a:gs>
                    <a:gs pos="100000">
                      <a:srgbClr val="CDD804"/>
                    </a:gs>
                  </a:gsLst>
                  <a:lin ang="5400000" scaled="0"/>
                </a:gradFill>
                <a:sym typeface="Wingdings" pitchFamily="2" charset="2"/>
              </a:rPr>
              <a:t>Work Management Solutions for Individuals, Teams and the Enterprise</a:t>
            </a:r>
            <a:endParaRPr lang="en-US" sz="2000" i="1" dirty="0">
              <a:gradFill>
                <a:gsLst>
                  <a:gs pos="50000">
                    <a:srgbClr val="CDD804">
                      <a:lumMod val="40000"/>
                      <a:lumOff val="60000"/>
                    </a:srgbClr>
                  </a:gs>
                  <a:gs pos="100000">
                    <a:srgbClr val="CDD804"/>
                  </a:gs>
                </a:gsLst>
                <a:lin ang="5400000" scaled="0"/>
              </a:gradFill>
            </a:endParaRPr>
          </a:p>
        </p:txBody>
      </p:sp>
      <p:sp>
        <p:nvSpPr>
          <p:cNvPr id="113" name="Freeform 55"/>
          <p:cNvSpPr>
            <a:spLocks/>
          </p:cNvSpPr>
          <p:nvPr/>
        </p:nvSpPr>
        <p:spPr bwMode="auto">
          <a:xfrm>
            <a:off x="528638" y="6046788"/>
            <a:ext cx="8331200" cy="477837"/>
          </a:xfrm>
          <a:custGeom>
            <a:avLst/>
            <a:gdLst/>
            <a:ahLst/>
            <a:cxnLst>
              <a:cxn ang="0">
                <a:pos x="0" y="209"/>
              </a:cxn>
              <a:cxn ang="0">
                <a:pos x="7515" y="209"/>
              </a:cxn>
              <a:cxn ang="0">
                <a:pos x="7409" y="330"/>
              </a:cxn>
              <a:cxn ang="0">
                <a:pos x="7515" y="330"/>
              </a:cxn>
              <a:cxn ang="0">
                <a:pos x="7675" y="164"/>
              </a:cxn>
              <a:cxn ang="0">
                <a:pos x="7508" y="0"/>
              </a:cxn>
              <a:cxn ang="0">
                <a:pos x="7409" y="0"/>
              </a:cxn>
              <a:cxn ang="0">
                <a:pos x="7515" y="115"/>
              </a:cxn>
              <a:cxn ang="0">
                <a:pos x="0" y="115"/>
              </a:cxn>
            </a:cxnLst>
            <a:rect l="0" t="0" r="r" b="b"/>
            <a:pathLst>
              <a:path w="7675" h="330">
                <a:moveTo>
                  <a:pt x="0" y="209"/>
                </a:moveTo>
                <a:lnTo>
                  <a:pt x="7515" y="209"/>
                </a:lnTo>
                <a:lnTo>
                  <a:pt x="7409" y="330"/>
                </a:lnTo>
                <a:lnTo>
                  <a:pt x="7515" y="330"/>
                </a:lnTo>
                <a:lnTo>
                  <a:pt x="7675" y="164"/>
                </a:lnTo>
                <a:lnTo>
                  <a:pt x="7508" y="0"/>
                </a:lnTo>
                <a:lnTo>
                  <a:pt x="7409" y="0"/>
                </a:lnTo>
                <a:lnTo>
                  <a:pt x="7515" y="115"/>
                </a:lnTo>
                <a:lnTo>
                  <a:pt x="0" y="115"/>
                </a:lnTo>
              </a:path>
            </a:pathLst>
          </a:custGeom>
          <a:gradFill flip="none" rotWithShape="1">
            <a:gsLst>
              <a:gs pos="0">
                <a:schemeClr val="tx1">
                  <a:alpha val="50000"/>
                </a:schemeClr>
              </a:gs>
              <a:gs pos="50000">
                <a:schemeClr val="tx1">
                  <a:alpha val="50000"/>
                </a:schemeClr>
              </a:gs>
              <a:gs pos="100000">
                <a:schemeClr val="tx1">
                  <a:alpha val="0"/>
                </a:schemeClr>
              </a:gs>
            </a:gsLst>
            <a:lin ang="108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a:defRPr/>
            </a:pPr>
            <a:endParaRPr lang="en-US" sz="2900"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114" name="TextBox 113"/>
          <p:cNvSpPr txBox="1"/>
          <p:nvPr/>
        </p:nvSpPr>
        <p:spPr>
          <a:xfrm>
            <a:off x="1260351" y="6189971"/>
            <a:ext cx="426335" cy="207749"/>
          </a:xfrm>
          <a:prstGeom prst="rect">
            <a:avLst/>
          </a:prstGeom>
          <a:noFill/>
        </p:spPr>
        <p:txBody>
          <a:bodyPr wrap="non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1096919">
              <a:lnSpc>
                <a:spcPct val="75000"/>
              </a:lnSpc>
              <a:defRPr/>
            </a:pPr>
            <a:r>
              <a:rPr lang="en-US" b="1" i="1" dirty="0">
                <a:ln w="11430"/>
                <a:solidFill>
                  <a:srgbClr val="FFFF00"/>
                </a:solidFill>
                <a:effectLst>
                  <a:outerShdw blurRad="50800" dist="39000" dir="5460000" algn="tl">
                    <a:srgbClr val="000000">
                      <a:alpha val="38000"/>
                    </a:srgbClr>
                  </a:outerShdw>
                </a:effectLst>
                <a:latin typeface="+mj-lt"/>
                <a:cs typeface="+mn-cs"/>
              </a:rPr>
              <a:t>Low</a:t>
            </a:r>
          </a:p>
        </p:txBody>
      </p:sp>
      <p:sp>
        <p:nvSpPr>
          <p:cNvPr id="115" name="TextBox 114"/>
          <p:cNvSpPr txBox="1"/>
          <p:nvPr/>
        </p:nvSpPr>
        <p:spPr>
          <a:xfrm>
            <a:off x="3753085" y="6189971"/>
            <a:ext cx="878446" cy="207749"/>
          </a:xfrm>
          <a:prstGeom prst="rect">
            <a:avLst/>
          </a:prstGeom>
          <a:noFill/>
        </p:spPr>
        <p:txBody>
          <a:bodyPr wrap="non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1096919">
              <a:lnSpc>
                <a:spcPct val="75000"/>
              </a:lnSpc>
              <a:defRPr/>
            </a:pPr>
            <a:r>
              <a:rPr lang="en-US" b="1" i="1" dirty="0">
                <a:ln w="11430"/>
                <a:solidFill>
                  <a:srgbClr val="FFFF00"/>
                </a:solidFill>
                <a:effectLst>
                  <a:outerShdw blurRad="50800" dist="39000" dir="5460000" algn="tl">
                    <a:srgbClr val="000000">
                      <a:alpha val="38000"/>
                    </a:srgbClr>
                  </a:outerShdw>
                </a:effectLst>
                <a:latin typeface="+mj-lt"/>
                <a:cs typeface="+mn-cs"/>
              </a:rPr>
              <a:t>Medium</a:t>
            </a:r>
          </a:p>
        </p:txBody>
      </p:sp>
      <p:sp>
        <p:nvSpPr>
          <p:cNvPr id="116" name="TextBox 115"/>
          <p:cNvSpPr txBox="1"/>
          <p:nvPr/>
        </p:nvSpPr>
        <p:spPr>
          <a:xfrm>
            <a:off x="6685710" y="6189971"/>
            <a:ext cx="524182" cy="207749"/>
          </a:xfrm>
          <a:prstGeom prst="rect">
            <a:avLst/>
          </a:prstGeom>
          <a:noFill/>
        </p:spPr>
        <p:txBody>
          <a:bodyPr wrap="non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1096919">
              <a:lnSpc>
                <a:spcPct val="75000"/>
              </a:lnSpc>
              <a:defRPr/>
            </a:pPr>
            <a:r>
              <a:rPr lang="en-US" b="1" i="1" dirty="0">
                <a:ln w="11430"/>
                <a:solidFill>
                  <a:srgbClr val="FFFF00"/>
                </a:solidFill>
                <a:effectLst>
                  <a:outerShdw blurRad="50800" dist="39000" dir="5460000" algn="tl">
                    <a:srgbClr val="000000">
                      <a:alpha val="38000"/>
                    </a:srgbClr>
                  </a:outerShdw>
                </a:effectLst>
                <a:latin typeface="+mj-lt"/>
                <a:cs typeface="+mn-cs"/>
              </a:rPr>
              <a:t>High</a:t>
            </a:r>
          </a:p>
        </p:txBody>
      </p:sp>
      <p:sp>
        <p:nvSpPr>
          <p:cNvPr id="117" name="TextBox 116"/>
          <p:cNvSpPr txBox="1"/>
          <p:nvPr/>
        </p:nvSpPr>
        <p:spPr>
          <a:xfrm rot="16200000">
            <a:off x="-28613" y="5444742"/>
            <a:ext cx="1102866" cy="207749"/>
          </a:xfrm>
          <a:prstGeom prst="rect">
            <a:avLst/>
          </a:prstGeom>
          <a:noFill/>
        </p:spPr>
        <p:txBody>
          <a:bodyPr wrap="non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1096919">
              <a:lnSpc>
                <a:spcPct val="75000"/>
              </a:lnSpc>
              <a:defRPr/>
            </a:pPr>
            <a:r>
              <a:rPr lang="en-US" b="1" i="1" dirty="0">
                <a:ln w="11430"/>
                <a:solidFill>
                  <a:srgbClr val="FFFF00"/>
                </a:solidFill>
                <a:effectLst>
                  <a:outerShdw blurRad="50800" dist="39000" dir="5460000" algn="tl">
                    <a:srgbClr val="000000">
                      <a:alpha val="38000"/>
                    </a:srgbClr>
                  </a:outerShdw>
                </a:effectLst>
                <a:latin typeface="+mj-lt"/>
                <a:cs typeface="+mn-cs"/>
              </a:rPr>
              <a:t>Individual</a:t>
            </a:r>
          </a:p>
        </p:txBody>
      </p:sp>
      <p:sp>
        <p:nvSpPr>
          <p:cNvPr id="118" name="TextBox 117"/>
          <p:cNvSpPr txBox="1"/>
          <p:nvPr/>
        </p:nvSpPr>
        <p:spPr>
          <a:xfrm rot="16200000">
            <a:off x="235081" y="3934739"/>
            <a:ext cx="575478" cy="207749"/>
          </a:xfrm>
          <a:prstGeom prst="rect">
            <a:avLst/>
          </a:prstGeom>
          <a:noFill/>
        </p:spPr>
        <p:txBody>
          <a:bodyPr wrap="non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1096919">
              <a:lnSpc>
                <a:spcPct val="75000"/>
              </a:lnSpc>
              <a:defRPr/>
            </a:pPr>
            <a:r>
              <a:rPr lang="en-US" b="1" i="1" dirty="0">
                <a:ln w="11430"/>
                <a:solidFill>
                  <a:srgbClr val="FFFF00"/>
                </a:solidFill>
                <a:effectLst>
                  <a:outerShdw blurRad="50800" dist="39000" dir="5460000" algn="tl">
                    <a:srgbClr val="000000">
                      <a:alpha val="38000"/>
                    </a:srgbClr>
                  </a:outerShdw>
                </a:effectLst>
                <a:latin typeface="+mj-lt"/>
                <a:cs typeface="+mn-cs"/>
              </a:rPr>
              <a:t>Team</a:t>
            </a:r>
          </a:p>
        </p:txBody>
      </p:sp>
      <p:sp>
        <p:nvSpPr>
          <p:cNvPr id="119" name="TextBox 118"/>
          <p:cNvSpPr txBox="1"/>
          <p:nvPr/>
        </p:nvSpPr>
        <p:spPr>
          <a:xfrm rot="16200000">
            <a:off x="-17776" y="2081106"/>
            <a:ext cx="1081193" cy="207749"/>
          </a:xfrm>
          <a:prstGeom prst="rect">
            <a:avLst/>
          </a:prstGeom>
          <a:noFill/>
        </p:spPr>
        <p:txBody>
          <a:bodyPr wrap="non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1096919">
              <a:lnSpc>
                <a:spcPct val="75000"/>
              </a:lnSpc>
              <a:defRPr/>
            </a:pPr>
            <a:r>
              <a:rPr lang="en-US" b="1" i="1" dirty="0">
                <a:ln w="11430"/>
                <a:solidFill>
                  <a:srgbClr val="FFFF00"/>
                </a:solidFill>
                <a:effectLst>
                  <a:outerShdw blurRad="50800" dist="39000" dir="5460000" algn="tl">
                    <a:srgbClr val="000000">
                      <a:alpha val="38000"/>
                    </a:srgbClr>
                  </a:outerShdw>
                </a:effectLst>
                <a:latin typeface="+mj-lt"/>
                <a:cs typeface="+mn-cs"/>
              </a:rPr>
              <a:t>Enterprise</a:t>
            </a:r>
          </a:p>
        </p:txBody>
      </p:sp>
      <p:sp>
        <p:nvSpPr>
          <p:cNvPr id="120" name="TextBox 119"/>
          <p:cNvSpPr txBox="1"/>
          <p:nvPr/>
        </p:nvSpPr>
        <p:spPr>
          <a:xfrm>
            <a:off x="1103476" y="4533689"/>
            <a:ext cx="2077172" cy="307777"/>
          </a:xfrm>
          <a:prstGeom prst="rect">
            <a:avLst/>
          </a:prstGeom>
          <a:noFill/>
        </p:spPr>
        <p:txBody>
          <a:bodyPr wrap="none" lIns="0" tIns="0" rIns="0" bIns="0">
            <a:spAutoFit/>
          </a:bodyPr>
          <a:lstStyle/>
          <a:p>
            <a:pPr defTabSz="914363" fontAlgn="auto">
              <a:spcBef>
                <a:spcPts val="0"/>
              </a:spcBef>
              <a:spcAft>
                <a:spcPts val="0"/>
              </a:spcAft>
              <a:defRPr/>
            </a:pPr>
            <a:r>
              <a:rPr lang="en-US" sz="2000" b="1" i="1" dirty="0">
                <a:gradFill>
                  <a:gsLst>
                    <a:gs pos="0">
                      <a:schemeClr val="tx1"/>
                    </a:gs>
                    <a:gs pos="86000">
                      <a:schemeClr val="tx1"/>
                    </a:gs>
                  </a:gsLst>
                  <a:lin ang="5400000" scaled="0"/>
                </a:gradFill>
                <a:latin typeface="+mn-lt"/>
                <a:cs typeface="+mn-cs"/>
              </a:rPr>
              <a:t>Project Managers</a:t>
            </a:r>
          </a:p>
        </p:txBody>
      </p:sp>
      <p:sp>
        <p:nvSpPr>
          <p:cNvPr id="121" name="TextBox 120"/>
          <p:cNvSpPr txBox="1"/>
          <p:nvPr/>
        </p:nvSpPr>
        <p:spPr>
          <a:xfrm>
            <a:off x="1912782" y="2842161"/>
            <a:ext cx="3439724" cy="615553"/>
          </a:xfrm>
          <a:prstGeom prst="rect">
            <a:avLst/>
          </a:prstGeom>
          <a:noFill/>
        </p:spPr>
        <p:txBody>
          <a:bodyPr wrap="none" lIns="0" tIns="0" rIns="0" bIns="0">
            <a:spAutoFit/>
          </a:bodyPr>
          <a:lstStyle/>
          <a:p>
            <a:pPr algn="ctr" defTabSz="914363" fontAlgn="auto">
              <a:spcBef>
                <a:spcPts val="0"/>
              </a:spcBef>
              <a:spcAft>
                <a:spcPts val="0"/>
              </a:spcAft>
              <a:defRPr/>
            </a:pPr>
            <a:r>
              <a:rPr lang="en-US" sz="2000" b="1" i="1" dirty="0">
                <a:gradFill>
                  <a:gsLst>
                    <a:gs pos="0">
                      <a:schemeClr val="tx1"/>
                    </a:gs>
                    <a:gs pos="86000">
                      <a:schemeClr val="tx1"/>
                    </a:gs>
                  </a:gsLst>
                  <a:lin ang="5400000" scaled="0"/>
                </a:gradFill>
                <a:latin typeface="+mn-lt"/>
                <a:cs typeface="+mn-cs"/>
              </a:rPr>
              <a:t>Workgroup </a:t>
            </a:r>
            <a:br>
              <a:rPr lang="en-US" sz="2000" b="1" i="1" dirty="0">
                <a:gradFill>
                  <a:gsLst>
                    <a:gs pos="0">
                      <a:schemeClr val="tx1"/>
                    </a:gs>
                    <a:gs pos="86000">
                      <a:schemeClr val="tx1"/>
                    </a:gs>
                  </a:gsLst>
                  <a:lin ang="5400000" scaled="0"/>
                </a:gradFill>
                <a:latin typeface="+mn-lt"/>
                <a:cs typeface="+mn-cs"/>
              </a:rPr>
            </a:br>
            <a:r>
              <a:rPr lang="en-US" sz="2000" b="1" i="1" dirty="0">
                <a:gradFill>
                  <a:gsLst>
                    <a:gs pos="0">
                      <a:schemeClr val="tx1"/>
                    </a:gs>
                    <a:gs pos="86000">
                      <a:schemeClr val="tx1"/>
                    </a:gs>
                  </a:gsLst>
                  <a:lin ang="5400000" scaled="0"/>
                </a:gradFill>
                <a:latin typeface="+mn-lt"/>
                <a:cs typeface="+mn-cs"/>
              </a:rPr>
              <a:t>Collaboration and Reporting</a:t>
            </a:r>
          </a:p>
        </p:txBody>
      </p:sp>
      <p:sp>
        <p:nvSpPr>
          <p:cNvPr id="122" name="TextBox 121"/>
          <p:cNvSpPr txBox="1"/>
          <p:nvPr/>
        </p:nvSpPr>
        <p:spPr>
          <a:xfrm>
            <a:off x="5257978" y="1828800"/>
            <a:ext cx="3201234" cy="615553"/>
          </a:xfrm>
          <a:prstGeom prst="rect">
            <a:avLst/>
          </a:prstGeom>
          <a:noFill/>
        </p:spPr>
        <p:txBody>
          <a:bodyPr lIns="0" tIns="0" rIns="0" bIns="0">
            <a:spAutoFit/>
          </a:bodyPr>
          <a:lstStyle/>
          <a:p>
            <a:pPr algn="ctr" defTabSz="914363" fontAlgn="auto">
              <a:spcBef>
                <a:spcPts val="0"/>
              </a:spcBef>
              <a:spcAft>
                <a:spcPts val="0"/>
              </a:spcAft>
              <a:defRPr/>
            </a:pPr>
            <a:r>
              <a:rPr lang="en-US" sz="2000" b="1" i="1" dirty="0">
                <a:gradFill>
                  <a:gsLst>
                    <a:gs pos="0">
                      <a:schemeClr val="tx1"/>
                    </a:gs>
                    <a:gs pos="86000">
                      <a:schemeClr val="tx1"/>
                    </a:gs>
                  </a:gsLst>
                  <a:lin ang="5400000" scaled="0"/>
                </a:gradFill>
                <a:latin typeface="+mn-lt"/>
                <a:cs typeface="+mn-cs"/>
              </a:rPr>
              <a:t>Project &amp; </a:t>
            </a:r>
            <a:br>
              <a:rPr lang="en-US" sz="2000" b="1" i="1" dirty="0">
                <a:gradFill>
                  <a:gsLst>
                    <a:gs pos="0">
                      <a:schemeClr val="tx1"/>
                    </a:gs>
                    <a:gs pos="86000">
                      <a:schemeClr val="tx1"/>
                    </a:gs>
                  </a:gsLst>
                  <a:lin ang="5400000" scaled="0"/>
                </a:gradFill>
                <a:latin typeface="+mn-lt"/>
                <a:cs typeface="+mn-cs"/>
              </a:rPr>
            </a:br>
            <a:r>
              <a:rPr lang="en-US" sz="2000" b="1" i="1" dirty="0">
                <a:gradFill>
                  <a:gsLst>
                    <a:gs pos="0">
                      <a:schemeClr val="tx1"/>
                    </a:gs>
                    <a:gs pos="86000">
                      <a:schemeClr val="tx1"/>
                    </a:gs>
                  </a:gsLst>
                  <a:lin ang="5400000" scaled="0"/>
                </a:gradFill>
                <a:latin typeface="+mn-lt"/>
                <a:cs typeface="+mn-cs"/>
              </a:rPr>
              <a:t>Portfolio Management</a:t>
            </a:r>
          </a:p>
        </p:txBody>
      </p:sp>
      <p:grpSp>
        <p:nvGrpSpPr>
          <p:cNvPr id="4" name="Group 125"/>
          <p:cNvGrpSpPr>
            <a:grpSpLocks/>
          </p:cNvGrpSpPr>
          <p:nvPr/>
        </p:nvGrpSpPr>
        <p:grpSpPr bwMode="auto">
          <a:xfrm>
            <a:off x="3019425" y="5002213"/>
            <a:ext cx="2352675" cy="255587"/>
            <a:chOff x="5564669" y="5538830"/>
            <a:chExt cx="3135783" cy="256028"/>
          </a:xfrm>
        </p:grpSpPr>
        <p:sp>
          <p:nvSpPr>
            <p:cNvPr id="123" name="Oval 122"/>
            <p:cNvSpPr/>
            <p:nvPr/>
          </p:nvSpPr>
          <p:spPr bwMode="auto">
            <a:xfrm>
              <a:off x="5564669" y="5538830"/>
              <a:ext cx="182832"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endParaRPr>
            </a:p>
          </p:txBody>
        </p:sp>
        <p:cxnSp>
          <p:nvCxnSpPr>
            <p:cNvPr id="124" name="Straight Connector 123"/>
            <p:cNvCxnSpPr/>
            <p:nvPr/>
          </p:nvCxnSpPr>
          <p:spPr>
            <a:xfrm>
              <a:off x="5865812" y="5791200"/>
              <a:ext cx="283464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23" idx="5"/>
            </p:cNvCxnSpPr>
            <p:nvPr/>
          </p:nvCxnSpPr>
          <p:spPr>
            <a:xfrm rot="16200000" flipV="1">
              <a:off x="5728230" y="5649960"/>
              <a:ext cx="137392" cy="152403"/>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grpSp>
        <p:nvGrpSpPr>
          <p:cNvPr id="5" name="Group 126"/>
          <p:cNvGrpSpPr>
            <a:grpSpLocks/>
          </p:cNvGrpSpPr>
          <p:nvPr/>
        </p:nvGrpSpPr>
        <p:grpSpPr bwMode="auto">
          <a:xfrm>
            <a:off x="4257675" y="3652838"/>
            <a:ext cx="1460500" cy="255587"/>
            <a:chOff x="5564669" y="5538830"/>
            <a:chExt cx="1947063" cy="256028"/>
          </a:xfrm>
        </p:grpSpPr>
        <p:sp>
          <p:nvSpPr>
            <p:cNvPr id="128" name="Oval 127"/>
            <p:cNvSpPr/>
            <p:nvPr/>
          </p:nvSpPr>
          <p:spPr bwMode="auto">
            <a:xfrm>
              <a:off x="5564669" y="5538830"/>
              <a:ext cx="182832"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endParaRPr>
            </a:p>
          </p:txBody>
        </p:sp>
        <p:cxnSp>
          <p:nvCxnSpPr>
            <p:cNvPr id="129" name="Straight Connector 128"/>
            <p:cNvCxnSpPr/>
            <p:nvPr/>
          </p:nvCxnSpPr>
          <p:spPr>
            <a:xfrm>
              <a:off x="5865812" y="5791200"/>
              <a:ext cx="164592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8" idx="5"/>
            </p:cNvCxnSpPr>
            <p:nvPr/>
          </p:nvCxnSpPr>
          <p:spPr>
            <a:xfrm rot="16200000" flipV="1">
              <a:off x="5728230" y="5649960"/>
              <a:ext cx="137392" cy="152403"/>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136" name="TextBox 135"/>
          <p:cNvSpPr txBox="1"/>
          <p:nvPr/>
        </p:nvSpPr>
        <p:spPr>
          <a:xfrm>
            <a:off x="4772077" y="3961826"/>
            <a:ext cx="3687135" cy="1027974"/>
          </a:xfrm>
          <a:prstGeom prst="rect">
            <a:avLst/>
          </a:prstGeom>
          <a:noFill/>
        </p:spPr>
        <p:txBody>
          <a:bodyPr wrap="square">
            <a:spAutoFit/>
          </a:bodyPr>
          <a:lstStyle/>
          <a:p>
            <a:pPr marL="227013" indent="-227013" defTabSz="914363">
              <a:lnSpc>
                <a:spcPct val="90000"/>
              </a:lnSpc>
              <a:spcBef>
                <a:spcPct val="20000"/>
              </a:spcBef>
              <a:buFontTx/>
              <a:buBlip>
                <a:blip r:embed="rId4"/>
              </a:buBlip>
              <a:defRPr/>
            </a:pPr>
            <a:r>
              <a:rPr lang="en-US" sz="1600" b="1" dirty="0">
                <a:gradFill>
                  <a:gsLst>
                    <a:gs pos="0">
                      <a:schemeClr val="tx1"/>
                    </a:gs>
                    <a:gs pos="100000">
                      <a:schemeClr val="tx1"/>
                    </a:gs>
                  </a:gsLst>
                  <a:lin ang="5400000" scaled="0"/>
                </a:gradFill>
                <a:latin typeface="+mn-lt"/>
                <a:cs typeface="+mn-cs"/>
              </a:rPr>
              <a:t>Project </a:t>
            </a:r>
            <a:r>
              <a:rPr lang="en-US" sz="1600" b="1" dirty="0" smtClean="0">
                <a:gradFill>
                  <a:gsLst>
                    <a:gs pos="0">
                      <a:schemeClr val="tx1"/>
                    </a:gs>
                    <a:gs pos="100000">
                      <a:schemeClr val="tx1"/>
                    </a:gs>
                  </a:gsLst>
                  <a:lin ang="5400000" scaled="0"/>
                </a:gradFill>
                <a:latin typeface="+mn-lt"/>
                <a:cs typeface="+mn-cs"/>
              </a:rPr>
              <a:t>Professional Synch to SharePoint</a:t>
            </a:r>
            <a:endParaRPr lang="en-US" sz="1600" b="1" dirty="0">
              <a:gradFill>
                <a:gsLst>
                  <a:gs pos="0">
                    <a:schemeClr val="tx1"/>
                  </a:gs>
                  <a:gs pos="100000">
                    <a:schemeClr val="tx1"/>
                  </a:gs>
                </a:gsLst>
                <a:lin ang="5400000" scaled="0"/>
              </a:gradFill>
              <a:latin typeface="+mn-lt"/>
              <a:cs typeface="+mn-cs"/>
            </a:endParaRPr>
          </a:p>
          <a:p>
            <a:pPr marL="227013" indent="-227013" defTabSz="914363">
              <a:lnSpc>
                <a:spcPct val="90000"/>
              </a:lnSpc>
              <a:spcBef>
                <a:spcPct val="20000"/>
              </a:spcBef>
              <a:buFontTx/>
              <a:buBlip>
                <a:blip r:embed="rId4"/>
              </a:buBlip>
              <a:defRPr/>
            </a:pPr>
            <a:r>
              <a:rPr lang="en-US" sz="1600" b="1" dirty="0">
                <a:gradFill>
                  <a:gsLst>
                    <a:gs pos="0">
                      <a:schemeClr val="tx1"/>
                    </a:gs>
                    <a:gs pos="100000">
                      <a:schemeClr val="tx1"/>
                    </a:gs>
                  </a:gsLst>
                  <a:lin ang="5400000" scaled="0"/>
                </a:gradFill>
                <a:latin typeface="+mn-lt"/>
                <a:cs typeface="+mn-cs"/>
              </a:rPr>
              <a:t>Web-Based Project Editing (Project Server)</a:t>
            </a:r>
          </a:p>
        </p:txBody>
      </p:sp>
      <p:sp>
        <p:nvSpPr>
          <p:cNvPr id="137" name="TextBox 136"/>
          <p:cNvSpPr txBox="1"/>
          <p:nvPr/>
        </p:nvSpPr>
        <p:spPr>
          <a:xfrm>
            <a:off x="4114680" y="5286376"/>
            <a:ext cx="3086904" cy="584775"/>
          </a:xfrm>
          <a:prstGeom prst="rect">
            <a:avLst/>
          </a:prstGeom>
          <a:noFill/>
        </p:spPr>
        <p:txBody>
          <a:bodyPr>
            <a:spAutoFit/>
          </a:bodyPr>
          <a:lstStyle/>
          <a:p>
            <a:pPr marL="227013" indent="-227013" defTabSz="914363">
              <a:lnSpc>
                <a:spcPct val="90000"/>
              </a:lnSpc>
              <a:spcBef>
                <a:spcPct val="20000"/>
              </a:spcBef>
              <a:buFontTx/>
              <a:buBlip>
                <a:blip r:embed="rId4"/>
              </a:buBlip>
              <a:defRPr/>
            </a:pPr>
            <a:r>
              <a:rPr lang="en-US" sz="1600" b="1" dirty="0">
                <a:gradFill>
                  <a:gsLst>
                    <a:gs pos="0">
                      <a:schemeClr val="tx1"/>
                    </a:gs>
                    <a:gs pos="100000">
                      <a:schemeClr val="tx1"/>
                    </a:gs>
                  </a:gsLst>
                  <a:lin ang="5400000" scaled="0"/>
                </a:gradFill>
                <a:latin typeface="+mn-lt"/>
                <a:cs typeface="+mn-cs"/>
              </a:rPr>
              <a:t>Project Professional</a:t>
            </a:r>
          </a:p>
          <a:p>
            <a:pPr marL="227013" indent="-227013" defTabSz="914363">
              <a:lnSpc>
                <a:spcPct val="90000"/>
              </a:lnSpc>
              <a:spcBef>
                <a:spcPct val="20000"/>
              </a:spcBef>
              <a:buFontTx/>
              <a:buBlip>
                <a:blip r:embed="rId4"/>
              </a:buBlip>
              <a:defRPr/>
            </a:pPr>
            <a:r>
              <a:rPr lang="en-US" sz="1600" b="1" dirty="0">
                <a:gradFill>
                  <a:gsLst>
                    <a:gs pos="0">
                      <a:schemeClr val="tx1"/>
                    </a:gs>
                    <a:gs pos="100000">
                      <a:schemeClr val="tx1"/>
                    </a:gs>
                  </a:gsLst>
                  <a:lin ang="5400000" scaled="0"/>
                </a:gradFill>
                <a:latin typeface="+mn-lt"/>
                <a:cs typeface="+mn-cs"/>
              </a:rPr>
              <a:t>SharePoint Task Lists</a:t>
            </a:r>
          </a:p>
        </p:txBody>
      </p:sp>
      <p:sp>
        <p:nvSpPr>
          <p:cNvPr id="139" name="TextBox 138"/>
          <p:cNvSpPr txBox="1"/>
          <p:nvPr/>
        </p:nvSpPr>
        <p:spPr>
          <a:xfrm rot="21432127">
            <a:off x="5496208" y="1466396"/>
            <a:ext cx="2440775" cy="184987"/>
          </a:xfrm>
          <a:prstGeom prst="rect">
            <a:avLst/>
          </a:prstGeom>
          <a:noFill/>
        </p:spPr>
        <p:txBody>
          <a:bodyPr spcFirstLastPara="1" wrap="none" lIns="0" tIns="0" rIns="0" bIns="0">
            <a:prstTxWarp prst="textArchUp">
              <a:avLst/>
            </a:prstTxWarp>
            <a:spAutoFit/>
          </a:bodyPr>
          <a:lstStyle/>
          <a:p>
            <a:pPr algn="ctr" defTabSz="1096919">
              <a:lnSpc>
                <a:spcPct val="75000"/>
              </a:lnSpc>
              <a:defRPr/>
            </a:pPr>
            <a:r>
              <a:rPr lang="en-US" sz="1600"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cs typeface="+mn-cs"/>
              </a:rPr>
              <a:t> IT </a:t>
            </a:r>
            <a:r>
              <a:rPr lang="en-US" sz="16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mj-lt"/>
                <a:cs typeface="+mn-cs"/>
              </a:rPr>
              <a:t>Mgt</a:t>
            </a:r>
            <a:r>
              <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cs typeface="+mn-cs"/>
              </a:rPr>
              <a:t> · NPD · Cap Projects · Govt </a:t>
            </a:r>
          </a:p>
        </p:txBody>
      </p:sp>
      <p:sp>
        <p:nvSpPr>
          <p:cNvPr id="74" name="Rectangle 73"/>
          <p:cNvSpPr/>
          <p:nvPr/>
        </p:nvSpPr>
        <p:spPr>
          <a:xfrm>
            <a:off x="3403905" y="6477001"/>
            <a:ext cx="3397526" cy="196977"/>
          </a:xfrm>
          <a:prstGeom prst="rect">
            <a:avLst/>
          </a:prstGeom>
        </p:spPr>
        <p:txBody>
          <a:bodyPr lIns="0" tIns="0" rIns="0" bIns="0">
            <a:spAutoFit/>
          </a:bodyPr>
          <a:lstStyle/>
          <a:p>
            <a:pPr algn="ctr" defTabSz="914400">
              <a:lnSpc>
                <a:spcPct val="80000"/>
              </a:lnSpc>
              <a:defRPr/>
            </a:pPr>
            <a:r>
              <a:rPr lang="en-US" sz="1600" b="1" i="1" spc="-80" dirty="0">
                <a:ln w="3175">
                  <a:noFill/>
                </a:ln>
                <a:gradFill>
                  <a:gsLst>
                    <a:gs pos="50000">
                      <a:srgbClr val="FFFFFF"/>
                    </a:gs>
                    <a:gs pos="100000">
                      <a:srgbClr val="FFFFFF"/>
                    </a:gs>
                  </a:gsLst>
                  <a:lin ang="5400000" scaled="0"/>
                </a:gradFill>
                <a:latin typeface="+mn-lt"/>
                <a:cs typeface="Segoe UI" pitchFamily="34" charset="0"/>
              </a:rPr>
              <a:t>Level of Complexity</a:t>
            </a:r>
          </a:p>
        </p:txBody>
      </p:sp>
      <p:grpSp>
        <p:nvGrpSpPr>
          <p:cNvPr id="6" name="Group 126"/>
          <p:cNvGrpSpPr>
            <a:grpSpLocks/>
          </p:cNvGrpSpPr>
          <p:nvPr/>
        </p:nvGrpSpPr>
        <p:grpSpPr bwMode="auto">
          <a:xfrm>
            <a:off x="6572250" y="2590800"/>
            <a:ext cx="1460500" cy="255588"/>
            <a:chOff x="5564669" y="5538830"/>
            <a:chExt cx="1947064" cy="256028"/>
          </a:xfrm>
        </p:grpSpPr>
        <p:sp>
          <p:nvSpPr>
            <p:cNvPr id="52" name="Oval 51"/>
            <p:cNvSpPr/>
            <p:nvPr/>
          </p:nvSpPr>
          <p:spPr bwMode="auto">
            <a:xfrm>
              <a:off x="5564669" y="5538830"/>
              <a:ext cx="182832"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endParaRPr>
            </a:p>
          </p:txBody>
        </p:sp>
        <p:cxnSp>
          <p:nvCxnSpPr>
            <p:cNvPr id="53" name="Straight Connector 52"/>
            <p:cNvCxnSpPr/>
            <p:nvPr/>
          </p:nvCxnSpPr>
          <p:spPr>
            <a:xfrm>
              <a:off x="5865812" y="5791200"/>
              <a:ext cx="1645921"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2" idx="5"/>
            </p:cNvCxnSpPr>
            <p:nvPr/>
          </p:nvCxnSpPr>
          <p:spPr>
            <a:xfrm rot="16200000" flipV="1">
              <a:off x="5728230" y="5649960"/>
              <a:ext cx="137392" cy="152403"/>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401276" y="2857501"/>
            <a:ext cx="2286595" cy="517065"/>
          </a:xfrm>
          <a:prstGeom prst="rect">
            <a:avLst/>
          </a:prstGeom>
          <a:noFill/>
        </p:spPr>
        <p:txBody>
          <a:bodyPr>
            <a:spAutoFit/>
          </a:bodyPr>
          <a:lstStyle/>
          <a:p>
            <a:pPr marL="227013" indent="-227013" algn="ctr" defTabSz="914363">
              <a:lnSpc>
                <a:spcPct val="90000"/>
              </a:lnSpc>
              <a:spcBef>
                <a:spcPct val="20000"/>
              </a:spcBef>
              <a:defRPr/>
            </a:pPr>
            <a:r>
              <a:rPr lang="en-US" sz="1600" b="1" dirty="0">
                <a:gradFill>
                  <a:gsLst>
                    <a:gs pos="0">
                      <a:schemeClr val="tx1"/>
                    </a:gs>
                    <a:gs pos="100000">
                      <a:schemeClr val="tx1"/>
                    </a:gs>
                  </a:gsLst>
                  <a:lin ang="5400000" scaled="0"/>
                </a:gradFill>
                <a:latin typeface="+mn-lt"/>
                <a:cs typeface="+mn-cs"/>
              </a:rPr>
              <a:t>Project Server 2010</a:t>
            </a:r>
          </a:p>
          <a:p>
            <a:pPr marL="227013" indent="-227013" algn="ctr" defTabSz="914363">
              <a:lnSpc>
                <a:spcPct val="90000"/>
              </a:lnSpc>
              <a:spcBef>
                <a:spcPct val="20000"/>
              </a:spcBef>
              <a:defRPr/>
            </a:pPr>
            <a:r>
              <a:rPr lang="en-US" sz="1100" b="1" dirty="0">
                <a:gradFill>
                  <a:gsLst>
                    <a:gs pos="0">
                      <a:schemeClr val="tx1"/>
                    </a:gs>
                    <a:gs pos="100000">
                      <a:schemeClr val="tx1"/>
                    </a:gs>
                  </a:gsLst>
                  <a:lin ang="5400000" scaled="0"/>
                </a:gradFill>
                <a:latin typeface="+mn-lt"/>
                <a:cs typeface="+mn-cs"/>
              </a:rPr>
              <a:t>(Built on SharePoint</a:t>
            </a:r>
            <a:r>
              <a:rPr lang="en-US" sz="1100" b="1" baseline="30000" dirty="0">
                <a:gradFill>
                  <a:gsLst>
                    <a:gs pos="0">
                      <a:schemeClr val="tx1"/>
                    </a:gs>
                    <a:gs pos="100000">
                      <a:schemeClr val="tx1"/>
                    </a:gs>
                  </a:gsLst>
                  <a:lin ang="5400000" scaled="0"/>
                </a:gradFill>
                <a:latin typeface="+mn-lt"/>
                <a:cs typeface="+mn-cs"/>
              </a:rPr>
              <a:t>®</a:t>
            </a:r>
            <a:r>
              <a:rPr lang="en-US" sz="1100" b="1" dirty="0">
                <a:gradFill>
                  <a:gsLst>
                    <a:gs pos="0">
                      <a:schemeClr val="tx1"/>
                    </a:gs>
                    <a:gs pos="100000">
                      <a:schemeClr val="tx1"/>
                    </a:gs>
                  </a:gsLst>
                  <a:lin ang="5400000" scaled="0"/>
                </a:gradFill>
                <a:latin typeface="+mn-lt"/>
                <a:cs typeface="+mn-cs"/>
              </a:rPr>
              <a:t> Server)</a:t>
            </a:r>
          </a:p>
        </p:txBody>
      </p:sp>
      <p:sp>
        <p:nvSpPr>
          <p:cNvPr id="37" name="Rectangle 36"/>
          <p:cNvSpPr/>
          <p:nvPr/>
        </p:nvSpPr>
        <p:spPr>
          <a:xfrm rot="16200000">
            <a:off x="-1737998" y="4038614"/>
            <a:ext cx="3836790" cy="196977"/>
          </a:xfrm>
          <a:prstGeom prst="rect">
            <a:avLst/>
          </a:prstGeom>
        </p:spPr>
        <p:txBody>
          <a:bodyPr wrap="square" lIns="0" tIns="0" rIns="0" bIns="0">
            <a:spAutoFit/>
          </a:bodyPr>
          <a:lstStyle/>
          <a:p>
            <a:pPr algn="ctr" defTabSz="914400">
              <a:lnSpc>
                <a:spcPct val="80000"/>
              </a:lnSpc>
              <a:defRPr/>
            </a:pPr>
            <a:r>
              <a:rPr lang="en-US" sz="1600" b="1" i="1" spc="-80" dirty="0">
                <a:ln w="3175">
                  <a:noFill/>
                </a:ln>
                <a:gradFill>
                  <a:gsLst>
                    <a:gs pos="50000">
                      <a:srgbClr val="FFFFFF"/>
                    </a:gs>
                    <a:gs pos="100000">
                      <a:srgbClr val="FFFFFF"/>
                    </a:gs>
                  </a:gsLst>
                  <a:lin ang="5400000" scaled="0"/>
                </a:gradFill>
                <a:latin typeface="+mn-lt"/>
                <a:cs typeface="Segoe UI" pitchFamily="34" charset="0"/>
              </a:rPr>
              <a:t>Level of </a:t>
            </a:r>
            <a:r>
              <a:rPr lang="en-US" sz="1600" b="1" i="1" spc="-80" dirty="0" smtClean="0">
                <a:ln w="3175">
                  <a:noFill/>
                </a:ln>
                <a:gradFill>
                  <a:gsLst>
                    <a:gs pos="50000">
                      <a:srgbClr val="FFFFFF"/>
                    </a:gs>
                    <a:gs pos="100000">
                      <a:srgbClr val="FFFFFF"/>
                    </a:gs>
                  </a:gsLst>
                  <a:lin ang="5400000" scaled="0"/>
                </a:gradFill>
                <a:latin typeface="+mn-lt"/>
                <a:cs typeface="Segoe UI" pitchFamily="34" charset="0"/>
              </a:rPr>
              <a:t>Collaboration</a:t>
            </a:r>
            <a:endParaRPr lang="en-US" sz="1600" b="1" i="1" spc="-80" dirty="0">
              <a:ln w="3175">
                <a:noFill/>
              </a:ln>
              <a:gradFill>
                <a:gsLst>
                  <a:gs pos="50000">
                    <a:srgbClr val="FFFFFF"/>
                  </a:gs>
                  <a:gs pos="100000">
                    <a:srgbClr val="FFFFFF"/>
                  </a:gs>
                </a:gsLst>
                <a:lin ang="5400000" scaled="0"/>
              </a:gradFill>
              <a:latin typeface="+mn-lt"/>
              <a:cs typeface="Segoe UI" pitchFamily="34" charset="0"/>
            </a:endParaRPr>
          </a:p>
        </p:txBody>
      </p:sp>
    </p:spTree>
    <p:extLst>
      <p:ext uri="{BB962C8B-B14F-4D97-AF65-F5344CB8AC3E}">
        <p14:creationId xmlns:p14="http://schemas.microsoft.com/office/powerpoint/2010/main" val="44497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Project 2010 Resources</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a:effectLst/>
              </a:rPr>
              <a:t>&amp; </a:t>
            </a:r>
            <a:r>
              <a:rPr lang="en-US" sz="2000" b="1" smtClean="0">
                <a:effectLst/>
              </a:rPr>
              <a:t>Webcasts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484285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08002"/>
            <a:ext cx="7239000" cy="553998"/>
          </a:xfrm>
        </p:spPr>
        <p:txBody>
          <a:bodyPr/>
          <a:lstStyle/>
          <a:p>
            <a:r>
              <a:rPr lang="en-US" sz="4000" dirty="0" smtClean="0"/>
              <a:t>Project 2010 Solution Demo Image</a:t>
            </a:r>
            <a:endParaRPr lang="en-US" sz="4000" dirty="0"/>
          </a:p>
        </p:txBody>
      </p:sp>
      <p:sp>
        <p:nvSpPr>
          <p:cNvPr id="3" name="Text Placeholder 2"/>
          <p:cNvSpPr>
            <a:spLocks noGrp="1"/>
          </p:cNvSpPr>
          <p:nvPr>
            <p:ph type="body" sz="quarter" idx="4294967295"/>
          </p:nvPr>
        </p:nvSpPr>
        <p:spPr>
          <a:xfrm>
            <a:off x="533400" y="1005007"/>
            <a:ext cx="8534400" cy="1661993"/>
          </a:xfrm>
        </p:spPr>
        <p:txBody>
          <a:bodyPr/>
          <a:lstStyle/>
          <a:p>
            <a:pPr marL="0" indent="0">
              <a:buNone/>
            </a:pPr>
            <a:r>
              <a:rPr lang="en-US" sz="2400" dirty="0" smtClean="0"/>
              <a:t>The Project 2010 Solution demo provides a comprehensive overview of the new  and existing capabilities included in </a:t>
            </a:r>
            <a:r>
              <a:rPr lang="en-US" sz="2400" dirty="0" smtClean="0">
                <a:solidFill>
                  <a:srgbClr val="FFC000"/>
                </a:solidFill>
              </a:rPr>
              <a:t>Microsoft Project Professional 2010 </a:t>
            </a:r>
            <a:r>
              <a:rPr lang="en-US" sz="2400" dirty="0" smtClean="0"/>
              <a:t>and </a:t>
            </a:r>
            <a:r>
              <a:rPr lang="en-US" sz="2400" dirty="0" smtClean="0">
                <a:solidFill>
                  <a:srgbClr val="FFC000"/>
                </a:solidFill>
              </a:rPr>
              <a:t>Microsoft Project Server 2010</a:t>
            </a:r>
            <a:r>
              <a:rPr lang="en-US" sz="2400" dirty="0" smtClean="0"/>
              <a:t>. The demo follows the life of a software development project from inception through to completion.</a:t>
            </a:r>
            <a:r>
              <a:rPr lang="en-US" sz="2000" dirty="0" smtClean="0"/>
              <a:t> </a:t>
            </a:r>
          </a:p>
        </p:txBody>
      </p:sp>
      <p:sp>
        <p:nvSpPr>
          <p:cNvPr id="5" name="Rectangle 4"/>
          <p:cNvSpPr/>
          <p:nvPr/>
        </p:nvSpPr>
        <p:spPr>
          <a:xfrm>
            <a:off x="0" y="5842337"/>
            <a:ext cx="9144000" cy="1015663"/>
          </a:xfrm>
          <a:prstGeom prst="rect">
            <a:avLst/>
          </a:prstGeom>
        </p:spPr>
        <p:txBody>
          <a:bodyPr wrap="square">
            <a:spAutoFit/>
          </a:bodyPr>
          <a:lstStyle/>
          <a:p>
            <a:pPr marL="287338" indent="-287338">
              <a:buBlip>
                <a:blip r:embed="rId2"/>
              </a:buBlip>
            </a:pPr>
            <a:r>
              <a:rPr lang="en-US" sz="2000" dirty="0" smtClean="0"/>
              <a:t>Feedback to </a:t>
            </a:r>
            <a:r>
              <a:rPr lang="en-US" sz="2000" u="sng" dirty="0" smtClean="0">
                <a:hlinkClick r:id="rId3"/>
              </a:rPr>
              <a:t>proj2010@microsoft.com</a:t>
            </a:r>
            <a:r>
              <a:rPr lang="en-US" sz="2000" dirty="0" smtClean="0"/>
              <a:t>  and title the email “Demo Feedback”.</a:t>
            </a:r>
          </a:p>
          <a:p>
            <a:pPr marL="287338" indent="-287338">
              <a:buBlip>
                <a:blip r:embed="rId2"/>
              </a:buBlip>
            </a:pPr>
            <a:r>
              <a:rPr lang="en-US" sz="2000" dirty="0"/>
              <a:t>Distributed to </a:t>
            </a:r>
            <a:r>
              <a:rPr lang="en-US" sz="2000" b="1" dirty="0"/>
              <a:t>partners and customers since Beta.</a:t>
            </a:r>
            <a:endParaRPr lang="en-US" sz="2000" dirty="0"/>
          </a:p>
          <a:p>
            <a:endParaRPr lang="en-US" sz="2000" dirty="0" smtClean="0"/>
          </a:p>
        </p:txBody>
      </p:sp>
      <p:sp>
        <p:nvSpPr>
          <p:cNvPr id="8" name="Rectangle 7"/>
          <p:cNvSpPr/>
          <p:nvPr/>
        </p:nvSpPr>
        <p:spPr>
          <a:xfrm>
            <a:off x="533400" y="2728079"/>
            <a:ext cx="8305800" cy="3508653"/>
          </a:xfrm>
          <a:prstGeom prst="rect">
            <a:avLst/>
          </a:prstGeom>
        </p:spPr>
        <p:txBody>
          <a:bodyPr wrap="square">
            <a:spAutoFit/>
          </a:bodyPr>
          <a:lstStyle/>
          <a:p>
            <a:pPr>
              <a:buNone/>
            </a:pPr>
            <a:r>
              <a:rPr lang="en-US" sz="2000" b="1" dirty="0">
                <a:solidFill>
                  <a:schemeClr val="accent1"/>
                </a:solidFill>
              </a:rPr>
              <a:t>EPM Solution demo </a:t>
            </a:r>
            <a:r>
              <a:rPr lang="en-US" sz="2000" b="1" dirty="0" smtClean="0">
                <a:solidFill>
                  <a:schemeClr val="accent1"/>
                </a:solidFill>
              </a:rPr>
              <a:t>includes:</a:t>
            </a:r>
            <a:endParaRPr lang="en-US" sz="2000" b="1" dirty="0">
              <a:solidFill>
                <a:schemeClr val="accent1"/>
              </a:solidFill>
            </a:endParaRPr>
          </a:p>
          <a:p>
            <a:pPr marL="285750" lvl="0" indent="-285750">
              <a:buFont typeface="Arial" pitchFamily="34" charset="0"/>
              <a:buChar char="•"/>
            </a:pPr>
            <a:r>
              <a:rPr lang="en-US" sz="2000" dirty="0"/>
              <a:t>PPM Governance</a:t>
            </a:r>
          </a:p>
          <a:p>
            <a:pPr marL="285750" lvl="0" indent="-285750">
              <a:buFont typeface="Arial" pitchFamily="34" charset="0"/>
              <a:buChar char="•"/>
            </a:pPr>
            <a:r>
              <a:rPr lang="en-US" sz="2000" dirty="0"/>
              <a:t>Portfolio Selection &amp; Analytics</a:t>
            </a:r>
          </a:p>
          <a:p>
            <a:pPr marL="285750" lvl="0" indent="-285750">
              <a:buFont typeface="Arial" pitchFamily="34" charset="0"/>
              <a:buChar char="•"/>
            </a:pPr>
            <a:r>
              <a:rPr lang="en-US" sz="2000" dirty="0"/>
              <a:t>Detailed Planning</a:t>
            </a:r>
          </a:p>
          <a:p>
            <a:pPr marL="285750" lvl="0" indent="-285750">
              <a:buFont typeface="Arial" pitchFamily="34" charset="0"/>
              <a:buChar char="•"/>
            </a:pPr>
            <a:r>
              <a:rPr lang="en-US" sz="2000" dirty="0"/>
              <a:t>Project &amp; Portfolio Execution </a:t>
            </a:r>
          </a:p>
          <a:p>
            <a:pPr>
              <a:buNone/>
            </a:pPr>
            <a:endParaRPr lang="en-US" sz="1100" b="1" u="sng" dirty="0" smtClean="0">
              <a:solidFill>
                <a:schemeClr val="accent1"/>
              </a:solidFill>
            </a:endParaRPr>
          </a:p>
          <a:p>
            <a:pPr>
              <a:buNone/>
            </a:pPr>
            <a:endParaRPr lang="en-US" sz="1100" b="1" u="sng" dirty="0" smtClean="0">
              <a:solidFill>
                <a:schemeClr val="accent1"/>
              </a:solidFill>
            </a:endParaRPr>
          </a:p>
          <a:p>
            <a:pPr>
              <a:buNone/>
            </a:pPr>
            <a:r>
              <a:rPr lang="en-US" sz="2000" b="1" dirty="0" smtClean="0">
                <a:solidFill>
                  <a:schemeClr val="accent1"/>
                </a:solidFill>
              </a:rPr>
              <a:t>Hosted - </a:t>
            </a:r>
            <a:r>
              <a:rPr lang="en-US" sz="2000" b="1" dirty="0" smtClean="0">
                <a:solidFill>
                  <a:schemeClr val="accent1"/>
                </a:solidFill>
                <a:hlinkClick r:id="rId4"/>
              </a:rPr>
              <a:t>http://go.microsoft.com/?linkid=9713654</a:t>
            </a:r>
            <a:endParaRPr lang="en-US" sz="2000" b="1" dirty="0" smtClean="0">
              <a:solidFill>
                <a:schemeClr val="accent1"/>
              </a:solidFill>
            </a:endParaRPr>
          </a:p>
          <a:p>
            <a:r>
              <a:rPr lang="en-US" sz="2000" b="1" dirty="0">
                <a:solidFill>
                  <a:schemeClr val="accent1"/>
                </a:solidFill>
              </a:rPr>
              <a:t>Download - </a:t>
            </a:r>
            <a:r>
              <a:rPr lang="en-US" sz="2000" b="1" dirty="0">
                <a:solidFill>
                  <a:schemeClr val="accent1"/>
                </a:solidFill>
                <a:hlinkClick r:id="rId5"/>
              </a:rPr>
              <a:t>http://go.microsoft.com/?linkid=9713956</a:t>
            </a:r>
            <a:r>
              <a:rPr lang="en-US" sz="2000" b="1" dirty="0">
                <a:solidFill>
                  <a:schemeClr val="accent1"/>
                </a:solidFill>
              </a:rPr>
              <a:t> </a:t>
            </a:r>
            <a:endParaRPr lang="en-US" sz="2000" b="1" dirty="0" smtClean="0">
              <a:solidFill>
                <a:schemeClr val="accent1"/>
              </a:solidFill>
            </a:endParaRPr>
          </a:p>
          <a:p>
            <a:pPr marL="342900" indent="-342900">
              <a:buFont typeface="Arial" pitchFamily="34" charset="0"/>
              <a:buChar char="•"/>
            </a:pPr>
            <a:r>
              <a:rPr lang="en-US" sz="2000" dirty="0">
                <a:solidFill>
                  <a:srgbClr val="FFC000"/>
                </a:solidFill>
              </a:rPr>
              <a:t>Please do follow instructions included in the </a:t>
            </a:r>
            <a:r>
              <a:rPr lang="en-US" sz="2000" dirty="0" smtClean="0">
                <a:solidFill>
                  <a:srgbClr val="FFC000"/>
                </a:solidFill>
              </a:rPr>
              <a:t>documentation. </a:t>
            </a:r>
            <a:endParaRPr lang="en-US" sz="2000" dirty="0">
              <a:solidFill>
                <a:srgbClr val="FFC000"/>
              </a:solidFill>
            </a:endParaRPr>
          </a:p>
          <a:p>
            <a:endParaRPr lang="en-US" sz="2000" b="1" dirty="0">
              <a:solidFill>
                <a:schemeClr val="accent1"/>
              </a:solidFill>
            </a:endParaRPr>
          </a:p>
          <a:p>
            <a:pPr>
              <a:buNone/>
            </a:pPr>
            <a:r>
              <a:rPr lang="en-US" sz="2000" b="1" dirty="0" smtClean="0">
                <a:solidFill>
                  <a:schemeClr val="accent1"/>
                </a:solidFill>
              </a:rPr>
              <a:t> </a:t>
            </a:r>
            <a:endParaRPr lang="en-US" sz="2000" b="1" dirty="0">
              <a:solidFill>
                <a:schemeClr val="accent1"/>
              </a:solidFill>
            </a:endParaRPr>
          </a:p>
        </p:txBody>
      </p:sp>
      <p:sp>
        <p:nvSpPr>
          <p:cNvPr id="9" name="Rectangle 8"/>
          <p:cNvSpPr/>
          <p:nvPr/>
        </p:nvSpPr>
        <p:spPr>
          <a:xfrm>
            <a:off x="4343400" y="2743200"/>
            <a:ext cx="4724400" cy="1631216"/>
          </a:xfrm>
          <a:prstGeom prst="rect">
            <a:avLst/>
          </a:prstGeom>
        </p:spPr>
        <p:txBody>
          <a:bodyPr wrap="square">
            <a:spAutoFit/>
          </a:bodyPr>
          <a:lstStyle/>
          <a:p>
            <a:pPr>
              <a:buNone/>
            </a:pPr>
            <a:r>
              <a:rPr lang="en-US" sz="2000" b="1" dirty="0">
                <a:solidFill>
                  <a:schemeClr val="accent1"/>
                </a:solidFill>
              </a:rPr>
              <a:t>Recommended </a:t>
            </a:r>
            <a:r>
              <a:rPr lang="en-US" sz="2000" b="1" dirty="0" smtClean="0">
                <a:solidFill>
                  <a:schemeClr val="accent1"/>
                </a:solidFill>
              </a:rPr>
              <a:t>Hardware/Software</a:t>
            </a:r>
          </a:p>
          <a:p>
            <a:pPr marL="285750" indent="-285750">
              <a:buFont typeface="Arial" pitchFamily="34" charset="0"/>
              <a:buChar char="•"/>
            </a:pPr>
            <a:r>
              <a:rPr lang="en-US" sz="2000" dirty="0"/>
              <a:t>8GB </a:t>
            </a:r>
            <a:r>
              <a:rPr lang="en-US" sz="2000" dirty="0" smtClean="0"/>
              <a:t>RAM</a:t>
            </a:r>
          </a:p>
          <a:p>
            <a:pPr marL="285750" indent="-285750">
              <a:buFont typeface="Arial" pitchFamily="34" charset="0"/>
              <a:buChar char="•"/>
            </a:pPr>
            <a:r>
              <a:rPr lang="en-US" sz="2000" dirty="0" smtClean="0"/>
              <a:t>Solid </a:t>
            </a:r>
            <a:r>
              <a:rPr lang="en-US" sz="2000" dirty="0"/>
              <a:t>State Drive (</a:t>
            </a:r>
            <a:r>
              <a:rPr lang="en-US" sz="2000" dirty="0" smtClean="0"/>
              <a:t>SSD)</a:t>
            </a:r>
          </a:p>
          <a:p>
            <a:pPr marL="285750" indent="-285750">
              <a:buFont typeface="Arial" pitchFamily="34" charset="0"/>
              <a:buChar char="•"/>
            </a:pPr>
            <a:r>
              <a:rPr lang="en-US" sz="2000" dirty="0" smtClean="0"/>
              <a:t>Windows </a:t>
            </a:r>
            <a:r>
              <a:rPr lang="en-US" sz="2000" dirty="0"/>
              <a:t>Server 2008 R2 64 bit (Hyper-V</a:t>
            </a: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8032750" cy="1523495"/>
          </a:xfrm>
        </p:spPr>
        <p:txBody>
          <a:bodyPr/>
          <a:lstStyle/>
          <a:p>
            <a:r>
              <a:rPr lang="en-US" dirty="0" smtClean="0"/>
              <a:t>Microsoft Project 2010 Ignite - Introduction</a:t>
            </a:r>
            <a:endParaRPr lang="en-US" dirty="0"/>
          </a:p>
        </p:txBody>
      </p:sp>
      <p:sp>
        <p:nvSpPr>
          <p:cNvPr id="3" name="Subtitle 2"/>
          <p:cNvSpPr>
            <a:spLocks noGrp="1"/>
          </p:cNvSpPr>
          <p:nvPr>
            <p:ph type="subTitle" idx="1"/>
          </p:nvPr>
        </p:nvSpPr>
        <p:spPr>
          <a:xfrm>
            <a:off x="730249" y="4863203"/>
            <a:ext cx="7681914" cy="1218795"/>
          </a:xfrm>
        </p:spPr>
        <p:txBody>
          <a:bodyPr/>
          <a:lstStyle/>
          <a:p>
            <a:r>
              <a:rPr lang="en-US" dirty="0" smtClean="0">
                <a:gradFill>
                  <a:gsLst>
                    <a:gs pos="0">
                      <a:schemeClr val="tx1"/>
                    </a:gs>
                    <a:gs pos="100000">
                      <a:schemeClr val="tx1"/>
                    </a:gs>
                  </a:gsLst>
                  <a:lin ang="5400000" scaled="0"/>
                </a:gradFill>
              </a:rPr>
              <a:t>Christophe Fiessinger &amp; Jan Kalis</a:t>
            </a:r>
          </a:p>
          <a:p>
            <a:r>
              <a:rPr lang="en-US" sz="2800" dirty="0" smtClean="0">
                <a:gradFill>
                  <a:gsLst>
                    <a:gs pos="0">
                      <a:schemeClr val="tx1"/>
                    </a:gs>
                    <a:gs pos="100000">
                      <a:schemeClr val="tx1"/>
                    </a:gs>
                  </a:gsLst>
                  <a:lin ang="5400000" scaled="0"/>
                </a:gradFill>
              </a:rPr>
              <a:t>Senior Technical Product Manager</a:t>
            </a:r>
          </a:p>
          <a:p>
            <a:r>
              <a:rPr lang="en-US" sz="2800" smtClean="0">
                <a:gradFill>
                  <a:gsLst>
                    <a:gs pos="0">
                      <a:schemeClr val="tx1"/>
                    </a:gs>
                    <a:gs pos="100000">
                      <a:schemeClr val="tx1"/>
                    </a:gs>
                  </a:gsLst>
                  <a:lin ang="5400000" scaled="0"/>
                </a:gradFill>
              </a:rPr>
              <a:t>Microsoft Corporation</a:t>
            </a:r>
            <a:endParaRPr lang="en-US" sz="2800"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a:xfrm>
            <a:off x="381000" y="1447799"/>
            <a:ext cx="8382000" cy="1526572"/>
          </a:xfrm>
        </p:spPr>
        <p:txBody>
          <a:bodyPr/>
          <a:lstStyle/>
          <a:p>
            <a:r>
              <a:rPr lang="en-US" dirty="0" smtClean="0">
                <a:gradFill>
                  <a:gsLst>
                    <a:gs pos="0">
                      <a:schemeClr val="tx1"/>
                    </a:gs>
                    <a:gs pos="100000">
                      <a:schemeClr val="tx1"/>
                    </a:gs>
                  </a:gsLst>
                  <a:lin ang="5400000" scaled="0"/>
                </a:gradFill>
              </a:rPr>
              <a:t>Project 2010 Ignite </a:t>
            </a:r>
            <a:r>
              <a:rPr lang="en-US" dirty="0">
                <a:gradFill>
                  <a:gsLst>
                    <a:gs pos="0">
                      <a:schemeClr val="tx1"/>
                    </a:gs>
                    <a:gs pos="100000">
                      <a:schemeClr val="tx1"/>
                    </a:gs>
                  </a:gsLst>
                  <a:lin ang="5400000" scaled="0"/>
                </a:gradFill>
              </a:rPr>
              <a:t>Overview</a:t>
            </a:r>
          </a:p>
          <a:p>
            <a:r>
              <a:rPr lang="en-US" dirty="0" smtClean="0">
                <a:gradFill>
                  <a:gsLst>
                    <a:gs pos="0">
                      <a:schemeClr val="tx1"/>
                    </a:gs>
                    <a:gs pos="100000">
                      <a:schemeClr val="tx1"/>
                    </a:gs>
                  </a:gsLst>
                  <a:lin ang="5400000" scaled="0"/>
                </a:gradFill>
              </a:rPr>
              <a:t>Project 2010 </a:t>
            </a:r>
            <a:r>
              <a:rPr lang="en-US" dirty="0" err="1" smtClean="0">
                <a:gradFill>
                  <a:gsLst>
                    <a:gs pos="0">
                      <a:schemeClr val="tx1"/>
                    </a:gs>
                    <a:gs pos="100000">
                      <a:schemeClr val="tx1"/>
                    </a:gs>
                  </a:gsLst>
                  <a:lin ang="5400000" scaled="0"/>
                </a:gradFill>
              </a:rPr>
              <a:t>Overiew</a:t>
            </a:r>
            <a:endParaRPr lang="en-US" dirty="0" smtClean="0">
              <a:gradFill>
                <a:gsLst>
                  <a:gs pos="0">
                    <a:schemeClr val="tx1"/>
                  </a:gs>
                  <a:gs pos="100000">
                    <a:schemeClr val="tx1"/>
                  </a:gs>
                </a:gsLst>
                <a:lin ang="5400000" scaled="0"/>
              </a:gradFill>
            </a:endParaRPr>
          </a:p>
          <a:p>
            <a:r>
              <a:rPr lang="en-US" dirty="0" smtClean="0">
                <a:gradFill>
                  <a:gsLst>
                    <a:gs pos="0">
                      <a:schemeClr val="tx1"/>
                    </a:gs>
                    <a:gs pos="100000">
                      <a:schemeClr val="tx1"/>
                    </a:gs>
                  </a:gsLst>
                  <a:lin ang="5400000" scaled="0"/>
                </a:gradFill>
              </a:rPr>
              <a:t>Project 2010 Resources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Project 2010 Ignite Overview</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4900" dirty="0" smtClean="0"/>
              <a:t>Project 2010 Ignite</a:t>
            </a:r>
            <a:r>
              <a:rPr lang="en-US" dirty="0" smtClean="0"/>
              <a:t/>
            </a:r>
            <a:br>
              <a:rPr lang="en-US" dirty="0" smtClean="0"/>
            </a:br>
            <a:r>
              <a:rPr lang="en-US" sz="4000" dirty="0" smtClean="0">
                <a:gradFill>
                  <a:gsLst>
                    <a:gs pos="50000">
                      <a:schemeClr val="tx2"/>
                    </a:gs>
                    <a:gs pos="100000">
                      <a:schemeClr val="tx2"/>
                    </a:gs>
                  </a:gsLst>
                  <a:lin ang="5400000" scaled="0"/>
                </a:gradFill>
              </a:rPr>
              <a:t>Technical Readiness prior to launch</a:t>
            </a:r>
            <a:endParaRPr lang="en-US" sz="4000" dirty="0"/>
          </a:p>
        </p:txBody>
      </p:sp>
      <p:graphicFrame>
        <p:nvGraphicFramePr>
          <p:cNvPr id="11" name="Content Placeholder 10"/>
          <p:cNvGraphicFramePr>
            <a:graphicFrameLocks noGrp="1"/>
          </p:cNvGraphicFramePr>
          <p:nvPr>
            <p:ph sz="half" idx="4294967295"/>
            <p:extLst>
              <p:ext uri="{D42A27DB-BD31-4B8C-83A1-F6EECF244321}">
                <p14:modId xmlns:p14="http://schemas.microsoft.com/office/powerpoint/2010/main" val="4207776591"/>
              </p:ext>
            </p:extLst>
          </p:nvPr>
        </p:nvGraphicFramePr>
        <p:xfrm>
          <a:off x="609600" y="1524000"/>
          <a:ext cx="7391400" cy="2956560"/>
        </p:xfrm>
        <a:graphic>
          <a:graphicData uri="http://schemas.openxmlformats.org/drawingml/2006/table">
            <a:tbl>
              <a:tblPr firstCol="1" bandRow="1">
                <a:tableStyleId>{21E4AEA4-8DFA-4A89-87EB-49C32662AFE0}</a:tableStyleId>
              </a:tblPr>
              <a:tblGrid>
                <a:gridCol w="2091083"/>
                <a:gridCol w="5300317"/>
              </a:tblGrid>
              <a:tr h="370840">
                <a:tc>
                  <a:txBody>
                    <a:bodyPr/>
                    <a:lstStyle/>
                    <a:p>
                      <a:r>
                        <a:rPr lang="en-US" sz="1600" dirty="0" smtClean="0"/>
                        <a:t>Objective</a:t>
                      </a:r>
                      <a:endParaRPr lang="en-US" sz="1600" dirty="0"/>
                    </a:p>
                  </a:txBody>
                  <a:tcPr/>
                </a:tc>
                <a:tc>
                  <a:txBody>
                    <a:bodyPr/>
                    <a:lstStyle/>
                    <a:p>
                      <a:pPr marL="111125" indent="-111125" algn="l">
                        <a:buFont typeface="Arial" pitchFamily="34" charset="0"/>
                        <a:buNone/>
                      </a:pPr>
                      <a:r>
                        <a:rPr lang="en-US" sz="1600" kern="1200" baseline="0" dirty="0" smtClean="0"/>
                        <a:t>Build skilled Project 2010 MCS and Partner SI IT Pro and Developer capacity by RTM through Microsoft led training</a:t>
                      </a:r>
                      <a:endParaRPr lang="en-US" sz="1600" kern="1200" baseline="0" dirty="0">
                        <a:solidFill>
                          <a:schemeClr val="dk1"/>
                        </a:solidFill>
                        <a:latin typeface="+mn-lt"/>
                        <a:ea typeface="+mn-ea"/>
                        <a:cs typeface="+mn-cs"/>
                      </a:endParaRPr>
                    </a:p>
                  </a:txBody>
                  <a:tcPr/>
                </a:tc>
              </a:tr>
              <a:tr h="370840">
                <a:tc>
                  <a:txBody>
                    <a:bodyPr/>
                    <a:lstStyle/>
                    <a:p>
                      <a:r>
                        <a:rPr lang="en-US" sz="1600" dirty="0" smtClean="0"/>
                        <a:t>Audience</a:t>
                      </a:r>
                      <a:endParaRPr lang="en-US" sz="1600" dirty="0"/>
                    </a:p>
                  </a:txBody>
                  <a:tcPr/>
                </a:tc>
                <a:tc>
                  <a:txBody>
                    <a:bodyPr/>
                    <a:lstStyle/>
                    <a:p>
                      <a:r>
                        <a:rPr lang="en-US" sz="1600" kern="1200" baseline="0" dirty="0" smtClean="0"/>
                        <a:t>Experienced EPM architects, administrators, and developers with hands on experience deploying, operating and customizing EPM 2007</a:t>
                      </a:r>
                      <a:endParaRPr lang="en-US" sz="1600" kern="1200" baseline="0" dirty="0">
                        <a:solidFill>
                          <a:schemeClr val="dk1"/>
                        </a:solidFill>
                        <a:latin typeface="+mn-lt"/>
                        <a:ea typeface="+mn-ea"/>
                        <a:cs typeface="+mn-cs"/>
                      </a:endParaRPr>
                    </a:p>
                  </a:txBody>
                  <a:tcPr/>
                </a:tc>
              </a:tr>
              <a:tr h="370840">
                <a:tc>
                  <a:txBody>
                    <a:bodyPr/>
                    <a:lstStyle/>
                    <a:p>
                      <a:r>
                        <a:rPr lang="en-US" sz="1600" dirty="0" smtClean="0"/>
                        <a:t>Content &amp; Delivery</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3 day training</a:t>
                      </a:r>
                      <a:r>
                        <a:rPr lang="en-US" sz="1600" baseline="0" dirty="0" smtClean="0"/>
                        <a:t>. </a:t>
                      </a:r>
                      <a:r>
                        <a:rPr lang="en-US" sz="1600" kern="1200" baseline="0" dirty="0" smtClean="0"/>
                        <a:t>Focus on “delta” training (what’s new compared to 2007). </a:t>
                      </a:r>
                      <a:r>
                        <a:rPr lang="en-US" sz="1600" dirty="0" smtClean="0"/>
                        <a:t>Concentrate on topics that you need to understand in order to get Project Server 2010 deployed. Foundation for additional training content and certification after launch</a:t>
                      </a:r>
                      <a:endParaRPr lang="en-US" sz="1600" dirty="0" smtClean="0"/>
                    </a:p>
                  </a:txBody>
                  <a:tcPr/>
                </a:tc>
              </a:tr>
            </a:tbl>
          </a:graphicData>
        </a:graphic>
      </p:graphicFrame>
      <p:graphicFrame>
        <p:nvGraphicFramePr>
          <p:cNvPr id="8" name="Diagram 7"/>
          <p:cNvGraphicFramePr/>
          <p:nvPr>
            <p:extLst>
              <p:ext uri="{D42A27DB-BD31-4B8C-83A1-F6EECF244321}">
                <p14:modId xmlns:p14="http://schemas.microsoft.com/office/powerpoint/2010/main" val="195170272"/>
              </p:ext>
            </p:extLst>
          </p:nvPr>
        </p:nvGraphicFramePr>
        <p:xfrm>
          <a:off x="685800" y="5156200"/>
          <a:ext cx="7086600" cy="154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6"/>
          <p:cNvSpPr txBox="1">
            <a:spLocks/>
          </p:cNvSpPr>
          <p:nvPr/>
        </p:nvSpPr>
        <p:spPr>
          <a:xfrm>
            <a:off x="531812" y="4470400"/>
            <a:ext cx="4040188" cy="639762"/>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Modalities</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2010 Ignite WW Tour</a:t>
            </a:r>
            <a:endParaRPr lang="en-US" dirty="0"/>
          </a:p>
        </p:txBody>
      </p:sp>
      <p:graphicFrame>
        <p:nvGraphicFramePr>
          <p:cNvPr id="3" name="Content Placeholder 6"/>
          <p:cNvGraphicFramePr>
            <a:graphicFrameLocks/>
          </p:cNvGraphicFramePr>
          <p:nvPr>
            <p:extLst>
              <p:ext uri="{D42A27DB-BD31-4B8C-83A1-F6EECF244321}">
                <p14:modId xmlns:p14="http://schemas.microsoft.com/office/powerpoint/2010/main" val="1219548689"/>
              </p:ext>
            </p:extLst>
          </p:nvPr>
        </p:nvGraphicFramePr>
        <p:xfrm>
          <a:off x="1828800" y="3657600"/>
          <a:ext cx="5638800" cy="2499360"/>
        </p:xfrm>
        <a:graphic>
          <a:graphicData uri="http://schemas.openxmlformats.org/drawingml/2006/table">
            <a:tbl>
              <a:tblPr firstRow="1" bandRow="1">
                <a:tableStyleId>{F5AB1C69-6EDB-4FF4-983F-18BD219EF322}</a:tableStyleId>
              </a:tblPr>
              <a:tblGrid>
                <a:gridCol w="3352800"/>
                <a:gridCol w="2286000"/>
              </a:tblGrid>
              <a:tr h="274320">
                <a:tc>
                  <a:txBody>
                    <a:bodyPr/>
                    <a:lstStyle/>
                    <a:p>
                      <a:r>
                        <a:rPr lang="en-US" sz="1400" kern="1200" dirty="0" smtClean="0">
                          <a:effectLst/>
                        </a:rPr>
                        <a:t>Location (Region/Country/City)</a:t>
                      </a:r>
                      <a:endParaRPr lang="en-US" sz="1400" dirty="0"/>
                    </a:p>
                  </a:txBody>
                  <a:tcPr anchor="ctr"/>
                </a:tc>
                <a:tc>
                  <a:txBody>
                    <a:bodyPr/>
                    <a:lstStyle/>
                    <a:p>
                      <a:r>
                        <a:rPr lang="en-US" sz="1400" dirty="0" smtClean="0"/>
                        <a:t>Dates</a:t>
                      </a:r>
                      <a:endParaRPr lang="en-US" sz="1400" dirty="0"/>
                    </a:p>
                  </a:txBody>
                  <a:tcPr anchor="ctr"/>
                </a:tc>
              </a:tr>
              <a:tr h="274320">
                <a:tc>
                  <a:txBody>
                    <a:bodyPr/>
                    <a:lstStyle/>
                    <a:p>
                      <a:pPr marL="0" marR="91440">
                        <a:lnSpc>
                          <a:spcPct val="115000"/>
                        </a:lnSpc>
                        <a:spcBef>
                          <a:spcPts val="0"/>
                        </a:spcBef>
                        <a:spcAft>
                          <a:spcPts val="0"/>
                        </a:spcAft>
                      </a:pPr>
                      <a:r>
                        <a:rPr lang="en-US" sz="1400" dirty="0" smtClean="0">
                          <a:effectLst/>
                        </a:rPr>
                        <a:t>Europe - Czech </a:t>
                      </a:r>
                      <a:r>
                        <a:rPr lang="en-US" sz="1400" dirty="0">
                          <a:effectLst/>
                        </a:rPr>
                        <a:t>Republic, Prague</a:t>
                      </a:r>
                      <a:endParaRPr lang="en-US" sz="1400" dirty="0">
                        <a:effectLst/>
                        <a:latin typeface="+mn-lt"/>
                        <a:ea typeface="Calibri"/>
                        <a:cs typeface="Times New Roman"/>
                      </a:endParaRPr>
                    </a:p>
                  </a:txBody>
                  <a:tcPr marL="68580" marR="68580" marT="0" marB="0" anchor="ctr"/>
                </a:tc>
                <a:tc>
                  <a:txBody>
                    <a:bodyPr/>
                    <a:lstStyle/>
                    <a:p>
                      <a:pPr marL="0" marR="91440">
                        <a:lnSpc>
                          <a:spcPct val="115000"/>
                        </a:lnSpc>
                        <a:spcBef>
                          <a:spcPts val="0"/>
                        </a:spcBef>
                        <a:spcAft>
                          <a:spcPts val="0"/>
                        </a:spcAft>
                      </a:pPr>
                      <a:r>
                        <a:rPr lang="en-US" sz="1400" dirty="0">
                          <a:effectLst/>
                        </a:rPr>
                        <a:t>November 4-6, 2009</a:t>
                      </a:r>
                      <a:endParaRPr lang="en-US" sz="1400" dirty="0">
                        <a:effectLst/>
                        <a:latin typeface="+mn-lt"/>
                        <a:ea typeface="Calibri"/>
                        <a:cs typeface="Times New Roman"/>
                      </a:endParaRPr>
                    </a:p>
                  </a:txBody>
                  <a:tcPr marL="68580" marR="68580" marT="0" marB="0" anchor="ctr"/>
                </a:tc>
              </a:tr>
              <a:tr h="274320">
                <a:tc>
                  <a:txBody>
                    <a:bodyPr/>
                    <a:lstStyle/>
                    <a:p>
                      <a:pPr marL="0" marR="91440">
                        <a:lnSpc>
                          <a:spcPct val="115000"/>
                        </a:lnSpc>
                        <a:spcBef>
                          <a:spcPts val="0"/>
                        </a:spcBef>
                        <a:spcAft>
                          <a:spcPts val="0"/>
                        </a:spcAft>
                      </a:pPr>
                      <a:r>
                        <a:rPr lang="en-US" sz="1400" dirty="0" smtClean="0">
                          <a:effectLst/>
                        </a:rPr>
                        <a:t>Europe</a:t>
                      </a:r>
                      <a:r>
                        <a:rPr lang="en-US" sz="1400" baseline="0" dirty="0" smtClean="0">
                          <a:effectLst/>
                        </a:rPr>
                        <a:t> - </a:t>
                      </a:r>
                      <a:r>
                        <a:rPr lang="en-US" sz="1400" dirty="0" smtClean="0">
                          <a:effectLst/>
                        </a:rPr>
                        <a:t>France</a:t>
                      </a:r>
                      <a:r>
                        <a:rPr lang="en-US" sz="1400" dirty="0">
                          <a:effectLst/>
                        </a:rPr>
                        <a:t>, Paris</a:t>
                      </a:r>
                      <a:endParaRPr lang="en-US" sz="1400" dirty="0">
                        <a:effectLst/>
                        <a:latin typeface="+mn-lt"/>
                        <a:ea typeface="Calibri"/>
                        <a:cs typeface="Times New Roman"/>
                      </a:endParaRPr>
                    </a:p>
                  </a:txBody>
                  <a:tcPr marL="68580" marR="68580" marT="0" marB="0" anchor="ctr"/>
                </a:tc>
                <a:tc>
                  <a:txBody>
                    <a:bodyPr/>
                    <a:lstStyle/>
                    <a:p>
                      <a:pPr marL="0" marR="91440">
                        <a:lnSpc>
                          <a:spcPct val="115000"/>
                        </a:lnSpc>
                        <a:spcBef>
                          <a:spcPts val="0"/>
                        </a:spcBef>
                        <a:spcAft>
                          <a:spcPts val="0"/>
                        </a:spcAft>
                      </a:pPr>
                      <a:r>
                        <a:rPr lang="en-US" sz="1400" dirty="0">
                          <a:effectLst/>
                        </a:rPr>
                        <a:t>November </a:t>
                      </a:r>
                      <a:r>
                        <a:rPr lang="en-US" sz="1400" dirty="0" smtClean="0">
                          <a:effectLst/>
                        </a:rPr>
                        <a:t>17-18, </a:t>
                      </a:r>
                      <a:r>
                        <a:rPr lang="en-US" sz="1400" dirty="0">
                          <a:effectLst/>
                        </a:rPr>
                        <a:t>2009</a:t>
                      </a:r>
                      <a:endParaRPr lang="en-US" sz="1400" dirty="0">
                        <a:effectLst/>
                        <a:latin typeface="+mn-lt"/>
                        <a:ea typeface="Calibri"/>
                        <a:cs typeface="Times New Roman"/>
                      </a:endParaRPr>
                    </a:p>
                  </a:txBody>
                  <a:tcPr marL="68580" marR="68580" marT="0" marB="0" anchor="ctr"/>
                </a:tc>
              </a:tr>
              <a:tr h="274320">
                <a:tc>
                  <a:txBody>
                    <a:bodyPr/>
                    <a:lstStyle/>
                    <a:p>
                      <a:pPr marL="0" marR="91440">
                        <a:lnSpc>
                          <a:spcPct val="115000"/>
                        </a:lnSpc>
                        <a:spcBef>
                          <a:spcPts val="0"/>
                        </a:spcBef>
                        <a:spcAft>
                          <a:spcPts val="0"/>
                        </a:spcAft>
                      </a:pPr>
                      <a:r>
                        <a:rPr lang="en-US" sz="1400" dirty="0" smtClean="0">
                          <a:effectLst/>
                        </a:rPr>
                        <a:t>Latin America - Mexico</a:t>
                      </a:r>
                      <a:r>
                        <a:rPr lang="en-US" sz="1400" dirty="0">
                          <a:effectLst/>
                        </a:rPr>
                        <a:t>, Mexico City</a:t>
                      </a:r>
                      <a:endParaRPr lang="en-US" sz="1400" dirty="0">
                        <a:effectLst/>
                        <a:latin typeface="+mn-lt"/>
                        <a:ea typeface="Calibri"/>
                        <a:cs typeface="Times New Roman"/>
                      </a:endParaRPr>
                    </a:p>
                  </a:txBody>
                  <a:tcPr marL="68580" marR="68580" marT="0" marB="0" anchor="ctr"/>
                </a:tc>
                <a:tc>
                  <a:txBody>
                    <a:bodyPr/>
                    <a:lstStyle/>
                    <a:p>
                      <a:pPr marL="0" marR="91440">
                        <a:lnSpc>
                          <a:spcPct val="115000"/>
                        </a:lnSpc>
                        <a:spcBef>
                          <a:spcPts val="0"/>
                        </a:spcBef>
                        <a:spcAft>
                          <a:spcPts val="0"/>
                        </a:spcAft>
                      </a:pPr>
                      <a:r>
                        <a:rPr lang="en-US" sz="1400" dirty="0">
                          <a:effectLst/>
                        </a:rPr>
                        <a:t>December 1-3, 2009</a:t>
                      </a:r>
                      <a:endParaRPr lang="en-US" sz="1400" dirty="0">
                        <a:effectLst/>
                        <a:latin typeface="+mn-lt"/>
                        <a:ea typeface="Calibri"/>
                        <a:cs typeface="Times New Roman"/>
                      </a:endParaRPr>
                    </a:p>
                  </a:txBody>
                  <a:tcPr marL="68580" marR="68580" marT="0" marB="0" anchor="ctr"/>
                </a:tc>
              </a:tr>
              <a:tr h="274320">
                <a:tc>
                  <a:txBody>
                    <a:bodyPr/>
                    <a:lstStyle/>
                    <a:p>
                      <a:pPr marL="0" marR="91440">
                        <a:lnSpc>
                          <a:spcPct val="115000"/>
                        </a:lnSpc>
                        <a:spcBef>
                          <a:spcPts val="0"/>
                        </a:spcBef>
                        <a:spcAft>
                          <a:spcPts val="0"/>
                        </a:spcAft>
                      </a:pPr>
                      <a:r>
                        <a:rPr lang="en-US" sz="1400" dirty="0" smtClean="0">
                          <a:effectLst/>
                        </a:rPr>
                        <a:t>Latin America - Brazil</a:t>
                      </a:r>
                      <a:r>
                        <a:rPr lang="en-US" sz="1400" dirty="0">
                          <a:effectLst/>
                        </a:rPr>
                        <a:t>, Sao Paulo</a:t>
                      </a:r>
                      <a:endParaRPr lang="en-US" sz="1400" dirty="0">
                        <a:effectLst/>
                        <a:latin typeface="+mn-lt"/>
                        <a:ea typeface="Calibri"/>
                        <a:cs typeface="Times New Roman"/>
                      </a:endParaRPr>
                    </a:p>
                  </a:txBody>
                  <a:tcPr marL="68580" marR="68580" marT="0" marB="0" anchor="ctr"/>
                </a:tc>
                <a:tc>
                  <a:txBody>
                    <a:bodyPr/>
                    <a:lstStyle/>
                    <a:p>
                      <a:pPr marL="0" marR="91440">
                        <a:lnSpc>
                          <a:spcPct val="115000"/>
                        </a:lnSpc>
                        <a:spcBef>
                          <a:spcPts val="0"/>
                        </a:spcBef>
                        <a:spcAft>
                          <a:spcPts val="0"/>
                        </a:spcAft>
                      </a:pPr>
                      <a:r>
                        <a:rPr lang="en-US" sz="1400" dirty="0">
                          <a:effectLst/>
                        </a:rPr>
                        <a:t>December 8-10, 2009</a:t>
                      </a:r>
                      <a:endParaRPr lang="en-US" sz="1400" dirty="0">
                        <a:effectLst/>
                        <a:latin typeface="+mn-lt"/>
                        <a:ea typeface="Calibri"/>
                        <a:cs typeface="Times New Roman"/>
                      </a:endParaRPr>
                    </a:p>
                  </a:txBody>
                  <a:tcPr marL="68580" marR="68580" marT="0" marB="0" anchor="ctr"/>
                </a:tc>
              </a:tr>
              <a:tr h="274320">
                <a:tc>
                  <a:txBody>
                    <a:bodyPr/>
                    <a:lstStyle/>
                    <a:p>
                      <a:pPr marL="0" marR="91440">
                        <a:lnSpc>
                          <a:spcPct val="115000"/>
                        </a:lnSpc>
                        <a:spcBef>
                          <a:spcPts val="0"/>
                        </a:spcBef>
                        <a:spcAft>
                          <a:spcPts val="0"/>
                        </a:spcAft>
                      </a:pPr>
                      <a:r>
                        <a:rPr lang="en-US" sz="1400" dirty="0" smtClean="0">
                          <a:effectLst/>
                        </a:rPr>
                        <a:t>Asia Pacific - Singapore</a:t>
                      </a:r>
                      <a:endParaRPr lang="en-US" sz="1400" dirty="0">
                        <a:effectLst/>
                        <a:latin typeface="+mn-lt"/>
                        <a:ea typeface="Calibri"/>
                        <a:cs typeface="Times New Roman"/>
                      </a:endParaRPr>
                    </a:p>
                  </a:txBody>
                  <a:tcPr marL="68580" marR="68580" marT="0" marB="0" anchor="ctr"/>
                </a:tc>
                <a:tc>
                  <a:txBody>
                    <a:bodyPr/>
                    <a:lstStyle/>
                    <a:p>
                      <a:pPr marL="0" marR="91440">
                        <a:lnSpc>
                          <a:spcPct val="115000"/>
                        </a:lnSpc>
                        <a:spcBef>
                          <a:spcPts val="0"/>
                        </a:spcBef>
                        <a:spcAft>
                          <a:spcPts val="0"/>
                        </a:spcAft>
                      </a:pPr>
                      <a:r>
                        <a:rPr lang="en-US" sz="1400" dirty="0">
                          <a:effectLst/>
                        </a:rPr>
                        <a:t>February 2-4, 2010</a:t>
                      </a:r>
                      <a:endParaRPr lang="en-US" sz="1400" dirty="0">
                        <a:effectLst/>
                        <a:latin typeface="+mn-lt"/>
                        <a:ea typeface="Calibri"/>
                        <a:cs typeface="Times New Roman"/>
                      </a:endParaRPr>
                    </a:p>
                  </a:txBody>
                  <a:tcPr marL="68580" marR="68580" marT="0" marB="0" anchor="ctr"/>
                </a:tc>
              </a:tr>
              <a:tr h="274320">
                <a:tc>
                  <a:txBody>
                    <a:bodyPr/>
                    <a:lstStyle/>
                    <a:p>
                      <a:pPr marL="0" marR="91440">
                        <a:lnSpc>
                          <a:spcPct val="115000"/>
                        </a:lnSpc>
                        <a:spcBef>
                          <a:spcPts val="0"/>
                        </a:spcBef>
                        <a:spcAft>
                          <a:spcPts val="0"/>
                        </a:spcAft>
                      </a:pPr>
                      <a:r>
                        <a:rPr lang="en-US" sz="1400" dirty="0" smtClean="0">
                          <a:effectLst/>
                        </a:rPr>
                        <a:t>Asia Pacific - Australia</a:t>
                      </a:r>
                      <a:r>
                        <a:rPr lang="en-US" sz="1400" dirty="0">
                          <a:effectLst/>
                        </a:rPr>
                        <a:t>, Sydney</a:t>
                      </a:r>
                      <a:endParaRPr lang="en-US" sz="1400" dirty="0">
                        <a:effectLst/>
                        <a:latin typeface="+mn-lt"/>
                        <a:ea typeface="Calibri"/>
                        <a:cs typeface="Times New Roman"/>
                      </a:endParaRPr>
                    </a:p>
                  </a:txBody>
                  <a:tcPr marL="68580" marR="68580" marT="0" marB="0" anchor="ctr"/>
                </a:tc>
                <a:tc>
                  <a:txBody>
                    <a:bodyPr/>
                    <a:lstStyle/>
                    <a:p>
                      <a:pPr marL="0" marR="91440">
                        <a:lnSpc>
                          <a:spcPct val="115000"/>
                        </a:lnSpc>
                        <a:spcBef>
                          <a:spcPts val="0"/>
                        </a:spcBef>
                        <a:spcAft>
                          <a:spcPts val="0"/>
                        </a:spcAft>
                      </a:pPr>
                      <a:r>
                        <a:rPr lang="en-US" sz="1400" dirty="0">
                          <a:effectLst/>
                        </a:rPr>
                        <a:t>February 9-11, 2010</a:t>
                      </a:r>
                      <a:endParaRPr lang="en-US" sz="1400" dirty="0">
                        <a:effectLst/>
                        <a:latin typeface="+mn-lt"/>
                        <a:ea typeface="Calibri"/>
                        <a:cs typeface="Times New Roman"/>
                      </a:endParaRPr>
                    </a:p>
                  </a:txBody>
                  <a:tcPr marL="68580" marR="68580" marT="0" marB="0" anchor="ctr"/>
                </a:tc>
              </a:tr>
              <a:tr h="274320">
                <a:tc>
                  <a:txBody>
                    <a:bodyPr/>
                    <a:lstStyle/>
                    <a:p>
                      <a:pPr marL="0" marR="91440" indent="0" algn="l" defTabSz="914363" rtl="0" eaLnBrk="1" fontAlgn="auto" latinLnBrk="0" hangingPunct="1">
                        <a:lnSpc>
                          <a:spcPct val="115000"/>
                        </a:lnSpc>
                        <a:spcBef>
                          <a:spcPts val="0"/>
                        </a:spcBef>
                        <a:spcAft>
                          <a:spcPts val="0"/>
                        </a:spcAft>
                        <a:buClrTx/>
                        <a:buSzTx/>
                        <a:buFontTx/>
                        <a:buNone/>
                        <a:tabLst/>
                        <a:defRPr/>
                      </a:pPr>
                      <a:r>
                        <a:rPr lang="en-US" sz="1400" kern="1200" dirty="0" smtClean="0">
                          <a:effectLst/>
                        </a:rPr>
                        <a:t>North America – Reston, Virginia</a:t>
                      </a:r>
                      <a:endParaRPr lang="en-US" sz="1400" kern="1200" dirty="0" smtClean="0">
                        <a:solidFill>
                          <a:schemeClr val="dk1"/>
                        </a:solidFill>
                        <a:effectLst/>
                        <a:latin typeface="+mn-lt"/>
                        <a:ea typeface="Calibri"/>
                        <a:cs typeface="Times New Roman"/>
                      </a:endParaRPr>
                    </a:p>
                  </a:txBody>
                  <a:tcPr marL="68580" marR="68580" marT="0" marB="0" anchor="ctr"/>
                </a:tc>
                <a:tc>
                  <a:txBody>
                    <a:bodyPr/>
                    <a:lstStyle/>
                    <a:p>
                      <a:pPr marL="0" marR="91440" indent="0" algn="l" defTabSz="914363" rtl="0" eaLnBrk="1" fontAlgn="auto" latinLnBrk="0" hangingPunct="1">
                        <a:lnSpc>
                          <a:spcPct val="115000"/>
                        </a:lnSpc>
                        <a:spcBef>
                          <a:spcPts val="0"/>
                        </a:spcBef>
                        <a:spcAft>
                          <a:spcPts val="0"/>
                        </a:spcAft>
                        <a:buClrTx/>
                        <a:buSzTx/>
                        <a:buFontTx/>
                        <a:buNone/>
                        <a:tabLst/>
                        <a:defRPr/>
                      </a:pPr>
                      <a:r>
                        <a:rPr lang="en-US" sz="1400" kern="1200" dirty="0" smtClean="0">
                          <a:effectLst/>
                        </a:rPr>
                        <a:t>March</a:t>
                      </a:r>
                      <a:r>
                        <a:rPr lang="en-US" sz="1400" kern="1200" baseline="0" dirty="0" smtClean="0">
                          <a:effectLst/>
                        </a:rPr>
                        <a:t> 3-5, 2010</a:t>
                      </a:r>
                      <a:endParaRPr lang="en-US" sz="1400" kern="1200" dirty="0" smtClean="0">
                        <a:solidFill>
                          <a:schemeClr val="dk1"/>
                        </a:solidFill>
                        <a:effectLst/>
                        <a:latin typeface="+mn-lt"/>
                        <a:ea typeface="Calibri"/>
                        <a:cs typeface="Times New Roman"/>
                      </a:endParaRPr>
                    </a:p>
                  </a:txBody>
                  <a:tcPr marL="68580" marR="68580" marT="0" marB="0" anchor="ctr"/>
                </a:tc>
              </a:tr>
              <a:tr h="274320">
                <a:tc>
                  <a:txBody>
                    <a:bodyPr/>
                    <a:lstStyle/>
                    <a:p>
                      <a:pPr marL="0" marR="91440" indent="0" algn="l" defTabSz="914363" rtl="0" eaLnBrk="1" fontAlgn="auto" latinLnBrk="0" hangingPunct="1">
                        <a:lnSpc>
                          <a:spcPct val="115000"/>
                        </a:lnSpc>
                        <a:spcBef>
                          <a:spcPts val="0"/>
                        </a:spcBef>
                        <a:spcAft>
                          <a:spcPts val="0"/>
                        </a:spcAft>
                        <a:buClrTx/>
                        <a:buSzTx/>
                        <a:buFontTx/>
                        <a:buNone/>
                        <a:tabLst/>
                        <a:defRPr/>
                      </a:pPr>
                      <a:r>
                        <a:rPr lang="en-US" sz="1400" kern="1200" dirty="0" smtClean="0">
                          <a:effectLst/>
                        </a:rPr>
                        <a:t>North America</a:t>
                      </a:r>
                      <a:r>
                        <a:rPr lang="en-US" sz="1400" kern="1200" baseline="0" dirty="0" smtClean="0">
                          <a:effectLst/>
                        </a:rPr>
                        <a:t> – </a:t>
                      </a:r>
                      <a:r>
                        <a:rPr lang="en-US" sz="1400" kern="1200" dirty="0" smtClean="0">
                          <a:effectLst/>
                        </a:rPr>
                        <a:t>Seattle, Washington</a:t>
                      </a:r>
                      <a:endParaRPr lang="en-US" sz="1400" kern="1200" dirty="0" smtClean="0">
                        <a:solidFill>
                          <a:schemeClr val="dk1"/>
                        </a:solidFill>
                        <a:effectLst/>
                        <a:latin typeface="+mn-lt"/>
                        <a:ea typeface="Calibri"/>
                        <a:cs typeface="Times New Roman"/>
                      </a:endParaRPr>
                    </a:p>
                  </a:txBody>
                  <a:tcPr marL="68580" marR="68580" marT="0" marB="0" anchor="ctr"/>
                </a:tc>
                <a:tc>
                  <a:txBody>
                    <a:bodyPr/>
                    <a:lstStyle/>
                    <a:p>
                      <a:pPr marL="0" marR="91440" indent="0" algn="l" defTabSz="914363" rtl="0" eaLnBrk="1" fontAlgn="auto" latinLnBrk="0" hangingPunct="1">
                        <a:lnSpc>
                          <a:spcPct val="115000"/>
                        </a:lnSpc>
                        <a:spcBef>
                          <a:spcPts val="0"/>
                        </a:spcBef>
                        <a:spcAft>
                          <a:spcPts val="0"/>
                        </a:spcAft>
                        <a:buClrTx/>
                        <a:buSzTx/>
                        <a:buFontTx/>
                        <a:buNone/>
                        <a:tabLst/>
                        <a:defRPr/>
                      </a:pPr>
                      <a:r>
                        <a:rPr lang="en-US" sz="1400" kern="1200" dirty="0" smtClean="0">
                          <a:effectLst/>
                        </a:rPr>
                        <a:t>March</a:t>
                      </a:r>
                      <a:r>
                        <a:rPr lang="en-US" sz="1400" kern="1200" baseline="0" dirty="0" smtClean="0">
                          <a:effectLst/>
                        </a:rPr>
                        <a:t> 17-19, 2010</a:t>
                      </a:r>
                      <a:endParaRPr lang="en-US" sz="1400" kern="1200" dirty="0" smtClean="0">
                        <a:solidFill>
                          <a:schemeClr val="dk1"/>
                        </a:solidFill>
                        <a:effectLst/>
                        <a:latin typeface="+mn-lt"/>
                        <a:ea typeface="Calibri"/>
                        <a:cs typeface="Times New Roman"/>
                      </a:endParaRPr>
                    </a:p>
                  </a:txBody>
                  <a:tcPr marL="68580" marR="68580" marT="0" marB="0" anchor="ctr"/>
                </a:tc>
              </a:tr>
            </a:tbl>
          </a:graphicData>
        </a:graphic>
      </p:graphicFrame>
      <p:grpSp>
        <p:nvGrpSpPr>
          <p:cNvPr id="4" name="Group 1"/>
          <p:cNvGrpSpPr>
            <a:grpSpLocks/>
          </p:cNvGrpSpPr>
          <p:nvPr/>
        </p:nvGrpSpPr>
        <p:grpSpPr bwMode="auto">
          <a:xfrm>
            <a:off x="-7690" y="1374793"/>
            <a:ext cx="9153525" cy="2257425"/>
            <a:chOff x="-42" y="-78"/>
            <a:chExt cx="961" cy="237"/>
          </a:xfrm>
        </p:grpSpPr>
        <p:sp>
          <p:nvSpPr>
            <p:cNvPr id="5" name="Rectangle 31"/>
            <p:cNvSpPr>
              <a:spLocks noChangeArrowheads="1"/>
            </p:cNvSpPr>
            <p:nvPr/>
          </p:nvSpPr>
          <p:spPr bwMode="auto">
            <a:xfrm>
              <a:off x="11" y="-1"/>
              <a:ext cx="853" cy="68"/>
            </a:xfrm>
            <a:prstGeom prst="rect">
              <a:avLst/>
            </a:prstGeom>
            <a:solidFill>
              <a:srgbClr val="FFFFFF"/>
            </a:solidFill>
            <a:ln w="2">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Rectangle 28" descr="December"/>
            <p:cNvSpPr>
              <a:spLocks noChangeArrowheads="1"/>
            </p:cNvSpPr>
            <p:nvPr/>
          </p:nvSpPr>
          <p:spPr bwMode="auto">
            <a:xfrm>
              <a:off x="185" y="-18"/>
              <a:ext cx="60"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itchFamily="34" charset="0"/>
                  <a:cs typeface="Calibri" pitchFamily="34" charset="0"/>
                </a:rPr>
                <a:t>December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Freeform 27"/>
            <p:cNvSpPr>
              <a:spLocks noChangeArrowheads="1"/>
            </p:cNvSpPr>
            <p:nvPr/>
          </p:nvSpPr>
          <p:spPr bwMode="auto">
            <a:xfrm>
              <a:off x="184" y="-14"/>
              <a:ext cx="0" cy="5"/>
            </a:xfrm>
            <a:custGeom>
              <a:avLst/>
              <a:gdLst>
                <a:gd name="T0" fmla="*/ 0 h 5"/>
                <a:gd name="T1" fmla="*/ 5 h 5"/>
              </a:gdLst>
              <a:ahLst/>
              <a:cxnLst>
                <a:cxn ang="0">
                  <a:pos x="0" y="T0"/>
                </a:cxn>
                <a:cxn ang="0">
                  <a:pos x="0" y="T1"/>
                </a:cxn>
              </a:cxnLst>
              <a:rect l="0" t="0" r="r" b="b"/>
              <a:pathLst>
                <a:path h="5">
                  <a:moveTo>
                    <a:pt x="0" y="0"/>
                  </a:moveTo>
                  <a:lnTo>
                    <a:pt x="0" y="5"/>
                  </a:lnTo>
                </a:path>
              </a:pathLst>
            </a:custGeom>
            <a:solidFill>
              <a:srgbClr val="FFFFFF"/>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26" descr="January"/>
            <p:cNvSpPr>
              <a:spLocks noChangeArrowheads="1"/>
            </p:cNvSpPr>
            <p:nvPr/>
          </p:nvSpPr>
          <p:spPr bwMode="auto">
            <a:xfrm>
              <a:off x="381" y="-18"/>
              <a:ext cx="4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itchFamily="34" charset="0"/>
                  <a:cs typeface="Calibri" pitchFamily="34" charset="0"/>
                </a:rPr>
                <a:t>January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Freeform 25"/>
            <p:cNvSpPr>
              <a:spLocks noChangeArrowheads="1"/>
            </p:cNvSpPr>
            <p:nvPr/>
          </p:nvSpPr>
          <p:spPr bwMode="auto">
            <a:xfrm>
              <a:off x="380" y="-14"/>
              <a:ext cx="0" cy="5"/>
            </a:xfrm>
            <a:custGeom>
              <a:avLst/>
              <a:gdLst>
                <a:gd name="T0" fmla="*/ 0 h 5"/>
                <a:gd name="T1" fmla="*/ 5 h 5"/>
              </a:gdLst>
              <a:ahLst/>
              <a:cxnLst>
                <a:cxn ang="0">
                  <a:pos x="0" y="T0"/>
                </a:cxn>
                <a:cxn ang="0">
                  <a:pos x="0" y="T1"/>
                </a:cxn>
              </a:cxnLst>
              <a:rect l="0" t="0" r="r" b="b"/>
              <a:pathLst>
                <a:path h="5">
                  <a:moveTo>
                    <a:pt x="0" y="0"/>
                  </a:moveTo>
                  <a:lnTo>
                    <a:pt x="0" y="5"/>
                  </a:lnTo>
                </a:path>
              </a:pathLst>
            </a:custGeom>
            <a:solidFill>
              <a:srgbClr val="FFFFFF"/>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tangle 24" descr="February"/>
            <p:cNvSpPr>
              <a:spLocks noChangeArrowheads="1"/>
            </p:cNvSpPr>
            <p:nvPr/>
          </p:nvSpPr>
          <p:spPr bwMode="auto">
            <a:xfrm>
              <a:off x="578" y="-18"/>
              <a:ext cx="53"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itchFamily="34" charset="0"/>
                  <a:cs typeface="Calibri" pitchFamily="34" charset="0"/>
                </a:rPr>
                <a:t>February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Freeform 23"/>
            <p:cNvSpPr>
              <a:spLocks noChangeArrowheads="1"/>
            </p:cNvSpPr>
            <p:nvPr/>
          </p:nvSpPr>
          <p:spPr bwMode="auto">
            <a:xfrm>
              <a:off x="577" y="-14"/>
              <a:ext cx="0" cy="5"/>
            </a:xfrm>
            <a:custGeom>
              <a:avLst/>
              <a:gdLst>
                <a:gd name="T0" fmla="*/ 0 h 5"/>
                <a:gd name="T1" fmla="*/ 5 h 5"/>
              </a:gdLst>
              <a:ahLst/>
              <a:cxnLst>
                <a:cxn ang="0">
                  <a:pos x="0" y="T0"/>
                </a:cxn>
                <a:cxn ang="0">
                  <a:pos x="0" y="T1"/>
                </a:cxn>
              </a:cxnLst>
              <a:rect l="0" t="0" r="r" b="b"/>
              <a:pathLst>
                <a:path h="5">
                  <a:moveTo>
                    <a:pt x="0" y="0"/>
                  </a:moveTo>
                  <a:lnTo>
                    <a:pt x="0" y="5"/>
                  </a:lnTo>
                </a:path>
              </a:pathLst>
            </a:custGeom>
            <a:solidFill>
              <a:srgbClr val="FFFFFF"/>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22" descr="March"/>
            <p:cNvSpPr>
              <a:spLocks noChangeArrowheads="1"/>
            </p:cNvSpPr>
            <p:nvPr/>
          </p:nvSpPr>
          <p:spPr bwMode="auto">
            <a:xfrm>
              <a:off x="756" y="-18"/>
              <a:ext cx="39"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itchFamily="34" charset="0"/>
                  <a:cs typeface="Calibri" pitchFamily="34" charset="0"/>
                </a:rPr>
                <a:t>March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Freeform 21"/>
            <p:cNvSpPr>
              <a:spLocks noChangeArrowheads="1"/>
            </p:cNvSpPr>
            <p:nvPr/>
          </p:nvSpPr>
          <p:spPr bwMode="auto">
            <a:xfrm>
              <a:off x="755" y="-14"/>
              <a:ext cx="0" cy="5"/>
            </a:xfrm>
            <a:custGeom>
              <a:avLst/>
              <a:gdLst>
                <a:gd name="T0" fmla="*/ 0 h 5"/>
                <a:gd name="T1" fmla="*/ 5 h 5"/>
              </a:gdLst>
              <a:ahLst/>
              <a:cxnLst>
                <a:cxn ang="0">
                  <a:pos x="0" y="T0"/>
                </a:cxn>
                <a:cxn ang="0">
                  <a:pos x="0" y="T1"/>
                </a:cxn>
              </a:cxnLst>
              <a:rect l="0" t="0" r="r" b="b"/>
              <a:pathLst>
                <a:path h="5">
                  <a:moveTo>
                    <a:pt x="0" y="0"/>
                  </a:moveTo>
                  <a:lnTo>
                    <a:pt x="0" y="5"/>
                  </a:lnTo>
                </a:path>
              </a:pathLst>
            </a:custGeom>
            <a:solidFill>
              <a:srgbClr val="FFFFFF"/>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Rectangle 13" descr="Microsoft Project 2010 - Worldwide Technical and Sales Readiness Tour&#10;Nov 4 - Mar 17"/>
            <p:cNvSpPr>
              <a:spLocks noChangeArrowheads="1"/>
            </p:cNvSpPr>
            <p:nvPr/>
          </p:nvSpPr>
          <p:spPr bwMode="auto">
            <a:xfrm>
              <a:off x="12" y="0"/>
              <a:ext cx="851" cy="22"/>
            </a:xfrm>
            <a:prstGeom prst="rect">
              <a:avLst/>
            </a:prstGeom>
            <a:gradFill rotWithShape="0">
              <a:gsLst>
                <a:gs pos="0">
                  <a:srgbClr val="12C864"/>
                </a:gs>
                <a:gs pos="60001">
                  <a:srgbClr val="00853C"/>
                </a:gs>
                <a:gs pos="70001">
                  <a:srgbClr val="00853C"/>
                </a:gs>
                <a:gs pos="100000">
                  <a:srgbClr val="12C864"/>
                </a:gs>
              </a:gsLst>
              <a:lin ang="5400000" scaled="1"/>
            </a:gradFill>
            <a:ln w="1">
              <a:solidFill>
                <a:srgbClr val="FFFFFF"/>
              </a:solidFill>
              <a:miter lim="800000"/>
              <a:headEnd/>
              <a:tailEnd/>
            </a:ln>
          </p:spPr>
          <p:txBody>
            <a:bodyPr vert="horz" wrap="square" lIns="1" tIns="1" rIns="1" bIns="1"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Calibri" pitchFamily="34" charset="0"/>
                  <a:cs typeface="Calibri" pitchFamily="34" charset="0"/>
                </a:rPr>
                <a:t>Microsoft Project 2010 - Worldwide Technical and Sales Readiness Tour</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9" descr="Are you Project 2010 Ready?     http://www.microsoft.com/project&#10;Nov 4 - Mar 17"/>
            <p:cNvSpPr>
              <a:spLocks noChangeArrowheads="1"/>
            </p:cNvSpPr>
            <p:nvPr/>
          </p:nvSpPr>
          <p:spPr bwMode="auto">
            <a:xfrm>
              <a:off x="12" y="22"/>
              <a:ext cx="851" cy="22"/>
            </a:xfrm>
            <a:prstGeom prst="rect">
              <a:avLst/>
            </a:prstGeom>
            <a:gradFill rotWithShape="0">
              <a:gsLst>
                <a:gs pos="0">
                  <a:srgbClr val="C8FAC8"/>
                </a:gs>
                <a:gs pos="60001">
                  <a:srgbClr val="6EFF6E"/>
                </a:gs>
                <a:gs pos="70001">
                  <a:srgbClr val="6EFF6E"/>
                </a:gs>
                <a:gs pos="100000">
                  <a:srgbClr val="C8FAC8"/>
                </a:gs>
              </a:gsLst>
              <a:lin ang="5400000" scaled="1"/>
            </a:gradFill>
            <a:ln w="1">
              <a:solidFill>
                <a:srgbClr val="FFFFFF"/>
              </a:solidFill>
              <a:miter lim="800000"/>
              <a:headEnd/>
              <a:tailEnd/>
            </a:ln>
          </p:spPr>
          <p:txBody>
            <a:bodyPr vert="horz" wrap="square" lIns="1" tIns="1" rIns="1" bIns="1"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000000"/>
                  </a:solidFill>
                  <a:effectLst/>
                  <a:latin typeface="Calibri" pitchFamily="34" charset="0"/>
                  <a:cs typeface="Calibri" pitchFamily="34" charset="0"/>
                </a:rPr>
                <a:t>Are you Project 2010 Ready? http://www.microsoft.com/project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8" descr="Work Management Solutions for Individuals, Teams, and the Enterprise&#10;Nov 4 - Mar 17"/>
            <p:cNvSpPr>
              <a:spLocks noChangeArrowheads="1"/>
            </p:cNvSpPr>
            <p:nvPr/>
          </p:nvSpPr>
          <p:spPr bwMode="auto">
            <a:xfrm>
              <a:off x="12" y="44"/>
              <a:ext cx="851" cy="22"/>
            </a:xfrm>
            <a:prstGeom prst="rect">
              <a:avLst/>
            </a:prstGeom>
            <a:gradFill rotWithShape="0">
              <a:gsLst>
                <a:gs pos="0">
                  <a:srgbClr val="E1FAC8"/>
                </a:gs>
                <a:gs pos="60001">
                  <a:srgbClr val="B6FF6E"/>
                </a:gs>
                <a:gs pos="70001">
                  <a:srgbClr val="B6FF6E"/>
                </a:gs>
                <a:gs pos="100000">
                  <a:srgbClr val="E1FAC8"/>
                </a:gs>
              </a:gsLst>
              <a:lin ang="5400000" scaled="1"/>
            </a:gradFill>
            <a:ln w="1">
              <a:solidFill>
                <a:srgbClr val="FFFFFF"/>
              </a:solidFill>
              <a:miter lim="800000"/>
              <a:headEnd/>
              <a:tailEnd/>
            </a:ln>
          </p:spPr>
          <p:txBody>
            <a:bodyPr vert="horz" wrap="square" lIns="1" tIns="1" rIns="1" bIns="1"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Work</a:t>
              </a:r>
              <a:r>
                <a:rPr kumimoji="0" lang="en-US" sz="1000" b="0" i="0" u="none" strike="noStrike" cap="none" normalizeH="0" baseline="0" dirty="0" smtClean="0">
                  <a:ln>
                    <a:noFill/>
                  </a:ln>
                  <a:solidFill>
                    <a:srgbClr val="000000"/>
                  </a:solidFill>
                  <a:effectLst/>
                  <a:latin typeface="Calibri" pitchFamily="34" charset="0"/>
                  <a:cs typeface="Calibri" pitchFamily="34" charset="0"/>
                </a:rPr>
                <a:t> Management Solutions for Individuals, Teams, and the Enterprise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Freeform 16"/>
            <p:cNvSpPr>
              <a:spLocks noChangeArrowheads="1"/>
            </p:cNvSpPr>
            <p:nvPr/>
          </p:nvSpPr>
          <p:spPr bwMode="auto">
            <a:xfrm>
              <a:off x="22" y="66"/>
              <a:ext cx="0" cy="17"/>
            </a:xfrm>
            <a:custGeom>
              <a:avLst/>
              <a:gdLst>
                <a:gd name="T0" fmla="*/ 0 h 17"/>
                <a:gd name="T1" fmla="*/ 17 h 17"/>
              </a:gdLst>
              <a:ahLst/>
              <a:cxnLst>
                <a:cxn ang="0">
                  <a:pos x="0" y="T0"/>
                </a:cxn>
                <a:cxn ang="0">
                  <a:pos x="0" y="T1"/>
                </a:cxn>
              </a:cxnLst>
              <a:rect l="0" t="0" r="r" b="b"/>
              <a:pathLst>
                <a:path h="17">
                  <a:moveTo>
                    <a:pt x="0" y="0"/>
                  </a:moveTo>
                  <a:lnTo>
                    <a:pt x="0" y="17"/>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ectangle 16" descr="Ignite - Europe - Czech Republic&#10;Nov 4 - Nov 6"/>
            <p:cNvSpPr>
              <a:spLocks noChangeArrowheads="1"/>
            </p:cNvSpPr>
            <p:nvPr/>
          </p:nvSpPr>
          <p:spPr bwMode="auto">
            <a:xfrm>
              <a:off x="-42" y="83"/>
              <a:ext cx="128"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Europe - Czech Republic</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Nov 4 - Nov 6</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sp>
          <p:nvSpPr>
            <p:cNvPr id="19" name="Freeform 15"/>
            <p:cNvSpPr>
              <a:spLocks noChangeArrowheads="1"/>
            </p:cNvSpPr>
            <p:nvPr/>
          </p:nvSpPr>
          <p:spPr bwMode="auto">
            <a:xfrm>
              <a:off x="104" y="-19"/>
              <a:ext cx="0" cy="19"/>
            </a:xfrm>
            <a:custGeom>
              <a:avLst/>
              <a:gdLst>
                <a:gd name="T0" fmla="*/ 19 h 19"/>
                <a:gd name="T1" fmla="*/ 0 h 19"/>
              </a:gdLst>
              <a:ahLst/>
              <a:cxnLst>
                <a:cxn ang="0">
                  <a:pos x="0" y="T0"/>
                </a:cxn>
                <a:cxn ang="0">
                  <a:pos x="0" y="T1"/>
                </a:cxn>
              </a:cxnLst>
              <a:rect l="0" t="0" r="r" b="b"/>
              <a:pathLst>
                <a:path h="19">
                  <a:moveTo>
                    <a:pt x="0" y="19"/>
                  </a:moveTo>
                  <a:lnTo>
                    <a:pt x="0" y="0"/>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Rectangle 14" descr="Ignite - Europe - France&#10;Nov 17 - Nov 19"/>
            <p:cNvSpPr>
              <a:spLocks noChangeArrowheads="1"/>
            </p:cNvSpPr>
            <p:nvPr/>
          </p:nvSpPr>
          <p:spPr bwMode="auto">
            <a:xfrm>
              <a:off x="37" y="-70"/>
              <a:ext cx="134"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Europe - France</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Nov 17 - Nov 19</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sp>
          <p:nvSpPr>
            <p:cNvPr id="21" name="Freeform 13"/>
            <p:cNvSpPr>
              <a:spLocks noChangeArrowheads="1"/>
            </p:cNvSpPr>
            <p:nvPr/>
          </p:nvSpPr>
          <p:spPr bwMode="auto">
            <a:xfrm>
              <a:off x="193" y="66"/>
              <a:ext cx="0" cy="16"/>
            </a:xfrm>
            <a:custGeom>
              <a:avLst/>
              <a:gdLst>
                <a:gd name="T0" fmla="*/ 0 h 16"/>
                <a:gd name="T1" fmla="*/ 16 h 16"/>
              </a:gdLst>
              <a:ahLst/>
              <a:cxnLst>
                <a:cxn ang="0">
                  <a:pos x="0" y="T0"/>
                </a:cxn>
                <a:cxn ang="0">
                  <a:pos x="0" y="T1"/>
                </a:cxn>
              </a:cxnLst>
              <a:rect l="0" t="0" r="r" b="b"/>
              <a:pathLst>
                <a:path h="16">
                  <a:moveTo>
                    <a:pt x="0" y="0"/>
                  </a:moveTo>
                  <a:lnTo>
                    <a:pt x="0" y="16"/>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Rectangle 12" descr="Ignite - Latin America - Mexico&#10;Dec 1 - Dec 3"/>
            <p:cNvSpPr>
              <a:spLocks noChangeArrowheads="1"/>
            </p:cNvSpPr>
            <p:nvPr/>
          </p:nvSpPr>
          <p:spPr bwMode="auto">
            <a:xfrm>
              <a:off x="128" y="82"/>
              <a:ext cx="130"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Latin America - Mexico</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Dec 1 - Dec 3</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sp>
          <p:nvSpPr>
            <p:cNvPr id="23" name="Freeform 11"/>
            <p:cNvSpPr>
              <a:spLocks noChangeArrowheads="1"/>
            </p:cNvSpPr>
            <p:nvPr/>
          </p:nvSpPr>
          <p:spPr bwMode="auto">
            <a:xfrm>
              <a:off x="237" y="-15"/>
              <a:ext cx="0" cy="15"/>
            </a:xfrm>
            <a:custGeom>
              <a:avLst/>
              <a:gdLst>
                <a:gd name="T0" fmla="*/ 15 h 15"/>
                <a:gd name="T1" fmla="*/ 0 h 15"/>
              </a:gdLst>
              <a:ahLst/>
              <a:cxnLst>
                <a:cxn ang="0">
                  <a:pos x="0" y="T0"/>
                </a:cxn>
                <a:cxn ang="0">
                  <a:pos x="0" y="T1"/>
                </a:cxn>
              </a:cxnLst>
              <a:rect l="0" t="0" r="r" b="b"/>
              <a:pathLst>
                <a:path h="15">
                  <a:moveTo>
                    <a:pt x="0" y="15"/>
                  </a:moveTo>
                  <a:lnTo>
                    <a:pt x="0" y="0"/>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Rectangle 10" descr="Ignite - Latin America - Brazil&#10;Dec 8 - Dec 10"/>
            <p:cNvSpPr>
              <a:spLocks noChangeArrowheads="1"/>
            </p:cNvSpPr>
            <p:nvPr/>
          </p:nvSpPr>
          <p:spPr bwMode="auto">
            <a:xfrm>
              <a:off x="175" y="-73"/>
              <a:ext cx="130"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Latin America - Brazil</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Dec 8 - Dec 10</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sp>
          <p:nvSpPr>
            <p:cNvPr id="25" name="Freeform 9"/>
            <p:cNvSpPr>
              <a:spLocks noChangeArrowheads="1"/>
            </p:cNvSpPr>
            <p:nvPr/>
          </p:nvSpPr>
          <p:spPr bwMode="auto">
            <a:xfrm>
              <a:off x="592" y="66"/>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Rectangle 8" descr="Ignite - Asia Pacific - Singapore&#10;Feb 2 - Feb 4"/>
            <p:cNvSpPr>
              <a:spLocks noChangeArrowheads="1"/>
            </p:cNvSpPr>
            <p:nvPr/>
          </p:nvSpPr>
          <p:spPr bwMode="auto">
            <a:xfrm>
              <a:off x="510" y="86"/>
              <a:ext cx="171"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Asia Pacific - Singapore</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Feb 2 - Feb 4</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sp>
          <p:nvSpPr>
            <p:cNvPr id="27" name="Freeform 7"/>
            <p:cNvSpPr>
              <a:spLocks noChangeArrowheads="1"/>
            </p:cNvSpPr>
            <p:nvPr/>
          </p:nvSpPr>
          <p:spPr bwMode="auto">
            <a:xfrm>
              <a:off x="637" y="-16"/>
              <a:ext cx="0" cy="16"/>
            </a:xfrm>
            <a:custGeom>
              <a:avLst/>
              <a:gdLst>
                <a:gd name="T0" fmla="*/ 16 h 16"/>
                <a:gd name="T1" fmla="*/ 0 h 16"/>
              </a:gdLst>
              <a:ahLst/>
              <a:cxnLst>
                <a:cxn ang="0">
                  <a:pos x="0" y="T0"/>
                </a:cxn>
                <a:cxn ang="0">
                  <a:pos x="0" y="T1"/>
                </a:cxn>
              </a:cxnLst>
              <a:rect l="0" t="0" r="r" b="b"/>
              <a:pathLst>
                <a:path h="16">
                  <a:moveTo>
                    <a:pt x="0" y="16"/>
                  </a:moveTo>
                  <a:lnTo>
                    <a:pt x="0" y="0"/>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Rectangle 6" descr="Ignite - Asia Pacific -Australia&#10;Feb 9 - Feb 11"/>
            <p:cNvSpPr>
              <a:spLocks noChangeArrowheads="1"/>
            </p:cNvSpPr>
            <p:nvPr/>
          </p:nvSpPr>
          <p:spPr bwMode="auto">
            <a:xfrm>
              <a:off x="580" y="-78"/>
              <a:ext cx="11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Asia Pacific -Australia</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Feb 9 - Feb 11</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sp>
          <p:nvSpPr>
            <p:cNvPr id="29" name="Freeform 5"/>
            <p:cNvSpPr>
              <a:spLocks noChangeArrowheads="1"/>
            </p:cNvSpPr>
            <p:nvPr/>
          </p:nvSpPr>
          <p:spPr bwMode="auto">
            <a:xfrm>
              <a:off x="808" y="66"/>
              <a:ext cx="0" cy="23"/>
            </a:xfrm>
            <a:custGeom>
              <a:avLst/>
              <a:gdLst>
                <a:gd name="T0" fmla="*/ 0 h 23"/>
                <a:gd name="T1" fmla="*/ 23 h 23"/>
              </a:gdLst>
              <a:ahLst/>
              <a:cxnLst>
                <a:cxn ang="0">
                  <a:pos x="0" y="T0"/>
                </a:cxn>
                <a:cxn ang="0">
                  <a:pos x="0" y="T1"/>
                </a:cxn>
              </a:cxnLst>
              <a:rect l="0" t="0" r="r" b="b"/>
              <a:pathLst>
                <a:path h="23">
                  <a:moveTo>
                    <a:pt x="0" y="0"/>
                  </a:moveTo>
                  <a:lnTo>
                    <a:pt x="0" y="23"/>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Rectangle 4" descr="Ignite - North America - TBA&#10;Mar 8 - Mar 10"/>
            <p:cNvSpPr>
              <a:spLocks noChangeArrowheads="1"/>
            </p:cNvSpPr>
            <p:nvPr/>
          </p:nvSpPr>
          <p:spPr bwMode="auto">
            <a:xfrm>
              <a:off x="740" y="89"/>
              <a:ext cx="13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North America - Virginia</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Mar 3 - Mar </a:t>
              </a:r>
              <a:r>
                <a:rPr lang="en-US" sz="1200" dirty="0">
                  <a:solidFill>
                    <a:srgbClr val="FFFFFF"/>
                  </a:solidFill>
                  <a:effectLst>
                    <a:outerShdw blurRad="38100" dist="38100" dir="2700000" algn="tl">
                      <a:srgbClr val="000000">
                        <a:alpha val="43137"/>
                      </a:srgbClr>
                    </a:outerShdw>
                  </a:effectLst>
                  <a:latin typeface="Calibri" pitchFamily="34" charset="0"/>
                  <a:cs typeface="Calibri" pitchFamily="34" charset="0"/>
                </a:rPr>
                <a:t>5</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sp>
          <p:nvSpPr>
            <p:cNvPr id="31" name="Freeform 3"/>
            <p:cNvSpPr>
              <a:spLocks noChangeArrowheads="1"/>
            </p:cNvSpPr>
            <p:nvPr/>
          </p:nvSpPr>
          <p:spPr bwMode="auto">
            <a:xfrm>
              <a:off x="853"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93ACD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Rectangle 2" descr="Ignite - North America - TBA&#10;Mar 15 - Mar 17"/>
            <p:cNvSpPr>
              <a:spLocks noChangeArrowheads="1"/>
            </p:cNvSpPr>
            <p:nvPr/>
          </p:nvSpPr>
          <p:spPr bwMode="auto">
            <a:xfrm>
              <a:off x="783" y="-72"/>
              <a:ext cx="13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rPr>
                <a:t>Ignite - North America - </a:t>
              </a:r>
              <a:r>
                <a:rPr lang="en-US" sz="1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Seattle</a:t>
              </a:r>
              <a: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rPr>
              </a:br>
              <a:r>
                <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Calibri" pitchFamily="34" charset="0"/>
                  <a:cs typeface="Calibri" pitchFamily="34" charset="0"/>
                </a:rPr>
                <a:t>Mar 17 - Mar 19</a:t>
              </a:r>
              <a:endParaRPr kumimoji="0" lang="en-US" sz="1200" b="0"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157767699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Project 2010 Overview</a:t>
            </a:r>
            <a:endParaRPr lang="en-US" dirty="0"/>
          </a:p>
        </p:txBody>
      </p:sp>
    </p:spTree>
    <p:extLst>
      <p:ext uri="{BB962C8B-B14F-4D97-AF65-F5344CB8AC3E}">
        <p14:creationId xmlns:p14="http://schemas.microsoft.com/office/powerpoint/2010/main" val="39025924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5" descr="C:\Users\mitchelld\Desktop\Assets\Web_Net.png"/>
          <p:cNvPicPr>
            <a:picLocks noChangeAspect="1" noChangeArrowheads="1"/>
          </p:cNvPicPr>
          <p:nvPr/>
        </p:nvPicPr>
        <p:blipFill>
          <a:blip r:embed="rId3">
            <a:lum contrast="40000"/>
            <a:grayscl/>
            <a:extLst>
              <a:ext uri="{28A0092B-C50C-407E-A947-70E740481C1C}">
                <a14:useLocalDpi xmlns:a14="http://schemas.microsoft.com/office/drawing/2010/main"/>
              </a:ext>
            </a:extLst>
          </a:blip>
          <a:srcRect/>
          <a:stretch>
            <a:fillRect/>
          </a:stretch>
        </p:blipFill>
        <p:spPr bwMode="auto">
          <a:xfrm>
            <a:off x="-180975" y="2044700"/>
            <a:ext cx="9324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228600"/>
            <a:ext cx="8382000" cy="941796"/>
          </a:xfrm>
        </p:spPr>
        <p:txBody>
          <a:bodyPr/>
          <a:lstStyle/>
          <a:p>
            <a:pPr defTabSz="914363" fontAlgn="auto">
              <a:spcAft>
                <a:spcPts val="0"/>
              </a:spcAft>
              <a:defRPr/>
            </a:pPr>
            <a:r>
              <a:rPr sz="4400" dirty="0">
                <a:gradFill flip="none" rotWithShape="1">
                  <a:gsLst>
                    <a:gs pos="0">
                      <a:srgbClr val="FFFFFF"/>
                    </a:gs>
                    <a:gs pos="86000">
                      <a:srgbClr val="FFFFFF"/>
                    </a:gs>
                  </a:gsLst>
                  <a:lin ang="5400000" scaled="0"/>
                  <a:tileRect/>
                </a:gradFill>
              </a:rPr>
              <a:t>Project 2010 Investment Areas</a:t>
            </a:r>
            <a:br>
              <a:rPr sz="4400" dirty="0">
                <a:gradFill flip="none" rotWithShape="1">
                  <a:gsLst>
                    <a:gs pos="0">
                      <a:srgbClr val="FFFFFF"/>
                    </a:gs>
                    <a:gs pos="86000">
                      <a:srgbClr val="FFFFFF"/>
                    </a:gs>
                  </a:gsLst>
                  <a:lin ang="5400000" scaled="0"/>
                  <a:tileRect/>
                </a:gradFill>
              </a:rPr>
            </a:br>
            <a:r>
              <a:rPr sz="2400" i="1" dirty="0">
                <a:gradFill>
                  <a:gsLst>
                    <a:gs pos="50000">
                      <a:srgbClr val="CDD804">
                        <a:lumMod val="40000"/>
                        <a:lumOff val="60000"/>
                      </a:srgbClr>
                    </a:gs>
                    <a:gs pos="100000">
                      <a:srgbClr val="CDD804"/>
                    </a:gs>
                  </a:gsLst>
                  <a:lin ang="5400000" scaled="0"/>
                </a:gradFill>
              </a:rPr>
              <a:t>Work Management Solutions for Individuals, Teams and the Enterprise</a:t>
            </a:r>
            <a:endParaRPr sz="4400" dirty="0"/>
          </a:p>
        </p:txBody>
      </p:sp>
      <p:pic>
        <p:nvPicPr>
          <p:cNvPr id="16388" name="Picture 4" descr="wheel.png"/>
          <p:cNvPicPr>
            <a:picLocks/>
          </p:cNvPicPr>
          <p:nvPr/>
        </p:nvPicPr>
        <p:blipFill>
          <a:blip r:embed="rId4" cstate="screen">
            <a:extLst>
              <a:ext uri="{28A0092B-C50C-407E-A947-70E740481C1C}">
                <a14:useLocalDpi xmlns:a14="http://schemas.microsoft.com/office/drawing/2010/main"/>
              </a:ext>
            </a:extLst>
          </a:blip>
          <a:srcRect/>
          <a:stretch>
            <a:fillRect/>
          </a:stretch>
        </p:blipFill>
        <p:spPr bwMode="auto">
          <a:xfrm>
            <a:off x="1368425" y="1066800"/>
            <a:ext cx="6099175" cy="581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434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5" descr="C:\Users\mitchelld\Desktop\Assets\Web_Net.png"/>
          <p:cNvPicPr>
            <a:picLocks noChangeAspect="1" noChangeArrowheads="1"/>
          </p:cNvPicPr>
          <p:nvPr/>
        </p:nvPicPr>
        <p:blipFill>
          <a:blip r:embed="rId3">
            <a:lum contrast="40000"/>
            <a:grayscl/>
            <a:extLst>
              <a:ext uri="{28A0092B-C50C-407E-A947-70E740481C1C}">
                <a14:useLocalDpi xmlns:a14="http://schemas.microsoft.com/office/drawing/2010/main"/>
              </a:ext>
            </a:extLst>
          </a:blip>
          <a:srcRect/>
          <a:stretch>
            <a:fillRect/>
          </a:stretch>
        </p:blipFill>
        <p:spPr bwMode="auto">
          <a:xfrm>
            <a:off x="-180975" y="2044700"/>
            <a:ext cx="9324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228600"/>
            <a:ext cx="8382000" cy="1163395"/>
          </a:xfrm>
        </p:spPr>
        <p:txBody>
          <a:bodyPr/>
          <a:lstStyle/>
          <a:p>
            <a:pPr defTabSz="914363" fontAlgn="auto">
              <a:spcAft>
                <a:spcPts val="0"/>
              </a:spcAft>
              <a:defRPr/>
            </a:pPr>
            <a:r>
              <a:t>Microsoft Project 2010</a:t>
            </a:r>
            <a:br/>
            <a:r>
              <a:rPr sz="3600" i="1">
                <a:gradFill>
                  <a:gsLst>
                    <a:gs pos="50000">
                      <a:srgbClr val="CDD804">
                        <a:lumMod val="40000"/>
                        <a:lumOff val="60000"/>
                      </a:srgbClr>
                    </a:gs>
                    <a:gs pos="100000">
                      <a:srgbClr val="CDD804"/>
                    </a:gs>
                  </a:gsLst>
                  <a:lin ang="5400000" scaled="0"/>
                </a:gradFill>
              </a:rPr>
              <a:t>Unified Project and Portfolio Management</a:t>
            </a:r>
            <a:endParaRPr sz="2800" i="1">
              <a:gradFill>
                <a:gsLst>
                  <a:gs pos="50000">
                    <a:srgbClr val="CDD804">
                      <a:lumMod val="40000"/>
                      <a:lumOff val="60000"/>
                    </a:srgbClr>
                  </a:gs>
                  <a:gs pos="100000">
                    <a:srgbClr val="CDD804"/>
                  </a:gs>
                </a:gsLst>
                <a:lin ang="5400000" scaled="0"/>
              </a:gradFill>
            </a:endParaRPr>
          </a:p>
        </p:txBody>
      </p:sp>
      <p:sp>
        <p:nvSpPr>
          <p:cNvPr id="26" name="Rectangle 14"/>
          <p:cNvSpPr>
            <a:spLocks noChangeArrowheads="1"/>
          </p:cNvSpPr>
          <p:nvPr/>
        </p:nvSpPr>
        <p:spPr bwMode="auto">
          <a:xfrm>
            <a:off x="4114800" y="2133600"/>
            <a:ext cx="4953000" cy="1661993"/>
          </a:xfrm>
          <a:prstGeom prst="rect">
            <a:avLst/>
          </a:prstGeom>
          <a:noFill/>
          <a:ln w="9525">
            <a:noFill/>
            <a:miter lim="800000"/>
            <a:headEnd/>
            <a:tailEnd/>
          </a:ln>
          <a:effectLst/>
        </p:spPr>
        <p:txBody>
          <a:bodyPr>
            <a:spAutoFit/>
          </a:bodyPr>
          <a:lstStyle/>
          <a:p>
            <a:pPr marL="225425" indent="-225425" defTabSz="914363">
              <a:lnSpc>
                <a:spcPct val="90000"/>
              </a:lnSpc>
              <a:spcBef>
                <a:spcPct val="20000"/>
              </a:spcBef>
              <a:buClr>
                <a:srgbClr val="FFFFFF"/>
              </a:buClr>
              <a:buSzPct val="100000"/>
              <a:buFontTx/>
              <a:buBlip>
                <a:blip r:embed="rId4"/>
              </a:buBlip>
              <a:defRPr/>
            </a:pPr>
            <a:r>
              <a:rPr lang="en-US" sz="2000" dirty="0">
                <a:gradFill>
                  <a:gsLst>
                    <a:gs pos="0">
                      <a:schemeClr val="tx1"/>
                    </a:gs>
                    <a:gs pos="86000">
                      <a:schemeClr val="tx1"/>
                    </a:gs>
                  </a:gsLst>
                  <a:lin ang="5400000" scaled="0"/>
                </a:gradFill>
                <a:latin typeface="+mn-lt"/>
                <a:cs typeface="+mn-cs"/>
              </a:rPr>
              <a:t>Single server with end to end </a:t>
            </a:r>
            <a:br>
              <a:rPr lang="en-US" sz="2000" dirty="0">
                <a:gradFill>
                  <a:gsLst>
                    <a:gs pos="0">
                      <a:schemeClr val="tx1"/>
                    </a:gs>
                    <a:gs pos="86000">
                      <a:schemeClr val="tx1"/>
                    </a:gs>
                  </a:gsLst>
                  <a:lin ang="5400000" scaled="0"/>
                </a:gradFill>
                <a:latin typeface="+mn-lt"/>
                <a:cs typeface="+mn-cs"/>
              </a:rPr>
            </a:br>
            <a:r>
              <a:rPr lang="en-US" sz="2000" dirty="0">
                <a:gradFill>
                  <a:gsLst>
                    <a:gs pos="0">
                      <a:schemeClr val="tx1"/>
                    </a:gs>
                    <a:gs pos="86000">
                      <a:schemeClr val="tx1"/>
                    </a:gs>
                  </a:gsLst>
                  <a:lin ang="5400000" scaled="0"/>
                </a:gradFill>
                <a:latin typeface="+mn-lt"/>
                <a:cs typeface="+mn-cs"/>
              </a:rPr>
              <a:t>PPM capabilities</a:t>
            </a:r>
          </a:p>
          <a:p>
            <a:pPr marL="225425" indent="-225425" defTabSz="914363">
              <a:lnSpc>
                <a:spcPct val="90000"/>
              </a:lnSpc>
              <a:spcBef>
                <a:spcPct val="20000"/>
              </a:spcBef>
              <a:buClr>
                <a:srgbClr val="FFFFFF"/>
              </a:buClr>
              <a:buSzPct val="100000"/>
              <a:buFontTx/>
              <a:buBlip>
                <a:blip r:embed="rId4"/>
              </a:buBlip>
              <a:defRPr/>
            </a:pPr>
            <a:r>
              <a:rPr lang="en-US" sz="2000" dirty="0">
                <a:gradFill>
                  <a:gsLst>
                    <a:gs pos="0">
                      <a:schemeClr val="tx1"/>
                    </a:gs>
                    <a:gs pos="86000">
                      <a:schemeClr val="tx1"/>
                    </a:gs>
                  </a:gsLst>
                  <a:lin ang="5400000" scaled="0"/>
                </a:gradFill>
                <a:latin typeface="+mn-lt"/>
                <a:cs typeface="+mn-cs"/>
              </a:rPr>
              <a:t>Flexible project capture and initiation </a:t>
            </a:r>
          </a:p>
          <a:p>
            <a:pPr marL="225425" indent="-225425" defTabSz="914363">
              <a:lnSpc>
                <a:spcPct val="90000"/>
              </a:lnSpc>
              <a:spcBef>
                <a:spcPct val="20000"/>
              </a:spcBef>
              <a:buClr>
                <a:srgbClr val="FFFFFF"/>
              </a:buClr>
              <a:buSzPct val="100000"/>
              <a:buFontTx/>
              <a:buBlip>
                <a:blip r:embed="rId4"/>
              </a:buBlip>
              <a:defRPr/>
            </a:pPr>
            <a:r>
              <a:rPr lang="en-US" sz="2000" dirty="0">
                <a:gradFill>
                  <a:gsLst>
                    <a:gs pos="0">
                      <a:schemeClr val="tx1"/>
                    </a:gs>
                    <a:gs pos="86000">
                      <a:schemeClr val="tx1"/>
                    </a:gs>
                  </a:gsLst>
                  <a:lin ang="5400000" scaled="0"/>
                </a:gradFill>
                <a:latin typeface="+mn-lt"/>
                <a:cs typeface="+mn-cs"/>
              </a:rPr>
              <a:t>Enhance governance through workflow</a:t>
            </a:r>
          </a:p>
          <a:p>
            <a:pPr marL="225425" indent="-225425" defTabSz="914363">
              <a:lnSpc>
                <a:spcPct val="90000"/>
              </a:lnSpc>
              <a:spcBef>
                <a:spcPct val="20000"/>
              </a:spcBef>
              <a:buClr>
                <a:srgbClr val="FFFFFF"/>
              </a:buClr>
              <a:buSzPct val="100000"/>
              <a:buFontTx/>
              <a:buBlip>
                <a:blip r:embed="rId4"/>
              </a:buBlip>
              <a:defRPr/>
            </a:pPr>
            <a:r>
              <a:rPr lang="en-US" sz="2000" dirty="0">
                <a:gradFill>
                  <a:gsLst>
                    <a:gs pos="0">
                      <a:schemeClr val="tx1"/>
                    </a:gs>
                    <a:gs pos="86000">
                      <a:schemeClr val="tx1"/>
                    </a:gs>
                  </a:gsLst>
                  <a:lin ang="5400000" scaled="0"/>
                </a:gradFill>
                <a:latin typeface="+mn-lt"/>
                <a:cs typeface="+mn-cs"/>
              </a:rPr>
              <a:t>Powerful portfolio selection analytics</a:t>
            </a:r>
          </a:p>
        </p:txBody>
      </p:sp>
      <p:grpSp>
        <p:nvGrpSpPr>
          <p:cNvPr id="19461" name="Group 49"/>
          <p:cNvGrpSpPr>
            <a:grpSpLocks/>
          </p:cNvGrpSpPr>
          <p:nvPr/>
        </p:nvGrpSpPr>
        <p:grpSpPr bwMode="auto">
          <a:xfrm>
            <a:off x="6164263" y="3841750"/>
            <a:ext cx="6018212" cy="6010275"/>
            <a:chOff x="2184185" y="1535111"/>
            <a:chExt cx="4711262" cy="4705338"/>
          </a:xfrm>
        </p:grpSpPr>
        <p:sp>
          <p:nvSpPr>
            <p:cNvPr id="22" name="Oval 13"/>
            <p:cNvSpPr>
              <a:spLocks noChangeArrowheads="1"/>
            </p:cNvSpPr>
            <p:nvPr/>
          </p:nvSpPr>
          <p:spPr bwMode="auto">
            <a:xfrm>
              <a:off x="2184185" y="1535111"/>
              <a:ext cx="4711262" cy="4705338"/>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nvGrpSpPr>
            <p:cNvPr id="19466" name="Group 29"/>
            <p:cNvGrpSpPr>
              <a:grpSpLocks/>
            </p:cNvGrpSpPr>
            <p:nvPr/>
          </p:nvGrpSpPr>
          <p:grpSpPr bwMode="auto">
            <a:xfrm>
              <a:off x="2303556" y="1660753"/>
              <a:ext cx="4473096" cy="4465577"/>
              <a:chOff x="3589570" y="1545357"/>
              <a:chExt cx="4924647" cy="4922560"/>
            </a:xfrm>
          </p:grpSpPr>
          <p:sp>
            <p:nvSpPr>
              <p:cNvPr id="37" name="Block Arc 36"/>
              <p:cNvSpPr/>
              <p:nvPr/>
            </p:nvSpPr>
            <p:spPr>
              <a:xfrm>
                <a:off x="3589570" y="1545357"/>
                <a:ext cx="4924647" cy="4922560"/>
              </a:xfrm>
              <a:prstGeom prst="blockArc">
                <a:avLst>
                  <a:gd name="adj1" fmla="val 10800000"/>
                  <a:gd name="adj2" fmla="val 16171340"/>
                  <a:gd name="adj3" fmla="val 24575"/>
                </a:avLst>
              </a:prstGeom>
              <a:gradFill flip="none" rotWithShape="1">
                <a:gsLst>
                  <a:gs pos="0">
                    <a:srgbClr val="3497AE"/>
                  </a:gs>
                  <a:gs pos="5000">
                    <a:srgbClr val="3497AE">
                      <a:lumMod val="60000"/>
                      <a:lumOff val="40000"/>
                    </a:srgbClr>
                  </a:gs>
                  <a:gs pos="15000">
                    <a:srgbClr val="3497AE"/>
                  </a:gs>
                  <a:gs pos="40000">
                    <a:srgbClr val="3497AE">
                      <a:lumMod val="75000"/>
                    </a:srgbClr>
                  </a:gs>
                  <a:gs pos="70000">
                    <a:srgbClr val="3497AE"/>
                  </a:gs>
                  <a:gs pos="80000">
                    <a:srgbClr val="3497AE"/>
                  </a:gs>
                  <a:gs pos="90000">
                    <a:srgbClr val="3497AE">
                      <a:lumMod val="75000"/>
                    </a:srgbClr>
                  </a:gs>
                  <a:gs pos="100000">
                    <a:srgbClr val="3497AE">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8" name="TextBox 37"/>
              <p:cNvSpPr txBox="1"/>
              <p:nvPr/>
            </p:nvSpPr>
            <p:spPr>
              <a:xfrm rot="18832854">
                <a:off x="3906792" y="2468133"/>
                <a:ext cx="2475776" cy="1157975"/>
              </a:xfrm>
              <a:prstGeom prst="rect">
                <a:avLst/>
              </a:prstGeom>
              <a:noFill/>
            </p:spPr>
            <p:txBody>
              <a:bodyPr spcFirstLastPara="1" anchor="ctr">
                <a:prstTxWarp prst="textArchUp">
                  <a:avLst>
                    <a:gd name="adj" fmla="val 11290371"/>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Unified Project and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Portfolio Management</a:t>
                </a:r>
              </a:p>
            </p:txBody>
          </p:sp>
        </p:grpSp>
        <p:grpSp>
          <p:nvGrpSpPr>
            <p:cNvPr id="19467" name="Group 31"/>
            <p:cNvGrpSpPr>
              <a:grpSpLocks/>
            </p:cNvGrpSpPr>
            <p:nvPr/>
          </p:nvGrpSpPr>
          <p:grpSpPr bwMode="auto">
            <a:xfrm>
              <a:off x="2302934" y="1659911"/>
              <a:ext cx="4480256" cy="4467466"/>
              <a:chOff x="3589572" y="1544321"/>
              <a:chExt cx="4922563" cy="4924642"/>
            </a:xfrm>
          </p:grpSpPr>
          <p:sp>
            <p:nvSpPr>
              <p:cNvPr id="35" name="Block Arc 34"/>
              <p:cNvSpPr/>
              <p:nvPr/>
            </p:nvSpPr>
            <p:spPr>
              <a:xfrm rot="5400000">
                <a:off x="3588533" y="1545360"/>
                <a:ext cx="4924642" cy="4922563"/>
              </a:xfrm>
              <a:prstGeom prst="blockArc">
                <a:avLst>
                  <a:gd name="adj1" fmla="val 10800000"/>
                  <a:gd name="adj2" fmla="val 16171340"/>
                  <a:gd name="adj3" fmla="val 24575"/>
                </a:avLst>
              </a:prstGeom>
              <a:gradFill flip="none" rotWithShape="1">
                <a:gsLst>
                  <a:gs pos="0">
                    <a:srgbClr val="DF8045"/>
                  </a:gs>
                  <a:gs pos="5000">
                    <a:srgbClr val="DF8045">
                      <a:lumMod val="60000"/>
                      <a:lumOff val="40000"/>
                    </a:srgbClr>
                  </a:gs>
                  <a:gs pos="15000">
                    <a:srgbClr val="DF8045"/>
                  </a:gs>
                  <a:gs pos="40000">
                    <a:srgbClr val="DF8045">
                      <a:lumMod val="75000"/>
                    </a:srgbClr>
                  </a:gs>
                  <a:gs pos="70000">
                    <a:srgbClr val="DF8045"/>
                  </a:gs>
                  <a:gs pos="80000">
                    <a:srgbClr val="DF8045"/>
                  </a:gs>
                  <a:gs pos="90000">
                    <a:srgbClr val="DF8045">
                      <a:lumMod val="75000"/>
                    </a:srgbClr>
                  </a:gs>
                  <a:gs pos="100000">
                    <a:srgbClr val="DF8045">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6" name="TextBox 35"/>
              <p:cNvSpPr txBox="1"/>
              <p:nvPr/>
            </p:nvSpPr>
            <p:spPr>
              <a:xfrm rot="2664417">
                <a:off x="5597597" y="2466941"/>
                <a:ext cx="2619746" cy="1342824"/>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Simple and Intuitive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User Experience</a:t>
                </a:r>
              </a:p>
            </p:txBody>
          </p:sp>
        </p:grpSp>
        <p:grpSp>
          <p:nvGrpSpPr>
            <p:cNvPr id="19468" name="Group 32"/>
            <p:cNvGrpSpPr>
              <a:grpSpLocks/>
            </p:cNvGrpSpPr>
            <p:nvPr/>
          </p:nvGrpSpPr>
          <p:grpSpPr bwMode="auto">
            <a:xfrm>
              <a:off x="2302780" y="1659714"/>
              <a:ext cx="4473093" cy="4465578"/>
              <a:chOff x="3588531" y="1544318"/>
              <a:chExt cx="4924647" cy="4922560"/>
            </a:xfrm>
          </p:grpSpPr>
          <p:sp>
            <p:nvSpPr>
              <p:cNvPr id="33" name="Block Arc 32"/>
              <p:cNvSpPr/>
              <p:nvPr/>
            </p:nvSpPr>
            <p:spPr>
              <a:xfrm rot="10800000">
                <a:off x="3588531" y="1544318"/>
                <a:ext cx="4924647" cy="4922560"/>
              </a:xfrm>
              <a:prstGeom prst="blockArc">
                <a:avLst>
                  <a:gd name="adj1" fmla="val 10800000"/>
                  <a:gd name="adj2" fmla="val 16171340"/>
                  <a:gd name="adj3" fmla="val 24575"/>
                </a:avLst>
              </a:prstGeom>
              <a:gradFill flip="none" rotWithShape="1">
                <a:gsLst>
                  <a:gs pos="0">
                    <a:srgbClr val="FFC000"/>
                  </a:gs>
                  <a:gs pos="5000">
                    <a:srgbClr val="FFC000">
                      <a:lumMod val="60000"/>
                      <a:lumOff val="40000"/>
                    </a:srgbClr>
                  </a:gs>
                  <a:gs pos="15000">
                    <a:srgbClr val="FFC000"/>
                  </a:gs>
                  <a:gs pos="40000">
                    <a:srgbClr val="FFC000">
                      <a:lumMod val="75000"/>
                    </a:srgbClr>
                  </a:gs>
                  <a:gs pos="70000">
                    <a:srgbClr val="FFC000"/>
                  </a:gs>
                  <a:gs pos="80000">
                    <a:srgbClr val="FFC000"/>
                  </a:gs>
                  <a:gs pos="90000">
                    <a:srgbClr val="FFC000">
                      <a:lumMod val="75000"/>
                    </a:srgbClr>
                  </a:gs>
                  <a:gs pos="100000">
                    <a:srgbClr val="FFC000">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4" name="TextBox 33"/>
              <p:cNvSpPr txBox="1"/>
              <p:nvPr/>
            </p:nvSpPr>
            <p:spPr>
              <a:xfrm rot="8146634">
                <a:off x="5494245" y="4150901"/>
                <a:ext cx="2823395" cy="1471000"/>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Enhanced Collaboration</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and Reporting</a:t>
                </a:r>
              </a:p>
            </p:txBody>
          </p:sp>
        </p:grpSp>
        <p:grpSp>
          <p:nvGrpSpPr>
            <p:cNvPr id="19469" name="Group 33"/>
            <p:cNvGrpSpPr>
              <a:grpSpLocks/>
            </p:cNvGrpSpPr>
            <p:nvPr/>
          </p:nvGrpSpPr>
          <p:grpSpPr bwMode="auto">
            <a:xfrm>
              <a:off x="2304502" y="1660950"/>
              <a:ext cx="4471202" cy="4467466"/>
              <a:chOff x="3590611" y="1545360"/>
              <a:chExt cx="4922563" cy="4924642"/>
            </a:xfrm>
          </p:grpSpPr>
          <p:sp>
            <p:nvSpPr>
              <p:cNvPr id="31" name="Block Arc 30"/>
              <p:cNvSpPr/>
              <p:nvPr/>
            </p:nvSpPr>
            <p:spPr>
              <a:xfrm rot="16200000">
                <a:off x="3589572" y="1546399"/>
                <a:ext cx="4924642" cy="4922563"/>
              </a:xfrm>
              <a:prstGeom prst="blockArc">
                <a:avLst>
                  <a:gd name="adj1" fmla="val 10800000"/>
                  <a:gd name="adj2" fmla="val 16171340"/>
                  <a:gd name="adj3" fmla="val 24575"/>
                </a:avLst>
              </a:prstGeom>
              <a:gradFill flip="none" rotWithShape="1">
                <a:gsLst>
                  <a:gs pos="0">
                    <a:srgbClr val="7DCC2E"/>
                  </a:gs>
                  <a:gs pos="5000">
                    <a:srgbClr val="7DCC2E">
                      <a:lumMod val="60000"/>
                      <a:lumOff val="40000"/>
                    </a:srgbClr>
                  </a:gs>
                  <a:gs pos="15000">
                    <a:srgbClr val="7DCC2E"/>
                  </a:gs>
                  <a:gs pos="40000">
                    <a:srgbClr val="7DCC2E">
                      <a:lumMod val="75000"/>
                    </a:srgbClr>
                  </a:gs>
                  <a:gs pos="70000">
                    <a:srgbClr val="7DCC2E"/>
                  </a:gs>
                  <a:gs pos="80000">
                    <a:srgbClr val="7DCC2E"/>
                  </a:gs>
                  <a:gs pos="90000">
                    <a:srgbClr val="7DCC2E">
                      <a:lumMod val="75000"/>
                    </a:srgbClr>
                  </a:gs>
                  <a:gs pos="100000">
                    <a:srgbClr val="7DCC2E">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7DCC2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32" name="TextBox 31"/>
              <p:cNvSpPr txBox="1"/>
              <p:nvPr/>
            </p:nvSpPr>
            <p:spPr>
              <a:xfrm rot="13466092">
                <a:off x="3881485" y="3812117"/>
                <a:ext cx="2936186" cy="1902528"/>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Scalable and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Connected Platform</a:t>
                </a:r>
              </a:p>
            </p:txBody>
          </p:sp>
        </p:grpSp>
        <p:sp>
          <p:nvSpPr>
            <p:cNvPr id="30" name="Oval 13"/>
            <p:cNvSpPr>
              <a:spLocks noChangeArrowheads="1"/>
            </p:cNvSpPr>
            <p:nvPr/>
          </p:nvSpPr>
          <p:spPr bwMode="auto">
            <a:xfrm rot="10800000">
              <a:off x="3449421" y="2798756"/>
              <a:ext cx="2180792" cy="2178048"/>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defTabSz="914400">
                <a:defRPr/>
              </a:pPr>
              <a:endParaRPr lang="en-US" sz="2400" kern="0" dirty="0">
                <a:solidFill>
                  <a:sysClr val="windowText" lastClr="000000"/>
                </a:solidFill>
                <a:cs typeface="Segoe UI" pitchFamily="34" charset="0"/>
              </a:endParaRPr>
            </a:p>
          </p:txBody>
        </p:sp>
      </p:grpSp>
      <p:pic>
        <p:nvPicPr>
          <p:cNvPr id="3" name="Picture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2400" y="2209800"/>
            <a:ext cx="5003012" cy="3537987"/>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spTree>
    <p:extLst>
      <p:ext uri="{BB962C8B-B14F-4D97-AF65-F5344CB8AC3E}">
        <p14:creationId xmlns:p14="http://schemas.microsoft.com/office/powerpoint/2010/main" val="44466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http://office/14/teams/project/feedback/_layouts/DocIdRedir.aspx?ID=CS6VPA66YUCU-275-100</Url>
      <Description>CS6VPA66YUCU-275-100</Description>
    </_dlc_DocIdUrl>
    <_dlc_DocId xmlns="b37bd352-beaf-4c97-8b80-f7f4c01a9729">CS6VPA66YUCU-275-100</_dlc_DocId>
  </documentManagement>
</p:properties>
</file>

<file path=customXml/item4.xml><?xml version="1.0" encoding="utf-8"?>
<outs:outSpaceData xmlns:outs="http://schemas.microsoft.com/office/2009/outspace/metadata">
  <outs:relatedDates>
    <outs:relatedDate>
      <outs:type>3</outs:type>
      <outs:displayName>Last Modified</outs:displayName>
      <outs:dateTime>2009-09-13T14:37:43Z</outs:dateTime>
      <outs:isPinned>true</outs:isPinned>
    </outs:relatedDate>
    <outs:relatedDate>
      <outs:type>2</outs:type>
      <outs:displayName>Created</outs:displayName>
      <outs:dateTime>2009-08-17T02:45:23Z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1DE1AE-E8BE-48E0-8E9D-94998DDF70C4}">
  <ds:schemaRefs>
    <ds:schemaRef ds:uri="http://schemas.microsoft.com/sharepoint/events"/>
  </ds:schemaRefs>
</ds:datastoreItem>
</file>

<file path=customXml/itemProps2.xml><?xml version="1.0" encoding="utf-8"?>
<ds:datastoreItem xmlns:ds="http://schemas.openxmlformats.org/officeDocument/2006/customXml" ds:itemID="{2E349330-5813-4452-9E5A-17BD6B85810A}">
  <ds:schemaRefs>
    <ds:schemaRef ds:uri="http://schemas.microsoft.com/sharepoint/v3/contenttype/forms"/>
  </ds:schemaRefs>
</ds:datastoreItem>
</file>

<file path=customXml/itemProps3.xml><?xml version="1.0" encoding="utf-8"?>
<ds:datastoreItem xmlns:ds="http://schemas.openxmlformats.org/officeDocument/2006/customXml" ds:itemID="{B1CB0F07-FF8C-4759-88CD-2C393F8C7091}">
  <ds:schemaRefs>
    <ds:schemaRef ds:uri="http://schemas.microsoft.com/office/2006/metadata/properties"/>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http://purl.org/dc/elements/1.1/"/>
    <ds:schemaRef ds:uri="b37bd352-beaf-4c97-8b80-f7f4c01a9729"/>
    <ds:schemaRef ds:uri="http://purl.org/dc/dcmitype/"/>
  </ds:schemaRefs>
</ds:datastoreItem>
</file>

<file path=customXml/itemProps4.xml><?xml version="1.0" encoding="utf-8"?>
<ds:datastoreItem xmlns:ds="http://schemas.openxmlformats.org/officeDocument/2006/customXml" ds:itemID="{0425B67C-56B8-4B3C-A714-588FB2594081}">
  <ds:schemaRefs>
    <ds:schemaRef ds:uri="http://schemas.microsoft.com/office/2009/outspace/metadata"/>
  </ds:schemaRefs>
</ds:datastoreItem>
</file>

<file path=customXml/itemProps5.xml><?xml version="1.0" encoding="utf-8"?>
<ds:datastoreItem xmlns:ds="http://schemas.openxmlformats.org/officeDocument/2006/customXml" ds:itemID="{7B697EE3-A415-4876-BE44-243349EE5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1260</Words>
  <Application>Microsoft Office PowerPoint</Application>
  <PresentationFormat>On-screen Show (4:3)</PresentationFormat>
  <Paragraphs>204</Paragraphs>
  <Slides>17</Slides>
  <Notes>11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Project 2010 Ignite Template</vt:lpstr>
      <vt:lpstr>White with Consolas font for code slides</vt:lpstr>
      <vt:lpstr>PowerPoint Presentation</vt:lpstr>
      <vt:lpstr>Microsoft Project 2010 Ignite - Introduction</vt:lpstr>
      <vt:lpstr>Agenda</vt:lpstr>
      <vt:lpstr>Project 2010 Ignite Overview</vt:lpstr>
      <vt:lpstr>Project 2010 Ignite Technical Readiness prior to launch</vt:lpstr>
      <vt:lpstr>Project 2010 Ignite WW Tour</vt:lpstr>
      <vt:lpstr>Project 2010 Overview</vt:lpstr>
      <vt:lpstr>Project 2010 Investment Areas Work Management Solutions for Individuals, Teams and the Enterprise</vt:lpstr>
      <vt:lpstr>Microsoft Project 2010 Unified Project and Portfolio Management</vt:lpstr>
      <vt:lpstr>Microsoft Project 2010 Simple and Intuitive User Experience</vt:lpstr>
      <vt:lpstr>Microsoft Project 2010 Enhanced Collaboration and Reporting</vt:lpstr>
      <vt:lpstr>Microsoft Project 2010 Scalable and Connected Platform</vt:lpstr>
      <vt:lpstr>Choose the Right Tools that Can Evolve with You Work Management Solutions for Individuals, Teams and the Enterprise</vt:lpstr>
      <vt:lpstr>Project 2010 Resources</vt:lpstr>
      <vt:lpstr>                          - Resources</vt:lpstr>
      <vt:lpstr>Project 2010 Solution Demo Image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Ignite - Introduction</dc:title>
  <dc:creator/>
  <cp:keywords>Microsoft Project 2010</cp:keywords>
  <cp:lastModifiedBy/>
  <cp:revision>1</cp:revision>
  <dcterms:created xsi:type="dcterms:W3CDTF">2009-08-17T02:45:23Z</dcterms:created>
  <dcterms:modified xsi:type="dcterms:W3CDTF">2010-04-28T20:46:08Z</dcterms:modified>
  <cp:category>Microsoft Project 2010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ItemGuid">
    <vt:lpwstr>b25de26e-af19-4e5b-b983-3b48e1961508</vt:lpwstr>
  </property>
</Properties>
</file>