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5"/>
    <p:sldMasterId id="2147483693" r:id="rId6"/>
  </p:sldMasterIdLst>
  <p:notesMasterIdLst>
    <p:notesMasterId r:id="rId68"/>
  </p:notesMasterIdLst>
  <p:sldIdLst>
    <p:sldId id="527" r:id="rId7"/>
    <p:sldId id="528" r:id="rId8"/>
    <p:sldId id="522" r:id="rId9"/>
    <p:sldId id="581" r:id="rId10"/>
    <p:sldId id="523" r:id="rId11"/>
    <p:sldId id="405" r:id="rId12"/>
    <p:sldId id="297" r:id="rId13"/>
    <p:sldId id="582" r:id="rId14"/>
    <p:sldId id="408" r:id="rId15"/>
    <p:sldId id="409" r:id="rId16"/>
    <p:sldId id="520" r:id="rId17"/>
    <p:sldId id="406" r:id="rId18"/>
    <p:sldId id="503" r:id="rId19"/>
    <p:sldId id="506" r:id="rId20"/>
    <p:sldId id="510" r:id="rId21"/>
    <p:sldId id="511" r:id="rId22"/>
    <p:sldId id="514" r:id="rId23"/>
    <p:sldId id="495" r:id="rId24"/>
    <p:sldId id="488" r:id="rId25"/>
    <p:sldId id="550" r:id="rId26"/>
    <p:sldId id="533" r:id="rId27"/>
    <p:sldId id="537" r:id="rId28"/>
    <p:sldId id="536" r:id="rId29"/>
    <p:sldId id="534" r:id="rId30"/>
    <p:sldId id="535" r:id="rId31"/>
    <p:sldId id="480" r:id="rId32"/>
    <p:sldId id="481" r:id="rId33"/>
    <p:sldId id="549" r:id="rId34"/>
    <p:sldId id="538" r:id="rId35"/>
    <p:sldId id="540" r:id="rId36"/>
    <p:sldId id="584" r:id="rId37"/>
    <p:sldId id="539" r:id="rId38"/>
    <p:sldId id="541" r:id="rId39"/>
    <p:sldId id="543" r:id="rId40"/>
    <p:sldId id="546" r:id="rId41"/>
    <p:sldId id="547" r:id="rId42"/>
    <p:sldId id="548" r:id="rId43"/>
    <p:sldId id="494" r:id="rId44"/>
    <p:sldId id="340" r:id="rId45"/>
    <p:sldId id="341" r:id="rId46"/>
    <p:sldId id="342" r:id="rId47"/>
    <p:sldId id="343" r:id="rId48"/>
    <p:sldId id="556" r:id="rId49"/>
    <p:sldId id="557" r:id="rId50"/>
    <p:sldId id="576" r:id="rId51"/>
    <p:sldId id="558" r:id="rId52"/>
    <p:sldId id="559" r:id="rId53"/>
    <p:sldId id="560" r:id="rId54"/>
    <p:sldId id="561" r:id="rId55"/>
    <p:sldId id="562" r:id="rId56"/>
    <p:sldId id="563" r:id="rId57"/>
    <p:sldId id="564" r:id="rId58"/>
    <p:sldId id="573" r:id="rId59"/>
    <p:sldId id="580" r:id="rId60"/>
    <p:sldId id="578" r:id="rId61"/>
    <p:sldId id="583" r:id="rId62"/>
    <p:sldId id="554" r:id="rId63"/>
    <p:sldId id="574" r:id="rId64"/>
    <p:sldId id="585" r:id="rId65"/>
    <p:sldId id="532" r:id="rId66"/>
    <p:sldId id="525"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AF9998-0330-45C2-9E20-015B4B966B8F}">
          <p14:sldIdLst>
            <p14:sldId id="527"/>
            <p14:sldId id="528"/>
            <p14:sldId id="522"/>
            <p14:sldId id="581"/>
          </p14:sldIdLst>
        </p14:section>
        <p14:section name="Architecture Changes" id="{62A0CBA3-B67B-4AFA-8643-A7D58090D7E2}">
          <p14:sldIdLst>
            <p14:sldId id="523"/>
            <p14:sldId id="405"/>
            <p14:sldId id="297"/>
            <p14:sldId id="582"/>
            <p14:sldId id="408"/>
            <p14:sldId id="409"/>
            <p14:sldId id="520"/>
            <p14:sldId id="406"/>
            <p14:sldId id="503"/>
            <p14:sldId id="506"/>
            <p14:sldId id="510"/>
            <p14:sldId id="511"/>
            <p14:sldId id="514"/>
          </p14:sldIdLst>
        </p14:section>
        <p14:section name="New Service Architecture" id="{7C093AD1-E418-44AE-873C-7E5C07EDCA7E}">
          <p14:sldIdLst>
            <p14:sldId id="495"/>
            <p14:sldId id="488"/>
            <p14:sldId id="550"/>
            <p14:sldId id="533"/>
            <p14:sldId id="537"/>
            <p14:sldId id="536"/>
            <p14:sldId id="534"/>
            <p14:sldId id="535"/>
            <p14:sldId id="480"/>
            <p14:sldId id="481"/>
            <p14:sldId id="549"/>
            <p14:sldId id="538"/>
            <p14:sldId id="540"/>
            <p14:sldId id="584"/>
            <p14:sldId id="539"/>
            <p14:sldId id="541"/>
            <p14:sldId id="543"/>
            <p14:sldId id="546"/>
            <p14:sldId id="547"/>
            <p14:sldId id="548"/>
          </p14:sldIdLst>
        </p14:section>
        <p14:section name="Topology" id="{B2745B88-0B1C-47D1-8756-A378A5622EEB}">
          <p14:sldIdLst>
            <p14:sldId id="494"/>
            <p14:sldId id="340"/>
            <p14:sldId id="341"/>
            <p14:sldId id="342"/>
            <p14:sldId id="343"/>
          </p14:sldIdLst>
        </p14:section>
        <p14:section name="Farm Scenarios" id="{B286731E-BFEE-4FB8-975D-AFB42C6485AB}">
          <p14:sldIdLst>
            <p14:sldId id="556"/>
            <p14:sldId id="557"/>
            <p14:sldId id="576"/>
            <p14:sldId id="558"/>
            <p14:sldId id="559"/>
            <p14:sldId id="560"/>
          </p14:sldIdLst>
        </p14:section>
        <p14:section name="Deployment" id="{06031AE4-091F-40F4-B709-A576023BA342}">
          <p14:sldIdLst>
            <p14:sldId id="561"/>
            <p14:sldId id="562"/>
            <p14:sldId id="563"/>
            <p14:sldId id="564"/>
            <p14:sldId id="573"/>
            <p14:sldId id="580"/>
            <p14:sldId id="578"/>
            <p14:sldId id="583"/>
            <p14:sldId id="554"/>
            <p14:sldId id="574"/>
          </p14:sldIdLst>
        </p14:section>
        <p14:section name="Conclusion" id="{20E81BC1-90CC-47DA-BDC2-CC52D0D98C57}">
          <p14:sldIdLst>
            <p14:sldId id="585"/>
            <p14:sldId id="532"/>
            <p14:sldId id="5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9666" autoAdjust="0"/>
    <p:restoredTop sz="90353" autoAdjust="0"/>
  </p:normalViewPr>
  <p:slideViewPr>
    <p:cSldViewPr snapToGrid="0">
      <p:cViewPr varScale="1">
        <p:scale>
          <a:sx n="120" d="100"/>
          <a:sy n="120" d="100"/>
        </p:scale>
        <p:origin x="-546" y="-108"/>
      </p:cViewPr>
      <p:guideLst>
        <p:guide orient="horz" pos="2160"/>
        <p:guide pos="2880"/>
      </p:guideLst>
    </p:cSldViewPr>
  </p:slideViewPr>
  <p:notesTextViewPr>
    <p:cViewPr>
      <p:scale>
        <a:sx n="100" d="100"/>
        <a:sy n="100" d="100"/>
      </p:scale>
      <p:origin x="0" y="0"/>
    </p:cViewPr>
  </p:notesTextViewPr>
  <p:sorterViewPr>
    <p:cViewPr>
      <p:scale>
        <a:sx n="80" d="100"/>
        <a:sy n="80" d="100"/>
      </p:scale>
      <p:origin x="0" y="786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diagrams/_rels/data3.xml.rels><?xml version="1.0" encoding="UTF-8" standalone="yes"?>
<Relationships xmlns="http://schemas.openxmlformats.org/package/2006/relationships"><Relationship Id="rId1" Type="http://schemas.openxmlformats.org/officeDocument/2006/relationships/image" Target="../media/image4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B6373C-4CA9-445E-924B-2F498F03F057}" type="doc">
      <dgm:prSet loTypeId="urn:microsoft.com/office/officeart/2005/8/layout/cycle2" loCatId="cycle" qsTypeId="urn:microsoft.com/office/officeart/2005/8/quickstyle/3d9" qsCatId="3D" csTypeId="urn:microsoft.com/office/officeart/2005/8/colors/colorful4" csCatId="colorful" phldr="1"/>
      <dgm:spPr>
        <a:scene3d>
          <a:camera prst="orthographicFront"/>
          <a:lightRig rig="soft" dir="t"/>
          <a:backdrop>
            <a:anchor x="0" y="0" z="-210000"/>
            <a:norm dx="0" dy="0" dz="914400"/>
            <a:up dx="0" dy="914400" dz="0"/>
          </a:backdrop>
        </a:scene3d>
      </dgm:spPr>
      <dgm:t>
        <a:bodyPr/>
        <a:lstStyle/>
        <a:p>
          <a:endParaRPr lang="en-US"/>
        </a:p>
      </dgm:t>
    </dgm:pt>
    <dgm:pt modelId="{7C1BCA8D-95EC-4019-A014-9EFB6F9CBDF4}">
      <dgm:prSet phldrT="[Text]" custT="1"/>
      <dgm:spPr/>
      <dgm:t>
        <a:bodyPr/>
        <a:lstStyle/>
        <a:p>
          <a:r>
            <a:rPr lang="en-US" sz="1400" b="1" dirty="0" smtClean="0"/>
            <a:t>Check out</a:t>
          </a:r>
          <a:endParaRPr lang="en-US" sz="2000" b="1" dirty="0"/>
        </a:p>
      </dgm:t>
    </dgm:pt>
    <dgm:pt modelId="{434A1834-6B6E-4978-B653-F39BCBD7FF15}" type="parTrans" cxnId="{B23F4E5B-8E1C-4C46-BE77-B136512858C9}">
      <dgm:prSet/>
      <dgm:spPr/>
      <dgm:t>
        <a:bodyPr/>
        <a:lstStyle/>
        <a:p>
          <a:endParaRPr lang="en-US" sz="1800"/>
        </a:p>
      </dgm:t>
    </dgm:pt>
    <dgm:pt modelId="{24630164-5271-44B7-8F18-EA7F3843CA22}" type="sibTrans" cxnId="{B23F4E5B-8E1C-4C46-BE77-B136512858C9}">
      <dgm:prSet custT="1"/>
      <dgm:spPr/>
      <dgm:t>
        <a:bodyPr/>
        <a:lstStyle/>
        <a:p>
          <a:endParaRPr lang="en-US" sz="2000" dirty="0"/>
        </a:p>
      </dgm:t>
    </dgm:pt>
    <dgm:pt modelId="{9840919D-F3F6-4933-BFFB-63598D33867B}">
      <dgm:prSet phldrT="[Text]" custT="1"/>
      <dgm:spPr/>
      <dgm:t>
        <a:bodyPr/>
        <a:lstStyle/>
        <a:p>
          <a:r>
            <a:rPr lang="en-US" sz="1400" b="1" dirty="0" smtClean="0"/>
            <a:t>Calc</a:t>
          </a:r>
          <a:endParaRPr lang="en-US" sz="1400" b="1" dirty="0"/>
        </a:p>
      </dgm:t>
    </dgm:pt>
    <dgm:pt modelId="{C2D00C46-9CCD-486C-9C21-90EAEC302F46}" type="parTrans" cxnId="{29BEE01E-BEC6-4422-AC24-E7A06C45A7D0}">
      <dgm:prSet/>
      <dgm:spPr/>
      <dgm:t>
        <a:bodyPr/>
        <a:lstStyle/>
        <a:p>
          <a:endParaRPr lang="en-US" sz="1800"/>
        </a:p>
      </dgm:t>
    </dgm:pt>
    <dgm:pt modelId="{E69E1E88-5B4C-4E9E-B733-BD65F54A3756}" type="sibTrans" cxnId="{29BEE01E-BEC6-4422-AC24-E7A06C45A7D0}">
      <dgm:prSet custT="1"/>
      <dgm:spPr/>
      <dgm:t>
        <a:bodyPr/>
        <a:lstStyle/>
        <a:p>
          <a:endParaRPr lang="en-US" sz="2000" dirty="0"/>
        </a:p>
      </dgm:t>
    </dgm:pt>
    <dgm:pt modelId="{88168136-E627-4678-B23E-BB9C234D6486}">
      <dgm:prSet phldrT="[Text]" custT="1"/>
      <dgm:spPr/>
      <dgm:t>
        <a:bodyPr/>
        <a:lstStyle/>
        <a:p>
          <a:r>
            <a:rPr lang="en-US" sz="1400" b="1" dirty="0" smtClean="0"/>
            <a:t>Save</a:t>
          </a:r>
          <a:endParaRPr lang="en-US" sz="1400" b="1" dirty="0"/>
        </a:p>
      </dgm:t>
    </dgm:pt>
    <dgm:pt modelId="{C20CE10F-12CB-4209-B976-661E900968A9}" type="parTrans" cxnId="{79EC0CAA-20F6-47E3-92DD-A4D950E41C12}">
      <dgm:prSet/>
      <dgm:spPr/>
      <dgm:t>
        <a:bodyPr/>
        <a:lstStyle/>
        <a:p>
          <a:endParaRPr lang="en-US" sz="1800"/>
        </a:p>
      </dgm:t>
    </dgm:pt>
    <dgm:pt modelId="{78FF0138-6BC3-4F91-A06E-1E61C8870E5A}" type="sibTrans" cxnId="{79EC0CAA-20F6-47E3-92DD-A4D950E41C12}">
      <dgm:prSet custT="1"/>
      <dgm:spPr/>
      <dgm:t>
        <a:bodyPr/>
        <a:lstStyle/>
        <a:p>
          <a:endParaRPr lang="en-US" sz="2000" dirty="0"/>
        </a:p>
      </dgm:t>
    </dgm:pt>
    <dgm:pt modelId="{768BA5FC-0B00-447C-AF5D-E6D3451DB41C}">
      <dgm:prSet phldrT="[Text]" custT="1"/>
      <dgm:spPr/>
      <dgm:t>
        <a:bodyPr/>
        <a:lstStyle/>
        <a:p>
          <a:r>
            <a:rPr lang="en-US" sz="1100" b="1" dirty="0" smtClean="0"/>
            <a:t>Publish</a:t>
          </a:r>
          <a:endParaRPr lang="en-US" sz="1400" b="1" dirty="0"/>
        </a:p>
      </dgm:t>
    </dgm:pt>
    <dgm:pt modelId="{C94BD053-E504-4315-A1B2-5AEE0E3AF054}" type="parTrans" cxnId="{5E040D49-63D0-4024-99C6-36AB190C4197}">
      <dgm:prSet/>
      <dgm:spPr/>
      <dgm:t>
        <a:bodyPr/>
        <a:lstStyle/>
        <a:p>
          <a:endParaRPr lang="en-US" sz="1800"/>
        </a:p>
      </dgm:t>
    </dgm:pt>
    <dgm:pt modelId="{E4964497-7DF4-41F6-ABEA-15845473FC0C}" type="sibTrans" cxnId="{5E040D49-63D0-4024-99C6-36AB190C4197}">
      <dgm:prSet custT="1"/>
      <dgm:spPr/>
      <dgm:t>
        <a:bodyPr/>
        <a:lstStyle/>
        <a:p>
          <a:endParaRPr lang="en-US" sz="2000" dirty="0"/>
        </a:p>
      </dgm:t>
    </dgm:pt>
    <dgm:pt modelId="{0B005E99-5991-41C2-9B09-49B1097066A6}">
      <dgm:prSet phldrT="[Text]" custT="1"/>
      <dgm:spPr/>
      <dgm:t>
        <a:bodyPr/>
        <a:lstStyle/>
        <a:p>
          <a:r>
            <a:rPr lang="en-US" sz="1400" b="1" dirty="0" smtClean="0"/>
            <a:t>Open</a:t>
          </a:r>
          <a:endParaRPr lang="en-US" sz="2000" b="1" dirty="0"/>
        </a:p>
      </dgm:t>
    </dgm:pt>
    <dgm:pt modelId="{8F27A072-F024-4B83-90A6-E993E8B16F0B}" type="parTrans" cxnId="{6892B0FE-6F03-4975-B356-0AEF86FDA349}">
      <dgm:prSet/>
      <dgm:spPr/>
      <dgm:t>
        <a:bodyPr/>
        <a:lstStyle/>
        <a:p>
          <a:endParaRPr lang="en-US" sz="1200"/>
        </a:p>
      </dgm:t>
    </dgm:pt>
    <dgm:pt modelId="{A042FB2A-8997-48BD-A4F8-0D62A100A2EB}" type="sibTrans" cxnId="{6892B0FE-6F03-4975-B356-0AEF86FDA349}">
      <dgm:prSet custT="1"/>
      <dgm:spPr/>
      <dgm:t>
        <a:bodyPr/>
        <a:lstStyle/>
        <a:p>
          <a:endParaRPr lang="en-US" sz="1100" dirty="0"/>
        </a:p>
      </dgm:t>
    </dgm:pt>
    <dgm:pt modelId="{501C328D-B525-4373-A9CD-705645EC6A87}">
      <dgm:prSet phldrT="[Text]" custT="1"/>
      <dgm:spPr/>
      <dgm:t>
        <a:bodyPr/>
        <a:lstStyle/>
        <a:p>
          <a:r>
            <a:rPr lang="en-US" sz="1400" b="1" dirty="0" smtClean="0"/>
            <a:t>Close</a:t>
          </a:r>
          <a:endParaRPr lang="en-US" sz="1400" b="1" dirty="0"/>
        </a:p>
      </dgm:t>
    </dgm:pt>
    <dgm:pt modelId="{CABE314F-50C7-4991-94B1-738A9D0B97BF}" type="parTrans" cxnId="{DE04AD2C-7179-4ADB-BF20-0397547CE7F2}">
      <dgm:prSet/>
      <dgm:spPr/>
      <dgm:t>
        <a:bodyPr/>
        <a:lstStyle/>
        <a:p>
          <a:endParaRPr lang="en-US" sz="1200"/>
        </a:p>
      </dgm:t>
    </dgm:pt>
    <dgm:pt modelId="{7705E127-7DE1-40E3-B9CB-EA461BFABA4A}" type="sibTrans" cxnId="{DE04AD2C-7179-4ADB-BF20-0397547CE7F2}">
      <dgm:prSet custT="1"/>
      <dgm:spPr/>
      <dgm:t>
        <a:bodyPr/>
        <a:lstStyle/>
        <a:p>
          <a:endParaRPr lang="en-US" sz="1100" dirty="0"/>
        </a:p>
      </dgm:t>
    </dgm:pt>
    <dgm:pt modelId="{F3FC8B26-40D2-414F-9FB6-162029BA8935}">
      <dgm:prSet phldrT="[Text]" custT="1"/>
      <dgm:spPr/>
      <dgm:t>
        <a:bodyPr/>
        <a:lstStyle/>
        <a:p>
          <a:r>
            <a:rPr lang="en-US" sz="1400" b="1" dirty="0" smtClean="0"/>
            <a:t>Check in</a:t>
          </a:r>
          <a:endParaRPr lang="en-US" sz="1400" b="1" dirty="0"/>
        </a:p>
      </dgm:t>
    </dgm:pt>
    <dgm:pt modelId="{43D887BE-BADD-49C3-BF0C-11452BD22699}" type="parTrans" cxnId="{FE95940E-4F92-434C-8834-028444F409BC}">
      <dgm:prSet/>
      <dgm:spPr/>
      <dgm:t>
        <a:bodyPr/>
        <a:lstStyle/>
        <a:p>
          <a:endParaRPr lang="en-US" sz="1200"/>
        </a:p>
      </dgm:t>
    </dgm:pt>
    <dgm:pt modelId="{D6AD1495-E5DC-440B-9C49-E96D4CDC9E35}" type="sibTrans" cxnId="{FE95940E-4F92-434C-8834-028444F409BC}">
      <dgm:prSet custT="1"/>
      <dgm:spPr/>
      <dgm:t>
        <a:bodyPr/>
        <a:lstStyle/>
        <a:p>
          <a:endParaRPr lang="en-US" sz="1100" dirty="0"/>
        </a:p>
      </dgm:t>
    </dgm:pt>
    <dgm:pt modelId="{E4AB3750-0186-4D3A-B766-96D0F0BC23AC}" type="pres">
      <dgm:prSet presAssocID="{FDB6373C-4CA9-445E-924B-2F498F03F057}" presName="cycle" presStyleCnt="0">
        <dgm:presLayoutVars>
          <dgm:dir/>
          <dgm:resizeHandles val="exact"/>
        </dgm:presLayoutVars>
      </dgm:prSet>
      <dgm:spPr/>
      <dgm:t>
        <a:bodyPr/>
        <a:lstStyle/>
        <a:p>
          <a:endParaRPr lang="en-US"/>
        </a:p>
      </dgm:t>
    </dgm:pt>
    <dgm:pt modelId="{877CC07B-815F-4284-98E4-7EFC60D3C3BB}" type="pres">
      <dgm:prSet presAssocID="{7C1BCA8D-95EC-4019-A014-9EFB6F9CBDF4}" presName="node" presStyleLbl="node1" presStyleIdx="0" presStyleCnt="7">
        <dgm:presLayoutVars>
          <dgm:bulletEnabled val="1"/>
        </dgm:presLayoutVars>
      </dgm:prSet>
      <dgm:spPr/>
      <dgm:t>
        <a:bodyPr/>
        <a:lstStyle/>
        <a:p>
          <a:endParaRPr lang="en-US"/>
        </a:p>
      </dgm:t>
    </dgm:pt>
    <dgm:pt modelId="{A87CBB67-55D4-4239-BA80-E67B93AACDB8}" type="pres">
      <dgm:prSet presAssocID="{24630164-5271-44B7-8F18-EA7F3843CA22}" presName="sibTrans" presStyleLbl="sibTrans2D1" presStyleIdx="0" presStyleCnt="7"/>
      <dgm:spPr/>
      <dgm:t>
        <a:bodyPr/>
        <a:lstStyle/>
        <a:p>
          <a:endParaRPr lang="en-US"/>
        </a:p>
      </dgm:t>
    </dgm:pt>
    <dgm:pt modelId="{C89EAEA4-1D89-4750-A6F7-8FCDC8E8AFD6}" type="pres">
      <dgm:prSet presAssocID="{24630164-5271-44B7-8F18-EA7F3843CA22}" presName="connectorText" presStyleLbl="sibTrans2D1" presStyleIdx="0" presStyleCnt="7"/>
      <dgm:spPr/>
      <dgm:t>
        <a:bodyPr/>
        <a:lstStyle/>
        <a:p>
          <a:endParaRPr lang="en-US"/>
        </a:p>
      </dgm:t>
    </dgm:pt>
    <dgm:pt modelId="{79EBBFAD-65FD-4C7E-BA47-723679C8F527}" type="pres">
      <dgm:prSet presAssocID="{0B005E99-5991-41C2-9B09-49B1097066A6}" presName="node" presStyleLbl="node1" presStyleIdx="1" presStyleCnt="7">
        <dgm:presLayoutVars>
          <dgm:bulletEnabled val="1"/>
        </dgm:presLayoutVars>
      </dgm:prSet>
      <dgm:spPr/>
      <dgm:t>
        <a:bodyPr/>
        <a:lstStyle/>
        <a:p>
          <a:endParaRPr lang="en-US"/>
        </a:p>
      </dgm:t>
    </dgm:pt>
    <dgm:pt modelId="{AD8AA0B5-4F00-41EE-9728-1AD672D36335}" type="pres">
      <dgm:prSet presAssocID="{A042FB2A-8997-48BD-A4F8-0D62A100A2EB}" presName="sibTrans" presStyleLbl="sibTrans2D1" presStyleIdx="1" presStyleCnt="7"/>
      <dgm:spPr/>
      <dgm:t>
        <a:bodyPr/>
        <a:lstStyle/>
        <a:p>
          <a:endParaRPr lang="en-US"/>
        </a:p>
      </dgm:t>
    </dgm:pt>
    <dgm:pt modelId="{48441B5D-3ED3-4DF5-8B0D-B878889AB76D}" type="pres">
      <dgm:prSet presAssocID="{A042FB2A-8997-48BD-A4F8-0D62A100A2EB}" presName="connectorText" presStyleLbl="sibTrans2D1" presStyleIdx="1" presStyleCnt="7"/>
      <dgm:spPr/>
      <dgm:t>
        <a:bodyPr/>
        <a:lstStyle/>
        <a:p>
          <a:endParaRPr lang="en-US"/>
        </a:p>
      </dgm:t>
    </dgm:pt>
    <dgm:pt modelId="{F6EE3770-BE0B-49AE-8955-DEB63E68E82C}" type="pres">
      <dgm:prSet presAssocID="{9840919D-F3F6-4933-BFFB-63598D33867B}" presName="node" presStyleLbl="node1" presStyleIdx="2" presStyleCnt="7">
        <dgm:presLayoutVars>
          <dgm:bulletEnabled val="1"/>
        </dgm:presLayoutVars>
      </dgm:prSet>
      <dgm:spPr/>
      <dgm:t>
        <a:bodyPr/>
        <a:lstStyle/>
        <a:p>
          <a:endParaRPr lang="en-US"/>
        </a:p>
      </dgm:t>
    </dgm:pt>
    <dgm:pt modelId="{5B6801EB-4778-4946-8084-04FB92F4EE7F}" type="pres">
      <dgm:prSet presAssocID="{E69E1E88-5B4C-4E9E-B733-BD65F54A3756}" presName="sibTrans" presStyleLbl="sibTrans2D1" presStyleIdx="2" presStyleCnt="7"/>
      <dgm:spPr/>
      <dgm:t>
        <a:bodyPr/>
        <a:lstStyle/>
        <a:p>
          <a:endParaRPr lang="en-US"/>
        </a:p>
      </dgm:t>
    </dgm:pt>
    <dgm:pt modelId="{D4DD10E9-320C-4265-93B7-482DDADDF524}" type="pres">
      <dgm:prSet presAssocID="{E69E1E88-5B4C-4E9E-B733-BD65F54A3756}" presName="connectorText" presStyleLbl="sibTrans2D1" presStyleIdx="2" presStyleCnt="7"/>
      <dgm:spPr/>
      <dgm:t>
        <a:bodyPr/>
        <a:lstStyle/>
        <a:p>
          <a:endParaRPr lang="en-US"/>
        </a:p>
      </dgm:t>
    </dgm:pt>
    <dgm:pt modelId="{94D86636-945D-47BB-8E3A-2244527FEAC7}" type="pres">
      <dgm:prSet presAssocID="{88168136-E627-4678-B23E-BB9C234D6486}" presName="node" presStyleLbl="node1" presStyleIdx="3" presStyleCnt="7">
        <dgm:presLayoutVars>
          <dgm:bulletEnabled val="1"/>
        </dgm:presLayoutVars>
      </dgm:prSet>
      <dgm:spPr/>
      <dgm:t>
        <a:bodyPr/>
        <a:lstStyle/>
        <a:p>
          <a:endParaRPr lang="en-US"/>
        </a:p>
      </dgm:t>
    </dgm:pt>
    <dgm:pt modelId="{FAA55741-6E9F-4627-BFA8-0D377A4A0964}" type="pres">
      <dgm:prSet presAssocID="{78FF0138-6BC3-4F91-A06E-1E61C8870E5A}" presName="sibTrans" presStyleLbl="sibTrans2D1" presStyleIdx="3" presStyleCnt="7"/>
      <dgm:spPr/>
      <dgm:t>
        <a:bodyPr/>
        <a:lstStyle/>
        <a:p>
          <a:endParaRPr lang="en-US"/>
        </a:p>
      </dgm:t>
    </dgm:pt>
    <dgm:pt modelId="{8CE5DE2C-7E28-40A6-9CD4-4C8D9A500657}" type="pres">
      <dgm:prSet presAssocID="{78FF0138-6BC3-4F91-A06E-1E61C8870E5A}" presName="connectorText" presStyleLbl="sibTrans2D1" presStyleIdx="3" presStyleCnt="7"/>
      <dgm:spPr/>
      <dgm:t>
        <a:bodyPr/>
        <a:lstStyle/>
        <a:p>
          <a:endParaRPr lang="en-US"/>
        </a:p>
      </dgm:t>
    </dgm:pt>
    <dgm:pt modelId="{0945ED12-CAE0-4ACD-9726-8BCFF187EAEA}" type="pres">
      <dgm:prSet presAssocID="{768BA5FC-0B00-447C-AF5D-E6D3451DB41C}" presName="node" presStyleLbl="node1" presStyleIdx="4" presStyleCnt="7">
        <dgm:presLayoutVars>
          <dgm:bulletEnabled val="1"/>
        </dgm:presLayoutVars>
      </dgm:prSet>
      <dgm:spPr/>
      <dgm:t>
        <a:bodyPr/>
        <a:lstStyle/>
        <a:p>
          <a:endParaRPr lang="en-US"/>
        </a:p>
      </dgm:t>
    </dgm:pt>
    <dgm:pt modelId="{D16A31DD-6183-4330-AF15-7319E61DC097}" type="pres">
      <dgm:prSet presAssocID="{E4964497-7DF4-41F6-ABEA-15845473FC0C}" presName="sibTrans" presStyleLbl="sibTrans2D1" presStyleIdx="4" presStyleCnt="7"/>
      <dgm:spPr/>
      <dgm:t>
        <a:bodyPr/>
        <a:lstStyle/>
        <a:p>
          <a:endParaRPr lang="en-US"/>
        </a:p>
      </dgm:t>
    </dgm:pt>
    <dgm:pt modelId="{0B2303E8-566C-405E-A062-ADC5A7A6B174}" type="pres">
      <dgm:prSet presAssocID="{E4964497-7DF4-41F6-ABEA-15845473FC0C}" presName="connectorText" presStyleLbl="sibTrans2D1" presStyleIdx="4" presStyleCnt="7"/>
      <dgm:spPr/>
      <dgm:t>
        <a:bodyPr/>
        <a:lstStyle/>
        <a:p>
          <a:endParaRPr lang="en-US"/>
        </a:p>
      </dgm:t>
    </dgm:pt>
    <dgm:pt modelId="{3A1C530E-F534-4087-A929-B42C158BA0DF}" type="pres">
      <dgm:prSet presAssocID="{501C328D-B525-4373-A9CD-705645EC6A87}" presName="node" presStyleLbl="node1" presStyleIdx="5" presStyleCnt="7">
        <dgm:presLayoutVars>
          <dgm:bulletEnabled val="1"/>
        </dgm:presLayoutVars>
      </dgm:prSet>
      <dgm:spPr/>
      <dgm:t>
        <a:bodyPr/>
        <a:lstStyle/>
        <a:p>
          <a:endParaRPr lang="en-US"/>
        </a:p>
      </dgm:t>
    </dgm:pt>
    <dgm:pt modelId="{CD3EE8D6-D886-43A5-931D-9C15D6E255B6}" type="pres">
      <dgm:prSet presAssocID="{7705E127-7DE1-40E3-B9CB-EA461BFABA4A}" presName="sibTrans" presStyleLbl="sibTrans2D1" presStyleIdx="5" presStyleCnt="7"/>
      <dgm:spPr/>
      <dgm:t>
        <a:bodyPr/>
        <a:lstStyle/>
        <a:p>
          <a:endParaRPr lang="en-US"/>
        </a:p>
      </dgm:t>
    </dgm:pt>
    <dgm:pt modelId="{5CFE65C5-3D6F-4CF3-B88D-FBFC3594F317}" type="pres">
      <dgm:prSet presAssocID="{7705E127-7DE1-40E3-B9CB-EA461BFABA4A}" presName="connectorText" presStyleLbl="sibTrans2D1" presStyleIdx="5" presStyleCnt="7"/>
      <dgm:spPr/>
      <dgm:t>
        <a:bodyPr/>
        <a:lstStyle/>
        <a:p>
          <a:endParaRPr lang="en-US"/>
        </a:p>
      </dgm:t>
    </dgm:pt>
    <dgm:pt modelId="{CD1273F3-039E-4FB3-B5D5-AE9C5C938C2C}" type="pres">
      <dgm:prSet presAssocID="{F3FC8B26-40D2-414F-9FB6-162029BA8935}" presName="node" presStyleLbl="node1" presStyleIdx="6" presStyleCnt="7">
        <dgm:presLayoutVars>
          <dgm:bulletEnabled val="1"/>
        </dgm:presLayoutVars>
      </dgm:prSet>
      <dgm:spPr/>
      <dgm:t>
        <a:bodyPr/>
        <a:lstStyle/>
        <a:p>
          <a:endParaRPr lang="en-US"/>
        </a:p>
      </dgm:t>
    </dgm:pt>
    <dgm:pt modelId="{7B10B067-C9AB-4AA4-9D44-F7CCD68E5CD7}" type="pres">
      <dgm:prSet presAssocID="{D6AD1495-E5DC-440B-9C49-E96D4CDC9E35}" presName="sibTrans" presStyleLbl="sibTrans2D1" presStyleIdx="6" presStyleCnt="7"/>
      <dgm:spPr/>
      <dgm:t>
        <a:bodyPr/>
        <a:lstStyle/>
        <a:p>
          <a:endParaRPr lang="en-US"/>
        </a:p>
      </dgm:t>
    </dgm:pt>
    <dgm:pt modelId="{B522EF20-F98D-434D-8915-36860072492B}" type="pres">
      <dgm:prSet presAssocID="{D6AD1495-E5DC-440B-9C49-E96D4CDC9E35}" presName="connectorText" presStyleLbl="sibTrans2D1" presStyleIdx="6" presStyleCnt="7"/>
      <dgm:spPr/>
      <dgm:t>
        <a:bodyPr/>
        <a:lstStyle/>
        <a:p>
          <a:endParaRPr lang="en-US"/>
        </a:p>
      </dgm:t>
    </dgm:pt>
  </dgm:ptLst>
  <dgm:cxnLst>
    <dgm:cxn modelId="{4305E561-4AF0-437B-B6BA-A07A194A0ABD}" type="presOf" srcId="{78FF0138-6BC3-4F91-A06E-1E61C8870E5A}" destId="{8CE5DE2C-7E28-40A6-9CD4-4C8D9A500657}" srcOrd="1" destOrd="0" presId="urn:microsoft.com/office/officeart/2005/8/layout/cycle2"/>
    <dgm:cxn modelId="{2D0F547D-A3D5-4699-9D3A-1F06C117F462}" type="presOf" srcId="{7705E127-7DE1-40E3-B9CB-EA461BFABA4A}" destId="{CD3EE8D6-D886-43A5-931D-9C15D6E255B6}" srcOrd="0" destOrd="0" presId="urn:microsoft.com/office/officeart/2005/8/layout/cycle2"/>
    <dgm:cxn modelId="{ECBA8583-69CE-49A9-80C0-AC8D3E9E88BD}" type="presOf" srcId="{FDB6373C-4CA9-445E-924B-2F498F03F057}" destId="{E4AB3750-0186-4D3A-B766-96D0F0BC23AC}" srcOrd="0" destOrd="0" presId="urn:microsoft.com/office/officeart/2005/8/layout/cycle2"/>
    <dgm:cxn modelId="{F9593EA5-9DC8-4525-9AE9-17994E30981D}" type="presOf" srcId="{768BA5FC-0B00-447C-AF5D-E6D3451DB41C}" destId="{0945ED12-CAE0-4ACD-9726-8BCFF187EAEA}" srcOrd="0" destOrd="0" presId="urn:microsoft.com/office/officeart/2005/8/layout/cycle2"/>
    <dgm:cxn modelId="{FC20CD32-5F55-478A-9E29-5877DEEEF7EA}" type="presOf" srcId="{A042FB2A-8997-48BD-A4F8-0D62A100A2EB}" destId="{AD8AA0B5-4F00-41EE-9728-1AD672D36335}" srcOrd="0" destOrd="0" presId="urn:microsoft.com/office/officeart/2005/8/layout/cycle2"/>
    <dgm:cxn modelId="{6EF02F73-4B54-49A1-AC25-3CF856722720}" type="presOf" srcId="{E4964497-7DF4-41F6-ABEA-15845473FC0C}" destId="{D16A31DD-6183-4330-AF15-7319E61DC097}" srcOrd="0" destOrd="0" presId="urn:microsoft.com/office/officeart/2005/8/layout/cycle2"/>
    <dgm:cxn modelId="{AF3E3F63-9757-471B-9FA4-8367AE38275D}" type="presOf" srcId="{F3FC8B26-40D2-414F-9FB6-162029BA8935}" destId="{CD1273F3-039E-4FB3-B5D5-AE9C5C938C2C}" srcOrd="0" destOrd="0" presId="urn:microsoft.com/office/officeart/2005/8/layout/cycle2"/>
    <dgm:cxn modelId="{A8DF4B08-4D52-43E0-8FEF-232E3CA0D1D3}" type="presOf" srcId="{78FF0138-6BC3-4F91-A06E-1E61C8870E5A}" destId="{FAA55741-6E9F-4627-BFA8-0D377A4A0964}" srcOrd="0" destOrd="0" presId="urn:microsoft.com/office/officeart/2005/8/layout/cycle2"/>
    <dgm:cxn modelId="{6892B0FE-6F03-4975-B356-0AEF86FDA349}" srcId="{FDB6373C-4CA9-445E-924B-2F498F03F057}" destId="{0B005E99-5991-41C2-9B09-49B1097066A6}" srcOrd="1" destOrd="0" parTransId="{8F27A072-F024-4B83-90A6-E993E8B16F0B}" sibTransId="{A042FB2A-8997-48BD-A4F8-0D62A100A2EB}"/>
    <dgm:cxn modelId="{3B861A34-42E2-4BDF-AB1A-15A0A43EB18F}" type="presOf" srcId="{A042FB2A-8997-48BD-A4F8-0D62A100A2EB}" destId="{48441B5D-3ED3-4DF5-8B0D-B878889AB76D}" srcOrd="1" destOrd="0" presId="urn:microsoft.com/office/officeart/2005/8/layout/cycle2"/>
    <dgm:cxn modelId="{409347CB-1C1A-4121-BD4A-3B8408DBC7EF}" type="presOf" srcId="{D6AD1495-E5DC-440B-9C49-E96D4CDC9E35}" destId="{7B10B067-C9AB-4AA4-9D44-F7CCD68E5CD7}" srcOrd="0" destOrd="0" presId="urn:microsoft.com/office/officeart/2005/8/layout/cycle2"/>
    <dgm:cxn modelId="{04944620-F78E-47A8-9C6A-C1B686ED7F8E}" type="presOf" srcId="{0B005E99-5991-41C2-9B09-49B1097066A6}" destId="{79EBBFAD-65FD-4C7E-BA47-723679C8F527}" srcOrd="0" destOrd="0" presId="urn:microsoft.com/office/officeart/2005/8/layout/cycle2"/>
    <dgm:cxn modelId="{3386B0FA-6ACA-4904-AFD2-1AEA89FDE9CB}" type="presOf" srcId="{E69E1E88-5B4C-4E9E-B733-BD65F54A3756}" destId="{D4DD10E9-320C-4265-93B7-482DDADDF524}" srcOrd="1" destOrd="0" presId="urn:microsoft.com/office/officeart/2005/8/layout/cycle2"/>
    <dgm:cxn modelId="{79EC0CAA-20F6-47E3-92DD-A4D950E41C12}" srcId="{FDB6373C-4CA9-445E-924B-2F498F03F057}" destId="{88168136-E627-4678-B23E-BB9C234D6486}" srcOrd="3" destOrd="0" parTransId="{C20CE10F-12CB-4209-B976-661E900968A9}" sibTransId="{78FF0138-6BC3-4F91-A06E-1E61C8870E5A}"/>
    <dgm:cxn modelId="{4F41194B-248F-4C37-9990-BA54C8E82DF6}" type="presOf" srcId="{24630164-5271-44B7-8F18-EA7F3843CA22}" destId="{A87CBB67-55D4-4239-BA80-E67B93AACDB8}" srcOrd="0" destOrd="0" presId="urn:microsoft.com/office/officeart/2005/8/layout/cycle2"/>
    <dgm:cxn modelId="{220B1BCE-5800-4F97-B662-E0FCAFBA6297}" type="presOf" srcId="{88168136-E627-4678-B23E-BB9C234D6486}" destId="{94D86636-945D-47BB-8E3A-2244527FEAC7}" srcOrd="0" destOrd="0" presId="urn:microsoft.com/office/officeart/2005/8/layout/cycle2"/>
    <dgm:cxn modelId="{A5040450-E210-45D2-B4AE-442D9B633FC4}" type="presOf" srcId="{9840919D-F3F6-4933-BFFB-63598D33867B}" destId="{F6EE3770-BE0B-49AE-8955-DEB63E68E82C}" srcOrd="0" destOrd="0" presId="urn:microsoft.com/office/officeart/2005/8/layout/cycle2"/>
    <dgm:cxn modelId="{3C18CF9A-1E02-4702-9B18-7AB81F4E9942}" type="presOf" srcId="{7C1BCA8D-95EC-4019-A014-9EFB6F9CBDF4}" destId="{877CC07B-815F-4284-98E4-7EFC60D3C3BB}" srcOrd="0" destOrd="0" presId="urn:microsoft.com/office/officeart/2005/8/layout/cycle2"/>
    <dgm:cxn modelId="{B23F4E5B-8E1C-4C46-BE77-B136512858C9}" srcId="{FDB6373C-4CA9-445E-924B-2F498F03F057}" destId="{7C1BCA8D-95EC-4019-A014-9EFB6F9CBDF4}" srcOrd="0" destOrd="0" parTransId="{434A1834-6B6E-4978-B653-F39BCBD7FF15}" sibTransId="{24630164-5271-44B7-8F18-EA7F3843CA22}"/>
    <dgm:cxn modelId="{29BEE01E-BEC6-4422-AC24-E7A06C45A7D0}" srcId="{FDB6373C-4CA9-445E-924B-2F498F03F057}" destId="{9840919D-F3F6-4933-BFFB-63598D33867B}" srcOrd="2" destOrd="0" parTransId="{C2D00C46-9CCD-486C-9C21-90EAEC302F46}" sibTransId="{E69E1E88-5B4C-4E9E-B733-BD65F54A3756}"/>
    <dgm:cxn modelId="{FE95940E-4F92-434C-8834-028444F409BC}" srcId="{FDB6373C-4CA9-445E-924B-2F498F03F057}" destId="{F3FC8B26-40D2-414F-9FB6-162029BA8935}" srcOrd="6" destOrd="0" parTransId="{43D887BE-BADD-49C3-BF0C-11452BD22699}" sibTransId="{D6AD1495-E5DC-440B-9C49-E96D4CDC9E35}"/>
    <dgm:cxn modelId="{C118E866-29D0-4458-8279-E06DA0686E01}" type="presOf" srcId="{E4964497-7DF4-41F6-ABEA-15845473FC0C}" destId="{0B2303E8-566C-405E-A062-ADC5A7A6B174}" srcOrd="1" destOrd="0" presId="urn:microsoft.com/office/officeart/2005/8/layout/cycle2"/>
    <dgm:cxn modelId="{7B5528F0-3723-4A95-9BDA-2A1E907B9629}" type="presOf" srcId="{501C328D-B525-4373-A9CD-705645EC6A87}" destId="{3A1C530E-F534-4087-A929-B42C158BA0DF}" srcOrd="0" destOrd="0" presId="urn:microsoft.com/office/officeart/2005/8/layout/cycle2"/>
    <dgm:cxn modelId="{B1401607-3A8D-4755-9F70-24625CE8E047}" type="presOf" srcId="{E69E1E88-5B4C-4E9E-B733-BD65F54A3756}" destId="{5B6801EB-4778-4946-8084-04FB92F4EE7F}" srcOrd="0" destOrd="0" presId="urn:microsoft.com/office/officeart/2005/8/layout/cycle2"/>
    <dgm:cxn modelId="{6EABA1E4-9824-4C94-81CF-02CDA65C054C}" type="presOf" srcId="{7705E127-7DE1-40E3-B9CB-EA461BFABA4A}" destId="{5CFE65C5-3D6F-4CF3-B88D-FBFC3594F317}" srcOrd="1" destOrd="0" presId="urn:microsoft.com/office/officeart/2005/8/layout/cycle2"/>
    <dgm:cxn modelId="{5E040D49-63D0-4024-99C6-36AB190C4197}" srcId="{FDB6373C-4CA9-445E-924B-2F498F03F057}" destId="{768BA5FC-0B00-447C-AF5D-E6D3451DB41C}" srcOrd="4" destOrd="0" parTransId="{C94BD053-E504-4315-A1B2-5AEE0E3AF054}" sibTransId="{E4964497-7DF4-41F6-ABEA-15845473FC0C}"/>
    <dgm:cxn modelId="{33BBEE9B-7A84-473A-B053-BB0227BEC92E}" type="presOf" srcId="{D6AD1495-E5DC-440B-9C49-E96D4CDC9E35}" destId="{B522EF20-F98D-434D-8915-36860072492B}" srcOrd="1" destOrd="0" presId="urn:microsoft.com/office/officeart/2005/8/layout/cycle2"/>
    <dgm:cxn modelId="{DE04AD2C-7179-4ADB-BF20-0397547CE7F2}" srcId="{FDB6373C-4CA9-445E-924B-2F498F03F057}" destId="{501C328D-B525-4373-A9CD-705645EC6A87}" srcOrd="5" destOrd="0" parTransId="{CABE314F-50C7-4991-94B1-738A9D0B97BF}" sibTransId="{7705E127-7DE1-40E3-B9CB-EA461BFABA4A}"/>
    <dgm:cxn modelId="{8A888CC0-A68B-4228-8DA7-BE05FF8F1442}" type="presOf" srcId="{24630164-5271-44B7-8F18-EA7F3843CA22}" destId="{C89EAEA4-1D89-4750-A6F7-8FCDC8E8AFD6}" srcOrd="1" destOrd="0" presId="urn:microsoft.com/office/officeart/2005/8/layout/cycle2"/>
    <dgm:cxn modelId="{8C9B787C-73ED-4D0D-A3DB-AEB8E5DCE895}" type="presParOf" srcId="{E4AB3750-0186-4D3A-B766-96D0F0BC23AC}" destId="{877CC07B-815F-4284-98E4-7EFC60D3C3BB}" srcOrd="0" destOrd="0" presId="urn:microsoft.com/office/officeart/2005/8/layout/cycle2"/>
    <dgm:cxn modelId="{DDB6F489-FCB0-41C7-B939-02E94B5BA757}" type="presParOf" srcId="{E4AB3750-0186-4D3A-B766-96D0F0BC23AC}" destId="{A87CBB67-55D4-4239-BA80-E67B93AACDB8}" srcOrd="1" destOrd="0" presId="urn:microsoft.com/office/officeart/2005/8/layout/cycle2"/>
    <dgm:cxn modelId="{91B038A3-FC26-46A8-8E64-23249D190936}" type="presParOf" srcId="{A87CBB67-55D4-4239-BA80-E67B93AACDB8}" destId="{C89EAEA4-1D89-4750-A6F7-8FCDC8E8AFD6}" srcOrd="0" destOrd="0" presId="urn:microsoft.com/office/officeart/2005/8/layout/cycle2"/>
    <dgm:cxn modelId="{93102DDA-617A-4E5D-A99D-58A3EC378B69}" type="presParOf" srcId="{E4AB3750-0186-4D3A-B766-96D0F0BC23AC}" destId="{79EBBFAD-65FD-4C7E-BA47-723679C8F527}" srcOrd="2" destOrd="0" presId="urn:microsoft.com/office/officeart/2005/8/layout/cycle2"/>
    <dgm:cxn modelId="{C7CF8F88-A455-42D9-8A66-C5FC470837D5}" type="presParOf" srcId="{E4AB3750-0186-4D3A-B766-96D0F0BC23AC}" destId="{AD8AA0B5-4F00-41EE-9728-1AD672D36335}" srcOrd="3" destOrd="0" presId="urn:microsoft.com/office/officeart/2005/8/layout/cycle2"/>
    <dgm:cxn modelId="{7F5D2889-6C24-4F93-9FAC-6D3B55E1F0D1}" type="presParOf" srcId="{AD8AA0B5-4F00-41EE-9728-1AD672D36335}" destId="{48441B5D-3ED3-4DF5-8B0D-B878889AB76D}" srcOrd="0" destOrd="0" presId="urn:microsoft.com/office/officeart/2005/8/layout/cycle2"/>
    <dgm:cxn modelId="{8C34655C-AA3F-4870-BEB2-09F9EFB7B1EC}" type="presParOf" srcId="{E4AB3750-0186-4D3A-B766-96D0F0BC23AC}" destId="{F6EE3770-BE0B-49AE-8955-DEB63E68E82C}" srcOrd="4" destOrd="0" presId="urn:microsoft.com/office/officeart/2005/8/layout/cycle2"/>
    <dgm:cxn modelId="{74FC6130-4E80-43C9-BD9C-4263CFF41FE0}" type="presParOf" srcId="{E4AB3750-0186-4D3A-B766-96D0F0BC23AC}" destId="{5B6801EB-4778-4946-8084-04FB92F4EE7F}" srcOrd="5" destOrd="0" presId="urn:microsoft.com/office/officeart/2005/8/layout/cycle2"/>
    <dgm:cxn modelId="{4FC4D4A4-CEE7-4863-B5D8-0ED91D714317}" type="presParOf" srcId="{5B6801EB-4778-4946-8084-04FB92F4EE7F}" destId="{D4DD10E9-320C-4265-93B7-482DDADDF524}" srcOrd="0" destOrd="0" presId="urn:microsoft.com/office/officeart/2005/8/layout/cycle2"/>
    <dgm:cxn modelId="{B9B6050A-FEA3-4481-A04E-6FC99A8E1A36}" type="presParOf" srcId="{E4AB3750-0186-4D3A-B766-96D0F0BC23AC}" destId="{94D86636-945D-47BB-8E3A-2244527FEAC7}" srcOrd="6" destOrd="0" presId="urn:microsoft.com/office/officeart/2005/8/layout/cycle2"/>
    <dgm:cxn modelId="{286F8722-9C9F-4A40-9F22-4D97702BB2D8}" type="presParOf" srcId="{E4AB3750-0186-4D3A-B766-96D0F0BC23AC}" destId="{FAA55741-6E9F-4627-BFA8-0D377A4A0964}" srcOrd="7" destOrd="0" presId="urn:microsoft.com/office/officeart/2005/8/layout/cycle2"/>
    <dgm:cxn modelId="{C829AACE-EC26-4E57-B907-E5A5F6FF338F}" type="presParOf" srcId="{FAA55741-6E9F-4627-BFA8-0D377A4A0964}" destId="{8CE5DE2C-7E28-40A6-9CD4-4C8D9A500657}" srcOrd="0" destOrd="0" presId="urn:microsoft.com/office/officeart/2005/8/layout/cycle2"/>
    <dgm:cxn modelId="{3773B5CB-F828-4C6D-B0F3-38C7200C9BA3}" type="presParOf" srcId="{E4AB3750-0186-4D3A-B766-96D0F0BC23AC}" destId="{0945ED12-CAE0-4ACD-9726-8BCFF187EAEA}" srcOrd="8" destOrd="0" presId="urn:microsoft.com/office/officeart/2005/8/layout/cycle2"/>
    <dgm:cxn modelId="{C6B76D5A-67CD-4710-A9D2-2333D6C0284F}" type="presParOf" srcId="{E4AB3750-0186-4D3A-B766-96D0F0BC23AC}" destId="{D16A31DD-6183-4330-AF15-7319E61DC097}" srcOrd="9" destOrd="0" presId="urn:microsoft.com/office/officeart/2005/8/layout/cycle2"/>
    <dgm:cxn modelId="{D6AE70BA-F165-4505-9618-620D8AAB3FF8}" type="presParOf" srcId="{D16A31DD-6183-4330-AF15-7319E61DC097}" destId="{0B2303E8-566C-405E-A062-ADC5A7A6B174}" srcOrd="0" destOrd="0" presId="urn:microsoft.com/office/officeart/2005/8/layout/cycle2"/>
    <dgm:cxn modelId="{9FEE38ED-EFCC-41CC-837D-342EFB410680}" type="presParOf" srcId="{E4AB3750-0186-4D3A-B766-96D0F0BC23AC}" destId="{3A1C530E-F534-4087-A929-B42C158BA0DF}" srcOrd="10" destOrd="0" presId="urn:microsoft.com/office/officeart/2005/8/layout/cycle2"/>
    <dgm:cxn modelId="{B5D557D3-2942-4D09-9857-49D01E037F13}" type="presParOf" srcId="{E4AB3750-0186-4D3A-B766-96D0F0BC23AC}" destId="{CD3EE8D6-D886-43A5-931D-9C15D6E255B6}" srcOrd="11" destOrd="0" presId="urn:microsoft.com/office/officeart/2005/8/layout/cycle2"/>
    <dgm:cxn modelId="{4BABD766-1F42-42DD-8CFC-7FCACF253023}" type="presParOf" srcId="{CD3EE8D6-D886-43A5-931D-9C15D6E255B6}" destId="{5CFE65C5-3D6F-4CF3-B88D-FBFC3594F317}" srcOrd="0" destOrd="0" presId="urn:microsoft.com/office/officeart/2005/8/layout/cycle2"/>
    <dgm:cxn modelId="{DB04923F-F3AE-4887-94D1-C2BD31C49CBD}" type="presParOf" srcId="{E4AB3750-0186-4D3A-B766-96D0F0BC23AC}" destId="{CD1273F3-039E-4FB3-B5D5-AE9C5C938C2C}" srcOrd="12" destOrd="0" presId="urn:microsoft.com/office/officeart/2005/8/layout/cycle2"/>
    <dgm:cxn modelId="{61DA7644-E80F-44C6-8CDC-ED2201684707}" type="presParOf" srcId="{E4AB3750-0186-4D3A-B766-96D0F0BC23AC}" destId="{7B10B067-C9AB-4AA4-9D44-F7CCD68E5CD7}" srcOrd="13" destOrd="0" presId="urn:microsoft.com/office/officeart/2005/8/layout/cycle2"/>
    <dgm:cxn modelId="{63896261-09CF-4DBC-98B9-45208124AC50}" type="presParOf" srcId="{7B10B067-C9AB-4AA4-9D44-F7CCD68E5CD7}" destId="{B522EF20-F98D-434D-8915-36860072492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4812ED-548A-4D67-81CC-681C754C2A7E}" type="doc">
      <dgm:prSet loTypeId="urn:microsoft.com/office/officeart/2005/8/layout/hList3" loCatId="list" qsTypeId="urn:microsoft.com/office/officeart/2005/8/quickstyle/3d9" qsCatId="3D" csTypeId="urn:microsoft.com/office/officeart/2005/8/colors/colorful5" csCatId="colorful" phldr="1"/>
      <dgm:spPr>
        <a:scene3d>
          <a:camera prst="orthographicFront"/>
          <a:lightRig rig="soft" dir="t"/>
          <a:backdrop>
            <a:anchor x="0" y="0" z="-210000"/>
            <a:norm dx="0" dy="0" dz="914400"/>
            <a:up dx="0" dy="914400" dz="0"/>
          </a:backdrop>
        </a:scene3d>
      </dgm:spPr>
      <dgm:t>
        <a:bodyPr/>
        <a:lstStyle/>
        <a:p>
          <a:endParaRPr lang="en-US"/>
        </a:p>
      </dgm:t>
    </dgm:pt>
    <dgm:pt modelId="{5E1AD8D7-0349-4DB8-B627-485FB965CF98}">
      <dgm:prSet phldrT="[Text]"/>
      <dgm:spPr/>
      <dgm:t>
        <a:bodyPr/>
        <a:lstStyle/>
        <a:p>
          <a:r>
            <a:rPr lang="en-US" dirty="0" smtClean="0"/>
            <a:t>Program</a:t>
          </a:r>
          <a:endParaRPr lang="en-US" dirty="0"/>
        </a:p>
      </dgm:t>
    </dgm:pt>
    <dgm:pt modelId="{402874DD-ACAE-43B2-9199-E13594E5848C}" type="parTrans" cxnId="{58706EC6-0D81-4A40-822B-5A587C351883}">
      <dgm:prSet/>
      <dgm:spPr/>
      <dgm:t>
        <a:bodyPr/>
        <a:lstStyle/>
        <a:p>
          <a:endParaRPr lang="en-US"/>
        </a:p>
      </dgm:t>
    </dgm:pt>
    <dgm:pt modelId="{BD93956A-1A39-4E3B-A3D6-DC3AEDCBDCE2}" type="sibTrans" cxnId="{58706EC6-0D81-4A40-822B-5A587C351883}">
      <dgm:prSet/>
      <dgm:spPr/>
      <dgm:t>
        <a:bodyPr/>
        <a:lstStyle/>
        <a:p>
          <a:endParaRPr lang="en-US"/>
        </a:p>
      </dgm:t>
    </dgm:pt>
    <dgm:pt modelId="{1D3557A9-5124-4202-AF24-240F985CD6F2}">
      <dgm:prSet phldrT="[Text]" custT="1"/>
      <dgm:spPr/>
      <dgm:t>
        <a:bodyPr/>
        <a:lstStyle/>
        <a:p>
          <a:r>
            <a:rPr lang="en-US" sz="1800" dirty="0" smtClean="0"/>
            <a:t>Project 1</a:t>
          </a:r>
          <a:endParaRPr lang="en-US" sz="1800" dirty="0"/>
        </a:p>
      </dgm:t>
    </dgm:pt>
    <dgm:pt modelId="{9FF7381A-6595-473D-8380-00219A0EDF21}" type="parTrans" cxnId="{20D8593A-8B45-4EFD-973B-4B54B24C030B}">
      <dgm:prSet/>
      <dgm:spPr/>
      <dgm:t>
        <a:bodyPr/>
        <a:lstStyle/>
        <a:p>
          <a:endParaRPr lang="en-US"/>
        </a:p>
      </dgm:t>
    </dgm:pt>
    <dgm:pt modelId="{3F06C209-656A-4038-89A1-615ABF4311BF}" type="sibTrans" cxnId="{20D8593A-8B45-4EFD-973B-4B54B24C030B}">
      <dgm:prSet/>
      <dgm:spPr/>
      <dgm:t>
        <a:bodyPr/>
        <a:lstStyle/>
        <a:p>
          <a:endParaRPr lang="en-US"/>
        </a:p>
      </dgm:t>
    </dgm:pt>
    <dgm:pt modelId="{CD92BB87-ADEF-4A2E-820D-157140CB9B2D}">
      <dgm:prSet phldrT="[Text]"/>
      <dgm:spPr/>
      <dgm:t>
        <a:bodyPr/>
        <a:lstStyle/>
        <a:p>
          <a:r>
            <a:rPr lang="en-US" dirty="0" smtClean="0"/>
            <a:t>Project 2</a:t>
          </a:r>
          <a:endParaRPr lang="en-US" dirty="0"/>
        </a:p>
      </dgm:t>
    </dgm:pt>
    <dgm:pt modelId="{3F3AC3C3-B826-49B0-AA6B-8C39431DBCAF}" type="parTrans" cxnId="{F735D17B-B71F-473A-AE4E-6DB9381CBACF}">
      <dgm:prSet/>
      <dgm:spPr/>
      <dgm:t>
        <a:bodyPr/>
        <a:lstStyle/>
        <a:p>
          <a:endParaRPr lang="en-US"/>
        </a:p>
      </dgm:t>
    </dgm:pt>
    <dgm:pt modelId="{494E2489-496E-44D4-BDB6-13863D45B956}" type="sibTrans" cxnId="{F735D17B-B71F-473A-AE4E-6DB9381CBACF}">
      <dgm:prSet/>
      <dgm:spPr/>
      <dgm:t>
        <a:bodyPr/>
        <a:lstStyle/>
        <a:p>
          <a:endParaRPr lang="en-US"/>
        </a:p>
      </dgm:t>
    </dgm:pt>
    <dgm:pt modelId="{AFF88350-D07A-4D31-8FB4-21B7DCBA848A}">
      <dgm:prSet phldrT="[Text]"/>
      <dgm:spPr/>
      <dgm:t>
        <a:bodyPr/>
        <a:lstStyle/>
        <a:p>
          <a:r>
            <a:rPr lang="en-US" dirty="0" smtClean="0"/>
            <a:t>Project n</a:t>
          </a:r>
          <a:endParaRPr lang="en-US" dirty="0"/>
        </a:p>
      </dgm:t>
    </dgm:pt>
    <dgm:pt modelId="{0C4FA800-61C2-4BCC-A81B-F85AD27CF700}" type="parTrans" cxnId="{174734A9-D17E-4509-8A8E-0B265EBB399D}">
      <dgm:prSet/>
      <dgm:spPr/>
      <dgm:t>
        <a:bodyPr/>
        <a:lstStyle/>
        <a:p>
          <a:endParaRPr lang="en-US"/>
        </a:p>
      </dgm:t>
    </dgm:pt>
    <dgm:pt modelId="{55AB7D91-FAC1-4E98-88A3-EC9E1278F595}" type="sibTrans" cxnId="{174734A9-D17E-4509-8A8E-0B265EBB399D}">
      <dgm:prSet/>
      <dgm:spPr/>
      <dgm:t>
        <a:bodyPr/>
        <a:lstStyle/>
        <a:p>
          <a:endParaRPr lang="en-US"/>
        </a:p>
      </dgm:t>
    </dgm:pt>
    <dgm:pt modelId="{DEB79D82-60E2-455D-8C34-4E5800A74CB9}">
      <dgm:prSet phldrT="[Text]"/>
      <dgm:spPr/>
      <dgm:t>
        <a:bodyPr/>
        <a:lstStyle/>
        <a:p>
          <a:r>
            <a:rPr lang="en-US" dirty="0" smtClean="0"/>
            <a:t>…</a:t>
          </a:r>
          <a:endParaRPr lang="en-US" dirty="0"/>
        </a:p>
      </dgm:t>
    </dgm:pt>
    <dgm:pt modelId="{E29B9C58-F545-42C7-ACD6-943D7C555834}" type="parTrans" cxnId="{782AD527-3D00-4D1A-AA73-A2E48023DC52}">
      <dgm:prSet/>
      <dgm:spPr/>
      <dgm:t>
        <a:bodyPr/>
        <a:lstStyle/>
        <a:p>
          <a:endParaRPr lang="en-US"/>
        </a:p>
      </dgm:t>
    </dgm:pt>
    <dgm:pt modelId="{696581EC-560D-4610-ABF0-319594F50D07}" type="sibTrans" cxnId="{782AD527-3D00-4D1A-AA73-A2E48023DC52}">
      <dgm:prSet/>
      <dgm:spPr/>
      <dgm:t>
        <a:bodyPr/>
        <a:lstStyle/>
        <a:p>
          <a:endParaRPr lang="en-US"/>
        </a:p>
      </dgm:t>
    </dgm:pt>
    <dgm:pt modelId="{DA669562-F67C-45F2-BBB3-751DD74B3E96}" type="pres">
      <dgm:prSet presAssocID="{424812ED-548A-4D67-81CC-681C754C2A7E}" presName="composite" presStyleCnt="0">
        <dgm:presLayoutVars>
          <dgm:chMax val="1"/>
          <dgm:dir/>
          <dgm:resizeHandles val="exact"/>
        </dgm:presLayoutVars>
      </dgm:prSet>
      <dgm:spPr/>
      <dgm:t>
        <a:bodyPr/>
        <a:lstStyle/>
        <a:p>
          <a:endParaRPr lang="en-US"/>
        </a:p>
      </dgm:t>
    </dgm:pt>
    <dgm:pt modelId="{17E77D0F-3B5D-4D5A-91F5-F046E9E3B0EE}" type="pres">
      <dgm:prSet presAssocID="{5E1AD8D7-0349-4DB8-B627-485FB965CF98}" presName="roof" presStyleLbl="dkBgShp" presStyleIdx="0" presStyleCnt="2" custLinFactNeighborX="-9320" custLinFactNeighborY="-14668"/>
      <dgm:spPr/>
      <dgm:t>
        <a:bodyPr/>
        <a:lstStyle/>
        <a:p>
          <a:endParaRPr lang="en-US"/>
        </a:p>
      </dgm:t>
    </dgm:pt>
    <dgm:pt modelId="{694132D5-B727-4ABD-8408-CE7A690BC06A}" type="pres">
      <dgm:prSet presAssocID="{5E1AD8D7-0349-4DB8-B627-485FB965CF98}" presName="pillars" presStyleCnt="0"/>
      <dgm:spPr/>
      <dgm:t>
        <a:bodyPr/>
        <a:lstStyle/>
        <a:p>
          <a:endParaRPr lang="en-US"/>
        </a:p>
      </dgm:t>
    </dgm:pt>
    <dgm:pt modelId="{DEF347DD-5289-4A2A-A814-5A9A87746D6F}" type="pres">
      <dgm:prSet presAssocID="{5E1AD8D7-0349-4DB8-B627-485FB965CF98}" presName="pillar1" presStyleLbl="node1" presStyleIdx="0" presStyleCnt="4">
        <dgm:presLayoutVars>
          <dgm:bulletEnabled val="1"/>
        </dgm:presLayoutVars>
      </dgm:prSet>
      <dgm:spPr/>
      <dgm:t>
        <a:bodyPr/>
        <a:lstStyle/>
        <a:p>
          <a:endParaRPr lang="en-US"/>
        </a:p>
      </dgm:t>
    </dgm:pt>
    <dgm:pt modelId="{492D5107-E011-4CD7-813F-E8DA81313988}" type="pres">
      <dgm:prSet presAssocID="{CD92BB87-ADEF-4A2E-820D-157140CB9B2D}" presName="pillarX" presStyleLbl="node1" presStyleIdx="1" presStyleCnt="4">
        <dgm:presLayoutVars>
          <dgm:bulletEnabled val="1"/>
        </dgm:presLayoutVars>
      </dgm:prSet>
      <dgm:spPr/>
      <dgm:t>
        <a:bodyPr/>
        <a:lstStyle/>
        <a:p>
          <a:endParaRPr lang="en-US"/>
        </a:p>
      </dgm:t>
    </dgm:pt>
    <dgm:pt modelId="{0F489977-CC83-4E38-A3C6-68C184E13BEA}" type="pres">
      <dgm:prSet presAssocID="{DEB79D82-60E2-455D-8C34-4E5800A74CB9}" presName="pillarX" presStyleLbl="node1" presStyleIdx="2" presStyleCnt="4" custLinFactNeighborX="1755" custLinFactNeighborY="-1256">
        <dgm:presLayoutVars>
          <dgm:bulletEnabled val="1"/>
        </dgm:presLayoutVars>
      </dgm:prSet>
      <dgm:spPr/>
      <dgm:t>
        <a:bodyPr/>
        <a:lstStyle/>
        <a:p>
          <a:endParaRPr lang="en-US"/>
        </a:p>
      </dgm:t>
    </dgm:pt>
    <dgm:pt modelId="{9E2248DB-16CD-4E31-9ABC-DA40F5C730A0}" type="pres">
      <dgm:prSet presAssocID="{AFF88350-D07A-4D31-8FB4-21B7DCBA848A}" presName="pillarX" presStyleLbl="node1" presStyleIdx="3" presStyleCnt="4">
        <dgm:presLayoutVars>
          <dgm:bulletEnabled val="1"/>
        </dgm:presLayoutVars>
      </dgm:prSet>
      <dgm:spPr/>
      <dgm:t>
        <a:bodyPr/>
        <a:lstStyle/>
        <a:p>
          <a:endParaRPr lang="en-US"/>
        </a:p>
      </dgm:t>
    </dgm:pt>
    <dgm:pt modelId="{30D8B6F4-B4FE-40B8-8015-A15BC3FDFE64}" type="pres">
      <dgm:prSet presAssocID="{5E1AD8D7-0349-4DB8-B627-485FB965CF98}" presName="base" presStyleLbl="dkBgShp" presStyleIdx="1" presStyleCnt="2"/>
      <dgm:spPr/>
      <dgm:t>
        <a:bodyPr/>
        <a:lstStyle/>
        <a:p>
          <a:endParaRPr lang="en-US"/>
        </a:p>
      </dgm:t>
    </dgm:pt>
  </dgm:ptLst>
  <dgm:cxnLst>
    <dgm:cxn modelId="{F735D17B-B71F-473A-AE4E-6DB9381CBACF}" srcId="{5E1AD8D7-0349-4DB8-B627-485FB965CF98}" destId="{CD92BB87-ADEF-4A2E-820D-157140CB9B2D}" srcOrd="1" destOrd="0" parTransId="{3F3AC3C3-B826-49B0-AA6B-8C39431DBCAF}" sibTransId="{494E2489-496E-44D4-BDB6-13863D45B956}"/>
    <dgm:cxn modelId="{DF68A7F7-F83A-404E-9F57-30C3AC51931A}" type="presOf" srcId="{CD92BB87-ADEF-4A2E-820D-157140CB9B2D}" destId="{492D5107-E011-4CD7-813F-E8DA81313988}" srcOrd="0" destOrd="0" presId="urn:microsoft.com/office/officeart/2005/8/layout/hList3"/>
    <dgm:cxn modelId="{C9B08BCD-9042-4E98-8586-3AA19CB0799A}" type="presOf" srcId="{424812ED-548A-4D67-81CC-681C754C2A7E}" destId="{DA669562-F67C-45F2-BBB3-751DD74B3E96}" srcOrd="0" destOrd="0" presId="urn:microsoft.com/office/officeart/2005/8/layout/hList3"/>
    <dgm:cxn modelId="{D02F317C-D623-49F3-93C3-730A0537AF27}" type="presOf" srcId="{AFF88350-D07A-4D31-8FB4-21B7DCBA848A}" destId="{9E2248DB-16CD-4E31-9ABC-DA40F5C730A0}" srcOrd="0" destOrd="0" presId="urn:microsoft.com/office/officeart/2005/8/layout/hList3"/>
    <dgm:cxn modelId="{18FF2AD6-3253-4ED9-86CF-04D6C986D3B9}" type="presOf" srcId="{5E1AD8D7-0349-4DB8-B627-485FB965CF98}" destId="{17E77D0F-3B5D-4D5A-91F5-F046E9E3B0EE}" srcOrd="0" destOrd="0" presId="urn:microsoft.com/office/officeart/2005/8/layout/hList3"/>
    <dgm:cxn modelId="{20D8593A-8B45-4EFD-973B-4B54B24C030B}" srcId="{5E1AD8D7-0349-4DB8-B627-485FB965CF98}" destId="{1D3557A9-5124-4202-AF24-240F985CD6F2}" srcOrd="0" destOrd="0" parTransId="{9FF7381A-6595-473D-8380-00219A0EDF21}" sibTransId="{3F06C209-656A-4038-89A1-615ABF4311BF}"/>
    <dgm:cxn modelId="{1D78DFAD-A0AA-47A1-A438-EE5816F94520}" type="presOf" srcId="{DEB79D82-60E2-455D-8C34-4E5800A74CB9}" destId="{0F489977-CC83-4E38-A3C6-68C184E13BEA}" srcOrd="0" destOrd="0" presId="urn:microsoft.com/office/officeart/2005/8/layout/hList3"/>
    <dgm:cxn modelId="{58706EC6-0D81-4A40-822B-5A587C351883}" srcId="{424812ED-548A-4D67-81CC-681C754C2A7E}" destId="{5E1AD8D7-0349-4DB8-B627-485FB965CF98}" srcOrd="0" destOrd="0" parTransId="{402874DD-ACAE-43B2-9199-E13594E5848C}" sibTransId="{BD93956A-1A39-4E3B-A3D6-DC3AEDCBDCE2}"/>
    <dgm:cxn modelId="{782AD527-3D00-4D1A-AA73-A2E48023DC52}" srcId="{5E1AD8D7-0349-4DB8-B627-485FB965CF98}" destId="{DEB79D82-60E2-455D-8C34-4E5800A74CB9}" srcOrd="2" destOrd="0" parTransId="{E29B9C58-F545-42C7-ACD6-943D7C555834}" sibTransId="{696581EC-560D-4610-ABF0-319594F50D07}"/>
    <dgm:cxn modelId="{F00EC7BD-DC7C-45C3-8455-AF7D733E618A}" type="presOf" srcId="{1D3557A9-5124-4202-AF24-240F985CD6F2}" destId="{DEF347DD-5289-4A2A-A814-5A9A87746D6F}" srcOrd="0" destOrd="0" presId="urn:microsoft.com/office/officeart/2005/8/layout/hList3"/>
    <dgm:cxn modelId="{174734A9-D17E-4509-8A8E-0B265EBB399D}" srcId="{5E1AD8D7-0349-4DB8-B627-485FB965CF98}" destId="{AFF88350-D07A-4D31-8FB4-21B7DCBA848A}" srcOrd="3" destOrd="0" parTransId="{0C4FA800-61C2-4BCC-A81B-F85AD27CF700}" sibTransId="{55AB7D91-FAC1-4E98-88A3-EC9E1278F595}"/>
    <dgm:cxn modelId="{B66057BA-BC91-47F4-B1F8-41704FE4A52E}" type="presParOf" srcId="{DA669562-F67C-45F2-BBB3-751DD74B3E96}" destId="{17E77D0F-3B5D-4D5A-91F5-F046E9E3B0EE}" srcOrd="0" destOrd="0" presId="urn:microsoft.com/office/officeart/2005/8/layout/hList3"/>
    <dgm:cxn modelId="{63D46813-A5B9-4F74-AE2B-DB922F7DE85D}" type="presParOf" srcId="{DA669562-F67C-45F2-BBB3-751DD74B3E96}" destId="{694132D5-B727-4ABD-8408-CE7A690BC06A}" srcOrd="1" destOrd="0" presId="urn:microsoft.com/office/officeart/2005/8/layout/hList3"/>
    <dgm:cxn modelId="{1884B82E-BF6D-46F0-8A4B-FB152E81DF7E}" type="presParOf" srcId="{694132D5-B727-4ABD-8408-CE7A690BC06A}" destId="{DEF347DD-5289-4A2A-A814-5A9A87746D6F}" srcOrd="0" destOrd="0" presId="urn:microsoft.com/office/officeart/2005/8/layout/hList3"/>
    <dgm:cxn modelId="{A37A1FD5-08EF-4FCA-AFE1-48D7693F4E8B}" type="presParOf" srcId="{694132D5-B727-4ABD-8408-CE7A690BC06A}" destId="{492D5107-E011-4CD7-813F-E8DA81313988}" srcOrd="1" destOrd="0" presId="urn:microsoft.com/office/officeart/2005/8/layout/hList3"/>
    <dgm:cxn modelId="{BFE4D299-B884-4C44-B7A1-9F316900146F}" type="presParOf" srcId="{694132D5-B727-4ABD-8408-CE7A690BC06A}" destId="{0F489977-CC83-4E38-A3C6-68C184E13BEA}" srcOrd="2" destOrd="0" presId="urn:microsoft.com/office/officeart/2005/8/layout/hList3"/>
    <dgm:cxn modelId="{449C6681-7074-4038-930F-8E6DF86EAC29}" type="presParOf" srcId="{694132D5-B727-4ABD-8408-CE7A690BC06A}" destId="{9E2248DB-16CD-4E31-9ABC-DA40F5C730A0}" srcOrd="3" destOrd="0" presId="urn:microsoft.com/office/officeart/2005/8/layout/hList3"/>
    <dgm:cxn modelId="{1E87ABE9-5EB9-4CBD-88F0-FE0D305C0484}" type="presParOf" srcId="{DA669562-F67C-45F2-BBB3-751DD74B3E96}" destId="{30D8B6F4-B4FE-40B8-8015-A15BC3FDFE64}" srcOrd="2" destOrd="0" presId="urn:microsoft.com/office/officeart/2005/8/layout/h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E22723-AB5F-4CFF-9645-CB7193A448EF}" type="doc">
      <dgm:prSet loTypeId="urn:microsoft.com/office/officeart/2005/8/layout/pyramid2" loCatId="pyramid" qsTypeId="urn:microsoft.com/office/officeart/2005/8/quickstyle/simple5" qsCatId="simple" csTypeId="urn:microsoft.com/office/officeart/2005/8/colors/colorful4" csCatId="colorful" phldr="1"/>
      <dgm:spPr/>
    </dgm:pt>
    <dgm:pt modelId="{2EC127BD-6B2C-47DB-9A10-C493BF6139D3}">
      <dgm:prSet phldrT="[Text]" custT="1"/>
      <dgm:spPr/>
      <dgm:t>
        <a:bodyPr/>
        <a:lstStyle/>
        <a:p>
          <a:r>
            <a:rPr lang="en-US" sz="1800" b="1" dirty="0" smtClean="0"/>
            <a:t>SharePoint Server </a:t>
          </a:r>
          <a:r>
            <a:rPr lang="en-US" sz="1800" dirty="0" smtClean="0"/>
            <a:t>2010 Enterprise</a:t>
          </a:r>
          <a:endParaRPr lang="en-US" sz="1800" dirty="0"/>
        </a:p>
      </dgm:t>
    </dgm:pt>
    <dgm:pt modelId="{2E8704FE-4A9A-4B81-B1AF-7D6432BDE9E0}" type="parTrans" cxnId="{03E56D5E-A584-4A63-A746-01802E6DC819}">
      <dgm:prSet/>
      <dgm:spPr/>
      <dgm:t>
        <a:bodyPr/>
        <a:lstStyle/>
        <a:p>
          <a:endParaRPr lang="en-US"/>
        </a:p>
      </dgm:t>
    </dgm:pt>
    <dgm:pt modelId="{580BDF6D-9986-40D0-8858-22A2484AE942}" type="sibTrans" cxnId="{03E56D5E-A584-4A63-A746-01802E6DC819}">
      <dgm:prSet/>
      <dgm:spPr/>
      <dgm:t>
        <a:bodyPr/>
        <a:lstStyle/>
        <a:p>
          <a:endParaRPr lang="en-US"/>
        </a:p>
      </dgm:t>
    </dgm:pt>
    <dgm:pt modelId="{03B4B304-C55E-4AF9-83BC-3632A5388C0F}">
      <dgm:prSet phldrT="[Text]" custT="1"/>
      <dgm:spPr/>
      <dgm:t>
        <a:bodyPr/>
        <a:lstStyle/>
        <a:p>
          <a:r>
            <a:rPr lang="en-US" sz="1800" b="1" dirty="0" smtClean="0"/>
            <a:t>SQL Server </a:t>
          </a:r>
          <a:r>
            <a:rPr lang="en-US" sz="1800" dirty="0" smtClean="0"/>
            <a:t>2005/2008/R2: Standard or Enterprise</a:t>
          </a:r>
          <a:endParaRPr lang="en-US" sz="1800" dirty="0"/>
        </a:p>
      </dgm:t>
    </dgm:pt>
    <dgm:pt modelId="{91F888C6-53FC-47EE-BD7E-5A013C547E63}" type="parTrans" cxnId="{75B2DE61-B3C7-405F-A260-C20BD4C33D58}">
      <dgm:prSet/>
      <dgm:spPr/>
      <dgm:t>
        <a:bodyPr/>
        <a:lstStyle/>
        <a:p>
          <a:endParaRPr lang="en-US"/>
        </a:p>
      </dgm:t>
    </dgm:pt>
    <dgm:pt modelId="{CDC5E6A2-9526-456D-9310-666266EB808F}" type="sibTrans" cxnId="{75B2DE61-B3C7-405F-A260-C20BD4C33D58}">
      <dgm:prSet/>
      <dgm:spPr/>
      <dgm:t>
        <a:bodyPr/>
        <a:lstStyle/>
        <a:p>
          <a:endParaRPr lang="en-US"/>
        </a:p>
      </dgm:t>
    </dgm:pt>
    <dgm:pt modelId="{12854D6F-1146-4FCF-B55A-24492C38DB10}">
      <dgm:prSet phldrT="[Text]" custT="1"/>
      <dgm:spPr/>
      <dgm:t>
        <a:bodyPr/>
        <a:lstStyle/>
        <a:p>
          <a:r>
            <a:rPr lang="en-US" sz="1800" b="1" dirty="0" smtClean="0"/>
            <a:t>Windows Server </a:t>
          </a:r>
          <a:r>
            <a:rPr lang="en-US" sz="1800" dirty="0" smtClean="0"/>
            <a:t>2008/R2: Standard, Enterprise, or Data Center Editions</a:t>
          </a:r>
          <a:endParaRPr lang="en-US" sz="1800" dirty="0"/>
        </a:p>
      </dgm:t>
    </dgm:pt>
    <dgm:pt modelId="{26C761EF-0B04-458C-A32F-06AECF05E2AF}" type="parTrans" cxnId="{6B2D1739-2643-49DF-B538-C1A4B593D95D}">
      <dgm:prSet/>
      <dgm:spPr/>
      <dgm:t>
        <a:bodyPr/>
        <a:lstStyle/>
        <a:p>
          <a:endParaRPr lang="en-US"/>
        </a:p>
      </dgm:t>
    </dgm:pt>
    <dgm:pt modelId="{F50003C0-5293-4DA9-934E-26C8A176885D}" type="sibTrans" cxnId="{6B2D1739-2643-49DF-B538-C1A4B593D95D}">
      <dgm:prSet/>
      <dgm:spPr/>
      <dgm:t>
        <a:bodyPr/>
        <a:lstStyle/>
        <a:p>
          <a:endParaRPr lang="en-US"/>
        </a:p>
      </dgm:t>
    </dgm:pt>
    <dgm:pt modelId="{268FA802-E3ED-4440-BEE6-B8EA8A2CA029}">
      <dgm:prSet phldrT="[Text]" custT="1"/>
      <dgm:spPr/>
      <dgm:t>
        <a:bodyPr/>
        <a:lstStyle/>
        <a:p>
          <a:r>
            <a:rPr lang="en-US" sz="2000" b="1" dirty="0" smtClean="0"/>
            <a:t>Project Server </a:t>
          </a:r>
          <a:r>
            <a:rPr lang="en-US" sz="2000" dirty="0" smtClean="0"/>
            <a:t>2010</a:t>
          </a:r>
          <a:endParaRPr lang="en-US" sz="2000" dirty="0"/>
        </a:p>
      </dgm:t>
    </dgm:pt>
    <dgm:pt modelId="{ACB0B5A1-B255-4A49-A3BE-20306511A8ED}" type="parTrans" cxnId="{B8F9AE35-3B25-4F05-BE9B-CFCA9E2CA6B6}">
      <dgm:prSet/>
      <dgm:spPr/>
      <dgm:t>
        <a:bodyPr/>
        <a:lstStyle/>
        <a:p>
          <a:endParaRPr lang="en-US"/>
        </a:p>
      </dgm:t>
    </dgm:pt>
    <dgm:pt modelId="{DF2F19F0-8D72-4922-B1AB-25145E496402}" type="sibTrans" cxnId="{B8F9AE35-3B25-4F05-BE9B-CFCA9E2CA6B6}">
      <dgm:prSet/>
      <dgm:spPr/>
      <dgm:t>
        <a:bodyPr/>
        <a:lstStyle/>
        <a:p>
          <a:endParaRPr lang="en-US"/>
        </a:p>
      </dgm:t>
    </dgm:pt>
    <dgm:pt modelId="{EEB05B35-076F-4585-AEA5-DF22D1A0A158}">
      <dgm:prSet phldrT="[Text]" custT="1"/>
      <dgm:spPr/>
      <dgm:t>
        <a:bodyPr/>
        <a:lstStyle/>
        <a:p>
          <a:r>
            <a:rPr lang="en-US" sz="2000" b="1" dirty="0" smtClean="0"/>
            <a:t>Project </a:t>
          </a:r>
          <a:r>
            <a:rPr lang="en-US" sz="2000" b="1" smtClean="0"/>
            <a:t>Professional </a:t>
          </a:r>
          <a:r>
            <a:rPr lang="en-US" sz="2000" smtClean="0"/>
            <a:t>2010/2007</a:t>
          </a:r>
          <a:endParaRPr lang="en-US" sz="2000" dirty="0"/>
        </a:p>
      </dgm:t>
    </dgm:pt>
    <dgm:pt modelId="{40655324-28D2-4BBB-8260-34FA0B56F405}" type="parTrans" cxnId="{171D4B71-640C-4F21-9552-35B586140F2E}">
      <dgm:prSet/>
      <dgm:spPr/>
      <dgm:t>
        <a:bodyPr/>
        <a:lstStyle/>
        <a:p>
          <a:endParaRPr lang="en-US"/>
        </a:p>
      </dgm:t>
    </dgm:pt>
    <dgm:pt modelId="{2B6A84B8-1E45-43E3-8128-2A24FF2BF66F}" type="sibTrans" cxnId="{171D4B71-640C-4F21-9552-35B586140F2E}">
      <dgm:prSet/>
      <dgm:spPr/>
      <dgm:t>
        <a:bodyPr/>
        <a:lstStyle/>
        <a:p>
          <a:endParaRPr lang="en-US"/>
        </a:p>
      </dgm:t>
    </dgm:pt>
    <dgm:pt modelId="{5A9702FB-A7F3-4537-A2E7-E2B80F1D51DF}">
      <dgm:prSet phldrT="[Text]" custT="1"/>
      <dgm:spPr/>
      <dgm:t>
        <a:bodyPr/>
        <a:lstStyle/>
        <a:p>
          <a:r>
            <a:rPr lang="en-US" sz="2000" b="1" dirty="0" smtClean="0"/>
            <a:t>Excel</a:t>
          </a:r>
          <a:r>
            <a:rPr lang="en-US" sz="2000" dirty="0" smtClean="0"/>
            <a:t> 2007/2010</a:t>
          </a:r>
          <a:endParaRPr lang="en-US" sz="2000" dirty="0"/>
        </a:p>
      </dgm:t>
    </dgm:pt>
    <dgm:pt modelId="{6D5FBDE8-3326-4A68-9F82-6D92B40A184D}" type="parTrans" cxnId="{68B2ACE9-EB23-4F96-A716-47DF8EF8F73C}">
      <dgm:prSet/>
      <dgm:spPr/>
      <dgm:t>
        <a:bodyPr/>
        <a:lstStyle/>
        <a:p>
          <a:endParaRPr lang="en-US"/>
        </a:p>
      </dgm:t>
    </dgm:pt>
    <dgm:pt modelId="{62F92842-9253-411A-8544-F3A2298FE70C}" type="sibTrans" cxnId="{68B2ACE9-EB23-4F96-A716-47DF8EF8F73C}">
      <dgm:prSet/>
      <dgm:spPr/>
      <dgm:t>
        <a:bodyPr/>
        <a:lstStyle/>
        <a:p>
          <a:endParaRPr lang="en-US"/>
        </a:p>
      </dgm:t>
    </dgm:pt>
    <dgm:pt modelId="{38D228B3-C317-4515-837D-2AC7E404B3EE}">
      <dgm:prSet phldrT="[Text]" custT="1"/>
      <dgm:spPr/>
      <dgm:t>
        <a:bodyPr/>
        <a:lstStyle/>
        <a:p>
          <a:r>
            <a:rPr lang="en-US" sz="2000" b="1" dirty="0" smtClean="0"/>
            <a:t>Internet Explorer </a:t>
          </a:r>
          <a:r>
            <a:rPr lang="en-US" sz="2000" dirty="0" smtClean="0"/>
            <a:t>IE7/IE8</a:t>
          </a:r>
          <a:endParaRPr lang="en-US" sz="2000" dirty="0"/>
        </a:p>
      </dgm:t>
    </dgm:pt>
    <dgm:pt modelId="{72142556-84A5-47B9-9D47-634256BD4373}" type="parTrans" cxnId="{BAFFBC48-1E46-4D80-B666-E3A965A7CAAE}">
      <dgm:prSet/>
      <dgm:spPr/>
      <dgm:t>
        <a:bodyPr/>
        <a:lstStyle/>
        <a:p>
          <a:endParaRPr lang="en-US"/>
        </a:p>
      </dgm:t>
    </dgm:pt>
    <dgm:pt modelId="{AE2B2B47-3BD6-44B8-823B-F9AA1E803348}" type="sibTrans" cxnId="{BAFFBC48-1E46-4D80-B666-E3A965A7CAAE}">
      <dgm:prSet/>
      <dgm:spPr/>
      <dgm:t>
        <a:bodyPr/>
        <a:lstStyle/>
        <a:p>
          <a:endParaRPr lang="en-US"/>
        </a:p>
      </dgm:t>
    </dgm:pt>
    <dgm:pt modelId="{5D0D10A4-BE44-4137-AAD1-A1CD65A40BD7}" type="pres">
      <dgm:prSet presAssocID="{DDE22723-AB5F-4CFF-9645-CB7193A448EF}" presName="compositeShape" presStyleCnt="0">
        <dgm:presLayoutVars>
          <dgm:dir/>
          <dgm:resizeHandles/>
        </dgm:presLayoutVars>
      </dgm:prSet>
      <dgm:spPr/>
    </dgm:pt>
    <dgm:pt modelId="{C00A2F90-DBF5-4553-8875-72C9081E696A}" type="pres">
      <dgm:prSet presAssocID="{DDE22723-AB5F-4CFF-9645-CB7193A448EF}" presName="pyramid" presStyleLbl="node1" presStyleIdx="0" presStyleCnt="1" custScaleX="146250"/>
      <dgm:spPr>
        <a:blipFill dpi="0" rotWithShape="0">
          <a:blip xmlns:r="http://schemas.openxmlformats.org/officeDocument/2006/relationships" r:embed="rId1"/>
          <a:srcRect/>
          <a:tile tx="0" ty="0" sx="100000" sy="100000" flip="none" algn="tl"/>
        </a:blipFill>
      </dgm:spPr>
    </dgm:pt>
    <dgm:pt modelId="{8E6FC369-521A-44BA-9D04-2E90CCF92639}" type="pres">
      <dgm:prSet presAssocID="{DDE22723-AB5F-4CFF-9645-CB7193A448EF}" presName="theList" presStyleCnt="0"/>
      <dgm:spPr/>
    </dgm:pt>
    <dgm:pt modelId="{8814B6E7-1511-49AE-AFC5-E71094E3AB68}" type="pres">
      <dgm:prSet presAssocID="{38D228B3-C317-4515-837D-2AC7E404B3EE}" presName="aNode" presStyleLbl="fgAcc1" presStyleIdx="0" presStyleCnt="7" custScaleX="253910">
        <dgm:presLayoutVars>
          <dgm:bulletEnabled val="1"/>
        </dgm:presLayoutVars>
      </dgm:prSet>
      <dgm:spPr/>
      <dgm:t>
        <a:bodyPr/>
        <a:lstStyle/>
        <a:p>
          <a:endParaRPr lang="en-US"/>
        </a:p>
      </dgm:t>
    </dgm:pt>
    <dgm:pt modelId="{7206D4A3-2FA6-421C-AACA-E62BD63CE1A9}" type="pres">
      <dgm:prSet presAssocID="{38D228B3-C317-4515-837D-2AC7E404B3EE}" presName="aSpace" presStyleCnt="0"/>
      <dgm:spPr/>
    </dgm:pt>
    <dgm:pt modelId="{036995AA-48F0-41EC-BCC0-F7031D00B11D}" type="pres">
      <dgm:prSet presAssocID="{5A9702FB-A7F3-4537-A2E7-E2B80F1D51DF}" presName="aNode" presStyleLbl="fgAcc1" presStyleIdx="1" presStyleCnt="7" custScaleX="255769">
        <dgm:presLayoutVars>
          <dgm:bulletEnabled val="1"/>
        </dgm:presLayoutVars>
      </dgm:prSet>
      <dgm:spPr/>
      <dgm:t>
        <a:bodyPr/>
        <a:lstStyle/>
        <a:p>
          <a:endParaRPr lang="en-US"/>
        </a:p>
      </dgm:t>
    </dgm:pt>
    <dgm:pt modelId="{20706C24-D639-4399-B699-0E002C7D788A}" type="pres">
      <dgm:prSet presAssocID="{5A9702FB-A7F3-4537-A2E7-E2B80F1D51DF}" presName="aSpace" presStyleCnt="0"/>
      <dgm:spPr/>
    </dgm:pt>
    <dgm:pt modelId="{9038772F-5DD9-435A-AE96-2073A694ADC6}" type="pres">
      <dgm:prSet presAssocID="{EEB05B35-076F-4585-AEA5-DF22D1A0A158}" presName="aNode" presStyleLbl="fgAcc1" presStyleIdx="2" presStyleCnt="7" custScaleX="255769">
        <dgm:presLayoutVars>
          <dgm:bulletEnabled val="1"/>
        </dgm:presLayoutVars>
      </dgm:prSet>
      <dgm:spPr/>
      <dgm:t>
        <a:bodyPr/>
        <a:lstStyle/>
        <a:p>
          <a:endParaRPr lang="en-US"/>
        </a:p>
      </dgm:t>
    </dgm:pt>
    <dgm:pt modelId="{0C99B6C9-BBBE-4408-80B0-26D14143F61B}" type="pres">
      <dgm:prSet presAssocID="{EEB05B35-076F-4585-AEA5-DF22D1A0A158}" presName="aSpace" presStyleCnt="0"/>
      <dgm:spPr/>
    </dgm:pt>
    <dgm:pt modelId="{A9DE51A0-49D6-4DF3-8957-A198AEC4A0E3}" type="pres">
      <dgm:prSet presAssocID="{268FA802-E3ED-4440-BEE6-B8EA8A2CA029}" presName="aNode" presStyleLbl="fgAcc1" presStyleIdx="3" presStyleCnt="7" custScaleX="255769">
        <dgm:presLayoutVars>
          <dgm:bulletEnabled val="1"/>
        </dgm:presLayoutVars>
      </dgm:prSet>
      <dgm:spPr/>
      <dgm:t>
        <a:bodyPr/>
        <a:lstStyle/>
        <a:p>
          <a:endParaRPr lang="en-US"/>
        </a:p>
      </dgm:t>
    </dgm:pt>
    <dgm:pt modelId="{1483638F-7B2C-4FC6-B910-906762E308E0}" type="pres">
      <dgm:prSet presAssocID="{268FA802-E3ED-4440-BEE6-B8EA8A2CA029}" presName="aSpace" presStyleCnt="0"/>
      <dgm:spPr/>
    </dgm:pt>
    <dgm:pt modelId="{68D45384-D0BD-426B-BD9F-7FF6917828D4}" type="pres">
      <dgm:prSet presAssocID="{2EC127BD-6B2C-47DB-9A10-C493BF6139D3}" presName="aNode" presStyleLbl="fgAcc1" presStyleIdx="4" presStyleCnt="7" custScaleX="255769">
        <dgm:presLayoutVars>
          <dgm:bulletEnabled val="1"/>
        </dgm:presLayoutVars>
      </dgm:prSet>
      <dgm:spPr/>
      <dgm:t>
        <a:bodyPr/>
        <a:lstStyle/>
        <a:p>
          <a:endParaRPr lang="en-US"/>
        </a:p>
      </dgm:t>
    </dgm:pt>
    <dgm:pt modelId="{34CEBAE1-5371-49BD-B419-2A880B43D75F}" type="pres">
      <dgm:prSet presAssocID="{2EC127BD-6B2C-47DB-9A10-C493BF6139D3}" presName="aSpace" presStyleCnt="0"/>
      <dgm:spPr/>
    </dgm:pt>
    <dgm:pt modelId="{CC87A770-4645-474B-800F-A07A3A8528E6}" type="pres">
      <dgm:prSet presAssocID="{03B4B304-C55E-4AF9-83BC-3632A5388C0F}" presName="aNode" presStyleLbl="fgAcc1" presStyleIdx="5" presStyleCnt="7" custScaleX="255769">
        <dgm:presLayoutVars>
          <dgm:bulletEnabled val="1"/>
        </dgm:presLayoutVars>
      </dgm:prSet>
      <dgm:spPr/>
      <dgm:t>
        <a:bodyPr/>
        <a:lstStyle/>
        <a:p>
          <a:endParaRPr lang="en-US"/>
        </a:p>
      </dgm:t>
    </dgm:pt>
    <dgm:pt modelId="{90126072-A8B5-4030-BFF8-B93FC1518A7B}" type="pres">
      <dgm:prSet presAssocID="{03B4B304-C55E-4AF9-83BC-3632A5388C0F}" presName="aSpace" presStyleCnt="0"/>
      <dgm:spPr/>
    </dgm:pt>
    <dgm:pt modelId="{8CA59F46-3375-4D7C-8242-4944E2FD5D6F}" type="pres">
      <dgm:prSet presAssocID="{12854D6F-1146-4FCF-B55A-24492C38DB10}" presName="aNode" presStyleLbl="fgAcc1" presStyleIdx="6" presStyleCnt="7" custScaleX="255769" custLinFactNeighborX="2704">
        <dgm:presLayoutVars>
          <dgm:bulletEnabled val="1"/>
        </dgm:presLayoutVars>
      </dgm:prSet>
      <dgm:spPr/>
      <dgm:t>
        <a:bodyPr/>
        <a:lstStyle/>
        <a:p>
          <a:endParaRPr lang="en-US"/>
        </a:p>
      </dgm:t>
    </dgm:pt>
    <dgm:pt modelId="{C5CD442E-9517-442E-A7A9-D6AC790FB0AA}" type="pres">
      <dgm:prSet presAssocID="{12854D6F-1146-4FCF-B55A-24492C38DB10}" presName="aSpace" presStyleCnt="0"/>
      <dgm:spPr/>
    </dgm:pt>
  </dgm:ptLst>
  <dgm:cxnLst>
    <dgm:cxn modelId="{4E2F52D5-A387-459E-BF7D-4EFD36D35764}" type="presOf" srcId="{268FA802-E3ED-4440-BEE6-B8EA8A2CA029}" destId="{A9DE51A0-49D6-4DF3-8957-A198AEC4A0E3}" srcOrd="0" destOrd="0" presId="urn:microsoft.com/office/officeart/2005/8/layout/pyramid2"/>
    <dgm:cxn modelId="{BAFFBC48-1E46-4D80-B666-E3A965A7CAAE}" srcId="{DDE22723-AB5F-4CFF-9645-CB7193A448EF}" destId="{38D228B3-C317-4515-837D-2AC7E404B3EE}" srcOrd="0" destOrd="0" parTransId="{72142556-84A5-47B9-9D47-634256BD4373}" sibTransId="{AE2B2B47-3BD6-44B8-823B-F9AA1E803348}"/>
    <dgm:cxn modelId="{B8F9AE35-3B25-4F05-BE9B-CFCA9E2CA6B6}" srcId="{DDE22723-AB5F-4CFF-9645-CB7193A448EF}" destId="{268FA802-E3ED-4440-BEE6-B8EA8A2CA029}" srcOrd="3" destOrd="0" parTransId="{ACB0B5A1-B255-4A49-A3BE-20306511A8ED}" sibTransId="{DF2F19F0-8D72-4922-B1AB-25145E496402}"/>
    <dgm:cxn modelId="{E0F5B7EE-D95A-44D8-BACD-EB50AA3CF0BB}" type="presOf" srcId="{12854D6F-1146-4FCF-B55A-24492C38DB10}" destId="{8CA59F46-3375-4D7C-8242-4944E2FD5D6F}" srcOrd="0" destOrd="0" presId="urn:microsoft.com/office/officeart/2005/8/layout/pyramid2"/>
    <dgm:cxn modelId="{6118155D-F12A-40CA-96E2-7753AE91194A}" type="presOf" srcId="{2EC127BD-6B2C-47DB-9A10-C493BF6139D3}" destId="{68D45384-D0BD-426B-BD9F-7FF6917828D4}" srcOrd="0" destOrd="0" presId="urn:microsoft.com/office/officeart/2005/8/layout/pyramid2"/>
    <dgm:cxn modelId="{6B2D1739-2643-49DF-B538-C1A4B593D95D}" srcId="{DDE22723-AB5F-4CFF-9645-CB7193A448EF}" destId="{12854D6F-1146-4FCF-B55A-24492C38DB10}" srcOrd="6" destOrd="0" parTransId="{26C761EF-0B04-458C-A32F-06AECF05E2AF}" sibTransId="{F50003C0-5293-4DA9-934E-26C8A176885D}"/>
    <dgm:cxn modelId="{171D4B71-640C-4F21-9552-35B586140F2E}" srcId="{DDE22723-AB5F-4CFF-9645-CB7193A448EF}" destId="{EEB05B35-076F-4585-AEA5-DF22D1A0A158}" srcOrd="2" destOrd="0" parTransId="{40655324-28D2-4BBB-8260-34FA0B56F405}" sibTransId="{2B6A84B8-1E45-43E3-8128-2A24FF2BF66F}"/>
    <dgm:cxn modelId="{68B2ACE9-EB23-4F96-A716-47DF8EF8F73C}" srcId="{DDE22723-AB5F-4CFF-9645-CB7193A448EF}" destId="{5A9702FB-A7F3-4537-A2E7-E2B80F1D51DF}" srcOrd="1" destOrd="0" parTransId="{6D5FBDE8-3326-4A68-9F82-6D92B40A184D}" sibTransId="{62F92842-9253-411A-8544-F3A2298FE70C}"/>
    <dgm:cxn modelId="{75B2DE61-B3C7-405F-A260-C20BD4C33D58}" srcId="{DDE22723-AB5F-4CFF-9645-CB7193A448EF}" destId="{03B4B304-C55E-4AF9-83BC-3632A5388C0F}" srcOrd="5" destOrd="0" parTransId="{91F888C6-53FC-47EE-BD7E-5A013C547E63}" sibTransId="{CDC5E6A2-9526-456D-9310-666266EB808F}"/>
    <dgm:cxn modelId="{9AE190B6-2CF4-44A8-AF81-79A099437CB7}" type="presOf" srcId="{03B4B304-C55E-4AF9-83BC-3632A5388C0F}" destId="{CC87A770-4645-474B-800F-A07A3A8528E6}" srcOrd="0" destOrd="0" presId="urn:microsoft.com/office/officeart/2005/8/layout/pyramid2"/>
    <dgm:cxn modelId="{26BAAFA1-09EF-4D59-9EEC-71EDD4592AFA}" type="presOf" srcId="{38D228B3-C317-4515-837D-2AC7E404B3EE}" destId="{8814B6E7-1511-49AE-AFC5-E71094E3AB68}" srcOrd="0" destOrd="0" presId="urn:microsoft.com/office/officeart/2005/8/layout/pyramid2"/>
    <dgm:cxn modelId="{03E56D5E-A584-4A63-A746-01802E6DC819}" srcId="{DDE22723-AB5F-4CFF-9645-CB7193A448EF}" destId="{2EC127BD-6B2C-47DB-9A10-C493BF6139D3}" srcOrd="4" destOrd="0" parTransId="{2E8704FE-4A9A-4B81-B1AF-7D6432BDE9E0}" sibTransId="{580BDF6D-9986-40D0-8858-22A2484AE942}"/>
    <dgm:cxn modelId="{643F3A39-3480-43C1-84B0-9072BC2DD802}" type="presOf" srcId="{5A9702FB-A7F3-4537-A2E7-E2B80F1D51DF}" destId="{036995AA-48F0-41EC-BCC0-F7031D00B11D}" srcOrd="0" destOrd="0" presId="urn:microsoft.com/office/officeart/2005/8/layout/pyramid2"/>
    <dgm:cxn modelId="{A31B7A92-B090-4081-BD46-B8ECB04DAFCA}" type="presOf" srcId="{DDE22723-AB5F-4CFF-9645-CB7193A448EF}" destId="{5D0D10A4-BE44-4137-AAD1-A1CD65A40BD7}" srcOrd="0" destOrd="0" presId="urn:microsoft.com/office/officeart/2005/8/layout/pyramid2"/>
    <dgm:cxn modelId="{50063CDB-FB0B-4C43-BB01-C26DD0833209}" type="presOf" srcId="{EEB05B35-076F-4585-AEA5-DF22D1A0A158}" destId="{9038772F-5DD9-435A-AE96-2073A694ADC6}" srcOrd="0" destOrd="0" presId="urn:microsoft.com/office/officeart/2005/8/layout/pyramid2"/>
    <dgm:cxn modelId="{FC3576BB-27EF-42E7-9AA8-DF95430DB98C}" type="presParOf" srcId="{5D0D10A4-BE44-4137-AAD1-A1CD65A40BD7}" destId="{C00A2F90-DBF5-4553-8875-72C9081E696A}" srcOrd="0" destOrd="0" presId="urn:microsoft.com/office/officeart/2005/8/layout/pyramid2"/>
    <dgm:cxn modelId="{C02ADCA6-F311-4C7D-B914-1E375726962E}" type="presParOf" srcId="{5D0D10A4-BE44-4137-AAD1-A1CD65A40BD7}" destId="{8E6FC369-521A-44BA-9D04-2E90CCF92639}" srcOrd="1" destOrd="0" presId="urn:microsoft.com/office/officeart/2005/8/layout/pyramid2"/>
    <dgm:cxn modelId="{41286634-1380-43A3-B389-2368957F50E2}" type="presParOf" srcId="{8E6FC369-521A-44BA-9D04-2E90CCF92639}" destId="{8814B6E7-1511-49AE-AFC5-E71094E3AB68}" srcOrd="0" destOrd="0" presId="urn:microsoft.com/office/officeart/2005/8/layout/pyramid2"/>
    <dgm:cxn modelId="{F9E2D6C3-B8B3-454D-BC5E-A542522E0361}" type="presParOf" srcId="{8E6FC369-521A-44BA-9D04-2E90CCF92639}" destId="{7206D4A3-2FA6-421C-AACA-E62BD63CE1A9}" srcOrd="1" destOrd="0" presId="urn:microsoft.com/office/officeart/2005/8/layout/pyramid2"/>
    <dgm:cxn modelId="{BC4D821D-27B0-4658-864F-593707078FEC}" type="presParOf" srcId="{8E6FC369-521A-44BA-9D04-2E90CCF92639}" destId="{036995AA-48F0-41EC-BCC0-F7031D00B11D}" srcOrd="2" destOrd="0" presId="urn:microsoft.com/office/officeart/2005/8/layout/pyramid2"/>
    <dgm:cxn modelId="{054C06AF-EE25-4B38-B392-D7E417854A90}" type="presParOf" srcId="{8E6FC369-521A-44BA-9D04-2E90CCF92639}" destId="{20706C24-D639-4399-B699-0E002C7D788A}" srcOrd="3" destOrd="0" presId="urn:microsoft.com/office/officeart/2005/8/layout/pyramid2"/>
    <dgm:cxn modelId="{92D05E42-7351-4445-B0A0-58AD8044CB9A}" type="presParOf" srcId="{8E6FC369-521A-44BA-9D04-2E90CCF92639}" destId="{9038772F-5DD9-435A-AE96-2073A694ADC6}" srcOrd="4" destOrd="0" presId="urn:microsoft.com/office/officeart/2005/8/layout/pyramid2"/>
    <dgm:cxn modelId="{2CF96AD2-F4B8-4433-99EB-B168200FE255}" type="presParOf" srcId="{8E6FC369-521A-44BA-9D04-2E90CCF92639}" destId="{0C99B6C9-BBBE-4408-80B0-26D14143F61B}" srcOrd="5" destOrd="0" presId="urn:microsoft.com/office/officeart/2005/8/layout/pyramid2"/>
    <dgm:cxn modelId="{28CD0588-6C52-4927-8364-3719C3282671}" type="presParOf" srcId="{8E6FC369-521A-44BA-9D04-2E90CCF92639}" destId="{A9DE51A0-49D6-4DF3-8957-A198AEC4A0E3}" srcOrd="6" destOrd="0" presId="urn:microsoft.com/office/officeart/2005/8/layout/pyramid2"/>
    <dgm:cxn modelId="{553EED5A-6811-48A8-B653-44457012971C}" type="presParOf" srcId="{8E6FC369-521A-44BA-9D04-2E90CCF92639}" destId="{1483638F-7B2C-4FC6-B910-906762E308E0}" srcOrd="7" destOrd="0" presId="urn:microsoft.com/office/officeart/2005/8/layout/pyramid2"/>
    <dgm:cxn modelId="{DBCED8B5-3585-41C7-8D0D-C976C11C6094}" type="presParOf" srcId="{8E6FC369-521A-44BA-9D04-2E90CCF92639}" destId="{68D45384-D0BD-426B-BD9F-7FF6917828D4}" srcOrd="8" destOrd="0" presId="urn:microsoft.com/office/officeart/2005/8/layout/pyramid2"/>
    <dgm:cxn modelId="{D87664A6-414F-4A38-B7EA-5414383171B3}" type="presParOf" srcId="{8E6FC369-521A-44BA-9D04-2E90CCF92639}" destId="{34CEBAE1-5371-49BD-B419-2A880B43D75F}" srcOrd="9" destOrd="0" presId="urn:microsoft.com/office/officeart/2005/8/layout/pyramid2"/>
    <dgm:cxn modelId="{4B2CC222-8890-4773-B7BC-5E1018FBDABA}" type="presParOf" srcId="{8E6FC369-521A-44BA-9D04-2E90CCF92639}" destId="{CC87A770-4645-474B-800F-A07A3A8528E6}" srcOrd="10" destOrd="0" presId="urn:microsoft.com/office/officeart/2005/8/layout/pyramid2"/>
    <dgm:cxn modelId="{68BA67EC-D335-43E6-B04D-E24C3A81DF30}" type="presParOf" srcId="{8E6FC369-521A-44BA-9D04-2E90CCF92639}" destId="{90126072-A8B5-4030-BFF8-B93FC1518A7B}" srcOrd="11" destOrd="0" presId="urn:microsoft.com/office/officeart/2005/8/layout/pyramid2"/>
    <dgm:cxn modelId="{191CF531-6A78-40EE-86E2-51CA9971CBB7}" type="presParOf" srcId="{8E6FC369-521A-44BA-9D04-2E90CCF92639}" destId="{8CA59F46-3375-4D7C-8242-4944E2FD5D6F}" srcOrd="12" destOrd="0" presId="urn:microsoft.com/office/officeart/2005/8/layout/pyramid2"/>
    <dgm:cxn modelId="{22321051-7C25-4DEF-B299-767F0C1E6973}" type="presParOf" srcId="{8E6FC369-521A-44BA-9D04-2E90CCF92639}" destId="{C5CD442E-9517-442E-A7A9-D6AC790FB0AA}" srcOrd="13" destOrd="0" presId="urn:microsoft.com/office/officeart/2005/8/layout/pyramid2"/>
  </dgm:cxnLst>
  <dgm:bg/>
  <dgm:whole>
    <a:ln w="12700" cmpd="sn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922BDF-72E7-4538-839C-E255D9E5D951}"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AC70A03A-8593-4386-8F94-591432080DD3}">
      <dgm:prSet phldrT="[Text]" custT="1"/>
      <dgm:spPr/>
      <dgm:t>
        <a:bodyPr/>
        <a:lstStyle/>
        <a:p>
          <a:r>
            <a:rPr lang="en-US" sz="1800" b="1" dirty="0" smtClean="0">
              <a:effectLst/>
            </a:rPr>
            <a:t>Base Installation</a:t>
          </a:r>
          <a:endParaRPr lang="en-US" sz="1800" b="1" dirty="0">
            <a:effectLst/>
          </a:endParaRPr>
        </a:p>
      </dgm:t>
    </dgm:pt>
    <dgm:pt modelId="{1D88A444-2274-4DF3-8EBC-8CD5B4DA5114}" type="parTrans" cxnId="{7F9C4931-F542-45D8-8577-DA046805B0DB}">
      <dgm:prSet/>
      <dgm:spPr/>
      <dgm:t>
        <a:bodyPr/>
        <a:lstStyle/>
        <a:p>
          <a:endParaRPr lang="en-US"/>
        </a:p>
      </dgm:t>
    </dgm:pt>
    <dgm:pt modelId="{E6D2E540-25CA-4994-8250-7E359C38BCFC}" type="sibTrans" cxnId="{7F9C4931-F542-45D8-8577-DA046805B0DB}">
      <dgm:prSet/>
      <dgm:spPr/>
      <dgm:t>
        <a:bodyPr/>
        <a:lstStyle/>
        <a:p>
          <a:endParaRPr lang="en-US"/>
        </a:p>
      </dgm:t>
    </dgm:pt>
    <dgm:pt modelId="{58A4A814-35BE-4889-9F47-7B30C68E9F9B}">
      <dgm:prSet phldrT="[Text]" custT="1"/>
      <dgm:spPr/>
      <dgm:t>
        <a:bodyPr/>
        <a:lstStyle/>
        <a:p>
          <a:r>
            <a:rPr lang="en-US" sz="1400" b="1" dirty="0" smtClean="0">
              <a:effectLst/>
            </a:rPr>
            <a:t>Install Operating System</a:t>
          </a:r>
          <a:endParaRPr lang="en-US" sz="1400" b="1" dirty="0">
            <a:effectLst/>
          </a:endParaRPr>
        </a:p>
      </dgm:t>
    </dgm:pt>
    <dgm:pt modelId="{D7C74A76-EF28-4484-9FC4-A89A13DCEE42}" type="parTrans" cxnId="{42F79BA9-BE45-422F-98BD-21C860712282}">
      <dgm:prSet/>
      <dgm:spPr/>
      <dgm:t>
        <a:bodyPr/>
        <a:lstStyle/>
        <a:p>
          <a:endParaRPr lang="en-US"/>
        </a:p>
      </dgm:t>
    </dgm:pt>
    <dgm:pt modelId="{00EDAC27-D7B2-47B5-8807-DC80FA39F8F8}" type="sibTrans" cxnId="{42F79BA9-BE45-422F-98BD-21C860712282}">
      <dgm:prSet/>
      <dgm:spPr/>
      <dgm:t>
        <a:bodyPr/>
        <a:lstStyle/>
        <a:p>
          <a:endParaRPr lang="en-US"/>
        </a:p>
      </dgm:t>
    </dgm:pt>
    <dgm:pt modelId="{2256BD99-375E-4CBF-9F19-FAB3891EEAB4}">
      <dgm:prSet phldrT="[Text]" custT="1"/>
      <dgm:spPr/>
      <dgm:t>
        <a:bodyPr/>
        <a:lstStyle/>
        <a:p>
          <a:r>
            <a:rPr lang="en-US" sz="1400" b="1" dirty="0" smtClean="0">
              <a:effectLst/>
            </a:rPr>
            <a:t>Run Windows Update</a:t>
          </a:r>
          <a:endParaRPr lang="en-US" sz="1400" b="1" dirty="0">
            <a:effectLst/>
          </a:endParaRPr>
        </a:p>
      </dgm:t>
    </dgm:pt>
    <dgm:pt modelId="{49AD9DBC-4347-4F9C-9A26-BD1E7DD9EB83}" type="parTrans" cxnId="{051AA8E2-05AA-4107-A728-E2135494BF57}">
      <dgm:prSet/>
      <dgm:spPr/>
      <dgm:t>
        <a:bodyPr/>
        <a:lstStyle/>
        <a:p>
          <a:endParaRPr lang="en-US"/>
        </a:p>
      </dgm:t>
    </dgm:pt>
    <dgm:pt modelId="{65A7F830-1784-4DD2-A57E-92E26ADA29F4}" type="sibTrans" cxnId="{051AA8E2-05AA-4107-A728-E2135494BF57}">
      <dgm:prSet/>
      <dgm:spPr/>
      <dgm:t>
        <a:bodyPr/>
        <a:lstStyle/>
        <a:p>
          <a:endParaRPr lang="en-US"/>
        </a:p>
      </dgm:t>
    </dgm:pt>
    <dgm:pt modelId="{263C1665-F005-4B21-BFE3-406B0A0D689A}">
      <dgm:prSet phldrT="[Text]" custT="1"/>
      <dgm:spPr/>
      <dgm:t>
        <a:bodyPr/>
        <a:lstStyle/>
        <a:p>
          <a:r>
            <a:rPr lang="en-US" sz="1800" b="1" dirty="0" smtClean="0"/>
            <a:t>SQL Server</a:t>
          </a:r>
          <a:endParaRPr lang="en-US" sz="1800" b="1" dirty="0"/>
        </a:p>
      </dgm:t>
    </dgm:pt>
    <dgm:pt modelId="{5442FAC9-5143-4BC0-B2FD-FE4BFA7045B1}" type="parTrans" cxnId="{9E25AD9E-48B7-4716-95B0-72AD6E242940}">
      <dgm:prSet/>
      <dgm:spPr/>
      <dgm:t>
        <a:bodyPr/>
        <a:lstStyle/>
        <a:p>
          <a:endParaRPr lang="en-US"/>
        </a:p>
      </dgm:t>
    </dgm:pt>
    <dgm:pt modelId="{3F812F72-BDED-45BA-8427-8B8F54B76E4C}" type="sibTrans" cxnId="{9E25AD9E-48B7-4716-95B0-72AD6E242940}">
      <dgm:prSet/>
      <dgm:spPr/>
      <dgm:t>
        <a:bodyPr/>
        <a:lstStyle/>
        <a:p>
          <a:endParaRPr lang="en-US"/>
        </a:p>
      </dgm:t>
    </dgm:pt>
    <dgm:pt modelId="{76C485EE-9A78-49EF-B916-57F3F14E8BB7}">
      <dgm:prSet phldrT="[Text]" custT="1"/>
      <dgm:spPr/>
      <dgm:t>
        <a:bodyPr/>
        <a:lstStyle/>
        <a:p>
          <a:r>
            <a:rPr lang="en-US" sz="1400" b="1" dirty="0" smtClean="0"/>
            <a:t>Install SQL Server and Components (Analysis Services, etc…)</a:t>
          </a:r>
          <a:endParaRPr lang="en-US" sz="1400" b="1" dirty="0"/>
        </a:p>
      </dgm:t>
    </dgm:pt>
    <dgm:pt modelId="{4CF10338-F657-44C3-B9B2-2F4C49321E3A}" type="parTrans" cxnId="{E089AC4E-945F-4C8D-9EAB-961BE641ED22}">
      <dgm:prSet/>
      <dgm:spPr/>
      <dgm:t>
        <a:bodyPr/>
        <a:lstStyle/>
        <a:p>
          <a:endParaRPr lang="en-US"/>
        </a:p>
      </dgm:t>
    </dgm:pt>
    <dgm:pt modelId="{57AFB8A1-14BF-43E1-B229-0057C8B89714}" type="sibTrans" cxnId="{E089AC4E-945F-4C8D-9EAB-961BE641ED22}">
      <dgm:prSet/>
      <dgm:spPr/>
      <dgm:t>
        <a:bodyPr/>
        <a:lstStyle/>
        <a:p>
          <a:endParaRPr lang="en-US"/>
        </a:p>
      </dgm:t>
    </dgm:pt>
    <dgm:pt modelId="{ED2BCE42-FFF8-4557-9D3E-71C73F88FC3D}">
      <dgm:prSet phldrT="[Text]" custT="1"/>
      <dgm:spPr/>
      <dgm:t>
        <a:bodyPr/>
        <a:lstStyle/>
        <a:p>
          <a:r>
            <a:rPr lang="en-US" sz="1400" b="1" dirty="0" smtClean="0"/>
            <a:t>Install Software Updates</a:t>
          </a:r>
          <a:endParaRPr lang="en-US" sz="1400" b="1" dirty="0"/>
        </a:p>
      </dgm:t>
    </dgm:pt>
    <dgm:pt modelId="{B8684629-6CF6-46D8-B279-440EE7D94BB7}" type="parTrans" cxnId="{4BE55046-E1E3-45A6-A489-DD886A113BCC}">
      <dgm:prSet/>
      <dgm:spPr/>
      <dgm:t>
        <a:bodyPr/>
        <a:lstStyle/>
        <a:p>
          <a:endParaRPr lang="en-US"/>
        </a:p>
      </dgm:t>
    </dgm:pt>
    <dgm:pt modelId="{BA685196-A700-4CE7-95AE-A7A6FB8A49A6}" type="sibTrans" cxnId="{4BE55046-E1E3-45A6-A489-DD886A113BCC}">
      <dgm:prSet/>
      <dgm:spPr/>
      <dgm:t>
        <a:bodyPr/>
        <a:lstStyle/>
        <a:p>
          <a:endParaRPr lang="en-US"/>
        </a:p>
      </dgm:t>
    </dgm:pt>
    <dgm:pt modelId="{68E800B5-CF81-4347-85DA-9F9BF891D8BD}">
      <dgm:prSet phldrT="[Text]"/>
      <dgm:spPr/>
      <dgm:t>
        <a:bodyPr/>
        <a:lstStyle/>
        <a:p>
          <a:r>
            <a:rPr lang="en-US" b="1" smtClean="0"/>
            <a:t>Sharepoint Server 2010</a:t>
          </a:r>
          <a:endParaRPr lang="en-US" b="1" dirty="0"/>
        </a:p>
      </dgm:t>
    </dgm:pt>
    <dgm:pt modelId="{001CEB2D-61DE-4EF2-B0A5-3A6921F474AD}" type="parTrans" cxnId="{AB8DE4D0-5F20-48DB-AD18-170C3B9C6AD4}">
      <dgm:prSet/>
      <dgm:spPr/>
      <dgm:t>
        <a:bodyPr/>
        <a:lstStyle/>
        <a:p>
          <a:endParaRPr lang="en-US"/>
        </a:p>
      </dgm:t>
    </dgm:pt>
    <dgm:pt modelId="{F55CF8CD-4BCD-43D7-9990-C8E7A486380D}" type="sibTrans" cxnId="{AB8DE4D0-5F20-48DB-AD18-170C3B9C6AD4}">
      <dgm:prSet/>
      <dgm:spPr/>
      <dgm:t>
        <a:bodyPr/>
        <a:lstStyle/>
        <a:p>
          <a:endParaRPr lang="en-US"/>
        </a:p>
      </dgm:t>
    </dgm:pt>
    <dgm:pt modelId="{28AE8BA1-9974-40AB-BB50-6D4AD74DF64B}">
      <dgm:prSet phldrT="[Text]"/>
      <dgm:spPr/>
      <dgm:t>
        <a:bodyPr/>
        <a:lstStyle/>
        <a:p>
          <a:r>
            <a:rPr lang="en-US" b="1" smtClean="0"/>
            <a:t>Run Pre-Requisite  Installer</a:t>
          </a:r>
          <a:endParaRPr lang="en-US" b="1" dirty="0"/>
        </a:p>
      </dgm:t>
    </dgm:pt>
    <dgm:pt modelId="{BF8B849A-20C9-4A9A-9631-4AD1797D8EA6}" type="parTrans" cxnId="{4378B8E3-15AF-46CB-97D3-494AABA555C1}">
      <dgm:prSet/>
      <dgm:spPr/>
      <dgm:t>
        <a:bodyPr/>
        <a:lstStyle/>
        <a:p>
          <a:endParaRPr lang="en-US"/>
        </a:p>
      </dgm:t>
    </dgm:pt>
    <dgm:pt modelId="{96485C3A-65B3-49AE-9F9B-8F2890A3333B}" type="sibTrans" cxnId="{4378B8E3-15AF-46CB-97D3-494AABA555C1}">
      <dgm:prSet/>
      <dgm:spPr/>
      <dgm:t>
        <a:bodyPr/>
        <a:lstStyle/>
        <a:p>
          <a:endParaRPr lang="en-US"/>
        </a:p>
      </dgm:t>
    </dgm:pt>
    <dgm:pt modelId="{B18CFBB4-6F64-4BC3-8FB0-C33D9263B5C9}">
      <dgm:prSet phldrT="[Text]"/>
      <dgm:spPr/>
      <dgm:t>
        <a:bodyPr/>
        <a:lstStyle/>
        <a:p>
          <a:r>
            <a:rPr lang="en-US" b="1" smtClean="0"/>
            <a:t>Install Sharepoint Server 2010</a:t>
          </a:r>
          <a:endParaRPr lang="en-US" b="1" dirty="0"/>
        </a:p>
      </dgm:t>
    </dgm:pt>
    <dgm:pt modelId="{AA46F631-FF88-47ED-8398-7EB44F6FF951}" type="parTrans" cxnId="{63DE9D04-16E3-40C5-A268-FF34656E2FAD}">
      <dgm:prSet/>
      <dgm:spPr/>
      <dgm:t>
        <a:bodyPr/>
        <a:lstStyle/>
        <a:p>
          <a:endParaRPr lang="en-US"/>
        </a:p>
      </dgm:t>
    </dgm:pt>
    <dgm:pt modelId="{10373131-CD67-4BA1-85E1-60D2637F5038}" type="sibTrans" cxnId="{63DE9D04-16E3-40C5-A268-FF34656E2FAD}">
      <dgm:prSet/>
      <dgm:spPr/>
      <dgm:t>
        <a:bodyPr/>
        <a:lstStyle/>
        <a:p>
          <a:endParaRPr lang="en-US"/>
        </a:p>
      </dgm:t>
    </dgm:pt>
    <dgm:pt modelId="{B31D5DAC-6E04-4A0A-8F42-DA0FE8C125C8}">
      <dgm:prSet phldrT="[Text]"/>
      <dgm:spPr/>
      <dgm:t>
        <a:bodyPr/>
        <a:lstStyle/>
        <a:p>
          <a:r>
            <a:rPr lang="en-US" b="1" smtClean="0"/>
            <a:t>Project Server 2010</a:t>
          </a:r>
          <a:endParaRPr lang="en-US" b="1" dirty="0"/>
        </a:p>
      </dgm:t>
    </dgm:pt>
    <dgm:pt modelId="{41F408FD-494F-4828-AB24-8719131623D0}" type="parTrans" cxnId="{225EF393-6274-4B64-A3CC-95A456553C8C}">
      <dgm:prSet/>
      <dgm:spPr/>
      <dgm:t>
        <a:bodyPr/>
        <a:lstStyle/>
        <a:p>
          <a:endParaRPr lang="en-US"/>
        </a:p>
      </dgm:t>
    </dgm:pt>
    <dgm:pt modelId="{032D0482-8030-47DD-ADC2-39A2E5ED0B0E}" type="sibTrans" cxnId="{225EF393-6274-4B64-A3CC-95A456553C8C}">
      <dgm:prSet/>
      <dgm:spPr/>
      <dgm:t>
        <a:bodyPr/>
        <a:lstStyle/>
        <a:p>
          <a:endParaRPr lang="en-US"/>
        </a:p>
      </dgm:t>
    </dgm:pt>
    <dgm:pt modelId="{27E0FC36-3CE6-475B-8E4A-430FB26FFF9F}">
      <dgm:prSet phldrT="[Text]"/>
      <dgm:spPr/>
      <dgm:t>
        <a:bodyPr/>
        <a:lstStyle/>
        <a:p>
          <a:r>
            <a:rPr lang="en-US" b="1" smtClean="0"/>
            <a:t>Post Configuration</a:t>
          </a:r>
          <a:endParaRPr lang="en-US" b="1" dirty="0"/>
        </a:p>
      </dgm:t>
    </dgm:pt>
    <dgm:pt modelId="{3BEE67A6-8AC3-4F0F-A5C2-613E7F083ED2}" type="parTrans" cxnId="{2663EC0A-CD29-4797-B97B-10BB6F7FAFF8}">
      <dgm:prSet/>
      <dgm:spPr/>
      <dgm:t>
        <a:bodyPr/>
        <a:lstStyle/>
        <a:p>
          <a:endParaRPr lang="en-US"/>
        </a:p>
      </dgm:t>
    </dgm:pt>
    <dgm:pt modelId="{89A06FA1-88F6-45CC-AF36-AE6155C733E3}" type="sibTrans" cxnId="{2663EC0A-CD29-4797-B97B-10BB6F7FAFF8}">
      <dgm:prSet/>
      <dgm:spPr/>
      <dgm:t>
        <a:bodyPr/>
        <a:lstStyle/>
        <a:p>
          <a:endParaRPr lang="en-US"/>
        </a:p>
      </dgm:t>
    </dgm:pt>
    <dgm:pt modelId="{3C2ECBF1-D77C-4DE5-9360-D182F6933460}">
      <dgm:prSet phldrT="[Text]"/>
      <dgm:spPr/>
      <dgm:t>
        <a:bodyPr/>
        <a:lstStyle/>
        <a:p>
          <a:r>
            <a:rPr lang="en-US" b="1" smtClean="0"/>
            <a:t>Install Project Server</a:t>
          </a:r>
          <a:endParaRPr lang="en-US" b="1" dirty="0"/>
        </a:p>
      </dgm:t>
    </dgm:pt>
    <dgm:pt modelId="{40F20239-8C51-48FA-AA38-D921CD7A2A1D}" type="parTrans" cxnId="{3982C250-47D2-4E7A-9C2F-35FB57122551}">
      <dgm:prSet/>
      <dgm:spPr/>
      <dgm:t>
        <a:bodyPr/>
        <a:lstStyle/>
        <a:p>
          <a:endParaRPr lang="en-US"/>
        </a:p>
      </dgm:t>
    </dgm:pt>
    <dgm:pt modelId="{48E5967E-C28C-42A0-B988-87D0039327AD}" type="sibTrans" cxnId="{3982C250-47D2-4E7A-9C2F-35FB57122551}">
      <dgm:prSet/>
      <dgm:spPr/>
      <dgm:t>
        <a:bodyPr/>
        <a:lstStyle/>
        <a:p>
          <a:endParaRPr lang="en-US"/>
        </a:p>
      </dgm:t>
    </dgm:pt>
    <dgm:pt modelId="{81AA7E08-386C-4BF0-A0FC-E1D4E2ED35DE}">
      <dgm:prSet phldrT="[Text]"/>
      <dgm:spPr/>
      <dgm:t>
        <a:bodyPr/>
        <a:lstStyle/>
        <a:p>
          <a:r>
            <a:rPr lang="en-US" b="1" dirty="0" smtClean="0"/>
            <a:t>Run SharePoint Configuration Wizard</a:t>
          </a:r>
          <a:endParaRPr lang="en-US" b="1" dirty="0"/>
        </a:p>
      </dgm:t>
    </dgm:pt>
    <dgm:pt modelId="{6AA0C7A5-AFA5-487C-9E0F-ACEED6B0F0F0}" type="parTrans" cxnId="{14004AA8-D8EF-4929-A73C-0CAC798A5BCD}">
      <dgm:prSet/>
      <dgm:spPr/>
      <dgm:t>
        <a:bodyPr/>
        <a:lstStyle/>
        <a:p>
          <a:endParaRPr lang="en-US"/>
        </a:p>
      </dgm:t>
    </dgm:pt>
    <dgm:pt modelId="{90A4AF1A-F959-420C-A601-8EF069DD6874}" type="sibTrans" cxnId="{14004AA8-D8EF-4929-A73C-0CAC798A5BCD}">
      <dgm:prSet/>
      <dgm:spPr/>
      <dgm:t>
        <a:bodyPr/>
        <a:lstStyle/>
        <a:p>
          <a:endParaRPr lang="en-US"/>
        </a:p>
      </dgm:t>
    </dgm:pt>
    <dgm:pt modelId="{B24EFA33-E8E7-45EC-9416-2C46C4C22769}">
      <dgm:prSet phldrT="[Text]"/>
      <dgm:spPr/>
      <dgm:t>
        <a:bodyPr/>
        <a:lstStyle/>
        <a:p>
          <a:r>
            <a:rPr lang="en-US" b="1" smtClean="0"/>
            <a:t>Central Admin Configuration</a:t>
          </a:r>
          <a:endParaRPr lang="en-US" b="1" dirty="0"/>
        </a:p>
      </dgm:t>
    </dgm:pt>
    <dgm:pt modelId="{864D9EDB-BCD2-4683-A9FF-7E854B5A9502}" type="parTrans" cxnId="{48CE2E40-6035-4559-A5AF-546FD067B1F3}">
      <dgm:prSet/>
      <dgm:spPr/>
      <dgm:t>
        <a:bodyPr/>
        <a:lstStyle/>
        <a:p>
          <a:endParaRPr lang="en-US"/>
        </a:p>
      </dgm:t>
    </dgm:pt>
    <dgm:pt modelId="{4C656144-D21A-4107-BABC-9E7107281F91}" type="sibTrans" cxnId="{48CE2E40-6035-4559-A5AF-546FD067B1F3}">
      <dgm:prSet/>
      <dgm:spPr/>
      <dgm:t>
        <a:bodyPr/>
        <a:lstStyle/>
        <a:p>
          <a:endParaRPr lang="en-US"/>
        </a:p>
      </dgm:t>
    </dgm:pt>
    <dgm:pt modelId="{46D27214-5978-4350-8619-B0F02490E9F9}">
      <dgm:prSet phldrT="[Text]"/>
      <dgm:spPr/>
      <dgm:t>
        <a:bodyPr/>
        <a:lstStyle/>
        <a:p>
          <a:r>
            <a:rPr lang="en-US" b="1" dirty="0" smtClean="0"/>
            <a:t>Project Web Access Admin Configuration</a:t>
          </a:r>
          <a:endParaRPr lang="en-US" b="1" dirty="0"/>
        </a:p>
      </dgm:t>
    </dgm:pt>
    <dgm:pt modelId="{938FF2C5-BAAD-4AAD-983C-6097FE00DF2E}" type="parTrans" cxnId="{7C9CF92A-62C5-4D1B-A834-FE2B55A37889}">
      <dgm:prSet/>
      <dgm:spPr/>
      <dgm:t>
        <a:bodyPr/>
        <a:lstStyle/>
        <a:p>
          <a:endParaRPr lang="en-US"/>
        </a:p>
      </dgm:t>
    </dgm:pt>
    <dgm:pt modelId="{909DEBE3-C849-4333-8936-CA2F384814B0}" type="sibTrans" cxnId="{7C9CF92A-62C5-4D1B-A834-FE2B55A37889}">
      <dgm:prSet/>
      <dgm:spPr/>
      <dgm:t>
        <a:bodyPr/>
        <a:lstStyle/>
        <a:p>
          <a:endParaRPr lang="en-US"/>
        </a:p>
      </dgm:t>
    </dgm:pt>
    <dgm:pt modelId="{7B8130AD-F647-4C8D-9045-BCAAB96E47E7}" type="pres">
      <dgm:prSet presAssocID="{C1922BDF-72E7-4538-839C-E255D9E5D951}" presName="outerComposite" presStyleCnt="0">
        <dgm:presLayoutVars>
          <dgm:chMax val="5"/>
          <dgm:dir/>
          <dgm:resizeHandles val="exact"/>
        </dgm:presLayoutVars>
      </dgm:prSet>
      <dgm:spPr/>
      <dgm:t>
        <a:bodyPr/>
        <a:lstStyle/>
        <a:p>
          <a:endParaRPr lang="en-US"/>
        </a:p>
      </dgm:t>
    </dgm:pt>
    <dgm:pt modelId="{0F203A4A-DC4D-4C14-9165-4F2AA83D6707}" type="pres">
      <dgm:prSet presAssocID="{C1922BDF-72E7-4538-839C-E255D9E5D951}" presName="dummyMaxCanvas" presStyleCnt="0">
        <dgm:presLayoutVars/>
      </dgm:prSet>
      <dgm:spPr/>
      <dgm:t>
        <a:bodyPr/>
        <a:lstStyle/>
        <a:p>
          <a:endParaRPr lang="en-US"/>
        </a:p>
      </dgm:t>
    </dgm:pt>
    <dgm:pt modelId="{E052CCFD-8E91-42BB-9A88-D7C729C193E1}" type="pres">
      <dgm:prSet presAssocID="{C1922BDF-72E7-4538-839C-E255D9E5D951}" presName="FiveNodes_1" presStyleLbl="node1" presStyleIdx="0" presStyleCnt="5" custLinFactNeighborX="-941" custLinFactNeighborY="-1077">
        <dgm:presLayoutVars>
          <dgm:bulletEnabled val="1"/>
        </dgm:presLayoutVars>
      </dgm:prSet>
      <dgm:spPr/>
      <dgm:t>
        <a:bodyPr/>
        <a:lstStyle/>
        <a:p>
          <a:endParaRPr lang="en-US"/>
        </a:p>
      </dgm:t>
    </dgm:pt>
    <dgm:pt modelId="{3F9814FD-FE5D-4687-B57A-329F74EA7EE2}" type="pres">
      <dgm:prSet presAssocID="{C1922BDF-72E7-4538-839C-E255D9E5D951}" presName="FiveNodes_2" presStyleLbl="node1" presStyleIdx="1" presStyleCnt="5">
        <dgm:presLayoutVars>
          <dgm:bulletEnabled val="1"/>
        </dgm:presLayoutVars>
      </dgm:prSet>
      <dgm:spPr/>
      <dgm:t>
        <a:bodyPr/>
        <a:lstStyle/>
        <a:p>
          <a:endParaRPr lang="en-US"/>
        </a:p>
      </dgm:t>
    </dgm:pt>
    <dgm:pt modelId="{B5AB37E1-EAF3-4C3A-8FC4-97D0D1454D2F}" type="pres">
      <dgm:prSet presAssocID="{C1922BDF-72E7-4538-839C-E255D9E5D951}" presName="FiveNodes_3" presStyleLbl="node1" presStyleIdx="2" presStyleCnt="5">
        <dgm:presLayoutVars>
          <dgm:bulletEnabled val="1"/>
        </dgm:presLayoutVars>
      </dgm:prSet>
      <dgm:spPr/>
      <dgm:t>
        <a:bodyPr/>
        <a:lstStyle/>
        <a:p>
          <a:endParaRPr lang="en-US"/>
        </a:p>
      </dgm:t>
    </dgm:pt>
    <dgm:pt modelId="{A701E8D3-2AE8-46F5-A2A3-60EB43FF4559}" type="pres">
      <dgm:prSet presAssocID="{C1922BDF-72E7-4538-839C-E255D9E5D951}" presName="FiveNodes_4" presStyleLbl="node1" presStyleIdx="3" presStyleCnt="5">
        <dgm:presLayoutVars>
          <dgm:bulletEnabled val="1"/>
        </dgm:presLayoutVars>
      </dgm:prSet>
      <dgm:spPr/>
      <dgm:t>
        <a:bodyPr/>
        <a:lstStyle/>
        <a:p>
          <a:endParaRPr lang="en-US"/>
        </a:p>
      </dgm:t>
    </dgm:pt>
    <dgm:pt modelId="{FAE2B511-29EF-4D35-B34F-C88A015E4730}" type="pres">
      <dgm:prSet presAssocID="{C1922BDF-72E7-4538-839C-E255D9E5D951}" presName="FiveNodes_5" presStyleLbl="node1" presStyleIdx="4" presStyleCnt="5" custLinFactNeighborX="-83" custLinFactNeighborY="-309">
        <dgm:presLayoutVars>
          <dgm:bulletEnabled val="1"/>
        </dgm:presLayoutVars>
      </dgm:prSet>
      <dgm:spPr/>
      <dgm:t>
        <a:bodyPr/>
        <a:lstStyle/>
        <a:p>
          <a:endParaRPr lang="en-US"/>
        </a:p>
      </dgm:t>
    </dgm:pt>
    <dgm:pt modelId="{A1BDE4CF-1517-4C99-9402-18562D981567}" type="pres">
      <dgm:prSet presAssocID="{C1922BDF-72E7-4538-839C-E255D9E5D951}" presName="FiveConn_1-2" presStyleLbl="fgAccFollowNode1" presStyleIdx="0" presStyleCnt="4">
        <dgm:presLayoutVars>
          <dgm:bulletEnabled val="1"/>
        </dgm:presLayoutVars>
      </dgm:prSet>
      <dgm:spPr/>
      <dgm:t>
        <a:bodyPr/>
        <a:lstStyle/>
        <a:p>
          <a:endParaRPr lang="en-US"/>
        </a:p>
      </dgm:t>
    </dgm:pt>
    <dgm:pt modelId="{F66317D9-C0AE-484A-9BAD-714C55A03A2C}" type="pres">
      <dgm:prSet presAssocID="{C1922BDF-72E7-4538-839C-E255D9E5D951}" presName="FiveConn_2-3" presStyleLbl="fgAccFollowNode1" presStyleIdx="1" presStyleCnt="4">
        <dgm:presLayoutVars>
          <dgm:bulletEnabled val="1"/>
        </dgm:presLayoutVars>
      </dgm:prSet>
      <dgm:spPr/>
      <dgm:t>
        <a:bodyPr/>
        <a:lstStyle/>
        <a:p>
          <a:endParaRPr lang="en-US"/>
        </a:p>
      </dgm:t>
    </dgm:pt>
    <dgm:pt modelId="{6D366FA2-1526-4B2D-9FB2-DAFFAF351FC1}" type="pres">
      <dgm:prSet presAssocID="{C1922BDF-72E7-4538-839C-E255D9E5D951}" presName="FiveConn_3-4" presStyleLbl="fgAccFollowNode1" presStyleIdx="2" presStyleCnt="4">
        <dgm:presLayoutVars>
          <dgm:bulletEnabled val="1"/>
        </dgm:presLayoutVars>
      </dgm:prSet>
      <dgm:spPr/>
      <dgm:t>
        <a:bodyPr/>
        <a:lstStyle/>
        <a:p>
          <a:endParaRPr lang="en-US"/>
        </a:p>
      </dgm:t>
    </dgm:pt>
    <dgm:pt modelId="{8AE4757A-8A36-464A-8FA3-1575ED908D3C}" type="pres">
      <dgm:prSet presAssocID="{C1922BDF-72E7-4538-839C-E255D9E5D951}" presName="FiveConn_4-5" presStyleLbl="fgAccFollowNode1" presStyleIdx="3" presStyleCnt="4">
        <dgm:presLayoutVars>
          <dgm:bulletEnabled val="1"/>
        </dgm:presLayoutVars>
      </dgm:prSet>
      <dgm:spPr/>
      <dgm:t>
        <a:bodyPr/>
        <a:lstStyle/>
        <a:p>
          <a:endParaRPr lang="en-US"/>
        </a:p>
      </dgm:t>
    </dgm:pt>
    <dgm:pt modelId="{2BAF4085-0A26-458B-8888-F818BBBD2270}" type="pres">
      <dgm:prSet presAssocID="{C1922BDF-72E7-4538-839C-E255D9E5D951}" presName="FiveNodes_1_text" presStyleLbl="node1" presStyleIdx="4" presStyleCnt="5">
        <dgm:presLayoutVars>
          <dgm:bulletEnabled val="1"/>
        </dgm:presLayoutVars>
      </dgm:prSet>
      <dgm:spPr/>
      <dgm:t>
        <a:bodyPr/>
        <a:lstStyle/>
        <a:p>
          <a:endParaRPr lang="en-US"/>
        </a:p>
      </dgm:t>
    </dgm:pt>
    <dgm:pt modelId="{5A25370A-6AB3-4DD1-ADAD-702CC5AB7B1B}" type="pres">
      <dgm:prSet presAssocID="{C1922BDF-72E7-4538-839C-E255D9E5D951}" presName="FiveNodes_2_text" presStyleLbl="node1" presStyleIdx="4" presStyleCnt="5">
        <dgm:presLayoutVars>
          <dgm:bulletEnabled val="1"/>
        </dgm:presLayoutVars>
      </dgm:prSet>
      <dgm:spPr/>
      <dgm:t>
        <a:bodyPr/>
        <a:lstStyle/>
        <a:p>
          <a:endParaRPr lang="en-US"/>
        </a:p>
      </dgm:t>
    </dgm:pt>
    <dgm:pt modelId="{B4052FF0-ED26-474B-9445-6C3268209AF6}" type="pres">
      <dgm:prSet presAssocID="{C1922BDF-72E7-4538-839C-E255D9E5D951}" presName="FiveNodes_3_text" presStyleLbl="node1" presStyleIdx="4" presStyleCnt="5">
        <dgm:presLayoutVars>
          <dgm:bulletEnabled val="1"/>
        </dgm:presLayoutVars>
      </dgm:prSet>
      <dgm:spPr/>
      <dgm:t>
        <a:bodyPr/>
        <a:lstStyle/>
        <a:p>
          <a:endParaRPr lang="en-US"/>
        </a:p>
      </dgm:t>
    </dgm:pt>
    <dgm:pt modelId="{ECDFBECD-B179-4917-84E7-CB919E299137}" type="pres">
      <dgm:prSet presAssocID="{C1922BDF-72E7-4538-839C-E255D9E5D951}" presName="FiveNodes_4_text" presStyleLbl="node1" presStyleIdx="4" presStyleCnt="5">
        <dgm:presLayoutVars>
          <dgm:bulletEnabled val="1"/>
        </dgm:presLayoutVars>
      </dgm:prSet>
      <dgm:spPr/>
      <dgm:t>
        <a:bodyPr/>
        <a:lstStyle/>
        <a:p>
          <a:endParaRPr lang="en-US"/>
        </a:p>
      </dgm:t>
    </dgm:pt>
    <dgm:pt modelId="{AF935B4F-639F-4A04-AA2C-2C73E4B3A90F}" type="pres">
      <dgm:prSet presAssocID="{C1922BDF-72E7-4538-839C-E255D9E5D951}" presName="FiveNodes_5_text" presStyleLbl="node1" presStyleIdx="4" presStyleCnt="5">
        <dgm:presLayoutVars>
          <dgm:bulletEnabled val="1"/>
        </dgm:presLayoutVars>
      </dgm:prSet>
      <dgm:spPr/>
      <dgm:t>
        <a:bodyPr/>
        <a:lstStyle/>
        <a:p>
          <a:endParaRPr lang="en-US"/>
        </a:p>
      </dgm:t>
    </dgm:pt>
  </dgm:ptLst>
  <dgm:cxnLst>
    <dgm:cxn modelId="{A5BB0868-4B8C-44DA-A91C-A52BEAF2B9FD}" type="presOf" srcId="{58A4A814-35BE-4889-9F47-7B30C68E9F9B}" destId="{2BAF4085-0A26-458B-8888-F818BBBD2270}" srcOrd="1" destOrd="1" presId="urn:microsoft.com/office/officeart/2005/8/layout/vProcess5"/>
    <dgm:cxn modelId="{40612E37-DF65-4EB2-AD86-1D231D1D61A4}" type="presOf" srcId="{3F812F72-BDED-45BA-8427-8B8F54B76E4C}" destId="{F66317D9-C0AE-484A-9BAD-714C55A03A2C}" srcOrd="0" destOrd="0" presId="urn:microsoft.com/office/officeart/2005/8/layout/vProcess5"/>
    <dgm:cxn modelId="{CA0FA375-5CBA-454D-A723-B6CE2ECBF7A4}" type="presOf" srcId="{B18CFBB4-6F64-4BC3-8FB0-C33D9263B5C9}" destId="{B4052FF0-ED26-474B-9445-6C3268209AF6}" srcOrd="1" destOrd="2" presId="urn:microsoft.com/office/officeart/2005/8/layout/vProcess5"/>
    <dgm:cxn modelId="{B520517C-D3B6-4A37-8160-8912155F2D4D}" type="presOf" srcId="{B18CFBB4-6F64-4BC3-8FB0-C33D9263B5C9}" destId="{B5AB37E1-EAF3-4C3A-8FC4-97D0D1454D2F}" srcOrd="0" destOrd="2" presId="urn:microsoft.com/office/officeart/2005/8/layout/vProcess5"/>
    <dgm:cxn modelId="{E089AC4E-945F-4C8D-9EAB-961BE641ED22}" srcId="{263C1665-F005-4B21-BFE3-406B0A0D689A}" destId="{76C485EE-9A78-49EF-B916-57F3F14E8BB7}" srcOrd="0" destOrd="0" parTransId="{4CF10338-F657-44C3-B9B2-2F4C49321E3A}" sibTransId="{57AFB8A1-14BF-43E1-B229-0057C8B89714}"/>
    <dgm:cxn modelId="{7092289A-FC4B-4325-B39F-FD79128D8D9F}" type="presOf" srcId="{76C485EE-9A78-49EF-B916-57F3F14E8BB7}" destId="{5A25370A-6AB3-4DD1-ADAD-702CC5AB7B1B}" srcOrd="1" destOrd="1" presId="urn:microsoft.com/office/officeart/2005/8/layout/vProcess5"/>
    <dgm:cxn modelId="{051AA8E2-05AA-4107-A728-E2135494BF57}" srcId="{AC70A03A-8593-4386-8F94-591432080DD3}" destId="{2256BD99-375E-4CBF-9F19-FAB3891EEAB4}" srcOrd="1" destOrd="0" parTransId="{49AD9DBC-4347-4F9C-9A26-BD1E7DD9EB83}" sibTransId="{65A7F830-1784-4DD2-A57E-92E26ADA29F4}"/>
    <dgm:cxn modelId="{7F9C4931-F542-45D8-8577-DA046805B0DB}" srcId="{C1922BDF-72E7-4538-839C-E255D9E5D951}" destId="{AC70A03A-8593-4386-8F94-591432080DD3}" srcOrd="0" destOrd="0" parTransId="{1D88A444-2274-4DF3-8EBC-8CD5B4DA5114}" sibTransId="{E6D2E540-25CA-4994-8250-7E359C38BCFC}"/>
    <dgm:cxn modelId="{E611CAEA-501C-43F7-87CA-EECEE737DC4D}" type="presOf" srcId="{58A4A814-35BE-4889-9F47-7B30C68E9F9B}" destId="{E052CCFD-8E91-42BB-9A88-D7C729C193E1}" srcOrd="0" destOrd="1" presId="urn:microsoft.com/office/officeart/2005/8/layout/vProcess5"/>
    <dgm:cxn modelId="{2CB8EB56-DE49-4542-B42F-3FA8545E871F}" type="presOf" srcId="{032D0482-8030-47DD-ADC2-39A2E5ED0B0E}" destId="{8AE4757A-8A36-464A-8FA3-1575ED908D3C}" srcOrd="0" destOrd="0" presId="urn:microsoft.com/office/officeart/2005/8/layout/vProcess5"/>
    <dgm:cxn modelId="{58405056-5485-4406-8B1C-DFAB17A88E9A}" type="presOf" srcId="{AC70A03A-8593-4386-8F94-591432080DD3}" destId="{2BAF4085-0A26-458B-8888-F818BBBD2270}" srcOrd="1" destOrd="0" presId="urn:microsoft.com/office/officeart/2005/8/layout/vProcess5"/>
    <dgm:cxn modelId="{48CE2E40-6035-4559-A5AF-546FD067B1F3}" srcId="{27E0FC36-3CE6-475B-8E4A-430FB26FFF9F}" destId="{B24EFA33-E8E7-45EC-9416-2C46C4C22769}" srcOrd="0" destOrd="0" parTransId="{864D9EDB-BCD2-4683-A9FF-7E854B5A9502}" sibTransId="{4C656144-D21A-4107-BABC-9E7107281F91}"/>
    <dgm:cxn modelId="{7C9CF92A-62C5-4D1B-A834-FE2B55A37889}" srcId="{27E0FC36-3CE6-475B-8E4A-430FB26FFF9F}" destId="{46D27214-5978-4350-8619-B0F02490E9F9}" srcOrd="1" destOrd="0" parTransId="{938FF2C5-BAAD-4AAD-983C-6097FE00DF2E}" sibTransId="{909DEBE3-C849-4333-8936-CA2F384814B0}"/>
    <dgm:cxn modelId="{2663EC0A-CD29-4797-B97B-10BB6F7FAFF8}" srcId="{C1922BDF-72E7-4538-839C-E255D9E5D951}" destId="{27E0FC36-3CE6-475B-8E4A-430FB26FFF9F}" srcOrd="4" destOrd="0" parTransId="{3BEE67A6-8AC3-4F0F-A5C2-613E7F083ED2}" sibTransId="{89A06FA1-88F6-45CC-AF36-AE6155C733E3}"/>
    <dgm:cxn modelId="{DAB6FB6D-2F62-4438-AD89-85AF0D44FC7D}" type="presOf" srcId="{B24EFA33-E8E7-45EC-9416-2C46C4C22769}" destId="{FAE2B511-29EF-4D35-B34F-C88A015E4730}" srcOrd="0" destOrd="1" presId="urn:microsoft.com/office/officeart/2005/8/layout/vProcess5"/>
    <dgm:cxn modelId="{B618B54B-79E5-4F7B-9D1F-CA36B5B51D28}" type="presOf" srcId="{46D27214-5978-4350-8619-B0F02490E9F9}" destId="{FAE2B511-29EF-4D35-B34F-C88A015E4730}" srcOrd="0" destOrd="2" presId="urn:microsoft.com/office/officeart/2005/8/layout/vProcess5"/>
    <dgm:cxn modelId="{4BE55046-E1E3-45A6-A489-DD886A113BCC}" srcId="{263C1665-F005-4B21-BFE3-406B0A0D689A}" destId="{ED2BCE42-FFF8-4557-9D3E-71C73F88FC3D}" srcOrd="1" destOrd="0" parTransId="{B8684629-6CF6-46D8-B279-440EE7D94BB7}" sibTransId="{BA685196-A700-4CE7-95AE-A7A6FB8A49A6}"/>
    <dgm:cxn modelId="{63DE9D04-16E3-40C5-A268-FF34656E2FAD}" srcId="{68E800B5-CF81-4347-85DA-9F9BF891D8BD}" destId="{B18CFBB4-6F64-4BC3-8FB0-C33D9263B5C9}" srcOrd="1" destOrd="0" parTransId="{AA46F631-FF88-47ED-8398-7EB44F6FF951}" sibTransId="{10373131-CD67-4BA1-85E1-60D2637F5038}"/>
    <dgm:cxn modelId="{F2C917EA-AF9B-4556-A067-79AA6967DCE2}" type="presOf" srcId="{68E800B5-CF81-4347-85DA-9F9BF891D8BD}" destId="{B5AB37E1-EAF3-4C3A-8FC4-97D0D1454D2F}" srcOrd="0" destOrd="0" presId="urn:microsoft.com/office/officeart/2005/8/layout/vProcess5"/>
    <dgm:cxn modelId="{AF0EF0B3-7DB9-4C93-981B-2F01A472CFB6}" type="presOf" srcId="{F55CF8CD-4BCD-43D7-9990-C8E7A486380D}" destId="{6D366FA2-1526-4B2D-9FB2-DAFFAF351FC1}" srcOrd="0" destOrd="0" presId="urn:microsoft.com/office/officeart/2005/8/layout/vProcess5"/>
    <dgm:cxn modelId="{4378B8E3-15AF-46CB-97D3-494AABA555C1}" srcId="{68E800B5-CF81-4347-85DA-9F9BF891D8BD}" destId="{28AE8BA1-9974-40AB-BB50-6D4AD74DF64B}" srcOrd="0" destOrd="0" parTransId="{BF8B849A-20C9-4A9A-9631-4AD1797D8EA6}" sibTransId="{96485C3A-65B3-49AE-9F9B-8F2890A3333B}"/>
    <dgm:cxn modelId="{485F2863-F963-4334-BA63-EACEC6334E4A}" type="presOf" srcId="{68E800B5-CF81-4347-85DA-9F9BF891D8BD}" destId="{B4052FF0-ED26-474B-9445-6C3268209AF6}" srcOrd="1" destOrd="0" presId="urn:microsoft.com/office/officeart/2005/8/layout/vProcess5"/>
    <dgm:cxn modelId="{8021FC41-8EE1-40F7-BA05-410A90C374DA}" type="presOf" srcId="{27E0FC36-3CE6-475B-8E4A-430FB26FFF9F}" destId="{AF935B4F-639F-4A04-AA2C-2C73E4B3A90F}" srcOrd="1" destOrd="0" presId="urn:microsoft.com/office/officeart/2005/8/layout/vProcess5"/>
    <dgm:cxn modelId="{26685456-F998-4E25-9E33-E8D8D937C594}" type="presOf" srcId="{46D27214-5978-4350-8619-B0F02490E9F9}" destId="{AF935B4F-639F-4A04-AA2C-2C73E4B3A90F}" srcOrd="1" destOrd="2" presId="urn:microsoft.com/office/officeart/2005/8/layout/vProcess5"/>
    <dgm:cxn modelId="{14004AA8-D8EF-4929-A73C-0CAC798A5BCD}" srcId="{B31D5DAC-6E04-4A0A-8F42-DA0FE8C125C8}" destId="{81AA7E08-386C-4BF0-A0FC-E1D4E2ED35DE}" srcOrd="1" destOrd="0" parTransId="{6AA0C7A5-AFA5-487C-9E0F-ACEED6B0F0F0}" sibTransId="{90A4AF1A-F959-420C-A601-8EF069DD6874}"/>
    <dgm:cxn modelId="{F2C0602A-269B-4B3C-9968-FA4909EB17F7}" type="presOf" srcId="{ED2BCE42-FFF8-4557-9D3E-71C73F88FC3D}" destId="{3F9814FD-FE5D-4687-B57A-329F74EA7EE2}" srcOrd="0" destOrd="2" presId="urn:microsoft.com/office/officeart/2005/8/layout/vProcess5"/>
    <dgm:cxn modelId="{78AC96AB-88EC-469E-8624-937C041B2BBB}" type="presOf" srcId="{E6D2E540-25CA-4994-8250-7E359C38BCFC}" destId="{A1BDE4CF-1517-4C99-9402-18562D981567}" srcOrd="0" destOrd="0" presId="urn:microsoft.com/office/officeart/2005/8/layout/vProcess5"/>
    <dgm:cxn modelId="{0C36C9C3-2B4D-4EB6-9B02-33699EB039C1}" type="presOf" srcId="{2256BD99-375E-4CBF-9F19-FAB3891EEAB4}" destId="{2BAF4085-0A26-458B-8888-F818BBBD2270}" srcOrd="1" destOrd="2" presId="urn:microsoft.com/office/officeart/2005/8/layout/vProcess5"/>
    <dgm:cxn modelId="{42F79BA9-BE45-422F-98BD-21C860712282}" srcId="{AC70A03A-8593-4386-8F94-591432080DD3}" destId="{58A4A814-35BE-4889-9F47-7B30C68E9F9B}" srcOrd="0" destOrd="0" parTransId="{D7C74A76-EF28-4484-9FC4-A89A13DCEE42}" sibTransId="{00EDAC27-D7B2-47B5-8807-DC80FA39F8F8}"/>
    <dgm:cxn modelId="{9E25AD9E-48B7-4716-95B0-72AD6E242940}" srcId="{C1922BDF-72E7-4538-839C-E255D9E5D951}" destId="{263C1665-F005-4B21-BFE3-406B0A0D689A}" srcOrd="1" destOrd="0" parTransId="{5442FAC9-5143-4BC0-B2FD-FE4BFA7045B1}" sibTransId="{3F812F72-BDED-45BA-8427-8B8F54B76E4C}"/>
    <dgm:cxn modelId="{AB8DE4D0-5F20-48DB-AD18-170C3B9C6AD4}" srcId="{C1922BDF-72E7-4538-839C-E255D9E5D951}" destId="{68E800B5-CF81-4347-85DA-9F9BF891D8BD}" srcOrd="2" destOrd="0" parTransId="{001CEB2D-61DE-4EF2-B0A5-3A6921F474AD}" sibTransId="{F55CF8CD-4BCD-43D7-9990-C8E7A486380D}"/>
    <dgm:cxn modelId="{3982C250-47D2-4E7A-9C2F-35FB57122551}" srcId="{B31D5DAC-6E04-4A0A-8F42-DA0FE8C125C8}" destId="{3C2ECBF1-D77C-4DE5-9360-D182F6933460}" srcOrd="0" destOrd="0" parTransId="{40F20239-8C51-48FA-AA38-D921CD7A2A1D}" sibTransId="{48E5967E-C28C-42A0-B988-87D0039327AD}"/>
    <dgm:cxn modelId="{02346ABC-F792-4CB0-A960-12A049BD4B31}" type="presOf" srcId="{27E0FC36-3CE6-475B-8E4A-430FB26FFF9F}" destId="{FAE2B511-29EF-4D35-B34F-C88A015E4730}" srcOrd="0" destOrd="0" presId="urn:microsoft.com/office/officeart/2005/8/layout/vProcess5"/>
    <dgm:cxn modelId="{F980C2A8-7B54-4E0D-9806-CFF4346C4EAA}" type="presOf" srcId="{AC70A03A-8593-4386-8F94-591432080DD3}" destId="{E052CCFD-8E91-42BB-9A88-D7C729C193E1}" srcOrd="0" destOrd="0" presId="urn:microsoft.com/office/officeart/2005/8/layout/vProcess5"/>
    <dgm:cxn modelId="{0D909303-9DB8-48A8-ACD1-88214A782842}" type="presOf" srcId="{28AE8BA1-9974-40AB-BB50-6D4AD74DF64B}" destId="{B5AB37E1-EAF3-4C3A-8FC4-97D0D1454D2F}" srcOrd="0" destOrd="1" presId="urn:microsoft.com/office/officeart/2005/8/layout/vProcess5"/>
    <dgm:cxn modelId="{2F6804B6-8059-4F1A-BA6F-8538BF6B4B73}" type="presOf" srcId="{B24EFA33-E8E7-45EC-9416-2C46C4C22769}" destId="{AF935B4F-639F-4A04-AA2C-2C73E4B3A90F}" srcOrd="1" destOrd="1" presId="urn:microsoft.com/office/officeart/2005/8/layout/vProcess5"/>
    <dgm:cxn modelId="{4DE54183-D0D2-42DA-9C6E-2C967A4DA8FB}" type="presOf" srcId="{28AE8BA1-9974-40AB-BB50-6D4AD74DF64B}" destId="{B4052FF0-ED26-474B-9445-6C3268209AF6}" srcOrd="1" destOrd="1" presId="urn:microsoft.com/office/officeart/2005/8/layout/vProcess5"/>
    <dgm:cxn modelId="{8517E024-69AB-4D89-90D2-66A88A6F6AD7}" type="presOf" srcId="{2256BD99-375E-4CBF-9F19-FAB3891EEAB4}" destId="{E052CCFD-8E91-42BB-9A88-D7C729C193E1}" srcOrd="0" destOrd="2" presId="urn:microsoft.com/office/officeart/2005/8/layout/vProcess5"/>
    <dgm:cxn modelId="{895A245C-FB2B-4C19-B852-5F5F7570DF4B}" type="presOf" srcId="{B31D5DAC-6E04-4A0A-8F42-DA0FE8C125C8}" destId="{A701E8D3-2AE8-46F5-A2A3-60EB43FF4559}" srcOrd="0" destOrd="0" presId="urn:microsoft.com/office/officeart/2005/8/layout/vProcess5"/>
    <dgm:cxn modelId="{C7FDBC32-B6FF-487C-8CD0-4DAE06BA955C}" type="presOf" srcId="{C1922BDF-72E7-4538-839C-E255D9E5D951}" destId="{7B8130AD-F647-4C8D-9045-BCAAB96E47E7}" srcOrd="0" destOrd="0" presId="urn:microsoft.com/office/officeart/2005/8/layout/vProcess5"/>
    <dgm:cxn modelId="{37D8326A-08DC-4412-B716-0EFD44E4D7D0}" type="presOf" srcId="{ED2BCE42-FFF8-4557-9D3E-71C73F88FC3D}" destId="{5A25370A-6AB3-4DD1-ADAD-702CC5AB7B1B}" srcOrd="1" destOrd="2" presId="urn:microsoft.com/office/officeart/2005/8/layout/vProcess5"/>
    <dgm:cxn modelId="{4D552C34-AC9B-48AF-A441-C2DB675966F3}" type="presOf" srcId="{81AA7E08-386C-4BF0-A0FC-E1D4E2ED35DE}" destId="{A701E8D3-2AE8-46F5-A2A3-60EB43FF4559}" srcOrd="0" destOrd="2" presId="urn:microsoft.com/office/officeart/2005/8/layout/vProcess5"/>
    <dgm:cxn modelId="{8344D164-4201-4D2D-A32D-E8F20E2494AB}" type="presOf" srcId="{263C1665-F005-4B21-BFE3-406B0A0D689A}" destId="{5A25370A-6AB3-4DD1-ADAD-702CC5AB7B1B}" srcOrd="1" destOrd="0" presId="urn:microsoft.com/office/officeart/2005/8/layout/vProcess5"/>
    <dgm:cxn modelId="{BF9E078A-D08F-4F93-B79E-19AD2EAE1BD4}" type="presOf" srcId="{3C2ECBF1-D77C-4DE5-9360-D182F6933460}" destId="{A701E8D3-2AE8-46F5-A2A3-60EB43FF4559}" srcOrd="0" destOrd="1" presId="urn:microsoft.com/office/officeart/2005/8/layout/vProcess5"/>
    <dgm:cxn modelId="{20ABB9B0-2A0A-4E2D-9676-0382C521D229}" type="presOf" srcId="{76C485EE-9A78-49EF-B916-57F3F14E8BB7}" destId="{3F9814FD-FE5D-4687-B57A-329F74EA7EE2}" srcOrd="0" destOrd="1" presId="urn:microsoft.com/office/officeart/2005/8/layout/vProcess5"/>
    <dgm:cxn modelId="{E272B114-4A63-4662-9B9F-013CF87874BB}" type="presOf" srcId="{81AA7E08-386C-4BF0-A0FC-E1D4E2ED35DE}" destId="{ECDFBECD-B179-4917-84E7-CB919E299137}" srcOrd="1" destOrd="2" presId="urn:microsoft.com/office/officeart/2005/8/layout/vProcess5"/>
    <dgm:cxn modelId="{B1F40356-6849-47A6-9035-03D43F92FF96}" type="presOf" srcId="{B31D5DAC-6E04-4A0A-8F42-DA0FE8C125C8}" destId="{ECDFBECD-B179-4917-84E7-CB919E299137}" srcOrd="1" destOrd="0" presId="urn:microsoft.com/office/officeart/2005/8/layout/vProcess5"/>
    <dgm:cxn modelId="{44AE7B27-09C8-4753-B024-3DE83A9AB594}" type="presOf" srcId="{3C2ECBF1-D77C-4DE5-9360-D182F6933460}" destId="{ECDFBECD-B179-4917-84E7-CB919E299137}" srcOrd="1" destOrd="1" presId="urn:microsoft.com/office/officeart/2005/8/layout/vProcess5"/>
    <dgm:cxn modelId="{0709EE33-BF62-4DC4-834E-09B5715C5FA8}" type="presOf" srcId="{263C1665-F005-4B21-BFE3-406B0A0D689A}" destId="{3F9814FD-FE5D-4687-B57A-329F74EA7EE2}" srcOrd="0" destOrd="0" presId="urn:microsoft.com/office/officeart/2005/8/layout/vProcess5"/>
    <dgm:cxn modelId="{225EF393-6274-4B64-A3CC-95A456553C8C}" srcId="{C1922BDF-72E7-4538-839C-E255D9E5D951}" destId="{B31D5DAC-6E04-4A0A-8F42-DA0FE8C125C8}" srcOrd="3" destOrd="0" parTransId="{41F408FD-494F-4828-AB24-8719131623D0}" sibTransId="{032D0482-8030-47DD-ADC2-39A2E5ED0B0E}"/>
    <dgm:cxn modelId="{FD93CBBB-E591-4792-9B8A-B8E47F2C7C03}" type="presParOf" srcId="{7B8130AD-F647-4C8D-9045-BCAAB96E47E7}" destId="{0F203A4A-DC4D-4C14-9165-4F2AA83D6707}" srcOrd="0" destOrd="0" presId="urn:microsoft.com/office/officeart/2005/8/layout/vProcess5"/>
    <dgm:cxn modelId="{B0E51B82-9CC7-43EC-870F-F020BD26257B}" type="presParOf" srcId="{7B8130AD-F647-4C8D-9045-BCAAB96E47E7}" destId="{E052CCFD-8E91-42BB-9A88-D7C729C193E1}" srcOrd="1" destOrd="0" presId="urn:microsoft.com/office/officeart/2005/8/layout/vProcess5"/>
    <dgm:cxn modelId="{D66637DC-8238-4BEB-BF5C-6134F397A30D}" type="presParOf" srcId="{7B8130AD-F647-4C8D-9045-BCAAB96E47E7}" destId="{3F9814FD-FE5D-4687-B57A-329F74EA7EE2}" srcOrd="2" destOrd="0" presId="urn:microsoft.com/office/officeart/2005/8/layout/vProcess5"/>
    <dgm:cxn modelId="{2EC96D82-8C07-4D02-AECF-052A0B6E6663}" type="presParOf" srcId="{7B8130AD-F647-4C8D-9045-BCAAB96E47E7}" destId="{B5AB37E1-EAF3-4C3A-8FC4-97D0D1454D2F}" srcOrd="3" destOrd="0" presId="urn:microsoft.com/office/officeart/2005/8/layout/vProcess5"/>
    <dgm:cxn modelId="{F654CB03-C1B7-464E-95B1-95AD304BEBFC}" type="presParOf" srcId="{7B8130AD-F647-4C8D-9045-BCAAB96E47E7}" destId="{A701E8D3-2AE8-46F5-A2A3-60EB43FF4559}" srcOrd="4" destOrd="0" presId="urn:microsoft.com/office/officeart/2005/8/layout/vProcess5"/>
    <dgm:cxn modelId="{4AA8A386-02C3-46AD-AF96-F29755792850}" type="presParOf" srcId="{7B8130AD-F647-4C8D-9045-BCAAB96E47E7}" destId="{FAE2B511-29EF-4D35-B34F-C88A015E4730}" srcOrd="5" destOrd="0" presId="urn:microsoft.com/office/officeart/2005/8/layout/vProcess5"/>
    <dgm:cxn modelId="{D1A1CDE4-3B06-4203-B5D7-BBE4AFE3D4BB}" type="presParOf" srcId="{7B8130AD-F647-4C8D-9045-BCAAB96E47E7}" destId="{A1BDE4CF-1517-4C99-9402-18562D981567}" srcOrd="6" destOrd="0" presId="urn:microsoft.com/office/officeart/2005/8/layout/vProcess5"/>
    <dgm:cxn modelId="{581E3CBA-40BC-41FC-8816-FB74DC7B6E46}" type="presParOf" srcId="{7B8130AD-F647-4C8D-9045-BCAAB96E47E7}" destId="{F66317D9-C0AE-484A-9BAD-714C55A03A2C}" srcOrd="7" destOrd="0" presId="urn:microsoft.com/office/officeart/2005/8/layout/vProcess5"/>
    <dgm:cxn modelId="{B099D605-162C-4ADD-94E1-387C77AA6CA0}" type="presParOf" srcId="{7B8130AD-F647-4C8D-9045-BCAAB96E47E7}" destId="{6D366FA2-1526-4B2D-9FB2-DAFFAF351FC1}" srcOrd="8" destOrd="0" presId="urn:microsoft.com/office/officeart/2005/8/layout/vProcess5"/>
    <dgm:cxn modelId="{56A48501-A9C1-4170-926D-398381E8A9FE}" type="presParOf" srcId="{7B8130AD-F647-4C8D-9045-BCAAB96E47E7}" destId="{8AE4757A-8A36-464A-8FA3-1575ED908D3C}" srcOrd="9" destOrd="0" presId="urn:microsoft.com/office/officeart/2005/8/layout/vProcess5"/>
    <dgm:cxn modelId="{193BCA21-B4FE-4EAE-8758-10CF85808AF8}" type="presParOf" srcId="{7B8130AD-F647-4C8D-9045-BCAAB96E47E7}" destId="{2BAF4085-0A26-458B-8888-F818BBBD2270}" srcOrd="10" destOrd="0" presId="urn:microsoft.com/office/officeart/2005/8/layout/vProcess5"/>
    <dgm:cxn modelId="{FC5E2B94-C8FC-4A15-AF04-6B2702FEC33D}" type="presParOf" srcId="{7B8130AD-F647-4C8D-9045-BCAAB96E47E7}" destId="{5A25370A-6AB3-4DD1-ADAD-702CC5AB7B1B}" srcOrd="11" destOrd="0" presId="urn:microsoft.com/office/officeart/2005/8/layout/vProcess5"/>
    <dgm:cxn modelId="{705AB701-1224-4055-9D7E-36C34843CFAC}" type="presParOf" srcId="{7B8130AD-F647-4C8D-9045-BCAAB96E47E7}" destId="{B4052FF0-ED26-474B-9445-6C3268209AF6}" srcOrd="12" destOrd="0" presId="urn:microsoft.com/office/officeart/2005/8/layout/vProcess5"/>
    <dgm:cxn modelId="{0B0D0E0A-A773-4078-9973-44BE39557D77}" type="presParOf" srcId="{7B8130AD-F647-4C8D-9045-BCAAB96E47E7}" destId="{ECDFBECD-B179-4917-84E7-CB919E299137}" srcOrd="13" destOrd="0" presId="urn:microsoft.com/office/officeart/2005/8/layout/vProcess5"/>
    <dgm:cxn modelId="{32E5FD84-394D-43EC-BF70-7D0D43C81B75}" type="presParOf" srcId="{7B8130AD-F647-4C8D-9045-BCAAB96E47E7}" destId="{AF935B4F-639F-4A04-AA2C-2C73E4B3A90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CC07B-815F-4284-98E4-7EFC60D3C3BB}">
      <dsp:nvSpPr>
        <dsp:cNvPr id="0" name=""/>
        <dsp:cNvSpPr/>
      </dsp:nvSpPr>
      <dsp:spPr>
        <a:xfrm>
          <a:off x="2217630" y="1329"/>
          <a:ext cx="765663" cy="765663"/>
        </a:xfrm>
        <a:prstGeom prst="ellipse">
          <a:avLst/>
        </a:prstGeom>
        <a:solidFill>
          <a:schemeClr val="accent4">
            <a:hueOff val="0"/>
            <a:satOff val="0"/>
            <a:lumOff val="0"/>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Check out</a:t>
          </a:r>
          <a:endParaRPr lang="en-US" sz="2000" b="1" kern="1200" dirty="0"/>
        </a:p>
      </dsp:txBody>
      <dsp:txXfrm>
        <a:off x="2329759" y="113458"/>
        <a:ext cx="541405" cy="541405"/>
      </dsp:txXfrm>
    </dsp:sp>
    <dsp:sp modelId="{A87CBB67-55D4-4239-BA80-E67B93AACDB8}">
      <dsp:nvSpPr>
        <dsp:cNvPr id="0" name=""/>
        <dsp:cNvSpPr/>
      </dsp:nvSpPr>
      <dsp:spPr>
        <a:xfrm rot="1542857">
          <a:off x="3011515" y="501986"/>
          <a:ext cx="203820" cy="258411"/>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a:off x="3014543" y="540403"/>
        <a:ext cx="142674" cy="155047"/>
      </dsp:txXfrm>
    </dsp:sp>
    <dsp:sp modelId="{79EBBFAD-65FD-4C7E-BA47-723679C8F527}">
      <dsp:nvSpPr>
        <dsp:cNvPr id="0" name=""/>
        <dsp:cNvSpPr/>
      </dsp:nvSpPr>
      <dsp:spPr>
        <a:xfrm>
          <a:off x="3253952" y="500396"/>
          <a:ext cx="765663" cy="765663"/>
        </a:xfrm>
        <a:prstGeom prst="ellipse">
          <a:avLst/>
        </a:prstGeom>
        <a:solidFill>
          <a:schemeClr val="accent4">
            <a:hueOff val="418017"/>
            <a:satOff val="-4681"/>
            <a:lumOff val="654"/>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Open</a:t>
          </a:r>
          <a:endParaRPr lang="en-US" sz="2000" b="1" kern="1200" dirty="0"/>
        </a:p>
      </dsp:txBody>
      <dsp:txXfrm>
        <a:off x="3366081" y="612525"/>
        <a:ext cx="541405" cy="541405"/>
      </dsp:txXfrm>
    </dsp:sp>
    <dsp:sp modelId="{AD8AA0B5-4F00-41EE-9728-1AD672D36335}">
      <dsp:nvSpPr>
        <dsp:cNvPr id="0" name=""/>
        <dsp:cNvSpPr/>
      </dsp:nvSpPr>
      <dsp:spPr>
        <a:xfrm rot="4628571">
          <a:off x="3661565" y="1309094"/>
          <a:ext cx="203820" cy="258411"/>
        </a:xfrm>
        <a:prstGeom prst="rightArrow">
          <a:avLst>
            <a:gd name="adj1" fmla="val 60000"/>
            <a:gd name="adj2" fmla="val 50000"/>
          </a:avLst>
        </a:prstGeom>
        <a:solidFill>
          <a:schemeClr val="accent4">
            <a:hueOff val="418017"/>
            <a:satOff val="-4681"/>
            <a:lumOff val="654"/>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3685335" y="1330970"/>
        <a:ext cx="142674" cy="155047"/>
      </dsp:txXfrm>
    </dsp:sp>
    <dsp:sp modelId="{F6EE3770-BE0B-49AE-8955-DEB63E68E82C}">
      <dsp:nvSpPr>
        <dsp:cNvPr id="0" name=""/>
        <dsp:cNvSpPr/>
      </dsp:nvSpPr>
      <dsp:spPr>
        <a:xfrm>
          <a:off x="3509903" y="1621788"/>
          <a:ext cx="765663" cy="765663"/>
        </a:xfrm>
        <a:prstGeom prst="ellipse">
          <a:avLst/>
        </a:prstGeom>
        <a:solidFill>
          <a:schemeClr val="accent4">
            <a:hueOff val="836033"/>
            <a:satOff val="-9362"/>
            <a:lumOff val="1307"/>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Calc</a:t>
          </a:r>
          <a:endParaRPr lang="en-US" sz="1400" b="1" kern="1200" dirty="0"/>
        </a:p>
      </dsp:txBody>
      <dsp:txXfrm>
        <a:off x="3622032" y="1733917"/>
        <a:ext cx="541405" cy="541405"/>
      </dsp:txXfrm>
    </dsp:sp>
    <dsp:sp modelId="{5B6801EB-4778-4946-8084-04FB92F4EE7F}">
      <dsp:nvSpPr>
        <dsp:cNvPr id="0" name=""/>
        <dsp:cNvSpPr/>
      </dsp:nvSpPr>
      <dsp:spPr>
        <a:xfrm rot="7714286">
          <a:off x="3435842" y="2320547"/>
          <a:ext cx="203820" cy="258411"/>
        </a:xfrm>
        <a:prstGeom prst="rightArrow">
          <a:avLst>
            <a:gd name="adj1" fmla="val 60000"/>
            <a:gd name="adj2" fmla="val 50000"/>
          </a:avLst>
        </a:prstGeom>
        <a:solidFill>
          <a:schemeClr val="accent4">
            <a:hueOff val="836033"/>
            <a:satOff val="-9362"/>
            <a:lumOff val="1307"/>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3485477" y="2348326"/>
        <a:ext cx="142674" cy="155047"/>
      </dsp:txXfrm>
    </dsp:sp>
    <dsp:sp modelId="{94D86636-945D-47BB-8E3A-2244527FEAC7}">
      <dsp:nvSpPr>
        <dsp:cNvPr id="0" name=""/>
        <dsp:cNvSpPr/>
      </dsp:nvSpPr>
      <dsp:spPr>
        <a:xfrm>
          <a:off x="2792746" y="2521074"/>
          <a:ext cx="765663" cy="765663"/>
        </a:xfrm>
        <a:prstGeom prst="ellipse">
          <a:avLst/>
        </a:prstGeom>
        <a:solidFill>
          <a:schemeClr val="accent4">
            <a:hueOff val="1254050"/>
            <a:satOff val="-14042"/>
            <a:lumOff val="1961"/>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Save</a:t>
          </a:r>
          <a:endParaRPr lang="en-US" sz="1400" b="1" kern="1200" dirty="0"/>
        </a:p>
      </dsp:txBody>
      <dsp:txXfrm>
        <a:off x="2904875" y="2633203"/>
        <a:ext cx="541405" cy="541405"/>
      </dsp:txXfrm>
    </dsp:sp>
    <dsp:sp modelId="{FAA55741-6E9F-4627-BFA8-0D377A4A0964}">
      <dsp:nvSpPr>
        <dsp:cNvPr id="0" name=""/>
        <dsp:cNvSpPr/>
      </dsp:nvSpPr>
      <dsp:spPr>
        <a:xfrm rot="10800000">
          <a:off x="2504320" y="2774700"/>
          <a:ext cx="203820" cy="258411"/>
        </a:xfrm>
        <a:prstGeom prst="rightArrow">
          <a:avLst>
            <a:gd name="adj1" fmla="val 60000"/>
            <a:gd name="adj2" fmla="val 50000"/>
          </a:avLst>
        </a:prstGeom>
        <a:solidFill>
          <a:schemeClr val="accent4">
            <a:hueOff val="1254050"/>
            <a:satOff val="-14042"/>
            <a:lumOff val="1961"/>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2565466" y="2826382"/>
        <a:ext cx="142674" cy="155047"/>
      </dsp:txXfrm>
    </dsp:sp>
    <dsp:sp modelId="{0945ED12-CAE0-4ACD-9726-8BCFF187EAEA}">
      <dsp:nvSpPr>
        <dsp:cNvPr id="0" name=""/>
        <dsp:cNvSpPr/>
      </dsp:nvSpPr>
      <dsp:spPr>
        <a:xfrm>
          <a:off x="1642515" y="2521074"/>
          <a:ext cx="765663" cy="765663"/>
        </a:xfrm>
        <a:prstGeom prst="ellipse">
          <a:avLst/>
        </a:prstGeom>
        <a:solidFill>
          <a:schemeClr val="accent4">
            <a:hueOff val="1672066"/>
            <a:satOff val="-18723"/>
            <a:lumOff val="2615"/>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sp3d extrusionH="28000" prstMaterial="matte"/>
        </a:bodyPr>
        <a:lstStyle/>
        <a:p>
          <a:pPr lvl="0" algn="ctr" defTabSz="488950">
            <a:lnSpc>
              <a:spcPct val="90000"/>
            </a:lnSpc>
            <a:spcBef>
              <a:spcPct val="0"/>
            </a:spcBef>
            <a:spcAft>
              <a:spcPct val="35000"/>
            </a:spcAft>
          </a:pPr>
          <a:r>
            <a:rPr lang="en-US" sz="1100" b="1" kern="1200" dirty="0" smtClean="0"/>
            <a:t>Publish</a:t>
          </a:r>
          <a:endParaRPr lang="en-US" sz="1400" b="1" kern="1200" dirty="0"/>
        </a:p>
      </dsp:txBody>
      <dsp:txXfrm>
        <a:off x="1754644" y="2633203"/>
        <a:ext cx="541405" cy="541405"/>
      </dsp:txXfrm>
    </dsp:sp>
    <dsp:sp modelId="{D16A31DD-6183-4330-AF15-7319E61DC097}">
      <dsp:nvSpPr>
        <dsp:cNvPr id="0" name=""/>
        <dsp:cNvSpPr/>
      </dsp:nvSpPr>
      <dsp:spPr>
        <a:xfrm rot="13885714">
          <a:off x="1568454" y="2329567"/>
          <a:ext cx="203820" cy="258411"/>
        </a:xfrm>
        <a:prstGeom prst="rightArrow">
          <a:avLst>
            <a:gd name="adj1" fmla="val 60000"/>
            <a:gd name="adj2" fmla="val 50000"/>
          </a:avLst>
        </a:prstGeom>
        <a:solidFill>
          <a:schemeClr val="accent4">
            <a:hueOff val="1672066"/>
            <a:satOff val="-18723"/>
            <a:lumOff val="2615"/>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10800000">
        <a:off x="1618089" y="2405152"/>
        <a:ext cx="142674" cy="155047"/>
      </dsp:txXfrm>
    </dsp:sp>
    <dsp:sp modelId="{3A1C530E-F534-4087-A929-B42C158BA0DF}">
      <dsp:nvSpPr>
        <dsp:cNvPr id="0" name=""/>
        <dsp:cNvSpPr/>
      </dsp:nvSpPr>
      <dsp:spPr>
        <a:xfrm>
          <a:off x="925358" y="1621788"/>
          <a:ext cx="765663" cy="765663"/>
        </a:xfrm>
        <a:prstGeom prst="ellipse">
          <a:avLst/>
        </a:prstGeom>
        <a:solidFill>
          <a:schemeClr val="accent4">
            <a:hueOff val="2090083"/>
            <a:satOff val="-23404"/>
            <a:lumOff val="3268"/>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Close</a:t>
          </a:r>
          <a:endParaRPr lang="en-US" sz="1400" b="1" kern="1200" dirty="0"/>
        </a:p>
      </dsp:txBody>
      <dsp:txXfrm>
        <a:off x="1037487" y="1733917"/>
        <a:ext cx="541405" cy="541405"/>
      </dsp:txXfrm>
    </dsp:sp>
    <dsp:sp modelId="{CD3EE8D6-D886-43A5-931D-9C15D6E255B6}">
      <dsp:nvSpPr>
        <dsp:cNvPr id="0" name=""/>
        <dsp:cNvSpPr/>
      </dsp:nvSpPr>
      <dsp:spPr>
        <a:xfrm rot="16971429">
          <a:off x="1332971" y="1320342"/>
          <a:ext cx="203820" cy="258411"/>
        </a:xfrm>
        <a:prstGeom prst="rightArrow">
          <a:avLst>
            <a:gd name="adj1" fmla="val 60000"/>
            <a:gd name="adj2" fmla="val 50000"/>
          </a:avLst>
        </a:prstGeom>
        <a:solidFill>
          <a:schemeClr val="accent4">
            <a:hueOff val="2090083"/>
            <a:satOff val="-23404"/>
            <a:lumOff val="3268"/>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1356741" y="1401830"/>
        <a:ext cx="142674" cy="155047"/>
      </dsp:txXfrm>
    </dsp:sp>
    <dsp:sp modelId="{CD1273F3-039E-4FB3-B5D5-AE9C5C938C2C}">
      <dsp:nvSpPr>
        <dsp:cNvPr id="0" name=""/>
        <dsp:cNvSpPr/>
      </dsp:nvSpPr>
      <dsp:spPr>
        <a:xfrm>
          <a:off x="1181308" y="500396"/>
          <a:ext cx="765663" cy="765663"/>
        </a:xfrm>
        <a:prstGeom prst="ellipse">
          <a:avLst/>
        </a:prstGeom>
        <a:solidFill>
          <a:schemeClr val="accent4">
            <a:hueOff val="2508099"/>
            <a:satOff val="-28085"/>
            <a:lumOff val="3922"/>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622300">
            <a:lnSpc>
              <a:spcPct val="90000"/>
            </a:lnSpc>
            <a:spcBef>
              <a:spcPct val="0"/>
            </a:spcBef>
            <a:spcAft>
              <a:spcPct val="35000"/>
            </a:spcAft>
          </a:pPr>
          <a:r>
            <a:rPr lang="en-US" sz="1400" b="1" kern="1200" dirty="0" smtClean="0"/>
            <a:t>Check in</a:t>
          </a:r>
          <a:endParaRPr lang="en-US" sz="1400" b="1" kern="1200" dirty="0"/>
        </a:p>
      </dsp:txBody>
      <dsp:txXfrm>
        <a:off x="1293437" y="612525"/>
        <a:ext cx="541405" cy="541405"/>
      </dsp:txXfrm>
    </dsp:sp>
    <dsp:sp modelId="{7B10B067-C9AB-4AA4-9D44-F7CCD68E5CD7}">
      <dsp:nvSpPr>
        <dsp:cNvPr id="0" name=""/>
        <dsp:cNvSpPr/>
      </dsp:nvSpPr>
      <dsp:spPr>
        <a:xfrm rot="20057143">
          <a:off x="1975193" y="506991"/>
          <a:ext cx="203820" cy="258411"/>
        </a:xfrm>
        <a:prstGeom prst="rightArrow">
          <a:avLst>
            <a:gd name="adj1" fmla="val 60000"/>
            <a:gd name="adj2" fmla="val 50000"/>
          </a:avLst>
        </a:prstGeom>
        <a:solidFill>
          <a:schemeClr val="accent4">
            <a:hueOff val="2508099"/>
            <a:satOff val="-28085"/>
            <a:lumOff val="3922"/>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1978221" y="571938"/>
        <a:ext cx="142674" cy="155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77D0F-3B5D-4D5A-91F5-F046E9E3B0EE}">
      <dsp:nvSpPr>
        <dsp:cNvPr id="0" name=""/>
        <dsp:cNvSpPr/>
      </dsp:nvSpPr>
      <dsp:spPr>
        <a:xfrm>
          <a:off x="0" y="0"/>
          <a:ext cx="3568798" cy="541919"/>
        </a:xfrm>
        <a:prstGeom prst="rect">
          <a:avLst/>
        </a:prstGeom>
        <a:solidFill>
          <a:schemeClr val="accent5">
            <a:shade val="90000"/>
            <a:hueOff val="0"/>
            <a:satOff val="0"/>
            <a:lumOff val="0"/>
            <a:alphaOff val="0"/>
          </a:schemeClr>
        </a:solidFill>
        <a:ln>
          <a:noFill/>
        </a:ln>
        <a:effectLst/>
        <a:scene3d>
          <a:camera prst="orthographicFront"/>
          <a:lightRig rig="soft" dir="t"/>
          <a:backdrop>
            <a:anchor x="0" y="0" z="-210000"/>
            <a:norm dx="0" dy="0" dz="914400"/>
            <a:up dx="0" dy="914400" dz="0"/>
          </a:backdrop>
        </a:scene3d>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Program</a:t>
          </a:r>
          <a:endParaRPr lang="en-US" sz="2300" kern="1200" dirty="0"/>
        </a:p>
      </dsp:txBody>
      <dsp:txXfrm>
        <a:off x="0" y="0"/>
        <a:ext cx="3568798" cy="541919"/>
      </dsp:txXfrm>
    </dsp:sp>
    <dsp:sp modelId="{DEF347DD-5289-4A2A-A814-5A9A87746D6F}">
      <dsp:nvSpPr>
        <dsp:cNvPr id="0" name=""/>
        <dsp:cNvSpPr/>
      </dsp:nvSpPr>
      <dsp:spPr>
        <a:xfrm>
          <a:off x="0" y="541919"/>
          <a:ext cx="892199" cy="1138030"/>
        </a:xfrm>
        <a:prstGeom prst="rect">
          <a:avLst/>
        </a:prstGeom>
        <a:solidFill>
          <a:schemeClr val="accent5">
            <a:hueOff val="0"/>
            <a:satOff val="0"/>
            <a:lumOff val="0"/>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t>Project 1</a:t>
          </a:r>
          <a:endParaRPr lang="en-US" sz="1800" kern="1200" dirty="0"/>
        </a:p>
      </dsp:txBody>
      <dsp:txXfrm>
        <a:off x="0" y="541919"/>
        <a:ext cx="892199" cy="1138030"/>
      </dsp:txXfrm>
    </dsp:sp>
    <dsp:sp modelId="{492D5107-E011-4CD7-813F-E8DA81313988}">
      <dsp:nvSpPr>
        <dsp:cNvPr id="0" name=""/>
        <dsp:cNvSpPr/>
      </dsp:nvSpPr>
      <dsp:spPr>
        <a:xfrm>
          <a:off x="892199" y="541919"/>
          <a:ext cx="892199" cy="1138030"/>
        </a:xfrm>
        <a:prstGeom prst="rect">
          <a:avLst/>
        </a:prstGeom>
        <a:solidFill>
          <a:schemeClr val="accent5">
            <a:hueOff val="-5061831"/>
            <a:satOff val="-17134"/>
            <a:lumOff val="-3791"/>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lvl="0" algn="ctr" defTabSz="844550">
            <a:lnSpc>
              <a:spcPct val="90000"/>
            </a:lnSpc>
            <a:spcBef>
              <a:spcPct val="0"/>
            </a:spcBef>
            <a:spcAft>
              <a:spcPct val="35000"/>
            </a:spcAft>
          </a:pPr>
          <a:r>
            <a:rPr lang="en-US" sz="1900" kern="1200" dirty="0" smtClean="0"/>
            <a:t>Project 2</a:t>
          </a:r>
          <a:endParaRPr lang="en-US" sz="1900" kern="1200" dirty="0"/>
        </a:p>
      </dsp:txBody>
      <dsp:txXfrm>
        <a:off x="892199" y="541919"/>
        <a:ext cx="892199" cy="1138030"/>
      </dsp:txXfrm>
    </dsp:sp>
    <dsp:sp modelId="{0F489977-CC83-4E38-A3C6-68C184E13BEA}">
      <dsp:nvSpPr>
        <dsp:cNvPr id="0" name=""/>
        <dsp:cNvSpPr/>
      </dsp:nvSpPr>
      <dsp:spPr>
        <a:xfrm>
          <a:off x="1800057" y="527625"/>
          <a:ext cx="892199" cy="1138030"/>
        </a:xfrm>
        <a:prstGeom prst="rect">
          <a:avLst/>
        </a:prstGeom>
        <a:solidFill>
          <a:schemeClr val="accent5">
            <a:hueOff val="-10123661"/>
            <a:satOff val="-34268"/>
            <a:lumOff val="-7582"/>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lvl="0" algn="ctr" defTabSz="844550">
            <a:lnSpc>
              <a:spcPct val="90000"/>
            </a:lnSpc>
            <a:spcBef>
              <a:spcPct val="0"/>
            </a:spcBef>
            <a:spcAft>
              <a:spcPct val="35000"/>
            </a:spcAft>
          </a:pPr>
          <a:r>
            <a:rPr lang="en-US" sz="1900" kern="1200" dirty="0" smtClean="0"/>
            <a:t>…</a:t>
          </a:r>
          <a:endParaRPr lang="en-US" sz="1900" kern="1200" dirty="0"/>
        </a:p>
      </dsp:txBody>
      <dsp:txXfrm>
        <a:off x="1800057" y="527625"/>
        <a:ext cx="892199" cy="1138030"/>
      </dsp:txXfrm>
    </dsp:sp>
    <dsp:sp modelId="{9E2248DB-16CD-4E31-9ABC-DA40F5C730A0}">
      <dsp:nvSpPr>
        <dsp:cNvPr id="0" name=""/>
        <dsp:cNvSpPr/>
      </dsp:nvSpPr>
      <dsp:spPr>
        <a:xfrm>
          <a:off x="2676598" y="541919"/>
          <a:ext cx="892199" cy="1138030"/>
        </a:xfrm>
        <a:prstGeom prst="rect">
          <a:avLst/>
        </a:prstGeom>
        <a:solidFill>
          <a:schemeClr val="accent5">
            <a:hueOff val="-15185491"/>
            <a:satOff val="-51402"/>
            <a:lumOff val="-11373"/>
            <a:alphaOff val="0"/>
          </a:schemeClr>
        </a:solidFill>
        <a:ln>
          <a:noFill/>
        </a:ln>
        <a:effectLst>
          <a:outerShdw blurRad="50800" dist="38100" dir="5400000" rotWithShape="0">
            <a:srgbClr val="000000">
              <a:alpha val="43137"/>
            </a:srgbClr>
          </a:outerShdw>
        </a:effectLst>
        <a:scene3d>
          <a:camera prst="orthographicFront"/>
          <a:lightRig rig="soft" dir="t"/>
          <a:backdrop>
            <a:anchor x="0" y="0" z="-210000"/>
            <a:norm dx="0" dy="0" dz="914400"/>
            <a:up dx="0" dy="914400" dz="0"/>
          </a:backdrop>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sp3d extrusionH="28000" prstMaterial="matte"/>
        </a:bodyPr>
        <a:lstStyle/>
        <a:p>
          <a:pPr lvl="0" algn="ctr" defTabSz="844550">
            <a:lnSpc>
              <a:spcPct val="90000"/>
            </a:lnSpc>
            <a:spcBef>
              <a:spcPct val="0"/>
            </a:spcBef>
            <a:spcAft>
              <a:spcPct val="35000"/>
            </a:spcAft>
          </a:pPr>
          <a:r>
            <a:rPr lang="en-US" sz="1900" kern="1200" dirty="0" smtClean="0"/>
            <a:t>Project n</a:t>
          </a:r>
          <a:endParaRPr lang="en-US" sz="1900" kern="1200" dirty="0"/>
        </a:p>
      </dsp:txBody>
      <dsp:txXfrm>
        <a:off x="2676598" y="541919"/>
        <a:ext cx="892199" cy="1138030"/>
      </dsp:txXfrm>
    </dsp:sp>
    <dsp:sp modelId="{30D8B6F4-B4FE-40B8-8015-A15BC3FDFE64}">
      <dsp:nvSpPr>
        <dsp:cNvPr id="0" name=""/>
        <dsp:cNvSpPr/>
      </dsp:nvSpPr>
      <dsp:spPr>
        <a:xfrm>
          <a:off x="0" y="1679949"/>
          <a:ext cx="3568798" cy="126447"/>
        </a:xfrm>
        <a:prstGeom prst="rect">
          <a:avLst/>
        </a:prstGeom>
        <a:solidFill>
          <a:schemeClr val="accent5">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A2F90-DBF5-4553-8875-72C9081E696A}">
      <dsp:nvSpPr>
        <dsp:cNvPr id="0" name=""/>
        <dsp:cNvSpPr/>
      </dsp:nvSpPr>
      <dsp:spPr>
        <a:xfrm>
          <a:off x="-452594" y="0"/>
          <a:ext cx="6723697" cy="4597400"/>
        </a:xfrm>
        <a:prstGeom prst="triangle">
          <a:avLst/>
        </a:prstGeom>
        <a:blipFill dpi="0" rotWithShape="0">
          <a:blip xmlns:r="http://schemas.openxmlformats.org/officeDocument/2006/relationships" r:embed="rId1"/>
          <a:srcRect/>
          <a:tile tx="0" ty="0" sx="100000" sy="100000" flip="none" algn="tl"/>
        </a:blip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sp>
    <dsp:sp modelId="{8814B6E7-1511-49AE-AFC5-E71094E3AB68}">
      <dsp:nvSpPr>
        <dsp:cNvPr id="0" name=""/>
        <dsp:cNvSpPr/>
      </dsp:nvSpPr>
      <dsp:spPr>
        <a:xfrm>
          <a:off x="609600" y="460188"/>
          <a:ext cx="7587617" cy="466923"/>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Internet Explorer </a:t>
          </a:r>
          <a:r>
            <a:rPr lang="en-US" sz="2000" kern="1200" dirty="0" smtClean="0"/>
            <a:t>IE7/IE8</a:t>
          </a:r>
          <a:endParaRPr lang="en-US" sz="2000" kern="1200" dirty="0"/>
        </a:p>
      </dsp:txBody>
      <dsp:txXfrm>
        <a:off x="632393" y="482981"/>
        <a:ext cx="7542031" cy="421337"/>
      </dsp:txXfrm>
    </dsp:sp>
    <dsp:sp modelId="{036995AA-48F0-41EC-BCC0-F7031D00B11D}">
      <dsp:nvSpPr>
        <dsp:cNvPr id="0" name=""/>
        <dsp:cNvSpPr/>
      </dsp:nvSpPr>
      <dsp:spPr>
        <a:xfrm>
          <a:off x="581823" y="985477"/>
          <a:ext cx="7643170" cy="466923"/>
        </a:xfrm>
        <a:prstGeom prst="roundRect">
          <a:avLst/>
        </a:prstGeom>
        <a:solidFill>
          <a:schemeClr val="lt1">
            <a:alpha val="90000"/>
            <a:hueOff val="0"/>
            <a:satOff val="0"/>
            <a:lumOff val="0"/>
            <a:alphaOff val="0"/>
          </a:schemeClr>
        </a:solidFill>
        <a:ln w="9525" cap="flat" cmpd="sng" algn="ctr">
          <a:solidFill>
            <a:schemeClr val="accent4">
              <a:hueOff val="418017"/>
              <a:satOff val="-4681"/>
              <a:lumOff val="654"/>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Excel</a:t>
          </a:r>
          <a:r>
            <a:rPr lang="en-US" sz="2000" kern="1200" dirty="0" smtClean="0"/>
            <a:t> 2007/2010</a:t>
          </a:r>
          <a:endParaRPr lang="en-US" sz="2000" kern="1200" dirty="0"/>
        </a:p>
      </dsp:txBody>
      <dsp:txXfrm>
        <a:off x="604616" y="1008270"/>
        <a:ext cx="7597584" cy="421337"/>
      </dsp:txXfrm>
    </dsp:sp>
    <dsp:sp modelId="{9038772F-5DD9-435A-AE96-2073A694ADC6}">
      <dsp:nvSpPr>
        <dsp:cNvPr id="0" name=""/>
        <dsp:cNvSpPr/>
      </dsp:nvSpPr>
      <dsp:spPr>
        <a:xfrm>
          <a:off x="581823" y="1510766"/>
          <a:ext cx="7643170" cy="466923"/>
        </a:xfrm>
        <a:prstGeom prst="roundRect">
          <a:avLst/>
        </a:prstGeom>
        <a:solidFill>
          <a:schemeClr val="lt1">
            <a:alpha val="90000"/>
            <a:hueOff val="0"/>
            <a:satOff val="0"/>
            <a:lumOff val="0"/>
            <a:alphaOff val="0"/>
          </a:schemeClr>
        </a:solidFill>
        <a:ln w="9525" cap="flat" cmpd="sng" algn="ctr">
          <a:solidFill>
            <a:schemeClr val="accent4">
              <a:hueOff val="836033"/>
              <a:satOff val="-9362"/>
              <a:lumOff val="1307"/>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Project </a:t>
          </a:r>
          <a:r>
            <a:rPr lang="en-US" sz="2000" b="1" kern="1200" smtClean="0"/>
            <a:t>Professional </a:t>
          </a:r>
          <a:r>
            <a:rPr lang="en-US" sz="2000" kern="1200" smtClean="0"/>
            <a:t>2010/2007</a:t>
          </a:r>
          <a:endParaRPr lang="en-US" sz="2000" kern="1200" dirty="0"/>
        </a:p>
      </dsp:txBody>
      <dsp:txXfrm>
        <a:off x="604616" y="1533559"/>
        <a:ext cx="7597584" cy="421337"/>
      </dsp:txXfrm>
    </dsp:sp>
    <dsp:sp modelId="{A9DE51A0-49D6-4DF3-8957-A198AEC4A0E3}">
      <dsp:nvSpPr>
        <dsp:cNvPr id="0" name=""/>
        <dsp:cNvSpPr/>
      </dsp:nvSpPr>
      <dsp:spPr>
        <a:xfrm>
          <a:off x="581823" y="2036055"/>
          <a:ext cx="7643170" cy="466923"/>
        </a:xfrm>
        <a:prstGeom prst="roundRect">
          <a:avLst/>
        </a:prstGeom>
        <a:solidFill>
          <a:schemeClr val="lt1">
            <a:alpha val="90000"/>
            <a:hueOff val="0"/>
            <a:satOff val="0"/>
            <a:lumOff val="0"/>
            <a:alphaOff val="0"/>
          </a:schemeClr>
        </a:solidFill>
        <a:ln w="9525" cap="flat" cmpd="sng" algn="ctr">
          <a:solidFill>
            <a:schemeClr val="accent4">
              <a:hueOff val="1254050"/>
              <a:satOff val="-14042"/>
              <a:lumOff val="1961"/>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Project Server </a:t>
          </a:r>
          <a:r>
            <a:rPr lang="en-US" sz="2000" kern="1200" dirty="0" smtClean="0"/>
            <a:t>2010</a:t>
          </a:r>
          <a:endParaRPr lang="en-US" sz="2000" kern="1200" dirty="0"/>
        </a:p>
      </dsp:txBody>
      <dsp:txXfrm>
        <a:off x="604616" y="2058848"/>
        <a:ext cx="7597584" cy="421337"/>
      </dsp:txXfrm>
    </dsp:sp>
    <dsp:sp modelId="{68D45384-D0BD-426B-BD9F-7FF6917828D4}">
      <dsp:nvSpPr>
        <dsp:cNvPr id="0" name=""/>
        <dsp:cNvSpPr/>
      </dsp:nvSpPr>
      <dsp:spPr>
        <a:xfrm>
          <a:off x="581823" y="2561344"/>
          <a:ext cx="7643170" cy="466923"/>
        </a:xfrm>
        <a:prstGeom prst="roundRect">
          <a:avLst/>
        </a:prstGeom>
        <a:solidFill>
          <a:schemeClr val="lt1">
            <a:alpha val="90000"/>
            <a:hueOff val="0"/>
            <a:satOff val="0"/>
            <a:lumOff val="0"/>
            <a:alphaOff val="0"/>
          </a:schemeClr>
        </a:solidFill>
        <a:ln w="9525" cap="flat" cmpd="sng" algn="ctr">
          <a:solidFill>
            <a:schemeClr val="accent4">
              <a:hueOff val="1672066"/>
              <a:satOff val="-18723"/>
              <a:lumOff val="2615"/>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SharePoint Server </a:t>
          </a:r>
          <a:r>
            <a:rPr lang="en-US" sz="1800" kern="1200" dirty="0" smtClean="0"/>
            <a:t>2010 Enterprise</a:t>
          </a:r>
          <a:endParaRPr lang="en-US" sz="1800" kern="1200" dirty="0"/>
        </a:p>
      </dsp:txBody>
      <dsp:txXfrm>
        <a:off x="604616" y="2584137"/>
        <a:ext cx="7597584" cy="421337"/>
      </dsp:txXfrm>
    </dsp:sp>
    <dsp:sp modelId="{CC87A770-4645-474B-800F-A07A3A8528E6}">
      <dsp:nvSpPr>
        <dsp:cNvPr id="0" name=""/>
        <dsp:cNvSpPr/>
      </dsp:nvSpPr>
      <dsp:spPr>
        <a:xfrm>
          <a:off x="581823" y="3086633"/>
          <a:ext cx="7643170" cy="466923"/>
        </a:xfrm>
        <a:prstGeom prst="roundRect">
          <a:avLst/>
        </a:prstGeom>
        <a:solidFill>
          <a:schemeClr val="lt1">
            <a:alpha val="90000"/>
            <a:hueOff val="0"/>
            <a:satOff val="0"/>
            <a:lumOff val="0"/>
            <a:alphaOff val="0"/>
          </a:schemeClr>
        </a:solidFill>
        <a:ln w="9525" cap="flat" cmpd="sng" algn="ctr">
          <a:solidFill>
            <a:schemeClr val="accent4">
              <a:hueOff val="2090083"/>
              <a:satOff val="-23404"/>
              <a:lumOff val="3268"/>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SQL Server </a:t>
          </a:r>
          <a:r>
            <a:rPr lang="en-US" sz="1800" kern="1200" dirty="0" smtClean="0"/>
            <a:t>2005/2008/R2: Standard or Enterprise</a:t>
          </a:r>
          <a:endParaRPr lang="en-US" sz="1800" kern="1200" dirty="0"/>
        </a:p>
      </dsp:txBody>
      <dsp:txXfrm>
        <a:off x="604616" y="3109426"/>
        <a:ext cx="7597584" cy="421337"/>
      </dsp:txXfrm>
    </dsp:sp>
    <dsp:sp modelId="{8CA59F46-3375-4D7C-8242-4944E2FD5D6F}">
      <dsp:nvSpPr>
        <dsp:cNvPr id="0" name=""/>
        <dsp:cNvSpPr/>
      </dsp:nvSpPr>
      <dsp:spPr>
        <a:xfrm>
          <a:off x="581823" y="3611922"/>
          <a:ext cx="7643170" cy="466923"/>
        </a:xfrm>
        <a:prstGeom prst="roundRect">
          <a:avLst/>
        </a:prstGeom>
        <a:solidFill>
          <a:schemeClr val="lt1">
            <a:alpha val="90000"/>
            <a:hueOff val="0"/>
            <a:satOff val="0"/>
            <a:lumOff val="0"/>
            <a:alphaOff val="0"/>
          </a:schemeClr>
        </a:solidFill>
        <a:ln w="9525" cap="flat" cmpd="sng" algn="ctr">
          <a:solidFill>
            <a:schemeClr val="accent4">
              <a:hueOff val="2508099"/>
              <a:satOff val="-28085"/>
              <a:lumOff val="3922"/>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Windows Server </a:t>
          </a:r>
          <a:r>
            <a:rPr lang="en-US" sz="1800" kern="1200" dirty="0" smtClean="0"/>
            <a:t>2008/R2: Standard, Enterprise, or Data Center Editions</a:t>
          </a:r>
          <a:endParaRPr lang="en-US" sz="1800" kern="1200" dirty="0"/>
        </a:p>
      </dsp:txBody>
      <dsp:txXfrm>
        <a:off x="604616" y="3634715"/>
        <a:ext cx="7597584" cy="421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2CCFD-8E91-42BB-9A88-D7C729C193E1}">
      <dsp:nvSpPr>
        <dsp:cNvPr id="0" name=""/>
        <dsp:cNvSpPr/>
      </dsp:nvSpPr>
      <dsp:spPr>
        <a:xfrm>
          <a:off x="0" y="0"/>
          <a:ext cx="5647719" cy="987552"/>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effectLst/>
            </a:rPr>
            <a:t>Base Installation</a:t>
          </a:r>
          <a:endParaRPr lang="en-US" sz="1800" b="1" kern="1200" dirty="0">
            <a:effectLst/>
          </a:endParaRPr>
        </a:p>
        <a:p>
          <a:pPr marL="114300" lvl="1" indent="-114300" algn="l" defTabSz="622300">
            <a:lnSpc>
              <a:spcPct val="90000"/>
            </a:lnSpc>
            <a:spcBef>
              <a:spcPct val="0"/>
            </a:spcBef>
            <a:spcAft>
              <a:spcPct val="15000"/>
            </a:spcAft>
            <a:buChar char="••"/>
          </a:pPr>
          <a:r>
            <a:rPr lang="en-US" sz="1400" b="1" kern="1200" dirty="0" smtClean="0">
              <a:effectLst/>
            </a:rPr>
            <a:t>Install Operating System</a:t>
          </a:r>
          <a:endParaRPr lang="en-US" sz="1400" b="1" kern="1200" dirty="0">
            <a:effectLst/>
          </a:endParaRPr>
        </a:p>
        <a:p>
          <a:pPr marL="114300" lvl="1" indent="-114300" algn="l" defTabSz="622300">
            <a:lnSpc>
              <a:spcPct val="90000"/>
            </a:lnSpc>
            <a:spcBef>
              <a:spcPct val="0"/>
            </a:spcBef>
            <a:spcAft>
              <a:spcPct val="15000"/>
            </a:spcAft>
            <a:buChar char="••"/>
          </a:pPr>
          <a:r>
            <a:rPr lang="en-US" sz="1400" b="1" kern="1200" dirty="0" smtClean="0">
              <a:effectLst/>
            </a:rPr>
            <a:t>Run Windows Update</a:t>
          </a:r>
          <a:endParaRPr lang="en-US" sz="1400" b="1" kern="1200" dirty="0">
            <a:effectLst/>
          </a:endParaRPr>
        </a:p>
      </dsp:txBody>
      <dsp:txXfrm>
        <a:off x="28924" y="28924"/>
        <a:ext cx="4466531" cy="929704"/>
      </dsp:txXfrm>
    </dsp:sp>
    <dsp:sp modelId="{3F9814FD-FE5D-4687-B57A-329F74EA7EE2}">
      <dsp:nvSpPr>
        <dsp:cNvPr id="0" name=""/>
        <dsp:cNvSpPr/>
      </dsp:nvSpPr>
      <dsp:spPr>
        <a:xfrm>
          <a:off x="421745" y="1124712"/>
          <a:ext cx="5647719" cy="987552"/>
        </a:xfrm>
        <a:prstGeom prst="roundRect">
          <a:avLst>
            <a:gd name="adj" fmla="val 10000"/>
          </a:avLst>
        </a:prstGeom>
        <a:gradFill rotWithShape="0">
          <a:gsLst>
            <a:gs pos="0">
              <a:schemeClr val="accent3">
                <a:hueOff val="0"/>
                <a:satOff val="0"/>
                <a:lumOff val="0"/>
                <a:alphaOff val="0"/>
                <a:shade val="58000"/>
                <a:satMod val="150000"/>
              </a:schemeClr>
            </a:gs>
            <a:gs pos="72000">
              <a:schemeClr val="accent3">
                <a:hueOff val="0"/>
                <a:satOff val="0"/>
                <a:lumOff val="0"/>
                <a:alphaOff val="0"/>
                <a:tint val="90000"/>
                <a:satMod val="135000"/>
              </a:schemeClr>
            </a:gs>
            <a:gs pos="100000">
              <a:schemeClr val="accent3">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SQL Server</a:t>
          </a:r>
          <a:endParaRPr lang="en-US" sz="1800" b="1" kern="1200" dirty="0"/>
        </a:p>
        <a:p>
          <a:pPr marL="114300" lvl="1" indent="-114300" algn="l" defTabSz="622300">
            <a:lnSpc>
              <a:spcPct val="90000"/>
            </a:lnSpc>
            <a:spcBef>
              <a:spcPct val="0"/>
            </a:spcBef>
            <a:spcAft>
              <a:spcPct val="15000"/>
            </a:spcAft>
            <a:buChar char="••"/>
          </a:pPr>
          <a:r>
            <a:rPr lang="en-US" sz="1400" b="1" kern="1200" dirty="0" smtClean="0"/>
            <a:t>Install SQL Server and Components (Analysis Services, etc…)</a:t>
          </a:r>
          <a:endParaRPr lang="en-US" sz="1400" b="1" kern="1200" dirty="0"/>
        </a:p>
        <a:p>
          <a:pPr marL="114300" lvl="1" indent="-114300" algn="l" defTabSz="622300">
            <a:lnSpc>
              <a:spcPct val="90000"/>
            </a:lnSpc>
            <a:spcBef>
              <a:spcPct val="0"/>
            </a:spcBef>
            <a:spcAft>
              <a:spcPct val="15000"/>
            </a:spcAft>
            <a:buChar char="••"/>
          </a:pPr>
          <a:r>
            <a:rPr lang="en-US" sz="1400" b="1" kern="1200" dirty="0" smtClean="0"/>
            <a:t>Install Software Updates</a:t>
          </a:r>
          <a:endParaRPr lang="en-US" sz="1400" b="1" kern="1200" dirty="0"/>
        </a:p>
      </dsp:txBody>
      <dsp:txXfrm>
        <a:off x="450669" y="1153636"/>
        <a:ext cx="4526217" cy="929704"/>
      </dsp:txXfrm>
    </dsp:sp>
    <dsp:sp modelId="{B5AB37E1-EAF3-4C3A-8FC4-97D0D1454D2F}">
      <dsp:nvSpPr>
        <dsp:cNvPr id="0" name=""/>
        <dsp:cNvSpPr/>
      </dsp:nvSpPr>
      <dsp:spPr>
        <a:xfrm>
          <a:off x="843490" y="2249424"/>
          <a:ext cx="5647719" cy="987552"/>
        </a:xfrm>
        <a:prstGeom prst="roundRect">
          <a:avLst>
            <a:gd name="adj" fmla="val 10000"/>
          </a:avLst>
        </a:prstGeom>
        <a:gradFill rotWithShape="0">
          <a:gsLst>
            <a:gs pos="0">
              <a:schemeClr val="accent4">
                <a:hueOff val="0"/>
                <a:satOff val="0"/>
                <a:lumOff val="0"/>
                <a:alphaOff val="0"/>
                <a:shade val="58000"/>
                <a:satMod val="150000"/>
              </a:schemeClr>
            </a:gs>
            <a:gs pos="72000">
              <a:schemeClr val="accent4">
                <a:hueOff val="0"/>
                <a:satOff val="0"/>
                <a:lumOff val="0"/>
                <a:alphaOff val="0"/>
                <a:tint val="90000"/>
                <a:satMod val="135000"/>
              </a:schemeClr>
            </a:gs>
            <a:gs pos="100000">
              <a:schemeClr val="accent4">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smtClean="0"/>
            <a:t>Sharepoint Server 2010</a:t>
          </a:r>
          <a:endParaRPr lang="en-US" sz="1700" b="1" kern="1200" dirty="0"/>
        </a:p>
        <a:p>
          <a:pPr marL="114300" lvl="1" indent="-114300" algn="l" defTabSz="577850">
            <a:lnSpc>
              <a:spcPct val="90000"/>
            </a:lnSpc>
            <a:spcBef>
              <a:spcPct val="0"/>
            </a:spcBef>
            <a:spcAft>
              <a:spcPct val="15000"/>
            </a:spcAft>
            <a:buChar char="••"/>
          </a:pPr>
          <a:r>
            <a:rPr lang="en-US" sz="1300" b="1" kern="1200" smtClean="0"/>
            <a:t>Run Pre-Requisite  Installer</a:t>
          </a:r>
          <a:endParaRPr lang="en-US" sz="1300" b="1" kern="1200" dirty="0"/>
        </a:p>
        <a:p>
          <a:pPr marL="114300" lvl="1" indent="-114300" algn="l" defTabSz="577850">
            <a:lnSpc>
              <a:spcPct val="90000"/>
            </a:lnSpc>
            <a:spcBef>
              <a:spcPct val="0"/>
            </a:spcBef>
            <a:spcAft>
              <a:spcPct val="15000"/>
            </a:spcAft>
            <a:buChar char="••"/>
          </a:pPr>
          <a:r>
            <a:rPr lang="en-US" sz="1300" b="1" kern="1200" smtClean="0"/>
            <a:t>Install Sharepoint Server 2010</a:t>
          </a:r>
          <a:endParaRPr lang="en-US" sz="1300" b="1" kern="1200" dirty="0"/>
        </a:p>
      </dsp:txBody>
      <dsp:txXfrm>
        <a:off x="872414" y="2278348"/>
        <a:ext cx="4526217" cy="929704"/>
      </dsp:txXfrm>
    </dsp:sp>
    <dsp:sp modelId="{A701E8D3-2AE8-46F5-A2A3-60EB43FF4559}">
      <dsp:nvSpPr>
        <dsp:cNvPr id="0" name=""/>
        <dsp:cNvSpPr/>
      </dsp:nvSpPr>
      <dsp:spPr>
        <a:xfrm>
          <a:off x="1265235" y="3374136"/>
          <a:ext cx="5647719" cy="987552"/>
        </a:xfrm>
        <a:prstGeom prst="roundRect">
          <a:avLst>
            <a:gd name="adj" fmla="val 10000"/>
          </a:avLst>
        </a:prstGeom>
        <a:gradFill rotWithShape="0">
          <a:gsLst>
            <a:gs pos="0">
              <a:schemeClr val="accent5">
                <a:hueOff val="0"/>
                <a:satOff val="0"/>
                <a:lumOff val="0"/>
                <a:alphaOff val="0"/>
                <a:shade val="58000"/>
                <a:satMod val="150000"/>
              </a:schemeClr>
            </a:gs>
            <a:gs pos="72000">
              <a:schemeClr val="accent5">
                <a:hueOff val="0"/>
                <a:satOff val="0"/>
                <a:lumOff val="0"/>
                <a:alphaOff val="0"/>
                <a:tint val="90000"/>
                <a:satMod val="135000"/>
              </a:schemeClr>
            </a:gs>
            <a:gs pos="100000">
              <a:schemeClr val="accent5">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smtClean="0"/>
            <a:t>Project Server 2010</a:t>
          </a:r>
          <a:endParaRPr lang="en-US" sz="1700" b="1" kern="1200" dirty="0"/>
        </a:p>
        <a:p>
          <a:pPr marL="114300" lvl="1" indent="-114300" algn="l" defTabSz="577850">
            <a:lnSpc>
              <a:spcPct val="90000"/>
            </a:lnSpc>
            <a:spcBef>
              <a:spcPct val="0"/>
            </a:spcBef>
            <a:spcAft>
              <a:spcPct val="15000"/>
            </a:spcAft>
            <a:buChar char="••"/>
          </a:pPr>
          <a:r>
            <a:rPr lang="en-US" sz="1300" b="1" kern="1200" smtClean="0"/>
            <a:t>Install Project Server</a:t>
          </a:r>
          <a:endParaRPr lang="en-US" sz="1300" b="1" kern="1200" dirty="0"/>
        </a:p>
        <a:p>
          <a:pPr marL="114300" lvl="1" indent="-114300" algn="l" defTabSz="577850">
            <a:lnSpc>
              <a:spcPct val="90000"/>
            </a:lnSpc>
            <a:spcBef>
              <a:spcPct val="0"/>
            </a:spcBef>
            <a:spcAft>
              <a:spcPct val="15000"/>
            </a:spcAft>
            <a:buChar char="••"/>
          </a:pPr>
          <a:r>
            <a:rPr lang="en-US" sz="1300" b="1" kern="1200" dirty="0" smtClean="0"/>
            <a:t>Run SharePoint Configuration Wizard</a:t>
          </a:r>
          <a:endParaRPr lang="en-US" sz="1300" b="1" kern="1200" dirty="0"/>
        </a:p>
      </dsp:txBody>
      <dsp:txXfrm>
        <a:off x="1294159" y="3403060"/>
        <a:ext cx="4526217" cy="929704"/>
      </dsp:txXfrm>
    </dsp:sp>
    <dsp:sp modelId="{FAE2B511-29EF-4D35-B34F-C88A015E4730}">
      <dsp:nvSpPr>
        <dsp:cNvPr id="0" name=""/>
        <dsp:cNvSpPr/>
      </dsp:nvSpPr>
      <dsp:spPr>
        <a:xfrm>
          <a:off x="1682293" y="4495796"/>
          <a:ext cx="5647719" cy="987552"/>
        </a:xfrm>
        <a:prstGeom prst="roundRect">
          <a:avLst>
            <a:gd name="adj" fmla="val 10000"/>
          </a:avLst>
        </a:prstGeom>
        <a:gradFill rotWithShape="0">
          <a:gsLst>
            <a:gs pos="0">
              <a:schemeClr val="accent6">
                <a:hueOff val="0"/>
                <a:satOff val="0"/>
                <a:lumOff val="0"/>
                <a:alphaOff val="0"/>
                <a:shade val="58000"/>
                <a:satMod val="150000"/>
              </a:schemeClr>
            </a:gs>
            <a:gs pos="72000">
              <a:schemeClr val="accent6">
                <a:hueOff val="0"/>
                <a:satOff val="0"/>
                <a:lumOff val="0"/>
                <a:alphaOff val="0"/>
                <a:tint val="90000"/>
                <a:satMod val="135000"/>
              </a:schemeClr>
            </a:gs>
            <a:gs pos="100000">
              <a:schemeClr val="accent6">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smtClean="0"/>
            <a:t>Post Configuration</a:t>
          </a:r>
          <a:endParaRPr lang="en-US" sz="1700" b="1" kern="1200" dirty="0"/>
        </a:p>
        <a:p>
          <a:pPr marL="114300" lvl="1" indent="-114300" algn="l" defTabSz="577850">
            <a:lnSpc>
              <a:spcPct val="90000"/>
            </a:lnSpc>
            <a:spcBef>
              <a:spcPct val="0"/>
            </a:spcBef>
            <a:spcAft>
              <a:spcPct val="15000"/>
            </a:spcAft>
            <a:buChar char="••"/>
          </a:pPr>
          <a:r>
            <a:rPr lang="en-US" sz="1300" b="1" kern="1200" smtClean="0"/>
            <a:t>Central Admin Configuration</a:t>
          </a:r>
          <a:endParaRPr lang="en-US" sz="1300" b="1" kern="1200" dirty="0"/>
        </a:p>
        <a:p>
          <a:pPr marL="114300" lvl="1" indent="-114300" algn="l" defTabSz="577850">
            <a:lnSpc>
              <a:spcPct val="90000"/>
            </a:lnSpc>
            <a:spcBef>
              <a:spcPct val="0"/>
            </a:spcBef>
            <a:spcAft>
              <a:spcPct val="15000"/>
            </a:spcAft>
            <a:buChar char="••"/>
          </a:pPr>
          <a:r>
            <a:rPr lang="en-US" sz="1300" b="1" kern="1200" dirty="0" smtClean="0"/>
            <a:t>Project Web Access Admin Configuration</a:t>
          </a:r>
          <a:endParaRPr lang="en-US" sz="1300" b="1" kern="1200" dirty="0"/>
        </a:p>
      </dsp:txBody>
      <dsp:txXfrm>
        <a:off x="1711217" y="4524720"/>
        <a:ext cx="4526217" cy="929704"/>
      </dsp:txXfrm>
    </dsp:sp>
    <dsp:sp modelId="{A1BDE4CF-1517-4C99-9402-18562D981567}">
      <dsp:nvSpPr>
        <dsp:cNvPr id="0" name=""/>
        <dsp:cNvSpPr/>
      </dsp:nvSpPr>
      <dsp:spPr>
        <a:xfrm>
          <a:off x="5005810" y="721461"/>
          <a:ext cx="641908" cy="64190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5150239" y="721461"/>
        <a:ext cx="353050" cy="483036"/>
      </dsp:txXfrm>
    </dsp:sp>
    <dsp:sp modelId="{F66317D9-C0AE-484A-9BAD-714C55A03A2C}">
      <dsp:nvSpPr>
        <dsp:cNvPr id="0" name=""/>
        <dsp:cNvSpPr/>
      </dsp:nvSpPr>
      <dsp:spPr>
        <a:xfrm>
          <a:off x="5427556" y="1846173"/>
          <a:ext cx="641908" cy="641908"/>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5571985" y="1846173"/>
        <a:ext cx="353050" cy="483036"/>
      </dsp:txXfrm>
    </dsp:sp>
    <dsp:sp modelId="{6D366FA2-1526-4B2D-9FB2-DAFFAF351FC1}">
      <dsp:nvSpPr>
        <dsp:cNvPr id="0" name=""/>
        <dsp:cNvSpPr/>
      </dsp:nvSpPr>
      <dsp:spPr>
        <a:xfrm>
          <a:off x="5849301" y="2954426"/>
          <a:ext cx="641908" cy="641908"/>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5993730" y="2954426"/>
        <a:ext cx="353050" cy="483036"/>
      </dsp:txXfrm>
    </dsp:sp>
    <dsp:sp modelId="{8AE4757A-8A36-464A-8FA3-1575ED908D3C}">
      <dsp:nvSpPr>
        <dsp:cNvPr id="0" name=""/>
        <dsp:cNvSpPr/>
      </dsp:nvSpPr>
      <dsp:spPr>
        <a:xfrm>
          <a:off x="6271046" y="4090111"/>
          <a:ext cx="641908" cy="641908"/>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6415475" y="4090111"/>
        <a:ext cx="353050" cy="48303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4/8/2010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10309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en.wikipedia.org/wiki/Single_sign_on" TargetMode="External"/><Relationship Id="rId3" Type="http://schemas.openxmlformats.org/officeDocument/2006/relationships/hyperlink" Target="http://en.wikipedia.org/wiki/XML" TargetMode="External"/><Relationship Id="rId7" Type="http://schemas.openxmlformats.org/officeDocument/2006/relationships/hyperlink" Target="http://en.wikipedia.org/wiki/OASIS_(organization)"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en.wikipedia.org/wiki/Security_domain" TargetMode="External"/><Relationship Id="rId11" Type="http://schemas.openxmlformats.org/officeDocument/2006/relationships/hyperlink" Target="http://en.wikipedia.org/wiki/Identity_management" TargetMode="External"/><Relationship Id="rId5" Type="http://schemas.openxmlformats.org/officeDocument/2006/relationships/hyperlink" Target="http://en.wikipedia.org/wiki/Authorization" TargetMode="External"/><Relationship Id="rId10" Type="http://schemas.openxmlformats.org/officeDocument/2006/relationships/hyperlink" Target="http://en.wikipedia.org/wiki/HTTP_cookie" TargetMode="External"/><Relationship Id="rId4" Type="http://schemas.openxmlformats.org/officeDocument/2006/relationships/hyperlink" Target="http://en.wikipedia.org/wiki/Authentication" TargetMode="External"/><Relationship Id="rId9" Type="http://schemas.openxmlformats.org/officeDocument/2006/relationships/hyperlink" Target="http://en.wikipedia.org/wiki/Intranet"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4/8/2010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1" name="Header Placeholder 10"/>
          <p:cNvSpPr>
            <a:spLocks noGrp="1"/>
          </p:cNvSpPr>
          <p:nvPr>
            <p:ph type="hdr" sz="quarter" idx="13"/>
          </p:nvPr>
        </p:nvSpPr>
        <p:spPr/>
        <p:txBody>
          <a:bodyPr/>
          <a:lstStyle/>
          <a:p>
            <a:r>
              <a:rPr lang="en-US" dirty="0"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WCF = Windows Communications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a:t>
            </a:r>
            <a:r>
              <a:rPr lang="en-US" baseline="0" dirty="0" smtClean="0"/>
              <a:t> information on WCF usage in Project Server 2010 may be found in the Microsoft Project 2010 SDK help file</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WCF = Windows Communications Foundation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building</a:t>
            </a:r>
            <a:r>
              <a:rPr lang="en-US" baseline="0" dirty="0" smtClean="0"/>
              <a:t> functionality of previous versions of Portfolio Server into Project Server 2010, Microsoft is providing a </a:t>
            </a:r>
            <a:r>
              <a:rPr lang="en-US" dirty="0" smtClean="0"/>
              <a:t>single server with </a:t>
            </a:r>
            <a:r>
              <a:rPr lang="en-US" baseline="0" dirty="0" smtClean="0"/>
              <a:t>project and portfolio management capabilities to improve user experiences by:</a:t>
            </a:r>
            <a:endParaRPr lang="en-US" dirty="0" smtClean="0"/>
          </a:p>
          <a:p>
            <a:endParaRPr lang="en-US" dirty="0" smtClean="0"/>
          </a:p>
          <a:p>
            <a:pPr marR="0" lvl="1" algn="l" rtl="0">
              <a:buFont typeface="Wingdings" pitchFamily="2" charset="2"/>
              <a:buChar char="§"/>
            </a:pPr>
            <a:r>
              <a:rPr lang="en-US" sz="1200" baseline="0" dirty="0" smtClean="0">
                <a:latin typeface="+mn-lt"/>
              </a:rPr>
              <a:t> Providing a consistent user interface (SharePoint UI) across all modules</a:t>
            </a:r>
          </a:p>
          <a:p>
            <a:pPr marR="0" lvl="1" algn="l" rtl="0">
              <a:buFont typeface="Wingdings" pitchFamily="2" charset="2"/>
              <a:buChar char="§"/>
            </a:pPr>
            <a:r>
              <a:rPr lang="en-US" sz="1200" baseline="0" dirty="0" smtClean="0">
                <a:latin typeface="+mn-lt"/>
              </a:rPr>
              <a:t> Ensuring a Common data repository eliminating the need for the Project Server Gateway</a:t>
            </a:r>
          </a:p>
          <a:p>
            <a:pPr marR="0" lvl="1" algn="l" rtl="0">
              <a:buFont typeface="Wingdings"/>
              <a:buChar char="§"/>
            </a:pPr>
            <a:r>
              <a:rPr lang="en-US" sz="1200" baseline="0" dirty="0" smtClean="0">
                <a:latin typeface="+mn-lt"/>
              </a:rPr>
              <a:t> Remove the duplication of functionality between the servers. </a:t>
            </a:r>
          </a:p>
          <a:p>
            <a:pPr marL="457200" marR="0" lvl="1" indent="0" algn="l" defTabSz="914400" rtl="0" eaLnBrk="1" fontAlgn="auto" latinLnBrk="0" hangingPunct="1">
              <a:lnSpc>
                <a:spcPct val="100000"/>
              </a:lnSpc>
              <a:spcBef>
                <a:spcPts val="0"/>
              </a:spcBef>
              <a:spcAft>
                <a:spcPts val="0"/>
              </a:spcAft>
              <a:buClrTx/>
              <a:buSzTx/>
              <a:buFont typeface="Wingdings"/>
              <a:buChar char="§"/>
              <a:tabLst/>
              <a:defRPr/>
            </a:pPr>
            <a:r>
              <a:rPr lang="en-US" sz="1200" baseline="0" dirty="0" smtClean="0">
                <a:latin typeface="+mn-lt"/>
              </a:rPr>
              <a:t> </a:t>
            </a:r>
            <a:r>
              <a:rPr lang="en-US" sz="1200" dirty="0" smtClean="0"/>
              <a:t>Centralize &amp; Simplify Administration</a:t>
            </a:r>
          </a:p>
          <a:p>
            <a:pPr marR="0" lvl="1" algn="l" rtl="0">
              <a:buFont typeface="Wingdings"/>
              <a:buChar char="§"/>
            </a:pPr>
            <a:r>
              <a:rPr lang="en-US" sz="1200" baseline="0" dirty="0" smtClean="0">
                <a:latin typeface="+mn-lt"/>
              </a:rPr>
              <a:t> Better support across the entire PPM life cycle.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SharePoint 2007, a separate web site was used</a:t>
            </a:r>
            <a:r>
              <a:rPr lang="en-US" baseline="0" dirty="0" smtClean="0"/>
              <a:t> to manage the Shared Service Provider (SSP). In SharePoint Server 2010 and hence Project Server 2010, all Service Applications can be managed directly in Central Admin (CA) – doesn’t require a separate site for management purposes.</a:t>
            </a:r>
          </a:p>
          <a:p>
            <a:endParaRPr lang="en-US" baseline="0" dirty="0" smtClean="0"/>
          </a:p>
          <a:p>
            <a:r>
              <a:rPr lang="en-US" baseline="0" dirty="0" smtClean="0"/>
              <a:t>In the SSP model you traditionally consumed all available services from an SSP or none at all (Excel Services sometimes being an exception). In Project Server 2010 there is more flexibility, so you can pick and choose which Service Applications you want to consume within an individual web app.</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
        <p:nvSpPr>
          <p:cNvPr id="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SharePoint Server 2010 Ignite!</a:t>
            </a:r>
            <a:endParaRPr lang="en-US" dirty="0"/>
          </a:p>
        </p:txBody>
      </p:sp>
      <p:sp>
        <p:nvSpPr>
          <p:cNvPr id="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4/8/2010</a:t>
            </a:fld>
            <a:endParaRPr lang="en-US" dirty="0"/>
          </a:p>
        </p:txBody>
      </p:sp>
      <p:sp>
        <p:nvSpPr>
          <p:cNvPr id="7"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4/8/2010 8:58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BCA4C-CC96-4AF2-8AE7-C1619546EBDF}" type="slidenum">
              <a:rPr lang="en-US" smtClean="0"/>
              <a:pPr/>
              <a:t>21</a:t>
            </a:fld>
            <a:endParaRPr lang="en-US"/>
          </a:p>
        </p:txBody>
      </p:sp>
    </p:spTree>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BCA4C-CC96-4AF2-8AE7-C1619546EBDF}" type="slidenum">
              <a:rPr lang="en-US" smtClean="0"/>
              <a:pPr/>
              <a:t>24</a:t>
            </a:fld>
            <a:endParaRPr lang="en-US"/>
          </a:p>
        </p:txBody>
      </p:sp>
    </p:spTree>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WFE = Web Front</a:t>
            </a:r>
            <a:r>
              <a:rPr lang="en-US" baseline="0" dirty="0" smtClean="0"/>
              <a:t> End</a:t>
            </a:r>
          </a:p>
          <a:p>
            <a:pPr rtl="0"/>
            <a:endParaRPr lang="en-US" baseline="0" dirty="0" smtClean="0"/>
          </a:p>
          <a:p>
            <a:pPr rtl="0"/>
            <a:r>
              <a:rPr lang="en-US" dirty="0" smtClean="0"/>
              <a:t>When you create a service application, a </a:t>
            </a:r>
            <a:r>
              <a:rPr lang="en-US" b="1" i="1" dirty="0" smtClean="0"/>
              <a:t>proxy for the service application is created at the same time. </a:t>
            </a:r>
          </a:p>
          <a:p>
            <a:pPr rtl="0"/>
            <a:endParaRPr lang="en-US" b="1" i="1" dirty="0" smtClean="0"/>
          </a:p>
          <a:p>
            <a:pPr rtl="0"/>
            <a:r>
              <a:rPr lang="en-US" dirty="0" smtClean="0"/>
              <a:t>A proxy is a virtual entity that connects Web applications to service applications.</a:t>
            </a:r>
          </a:p>
          <a:p>
            <a:pPr rtl="0"/>
            <a:endParaRPr lang="en-US" dirty="0" smtClean="0"/>
          </a:p>
          <a:p>
            <a:pPr rtl="0"/>
            <a:r>
              <a:rPr lang="en-US" dirty="0" smtClean="0"/>
              <a:t>Proxies for services in the local farm are not created by the administrator, but these appear along with the list of service applications in Central Administration. </a:t>
            </a:r>
          </a:p>
          <a:p>
            <a:pPr rtl="0"/>
            <a:endParaRPr lang="en-US" dirty="0" smtClean="0"/>
          </a:p>
          <a:p>
            <a:pPr rtl="0"/>
            <a:r>
              <a:rPr lang="en-US" dirty="0" smtClean="0"/>
              <a:t>Some proxies might include settings that can be modified. For example, if a Web application is connected to multiple instances of the Managed Metadata service, you must indicate which of the proxies is connected to the primary service application which hosts the corporate taxonomy.</a:t>
            </a:r>
          </a:p>
          <a:p>
            <a:pPr rtl="0"/>
            <a:endParaRPr lang="en-US" dirty="0" smtClean="0"/>
          </a:p>
          <a:p>
            <a:pPr rtl="0"/>
            <a:r>
              <a:rPr lang="en-US" dirty="0" smtClean="0"/>
              <a:t>Proxy groups are explained in more detail in the next slide.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1" name="Header Placeholder 10"/>
          <p:cNvSpPr>
            <a:spLocks noGrp="1"/>
          </p:cNvSpPr>
          <p:nvPr>
            <p:ph type="hdr" sz="quarter" idx="13"/>
          </p:nvPr>
        </p:nvSpPr>
        <p:spPr/>
        <p:txBody>
          <a:bodyPr/>
          <a:lstStyle/>
          <a:p>
            <a:r>
              <a:rPr lang="en-US" dirty="0" smtClean="0"/>
              <a:t>Microsoft SharePoint Server 2010 Ignite!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dirty="0" smtClean="0"/>
              <a:t>SA = Service Application</a:t>
            </a:r>
          </a:p>
          <a:p>
            <a:pPr rtl="0"/>
            <a:endParaRPr lang="en-US" dirty="0" smtClean="0"/>
          </a:p>
          <a:p>
            <a:r>
              <a:rPr lang="en-US" dirty="0" smtClean="0"/>
              <a:t>In MOSS 2007 Web apps were tied to bundled services via SSPs</a:t>
            </a:r>
          </a:p>
          <a:p>
            <a:endParaRPr lang="en-US" dirty="0" smtClean="0"/>
          </a:p>
          <a:p>
            <a:r>
              <a:rPr lang="en-US" dirty="0" smtClean="0"/>
              <a:t>In Windows SharePoint Services (WSS) 4.0 it is a looser association,</a:t>
            </a:r>
            <a:r>
              <a:rPr lang="en-US" baseline="0" dirty="0" smtClean="0"/>
              <a:t> a web application is able to select from just the service application it needs to fulfill its user requirements</a:t>
            </a:r>
            <a:r>
              <a:rPr lang="en-US" dirty="0" smtClean="0"/>
              <a:t> – i.e. “a la carte” The Service Application</a:t>
            </a:r>
            <a:r>
              <a:rPr lang="en-US" baseline="0" dirty="0" smtClean="0"/>
              <a:t> Proxy Groups is what makes this possible.</a:t>
            </a:r>
            <a:endParaRPr lang="en-US" dirty="0" smtClean="0"/>
          </a:p>
          <a:p>
            <a:endParaRPr lang="en-US" dirty="0" smtClean="0"/>
          </a:p>
          <a:p>
            <a:r>
              <a:rPr lang="en-US" dirty="0" smtClean="0"/>
              <a:t>Web applications group multiple service application proxies into Service Application Proxy Groups</a:t>
            </a:r>
          </a:p>
          <a:p>
            <a:endParaRPr lang="en-US" dirty="0" smtClean="0"/>
          </a:p>
          <a:p>
            <a:r>
              <a:rPr lang="en-US" dirty="0" smtClean="0"/>
              <a:t>Enables a Web application to be tied to one or more sets of services, or a mix of multiple farm services.</a:t>
            </a:r>
          </a:p>
          <a:p>
            <a:endParaRPr lang="en-US" dirty="0" smtClean="0"/>
          </a:p>
          <a:p>
            <a:r>
              <a:rPr lang="en-US" dirty="0" smtClean="0"/>
              <a:t>Not</a:t>
            </a:r>
            <a:r>
              <a:rPr lang="en-US" baseline="0" dirty="0" smtClean="0"/>
              <a:t>e that some types of SharePoint 2010 services are capable of sharing their capabilities across server farms. But the project service application for Project Server 2010 does not.</a:t>
            </a:r>
            <a:endParaRPr lang="en-US" dirty="0" smtClean="0"/>
          </a:p>
          <a:p>
            <a:endParaRPr lang="en-US" dirty="0" smtClean="0"/>
          </a:p>
          <a:p>
            <a:pPr rtl="0"/>
            <a:r>
              <a:rPr lang="en-US" dirty="0" smtClean="0"/>
              <a:t>By default, all service applications are included in the default proxy group. You may remove service applications from the default proxy group</a:t>
            </a:r>
            <a:r>
              <a:rPr lang="en-US" baseline="0" dirty="0" smtClean="0"/>
              <a:t> if needed</a:t>
            </a:r>
            <a:r>
              <a:rPr lang="en-US" dirty="0" smtClean="0"/>
              <a:t>.</a:t>
            </a:r>
          </a:p>
          <a:p>
            <a:pPr rtl="0"/>
            <a:endParaRPr lang="en-US" dirty="0" smtClean="0"/>
          </a:p>
          <a:p>
            <a:pPr rtl="0"/>
            <a:r>
              <a:rPr lang="en-US" dirty="0" smtClean="0"/>
              <a:t>When you create a Web application, you can select the default proxy group, or you can create a custom proxy group by selecting only the service applications that you want the Web application to use.</a:t>
            </a:r>
          </a:p>
          <a:p>
            <a:pPr rtl="0"/>
            <a:endParaRPr lang="en-US" dirty="0" smtClean="0"/>
          </a:p>
          <a:p>
            <a:pPr rtl="0"/>
            <a:r>
              <a:rPr lang="en-US" dirty="0" smtClean="0"/>
              <a:t>Custom proxy groups are not reusable across multiple Web applications. Each time you select “custom” when creating a Web application, you are selecting services only for the Web application you are creating.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CF4B15C-DE6A-4158-AD40-F994F9834D60}" type="slidenum">
              <a:rPr lang="en-US" smtClean="0"/>
              <a:pPr/>
              <a:t>27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4/8/2010 8:58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31</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Security Assertion Markup Language</a:t>
            </a:r>
            <a:r>
              <a:rPr lang="en-US" dirty="0" smtClean="0"/>
              <a:t> (</a:t>
            </a:r>
            <a:r>
              <a:rPr lang="en-US" b="1" dirty="0" smtClean="0"/>
              <a:t>SAML</a:t>
            </a:r>
            <a:r>
              <a:rPr lang="en-US" dirty="0" smtClean="0"/>
              <a:t>) is an </a:t>
            </a:r>
            <a:r>
              <a:rPr lang="en-US" dirty="0" smtClean="0">
                <a:hlinkClick r:id="rId3" action="ppaction://hlinkfile" tooltip="XML"/>
              </a:rPr>
              <a:t>XML</a:t>
            </a:r>
            <a:r>
              <a:rPr lang="en-US" dirty="0" smtClean="0"/>
              <a:t>-based standard for exchanging </a:t>
            </a:r>
            <a:r>
              <a:rPr lang="en-US" dirty="0" smtClean="0">
                <a:hlinkClick r:id="rId4" action="ppaction://hlinkfile" tooltip="Authentication"/>
              </a:rPr>
              <a:t>authentication</a:t>
            </a:r>
            <a:r>
              <a:rPr lang="en-US" dirty="0" smtClean="0"/>
              <a:t> and </a:t>
            </a:r>
            <a:r>
              <a:rPr lang="en-US" dirty="0" smtClean="0">
                <a:hlinkClick r:id="rId5" action="ppaction://hlinkfile" tooltip="Authorization"/>
              </a:rPr>
              <a:t>authorization</a:t>
            </a:r>
            <a:r>
              <a:rPr lang="en-US" dirty="0" smtClean="0"/>
              <a:t> data between </a:t>
            </a:r>
            <a:r>
              <a:rPr lang="en-US" dirty="0" smtClean="0">
                <a:hlinkClick r:id="rId6" action="ppaction://hlinkfile" tooltip="Security domain"/>
              </a:rPr>
              <a:t>security domains</a:t>
            </a:r>
            <a:r>
              <a:rPr lang="en-US" dirty="0" smtClean="0"/>
              <a:t>, that is, between an </a:t>
            </a:r>
            <a:r>
              <a:rPr lang="en-US" i="1" dirty="0" smtClean="0"/>
              <a:t>identity provider</a:t>
            </a:r>
            <a:r>
              <a:rPr lang="en-US" dirty="0" smtClean="0"/>
              <a:t> (a producer of assertions) and a </a:t>
            </a:r>
            <a:r>
              <a:rPr lang="en-US" i="1" dirty="0" smtClean="0"/>
              <a:t>service provider</a:t>
            </a:r>
            <a:r>
              <a:rPr lang="en-US" dirty="0" smtClean="0"/>
              <a:t> (a consumer of assertions). SAML is a product of the </a:t>
            </a:r>
            <a:r>
              <a:rPr lang="en-US" dirty="0" smtClean="0">
                <a:hlinkClick r:id="rId7" action="ppaction://hlinkfile" tooltip="OASIS (organization)"/>
              </a:rPr>
              <a:t>OASIS</a:t>
            </a:r>
            <a:r>
              <a:rPr lang="en-US" dirty="0" smtClean="0"/>
              <a:t> Security Services Technical Committee.</a:t>
            </a:r>
          </a:p>
          <a:p>
            <a:r>
              <a:rPr lang="en-US" dirty="0" smtClean="0"/>
              <a:t>The single most important problem that SAML is trying to solve is the </a:t>
            </a:r>
            <a:r>
              <a:rPr lang="en-US" i="1" dirty="0" smtClean="0"/>
              <a:t>Web Browser Single Sign-On</a:t>
            </a:r>
            <a:r>
              <a:rPr lang="en-US" dirty="0" smtClean="0"/>
              <a:t> (SSO) problem. </a:t>
            </a:r>
            <a:r>
              <a:rPr lang="en-US" dirty="0" smtClean="0">
                <a:hlinkClick r:id="rId8" action="ppaction://hlinkfile" tooltip="Single sign on"/>
              </a:rPr>
              <a:t>Single sign-on</a:t>
            </a:r>
            <a:r>
              <a:rPr lang="en-US" dirty="0" smtClean="0"/>
              <a:t> solutions are abundant at the </a:t>
            </a:r>
            <a:r>
              <a:rPr lang="en-US" dirty="0" smtClean="0">
                <a:hlinkClick r:id="rId9" action="ppaction://hlinkfile" tooltip="Intranet"/>
              </a:rPr>
              <a:t>intranet</a:t>
            </a:r>
            <a:r>
              <a:rPr lang="en-US" dirty="0" smtClean="0"/>
              <a:t> level (using </a:t>
            </a:r>
            <a:r>
              <a:rPr lang="en-US" dirty="0" smtClean="0">
                <a:hlinkClick r:id="rId10" action="ppaction://hlinkfile" tooltip="HTTP cookie"/>
              </a:rPr>
              <a:t>cookies</a:t>
            </a:r>
            <a:r>
              <a:rPr lang="en-US" dirty="0" smtClean="0"/>
              <a:t>, for example) but extending these solutions beyond the intranet has been problematic and has led to the proliferation of non-interoperable proprietary technologies. SAML has become the definitive standard underlying many web Single Sign-On solutions in the enterprise </a:t>
            </a:r>
            <a:r>
              <a:rPr lang="en-US" dirty="0" smtClean="0">
                <a:hlinkClick r:id="rId11" action="ppaction://hlinkfile" tooltip="Identity management"/>
              </a:rPr>
              <a:t>identity management</a:t>
            </a:r>
            <a:r>
              <a:rPr lang="en-US" dirty="0" smtClean="0"/>
              <a:t> problem space</a:t>
            </a:r>
          </a:p>
          <a:p>
            <a:endParaRPr lang="en-US" dirty="0"/>
          </a:p>
        </p:txBody>
      </p:sp>
      <p:sp>
        <p:nvSpPr>
          <p:cNvPr id="4" name="Header Placeholder 3"/>
          <p:cNvSpPr>
            <a:spLocks noGrp="1"/>
          </p:cNvSpPr>
          <p:nvPr>
            <p:ph type="hdr" sz="quarter" idx="10"/>
          </p:nvPr>
        </p:nvSpPr>
        <p:spPr/>
        <p:txBody>
          <a:bodyPr/>
          <a:lstStyle/>
          <a:p>
            <a:r>
              <a:rPr lang="en-US" smtClean="0"/>
              <a:t>Microsoft SharePoint Conference 2009</a:t>
            </a:r>
            <a:endParaRPr lang="en-US" dirty="0"/>
          </a:p>
        </p:txBody>
      </p:sp>
      <p:sp>
        <p:nvSpPr>
          <p:cNvPr id="5" name="Date Placeholder 4"/>
          <p:cNvSpPr>
            <a:spLocks noGrp="1"/>
          </p:cNvSpPr>
          <p:nvPr>
            <p:ph type="dt" idx="11"/>
          </p:nvPr>
        </p:nvSpPr>
        <p:spPr/>
        <p:txBody>
          <a:bodyPr/>
          <a:lstStyle/>
          <a:p>
            <a:fld id="{05884178-2EF9-421F-A70C-F37D64CA76F8}" type="datetime1">
              <a:rPr lang="en-US" smtClean="0"/>
              <a:pPr/>
              <a:t>4/8/2010</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A single service farm</a:t>
            </a:r>
            <a:r>
              <a:rPr lang="en-US" baseline="0" dirty="0" smtClean="0"/>
              <a:t> is not recommended for production, but it will be a typical choice for demos, development and POC purposes.</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39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WFE = Web Front End</a:t>
            </a:r>
          </a:p>
          <a:p>
            <a:endParaRPr lang="en-US" dirty="0" smtClean="0"/>
          </a:p>
          <a:p>
            <a:r>
              <a:rPr lang="en-US" dirty="0" smtClean="0"/>
              <a:t>Key Message: Small farms are the simplest and smallest configuration recommended for production environments. With the WFE layer</a:t>
            </a:r>
            <a:r>
              <a:rPr lang="en-US" baseline="0" dirty="0" smtClean="0"/>
              <a:t> being on the same physical machines as the Application Server layer, small farms provide less application isolation compared to larger farm configurations. This may have an impact on the overall reliability and latency of the EPM server farm.</a:t>
            </a:r>
            <a:r>
              <a:rPr lang="en-US" dirty="0" smtClean="0"/>
              <a:t> </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40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Isolating the App Servers onto</a:t>
            </a:r>
            <a:r>
              <a:rPr lang="en-US" baseline="0" dirty="0" smtClean="0"/>
              <a:t> their own tier will probably consume more machines, but should provide a more consistent latency for the user.</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41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Message: Large</a:t>
            </a:r>
            <a:r>
              <a:rPr lang="en-US" baseline="0" dirty="0" smtClean="0"/>
              <a:t> farms are likely to leverage multiple SharePoint Server Groups and more physical (or virtual) machines.</a:t>
            </a:r>
          </a:p>
          <a:p>
            <a:endParaRPr lang="en-US" baseline="0" dirty="0" smtClean="0"/>
          </a:p>
          <a:p>
            <a:r>
              <a:rPr lang="en-US" dirty="0" smtClean="0"/>
              <a:t>Introducing the SharePoint Server Group concept: A set of machines</a:t>
            </a:r>
            <a:r>
              <a:rPr lang="en-US" baseline="0" dirty="0" smtClean="0"/>
              <a:t> </a:t>
            </a:r>
            <a:r>
              <a:rPr lang="en-US" dirty="0" smtClean="0"/>
              <a:t>within the server</a:t>
            </a:r>
            <a:r>
              <a:rPr lang="en-US" baseline="0" dirty="0" smtClean="0"/>
              <a:t> farm </a:t>
            </a:r>
            <a:r>
              <a:rPr lang="en-US" dirty="0" smtClean="0"/>
              <a:t>with the same set of services, load balancing, and configuration. </a:t>
            </a:r>
          </a:p>
          <a:p>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42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6</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SharePoint Conference 2009</a:t>
            </a:r>
            <a:endParaRPr lang="en-US" dirty="0"/>
          </a:p>
        </p:txBody>
      </p:sp>
      <p:sp>
        <p:nvSpPr>
          <p:cNvPr id="5" name="Date Placeholder 4"/>
          <p:cNvSpPr>
            <a:spLocks noGrp="1"/>
          </p:cNvSpPr>
          <p:nvPr>
            <p:ph type="dt" idx="11"/>
          </p:nvPr>
        </p:nvSpPr>
        <p:spPr/>
        <p:txBody>
          <a:bodyPr/>
          <a:lstStyle/>
          <a:p>
            <a:fld id="{5E684EF0-22C8-44AC-9E87-0C6E3BB2AC31}" type="datetime1">
              <a:rPr lang="en-US" smtClean="0"/>
              <a:t>4/8/2010</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rPr>
              <a:t>© 2009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53</a:t>
            </a:fld>
            <a:endParaRPr lang="en-US" dirty="0"/>
          </a:p>
        </p:txBody>
      </p:sp>
    </p:spTree>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endParaRPr lang="en-US" dirty="0" smtClean="0">
              <a:solidFill>
                <a:srgbClr val="000000"/>
              </a:solidFill>
            </a:endParaRPr>
          </a:p>
        </p:txBody>
      </p:sp>
      <p:sp>
        <p:nvSpPr>
          <p:cNvPr id="7" name="Slide Number Placeholder 6"/>
          <p:cNvSpPr>
            <a:spLocks noGrp="1"/>
          </p:cNvSpPr>
          <p:nvPr>
            <p:ph type="sldNum" sz="quarter" idx="13"/>
          </p:nvPr>
        </p:nvSpPr>
        <p:spPr/>
        <p:txBody>
          <a:bodyPr/>
          <a:lstStyle/>
          <a:p>
            <a:endParaRPr lang="en-US" dirty="0"/>
          </a:p>
        </p:txBody>
      </p:sp>
    </p:spTree>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56</a:t>
            </a:fld>
            <a:endParaRPr lang="en-US"/>
          </a:p>
        </p:txBody>
      </p:sp>
    </p:spTree>
    <p:extLst>
      <p:ext uri="{BB962C8B-B14F-4D97-AF65-F5344CB8AC3E}">
        <p14:creationId xmlns:p14="http://schemas.microsoft.com/office/powerpoint/2010/main" val="18973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59</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60</a:t>
            </a:fld>
            <a:endParaRPr lang="en-US"/>
          </a:p>
        </p:txBody>
      </p:sp>
      <p:sp>
        <p:nvSpPr>
          <p:cNvPr id="30722"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pPr eaLnBrk="1" hangingPunct="1">
              <a:spcBef>
                <a:spcPct val="0"/>
              </a:spcBef>
            </a:pPr>
            <a:endParaRPr lang="en-US" dirty="0"/>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latin typeface="Segoe"/>
              </a:rPr>
            </a:br>
            <a:r>
              <a:rPr lang="en-US"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4/8/2010</a:t>
            </a:fld>
            <a:endParaRPr lang="en-US"/>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4/8/2010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61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Project</a:t>
            </a:r>
            <a:r>
              <a:rPr lang="en-US" baseline="0" dirty="0" smtClean="0"/>
              <a:t> Server 2010 is only available in 64-bit.</a:t>
            </a:r>
          </a:p>
          <a:p>
            <a:endParaRPr lang="en-US" baseline="0" dirty="0" smtClean="0"/>
          </a:p>
          <a:p>
            <a:r>
              <a:rPr lang="en-US" baseline="0" dirty="0" smtClean="0"/>
              <a:t>Project 2010 Professional and Standard editions are available both in 32-bit and 64-bit. 32-bit versions are intended for most users with 64-bit versions being made available to help users that work regularly in more demanding scenarios that tend to require more memory.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Enhancements</a:t>
            </a:r>
            <a:r>
              <a:rPr lang="en-US" baseline="0" dirty="0" smtClean="0"/>
              <a:t> to the SharePoint Server 2010’s services layer benefits Project Server 2010 application servers</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a:t>
            </a:r>
            <a:r>
              <a:rPr lang="en-US" baseline="0" dirty="0" smtClean="0"/>
              <a:t> Message: The increased scalability of SharePoint Server 2010, upon which Project Server 2010 operates is due primarily to these new features. </a:t>
            </a:r>
            <a:endParaRPr lang="en-US" dirty="0"/>
          </a:p>
        </p:txBody>
      </p:sp>
      <p:sp>
        <p:nvSpPr>
          <p:cNvPr id="4" name="Slide Number Placeholder 3"/>
          <p:cNvSpPr>
            <a:spLocks noGrp="1"/>
          </p:cNvSpPr>
          <p:nvPr>
            <p:ph type="sldNum" sz="quarter" idx="10"/>
          </p:nvPr>
        </p:nvSpPr>
        <p:spPr/>
        <p:txBody>
          <a:bodyPr/>
          <a:lstStyle/>
          <a:p>
            <a:fld id="{70418B6F-5E54-4768-AEBD-AE0249404841}"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dt" sz="quarter" idx="1"/>
          </p:nvPr>
        </p:nvSpPr>
        <p:spPr>
          <a:noFill/>
        </p:spPr>
        <p:txBody>
          <a:bodyPr/>
          <a:lstStyle/>
          <a:p>
            <a:fld id="{87B5FA65-27F4-4B13-90D4-3625D35526C2}" type="datetime1">
              <a:rPr lang="en-US" smtClean="0">
                <a:latin typeface="Segoe" pitchFamily="34" charset="0"/>
              </a:rPr>
              <a:pPr/>
              <a:t>4/8/2010</a:t>
            </a:fld>
            <a:endParaRPr lang="en-US" dirty="0" smtClean="0">
              <a:latin typeface="Segoe" pitchFamily="34" charset="0"/>
            </a:endParaRPr>
          </a:p>
        </p:txBody>
      </p:sp>
      <p:sp>
        <p:nvSpPr>
          <p:cNvPr id="61443" name="Rectangle 5"/>
          <p:cNvSpPr>
            <a:spLocks noGrp="1" noChangeArrowheads="1"/>
          </p:cNvSpPr>
          <p:nvPr>
            <p:ph type="sldNum" sz="quarter" idx="5"/>
          </p:nvPr>
        </p:nvSpPr>
        <p:spPr>
          <a:noFill/>
          <a:ln>
            <a:headEnd/>
            <a:tailEnd/>
          </a:ln>
        </p:spPr>
        <p:txBody>
          <a:bodyPr/>
          <a:lstStyle/>
          <a:p>
            <a:fld id="{DA9C006D-6B4C-4CA5-9DCA-6F393FB18176}" type="slidenum">
              <a:rPr lang="en-US" smtClean="0">
                <a:latin typeface="Segoe" pitchFamily="34" charset="0"/>
              </a:rPr>
              <a:pPr/>
              <a:t>13</a:t>
            </a:fld>
            <a:endParaRPr lang="en-US" dirty="0" smtClean="0">
              <a:latin typeface="Segoe" pitchFamily="34" charset="0"/>
            </a:endParaRPr>
          </a:p>
        </p:txBody>
      </p:sp>
      <p:sp>
        <p:nvSpPr>
          <p:cNvPr id="61444" name="Rectangle 46080"/>
          <p:cNvSpPr>
            <a:spLocks noGrp="1" noRot="1" noChangeAspect="1" noTextEdit="1"/>
          </p:cNvSpPr>
          <p:nvPr>
            <p:ph type="sldImg"/>
          </p:nvPr>
        </p:nvSpPr>
        <p:spPr>
          <a:noFill/>
          <a:ln cap="flat" algn="ctr">
            <a:headEnd type="none" w="med" len="med"/>
            <a:tailEnd type="none" w="med" len="med"/>
          </a:ln>
        </p:spPr>
      </p:sp>
      <p:sp>
        <p:nvSpPr>
          <p:cNvPr id="3" name="Notes Placeholder 2"/>
          <p:cNvSpPr>
            <a:spLocks noGrp="1"/>
          </p:cNvSpPr>
          <p:nvPr>
            <p:ph type="body" idx="1"/>
          </p:nvPr>
        </p:nvSpPr>
        <p:spPr/>
        <p:txBody>
          <a:bodyPr lIns="89720" tIns="44859" rIns="89720" bIns="44859">
            <a:normAutofit/>
          </a:bodyPr>
          <a:lstStyle/>
          <a:p>
            <a:pPr marL="0" marR="0" indent="0" algn="l" defTabSz="897252" rtl="0" eaLnBrk="1" fontAlgn="auto" latinLnBrk="0" hangingPunct="1">
              <a:lnSpc>
                <a:spcPct val="70000"/>
              </a:lnSpc>
              <a:spcBef>
                <a:spcPct val="0"/>
              </a:spcBef>
              <a:spcAft>
                <a:spcPts val="0"/>
              </a:spcAft>
              <a:buClrTx/>
              <a:buSzTx/>
              <a:buFontTx/>
              <a:buNone/>
              <a:tabLst/>
              <a:defRPr/>
            </a:pPr>
            <a:endParaRPr lang="en-US" sz="1000" dirty="0" smtClean="0">
              <a:solidFill>
                <a:schemeClr val="tx1">
                  <a:alpha val="100000"/>
                </a:schemeClr>
              </a:solidFill>
              <a:effectLst>
                <a:outerShdw blurRad="38100" dist="38100" dir="2700000" algn="tl">
                  <a:srgbClr val="000000">
                    <a:alpha val="43137"/>
                  </a:srgbClr>
                </a:outerShdw>
              </a:effectLst>
              <a:cs typeface="Arial"/>
            </a:endParaRPr>
          </a:p>
        </p:txBody>
      </p:sp>
      <p:sp>
        <p:nvSpPr>
          <p:cNvPr id="61446" name="Shape 3"/>
          <p:cNvSpPr txBox="1">
            <a:spLocks noGrp="1"/>
          </p:cNvSpPr>
          <p:nvPr/>
        </p:nvSpPr>
        <p:spPr bwMode="auto">
          <a:xfrm>
            <a:off x="3884029" y="8684926"/>
            <a:ext cx="2972421" cy="457513"/>
          </a:xfrm>
          <a:prstGeom prst="rect">
            <a:avLst/>
          </a:prstGeom>
          <a:noFill/>
          <a:ln w="9525" algn="ctr">
            <a:noFill/>
            <a:miter lim="800000"/>
            <a:headEnd/>
            <a:tailEnd/>
          </a:ln>
        </p:spPr>
        <p:txBody>
          <a:bodyPr lIns="89720" tIns="44859" rIns="89720" bIns="44859" anchor="b"/>
          <a:lstStyle/>
          <a:p>
            <a:pPr algn="r"/>
            <a:fld id="{E900E347-1070-46FA-896A-74BA547005CD}" type="slidenum">
              <a:rPr lang="en-US" sz="1200">
                <a:latin typeface="Calibri" pitchFamily="34" charset="0"/>
              </a:rPr>
              <a:pPr algn="r"/>
              <a:t>13</a:t>
            </a:fld>
            <a:endParaRPr lang="en-US" sz="1200" dirty="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91EFAF-5C9E-4D94-A772-068C9CB68EA6}" type="slidenum">
              <a:rPr lang="en-US" smtClean="0"/>
              <a:pPr/>
              <a:t>‹#›</a:t>
            </a:fld>
            <a:endParaRPr lang="en-US" dirty="0"/>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91EFAF-5C9E-4D94-A772-068C9CB68EA6}" type="slidenum">
              <a:rPr lang="en-US" smtClean="0"/>
              <a:pPr/>
              <a:t>‹#›</a:t>
            </a:fld>
            <a:endParaRPr lang="en-US" dirty="0"/>
          </a:p>
        </p:txBody>
      </p:sp>
      <p:sp>
        <p:nvSpPr>
          <p:cNvPr id="9" name="Text Placeholder 8"/>
          <p:cNvSpPr>
            <a:spLocks noGrp="1"/>
          </p:cNvSpPr>
          <p:nvPr>
            <p:ph type="body" sz="quarter" idx="13" hasCustomPrompt="1"/>
          </p:nvPr>
        </p:nvSpPr>
        <p:spPr>
          <a:xfrm>
            <a:off x="0" y="0"/>
            <a:ext cx="3505200" cy="457200"/>
          </a:xfrm>
        </p:spPr>
        <p:txBody>
          <a:bodyPr>
            <a:normAutofit/>
          </a:bodyPr>
          <a:lstStyle>
            <a:lvl1pPr>
              <a:buNone/>
              <a:defRPr sz="2000" i="1"/>
            </a:lvl1pPr>
          </a:lstStyle>
          <a:p>
            <a:pPr lvl="0"/>
            <a:r>
              <a:rPr lang="en-US" dirty="0" smtClean="0"/>
              <a:t>Project Server 14</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5FBA1-676F-4EF6-A8AB-C28E7A24306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60" r:id="rId13"/>
    <p:sldLayoutId id="2147483661" r:id="rId14"/>
    <p:sldLayoutId id="2147483695" r:id="rId15"/>
    <p:sldLayoutId id="2147483697" r:id="rId16"/>
    <p:sldLayoutId id="2147483699" r:id="rId17"/>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21"/>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4"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hyperlink" Target="http://www.microsoft.com/downloads/details.aspx?FamilyID=02adc262-0e9d-4e8e-92b4-2e2bb64945b8&amp;displaylang=en"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46.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0.jp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12.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11.png"/><Relationship Id="rId2" Type="http://schemas.openxmlformats.org/officeDocument/2006/relationships/notesSlide" Target="../notesSlides/notesSlide5.xml"/><Relationship Id="rId16"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Server Changes</a:t>
            </a:r>
            <a:endParaRPr lang="en-US" dirty="0"/>
          </a:p>
        </p:txBody>
      </p:sp>
      <p:sp>
        <p:nvSpPr>
          <p:cNvPr id="3" name="Content Placeholder 2"/>
          <p:cNvSpPr>
            <a:spLocks noGrp="1"/>
          </p:cNvSpPr>
          <p:nvPr>
            <p:ph idx="1"/>
          </p:nvPr>
        </p:nvSpPr>
        <p:spPr>
          <a:xfrm>
            <a:off x="381000" y="2019631"/>
            <a:ext cx="8382000" cy="3975652"/>
          </a:xfrm>
        </p:spPr>
        <p:txBody>
          <a:bodyPr>
            <a:normAutofit fontScale="92500" lnSpcReduction="10000"/>
          </a:bodyPr>
          <a:lstStyle/>
          <a:p>
            <a:pPr>
              <a:lnSpc>
                <a:spcPct val="120000"/>
              </a:lnSpc>
              <a:spcBef>
                <a:spcPts val="1800"/>
              </a:spcBef>
            </a:pPr>
            <a:r>
              <a:rPr lang="en-US" dirty="0" smtClean="0"/>
              <a:t>New Fault-Tolerant Round-Robin Load Balancing </a:t>
            </a:r>
          </a:p>
          <a:p>
            <a:pPr>
              <a:lnSpc>
                <a:spcPct val="120000"/>
              </a:lnSpc>
              <a:spcBef>
                <a:spcPts val="1800"/>
              </a:spcBef>
            </a:pPr>
            <a:r>
              <a:rPr lang="en-US" dirty="0" smtClean="0"/>
              <a:t>Enhancements to Timer jobs</a:t>
            </a:r>
          </a:p>
          <a:p>
            <a:pPr>
              <a:lnSpc>
                <a:spcPct val="120000"/>
              </a:lnSpc>
              <a:spcBef>
                <a:spcPts val="1800"/>
              </a:spcBef>
            </a:pPr>
            <a:r>
              <a:rPr lang="en-US" dirty="0" smtClean="0"/>
              <a:t>Many more services can run on an App Server</a:t>
            </a:r>
          </a:p>
          <a:p>
            <a:pPr>
              <a:lnSpc>
                <a:spcPct val="120000"/>
              </a:lnSpc>
              <a:spcBef>
                <a:spcPts val="1800"/>
              </a:spcBef>
            </a:pPr>
            <a:r>
              <a:rPr lang="en-US" dirty="0" smtClean="0"/>
              <a:t>Application servers are redundant and can scale-out</a:t>
            </a:r>
          </a:p>
          <a:p>
            <a:pPr>
              <a:lnSpc>
                <a:spcPct val="120000"/>
              </a:lnSpc>
              <a:spcBef>
                <a:spcPts val="1800"/>
              </a:spcBef>
              <a:buNone/>
            </a:pPr>
            <a:endParaRPr lang="en-US" dirty="0" smtClean="0"/>
          </a:p>
          <a:p>
            <a:pPr>
              <a:lnSpc>
                <a:spcPct val="120000"/>
              </a:lnSpc>
              <a:spcBef>
                <a:spcPts val="1800"/>
              </a:spcBef>
              <a:buNone/>
            </a:pPr>
            <a:endParaRPr lang="en-US" dirty="0" smtClean="0"/>
          </a:p>
          <a:p>
            <a:pPr>
              <a:lnSpc>
                <a:spcPct val="120000"/>
              </a:lnSpc>
              <a:spcBef>
                <a:spcPts val="1800"/>
              </a:spcBef>
            </a:pPr>
            <a:endParaRPr lang="en-US" dirty="0" smtClean="0"/>
          </a:p>
          <a:p>
            <a:pPr>
              <a:lnSpc>
                <a:spcPct val="120000"/>
              </a:lnSpc>
              <a:spcBef>
                <a:spcPts val="1800"/>
              </a:spcBef>
            </a:pPr>
            <a:endParaRPr lang="en-US" dirty="0"/>
          </a:p>
          <a:p>
            <a:pPr>
              <a:lnSpc>
                <a:spcPct val="120000"/>
              </a:lnSpc>
              <a:spcBef>
                <a:spcPts val="1800"/>
              </a:spcBef>
            </a:pPr>
            <a:endParaRPr lang="en-US" dirty="0" smtClean="0"/>
          </a:p>
          <a:p>
            <a:pPr>
              <a:lnSpc>
                <a:spcPct val="120000"/>
              </a:lnSpc>
              <a:spcBef>
                <a:spcPts val="1800"/>
              </a:spcBef>
            </a:pPr>
            <a:endParaRPr lang="en-US" dirty="0"/>
          </a:p>
          <a:p>
            <a:pPr>
              <a:lnSpc>
                <a:spcPct val="120000"/>
              </a:lnSpc>
              <a:spcBef>
                <a:spcPts val="1800"/>
              </a:spcBef>
            </a:pPr>
            <a:endParaRPr lang="en-US" dirty="0" smtClean="0"/>
          </a:p>
          <a:p>
            <a:pPr>
              <a:lnSpc>
                <a:spcPct val="120000"/>
              </a:lnSpc>
              <a:spcBef>
                <a:spcPts val="1800"/>
              </a:spcBef>
            </a:pPr>
            <a:endParaRPr lang="en-US" dirty="0" smtClean="0"/>
          </a:p>
          <a:p>
            <a:pPr>
              <a:lnSpc>
                <a:spcPct val="120000"/>
              </a:lnSpc>
              <a:spcBef>
                <a:spcPts val="1800"/>
              </a:spcBef>
            </a:pP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681967" y="1102178"/>
            <a:ext cx="3409950" cy="800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Server Services</a:t>
            </a:r>
          </a:p>
        </p:txBody>
      </p:sp>
      <p:sp>
        <p:nvSpPr>
          <p:cNvPr id="6" name="Content Placeholder 5"/>
          <p:cNvSpPr>
            <a:spLocks noGrp="1"/>
          </p:cNvSpPr>
          <p:nvPr>
            <p:ph sz="half" idx="1"/>
          </p:nvPr>
        </p:nvSpPr>
        <p:spPr>
          <a:xfrm>
            <a:off x="380999" y="2405743"/>
            <a:ext cx="8186057" cy="4167295"/>
          </a:xfrm>
        </p:spPr>
        <p:txBody>
          <a:bodyPr/>
          <a:lstStyle/>
          <a:p>
            <a:r>
              <a:rPr lang="en-US" sz="3200" dirty="0" smtClean="0">
                <a:solidFill>
                  <a:schemeClr val="accent1"/>
                </a:solidFill>
              </a:rPr>
              <a:t>Project Service</a:t>
            </a:r>
          </a:p>
          <a:p>
            <a:r>
              <a:rPr lang="en-US" sz="3200" dirty="0" smtClean="0"/>
              <a:t>Excel Service</a:t>
            </a:r>
          </a:p>
          <a:p>
            <a:r>
              <a:rPr lang="en-US" sz="3200" dirty="0" smtClean="0"/>
              <a:t>Search Service</a:t>
            </a:r>
          </a:p>
          <a:p>
            <a:r>
              <a:rPr lang="en-US" sz="3200" dirty="0" smtClean="0"/>
              <a:t>Visio Service</a:t>
            </a:r>
          </a:p>
          <a:p>
            <a:r>
              <a:rPr lang="en-US" sz="3200" dirty="0" smtClean="0"/>
              <a:t>PerformancePoint Service</a:t>
            </a:r>
          </a:p>
          <a:p>
            <a:r>
              <a:rPr lang="en-US" sz="3200" dirty="0" smtClean="0"/>
              <a:t>And More …</a:t>
            </a:r>
          </a:p>
          <a:p>
            <a:r>
              <a:rPr lang="en-US" sz="3200" dirty="0" smtClean="0"/>
              <a:t>Each Service has its own database now</a:t>
            </a:r>
          </a:p>
          <a:p>
            <a:endParaRPr lang="en-US" dirty="0"/>
          </a:p>
        </p:txBody>
      </p:sp>
      <p:pic>
        <p:nvPicPr>
          <p:cNvPr id="9" name="Picture 2"/>
          <p:cNvPicPr>
            <a:picLocks noChangeAspect="1" noChangeArrowheads="1"/>
          </p:cNvPicPr>
          <p:nvPr/>
        </p:nvPicPr>
        <p:blipFill>
          <a:blip r:embed="rId2" cstate="print"/>
          <a:srcRect/>
          <a:stretch>
            <a:fillRect/>
          </a:stretch>
        </p:blipFill>
        <p:spPr bwMode="auto">
          <a:xfrm>
            <a:off x="2790824" y="1221921"/>
            <a:ext cx="3409950" cy="800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New</a:t>
            </a:r>
            <a:endParaRPr lang="en-US" dirty="0"/>
          </a:p>
        </p:txBody>
      </p:sp>
      <p:sp>
        <p:nvSpPr>
          <p:cNvPr id="3" name="Content Placeholder 2"/>
          <p:cNvSpPr>
            <a:spLocks noGrp="1"/>
          </p:cNvSpPr>
          <p:nvPr>
            <p:ph idx="1"/>
          </p:nvPr>
        </p:nvSpPr>
        <p:spPr>
          <a:xfrm>
            <a:off x="381000" y="1447799"/>
            <a:ext cx="8382000" cy="4968904"/>
          </a:xfrm>
        </p:spPr>
        <p:txBody>
          <a:bodyPr>
            <a:normAutofit fontScale="70000" lnSpcReduction="20000"/>
          </a:bodyPr>
          <a:lstStyle/>
          <a:p>
            <a:pPr>
              <a:lnSpc>
                <a:spcPct val="120000"/>
              </a:lnSpc>
            </a:pPr>
            <a:r>
              <a:rPr lang="en-US" dirty="0" smtClean="0"/>
              <a:t>SharePoint Server Enterprise 2010 has to be  installed on every server</a:t>
            </a:r>
          </a:p>
          <a:p>
            <a:pPr>
              <a:lnSpc>
                <a:spcPct val="120000"/>
              </a:lnSpc>
            </a:pPr>
            <a:r>
              <a:rPr lang="en-US" dirty="0" smtClean="0"/>
              <a:t>PSI includes WCF and ASMX for web services</a:t>
            </a:r>
          </a:p>
          <a:p>
            <a:pPr>
              <a:lnSpc>
                <a:spcPct val="120000"/>
              </a:lnSpc>
            </a:pPr>
            <a:r>
              <a:rPr lang="en-US" dirty="0" smtClean="0">
                <a:solidFill>
                  <a:schemeClr val="tx1"/>
                </a:solidFill>
              </a:rPr>
              <a:t>Project Server Workflow Platform integrated in Application Server</a:t>
            </a:r>
          </a:p>
          <a:p>
            <a:pPr>
              <a:lnSpc>
                <a:spcPct val="120000"/>
              </a:lnSpc>
            </a:pPr>
            <a:r>
              <a:rPr lang="en-US" dirty="0" smtClean="0"/>
              <a:t>Outlook Addin replaced with Exchange Server integration</a:t>
            </a:r>
          </a:p>
          <a:p>
            <a:pPr>
              <a:lnSpc>
                <a:spcPct val="120000"/>
              </a:lnSpc>
            </a:pPr>
            <a:r>
              <a:rPr lang="en-US" dirty="0" smtClean="0"/>
              <a:t>New services application model and timer job affinity allows server “grouping” for scalability</a:t>
            </a:r>
          </a:p>
          <a:p>
            <a:pPr>
              <a:lnSpc>
                <a:spcPct val="120000"/>
              </a:lnSpc>
            </a:pPr>
            <a:r>
              <a:rPr lang="en-US" dirty="0" smtClean="0"/>
              <a:t>64 bit server versions only</a:t>
            </a:r>
          </a:p>
          <a:p>
            <a:pPr>
              <a:lnSpc>
                <a:spcPct val="120000"/>
              </a:lnSpc>
            </a:pPr>
            <a:r>
              <a:rPr lang="en-US" dirty="0" smtClean="0"/>
              <a:t>Extensive performance and reliability testing</a:t>
            </a:r>
          </a:p>
          <a:p>
            <a:pPr>
              <a:lnSpc>
                <a:spcPct val="120000"/>
              </a:lnSpc>
            </a:pPr>
            <a:r>
              <a:rPr lang="en-US" dirty="0" smtClean="0">
                <a:solidFill>
                  <a:schemeClr val="tx1"/>
                </a:solidFill>
              </a:rPr>
              <a:t>CLR implementation</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21"/>
          <p:cNvSpPr txBox="1">
            <a:spLocks noChangeArrowheads="1"/>
          </p:cNvSpPr>
          <p:nvPr/>
        </p:nvSpPr>
        <p:spPr bwMode="auto">
          <a:xfrm>
            <a:off x="317240" y="242602"/>
            <a:ext cx="8462865" cy="1329595"/>
          </a:xfrm>
          <a:prstGeom prst="rect">
            <a:avLst/>
          </a:prstGeom>
          <a:noFill/>
          <a:ln w="9525" cap="flat" cmpd="sng" algn="ctr">
            <a:no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marL="0" marR="0" lvl="0" indent="0" algn="l" defTabSz="-13873163" rtl="0" eaLnBrk="0" fontAlgn="base" latinLnBrk="0" hangingPunct="0">
              <a:lnSpc>
                <a:spcPct val="90000"/>
              </a:lnSpc>
              <a:spcBef>
                <a:spcPct val="0"/>
              </a:spcBef>
              <a:spcAft>
                <a:spcPct val="0"/>
              </a:spcAft>
              <a:buClrTx/>
              <a:buSzTx/>
              <a:buFontTx/>
              <a:buNone/>
              <a:tabLst/>
              <a:defRPr/>
            </a:pPr>
            <a:r>
              <a:rPr lang="en-US" sz="4400" dirty="0" smtClean="0">
                <a:latin typeface="+mj-lt"/>
                <a:ea typeface="+mj-ea"/>
                <a:cs typeface="+mj-cs"/>
                <a:sym typeface="Wingdings" pitchFamily="2" charset="2"/>
              </a:rPr>
              <a:t>32-bit and 64-bit desktop version</a:t>
            </a:r>
          </a:p>
          <a:p>
            <a:pPr lvl="0" defTabSz="-13873163" eaLnBrk="0" fontAlgn="base" hangingPunct="0">
              <a:lnSpc>
                <a:spcPct val="90000"/>
              </a:lnSpc>
              <a:spcBef>
                <a:spcPct val="0"/>
              </a:spcBef>
              <a:spcAft>
                <a:spcPct val="0"/>
              </a:spcAft>
              <a:defRPr/>
            </a:pPr>
            <a:r>
              <a:rPr lang="en-US" sz="3200" i="1" dirty="0" smtClean="0">
                <a:solidFill>
                  <a:srgbClr val="FFC000"/>
                </a:solidFill>
                <a:sym typeface="Wingdings" pitchFamily="2" charset="2"/>
              </a:rPr>
              <a:t>Two flavors similar to Office 2010</a:t>
            </a:r>
            <a:endParaRPr lang="en-US" sz="3200" dirty="0" smtClean="0">
              <a:latin typeface="+mj-lt"/>
              <a:ea typeface="+mj-ea"/>
              <a:cs typeface="+mj-cs"/>
              <a:sym typeface="Wingdings" pitchFamily="2" charset="2"/>
            </a:endParaRPr>
          </a:p>
          <a:p>
            <a:pPr marL="0" marR="0" lvl="0" indent="0" algn="l" defTabSz="-13873163" rtl="0" eaLnBrk="0" fontAlgn="base" latinLnBrk="0" hangingPunct="0">
              <a:lnSpc>
                <a:spcPct val="90000"/>
              </a:lnSpc>
              <a:spcBef>
                <a:spcPct val="0"/>
              </a:spcBef>
              <a:spcAft>
                <a:spcPct val="0"/>
              </a:spcAft>
              <a:buClrTx/>
              <a:buSzTx/>
              <a:buFontTx/>
              <a:buNone/>
              <a:tabLst/>
              <a:defRPr/>
            </a:pPr>
            <a:endParaRPr lang="en-US" sz="2000" i="1" dirty="0" smtClean="0">
              <a:effectLst>
                <a:outerShdw blurRad="38100" dist="38100" dir="2700000" algn="tl">
                  <a:srgbClr val="000000">
                    <a:alpha val="43137"/>
                  </a:srgbClr>
                </a:outerShdw>
              </a:effectLst>
              <a:latin typeface="+mj-lt"/>
              <a:ea typeface="+mj-ea"/>
              <a:cs typeface="+mj-cs"/>
            </a:endParaRPr>
          </a:p>
        </p:txBody>
      </p:sp>
      <p:sp>
        <p:nvSpPr>
          <p:cNvPr id="42" name="TextBox 41"/>
          <p:cNvSpPr txBox="1"/>
          <p:nvPr/>
        </p:nvSpPr>
        <p:spPr>
          <a:xfrm>
            <a:off x="307910" y="1687286"/>
            <a:ext cx="7391400" cy="461665"/>
          </a:xfrm>
          <a:prstGeom prst="rect">
            <a:avLst/>
          </a:prstGeom>
          <a:noFill/>
        </p:spPr>
        <p:txBody>
          <a:bodyPr wrap="square" rtlCol="0">
            <a:spAutoFit/>
          </a:bodyPr>
          <a:lstStyle/>
          <a:p>
            <a:r>
              <a:rPr lang="en-US" sz="2400" i="1" dirty="0" smtClean="0"/>
              <a:t>Enable Larger Programs using more memory ( x64)</a:t>
            </a:r>
            <a:endParaRPr lang="en-US" sz="2400" i="1" dirty="0"/>
          </a:p>
        </p:txBody>
      </p:sp>
      <p:graphicFrame>
        <p:nvGraphicFramePr>
          <p:cNvPr id="39" name="Diagram 38"/>
          <p:cNvGraphicFramePr/>
          <p:nvPr>
            <p:extLst>
              <p:ext uri="{D42A27DB-BD31-4B8C-83A1-F6EECF244321}">
                <p14:modId xmlns:p14="http://schemas.microsoft.com/office/powerpoint/2010/main" val="589471722"/>
              </p:ext>
            </p:extLst>
          </p:nvPr>
        </p:nvGraphicFramePr>
        <p:xfrm>
          <a:off x="3625834" y="3000765"/>
          <a:ext cx="5200925" cy="3288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0" name="Diagram 39"/>
          <p:cNvGraphicFramePr/>
          <p:nvPr>
            <p:extLst>
              <p:ext uri="{D42A27DB-BD31-4B8C-83A1-F6EECF244321}">
                <p14:modId xmlns:p14="http://schemas.microsoft.com/office/powerpoint/2010/main" val="4247173697"/>
              </p:ext>
            </p:extLst>
          </p:nvPr>
        </p:nvGraphicFramePr>
        <p:xfrm>
          <a:off x="345232" y="2239347"/>
          <a:ext cx="3568798" cy="18063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3" name="TextBox 42"/>
          <p:cNvSpPr txBox="1"/>
          <p:nvPr/>
        </p:nvSpPr>
        <p:spPr>
          <a:xfrm>
            <a:off x="4397946" y="2485463"/>
            <a:ext cx="4011934" cy="830997"/>
          </a:xfrm>
          <a:prstGeom prst="rect">
            <a:avLst/>
          </a:prstGeom>
          <a:noFill/>
        </p:spPr>
        <p:txBody>
          <a:bodyPr wrap="square" rtlCol="0">
            <a:spAutoFit/>
          </a:bodyPr>
          <a:lstStyle/>
          <a:p>
            <a:r>
              <a:rPr lang="en-US" sz="2400" i="1" dirty="0" smtClean="0"/>
              <a:t>Faster Operations (x64 and x86)</a:t>
            </a:r>
            <a:endParaRPr lang="en-US" sz="2400" i="1" dirty="0"/>
          </a:p>
        </p:txBody>
      </p:sp>
      <p:sp>
        <p:nvSpPr>
          <p:cNvPr id="3" name="TextBox 2"/>
          <p:cNvSpPr txBox="1"/>
          <p:nvPr/>
        </p:nvSpPr>
        <p:spPr>
          <a:xfrm>
            <a:off x="317239" y="4667416"/>
            <a:ext cx="4080707" cy="1606594"/>
          </a:xfrm>
          <a:prstGeom prst="rect">
            <a:avLst/>
          </a:prstGeom>
          <a:noFill/>
        </p:spPr>
        <p:txBody>
          <a:bodyPr wrap="square" lIns="0" tIns="0" rIns="0" bIns="0" rtlCol="0">
            <a:spAutoFit/>
          </a:bodyPr>
          <a:lstStyle/>
          <a:p>
            <a:pPr marL="339976" indent="-339976" defTabSz="914363">
              <a:lnSpc>
                <a:spcPct val="90000"/>
              </a:lnSpc>
              <a:spcBef>
                <a:spcPct val="20000"/>
              </a:spcBef>
              <a:buSzPct val="85000"/>
              <a:buBlip>
                <a:blip r:embed="rId13"/>
              </a:buBlip>
            </a:pPr>
            <a:r>
              <a:rPr lang="en-US" dirty="0">
                <a:gradFill>
                  <a:gsLst>
                    <a:gs pos="0">
                      <a:schemeClr val="tx1"/>
                    </a:gs>
                    <a:gs pos="86000">
                      <a:schemeClr val="tx1"/>
                    </a:gs>
                  </a:gsLst>
                  <a:lin ang="5400000" scaled="0"/>
                </a:gradFill>
              </a:rPr>
              <a:t>Requires 64-bit operating </a:t>
            </a:r>
            <a:r>
              <a:rPr lang="en-US" dirty="0" smtClean="0">
                <a:gradFill>
                  <a:gsLst>
                    <a:gs pos="0">
                      <a:schemeClr val="tx1"/>
                    </a:gs>
                    <a:gs pos="86000">
                      <a:schemeClr val="tx1"/>
                    </a:gs>
                  </a:gsLst>
                  <a:lin ang="5400000" scaled="0"/>
                </a:gradFill>
              </a:rPr>
              <a:t>system</a:t>
            </a:r>
          </a:p>
          <a:p>
            <a:pPr marL="339976" indent="-339976" defTabSz="914363">
              <a:lnSpc>
                <a:spcPct val="90000"/>
              </a:lnSpc>
              <a:spcBef>
                <a:spcPct val="20000"/>
              </a:spcBef>
              <a:buSzPct val="85000"/>
              <a:buBlip>
                <a:blip r:embed="rId13"/>
              </a:buBlip>
            </a:pPr>
            <a:r>
              <a:rPr lang="en-US" dirty="0" smtClean="0">
                <a:gradFill>
                  <a:gsLst>
                    <a:gs pos="0">
                      <a:schemeClr val="tx1"/>
                    </a:gs>
                    <a:gs pos="86000">
                      <a:schemeClr val="tx1"/>
                    </a:gs>
                  </a:gsLst>
                  <a:lin ang="5400000" scaled="0"/>
                </a:gradFill>
              </a:rPr>
              <a:t>Requires additional desktop memory to fully leverage</a:t>
            </a:r>
          </a:p>
          <a:p>
            <a:pPr marL="339976" indent="-339976" defTabSz="914363">
              <a:lnSpc>
                <a:spcPct val="90000"/>
              </a:lnSpc>
              <a:spcBef>
                <a:spcPct val="20000"/>
              </a:spcBef>
              <a:buSzPct val="85000"/>
              <a:buBlip>
                <a:blip r:embed="rId13"/>
              </a:buBlip>
            </a:pPr>
            <a:r>
              <a:rPr lang="en-US" dirty="0" smtClean="0">
                <a:gradFill>
                  <a:gsLst>
                    <a:gs pos="0">
                      <a:schemeClr val="tx1"/>
                    </a:gs>
                    <a:gs pos="86000">
                      <a:schemeClr val="tx1"/>
                    </a:gs>
                  </a:gsLst>
                  <a:lin ang="5400000" scaled="0"/>
                </a:gradFill>
              </a:rPr>
              <a:t>Cannot mix desktop version (both Office 2010 and Project 2010 needs to be 32-bit or 64 bit)</a:t>
            </a:r>
            <a:endParaRPr lang="en-US" dirty="0">
              <a:gradFill>
                <a:gsLst>
                  <a:gs pos="0">
                    <a:schemeClr val="tx1"/>
                  </a:gs>
                  <a:gs pos="86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Deprecations and Enhancements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4836047"/>
              </p:ext>
            </p:extLst>
          </p:nvPr>
        </p:nvGraphicFramePr>
        <p:xfrm>
          <a:off x="457200" y="1397000"/>
          <a:ext cx="8382000" cy="3754120"/>
        </p:xfrm>
        <a:graphic>
          <a:graphicData uri="http://schemas.openxmlformats.org/drawingml/2006/table">
            <a:tbl>
              <a:tblPr firstRow="1" bandRow="1">
                <a:tableStyleId>{21E4AEA4-8DFA-4A89-87EB-49C32662AFE0}</a:tableStyleId>
              </a:tblPr>
              <a:tblGrid>
                <a:gridCol w="3352800"/>
                <a:gridCol w="5029200"/>
              </a:tblGrid>
              <a:tr h="370840">
                <a:tc>
                  <a:txBody>
                    <a:bodyPr/>
                    <a:lstStyle/>
                    <a:p>
                      <a:r>
                        <a:rPr lang="en-US" dirty="0" smtClean="0"/>
                        <a:t>Project 2007</a:t>
                      </a:r>
                      <a:endParaRPr lang="en-US" dirty="0"/>
                    </a:p>
                  </a:txBody>
                  <a:tcPr/>
                </a:tc>
                <a:tc>
                  <a:txBody>
                    <a:bodyPr/>
                    <a:lstStyle/>
                    <a:p>
                      <a:r>
                        <a:rPr lang="en-US" dirty="0" smtClean="0"/>
                        <a:t>Project 2010</a:t>
                      </a:r>
                      <a:endParaRPr lang="en-US" dirty="0"/>
                    </a:p>
                  </a:txBody>
                  <a:tcPr/>
                </a:tc>
              </a:tr>
              <a:tr h="370840">
                <a:tc>
                  <a:txBody>
                    <a:bodyPr/>
                    <a:lstStyle/>
                    <a:p>
                      <a:r>
                        <a:rPr lang="en-US" dirty="0" smtClean="0"/>
                        <a:t>ActiveX</a:t>
                      </a:r>
                      <a:r>
                        <a:rPr lang="en-US" baseline="0" dirty="0" smtClean="0"/>
                        <a:t> in Project Web Access</a:t>
                      </a:r>
                      <a:endParaRPr lang="en-US" dirty="0"/>
                    </a:p>
                  </a:txBody>
                  <a:tcPr/>
                </a:tc>
                <a:tc>
                  <a:txBody>
                    <a:bodyPr/>
                    <a:lstStyle/>
                    <a:p>
                      <a:r>
                        <a:rPr lang="en-US" dirty="0" smtClean="0"/>
                        <a:t>ActiveX</a:t>
                      </a:r>
                      <a:r>
                        <a:rPr lang="en-US" baseline="0" dirty="0" smtClean="0"/>
                        <a:t> replaced by JS Grid control in majority of the scenarios, that no longer requires local installation nor administrative privileges to install.</a:t>
                      </a:r>
                      <a:endParaRPr lang="en-US" dirty="0"/>
                    </a:p>
                  </a:txBody>
                  <a:tcPr/>
                </a:tc>
              </a:tr>
              <a:tr h="370840">
                <a:tc>
                  <a:txBody>
                    <a:bodyPr/>
                    <a:lstStyle/>
                    <a:p>
                      <a:r>
                        <a:rPr lang="en-US" dirty="0" smtClean="0"/>
                        <a:t>Office Web Components (OWC)</a:t>
                      </a:r>
                      <a:endParaRPr lang="en-US" dirty="0"/>
                    </a:p>
                  </a:txBody>
                  <a:tcPr/>
                </a:tc>
                <a:tc>
                  <a:txBody>
                    <a:bodyPr/>
                    <a:lstStyle/>
                    <a:p>
                      <a:r>
                        <a:rPr lang="en-US" dirty="0" smtClean="0"/>
                        <a:t>All OLAP reports by default rendered by Excel Services - a powerful foundation for rich reporting. Reporting</a:t>
                      </a:r>
                      <a:r>
                        <a:rPr lang="en-US" baseline="0" dirty="0" smtClean="0"/>
                        <a:t> views are not upgraded.</a:t>
                      </a:r>
                      <a:endParaRPr lang="en-US" dirty="0"/>
                    </a:p>
                  </a:txBody>
                  <a:tcPr/>
                </a:tc>
              </a:tr>
              <a:tr h="370840">
                <a:tc>
                  <a:txBody>
                    <a:bodyPr/>
                    <a:lstStyle/>
                    <a:p>
                      <a:r>
                        <a:rPr lang="en-US" dirty="0" smtClean="0"/>
                        <a:t>Project Proposals and Activities</a:t>
                      </a:r>
                      <a:endParaRPr lang="en-US" dirty="0"/>
                    </a:p>
                  </a:txBody>
                  <a:tcPr/>
                </a:tc>
                <a:tc>
                  <a:txBody>
                    <a:bodyPr/>
                    <a:lstStyle/>
                    <a:p>
                      <a:r>
                        <a:rPr lang="en-US" dirty="0" smtClean="0">
                          <a:solidFill>
                            <a:schemeClr val="bg1"/>
                          </a:solidFill>
                        </a:rPr>
                        <a:t>Converted to “regular” projects with workflow enabled demand management.</a:t>
                      </a:r>
                      <a:endParaRPr lang="en-US" dirty="0">
                        <a:solidFill>
                          <a:schemeClr val="bg1"/>
                        </a:solidFill>
                      </a:endParaRPr>
                    </a:p>
                  </a:txBody>
                  <a:tcPr/>
                </a:tc>
              </a:tr>
              <a:tr h="370840">
                <a:tc>
                  <a:txBody>
                    <a:bodyPr/>
                    <a:lstStyle/>
                    <a:p>
                      <a:r>
                        <a:rPr lang="en-US" dirty="0" smtClean="0"/>
                        <a:t>Outlook Add-in</a:t>
                      </a:r>
                      <a:endParaRPr lang="en-US" dirty="0"/>
                    </a:p>
                  </a:txBody>
                  <a:tcPr/>
                </a:tc>
                <a:tc>
                  <a:txBody>
                    <a:bodyPr/>
                    <a:lstStyle/>
                    <a:p>
                      <a:r>
                        <a:rPr lang="en-US" dirty="0" smtClean="0"/>
                        <a:t>Built-in Project Server to Exchange Server Integration</a:t>
                      </a:r>
                      <a:endParaRPr 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666385"/>
          </a:xfrm>
        </p:spPr>
        <p:txBody>
          <a:bodyPr>
            <a:normAutofit fontScale="90000"/>
          </a:bodyPr>
          <a:lstStyle/>
          <a:p>
            <a:r>
              <a:rPr lang="en-US" dirty="0" smtClean="0"/>
              <a:t>Windows Communications Foundation</a:t>
            </a:r>
            <a:endParaRPr lang="en-US" dirty="0"/>
          </a:p>
        </p:txBody>
      </p:sp>
      <p:sp>
        <p:nvSpPr>
          <p:cNvPr id="3" name="Content Placeholder 2"/>
          <p:cNvSpPr>
            <a:spLocks noGrp="1"/>
          </p:cNvSpPr>
          <p:nvPr>
            <p:ph type="body" sz="quarter" idx="10"/>
          </p:nvPr>
        </p:nvSpPr>
        <p:spPr>
          <a:xfrm>
            <a:off x="362339" y="1329613"/>
            <a:ext cx="8382000" cy="4278085"/>
          </a:xfrm>
          <a:prstGeom prst="rect">
            <a:avLst/>
          </a:prstGeom>
        </p:spPr>
        <p:txBody>
          <a:bodyPr>
            <a:normAutofit fontScale="92500" lnSpcReduction="20000"/>
          </a:bodyPr>
          <a:lstStyle/>
          <a:p>
            <a:pPr>
              <a:lnSpc>
                <a:spcPct val="110000"/>
              </a:lnSpc>
            </a:pPr>
            <a:r>
              <a:rPr lang="en-US" dirty="0" smtClean="0"/>
              <a:t>Improve overall Performance and Scale</a:t>
            </a:r>
          </a:p>
          <a:p>
            <a:pPr lvl="0">
              <a:lnSpc>
                <a:spcPct val="110000"/>
              </a:lnSpc>
            </a:pPr>
            <a:r>
              <a:rPr lang="en-US" dirty="0" smtClean="0"/>
              <a:t>WCF integrated into Project Server 2010</a:t>
            </a:r>
          </a:p>
          <a:p>
            <a:pPr lvl="0">
              <a:lnSpc>
                <a:spcPct val="110000"/>
              </a:lnSpc>
            </a:pPr>
            <a:r>
              <a:rPr lang="en-US" dirty="0" smtClean="0"/>
              <a:t>WCF working Side-by-Side with current Web Services (PSI)</a:t>
            </a:r>
            <a:endParaRPr lang="en-US" dirty="0" smtClean="0">
              <a:solidFill>
                <a:srgbClr val="FF0000"/>
              </a:solidFill>
            </a:endParaRPr>
          </a:p>
          <a:p>
            <a:pPr lvl="0">
              <a:lnSpc>
                <a:spcPct val="110000"/>
              </a:lnSpc>
            </a:pPr>
            <a:r>
              <a:rPr lang="en-US" dirty="0" smtClean="0"/>
              <a:t>Provide infrastructure for Project 2010 </a:t>
            </a:r>
            <a:br>
              <a:rPr lang="en-US" dirty="0" smtClean="0"/>
            </a:br>
            <a:r>
              <a:rPr lang="en-US" dirty="0" smtClean="0"/>
              <a:t>and future Project Server enhancements</a:t>
            </a:r>
          </a:p>
          <a:p>
            <a:pPr>
              <a:lnSpc>
                <a:spcPct val="110000"/>
              </a:lnSpc>
            </a:pPr>
            <a:r>
              <a:rPr lang="en-US" dirty="0" smtClean="0"/>
              <a:t>WCF endpoints include a URL and a binding to specify protocol, security , message encoding and timeouts</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Project Server 2010’s WCF Implementation</a:t>
            </a:r>
            <a:endParaRPr lang="en-US" sz="3600" dirty="0"/>
          </a:p>
        </p:txBody>
      </p:sp>
      <p:sp>
        <p:nvSpPr>
          <p:cNvPr id="3" name="Content Placeholder 2"/>
          <p:cNvSpPr>
            <a:spLocks noGrp="1"/>
          </p:cNvSpPr>
          <p:nvPr>
            <p:ph type="body" sz="quarter" idx="10"/>
          </p:nvPr>
        </p:nvSpPr>
        <p:spPr>
          <a:xfrm>
            <a:off x="381000" y="1447799"/>
            <a:ext cx="8382000" cy="5008660"/>
          </a:xfrm>
        </p:spPr>
        <p:txBody>
          <a:bodyPr>
            <a:normAutofit/>
          </a:bodyPr>
          <a:lstStyle/>
          <a:p>
            <a:r>
              <a:rPr lang="en-US" dirty="0" smtClean="0"/>
              <a:t>Same Functionality as the Project Server Interface (PSI)</a:t>
            </a:r>
          </a:p>
          <a:p>
            <a:pPr lvl="1">
              <a:lnSpc>
                <a:spcPct val="120000"/>
              </a:lnSpc>
            </a:pPr>
            <a:r>
              <a:rPr lang="en-US" dirty="0" smtClean="0"/>
              <a:t>Built on the same business objects</a:t>
            </a:r>
          </a:p>
          <a:p>
            <a:pPr lvl="1"/>
            <a:r>
              <a:rPr lang="en-US" dirty="0" smtClean="0"/>
              <a:t>Point to different (single) URL</a:t>
            </a:r>
          </a:p>
          <a:p>
            <a:r>
              <a:rPr lang="en-US" dirty="0" smtClean="0"/>
              <a:t>Allow direct access to the application server</a:t>
            </a:r>
          </a:p>
          <a:p>
            <a:r>
              <a:rPr lang="en-US" dirty="0" smtClean="0">
                <a:solidFill>
                  <a:schemeClr val="tx1"/>
                </a:solidFill>
              </a:rPr>
              <a:t>Auto configuration between Project Server 2010 web front end (WFE) and application server (APP)</a:t>
            </a:r>
          </a:p>
          <a:p>
            <a:r>
              <a:rPr lang="en-US" dirty="0" smtClean="0"/>
              <a:t>Available in Technical Preview and Public Beta</a:t>
            </a:r>
          </a:p>
          <a:p>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Server Integration</a:t>
            </a:r>
            <a:endParaRPr lang="en-US" dirty="0"/>
          </a:p>
        </p:txBody>
      </p:sp>
      <p:sp>
        <p:nvSpPr>
          <p:cNvPr id="3" name="Content Placeholder 2"/>
          <p:cNvSpPr>
            <a:spLocks noGrp="1"/>
          </p:cNvSpPr>
          <p:nvPr>
            <p:ph idx="1"/>
          </p:nvPr>
        </p:nvSpPr>
        <p:spPr>
          <a:xfrm>
            <a:off x="381000" y="1504709"/>
            <a:ext cx="8382000" cy="4641448"/>
          </a:xfrm>
        </p:spPr>
        <p:txBody>
          <a:bodyPr>
            <a:normAutofit/>
          </a:bodyPr>
          <a:lstStyle/>
          <a:p>
            <a:pPr>
              <a:lnSpc>
                <a:spcPct val="110000"/>
              </a:lnSpc>
              <a:spcBef>
                <a:spcPts val="1800"/>
              </a:spcBef>
            </a:pPr>
            <a:r>
              <a:rPr lang="en-US" dirty="0" smtClean="0"/>
              <a:t>Provides unified experience</a:t>
            </a:r>
          </a:p>
          <a:p>
            <a:pPr>
              <a:lnSpc>
                <a:spcPct val="110000"/>
              </a:lnSpc>
              <a:spcBef>
                <a:spcPts val="1800"/>
              </a:spcBef>
            </a:pPr>
            <a:r>
              <a:rPr lang="en-US" dirty="0" smtClean="0"/>
              <a:t>Centralize &amp; simplify administration</a:t>
            </a:r>
          </a:p>
          <a:p>
            <a:pPr>
              <a:lnSpc>
                <a:spcPct val="110000"/>
              </a:lnSpc>
              <a:spcBef>
                <a:spcPts val="1800"/>
              </a:spcBef>
            </a:pPr>
            <a:r>
              <a:rPr lang="en-US" dirty="0" smtClean="0"/>
              <a:t>Single programming interface ( PSI ) </a:t>
            </a:r>
          </a:p>
          <a:p>
            <a:pPr>
              <a:lnSpc>
                <a:spcPct val="110000"/>
              </a:lnSpc>
              <a:spcBef>
                <a:spcPts val="1800"/>
              </a:spcBef>
            </a:pPr>
            <a:r>
              <a:rPr lang="en-US" dirty="0" smtClean="0">
                <a:solidFill>
                  <a:schemeClr val="tx1"/>
                </a:solidFill>
              </a:rPr>
              <a:t>Integrated reporting - all in Project Server Reporting Database</a:t>
            </a:r>
            <a:endParaRPr lang="en-US" dirty="0" smtClean="0">
              <a:solidFill>
                <a:srgbClr val="FF0000"/>
              </a:solidFill>
            </a:endParaRPr>
          </a:p>
          <a:p>
            <a:pPr>
              <a:lnSpc>
                <a:spcPct val="110000"/>
              </a:lnSpc>
              <a:spcBef>
                <a:spcPts val="1800"/>
              </a:spcBef>
            </a:pPr>
            <a:r>
              <a:rPr lang="en-US" dirty="0" smtClean="0"/>
              <a:t>Eliminates need for Project Server Gateway</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New Services Architecture</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Applications Benefits</a:t>
            </a:r>
            <a:endParaRPr lang="en-US" dirty="0"/>
          </a:p>
        </p:txBody>
      </p:sp>
      <p:sp>
        <p:nvSpPr>
          <p:cNvPr id="3" name="Content Placeholder 2"/>
          <p:cNvSpPr>
            <a:spLocks noGrp="1"/>
          </p:cNvSpPr>
          <p:nvPr>
            <p:ph idx="1"/>
          </p:nvPr>
        </p:nvSpPr>
        <p:spPr>
          <a:xfrm>
            <a:off x="381000" y="1143000"/>
            <a:ext cx="8382000" cy="5097162"/>
          </a:xfrm>
        </p:spPr>
        <p:txBody>
          <a:bodyPr>
            <a:normAutofit fontScale="85000" lnSpcReduction="20000"/>
          </a:bodyPr>
          <a:lstStyle/>
          <a:p>
            <a:pPr>
              <a:lnSpc>
                <a:spcPct val="120000"/>
              </a:lnSpc>
            </a:pPr>
            <a:r>
              <a:rPr lang="en-US" sz="2800" dirty="0" smtClean="0"/>
              <a:t>No longer a separate SSP website</a:t>
            </a:r>
          </a:p>
          <a:p>
            <a:pPr lvl="1">
              <a:lnSpc>
                <a:spcPct val="120000"/>
              </a:lnSpc>
            </a:pPr>
            <a:r>
              <a:rPr lang="en-US" sz="2400" dirty="0" smtClean="0"/>
              <a:t>SAs managed via Central Administration</a:t>
            </a:r>
          </a:p>
          <a:p>
            <a:pPr>
              <a:lnSpc>
                <a:spcPct val="120000"/>
              </a:lnSpc>
            </a:pPr>
            <a:r>
              <a:rPr lang="en-US" sz="2800" dirty="0" smtClean="0"/>
              <a:t>Pick and choose the services you use</a:t>
            </a:r>
          </a:p>
          <a:p>
            <a:pPr lvl="1">
              <a:lnSpc>
                <a:spcPct val="120000"/>
              </a:lnSpc>
            </a:pPr>
            <a:r>
              <a:rPr lang="en-US" sz="2400" dirty="0" smtClean="0"/>
              <a:t>If you don’t need a service, don’t add it</a:t>
            </a:r>
          </a:p>
          <a:p>
            <a:pPr>
              <a:lnSpc>
                <a:spcPct val="120000"/>
              </a:lnSpc>
            </a:pPr>
            <a:r>
              <a:rPr lang="en-US" sz="2800" dirty="0" smtClean="0"/>
              <a:t>Web applications can consume services on an individual basis</a:t>
            </a:r>
          </a:p>
          <a:p>
            <a:pPr lvl="1">
              <a:lnSpc>
                <a:spcPct val="120000"/>
              </a:lnSpc>
            </a:pPr>
            <a:r>
              <a:rPr lang="en-US" sz="2400" dirty="0" smtClean="0"/>
              <a:t>Each Web application can use any combination of all available SAs</a:t>
            </a:r>
          </a:p>
          <a:p>
            <a:pPr lvl="1">
              <a:lnSpc>
                <a:spcPct val="120000"/>
              </a:lnSpc>
            </a:pPr>
            <a:r>
              <a:rPr lang="en-US" sz="2500" dirty="0" smtClean="0"/>
              <a:t>Service Applications may be organized into groups called Proxy Groups</a:t>
            </a:r>
            <a:endParaRPr lang="en-US" sz="2400" dirty="0" smtClean="0"/>
          </a:p>
          <a:p>
            <a:pPr>
              <a:lnSpc>
                <a:spcPct val="120000"/>
              </a:lnSpc>
            </a:pPr>
            <a:r>
              <a:rPr lang="en-US" sz="2800" dirty="0" smtClean="0"/>
              <a:t>Deploy multiple instances of the same SA</a:t>
            </a:r>
          </a:p>
          <a:p>
            <a:pPr lvl="1">
              <a:lnSpc>
                <a:spcPct val="120000"/>
              </a:lnSpc>
            </a:pPr>
            <a:r>
              <a:rPr lang="en-US" sz="2400" dirty="0" smtClean="0"/>
              <a:t>Just give each one a unique name</a:t>
            </a:r>
          </a:p>
          <a:p>
            <a:pPr>
              <a:lnSpc>
                <a:spcPct val="120000"/>
              </a:lnSpc>
            </a:pPr>
            <a:r>
              <a:rPr lang="en-US" sz="2800" dirty="0" smtClean="0"/>
              <a:t>Reuse SA instances across multiple Web applications in farm</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Architecture Overview</a:t>
            </a:r>
            <a:endParaRPr lang="en-US" dirty="0"/>
          </a:p>
        </p:txBody>
      </p:sp>
      <p:sp>
        <p:nvSpPr>
          <p:cNvPr id="3" name="Subtitle 2"/>
          <p:cNvSpPr>
            <a:spLocks noGrp="1"/>
          </p:cNvSpPr>
          <p:nvPr>
            <p:ph type="subTitle" idx="1"/>
          </p:nvPr>
        </p:nvSpPr>
        <p:spPr>
          <a:xfrm>
            <a:off x="730249" y="5638801"/>
            <a:ext cx="7681914" cy="443198"/>
          </a:xfrm>
        </p:spPr>
        <p:txBody>
          <a:bodyPr/>
          <a:lstStyle/>
          <a:p>
            <a:r>
              <a:rPr lang="en-US" dirty="0" smtClean="0">
                <a:gradFill>
                  <a:gsLst>
                    <a:gs pos="0">
                      <a:schemeClr val="tx1"/>
                    </a:gs>
                    <a:gs pos="100000">
                      <a:schemeClr val="tx1"/>
                    </a:gs>
                  </a:gsLst>
                  <a:lin ang="5400000" scaled="0"/>
                </a:gradFill>
              </a:rPr>
              <a:t>Microsoft Project 2010 Ignite</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descr="C:\Dev\Image Resources\Set1\image114.png"/>
          <p:cNvPicPr>
            <a:picLocks noChangeAspect="1" noChangeArrowheads="1"/>
          </p:cNvPicPr>
          <p:nvPr/>
        </p:nvPicPr>
        <p:blipFill>
          <a:blip r:embed="rId3" cstate="print"/>
          <a:srcRect/>
          <a:stretch>
            <a:fillRect/>
          </a:stretch>
        </p:blipFill>
        <p:spPr bwMode="auto">
          <a:xfrm>
            <a:off x="6805828" y="4572008"/>
            <a:ext cx="642942" cy="877548"/>
          </a:xfrm>
          <a:prstGeom prst="rect">
            <a:avLst/>
          </a:prstGeom>
          <a:noFill/>
        </p:spPr>
      </p:pic>
      <p:sp>
        <p:nvSpPr>
          <p:cNvPr id="2" name="Title 1"/>
          <p:cNvSpPr>
            <a:spLocks noGrp="1"/>
          </p:cNvSpPr>
          <p:nvPr>
            <p:ph type="title"/>
          </p:nvPr>
        </p:nvSpPr>
        <p:spPr>
          <a:xfrm>
            <a:off x="381000" y="228600"/>
            <a:ext cx="8620156" cy="609398"/>
          </a:xfrm>
        </p:spPr>
        <p:txBody>
          <a:bodyPr/>
          <a:lstStyle/>
          <a:p>
            <a:r>
              <a:rPr lang="en-US" sz="4400" dirty="0" smtClean="0"/>
              <a:t>Service Model – Architectural View</a:t>
            </a:r>
            <a:endParaRPr lang="en-US" sz="4400" dirty="0"/>
          </a:p>
        </p:txBody>
      </p:sp>
      <p:pic>
        <p:nvPicPr>
          <p:cNvPr id="29" name="Picture 3" descr="C:\Documents and Settings\michelleo\Desktop\MS Icons from DVD\Server.png"/>
          <p:cNvPicPr>
            <a:picLocks noChangeAspect="1" noChangeArrowheads="1"/>
          </p:cNvPicPr>
          <p:nvPr/>
        </p:nvPicPr>
        <p:blipFill>
          <a:blip r:embed="rId4" cstate="print"/>
          <a:srcRect/>
          <a:stretch>
            <a:fillRect/>
          </a:stretch>
        </p:blipFill>
        <p:spPr bwMode="auto">
          <a:xfrm>
            <a:off x="4929190" y="2643182"/>
            <a:ext cx="532728" cy="785818"/>
          </a:xfrm>
          <a:prstGeom prst="rect">
            <a:avLst/>
          </a:prstGeom>
          <a:noFill/>
        </p:spPr>
      </p:pic>
      <p:cxnSp>
        <p:nvCxnSpPr>
          <p:cNvPr id="104" name="Straight Arrow Connector 103"/>
          <p:cNvCxnSpPr/>
          <p:nvPr/>
        </p:nvCxnSpPr>
        <p:spPr>
          <a:xfrm rot="5400000">
            <a:off x="5486410" y="4595128"/>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Content Placeholder 7"/>
          <p:cNvSpPr txBox="1">
            <a:spLocks/>
          </p:cNvSpPr>
          <p:nvPr/>
        </p:nvSpPr>
        <p:spPr>
          <a:xfrm>
            <a:off x="381000" y="1447800"/>
            <a:ext cx="4429156" cy="1000132"/>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b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Actual program (binaries) </a:t>
            </a:r>
            <a:b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lang="en-US" dirty="0" smtClean="0">
                <a:gradFill>
                  <a:gsLst>
                    <a:gs pos="0">
                      <a:schemeClr val="tx1"/>
                    </a:gs>
                    <a:gs pos="86000">
                      <a:schemeClr val="tx1"/>
                    </a:gs>
                  </a:gsLst>
                  <a:lin ang="5400000" scaled="0"/>
                </a:gradFill>
              </a:rPr>
              <a:t>d</a:t>
            </a:r>
            <a:r>
              <a:rPr kumimoji="0" lang="en-US" sz="1800" b="0" i="0" u="none" strike="noStrike" kern="1200" cap="none" spc="0" normalizeH="0" baseline="0" noProof="0" dirty="0" err="1" smtClean="0">
                <a:ln>
                  <a:noFill/>
                </a:ln>
                <a:gradFill>
                  <a:gsLst>
                    <a:gs pos="0">
                      <a:schemeClr val="tx1"/>
                    </a:gs>
                    <a:gs pos="86000">
                      <a:schemeClr val="tx1"/>
                    </a:gs>
                  </a:gsLst>
                  <a:lin ang="5400000" scaled="0"/>
                </a:gradFill>
                <a:effectLst/>
                <a:uLnTx/>
                <a:uFillTx/>
                <a:latin typeface="+mn-lt"/>
                <a:ea typeface="+mn-ea"/>
                <a:cs typeface="+mn-cs"/>
              </a:rPr>
              <a:t>eployed</a:t>
            </a: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to servers in farm</a:t>
            </a:r>
          </a:p>
          <a:p>
            <a:pPr marL="460375" marR="0" lvl="0" indent="-460375" algn="l" defTabSz="914363" rtl="0" eaLnBrk="1" fontAlgn="auto" latinLnBrk="0" hangingPunct="1">
              <a:lnSpc>
                <a:spcPct val="90000"/>
              </a:lnSpc>
              <a:spcBef>
                <a:spcPct val="20000"/>
              </a:spcBef>
              <a:spcAft>
                <a:spcPts val="0"/>
              </a:spcAft>
              <a:buClrTx/>
              <a:buSzPct val="85000"/>
              <a:tabLst/>
              <a:defRPr/>
            </a:pPr>
            <a:endPar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endParaRPr>
          </a:p>
        </p:txBody>
      </p:sp>
      <p:pic>
        <p:nvPicPr>
          <p:cNvPr id="37" name="Picture 3" descr="C:\Documents and Settings\michelleo\Desktop\MS Icons from DVD\Server.png"/>
          <p:cNvPicPr>
            <a:picLocks noChangeAspect="1" noChangeArrowheads="1"/>
          </p:cNvPicPr>
          <p:nvPr/>
        </p:nvPicPr>
        <p:blipFill>
          <a:blip r:embed="rId4" cstate="print"/>
          <a:srcRect/>
          <a:stretch>
            <a:fillRect/>
          </a:stretch>
        </p:blipFill>
        <p:spPr bwMode="auto">
          <a:xfrm>
            <a:off x="5881697" y="2643182"/>
            <a:ext cx="532728" cy="785818"/>
          </a:xfrm>
          <a:prstGeom prst="rect">
            <a:avLst/>
          </a:prstGeom>
          <a:noFill/>
        </p:spPr>
      </p:pic>
      <p:pic>
        <p:nvPicPr>
          <p:cNvPr id="38" name="Picture 3" descr="C:\Documents and Settings\michelleo\Desktop\MS Icons from DVD\Server.png"/>
          <p:cNvPicPr>
            <a:picLocks noChangeAspect="1" noChangeArrowheads="1"/>
          </p:cNvPicPr>
          <p:nvPr/>
        </p:nvPicPr>
        <p:blipFill>
          <a:blip r:embed="rId4" cstate="print"/>
          <a:srcRect/>
          <a:stretch>
            <a:fillRect/>
          </a:stretch>
        </p:blipFill>
        <p:spPr bwMode="auto">
          <a:xfrm>
            <a:off x="6834204" y="2643182"/>
            <a:ext cx="532728" cy="785818"/>
          </a:xfrm>
          <a:prstGeom prst="rect">
            <a:avLst/>
          </a:prstGeom>
          <a:noFill/>
        </p:spPr>
      </p:pic>
      <p:pic>
        <p:nvPicPr>
          <p:cNvPr id="39" name="Picture 3" descr="C:\Documents and Settings\michelleo\Desktop\MS Icons from DVD\Server.png"/>
          <p:cNvPicPr>
            <a:picLocks noChangeAspect="1" noChangeArrowheads="1"/>
          </p:cNvPicPr>
          <p:nvPr/>
        </p:nvPicPr>
        <p:blipFill>
          <a:blip r:embed="rId4" cstate="print"/>
          <a:srcRect/>
          <a:stretch>
            <a:fillRect/>
          </a:stretch>
        </p:blipFill>
        <p:spPr bwMode="auto">
          <a:xfrm>
            <a:off x="7786710" y="2643182"/>
            <a:ext cx="532728" cy="785818"/>
          </a:xfrm>
          <a:prstGeom prst="rect">
            <a:avLst/>
          </a:prstGeom>
          <a:noFill/>
        </p:spPr>
      </p:pic>
      <p:sp>
        <p:nvSpPr>
          <p:cNvPr id="47" name="Rounded Rectangle 46"/>
          <p:cNvSpPr/>
          <p:nvPr/>
        </p:nvSpPr>
        <p:spPr bwMode="auto">
          <a:xfrm>
            <a:off x="4929190" y="3571876"/>
            <a:ext cx="3500462" cy="71438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13" name="TextBox 12"/>
          <p:cNvSpPr txBox="1"/>
          <p:nvPr/>
        </p:nvSpPr>
        <p:spPr>
          <a:xfrm>
            <a:off x="5133879" y="3724377"/>
            <a:ext cx="3000396" cy="369332"/>
          </a:xfrm>
          <a:prstGeom prst="rect">
            <a:avLst/>
          </a:prstGeom>
          <a:noFill/>
        </p:spPr>
        <p:txBody>
          <a:bodyPr wrap="square" lIns="0" tIns="0" rIns="0" bIns="0" rtlCol="0">
            <a:spAutoFit/>
          </a:bodyPr>
          <a:lstStyle/>
          <a:p>
            <a:pPr algn="ctr"/>
            <a:r>
              <a:rPr lang="en-NZ" sz="24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Service Application</a:t>
            </a:r>
          </a:p>
        </p:txBody>
      </p:sp>
      <p:grpSp>
        <p:nvGrpSpPr>
          <p:cNvPr id="3" name="Group 95"/>
          <p:cNvGrpSpPr/>
          <p:nvPr/>
        </p:nvGrpSpPr>
        <p:grpSpPr>
          <a:xfrm>
            <a:off x="5195554" y="1071546"/>
            <a:ext cx="2948346" cy="1429554"/>
            <a:chOff x="5195554" y="1071546"/>
            <a:chExt cx="2948346" cy="1429554"/>
          </a:xfrm>
        </p:grpSpPr>
        <p:grpSp>
          <p:nvGrpSpPr>
            <p:cNvPr id="4" name="Group 21"/>
            <p:cNvGrpSpPr/>
            <p:nvPr/>
          </p:nvGrpSpPr>
          <p:grpSpPr>
            <a:xfrm>
              <a:off x="5786446" y="1071546"/>
              <a:ext cx="604476" cy="785818"/>
              <a:chOff x="4419600" y="-2209800"/>
              <a:chExt cx="4191000" cy="5638800"/>
            </a:xfrm>
          </p:grpSpPr>
          <p:pic>
            <p:nvPicPr>
              <p:cNvPr id="41" name="Picture 2" descr="C:\Dev\Image Resources\Set1\image114.png"/>
              <p:cNvPicPr>
                <a:picLocks noChangeAspect="1" noChangeArrowheads="1"/>
              </p:cNvPicPr>
              <p:nvPr/>
            </p:nvPicPr>
            <p:blipFill>
              <a:blip r:embed="rId6" cstate="print"/>
              <a:srcRect/>
              <a:stretch>
                <a:fillRect/>
              </a:stretch>
            </p:blipFill>
            <p:spPr bwMode="auto">
              <a:xfrm>
                <a:off x="4419600" y="-2209800"/>
                <a:ext cx="3822700" cy="5638800"/>
              </a:xfrm>
              <a:prstGeom prst="rect">
                <a:avLst/>
              </a:prstGeom>
              <a:noFill/>
            </p:spPr>
          </p:pic>
          <p:pic>
            <p:nvPicPr>
              <p:cNvPr id="42" name="Picture 4" descr="C:\Dev\Image Resources\Set1\image140.png"/>
              <p:cNvPicPr>
                <a:picLocks noChangeAspect="1" noChangeArrowheads="1"/>
              </p:cNvPicPr>
              <p:nvPr/>
            </p:nvPicPr>
            <p:blipFill>
              <a:blip r:embed="rId7" cstate="print"/>
              <a:srcRect/>
              <a:stretch>
                <a:fillRect/>
              </a:stretch>
            </p:blipFill>
            <p:spPr bwMode="auto">
              <a:xfrm>
                <a:off x="7010400" y="838200"/>
                <a:ext cx="1600200" cy="1928004"/>
              </a:xfrm>
              <a:prstGeom prst="rect">
                <a:avLst/>
              </a:prstGeom>
              <a:noFill/>
            </p:spPr>
          </p:pic>
        </p:grpSp>
        <p:grpSp>
          <p:nvGrpSpPr>
            <p:cNvPr id="5" name="Group 21"/>
            <p:cNvGrpSpPr/>
            <p:nvPr/>
          </p:nvGrpSpPr>
          <p:grpSpPr>
            <a:xfrm>
              <a:off x="6643702" y="1071546"/>
              <a:ext cx="604476" cy="785818"/>
              <a:chOff x="4419600" y="-2209800"/>
              <a:chExt cx="4191000" cy="5638800"/>
            </a:xfrm>
          </p:grpSpPr>
          <p:pic>
            <p:nvPicPr>
              <p:cNvPr id="44" name="Picture 2" descr="C:\Dev\Image Resources\Set1\image114.png"/>
              <p:cNvPicPr>
                <a:picLocks noChangeAspect="1" noChangeArrowheads="1"/>
              </p:cNvPicPr>
              <p:nvPr/>
            </p:nvPicPr>
            <p:blipFill>
              <a:blip r:embed="rId6" cstate="print"/>
              <a:srcRect/>
              <a:stretch>
                <a:fillRect/>
              </a:stretch>
            </p:blipFill>
            <p:spPr bwMode="auto">
              <a:xfrm>
                <a:off x="4419600" y="-2209800"/>
                <a:ext cx="3822700" cy="5638800"/>
              </a:xfrm>
              <a:prstGeom prst="rect">
                <a:avLst/>
              </a:prstGeom>
              <a:noFill/>
            </p:spPr>
          </p:pic>
          <p:pic>
            <p:nvPicPr>
              <p:cNvPr id="46" name="Picture 4" descr="C:\Dev\Image Resources\Set1\image140.png"/>
              <p:cNvPicPr>
                <a:picLocks noChangeAspect="1" noChangeArrowheads="1"/>
              </p:cNvPicPr>
              <p:nvPr/>
            </p:nvPicPr>
            <p:blipFill>
              <a:blip r:embed="rId7" cstate="print"/>
              <a:srcRect/>
              <a:stretch>
                <a:fillRect/>
              </a:stretch>
            </p:blipFill>
            <p:spPr bwMode="auto">
              <a:xfrm>
                <a:off x="7010400" y="838200"/>
                <a:ext cx="1600200" cy="1928004"/>
              </a:xfrm>
              <a:prstGeom prst="rect">
                <a:avLst/>
              </a:prstGeom>
              <a:noFill/>
            </p:spPr>
          </p:pic>
        </p:grpSp>
        <p:cxnSp>
          <p:nvCxnSpPr>
            <p:cNvPr id="62" name="Straight Connector 61"/>
            <p:cNvCxnSpPr/>
            <p:nvPr/>
          </p:nvCxnSpPr>
          <p:spPr>
            <a:xfrm rot="5400000">
              <a:off x="6072198" y="2357430"/>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7001686" y="2356636"/>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715934" y="2070884"/>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5858678" y="2070884"/>
              <a:ext cx="285752" cy="1588"/>
            </a:xfrm>
            <a:prstGeom prst="line">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flipH="1" flipV="1">
              <a:off x="5776752" y="1633356"/>
              <a:ext cx="285752" cy="1448148"/>
            </a:xfrm>
            <a:prstGeom prst="bentConnector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3" name="Elbow Connector 48"/>
            <p:cNvCxnSpPr/>
            <p:nvPr/>
          </p:nvCxnSpPr>
          <p:spPr>
            <a:xfrm rot="10800000">
              <a:off x="6643702" y="2214554"/>
              <a:ext cx="1500198" cy="285752"/>
            </a:xfrm>
            <a:prstGeom prst="bentConnector3">
              <a:avLst>
                <a:gd name="adj1" fmla="val -44"/>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pic>
        <p:nvPicPr>
          <p:cNvPr id="69" name="Picture 6" descr="C:\Dev\Image Resources\Set1\image65.png"/>
          <p:cNvPicPr>
            <a:picLocks noChangeAspect="1" noChangeArrowheads="1"/>
          </p:cNvPicPr>
          <p:nvPr/>
        </p:nvPicPr>
        <p:blipFill>
          <a:blip r:embed="rId8" cstate="print"/>
          <a:srcRect/>
          <a:stretch>
            <a:fillRect/>
          </a:stretch>
        </p:blipFill>
        <p:spPr bwMode="auto">
          <a:xfrm>
            <a:off x="5214942" y="3071810"/>
            <a:ext cx="337293" cy="357190"/>
          </a:xfrm>
          <a:prstGeom prst="rect">
            <a:avLst/>
          </a:prstGeom>
          <a:noFill/>
        </p:spPr>
      </p:pic>
      <p:pic>
        <p:nvPicPr>
          <p:cNvPr id="71" name="Picture 6" descr="C:\Dev\Image Resources\Set1\image65.png"/>
          <p:cNvPicPr>
            <a:picLocks noChangeAspect="1" noChangeArrowheads="1"/>
          </p:cNvPicPr>
          <p:nvPr/>
        </p:nvPicPr>
        <p:blipFill>
          <a:blip r:embed="rId8" cstate="print"/>
          <a:srcRect/>
          <a:stretch>
            <a:fillRect/>
          </a:stretch>
        </p:blipFill>
        <p:spPr bwMode="auto">
          <a:xfrm>
            <a:off x="7124518" y="3071810"/>
            <a:ext cx="337293" cy="357190"/>
          </a:xfrm>
          <a:prstGeom prst="rect">
            <a:avLst/>
          </a:prstGeom>
          <a:noFill/>
        </p:spPr>
      </p:pic>
      <p:pic>
        <p:nvPicPr>
          <p:cNvPr id="72" name="Picture 6" descr="C:\Dev\Image Resources\Set1\image65.png"/>
          <p:cNvPicPr>
            <a:picLocks noChangeAspect="1" noChangeArrowheads="1"/>
          </p:cNvPicPr>
          <p:nvPr/>
        </p:nvPicPr>
        <p:blipFill>
          <a:blip r:embed="rId8" cstate="print"/>
          <a:srcRect/>
          <a:stretch>
            <a:fillRect/>
          </a:stretch>
        </p:blipFill>
        <p:spPr bwMode="auto">
          <a:xfrm>
            <a:off x="8072462" y="3071810"/>
            <a:ext cx="337293" cy="357190"/>
          </a:xfrm>
          <a:prstGeom prst="rect">
            <a:avLst/>
          </a:prstGeom>
          <a:noFill/>
        </p:spPr>
      </p:pic>
      <p:pic>
        <p:nvPicPr>
          <p:cNvPr id="74" name="Picture 2" descr="C:\Dev\Image Resources\Set1\image114.png"/>
          <p:cNvPicPr>
            <a:picLocks noChangeAspect="1" noChangeArrowheads="1"/>
          </p:cNvPicPr>
          <p:nvPr/>
        </p:nvPicPr>
        <p:blipFill>
          <a:blip r:embed="rId3" cstate="print"/>
          <a:srcRect/>
          <a:stretch>
            <a:fillRect/>
          </a:stretch>
        </p:blipFill>
        <p:spPr bwMode="auto">
          <a:xfrm>
            <a:off x="4857752" y="4572008"/>
            <a:ext cx="642942" cy="877548"/>
          </a:xfrm>
          <a:prstGeom prst="rect">
            <a:avLst/>
          </a:prstGeom>
          <a:noFill/>
        </p:spPr>
      </p:pic>
      <p:sp>
        <p:nvSpPr>
          <p:cNvPr id="76" name="Rounded Rectangle 75"/>
          <p:cNvSpPr/>
          <p:nvPr/>
        </p:nvSpPr>
        <p:spPr bwMode="auto">
          <a:xfrm>
            <a:off x="5214942" y="4929198"/>
            <a:ext cx="1243026" cy="30956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Service Proxy</a:t>
            </a:r>
          </a:p>
        </p:txBody>
      </p:sp>
      <p:sp>
        <p:nvSpPr>
          <p:cNvPr id="78" name="Rounded Rectangle 77"/>
          <p:cNvSpPr/>
          <p:nvPr/>
        </p:nvSpPr>
        <p:spPr bwMode="auto">
          <a:xfrm>
            <a:off x="7192188" y="4929198"/>
            <a:ext cx="1243026" cy="30956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Service Proxy</a:t>
            </a:r>
          </a:p>
        </p:txBody>
      </p:sp>
      <p:cxnSp>
        <p:nvCxnSpPr>
          <p:cNvPr id="85" name="Straight Arrow Connector 84"/>
          <p:cNvCxnSpPr/>
          <p:nvPr/>
        </p:nvCxnSpPr>
        <p:spPr>
          <a:xfrm rot="5400000">
            <a:off x="7421589" y="4585501"/>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5487201" y="5556560"/>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bwMode="auto">
          <a:xfrm>
            <a:off x="5072066" y="5877142"/>
            <a:ext cx="1500198" cy="50006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Web Part, Pages</a:t>
            </a:r>
          </a:p>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(Service Consumer)</a:t>
            </a:r>
          </a:p>
        </p:txBody>
      </p:sp>
      <p:sp>
        <p:nvSpPr>
          <p:cNvPr id="88" name="Rounded Rectangle 87"/>
          <p:cNvSpPr/>
          <p:nvPr/>
        </p:nvSpPr>
        <p:spPr bwMode="auto">
          <a:xfrm>
            <a:off x="6705600" y="5877142"/>
            <a:ext cx="2286000" cy="50006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*.SVC’s, PowerShell </a:t>
            </a:r>
            <a:r>
              <a:rPr lang="en-US" sz="1100" dirty="0" err="1" smtClean="0">
                <a:solidFill>
                  <a:srgbClr val="FFFFFF"/>
                </a:solidFill>
                <a:effectLst>
                  <a:outerShdw blurRad="38100" dist="38100" dir="2700000" algn="tl">
                    <a:srgbClr val="000000">
                      <a:alpha val="43137"/>
                    </a:srgbClr>
                  </a:outerShdw>
                </a:effectLst>
                <a:latin typeface="Segoe" pitchFamily="34" charset="0"/>
              </a:rPr>
              <a:t>Cmdlets</a:t>
            </a:r>
            <a:endParaRPr lang="en-US" sz="1100" dirty="0" smtClean="0">
              <a:solidFill>
                <a:srgbClr val="FFFFFF"/>
              </a:solidFill>
              <a:effectLst>
                <a:outerShdw blurRad="38100" dist="38100" dir="2700000" algn="tl">
                  <a:srgbClr val="000000">
                    <a:alpha val="43137"/>
                  </a:srgbClr>
                </a:outerShdw>
              </a:effectLst>
              <a:latin typeface="Segoe" pitchFamily="34" charset="0"/>
            </a:endParaRPr>
          </a:p>
          <a:p>
            <a:pPr algn="ctr" defTabSz="914099" fontAlgn="base">
              <a:spcBef>
                <a:spcPct val="0"/>
              </a:spcBef>
              <a:spcAft>
                <a:spcPct val="0"/>
              </a:spcAft>
            </a:pPr>
            <a:r>
              <a:rPr lang="en-US" sz="1100" dirty="0" smtClean="0">
                <a:solidFill>
                  <a:srgbClr val="FFFFFF"/>
                </a:solidFill>
                <a:effectLst>
                  <a:outerShdw blurRad="38100" dist="38100" dir="2700000" algn="tl">
                    <a:srgbClr val="000000">
                      <a:alpha val="43137"/>
                    </a:srgbClr>
                  </a:outerShdw>
                </a:effectLst>
                <a:latin typeface="Segoe" pitchFamily="34" charset="0"/>
              </a:rPr>
              <a:t>(Service Consumer)</a:t>
            </a:r>
          </a:p>
        </p:txBody>
      </p:sp>
      <p:cxnSp>
        <p:nvCxnSpPr>
          <p:cNvPr id="90" name="Straight Arrow Connector 89"/>
          <p:cNvCxnSpPr/>
          <p:nvPr/>
        </p:nvCxnSpPr>
        <p:spPr>
          <a:xfrm rot="5400000">
            <a:off x="7416027" y="5576008"/>
            <a:ext cx="600577" cy="2087"/>
          </a:xfrm>
          <a:prstGeom prst="straightConnector1">
            <a:avLst/>
          </a:prstGeom>
          <a:ln w="57150" cap="sq">
            <a:solidFill>
              <a:schemeClr val="tx1"/>
            </a:solidFill>
            <a:miter lim="800000"/>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2" name="Content Placeholder 7"/>
          <p:cNvSpPr txBox="1">
            <a:spLocks/>
          </p:cNvSpPr>
          <p:nvPr/>
        </p:nvSpPr>
        <p:spPr>
          <a:xfrm>
            <a:off x="381000" y="2590808"/>
            <a:ext cx="4429156" cy="1071570"/>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Machine Instance: </a:t>
            </a:r>
            <a:b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Actual instance of the running service binaries on a server</a:t>
            </a:r>
          </a:p>
        </p:txBody>
      </p:sp>
      <p:sp>
        <p:nvSpPr>
          <p:cNvPr id="93" name="Content Placeholder 7"/>
          <p:cNvSpPr txBox="1">
            <a:spLocks/>
          </p:cNvSpPr>
          <p:nvPr/>
        </p:nvSpPr>
        <p:spPr>
          <a:xfrm>
            <a:off x="381000" y="3805254"/>
            <a:ext cx="4429156" cy="928694"/>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Application:</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Configuration of the service </a:t>
            </a:r>
            <a:b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in a farm</a:t>
            </a:r>
          </a:p>
        </p:txBody>
      </p:sp>
      <p:sp>
        <p:nvSpPr>
          <p:cNvPr id="94" name="Content Placeholder 7"/>
          <p:cNvSpPr txBox="1">
            <a:spLocks/>
          </p:cNvSpPr>
          <p:nvPr/>
        </p:nvSpPr>
        <p:spPr>
          <a:xfrm>
            <a:off x="381000" y="4948262"/>
            <a:ext cx="4429156" cy="785818"/>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Application Proxy:</a:t>
            </a:r>
            <a:b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Reference to the Service Application</a:t>
            </a:r>
          </a:p>
        </p:txBody>
      </p:sp>
      <p:sp>
        <p:nvSpPr>
          <p:cNvPr id="95" name="Content Placeholder 7"/>
          <p:cNvSpPr txBox="1">
            <a:spLocks/>
          </p:cNvSpPr>
          <p:nvPr/>
        </p:nvSpPr>
        <p:spPr>
          <a:xfrm>
            <a:off x="381000" y="5876932"/>
            <a:ext cx="4429156" cy="785842"/>
          </a:xfrm>
          <a:prstGeom prst="rect">
            <a:avLst/>
          </a:prstGeom>
        </p:spPr>
        <p:txBody>
          <a:bodyPr>
            <a:normAutofit/>
          </a:bodyPr>
          <a:lstStyle/>
          <a:p>
            <a:pPr marL="460375" marR="0" lvl="0" indent="-460375" algn="l" defTabSz="914363" rtl="0" eaLnBrk="1" fontAlgn="auto" latinLnBrk="0" hangingPunct="1">
              <a:lnSpc>
                <a:spcPct val="90000"/>
              </a:lnSpc>
              <a:spcBef>
                <a:spcPct val="20000"/>
              </a:spcBef>
              <a:spcAft>
                <a:spcPts val="0"/>
              </a:spcAft>
              <a:buClrTx/>
              <a:buSzPct val="85000"/>
              <a:buFontTx/>
              <a:buBlip>
                <a:blip r:embed="rId5"/>
              </a:buBlip>
              <a:tabLst/>
              <a:defRPr/>
            </a:pPr>
            <a:r>
              <a:rPr kumimoji="0" lang="en-US" sz="2000" b="1"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Service Consumer:</a:t>
            </a:r>
            <a: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 </a:t>
            </a:r>
            <a:br>
              <a:rPr kumimoji="0" lang="en-US" sz="20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br>
            <a:r>
              <a:rPr kumimoji="0" lang="en-US" sz="1800" b="0" i="0" u="none" strike="noStrike" kern="1200" cap="none" spc="0" normalizeH="0" baseline="0" noProof="0" dirty="0" smtClean="0">
                <a:ln>
                  <a:noFill/>
                </a:ln>
                <a:gradFill>
                  <a:gsLst>
                    <a:gs pos="0">
                      <a:schemeClr val="tx1"/>
                    </a:gs>
                    <a:gs pos="86000">
                      <a:schemeClr val="tx1"/>
                    </a:gs>
                  </a:gsLst>
                  <a:lin ang="5400000" scaled="0"/>
                </a:gradFill>
                <a:effectLst/>
                <a:uLnTx/>
                <a:uFillTx/>
                <a:latin typeface="+mn-lt"/>
                <a:ea typeface="+mn-ea"/>
                <a:cs typeface="+mn-cs"/>
              </a:rPr>
              <a:t>Bits that utilize the service’s logic</a:t>
            </a:r>
            <a:endParaRPr kumimoji="0" lang="en-US" sz="20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pic>
        <p:nvPicPr>
          <p:cNvPr id="97" name="Picture 6" descr="C:\Dev\Image Resources\Set1\image65.png"/>
          <p:cNvPicPr>
            <a:picLocks noChangeAspect="1" noChangeArrowheads="1"/>
          </p:cNvPicPr>
          <p:nvPr/>
        </p:nvPicPr>
        <p:blipFill>
          <a:blip r:embed="rId8" cstate="print"/>
          <a:srcRect/>
          <a:stretch>
            <a:fillRect/>
          </a:stretch>
        </p:blipFill>
        <p:spPr bwMode="auto">
          <a:xfrm>
            <a:off x="4000496" y="2000240"/>
            <a:ext cx="500066" cy="529565"/>
          </a:xfrm>
          <a:prstGeom prst="rect">
            <a:avLst/>
          </a:prstGeom>
          <a:noFill/>
        </p:spPr>
      </p:pic>
    </p:spTree>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eaLnBrk="1" latinLnBrk="0" hangingPunct="1"/>
            <a:r>
              <a:rPr lang="en-US" dirty="0"/>
              <a:t>What</a:t>
            </a:r>
            <a:r>
              <a:rPr lang="en-US" kern="1200" dirty="0" smtClean="0">
                <a:solidFill>
                  <a:schemeClr val="tx1"/>
                </a:solidFill>
                <a:ea typeface="+mj-ea"/>
                <a:cs typeface="+mj-cs"/>
              </a:rPr>
              <a:t> is a Service?</a:t>
            </a:r>
            <a:endParaRPr lang="en-US" dirty="0" smtClean="0"/>
          </a:p>
          <a:p>
            <a:pPr rtl="0" eaLnBrk="1" latinLnBrk="0" hangingPunct="1"/>
            <a:endParaRPr lang="en-US" dirty="0"/>
          </a:p>
        </p:txBody>
      </p:sp>
      <p:sp>
        <p:nvSpPr>
          <p:cNvPr id="3" name="Content Placeholder 2"/>
          <p:cNvSpPr>
            <a:spLocks noGrp="1"/>
          </p:cNvSpPr>
          <p:nvPr>
            <p:ph type="body" sz="quarter" idx="10"/>
          </p:nvPr>
        </p:nvSpPr>
        <p:spPr>
          <a:xfrm>
            <a:off x="381000" y="1420813"/>
            <a:ext cx="8382000" cy="4813010"/>
          </a:xfrm>
        </p:spPr>
        <p:txBody>
          <a:bodyPr vert="horz" wrap="square" lIns="0" tIns="0" rIns="0" bIns="0" rtlCol="0">
            <a:normAutofit/>
          </a:bodyPr>
          <a:lstStyle/>
          <a:p>
            <a:pPr marL="339976" indent="-339976">
              <a:lnSpc>
                <a:spcPct val="100000"/>
              </a:lnSpc>
            </a:pPr>
            <a:r>
              <a:rPr lang="en-US" sz="2600" dirty="0" err="1" smtClean="0"/>
              <a:t>Serv·ice</a:t>
            </a:r>
            <a:r>
              <a:rPr lang="en-US" sz="2600" dirty="0" smtClean="0"/>
              <a:t>[</a:t>
            </a:r>
            <a:r>
              <a:rPr lang="en-US" sz="2600" dirty="0" err="1" smtClean="0"/>
              <a:t>sûr'vĭs</a:t>
            </a:r>
            <a:r>
              <a:rPr lang="en-US" sz="2600" dirty="0" smtClean="0"/>
              <a:t>] –noun</a:t>
            </a:r>
          </a:p>
          <a:p>
            <a:pPr marL="735264" lvl="1" indent="-339976">
              <a:lnSpc>
                <a:spcPct val="100000"/>
              </a:lnSpc>
            </a:pPr>
            <a:r>
              <a:rPr lang="en-US" sz="2200" dirty="0" smtClean="0"/>
              <a:t>A resource provided to network clients; often provided by more than one server</a:t>
            </a:r>
            <a:endParaRPr lang="en-US" sz="2600" dirty="0" smtClean="0"/>
          </a:p>
          <a:p>
            <a:pPr marL="339976" indent="-339976">
              <a:lnSpc>
                <a:spcPct val="100000"/>
              </a:lnSpc>
            </a:pPr>
            <a:r>
              <a:rPr lang="en-US" sz="2600" dirty="0" smtClean="0"/>
              <a:t>SharePoint definition</a:t>
            </a:r>
          </a:p>
          <a:p>
            <a:pPr marL="735264" lvl="1" indent="-339976">
              <a:lnSpc>
                <a:spcPct val="100000"/>
              </a:lnSpc>
            </a:pPr>
            <a:r>
              <a:rPr lang="en-US" sz="2200" dirty="0" smtClean="0"/>
              <a:t>An Application Server tier feature that performs the useful function of providing Data or Processing resources to SharePoint features</a:t>
            </a:r>
            <a:endParaRPr lang="en-US" sz="2600" dirty="0" smtClean="0"/>
          </a:p>
          <a:p>
            <a:pPr marL="339976" indent="-339976">
              <a:lnSpc>
                <a:spcPct val="100000"/>
              </a:lnSpc>
            </a:pPr>
            <a:r>
              <a:rPr lang="en-US" sz="2600" dirty="0" smtClean="0"/>
              <a:t>Installed on one or more application servers</a:t>
            </a:r>
          </a:p>
        </p:txBody>
      </p:sp>
    </p:spTree>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dirty="0"/>
              <a:t>New Service Application </a:t>
            </a:r>
            <a:r>
              <a:rPr lang="en-US" dirty="0" smtClean="0"/>
              <a:t>Model</a:t>
            </a:r>
            <a:endParaRPr lang="en-US" dirty="0"/>
          </a:p>
        </p:txBody>
      </p:sp>
      <p:sp>
        <p:nvSpPr>
          <p:cNvPr id="3" name="Content Placeholder 2"/>
          <p:cNvSpPr>
            <a:spLocks noGrp="1"/>
          </p:cNvSpPr>
          <p:nvPr>
            <p:ph idx="1"/>
          </p:nvPr>
        </p:nvSpPr>
        <p:spPr>
          <a:xfrm>
            <a:off x="389435" y="1447800"/>
            <a:ext cx="8039861" cy="4995041"/>
          </a:xfrm>
        </p:spPr>
        <p:txBody>
          <a:bodyPr>
            <a:normAutofit fontScale="92500" lnSpcReduction="20000"/>
          </a:bodyPr>
          <a:lstStyle/>
          <a:p>
            <a:pPr marL="334963" indent="-334963">
              <a:lnSpc>
                <a:spcPct val="110000"/>
              </a:lnSpc>
            </a:pPr>
            <a:r>
              <a:rPr lang="en-US" sz="2000" dirty="0" smtClean="0"/>
              <a:t>SSPs are replaced with Service Applications</a:t>
            </a:r>
          </a:p>
          <a:p>
            <a:pPr marL="571500" lvl="1" indent="-228600">
              <a:lnSpc>
                <a:spcPct val="110000"/>
              </a:lnSpc>
            </a:pPr>
            <a:r>
              <a:rPr lang="en-US" sz="1800" dirty="0" smtClean="0"/>
              <a:t>A la carte, ‘unboxed’ services</a:t>
            </a:r>
          </a:p>
          <a:p>
            <a:pPr marL="571500" lvl="1" indent="-228600">
              <a:lnSpc>
                <a:spcPct val="110000"/>
              </a:lnSpc>
            </a:pPr>
            <a:r>
              <a:rPr lang="en-US" sz="1800" dirty="0" smtClean="0"/>
              <a:t>Integrated administration model</a:t>
            </a:r>
          </a:p>
          <a:p>
            <a:pPr marL="571500" lvl="1" indent="-228600">
              <a:lnSpc>
                <a:spcPct val="110000"/>
              </a:lnSpc>
            </a:pPr>
            <a:r>
              <a:rPr lang="en-US" sz="1800" dirty="0" smtClean="0"/>
              <a:t>3rd party extensibility</a:t>
            </a:r>
          </a:p>
          <a:p>
            <a:pPr marL="571500" lvl="1" indent="-228600">
              <a:lnSpc>
                <a:spcPct val="110000"/>
              </a:lnSpc>
            </a:pPr>
            <a:r>
              <a:rPr lang="en-US" sz="1800" dirty="0" smtClean="0"/>
              <a:t>And much more  … </a:t>
            </a:r>
            <a:r>
              <a:rPr lang="en-US" sz="1600" dirty="0" smtClean="0"/>
              <a:t>SharePoint Server has nearly 20 services</a:t>
            </a:r>
            <a:endParaRPr lang="en-US" sz="1800" dirty="0" smtClean="0"/>
          </a:p>
          <a:p>
            <a:pPr marL="571500" lvl="1" indent="-228600">
              <a:lnSpc>
                <a:spcPct val="110000"/>
              </a:lnSpc>
            </a:pPr>
            <a:endParaRPr lang="en-US" sz="1800" dirty="0" smtClean="0"/>
          </a:p>
          <a:p>
            <a:pPr marL="334963" indent="-334963">
              <a:lnSpc>
                <a:spcPct val="110000"/>
              </a:lnSpc>
            </a:pPr>
            <a:r>
              <a:rPr lang="en-US" sz="2000" dirty="0" smtClean="0"/>
              <a:t>SSP services split out into Service Applications</a:t>
            </a:r>
          </a:p>
          <a:p>
            <a:pPr marL="571500" lvl="1" indent="-228600">
              <a:lnSpc>
                <a:spcPct val="110000"/>
              </a:lnSpc>
            </a:pPr>
            <a:r>
              <a:rPr lang="en-US" sz="1800" dirty="0" smtClean="0"/>
              <a:t>User Profiles </a:t>
            </a:r>
          </a:p>
          <a:p>
            <a:pPr marL="571500" lvl="1" indent="-228600">
              <a:lnSpc>
                <a:spcPct val="110000"/>
              </a:lnSpc>
            </a:pPr>
            <a:r>
              <a:rPr lang="en-US" sz="1800" dirty="0" smtClean="0"/>
              <a:t>Search Service App</a:t>
            </a:r>
          </a:p>
          <a:p>
            <a:pPr marL="571500" lvl="1" indent="-228600">
              <a:lnSpc>
                <a:spcPct val="110000"/>
              </a:lnSpc>
            </a:pPr>
            <a:r>
              <a:rPr lang="en-US" sz="2200" b="1" dirty="0" smtClean="0">
                <a:solidFill>
                  <a:srgbClr val="FFC000"/>
                </a:solidFill>
              </a:rPr>
              <a:t>Project Service App</a:t>
            </a:r>
          </a:p>
          <a:p>
            <a:pPr marL="571500" lvl="1" indent="-228600">
              <a:lnSpc>
                <a:spcPct val="110000"/>
              </a:lnSpc>
            </a:pPr>
            <a:r>
              <a:rPr lang="en-US" sz="1800" dirty="0" smtClean="0"/>
              <a:t>Excel Service App</a:t>
            </a:r>
          </a:p>
          <a:p>
            <a:pPr marL="571500" lvl="1" indent="-228600">
              <a:lnSpc>
                <a:spcPct val="110000"/>
              </a:lnSpc>
            </a:pPr>
            <a:r>
              <a:rPr lang="en-US" sz="1800" dirty="0" smtClean="0"/>
              <a:t>Visio Service App</a:t>
            </a:r>
          </a:p>
          <a:p>
            <a:pPr marL="571500" lvl="1" indent="-228600">
              <a:lnSpc>
                <a:spcPct val="110000"/>
              </a:lnSpc>
            </a:pPr>
            <a:r>
              <a:rPr lang="en-US" sz="1800" dirty="0" smtClean="0"/>
              <a:t>Business Connectivity Service App</a:t>
            </a:r>
          </a:p>
          <a:p>
            <a:pPr marL="571500" lvl="1" indent="-228600">
              <a:lnSpc>
                <a:spcPct val="110000"/>
              </a:lnSpc>
            </a:pPr>
            <a:r>
              <a:rPr lang="en-US" sz="1800" dirty="0" smtClean="0"/>
              <a:t>And the new services in SharePoint Server SKUs</a:t>
            </a:r>
          </a:p>
          <a:p>
            <a:pPr marL="571500" lvl="1" indent="-228600">
              <a:lnSpc>
                <a:spcPct val="110000"/>
              </a:lnSpc>
            </a:pPr>
            <a:endParaRPr lang="en-US" sz="1800" dirty="0" smtClean="0"/>
          </a:p>
          <a:p>
            <a:pPr marL="334963" indent="-334963">
              <a:lnSpc>
                <a:spcPct val="110000"/>
              </a:lnSpc>
            </a:pPr>
            <a:r>
              <a:rPr lang="en-US" sz="2000" dirty="0" smtClean="0"/>
              <a:t>SharePoint Server 2007 SSPs upgrade into SharePoint Server 2010 Service Applications</a:t>
            </a:r>
          </a:p>
          <a:p>
            <a:pPr>
              <a:lnSpc>
                <a:spcPct val="110000"/>
              </a:lnSpc>
            </a:pPr>
            <a:endParaRPr lang="en-US" sz="2000" dirty="0"/>
          </a:p>
        </p:txBody>
      </p:sp>
    </p:spTree>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 name="Picture 10" descr="E:\Users\umeshu\AppData\Local\Microsoft\Windows\Temporary Internet Files\Content.IE5\PPN55CB2\MCj02943500000[1].wmf"/>
          <p:cNvPicPr>
            <a:picLocks noChangeAspect="1" noChangeArrowheads="1"/>
          </p:cNvPicPr>
          <p:nvPr/>
        </p:nvPicPr>
        <p:blipFill>
          <a:blip r:embed="rId3" cstate="print"/>
          <a:srcRect/>
          <a:stretch>
            <a:fillRect/>
          </a:stretch>
        </p:blipFill>
        <p:spPr bwMode="auto">
          <a:xfrm>
            <a:off x="292102" y="3690938"/>
            <a:ext cx="1046033" cy="957263"/>
          </a:xfrm>
          <a:prstGeom prst="rect">
            <a:avLst/>
          </a:prstGeom>
          <a:noFill/>
        </p:spPr>
      </p:pic>
      <p:sp>
        <p:nvSpPr>
          <p:cNvPr id="34" name="Oval 33"/>
          <p:cNvSpPr/>
          <p:nvPr/>
        </p:nvSpPr>
        <p:spPr>
          <a:xfrm>
            <a:off x="5562600" y="332575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Multiply 34"/>
          <p:cNvSpPr/>
          <p:nvPr/>
        </p:nvSpPr>
        <p:spPr>
          <a:xfrm>
            <a:off x="5562600" y="3325759"/>
            <a:ext cx="228600" cy="2286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Oval 35"/>
          <p:cNvSpPr/>
          <p:nvPr/>
        </p:nvSpPr>
        <p:spPr>
          <a:xfrm>
            <a:off x="2133600" y="384687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Multiply 36"/>
          <p:cNvSpPr/>
          <p:nvPr/>
        </p:nvSpPr>
        <p:spPr>
          <a:xfrm>
            <a:off x="2133600" y="3846871"/>
            <a:ext cx="228600" cy="2286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38" name="Picture 2"/>
          <p:cNvPicPr>
            <a:picLocks noChangeAspect="1" noChangeArrowheads="1"/>
          </p:cNvPicPr>
          <p:nvPr/>
        </p:nvPicPr>
        <p:blipFill>
          <a:blip r:embed="rId4" cstate="print"/>
          <a:srcRect/>
          <a:stretch>
            <a:fillRect/>
          </a:stretch>
        </p:blipFill>
        <p:spPr bwMode="auto">
          <a:xfrm>
            <a:off x="838200" y="3733799"/>
            <a:ext cx="304800" cy="321276"/>
          </a:xfrm>
          <a:prstGeom prst="rect">
            <a:avLst/>
          </a:prstGeom>
          <a:noFill/>
          <a:ln w="9525">
            <a:noFill/>
            <a:miter lim="800000"/>
            <a:headEnd/>
            <a:tailEnd/>
          </a:ln>
          <a:effectLst/>
        </p:spPr>
      </p:pic>
      <p:sp>
        <p:nvSpPr>
          <p:cNvPr id="39" name="Rectangle 38"/>
          <p:cNvSpPr/>
          <p:nvPr/>
        </p:nvSpPr>
        <p:spPr>
          <a:xfrm>
            <a:off x="6324600" y="2780015"/>
            <a:ext cx="2209800" cy="28740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2743200" y="2895599"/>
            <a:ext cx="2209800" cy="2743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prstClr val="black"/>
              </a:solidFill>
            </a:endParaRPr>
          </a:p>
        </p:txBody>
      </p:sp>
      <p:sp>
        <p:nvSpPr>
          <p:cNvPr id="41" name="Title 1"/>
          <p:cNvSpPr txBox="1">
            <a:spLocks/>
          </p:cNvSpPr>
          <p:nvPr/>
        </p:nvSpPr>
        <p:spPr>
          <a:xfrm>
            <a:off x="304800" y="1295400"/>
            <a:ext cx="8229600" cy="1143000"/>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endParaRPr lang="en-US" dirty="0"/>
          </a:p>
        </p:txBody>
      </p:sp>
      <p:sp>
        <p:nvSpPr>
          <p:cNvPr id="42" name="Rectangle 41"/>
          <p:cNvSpPr/>
          <p:nvPr/>
        </p:nvSpPr>
        <p:spPr>
          <a:xfrm>
            <a:off x="2971800" y="3200399"/>
            <a:ext cx="1752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3048000" y="3352799"/>
            <a:ext cx="1219200" cy="152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prstClr val="black"/>
              </a:solidFill>
            </a:endParaRPr>
          </a:p>
        </p:txBody>
      </p:sp>
      <p:sp>
        <p:nvSpPr>
          <p:cNvPr id="44" name="Rounded Rectangle 43"/>
          <p:cNvSpPr/>
          <p:nvPr/>
        </p:nvSpPr>
        <p:spPr>
          <a:xfrm>
            <a:off x="4343400" y="3352799"/>
            <a:ext cx="228600" cy="152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prstClr val="black"/>
              </a:solidFill>
            </a:endParaRPr>
          </a:p>
        </p:txBody>
      </p:sp>
      <p:sp>
        <p:nvSpPr>
          <p:cNvPr id="45" name="Rectangle 44"/>
          <p:cNvSpPr/>
          <p:nvPr/>
        </p:nvSpPr>
        <p:spPr>
          <a:xfrm>
            <a:off x="838200" y="3962399"/>
            <a:ext cx="838200" cy="2286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a:solidFill>
                  <a:prstClr val="white"/>
                </a:solidFill>
              </a:rPr>
              <a:t>Browser</a:t>
            </a:r>
          </a:p>
        </p:txBody>
      </p:sp>
      <p:sp>
        <p:nvSpPr>
          <p:cNvPr id="46" name="TextBox 45"/>
          <p:cNvSpPr txBox="1"/>
          <p:nvPr/>
        </p:nvSpPr>
        <p:spPr>
          <a:xfrm>
            <a:off x="2849880" y="5257801"/>
            <a:ext cx="2103120" cy="307777"/>
          </a:xfrm>
          <a:prstGeom prst="rect">
            <a:avLst/>
          </a:prstGeom>
          <a:noFill/>
        </p:spPr>
        <p:txBody>
          <a:bodyPr wrap="square" rtlCol="0">
            <a:spAutoFit/>
          </a:bodyPr>
          <a:lstStyle/>
          <a:p>
            <a:r>
              <a:rPr lang="en-US" sz="1400" b="1" dirty="0">
                <a:solidFill>
                  <a:schemeClr val="bg1"/>
                </a:solidFill>
              </a:rPr>
              <a:t>Web Front End Server</a:t>
            </a:r>
          </a:p>
        </p:txBody>
      </p:sp>
      <p:cxnSp>
        <p:nvCxnSpPr>
          <p:cNvPr id="47" name="Straight Arrow Connector 46"/>
          <p:cNvCxnSpPr/>
          <p:nvPr/>
        </p:nvCxnSpPr>
        <p:spPr>
          <a:xfrm>
            <a:off x="1828800" y="3962399"/>
            <a:ext cx="838200"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48200" y="3428999"/>
            <a:ext cx="2057400"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53200" y="5257801"/>
            <a:ext cx="1752600" cy="307777"/>
          </a:xfrm>
          <a:prstGeom prst="rect">
            <a:avLst/>
          </a:prstGeom>
          <a:noFill/>
        </p:spPr>
        <p:txBody>
          <a:bodyPr wrap="square" rtlCol="0">
            <a:spAutoFit/>
          </a:bodyPr>
          <a:lstStyle/>
          <a:p>
            <a:r>
              <a:rPr lang="en-US" sz="1400" b="1" dirty="0">
                <a:solidFill>
                  <a:schemeClr val="bg1"/>
                </a:solidFill>
              </a:rPr>
              <a:t>Application Server</a:t>
            </a:r>
          </a:p>
        </p:txBody>
      </p:sp>
      <p:cxnSp>
        <p:nvCxnSpPr>
          <p:cNvPr id="50" name="Straight Arrow Connector 49"/>
          <p:cNvCxnSpPr/>
          <p:nvPr/>
        </p:nvCxnSpPr>
        <p:spPr>
          <a:xfrm rot="10800000">
            <a:off x="4572000" y="3886199"/>
            <a:ext cx="2057400"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048000" y="3733799"/>
            <a:ext cx="1447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prstClr val="white"/>
                </a:solidFill>
              </a:rPr>
              <a:t>~~~~~~~~~~~~~</a:t>
            </a:r>
          </a:p>
          <a:p>
            <a:pPr algn="ctr"/>
            <a:r>
              <a:rPr lang="en-US" sz="1400" dirty="0">
                <a:solidFill>
                  <a:prstClr val="white"/>
                </a:solidFill>
              </a:rPr>
              <a:t>~~~~~~~~~~~~~</a:t>
            </a:r>
          </a:p>
        </p:txBody>
      </p:sp>
      <p:cxnSp>
        <p:nvCxnSpPr>
          <p:cNvPr id="52" name="Straight Arrow Connector 51"/>
          <p:cNvCxnSpPr/>
          <p:nvPr/>
        </p:nvCxnSpPr>
        <p:spPr>
          <a:xfrm>
            <a:off x="1828800" y="4190999"/>
            <a:ext cx="838200" cy="158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Picture 2" descr="E:\Users\umeshu\AppData\Local\Microsoft\Windows\Temporary Internet Files\Content.IE5\TCTW7SMS\MCj04247900000[1].wmf"/>
          <p:cNvPicPr>
            <a:picLocks noChangeAspect="1" noChangeArrowheads="1"/>
          </p:cNvPicPr>
          <p:nvPr/>
        </p:nvPicPr>
        <p:blipFill>
          <a:blip r:embed="rId5" cstate="print"/>
          <a:srcRect/>
          <a:stretch>
            <a:fillRect/>
          </a:stretch>
        </p:blipFill>
        <p:spPr bwMode="auto">
          <a:xfrm>
            <a:off x="2714626" y="2514599"/>
            <a:ext cx="561974" cy="660400"/>
          </a:xfrm>
          <a:prstGeom prst="rect">
            <a:avLst/>
          </a:prstGeom>
          <a:noFill/>
        </p:spPr>
      </p:pic>
      <p:pic>
        <p:nvPicPr>
          <p:cNvPr id="54" name="Picture 3" descr="E:\Users\umeshu\AppData\Local\Microsoft\Windows\Temporary Internet Files\Content.IE5\V411YG3V\MCj04247700000[1].wmf"/>
          <p:cNvPicPr>
            <a:picLocks noChangeAspect="1" noChangeArrowheads="1"/>
          </p:cNvPicPr>
          <p:nvPr/>
        </p:nvPicPr>
        <p:blipFill>
          <a:blip r:embed="rId6" cstate="print"/>
          <a:srcRect/>
          <a:stretch>
            <a:fillRect/>
          </a:stretch>
        </p:blipFill>
        <p:spPr bwMode="auto">
          <a:xfrm>
            <a:off x="6187398" y="2400299"/>
            <a:ext cx="518202" cy="835024"/>
          </a:xfrm>
          <a:prstGeom prst="rect">
            <a:avLst/>
          </a:prstGeom>
          <a:noFill/>
        </p:spPr>
      </p:pic>
      <p:sp>
        <p:nvSpPr>
          <p:cNvPr id="56" name="12-Point Star 2"/>
          <p:cNvSpPr/>
          <p:nvPr/>
        </p:nvSpPr>
        <p:spPr bwMode="auto">
          <a:xfrm>
            <a:off x="6629400" y="2976919"/>
            <a:ext cx="1188720" cy="1188720"/>
          </a:xfrm>
          <a:custGeom>
            <a:avLst/>
            <a:gdLst>
              <a:gd name="connsiteX0" fmla="*/ 0 w 1295400"/>
              <a:gd name="connsiteY0" fmla="*/ 647700 h 1295400"/>
              <a:gd name="connsiteX1" fmla="*/ 156580 w 1295400"/>
              <a:gd name="connsiteY1" fmla="*/ 516105 h 1295400"/>
              <a:gd name="connsiteX2" fmla="*/ 86775 w 1295400"/>
              <a:gd name="connsiteY2" fmla="*/ 323850 h 1295400"/>
              <a:gd name="connsiteX3" fmla="*/ 288175 w 1295400"/>
              <a:gd name="connsiteY3" fmla="*/ 288175 h 1295400"/>
              <a:gd name="connsiteX4" fmla="*/ 323850 w 1295400"/>
              <a:gd name="connsiteY4" fmla="*/ 86775 h 1295400"/>
              <a:gd name="connsiteX5" fmla="*/ 516105 w 1295400"/>
              <a:gd name="connsiteY5" fmla="*/ 156580 h 1295400"/>
              <a:gd name="connsiteX6" fmla="*/ 647700 w 1295400"/>
              <a:gd name="connsiteY6" fmla="*/ 0 h 1295400"/>
              <a:gd name="connsiteX7" fmla="*/ 779295 w 1295400"/>
              <a:gd name="connsiteY7" fmla="*/ 156580 h 1295400"/>
              <a:gd name="connsiteX8" fmla="*/ 971550 w 1295400"/>
              <a:gd name="connsiteY8" fmla="*/ 86775 h 1295400"/>
              <a:gd name="connsiteX9" fmla="*/ 1007225 w 1295400"/>
              <a:gd name="connsiteY9" fmla="*/ 288175 h 1295400"/>
              <a:gd name="connsiteX10" fmla="*/ 1208625 w 1295400"/>
              <a:gd name="connsiteY10" fmla="*/ 323850 h 1295400"/>
              <a:gd name="connsiteX11" fmla="*/ 1138820 w 1295400"/>
              <a:gd name="connsiteY11" fmla="*/ 516105 h 1295400"/>
              <a:gd name="connsiteX12" fmla="*/ 1295400 w 1295400"/>
              <a:gd name="connsiteY12" fmla="*/ 647700 h 1295400"/>
              <a:gd name="connsiteX13" fmla="*/ 1138820 w 1295400"/>
              <a:gd name="connsiteY13" fmla="*/ 779295 h 1295400"/>
              <a:gd name="connsiteX14" fmla="*/ 1208625 w 1295400"/>
              <a:gd name="connsiteY14" fmla="*/ 971550 h 1295400"/>
              <a:gd name="connsiteX15" fmla="*/ 1007225 w 1295400"/>
              <a:gd name="connsiteY15" fmla="*/ 1007225 h 1295400"/>
              <a:gd name="connsiteX16" fmla="*/ 971550 w 1295400"/>
              <a:gd name="connsiteY16" fmla="*/ 1208625 h 1295400"/>
              <a:gd name="connsiteX17" fmla="*/ 779295 w 1295400"/>
              <a:gd name="connsiteY17" fmla="*/ 1138820 h 1295400"/>
              <a:gd name="connsiteX18" fmla="*/ 647700 w 1295400"/>
              <a:gd name="connsiteY18" fmla="*/ 1295400 h 1295400"/>
              <a:gd name="connsiteX19" fmla="*/ 516105 w 1295400"/>
              <a:gd name="connsiteY19" fmla="*/ 1138820 h 1295400"/>
              <a:gd name="connsiteX20" fmla="*/ 323850 w 1295400"/>
              <a:gd name="connsiteY20" fmla="*/ 1208625 h 1295400"/>
              <a:gd name="connsiteX21" fmla="*/ 288175 w 1295400"/>
              <a:gd name="connsiteY21" fmla="*/ 1007225 h 1295400"/>
              <a:gd name="connsiteX22" fmla="*/ 86775 w 1295400"/>
              <a:gd name="connsiteY22" fmla="*/ 971550 h 1295400"/>
              <a:gd name="connsiteX23" fmla="*/ 156580 w 1295400"/>
              <a:gd name="connsiteY23" fmla="*/ 779295 h 1295400"/>
              <a:gd name="connsiteX24" fmla="*/ 0 w 1295400"/>
              <a:gd name="connsiteY24"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88175 w 1295400"/>
              <a:gd name="connsiteY3" fmla="*/ 288175 h 1295400"/>
              <a:gd name="connsiteX4" fmla="*/ 323850 w 1295400"/>
              <a:gd name="connsiteY4" fmla="*/ 86775 h 1295400"/>
              <a:gd name="connsiteX5" fmla="*/ 516105 w 1295400"/>
              <a:gd name="connsiteY5" fmla="*/ 156580 h 1295400"/>
              <a:gd name="connsiteX6" fmla="*/ 647700 w 1295400"/>
              <a:gd name="connsiteY6" fmla="*/ 0 h 1295400"/>
              <a:gd name="connsiteX7" fmla="*/ 779295 w 1295400"/>
              <a:gd name="connsiteY7" fmla="*/ 156580 h 1295400"/>
              <a:gd name="connsiteX8" fmla="*/ 971550 w 1295400"/>
              <a:gd name="connsiteY8" fmla="*/ 86775 h 1295400"/>
              <a:gd name="connsiteX9" fmla="*/ 1007225 w 1295400"/>
              <a:gd name="connsiteY9" fmla="*/ 288175 h 1295400"/>
              <a:gd name="connsiteX10" fmla="*/ 1208625 w 1295400"/>
              <a:gd name="connsiteY10" fmla="*/ 323850 h 1295400"/>
              <a:gd name="connsiteX11" fmla="*/ 1138820 w 1295400"/>
              <a:gd name="connsiteY11" fmla="*/ 516105 h 1295400"/>
              <a:gd name="connsiteX12" fmla="*/ 1295400 w 1295400"/>
              <a:gd name="connsiteY12" fmla="*/ 647700 h 1295400"/>
              <a:gd name="connsiteX13" fmla="*/ 1138820 w 1295400"/>
              <a:gd name="connsiteY13" fmla="*/ 779295 h 1295400"/>
              <a:gd name="connsiteX14" fmla="*/ 1208625 w 1295400"/>
              <a:gd name="connsiteY14" fmla="*/ 971550 h 1295400"/>
              <a:gd name="connsiteX15" fmla="*/ 1007225 w 1295400"/>
              <a:gd name="connsiteY15" fmla="*/ 1007225 h 1295400"/>
              <a:gd name="connsiteX16" fmla="*/ 971550 w 1295400"/>
              <a:gd name="connsiteY16" fmla="*/ 1208625 h 1295400"/>
              <a:gd name="connsiteX17" fmla="*/ 779295 w 1295400"/>
              <a:gd name="connsiteY17" fmla="*/ 1138820 h 1295400"/>
              <a:gd name="connsiteX18" fmla="*/ 647700 w 1295400"/>
              <a:gd name="connsiteY18" fmla="*/ 1295400 h 1295400"/>
              <a:gd name="connsiteX19" fmla="*/ 516105 w 1295400"/>
              <a:gd name="connsiteY19" fmla="*/ 1138820 h 1295400"/>
              <a:gd name="connsiteX20" fmla="*/ 323850 w 1295400"/>
              <a:gd name="connsiteY20" fmla="*/ 1208625 h 1295400"/>
              <a:gd name="connsiteX21" fmla="*/ 288175 w 1295400"/>
              <a:gd name="connsiteY21" fmla="*/ 1007225 h 1295400"/>
              <a:gd name="connsiteX22" fmla="*/ 86775 w 1295400"/>
              <a:gd name="connsiteY22" fmla="*/ 971550 h 1295400"/>
              <a:gd name="connsiteX23" fmla="*/ 156580 w 1295400"/>
              <a:gd name="connsiteY23" fmla="*/ 779295 h 1295400"/>
              <a:gd name="connsiteX24" fmla="*/ 0 w 1295400"/>
              <a:gd name="connsiteY24"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195538 w 1295400"/>
              <a:gd name="connsiteY3" fmla="*/ 338478 h 1295400"/>
              <a:gd name="connsiteX4" fmla="*/ 288175 w 1295400"/>
              <a:gd name="connsiteY4" fmla="*/ 288175 h 1295400"/>
              <a:gd name="connsiteX5" fmla="*/ 323850 w 1295400"/>
              <a:gd name="connsiteY5" fmla="*/ 86775 h 1295400"/>
              <a:gd name="connsiteX6" fmla="*/ 516105 w 1295400"/>
              <a:gd name="connsiteY6" fmla="*/ 156580 h 1295400"/>
              <a:gd name="connsiteX7" fmla="*/ 647700 w 1295400"/>
              <a:gd name="connsiteY7" fmla="*/ 0 h 1295400"/>
              <a:gd name="connsiteX8" fmla="*/ 779295 w 1295400"/>
              <a:gd name="connsiteY8" fmla="*/ 156580 h 1295400"/>
              <a:gd name="connsiteX9" fmla="*/ 971550 w 1295400"/>
              <a:gd name="connsiteY9" fmla="*/ 86775 h 1295400"/>
              <a:gd name="connsiteX10" fmla="*/ 1007225 w 1295400"/>
              <a:gd name="connsiteY10" fmla="*/ 288175 h 1295400"/>
              <a:gd name="connsiteX11" fmla="*/ 1208625 w 1295400"/>
              <a:gd name="connsiteY11" fmla="*/ 323850 h 1295400"/>
              <a:gd name="connsiteX12" fmla="*/ 1138820 w 1295400"/>
              <a:gd name="connsiteY12" fmla="*/ 516105 h 1295400"/>
              <a:gd name="connsiteX13" fmla="*/ 1295400 w 1295400"/>
              <a:gd name="connsiteY13" fmla="*/ 647700 h 1295400"/>
              <a:gd name="connsiteX14" fmla="*/ 1138820 w 1295400"/>
              <a:gd name="connsiteY14" fmla="*/ 779295 h 1295400"/>
              <a:gd name="connsiteX15" fmla="*/ 1208625 w 1295400"/>
              <a:gd name="connsiteY15" fmla="*/ 971550 h 1295400"/>
              <a:gd name="connsiteX16" fmla="*/ 1007225 w 1295400"/>
              <a:gd name="connsiteY16" fmla="*/ 1007225 h 1295400"/>
              <a:gd name="connsiteX17" fmla="*/ 971550 w 1295400"/>
              <a:gd name="connsiteY17" fmla="*/ 1208625 h 1295400"/>
              <a:gd name="connsiteX18" fmla="*/ 779295 w 1295400"/>
              <a:gd name="connsiteY18" fmla="*/ 1138820 h 1295400"/>
              <a:gd name="connsiteX19" fmla="*/ 647700 w 1295400"/>
              <a:gd name="connsiteY19" fmla="*/ 1295400 h 1295400"/>
              <a:gd name="connsiteX20" fmla="*/ 516105 w 1295400"/>
              <a:gd name="connsiteY20" fmla="*/ 1138820 h 1295400"/>
              <a:gd name="connsiteX21" fmla="*/ 323850 w 1295400"/>
              <a:gd name="connsiteY21" fmla="*/ 1208625 h 1295400"/>
              <a:gd name="connsiteX22" fmla="*/ 288175 w 1295400"/>
              <a:gd name="connsiteY22" fmla="*/ 1007225 h 1295400"/>
              <a:gd name="connsiteX23" fmla="*/ 86775 w 1295400"/>
              <a:gd name="connsiteY23" fmla="*/ 971550 h 1295400"/>
              <a:gd name="connsiteX24" fmla="*/ 156580 w 1295400"/>
              <a:gd name="connsiteY24" fmla="*/ 779295 h 1295400"/>
              <a:gd name="connsiteX25" fmla="*/ 0 w 1295400"/>
              <a:gd name="connsiteY25"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288175 w 1295400"/>
              <a:gd name="connsiteY4" fmla="*/ 288175 h 1295400"/>
              <a:gd name="connsiteX5" fmla="*/ 323850 w 1295400"/>
              <a:gd name="connsiteY5" fmla="*/ 86775 h 1295400"/>
              <a:gd name="connsiteX6" fmla="*/ 516105 w 1295400"/>
              <a:gd name="connsiteY6" fmla="*/ 156580 h 1295400"/>
              <a:gd name="connsiteX7" fmla="*/ 647700 w 1295400"/>
              <a:gd name="connsiteY7" fmla="*/ 0 h 1295400"/>
              <a:gd name="connsiteX8" fmla="*/ 779295 w 1295400"/>
              <a:gd name="connsiteY8" fmla="*/ 156580 h 1295400"/>
              <a:gd name="connsiteX9" fmla="*/ 971550 w 1295400"/>
              <a:gd name="connsiteY9" fmla="*/ 86775 h 1295400"/>
              <a:gd name="connsiteX10" fmla="*/ 1007225 w 1295400"/>
              <a:gd name="connsiteY10" fmla="*/ 288175 h 1295400"/>
              <a:gd name="connsiteX11" fmla="*/ 1208625 w 1295400"/>
              <a:gd name="connsiteY11" fmla="*/ 323850 h 1295400"/>
              <a:gd name="connsiteX12" fmla="*/ 1138820 w 1295400"/>
              <a:gd name="connsiteY12" fmla="*/ 516105 h 1295400"/>
              <a:gd name="connsiteX13" fmla="*/ 1295400 w 1295400"/>
              <a:gd name="connsiteY13" fmla="*/ 647700 h 1295400"/>
              <a:gd name="connsiteX14" fmla="*/ 1138820 w 1295400"/>
              <a:gd name="connsiteY14" fmla="*/ 779295 h 1295400"/>
              <a:gd name="connsiteX15" fmla="*/ 1208625 w 1295400"/>
              <a:gd name="connsiteY15" fmla="*/ 971550 h 1295400"/>
              <a:gd name="connsiteX16" fmla="*/ 1007225 w 1295400"/>
              <a:gd name="connsiteY16" fmla="*/ 1007225 h 1295400"/>
              <a:gd name="connsiteX17" fmla="*/ 971550 w 1295400"/>
              <a:gd name="connsiteY17" fmla="*/ 1208625 h 1295400"/>
              <a:gd name="connsiteX18" fmla="*/ 779295 w 1295400"/>
              <a:gd name="connsiteY18" fmla="*/ 1138820 h 1295400"/>
              <a:gd name="connsiteX19" fmla="*/ 647700 w 1295400"/>
              <a:gd name="connsiteY19" fmla="*/ 1295400 h 1295400"/>
              <a:gd name="connsiteX20" fmla="*/ 516105 w 1295400"/>
              <a:gd name="connsiteY20" fmla="*/ 1138820 h 1295400"/>
              <a:gd name="connsiteX21" fmla="*/ 323850 w 1295400"/>
              <a:gd name="connsiteY21" fmla="*/ 1208625 h 1295400"/>
              <a:gd name="connsiteX22" fmla="*/ 288175 w 1295400"/>
              <a:gd name="connsiteY22" fmla="*/ 1007225 h 1295400"/>
              <a:gd name="connsiteX23" fmla="*/ 86775 w 1295400"/>
              <a:gd name="connsiteY23" fmla="*/ 971550 h 1295400"/>
              <a:gd name="connsiteX24" fmla="*/ 156580 w 1295400"/>
              <a:gd name="connsiteY24" fmla="*/ 779295 h 1295400"/>
              <a:gd name="connsiteX25" fmla="*/ 0 w 1295400"/>
              <a:gd name="connsiteY25"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288175 w 1295400"/>
              <a:gd name="connsiteY4" fmla="*/ 288175 h 1295400"/>
              <a:gd name="connsiteX5" fmla="*/ 323850 w 1295400"/>
              <a:gd name="connsiteY5" fmla="*/ 86775 h 1295400"/>
              <a:gd name="connsiteX6" fmla="*/ 422249 w 1295400"/>
              <a:gd name="connsiteY6" fmla="*/ 134438 h 1295400"/>
              <a:gd name="connsiteX7" fmla="*/ 516105 w 1295400"/>
              <a:gd name="connsiteY7" fmla="*/ 156580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288175 w 1295400"/>
              <a:gd name="connsiteY4" fmla="*/ 288175 h 1295400"/>
              <a:gd name="connsiteX5" fmla="*/ 323850 w 1295400"/>
              <a:gd name="connsiteY5" fmla="*/ 86775 h 1295400"/>
              <a:gd name="connsiteX6" fmla="*/ 437363 w 1295400"/>
              <a:gd name="connsiteY6" fmla="*/ 66425 h 1295400"/>
              <a:gd name="connsiteX7" fmla="*/ 516105 w 1295400"/>
              <a:gd name="connsiteY7" fmla="*/ 156580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288175 w 1295400"/>
              <a:gd name="connsiteY4" fmla="*/ 288175 h 1295400"/>
              <a:gd name="connsiteX5" fmla="*/ 293622 w 1295400"/>
              <a:gd name="connsiteY5" fmla="*/ 132117 h 1295400"/>
              <a:gd name="connsiteX6" fmla="*/ 437363 w 1295400"/>
              <a:gd name="connsiteY6" fmla="*/ 66425 h 1295400"/>
              <a:gd name="connsiteX7" fmla="*/ 516105 w 1295400"/>
              <a:gd name="connsiteY7" fmla="*/ 156580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348631 w 1295400"/>
              <a:gd name="connsiteY4" fmla="*/ 310846 h 1295400"/>
              <a:gd name="connsiteX5" fmla="*/ 293622 w 1295400"/>
              <a:gd name="connsiteY5" fmla="*/ 132117 h 1295400"/>
              <a:gd name="connsiteX6" fmla="*/ 437363 w 1295400"/>
              <a:gd name="connsiteY6" fmla="*/ 66425 h 1295400"/>
              <a:gd name="connsiteX7" fmla="*/ 516105 w 1295400"/>
              <a:gd name="connsiteY7" fmla="*/ 156580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7700 h 1295400"/>
              <a:gd name="connsiteX1" fmla="*/ 156580 w 1295400"/>
              <a:gd name="connsiteY1" fmla="*/ 516105 h 1295400"/>
              <a:gd name="connsiteX2" fmla="*/ 56547 w 1295400"/>
              <a:gd name="connsiteY2" fmla="*/ 399421 h 1295400"/>
              <a:gd name="connsiteX3" fmla="*/ 203095 w 1295400"/>
              <a:gd name="connsiteY3" fmla="*/ 278021 h 1295400"/>
              <a:gd name="connsiteX4" fmla="*/ 348631 w 1295400"/>
              <a:gd name="connsiteY4" fmla="*/ 310846 h 1295400"/>
              <a:gd name="connsiteX5" fmla="*/ 293622 w 1295400"/>
              <a:gd name="connsiteY5" fmla="*/ 132117 h 1295400"/>
              <a:gd name="connsiteX6" fmla="*/ 437363 w 1295400"/>
              <a:gd name="connsiteY6" fmla="*/ 66425 h 1295400"/>
              <a:gd name="connsiteX7" fmla="*/ 538776 w 1295400"/>
              <a:gd name="connsiteY7" fmla="*/ 141466 h 1295400"/>
              <a:gd name="connsiteX8" fmla="*/ 647700 w 1295400"/>
              <a:gd name="connsiteY8" fmla="*/ 0 h 1295400"/>
              <a:gd name="connsiteX9" fmla="*/ 779295 w 1295400"/>
              <a:gd name="connsiteY9" fmla="*/ 156580 h 1295400"/>
              <a:gd name="connsiteX10" fmla="*/ 971550 w 1295400"/>
              <a:gd name="connsiteY10" fmla="*/ 86775 h 1295400"/>
              <a:gd name="connsiteX11" fmla="*/ 1007225 w 1295400"/>
              <a:gd name="connsiteY11" fmla="*/ 288175 h 1295400"/>
              <a:gd name="connsiteX12" fmla="*/ 1208625 w 1295400"/>
              <a:gd name="connsiteY12" fmla="*/ 323850 h 1295400"/>
              <a:gd name="connsiteX13" fmla="*/ 1138820 w 1295400"/>
              <a:gd name="connsiteY13" fmla="*/ 516105 h 1295400"/>
              <a:gd name="connsiteX14" fmla="*/ 1295400 w 1295400"/>
              <a:gd name="connsiteY14" fmla="*/ 647700 h 1295400"/>
              <a:gd name="connsiteX15" fmla="*/ 1138820 w 1295400"/>
              <a:gd name="connsiteY15" fmla="*/ 779295 h 1295400"/>
              <a:gd name="connsiteX16" fmla="*/ 1208625 w 1295400"/>
              <a:gd name="connsiteY16" fmla="*/ 971550 h 1295400"/>
              <a:gd name="connsiteX17" fmla="*/ 1007225 w 1295400"/>
              <a:gd name="connsiteY17" fmla="*/ 1007225 h 1295400"/>
              <a:gd name="connsiteX18" fmla="*/ 971550 w 1295400"/>
              <a:gd name="connsiteY18" fmla="*/ 1208625 h 1295400"/>
              <a:gd name="connsiteX19" fmla="*/ 779295 w 1295400"/>
              <a:gd name="connsiteY19" fmla="*/ 1138820 h 1295400"/>
              <a:gd name="connsiteX20" fmla="*/ 647700 w 1295400"/>
              <a:gd name="connsiteY20" fmla="*/ 1295400 h 1295400"/>
              <a:gd name="connsiteX21" fmla="*/ 516105 w 1295400"/>
              <a:gd name="connsiteY21" fmla="*/ 1138820 h 1295400"/>
              <a:gd name="connsiteX22" fmla="*/ 323850 w 1295400"/>
              <a:gd name="connsiteY22" fmla="*/ 1208625 h 1295400"/>
              <a:gd name="connsiteX23" fmla="*/ 288175 w 1295400"/>
              <a:gd name="connsiteY23" fmla="*/ 1007225 h 1295400"/>
              <a:gd name="connsiteX24" fmla="*/ 86775 w 1295400"/>
              <a:gd name="connsiteY24" fmla="*/ 971550 h 1295400"/>
              <a:gd name="connsiteX25" fmla="*/ 156580 w 1295400"/>
              <a:gd name="connsiteY25" fmla="*/ 779295 h 1295400"/>
              <a:gd name="connsiteX26" fmla="*/ 0 w 1295400"/>
              <a:gd name="connsiteY26" fmla="*/ 647700 h 1295400"/>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93622 w 1295400"/>
              <a:gd name="connsiteY5" fmla="*/ 124560 h 1287843"/>
              <a:gd name="connsiteX6" fmla="*/ 437363 w 1295400"/>
              <a:gd name="connsiteY6" fmla="*/ 58868 h 1287843"/>
              <a:gd name="connsiteX7" fmla="*/ 538776 w 1295400"/>
              <a:gd name="connsiteY7" fmla="*/ 133909 h 1287843"/>
              <a:gd name="connsiteX8" fmla="*/ 594801 w 1295400"/>
              <a:gd name="connsiteY8" fmla="*/ 0 h 1287843"/>
              <a:gd name="connsiteX9" fmla="*/ 779295 w 1295400"/>
              <a:gd name="connsiteY9" fmla="*/ 149023 h 1287843"/>
              <a:gd name="connsiteX10" fmla="*/ 971550 w 1295400"/>
              <a:gd name="connsiteY10" fmla="*/ 79218 h 1287843"/>
              <a:gd name="connsiteX11" fmla="*/ 1007225 w 1295400"/>
              <a:gd name="connsiteY11" fmla="*/ 280618 h 1287843"/>
              <a:gd name="connsiteX12" fmla="*/ 1208625 w 1295400"/>
              <a:gd name="connsiteY12" fmla="*/ 316293 h 1287843"/>
              <a:gd name="connsiteX13" fmla="*/ 1138820 w 1295400"/>
              <a:gd name="connsiteY13" fmla="*/ 508548 h 1287843"/>
              <a:gd name="connsiteX14" fmla="*/ 1295400 w 1295400"/>
              <a:gd name="connsiteY14" fmla="*/ 640143 h 1287843"/>
              <a:gd name="connsiteX15" fmla="*/ 1138820 w 1295400"/>
              <a:gd name="connsiteY15" fmla="*/ 771738 h 1287843"/>
              <a:gd name="connsiteX16" fmla="*/ 1208625 w 1295400"/>
              <a:gd name="connsiteY16" fmla="*/ 963993 h 1287843"/>
              <a:gd name="connsiteX17" fmla="*/ 1007225 w 1295400"/>
              <a:gd name="connsiteY17" fmla="*/ 999668 h 1287843"/>
              <a:gd name="connsiteX18" fmla="*/ 971550 w 1295400"/>
              <a:gd name="connsiteY18" fmla="*/ 1201068 h 1287843"/>
              <a:gd name="connsiteX19" fmla="*/ 779295 w 1295400"/>
              <a:gd name="connsiteY19" fmla="*/ 1131263 h 1287843"/>
              <a:gd name="connsiteX20" fmla="*/ 647700 w 1295400"/>
              <a:gd name="connsiteY20" fmla="*/ 1287843 h 1287843"/>
              <a:gd name="connsiteX21" fmla="*/ 516105 w 1295400"/>
              <a:gd name="connsiteY21" fmla="*/ 1131263 h 1287843"/>
              <a:gd name="connsiteX22" fmla="*/ 323850 w 1295400"/>
              <a:gd name="connsiteY22" fmla="*/ 1201068 h 1287843"/>
              <a:gd name="connsiteX23" fmla="*/ 288175 w 1295400"/>
              <a:gd name="connsiteY23" fmla="*/ 999668 h 1287843"/>
              <a:gd name="connsiteX24" fmla="*/ 86775 w 1295400"/>
              <a:gd name="connsiteY24" fmla="*/ 963993 h 1287843"/>
              <a:gd name="connsiteX25" fmla="*/ 156580 w 1295400"/>
              <a:gd name="connsiteY25" fmla="*/ 771738 h 1287843"/>
              <a:gd name="connsiteX26" fmla="*/ 0 w 1295400"/>
              <a:gd name="connsiteY26"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93622 w 1295400"/>
              <a:gd name="connsiteY5" fmla="*/ 124560 h 1287843"/>
              <a:gd name="connsiteX6" fmla="*/ 437363 w 1295400"/>
              <a:gd name="connsiteY6" fmla="*/ 58868 h 1287843"/>
              <a:gd name="connsiteX7" fmla="*/ 538776 w 1295400"/>
              <a:gd name="connsiteY7" fmla="*/ 133909 h 1287843"/>
              <a:gd name="connsiteX8" fmla="*/ 594801 w 1295400"/>
              <a:gd name="connsiteY8" fmla="*/ 0 h 1287843"/>
              <a:gd name="connsiteX9" fmla="*/ 701859 w 1295400"/>
              <a:gd name="connsiteY9" fmla="*/ 89096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93622 w 1295400"/>
              <a:gd name="connsiteY5" fmla="*/ 124560 h 1287843"/>
              <a:gd name="connsiteX6" fmla="*/ 437363 w 1295400"/>
              <a:gd name="connsiteY6" fmla="*/ 58868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86148 w 1295400"/>
              <a:gd name="connsiteY5" fmla="*/ 159442 h 1287843"/>
              <a:gd name="connsiteX6" fmla="*/ 437363 w 1295400"/>
              <a:gd name="connsiteY6" fmla="*/ 58868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20309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56547 w 1295400"/>
              <a:gd name="connsiteY2" fmla="*/ 391864 h 1287843"/>
              <a:gd name="connsiteX3" fmla="*/ 17070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69005 w 1295400"/>
              <a:gd name="connsiteY2" fmla="*/ 404321 h 1287843"/>
              <a:gd name="connsiteX3" fmla="*/ 17070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101395 w 1295400"/>
              <a:gd name="connsiteY2" fmla="*/ 409304 h 1287843"/>
              <a:gd name="connsiteX3" fmla="*/ 17070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348631 w 1295400"/>
              <a:gd name="connsiteY4" fmla="*/ 303289 h 1287843"/>
              <a:gd name="connsiteX5" fmla="*/ 286148 w 1295400"/>
              <a:gd name="connsiteY5" fmla="*/ 159442 h 1287843"/>
              <a:gd name="connsiteX6" fmla="*/ 434872 w 1295400"/>
              <a:gd name="connsiteY6" fmla="*/ 68834 h 1287843"/>
              <a:gd name="connsiteX7" fmla="*/ 538776 w 1295400"/>
              <a:gd name="connsiteY7" fmla="*/ 133909 h 1287843"/>
              <a:gd name="connsiteX8" fmla="*/ 594801 w 1295400"/>
              <a:gd name="connsiteY8" fmla="*/ 0 h 1287843"/>
              <a:gd name="connsiteX9" fmla="*/ 784986 w 1295400"/>
              <a:gd name="connsiteY9" fmla="*/ 28640 h 1287843"/>
              <a:gd name="connsiteX10" fmla="*/ 779295 w 1295400"/>
              <a:gd name="connsiteY10" fmla="*/ 149023 h 1287843"/>
              <a:gd name="connsiteX11" fmla="*/ 971550 w 1295400"/>
              <a:gd name="connsiteY11" fmla="*/ 79218 h 1287843"/>
              <a:gd name="connsiteX12" fmla="*/ 1007225 w 1295400"/>
              <a:gd name="connsiteY12" fmla="*/ 280618 h 1287843"/>
              <a:gd name="connsiteX13" fmla="*/ 1208625 w 1295400"/>
              <a:gd name="connsiteY13" fmla="*/ 316293 h 1287843"/>
              <a:gd name="connsiteX14" fmla="*/ 1138820 w 1295400"/>
              <a:gd name="connsiteY14" fmla="*/ 508548 h 1287843"/>
              <a:gd name="connsiteX15" fmla="*/ 1295400 w 1295400"/>
              <a:gd name="connsiteY15" fmla="*/ 640143 h 1287843"/>
              <a:gd name="connsiteX16" fmla="*/ 1138820 w 1295400"/>
              <a:gd name="connsiteY16" fmla="*/ 771738 h 1287843"/>
              <a:gd name="connsiteX17" fmla="*/ 1208625 w 1295400"/>
              <a:gd name="connsiteY17" fmla="*/ 963993 h 1287843"/>
              <a:gd name="connsiteX18" fmla="*/ 1007225 w 1295400"/>
              <a:gd name="connsiteY18" fmla="*/ 999668 h 1287843"/>
              <a:gd name="connsiteX19" fmla="*/ 971550 w 1295400"/>
              <a:gd name="connsiteY19" fmla="*/ 1201068 h 1287843"/>
              <a:gd name="connsiteX20" fmla="*/ 779295 w 1295400"/>
              <a:gd name="connsiteY20" fmla="*/ 1131263 h 1287843"/>
              <a:gd name="connsiteX21" fmla="*/ 647700 w 1295400"/>
              <a:gd name="connsiteY21" fmla="*/ 1287843 h 1287843"/>
              <a:gd name="connsiteX22" fmla="*/ 516105 w 1295400"/>
              <a:gd name="connsiteY22" fmla="*/ 1131263 h 1287843"/>
              <a:gd name="connsiteX23" fmla="*/ 323850 w 1295400"/>
              <a:gd name="connsiteY23" fmla="*/ 1201068 h 1287843"/>
              <a:gd name="connsiteX24" fmla="*/ 288175 w 1295400"/>
              <a:gd name="connsiteY24" fmla="*/ 999668 h 1287843"/>
              <a:gd name="connsiteX25" fmla="*/ 86775 w 1295400"/>
              <a:gd name="connsiteY25" fmla="*/ 963993 h 1287843"/>
              <a:gd name="connsiteX26" fmla="*/ 156580 w 1295400"/>
              <a:gd name="connsiteY26" fmla="*/ 771738 h 1287843"/>
              <a:gd name="connsiteX27" fmla="*/ 0 w 1295400"/>
              <a:gd name="connsiteY27"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95983 w 1295400"/>
              <a:gd name="connsiteY4" fmla="*/ 292621 h 1287843"/>
              <a:gd name="connsiteX5" fmla="*/ 348631 w 1295400"/>
              <a:gd name="connsiteY5" fmla="*/ 303289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76051 w 1295400"/>
              <a:gd name="connsiteY4" fmla="*/ 322519 h 1287843"/>
              <a:gd name="connsiteX5" fmla="*/ 348631 w 1295400"/>
              <a:gd name="connsiteY5" fmla="*/ 303289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76051 w 1295400"/>
              <a:gd name="connsiteY4" fmla="*/ 322519 h 1287843"/>
              <a:gd name="connsiteX5" fmla="*/ 326207 w 1295400"/>
              <a:gd name="connsiteY5" fmla="*/ 233525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26207 w 1295400"/>
              <a:gd name="connsiteY5" fmla="*/ 233525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6148 w 1295400"/>
              <a:gd name="connsiteY6" fmla="*/ 159442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34872 w 1295400"/>
              <a:gd name="connsiteY7" fmla="*/ 68834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27398 w 1295400"/>
              <a:gd name="connsiteY7" fmla="*/ 66343 h 1287843"/>
              <a:gd name="connsiteX8" fmla="*/ 538776 w 1295400"/>
              <a:gd name="connsiteY8" fmla="*/ 133909 h 1287843"/>
              <a:gd name="connsiteX9" fmla="*/ 594801 w 1295400"/>
              <a:gd name="connsiteY9" fmla="*/ 0 h 1287843"/>
              <a:gd name="connsiteX10" fmla="*/ 784986 w 1295400"/>
              <a:gd name="connsiteY10" fmla="*/ 28640 h 1287843"/>
              <a:gd name="connsiteX11" fmla="*/ 779295 w 1295400"/>
              <a:gd name="connsiteY11" fmla="*/ 149023 h 1287843"/>
              <a:gd name="connsiteX12" fmla="*/ 971550 w 1295400"/>
              <a:gd name="connsiteY12" fmla="*/ 79218 h 1287843"/>
              <a:gd name="connsiteX13" fmla="*/ 1007225 w 1295400"/>
              <a:gd name="connsiteY13" fmla="*/ 280618 h 1287843"/>
              <a:gd name="connsiteX14" fmla="*/ 1208625 w 1295400"/>
              <a:gd name="connsiteY14" fmla="*/ 316293 h 1287843"/>
              <a:gd name="connsiteX15" fmla="*/ 1138820 w 1295400"/>
              <a:gd name="connsiteY15" fmla="*/ 508548 h 1287843"/>
              <a:gd name="connsiteX16" fmla="*/ 1295400 w 1295400"/>
              <a:gd name="connsiteY16" fmla="*/ 640143 h 1287843"/>
              <a:gd name="connsiteX17" fmla="*/ 1138820 w 1295400"/>
              <a:gd name="connsiteY17" fmla="*/ 771738 h 1287843"/>
              <a:gd name="connsiteX18" fmla="*/ 1208625 w 1295400"/>
              <a:gd name="connsiteY18" fmla="*/ 963993 h 1287843"/>
              <a:gd name="connsiteX19" fmla="*/ 1007225 w 1295400"/>
              <a:gd name="connsiteY19" fmla="*/ 999668 h 1287843"/>
              <a:gd name="connsiteX20" fmla="*/ 971550 w 1295400"/>
              <a:gd name="connsiteY20" fmla="*/ 1201068 h 1287843"/>
              <a:gd name="connsiteX21" fmla="*/ 779295 w 1295400"/>
              <a:gd name="connsiteY21" fmla="*/ 1131263 h 1287843"/>
              <a:gd name="connsiteX22" fmla="*/ 647700 w 1295400"/>
              <a:gd name="connsiteY22" fmla="*/ 1287843 h 1287843"/>
              <a:gd name="connsiteX23" fmla="*/ 516105 w 1295400"/>
              <a:gd name="connsiteY23" fmla="*/ 1131263 h 1287843"/>
              <a:gd name="connsiteX24" fmla="*/ 323850 w 1295400"/>
              <a:gd name="connsiteY24" fmla="*/ 1201068 h 1287843"/>
              <a:gd name="connsiteX25" fmla="*/ 288175 w 1295400"/>
              <a:gd name="connsiteY25" fmla="*/ 999668 h 1287843"/>
              <a:gd name="connsiteX26" fmla="*/ 86775 w 1295400"/>
              <a:gd name="connsiteY26" fmla="*/ 963993 h 1287843"/>
              <a:gd name="connsiteX27" fmla="*/ 156580 w 1295400"/>
              <a:gd name="connsiteY27" fmla="*/ 771738 h 1287843"/>
              <a:gd name="connsiteX28" fmla="*/ 0 w 1295400"/>
              <a:gd name="connsiteY28"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27398 w 1295400"/>
              <a:gd name="connsiteY7" fmla="*/ 66343 h 1287843"/>
              <a:gd name="connsiteX8" fmla="*/ 507765 w 1295400"/>
              <a:gd name="connsiteY8" fmla="*/ 120703 h 1287843"/>
              <a:gd name="connsiteX9" fmla="*/ 538776 w 1295400"/>
              <a:gd name="connsiteY9" fmla="*/ 133909 h 1287843"/>
              <a:gd name="connsiteX10" fmla="*/ 594801 w 1295400"/>
              <a:gd name="connsiteY10" fmla="*/ 0 h 1287843"/>
              <a:gd name="connsiteX11" fmla="*/ 784986 w 1295400"/>
              <a:gd name="connsiteY11" fmla="*/ 28640 h 1287843"/>
              <a:gd name="connsiteX12" fmla="*/ 779295 w 1295400"/>
              <a:gd name="connsiteY12" fmla="*/ 149023 h 1287843"/>
              <a:gd name="connsiteX13" fmla="*/ 971550 w 1295400"/>
              <a:gd name="connsiteY13" fmla="*/ 79218 h 1287843"/>
              <a:gd name="connsiteX14" fmla="*/ 1007225 w 1295400"/>
              <a:gd name="connsiteY14" fmla="*/ 280618 h 1287843"/>
              <a:gd name="connsiteX15" fmla="*/ 1208625 w 1295400"/>
              <a:gd name="connsiteY15" fmla="*/ 316293 h 1287843"/>
              <a:gd name="connsiteX16" fmla="*/ 1138820 w 1295400"/>
              <a:gd name="connsiteY16" fmla="*/ 508548 h 1287843"/>
              <a:gd name="connsiteX17" fmla="*/ 1295400 w 1295400"/>
              <a:gd name="connsiteY17" fmla="*/ 640143 h 1287843"/>
              <a:gd name="connsiteX18" fmla="*/ 1138820 w 1295400"/>
              <a:gd name="connsiteY18" fmla="*/ 771738 h 1287843"/>
              <a:gd name="connsiteX19" fmla="*/ 1208625 w 1295400"/>
              <a:gd name="connsiteY19" fmla="*/ 963993 h 1287843"/>
              <a:gd name="connsiteX20" fmla="*/ 1007225 w 1295400"/>
              <a:gd name="connsiteY20" fmla="*/ 999668 h 1287843"/>
              <a:gd name="connsiteX21" fmla="*/ 971550 w 1295400"/>
              <a:gd name="connsiteY21" fmla="*/ 1201068 h 1287843"/>
              <a:gd name="connsiteX22" fmla="*/ 779295 w 1295400"/>
              <a:gd name="connsiteY22" fmla="*/ 1131263 h 1287843"/>
              <a:gd name="connsiteX23" fmla="*/ 647700 w 1295400"/>
              <a:gd name="connsiteY23" fmla="*/ 1287843 h 1287843"/>
              <a:gd name="connsiteX24" fmla="*/ 516105 w 1295400"/>
              <a:gd name="connsiteY24" fmla="*/ 1131263 h 1287843"/>
              <a:gd name="connsiteX25" fmla="*/ 323850 w 1295400"/>
              <a:gd name="connsiteY25" fmla="*/ 1201068 h 1287843"/>
              <a:gd name="connsiteX26" fmla="*/ 288175 w 1295400"/>
              <a:gd name="connsiteY26" fmla="*/ 999668 h 1287843"/>
              <a:gd name="connsiteX27" fmla="*/ 86775 w 1295400"/>
              <a:gd name="connsiteY27" fmla="*/ 963993 h 1287843"/>
              <a:gd name="connsiteX28" fmla="*/ 156580 w 1295400"/>
              <a:gd name="connsiteY28" fmla="*/ 771738 h 1287843"/>
              <a:gd name="connsiteX29" fmla="*/ 0 w 1295400"/>
              <a:gd name="connsiteY29"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27398 w 1295400"/>
              <a:gd name="connsiteY7" fmla="*/ 66343 h 1287843"/>
              <a:gd name="connsiteX8" fmla="*/ 487832 w 1295400"/>
              <a:gd name="connsiteY8" fmla="*/ 158077 h 1287843"/>
              <a:gd name="connsiteX9" fmla="*/ 538776 w 1295400"/>
              <a:gd name="connsiteY9" fmla="*/ 133909 h 1287843"/>
              <a:gd name="connsiteX10" fmla="*/ 594801 w 1295400"/>
              <a:gd name="connsiteY10" fmla="*/ 0 h 1287843"/>
              <a:gd name="connsiteX11" fmla="*/ 784986 w 1295400"/>
              <a:gd name="connsiteY11" fmla="*/ 28640 h 1287843"/>
              <a:gd name="connsiteX12" fmla="*/ 779295 w 1295400"/>
              <a:gd name="connsiteY12" fmla="*/ 149023 h 1287843"/>
              <a:gd name="connsiteX13" fmla="*/ 971550 w 1295400"/>
              <a:gd name="connsiteY13" fmla="*/ 79218 h 1287843"/>
              <a:gd name="connsiteX14" fmla="*/ 1007225 w 1295400"/>
              <a:gd name="connsiteY14" fmla="*/ 280618 h 1287843"/>
              <a:gd name="connsiteX15" fmla="*/ 1208625 w 1295400"/>
              <a:gd name="connsiteY15" fmla="*/ 316293 h 1287843"/>
              <a:gd name="connsiteX16" fmla="*/ 1138820 w 1295400"/>
              <a:gd name="connsiteY16" fmla="*/ 508548 h 1287843"/>
              <a:gd name="connsiteX17" fmla="*/ 1295400 w 1295400"/>
              <a:gd name="connsiteY17" fmla="*/ 640143 h 1287843"/>
              <a:gd name="connsiteX18" fmla="*/ 1138820 w 1295400"/>
              <a:gd name="connsiteY18" fmla="*/ 771738 h 1287843"/>
              <a:gd name="connsiteX19" fmla="*/ 1208625 w 1295400"/>
              <a:gd name="connsiteY19" fmla="*/ 963993 h 1287843"/>
              <a:gd name="connsiteX20" fmla="*/ 1007225 w 1295400"/>
              <a:gd name="connsiteY20" fmla="*/ 999668 h 1287843"/>
              <a:gd name="connsiteX21" fmla="*/ 971550 w 1295400"/>
              <a:gd name="connsiteY21" fmla="*/ 1201068 h 1287843"/>
              <a:gd name="connsiteX22" fmla="*/ 779295 w 1295400"/>
              <a:gd name="connsiteY22" fmla="*/ 1131263 h 1287843"/>
              <a:gd name="connsiteX23" fmla="*/ 647700 w 1295400"/>
              <a:gd name="connsiteY23" fmla="*/ 1287843 h 1287843"/>
              <a:gd name="connsiteX24" fmla="*/ 516105 w 1295400"/>
              <a:gd name="connsiteY24" fmla="*/ 1131263 h 1287843"/>
              <a:gd name="connsiteX25" fmla="*/ 323850 w 1295400"/>
              <a:gd name="connsiteY25" fmla="*/ 1201068 h 1287843"/>
              <a:gd name="connsiteX26" fmla="*/ 288175 w 1295400"/>
              <a:gd name="connsiteY26" fmla="*/ 999668 h 1287843"/>
              <a:gd name="connsiteX27" fmla="*/ 86775 w 1295400"/>
              <a:gd name="connsiteY27" fmla="*/ 963993 h 1287843"/>
              <a:gd name="connsiteX28" fmla="*/ 156580 w 1295400"/>
              <a:gd name="connsiteY28" fmla="*/ 771738 h 1287843"/>
              <a:gd name="connsiteX29" fmla="*/ 0 w 1295400"/>
              <a:gd name="connsiteY29" fmla="*/ 640143 h 1287843"/>
              <a:gd name="connsiteX0" fmla="*/ 0 w 1295400"/>
              <a:gd name="connsiteY0" fmla="*/ 640143 h 1287843"/>
              <a:gd name="connsiteX1" fmla="*/ 156580 w 1295400"/>
              <a:gd name="connsiteY1" fmla="*/ 508548 h 1287843"/>
              <a:gd name="connsiteX2" fmla="*/ 86446 w 1295400"/>
              <a:gd name="connsiteY2" fmla="*/ 404321 h 1287843"/>
              <a:gd name="connsiteX3" fmla="*/ 170705 w 1295400"/>
              <a:gd name="connsiteY3" fmla="*/ 270464 h 1287843"/>
              <a:gd name="connsiteX4" fmla="*/ 263593 w 1295400"/>
              <a:gd name="connsiteY4" fmla="*/ 315044 h 1287843"/>
              <a:gd name="connsiteX5" fmla="*/ 333682 w 1295400"/>
              <a:gd name="connsiteY5" fmla="*/ 233525 h 1287843"/>
              <a:gd name="connsiteX6" fmla="*/ 288640 w 1295400"/>
              <a:gd name="connsiteY6" fmla="*/ 151968 h 1287843"/>
              <a:gd name="connsiteX7" fmla="*/ 427398 w 1295400"/>
              <a:gd name="connsiteY7" fmla="*/ 66343 h 1287843"/>
              <a:gd name="connsiteX8" fmla="*/ 487832 w 1295400"/>
              <a:gd name="connsiteY8" fmla="*/ 158077 h 1287843"/>
              <a:gd name="connsiteX9" fmla="*/ 578641 w 1295400"/>
              <a:gd name="connsiteY9" fmla="*/ 121451 h 1287843"/>
              <a:gd name="connsiteX10" fmla="*/ 594801 w 1295400"/>
              <a:gd name="connsiteY10" fmla="*/ 0 h 1287843"/>
              <a:gd name="connsiteX11" fmla="*/ 784986 w 1295400"/>
              <a:gd name="connsiteY11" fmla="*/ 28640 h 1287843"/>
              <a:gd name="connsiteX12" fmla="*/ 779295 w 1295400"/>
              <a:gd name="connsiteY12" fmla="*/ 149023 h 1287843"/>
              <a:gd name="connsiteX13" fmla="*/ 971550 w 1295400"/>
              <a:gd name="connsiteY13" fmla="*/ 79218 h 1287843"/>
              <a:gd name="connsiteX14" fmla="*/ 1007225 w 1295400"/>
              <a:gd name="connsiteY14" fmla="*/ 280618 h 1287843"/>
              <a:gd name="connsiteX15" fmla="*/ 1208625 w 1295400"/>
              <a:gd name="connsiteY15" fmla="*/ 316293 h 1287843"/>
              <a:gd name="connsiteX16" fmla="*/ 1138820 w 1295400"/>
              <a:gd name="connsiteY16" fmla="*/ 508548 h 1287843"/>
              <a:gd name="connsiteX17" fmla="*/ 1295400 w 1295400"/>
              <a:gd name="connsiteY17" fmla="*/ 640143 h 1287843"/>
              <a:gd name="connsiteX18" fmla="*/ 1138820 w 1295400"/>
              <a:gd name="connsiteY18" fmla="*/ 771738 h 1287843"/>
              <a:gd name="connsiteX19" fmla="*/ 1208625 w 1295400"/>
              <a:gd name="connsiteY19" fmla="*/ 963993 h 1287843"/>
              <a:gd name="connsiteX20" fmla="*/ 1007225 w 1295400"/>
              <a:gd name="connsiteY20" fmla="*/ 999668 h 1287843"/>
              <a:gd name="connsiteX21" fmla="*/ 971550 w 1295400"/>
              <a:gd name="connsiteY21" fmla="*/ 1201068 h 1287843"/>
              <a:gd name="connsiteX22" fmla="*/ 779295 w 1295400"/>
              <a:gd name="connsiteY22" fmla="*/ 1131263 h 1287843"/>
              <a:gd name="connsiteX23" fmla="*/ 647700 w 1295400"/>
              <a:gd name="connsiteY23" fmla="*/ 1287843 h 1287843"/>
              <a:gd name="connsiteX24" fmla="*/ 516105 w 1295400"/>
              <a:gd name="connsiteY24" fmla="*/ 1131263 h 1287843"/>
              <a:gd name="connsiteX25" fmla="*/ 323850 w 1295400"/>
              <a:gd name="connsiteY25" fmla="*/ 1201068 h 1287843"/>
              <a:gd name="connsiteX26" fmla="*/ 288175 w 1295400"/>
              <a:gd name="connsiteY26" fmla="*/ 999668 h 1287843"/>
              <a:gd name="connsiteX27" fmla="*/ 86775 w 1295400"/>
              <a:gd name="connsiteY27" fmla="*/ 963993 h 1287843"/>
              <a:gd name="connsiteX28" fmla="*/ 156580 w 1295400"/>
              <a:gd name="connsiteY28" fmla="*/ 771738 h 1287843"/>
              <a:gd name="connsiteX29" fmla="*/ 0 w 1295400"/>
              <a:gd name="connsiteY29" fmla="*/ 640143 h 1287843"/>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84986 w 1295400"/>
              <a:gd name="connsiteY11" fmla="*/ 6216 h 1265419"/>
              <a:gd name="connsiteX12" fmla="*/ 779295 w 1295400"/>
              <a:gd name="connsiteY12" fmla="*/ 126599 h 1265419"/>
              <a:gd name="connsiteX13" fmla="*/ 971550 w 1295400"/>
              <a:gd name="connsiteY13" fmla="*/ 56794 h 1265419"/>
              <a:gd name="connsiteX14" fmla="*/ 1007225 w 1295400"/>
              <a:gd name="connsiteY14" fmla="*/ 258194 h 1265419"/>
              <a:gd name="connsiteX15" fmla="*/ 1208625 w 1295400"/>
              <a:gd name="connsiteY15" fmla="*/ 293869 h 1265419"/>
              <a:gd name="connsiteX16" fmla="*/ 1138820 w 1295400"/>
              <a:gd name="connsiteY16" fmla="*/ 486124 h 1265419"/>
              <a:gd name="connsiteX17" fmla="*/ 1295400 w 1295400"/>
              <a:gd name="connsiteY17" fmla="*/ 617719 h 1265419"/>
              <a:gd name="connsiteX18" fmla="*/ 1138820 w 1295400"/>
              <a:gd name="connsiteY18" fmla="*/ 749314 h 1265419"/>
              <a:gd name="connsiteX19" fmla="*/ 1208625 w 1295400"/>
              <a:gd name="connsiteY19" fmla="*/ 941569 h 1265419"/>
              <a:gd name="connsiteX20" fmla="*/ 1007225 w 1295400"/>
              <a:gd name="connsiteY20" fmla="*/ 977244 h 1265419"/>
              <a:gd name="connsiteX21" fmla="*/ 971550 w 1295400"/>
              <a:gd name="connsiteY21" fmla="*/ 1178644 h 1265419"/>
              <a:gd name="connsiteX22" fmla="*/ 779295 w 1295400"/>
              <a:gd name="connsiteY22" fmla="*/ 1108839 h 1265419"/>
              <a:gd name="connsiteX23" fmla="*/ 647700 w 1295400"/>
              <a:gd name="connsiteY23" fmla="*/ 1265419 h 1265419"/>
              <a:gd name="connsiteX24" fmla="*/ 516105 w 1295400"/>
              <a:gd name="connsiteY24" fmla="*/ 1108839 h 1265419"/>
              <a:gd name="connsiteX25" fmla="*/ 323850 w 1295400"/>
              <a:gd name="connsiteY25" fmla="*/ 1178644 h 1265419"/>
              <a:gd name="connsiteX26" fmla="*/ 288175 w 1295400"/>
              <a:gd name="connsiteY26" fmla="*/ 977244 h 1265419"/>
              <a:gd name="connsiteX27" fmla="*/ 86775 w 1295400"/>
              <a:gd name="connsiteY27" fmla="*/ 941569 h 1265419"/>
              <a:gd name="connsiteX28" fmla="*/ 156580 w 1295400"/>
              <a:gd name="connsiteY28" fmla="*/ 749314 h 1265419"/>
              <a:gd name="connsiteX29" fmla="*/ 0 w 1295400"/>
              <a:gd name="connsiteY29"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79295 w 1295400"/>
              <a:gd name="connsiteY12" fmla="*/ 126599 h 1265419"/>
              <a:gd name="connsiteX13" fmla="*/ 971550 w 1295400"/>
              <a:gd name="connsiteY13" fmla="*/ 56794 h 1265419"/>
              <a:gd name="connsiteX14" fmla="*/ 1007225 w 1295400"/>
              <a:gd name="connsiteY14" fmla="*/ 258194 h 1265419"/>
              <a:gd name="connsiteX15" fmla="*/ 1208625 w 1295400"/>
              <a:gd name="connsiteY15" fmla="*/ 293869 h 1265419"/>
              <a:gd name="connsiteX16" fmla="*/ 1138820 w 1295400"/>
              <a:gd name="connsiteY16" fmla="*/ 486124 h 1265419"/>
              <a:gd name="connsiteX17" fmla="*/ 1295400 w 1295400"/>
              <a:gd name="connsiteY17" fmla="*/ 617719 h 1265419"/>
              <a:gd name="connsiteX18" fmla="*/ 1138820 w 1295400"/>
              <a:gd name="connsiteY18" fmla="*/ 749314 h 1265419"/>
              <a:gd name="connsiteX19" fmla="*/ 1208625 w 1295400"/>
              <a:gd name="connsiteY19" fmla="*/ 941569 h 1265419"/>
              <a:gd name="connsiteX20" fmla="*/ 1007225 w 1295400"/>
              <a:gd name="connsiteY20" fmla="*/ 977244 h 1265419"/>
              <a:gd name="connsiteX21" fmla="*/ 971550 w 1295400"/>
              <a:gd name="connsiteY21" fmla="*/ 1178644 h 1265419"/>
              <a:gd name="connsiteX22" fmla="*/ 779295 w 1295400"/>
              <a:gd name="connsiteY22" fmla="*/ 1108839 h 1265419"/>
              <a:gd name="connsiteX23" fmla="*/ 647700 w 1295400"/>
              <a:gd name="connsiteY23" fmla="*/ 1265419 h 1265419"/>
              <a:gd name="connsiteX24" fmla="*/ 516105 w 1295400"/>
              <a:gd name="connsiteY24" fmla="*/ 1108839 h 1265419"/>
              <a:gd name="connsiteX25" fmla="*/ 323850 w 1295400"/>
              <a:gd name="connsiteY25" fmla="*/ 1178644 h 1265419"/>
              <a:gd name="connsiteX26" fmla="*/ 288175 w 1295400"/>
              <a:gd name="connsiteY26" fmla="*/ 977244 h 1265419"/>
              <a:gd name="connsiteX27" fmla="*/ 86775 w 1295400"/>
              <a:gd name="connsiteY27" fmla="*/ 941569 h 1265419"/>
              <a:gd name="connsiteX28" fmla="*/ 156580 w 1295400"/>
              <a:gd name="connsiteY28" fmla="*/ 749314 h 1265419"/>
              <a:gd name="connsiteX29" fmla="*/ 0 w 1295400"/>
              <a:gd name="connsiteY29"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79295 w 1295400"/>
              <a:gd name="connsiteY12" fmla="*/ 126599 h 1265419"/>
              <a:gd name="connsiteX13" fmla="*/ 831667 w 1295400"/>
              <a:gd name="connsiteY13" fmla="*/ 110737 h 1265419"/>
              <a:gd name="connsiteX14" fmla="*/ 971550 w 1295400"/>
              <a:gd name="connsiteY14" fmla="*/ 56794 h 1265419"/>
              <a:gd name="connsiteX15" fmla="*/ 1007225 w 1295400"/>
              <a:gd name="connsiteY15" fmla="*/ 258194 h 1265419"/>
              <a:gd name="connsiteX16" fmla="*/ 1208625 w 1295400"/>
              <a:gd name="connsiteY16" fmla="*/ 293869 h 1265419"/>
              <a:gd name="connsiteX17" fmla="*/ 1138820 w 1295400"/>
              <a:gd name="connsiteY17" fmla="*/ 486124 h 1265419"/>
              <a:gd name="connsiteX18" fmla="*/ 1295400 w 1295400"/>
              <a:gd name="connsiteY18" fmla="*/ 617719 h 1265419"/>
              <a:gd name="connsiteX19" fmla="*/ 1138820 w 1295400"/>
              <a:gd name="connsiteY19" fmla="*/ 749314 h 1265419"/>
              <a:gd name="connsiteX20" fmla="*/ 1208625 w 1295400"/>
              <a:gd name="connsiteY20" fmla="*/ 941569 h 1265419"/>
              <a:gd name="connsiteX21" fmla="*/ 1007225 w 1295400"/>
              <a:gd name="connsiteY21" fmla="*/ 977244 h 1265419"/>
              <a:gd name="connsiteX22" fmla="*/ 971550 w 1295400"/>
              <a:gd name="connsiteY22" fmla="*/ 1178644 h 1265419"/>
              <a:gd name="connsiteX23" fmla="*/ 779295 w 1295400"/>
              <a:gd name="connsiteY23" fmla="*/ 1108839 h 1265419"/>
              <a:gd name="connsiteX24" fmla="*/ 647700 w 1295400"/>
              <a:gd name="connsiteY24" fmla="*/ 1265419 h 1265419"/>
              <a:gd name="connsiteX25" fmla="*/ 516105 w 1295400"/>
              <a:gd name="connsiteY25" fmla="*/ 1108839 h 1265419"/>
              <a:gd name="connsiteX26" fmla="*/ 323850 w 1295400"/>
              <a:gd name="connsiteY26" fmla="*/ 1178644 h 1265419"/>
              <a:gd name="connsiteX27" fmla="*/ 288175 w 1295400"/>
              <a:gd name="connsiteY27" fmla="*/ 977244 h 1265419"/>
              <a:gd name="connsiteX28" fmla="*/ 86775 w 1295400"/>
              <a:gd name="connsiteY28" fmla="*/ 941569 h 1265419"/>
              <a:gd name="connsiteX29" fmla="*/ 156580 w 1295400"/>
              <a:gd name="connsiteY29" fmla="*/ 749314 h 1265419"/>
              <a:gd name="connsiteX30" fmla="*/ 0 w 1295400"/>
              <a:gd name="connsiteY30"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79295 w 1295400"/>
              <a:gd name="connsiteY12" fmla="*/ 126599 h 1265419"/>
              <a:gd name="connsiteX13" fmla="*/ 856583 w 1295400"/>
              <a:gd name="connsiteY13" fmla="*/ 125687 h 1265419"/>
              <a:gd name="connsiteX14" fmla="*/ 971550 w 1295400"/>
              <a:gd name="connsiteY14" fmla="*/ 56794 h 1265419"/>
              <a:gd name="connsiteX15" fmla="*/ 1007225 w 1295400"/>
              <a:gd name="connsiteY15" fmla="*/ 258194 h 1265419"/>
              <a:gd name="connsiteX16" fmla="*/ 1208625 w 1295400"/>
              <a:gd name="connsiteY16" fmla="*/ 293869 h 1265419"/>
              <a:gd name="connsiteX17" fmla="*/ 1138820 w 1295400"/>
              <a:gd name="connsiteY17" fmla="*/ 486124 h 1265419"/>
              <a:gd name="connsiteX18" fmla="*/ 1295400 w 1295400"/>
              <a:gd name="connsiteY18" fmla="*/ 617719 h 1265419"/>
              <a:gd name="connsiteX19" fmla="*/ 1138820 w 1295400"/>
              <a:gd name="connsiteY19" fmla="*/ 749314 h 1265419"/>
              <a:gd name="connsiteX20" fmla="*/ 1208625 w 1295400"/>
              <a:gd name="connsiteY20" fmla="*/ 941569 h 1265419"/>
              <a:gd name="connsiteX21" fmla="*/ 1007225 w 1295400"/>
              <a:gd name="connsiteY21" fmla="*/ 977244 h 1265419"/>
              <a:gd name="connsiteX22" fmla="*/ 971550 w 1295400"/>
              <a:gd name="connsiteY22" fmla="*/ 1178644 h 1265419"/>
              <a:gd name="connsiteX23" fmla="*/ 779295 w 1295400"/>
              <a:gd name="connsiteY23" fmla="*/ 1108839 h 1265419"/>
              <a:gd name="connsiteX24" fmla="*/ 647700 w 1295400"/>
              <a:gd name="connsiteY24" fmla="*/ 1265419 h 1265419"/>
              <a:gd name="connsiteX25" fmla="*/ 516105 w 1295400"/>
              <a:gd name="connsiteY25" fmla="*/ 1108839 h 1265419"/>
              <a:gd name="connsiteX26" fmla="*/ 323850 w 1295400"/>
              <a:gd name="connsiteY26" fmla="*/ 1178644 h 1265419"/>
              <a:gd name="connsiteX27" fmla="*/ 288175 w 1295400"/>
              <a:gd name="connsiteY27" fmla="*/ 977244 h 1265419"/>
              <a:gd name="connsiteX28" fmla="*/ 86775 w 1295400"/>
              <a:gd name="connsiteY28" fmla="*/ 941569 h 1265419"/>
              <a:gd name="connsiteX29" fmla="*/ 156580 w 1295400"/>
              <a:gd name="connsiteY29" fmla="*/ 749314 h 1265419"/>
              <a:gd name="connsiteX30" fmla="*/ 0 w 1295400"/>
              <a:gd name="connsiteY30"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71550 w 1295400"/>
              <a:gd name="connsiteY14" fmla="*/ 56794 h 1265419"/>
              <a:gd name="connsiteX15" fmla="*/ 1007225 w 1295400"/>
              <a:gd name="connsiteY15" fmla="*/ 258194 h 1265419"/>
              <a:gd name="connsiteX16" fmla="*/ 1208625 w 1295400"/>
              <a:gd name="connsiteY16" fmla="*/ 293869 h 1265419"/>
              <a:gd name="connsiteX17" fmla="*/ 1138820 w 1295400"/>
              <a:gd name="connsiteY17" fmla="*/ 486124 h 1265419"/>
              <a:gd name="connsiteX18" fmla="*/ 1295400 w 1295400"/>
              <a:gd name="connsiteY18" fmla="*/ 617719 h 1265419"/>
              <a:gd name="connsiteX19" fmla="*/ 1138820 w 1295400"/>
              <a:gd name="connsiteY19" fmla="*/ 749314 h 1265419"/>
              <a:gd name="connsiteX20" fmla="*/ 1208625 w 1295400"/>
              <a:gd name="connsiteY20" fmla="*/ 941569 h 1265419"/>
              <a:gd name="connsiteX21" fmla="*/ 1007225 w 1295400"/>
              <a:gd name="connsiteY21" fmla="*/ 977244 h 1265419"/>
              <a:gd name="connsiteX22" fmla="*/ 971550 w 1295400"/>
              <a:gd name="connsiteY22" fmla="*/ 1178644 h 1265419"/>
              <a:gd name="connsiteX23" fmla="*/ 779295 w 1295400"/>
              <a:gd name="connsiteY23" fmla="*/ 1108839 h 1265419"/>
              <a:gd name="connsiteX24" fmla="*/ 647700 w 1295400"/>
              <a:gd name="connsiteY24" fmla="*/ 1265419 h 1265419"/>
              <a:gd name="connsiteX25" fmla="*/ 516105 w 1295400"/>
              <a:gd name="connsiteY25" fmla="*/ 1108839 h 1265419"/>
              <a:gd name="connsiteX26" fmla="*/ 323850 w 1295400"/>
              <a:gd name="connsiteY26" fmla="*/ 1178644 h 1265419"/>
              <a:gd name="connsiteX27" fmla="*/ 288175 w 1295400"/>
              <a:gd name="connsiteY27" fmla="*/ 977244 h 1265419"/>
              <a:gd name="connsiteX28" fmla="*/ 86775 w 1295400"/>
              <a:gd name="connsiteY28" fmla="*/ 941569 h 1265419"/>
              <a:gd name="connsiteX29" fmla="*/ 156580 w 1295400"/>
              <a:gd name="connsiteY29" fmla="*/ 749314 h 1265419"/>
              <a:gd name="connsiteX30" fmla="*/ 0 w 1295400"/>
              <a:gd name="connsiteY30"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71550 w 1295400"/>
              <a:gd name="connsiteY14" fmla="*/ 56794 h 1265419"/>
              <a:gd name="connsiteX15" fmla="*/ 926346 w 1295400"/>
              <a:gd name="connsiteY15" fmla="*/ 45957 h 1265419"/>
              <a:gd name="connsiteX16" fmla="*/ 1007225 w 1295400"/>
              <a:gd name="connsiteY16" fmla="*/ 258194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71550 w 1295400"/>
              <a:gd name="connsiteY14" fmla="*/ 56794 h 1265419"/>
              <a:gd name="connsiteX15" fmla="*/ 1068364 w 1295400"/>
              <a:gd name="connsiteY15" fmla="*/ 120704 h 1265419"/>
              <a:gd name="connsiteX16" fmla="*/ 1007225 w 1295400"/>
              <a:gd name="connsiteY16" fmla="*/ 258194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8364 w 1295400"/>
              <a:gd name="connsiteY15" fmla="*/ 120704 h 1265419"/>
              <a:gd name="connsiteX16" fmla="*/ 1007225 w 1295400"/>
              <a:gd name="connsiteY16" fmla="*/ 258194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7225 w 1295400"/>
              <a:gd name="connsiteY16" fmla="*/ 258194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7225 w 1295400"/>
              <a:gd name="connsiteY16" fmla="*/ 228295 h 1265419"/>
              <a:gd name="connsiteX17" fmla="*/ 1208625 w 1295400"/>
              <a:gd name="connsiteY17" fmla="*/ 293869 h 1265419"/>
              <a:gd name="connsiteX18" fmla="*/ 1138820 w 1295400"/>
              <a:gd name="connsiteY18" fmla="*/ 486124 h 1265419"/>
              <a:gd name="connsiteX19" fmla="*/ 1295400 w 1295400"/>
              <a:gd name="connsiteY19" fmla="*/ 617719 h 1265419"/>
              <a:gd name="connsiteX20" fmla="*/ 1138820 w 1295400"/>
              <a:gd name="connsiteY20" fmla="*/ 749314 h 1265419"/>
              <a:gd name="connsiteX21" fmla="*/ 1208625 w 1295400"/>
              <a:gd name="connsiteY21" fmla="*/ 941569 h 1265419"/>
              <a:gd name="connsiteX22" fmla="*/ 1007225 w 1295400"/>
              <a:gd name="connsiteY22" fmla="*/ 977244 h 1265419"/>
              <a:gd name="connsiteX23" fmla="*/ 971550 w 1295400"/>
              <a:gd name="connsiteY23" fmla="*/ 1178644 h 1265419"/>
              <a:gd name="connsiteX24" fmla="*/ 779295 w 1295400"/>
              <a:gd name="connsiteY24" fmla="*/ 1108839 h 1265419"/>
              <a:gd name="connsiteX25" fmla="*/ 647700 w 1295400"/>
              <a:gd name="connsiteY25" fmla="*/ 1265419 h 1265419"/>
              <a:gd name="connsiteX26" fmla="*/ 516105 w 1295400"/>
              <a:gd name="connsiteY26" fmla="*/ 1108839 h 1265419"/>
              <a:gd name="connsiteX27" fmla="*/ 323850 w 1295400"/>
              <a:gd name="connsiteY27" fmla="*/ 1178644 h 1265419"/>
              <a:gd name="connsiteX28" fmla="*/ 288175 w 1295400"/>
              <a:gd name="connsiteY28" fmla="*/ 977244 h 1265419"/>
              <a:gd name="connsiteX29" fmla="*/ 86775 w 1295400"/>
              <a:gd name="connsiteY29" fmla="*/ 941569 h 1265419"/>
              <a:gd name="connsiteX30" fmla="*/ 156580 w 1295400"/>
              <a:gd name="connsiteY30" fmla="*/ 749314 h 1265419"/>
              <a:gd name="connsiteX31" fmla="*/ 0 w 1295400"/>
              <a:gd name="connsiteY31"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7225 w 1295400"/>
              <a:gd name="connsiteY16" fmla="*/ 228295 h 1265419"/>
              <a:gd name="connsiteX17" fmla="*/ 1050923 w 1295400"/>
              <a:gd name="connsiteY17" fmla="*/ 247773 h 1265419"/>
              <a:gd name="connsiteX18" fmla="*/ 1208625 w 1295400"/>
              <a:gd name="connsiteY18" fmla="*/ 293869 h 1265419"/>
              <a:gd name="connsiteX19" fmla="*/ 1138820 w 1295400"/>
              <a:gd name="connsiteY19" fmla="*/ 486124 h 1265419"/>
              <a:gd name="connsiteX20" fmla="*/ 1295400 w 1295400"/>
              <a:gd name="connsiteY20" fmla="*/ 617719 h 1265419"/>
              <a:gd name="connsiteX21" fmla="*/ 1138820 w 1295400"/>
              <a:gd name="connsiteY21" fmla="*/ 749314 h 1265419"/>
              <a:gd name="connsiteX22" fmla="*/ 1208625 w 1295400"/>
              <a:gd name="connsiteY22" fmla="*/ 941569 h 1265419"/>
              <a:gd name="connsiteX23" fmla="*/ 1007225 w 1295400"/>
              <a:gd name="connsiteY23" fmla="*/ 977244 h 1265419"/>
              <a:gd name="connsiteX24" fmla="*/ 971550 w 1295400"/>
              <a:gd name="connsiteY24" fmla="*/ 1178644 h 1265419"/>
              <a:gd name="connsiteX25" fmla="*/ 779295 w 1295400"/>
              <a:gd name="connsiteY25" fmla="*/ 1108839 h 1265419"/>
              <a:gd name="connsiteX26" fmla="*/ 647700 w 1295400"/>
              <a:gd name="connsiteY26" fmla="*/ 1265419 h 1265419"/>
              <a:gd name="connsiteX27" fmla="*/ 516105 w 1295400"/>
              <a:gd name="connsiteY27" fmla="*/ 1108839 h 1265419"/>
              <a:gd name="connsiteX28" fmla="*/ 323850 w 1295400"/>
              <a:gd name="connsiteY28" fmla="*/ 1178644 h 1265419"/>
              <a:gd name="connsiteX29" fmla="*/ 288175 w 1295400"/>
              <a:gd name="connsiteY29" fmla="*/ 977244 h 1265419"/>
              <a:gd name="connsiteX30" fmla="*/ 86775 w 1295400"/>
              <a:gd name="connsiteY30" fmla="*/ 941569 h 1265419"/>
              <a:gd name="connsiteX31" fmla="*/ 156580 w 1295400"/>
              <a:gd name="connsiteY31" fmla="*/ 749314 h 1265419"/>
              <a:gd name="connsiteX32" fmla="*/ 0 w 1295400"/>
              <a:gd name="connsiteY32"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7225 w 1295400"/>
              <a:gd name="connsiteY16" fmla="*/ 228295 h 1265419"/>
              <a:gd name="connsiteX17" fmla="*/ 1083313 w 1295400"/>
              <a:gd name="connsiteY17" fmla="*/ 290130 h 1265419"/>
              <a:gd name="connsiteX18" fmla="*/ 1208625 w 1295400"/>
              <a:gd name="connsiteY18" fmla="*/ 293869 h 1265419"/>
              <a:gd name="connsiteX19" fmla="*/ 1138820 w 1295400"/>
              <a:gd name="connsiteY19" fmla="*/ 486124 h 1265419"/>
              <a:gd name="connsiteX20" fmla="*/ 1295400 w 1295400"/>
              <a:gd name="connsiteY20" fmla="*/ 617719 h 1265419"/>
              <a:gd name="connsiteX21" fmla="*/ 1138820 w 1295400"/>
              <a:gd name="connsiteY21" fmla="*/ 749314 h 1265419"/>
              <a:gd name="connsiteX22" fmla="*/ 1208625 w 1295400"/>
              <a:gd name="connsiteY22" fmla="*/ 941569 h 1265419"/>
              <a:gd name="connsiteX23" fmla="*/ 1007225 w 1295400"/>
              <a:gd name="connsiteY23" fmla="*/ 977244 h 1265419"/>
              <a:gd name="connsiteX24" fmla="*/ 971550 w 1295400"/>
              <a:gd name="connsiteY24" fmla="*/ 1178644 h 1265419"/>
              <a:gd name="connsiteX25" fmla="*/ 779295 w 1295400"/>
              <a:gd name="connsiteY25" fmla="*/ 1108839 h 1265419"/>
              <a:gd name="connsiteX26" fmla="*/ 647700 w 1295400"/>
              <a:gd name="connsiteY26" fmla="*/ 1265419 h 1265419"/>
              <a:gd name="connsiteX27" fmla="*/ 516105 w 1295400"/>
              <a:gd name="connsiteY27" fmla="*/ 1108839 h 1265419"/>
              <a:gd name="connsiteX28" fmla="*/ 323850 w 1295400"/>
              <a:gd name="connsiteY28" fmla="*/ 1178644 h 1265419"/>
              <a:gd name="connsiteX29" fmla="*/ 288175 w 1295400"/>
              <a:gd name="connsiteY29" fmla="*/ 977244 h 1265419"/>
              <a:gd name="connsiteX30" fmla="*/ 86775 w 1295400"/>
              <a:gd name="connsiteY30" fmla="*/ 941569 h 1265419"/>
              <a:gd name="connsiteX31" fmla="*/ 156580 w 1295400"/>
              <a:gd name="connsiteY31" fmla="*/ 749314 h 1265419"/>
              <a:gd name="connsiteX32" fmla="*/ 0 w 1295400"/>
              <a:gd name="connsiteY32"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9717 w 1295400"/>
              <a:gd name="connsiteY16" fmla="*/ 213345 h 1265419"/>
              <a:gd name="connsiteX17" fmla="*/ 1083313 w 1295400"/>
              <a:gd name="connsiteY17" fmla="*/ 290130 h 1265419"/>
              <a:gd name="connsiteX18" fmla="*/ 1208625 w 1295400"/>
              <a:gd name="connsiteY18" fmla="*/ 293869 h 1265419"/>
              <a:gd name="connsiteX19" fmla="*/ 1138820 w 1295400"/>
              <a:gd name="connsiteY19" fmla="*/ 486124 h 1265419"/>
              <a:gd name="connsiteX20" fmla="*/ 1295400 w 1295400"/>
              <a:gd name="connsiteY20" fmla="*/ 617719 h 1265419"/>
              <a:gd name="connsiteX21" fmla="*/ 1138820 w 1295400"/>
              <a:gd name="connsiteY21" fmla="*/ 749314 h 1265419"/>
              <a:gd name="connsiteX22" fmla="*/ 1208625 w 1295400"/>
              <a:gd name="connsiteY22" fmla="*/ 941569 h 1265419"/>
              <a:gd name="connsiteX23" fmla="*/ 1007225 w 1295400"/>
              <a:gd name="connsiteY23" fmla="*/ 977244 h 1265419"/>
              <a:gd name="connsiteX24" fmla="*/ 971550 w 1295400"/>
              <a:gd name="connsiteY24" fmla="*/ 1178644 h 1265419"/>
              <a:gd name="connsiteX25" fmla="*/ 779295 w 1295400"/>
              <a:gd name="connsiteY25" fmla="*/ 1108839 h 1265419"/>
              <a:gd name="connsiteX26" fmla="*/ 647700 w 1295400"/>
              <a:gd name="connsiteY26" fmla="*/ 1265419 h 1265419"/>
              <a:gd name="connsiteX27" fmla="*/ 516105 w 1295400"/>
              <a:gd name="connsiteY27" fmla="*/ 1108839 h 1265419"/>
              <a:gd name="connsiteX28" fmla="*/ 323850 w 1295400"/>
              <a:gd name="connsiteY28" fmla="*/ 1178644 h 1265419"/>
              <a:gd name="connsiteX29" fmla="*/ 288175 w 1295400"/>
              <a:gd name="connsiteY29" fmla="*/ 977244 h 1265419"/>
              <a:gd name="connsiteX30" fmla="*/ 86775 w 1295400"/>
              <a:gd name="connsiteY30" fmla="*/ 941569 h 1265419"/>
              <a:gd name="connsiteX31" fmla="*/ 156580 w 1295400"/>
              <a:gd name="connsiteY31" fmla="*/ 749314 h 1265419"/>
              <a:gd name="connsiteX32" fmla="*/ 0 w 1295400"/>
              <a:gd name="connsiteY32"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9717 w 1295400"/>
              <a:gd name="connsiteY16" fmla="*/ 213345 h 1265419"/>
              <a:gd name="connsiteX17" fmla="*/ 1083313 w 1295400"/>
              <a:gd name="connsiteY17" fmla="*/ 290130 h 1265419"/>
              <a:gd name="connsiteX18" fmla="*/ 1186201 w 1295400"/>
              <a:gd name="connsiteY18" fmla="*/ 241546 h 1265419"/>
              <a:gd name="connsiteX19" fmla="*/ 1138820 w 1295400"/>
              <a:gd name="connsiteY19" fmla="*/ 486124 h 1265419"/>
              <a:gd name="connsiteX20" fmla="*/ 1295400 w 1295400"/>
              <a:gd name="connsiteY20" fmla="*/ 617719 h 1265419"/>
              <a:gd name="connsiteX21" fmla="*/ 1138820 w 1295400"/>
              <a:gd name="connsiteY21" fmla="*/ 749314 h 1265419"/>
              <a:gd name="connsiteX22" fmla="*/ 1208625 w 1295400"/>
              <a:gd name="connsiteY22" fmla="*/ 941569 h 1265419"/>
              <a:gd name="connsiteX23" fmla="*/ 1007225 w 1295400"/>
              <a:gd name="connsiteY23" fmla="*/ 977244 h 1265419"/>
              <a:gd name="connsiteX24" fmla="*/ 971550 w 1295400"/>
              <a:gd name="connsiteY24" fmla="*/ 1178644 h 1265419"/>
              <a:gd name="connsiteX25" fmla="*/ 779295 w 1295400"/>
              <a:gd name="connsiteY25" fmla="*/ 1108839 h 1265419"/>
              <a:gd name="connsiteX26" fmla="*/ 647700 w 1295400"/>
              <a:gd name="connsiteY26" fmla="*/ 1265419 h 1265419"/>
              <a:gd name="connsiteX27" fmla="*/ 516105 w 1295400"/>
              <a:gd name="connsiteY27" fmla="*/ 1108839 h 1265419"/>
              <a:gd name="connsiteX28" fmla="*/ 323850 w 1295400"/>
              <a:gd name="connsiteY28" fmla="*/ 1178644 h 1265419"/>
              <a:gd name="connsiteX29" fmla="*/ 288175 w 1295400"/>
              <a:gd name="connsiteY29" fmla="*/ 977244 h 1265419"/>
              <a:gd name="connsiteX30" fmla="*/ 86775 w 1295400"/>
              <a:gd name="connsiteY30" fmla="*/ 941569 h 1265419"/>
              <a:gd name="connsiteX31" fmla="*/ 156580 w 1295400"/>
              <a:gd name="connsiteY31" fmla="*/ 749314 h 1265419"/>
              <a:gd name="connsiteX32" fmla="*/ 0 w 1295400"/>
              <a:gd name="connsiteY32"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9717 w 1295400"/>
              <a:gd name="connsiteY16" fmla="*/ 213345 h 1265419"/>
              <a:gd name="connsiteX17" fmla="*/ 1083313 w 1295400"/>
              <a:gd name="connsiteY17" fmla="*/ 290130 h 1265419"/>
              <a:gd name="connsiteX18" fmla="*/ 1186201 w 1295400"/>
              <a:gd name="connsiteY18" fmla="*/ 241546 h 1265419"/>
              <a:gd name="connsiteX19" fmla="*/ 1158060 w 1295400"/>
              <a:gd name="connsiteY19" fmla="*/ 384808 h 1265419"/>
              <a:gd name="connsiteX20" fmla="*/ 1138820 w 1295400"/>
              <a:gd name="connsiteY20" fmla="*/ 486124 h 1265419"/>
              <a:gd name="connsiteX21" fmla="*/ 1295400 w 1295400"/>
              <a:gd name="connsiteY21" fmla="*/ 617719 h 1265419"/>
              <a:gd name="connsiteX22" fmla="*/ 1138820 w 1295400"/>
              <a:gd name="connsiteY22" fmla="*/ 749314 h 1265419"/>
              <a:gd name="connsiteX23" fmla="*/ 1208625 w 1295400"/>
              <a:gd name="connsiteY23" fmla="*/ 941569 h 1265419"/>
              <a:gd name="connsiteX24" fmla="*/ 1007225 w 1295400"/>
              <a:gd name="connsiteY24" fmla="*/ 977244 h 1265419"/>
              <a:gd name="connsiteX25" fmla="*/ 971550 w 1295400"/>
              <a:gd name="connsiteY25" fmla="*/ 1178644 h 1265419"/>
              <a:gd name="connsiteX26" fmla="*/ 779295 w 1295400"/>
              <a:gd name="connsiteY26" fmla="*/ 1108839 h 1265419"/>
              <a:gd name="connsiteX27" fmla="*/ 647700 w 1295400"/>
              <a:gd name="connsiteY27" fmla="*/ 1265419 h 1265419"/>
              <a:gd name="connsiteX28" fmla="*/ 516105 w 1295400"/>
              <a:gd name="connsiteY28" fmla="*/ 1108839 h 1265419"/>
              <a:gd name="connsiteX29" fmla="*/ 323850 w 1295400"/>
              <a:gd name="connsiteY29" fmla="*/ 1178644 h 1265419"/>
              <a:gd name="connsiteX30" fmla="*/ 288175 w 1295400"/>
              <a:gd name="connsiteY30" fmla="*/ 977244 h 1265419"/>
              <a:gd name="connsiteX31" fmla="*/ 86775 w 1295400"/>
              <a:gd name="connsiteY31" fmla="*/ 941569 h 1265419"/>
              <a:gd name="connsiteX32" fmla="*/ 156580 w 1295400"/>
              <a:gd name="connsiteY32" fmla="*/ 749314 h 1265419"/>
              <a:gd name="connsiteX33" fmla="*/ 0 w 1295400"/>
              <a:gd name="connsiteY33" fmla="*/ 617719 h 1265419"/>
              <a:gd name="connsiteX0" fmla="*/ 0 w 1295400"/>
              <a:gd name="connsiteY0" fmla="*/ 617719 h 1265419"/>
              <a:gd name="connsiteX1" fmla="*/ 156580 w 1295400"/>
              <a:gd name="connsiteY1" fmla="*/ 486124 h 1265419"/>
              <a:gd name="connsiteX2" fmla="*/ 86446 w 1295400"/>
              <a:gd name="connsiteY2" fmla="*/ 381897 h 1265419"/>
              <a:gd name="connsiteX3" fmla="*/ 170705 w 1295400"/>
              <a:gd name="connsiteY3" fmla="*/ 248040 h 1265419"/>
              <a:gd name="connsiteX4" fmla="*/ 263593 w 1295400"/>
              <a:gd name="connsiteY4" fmla="*/ 292620 h 1265419"/>
              <a:gd name="connsiteX5" fmla="*/ 333682 w 1295400"/>
              <a:gd name="connsiteY5" fmla="*/ 211101 h 1265419"/>
              <a:gd name="connsiteX6" fmla="*/ 288640 w 1295400"/>
              <a:gd name="connsiteY6" fmla="*/ 129544 h 1265419"/>
              <a:gd name="connsiteX7" fmla="*/ 427398 w 1295400"/>
              <a:gd name="connsiteY7" fmla="*/ 43919 h 1265419"/>
              <a:gd name="connsiteX8" fmla="*/ 487832 w 1295400"/>
              <a:gd name="connsiteY8" fmla="*/ 135653 h 1265419"/>
              <a:gd name="connsiteX9" fmla="*/ 578641 w 1295400"/>
              <a:gd name="connsiteY9" fmla="*/ 99027 h 1265419"/>
              <a:gd name="connsiteX10" fmla="*/ 589818 w 1295400"/>
              <a:gd name="connsiteY10" fmla="*/ 0 h 1265419"/>
              <a:gd name="connsiteX11" fmla="*/ 752596 w 1295400"/>
              <a:gd name="connsiteY11" fmla="*/ 6216 h 1265419"/>
              <a:gd name="connsiteX12" fmla="*/ 769329 w 1295400"/>
              <a:gd name="connsiteY12" fmla="*/ 99192 h 1265419"/>
              <a:gd name="connsiteX13" fmla="*/ 856583 w 1295400"/>
              <a:gd name="connsiteY13" fmla="*/ 125687 h 1265419"/>
              <a:gd name="connsiteX14" fmla="*/ 924211 w 1295400"/>
              <a:gd name="connsiteY14" fmla="*/ 41844 h 1265419"/>
              <a:gd name="connsiteX15" fmla="*/ 1063381 w 1295400"/>
              <a:gd name="connsiteY15" fmla="*/ 130671 h 1265419"/>
              <a:gd name="connsiteX16" fmla="*/ 1009717 w 1295400"/>
              <a:gd name="connsiteY16" fmla="*/ 213345 h 1265419"/>
              <a:gd name="connsiteX17" fmla="*/ 1083313 w 1295400"/>
              <a:gd name="connsiteY17" fmla="*/ 290130 h 1265419"/>
              <a:gd name="connsiteX18" fmla="*/ 1186201 w 1295400"/>
              <a:gd name="connsiteY18" fmla="*/ 241546 h 1265419"/>
              <a:gd name="connsiteX19" fmla="*/ 1257722 w 1295400"/>
              <a:gd name="connsiteY19" fmla="*/ 384808 h 1265419"/>
              <a:gd name="connsiteX20" fmla="*/ 1138820 w 1295400"/>
              <a:gd name="connsiteY20" fmla="*/ 486124 h 1265419"/>
              <a:gd name="connsiteX21" fmla="*/ 1295400 w 1295400"/>
              <a:gd name="connsiteY21" fmla="*/ 617719 h 1265419"/>
              <a:gd name="connsiteX22" fmla="*/ 1138820 w 1295400"/>
              <a:gd name="connsiteY22" fmla="*/ 749314 h 1265419"/>
              <a:gd name="connsiteX23" fmla="*/ 1208625 w 1295400"/>
              <a:gd name="connsiteY23" fmla="*/ 941569 h 1265419"/>
              <a:gd name="connsiteX24" fmla="*/ 1007225 w 1295400"/>
              <a:gd name="connsiteY24" fmla="*/ 977244 h 1265419"/>
              <a:gd name="connsiteX25" fmla="*/ 971550 w 1295400"/>
              <a:gd name="connsiteY25" fmla="*/ 1178644 h 1265419"/>
              <a:gd name="connsiteX26" fmla="*/ 779295 w 1295400"/>
              <a:gd name="connsiteY26" fmla="*/ 1108839 h 1265419"/>
              <a:gd name="connsiteX27" fmla="*/ 647700 w 1295400"/>
              <a:gd name="connsiteY27" fmla="*/ 1265419 h 1265419"/>
              <a:gd name="connsiteX28" fmla="*/ 516105 w 1295400"/>
              <a:gd name="connsiteY28" fmla="*/ 1108839 h 1265419"/>
              <a:gd name="connsiteX29" fmla="*/ 323850 w 1295400"/>
              <a:gd name="connsiteY29" fmla="*/ 1178644 h 1265419"/>
              <a:gd name="connsiteX30" fmla="*/ 288175 w 1295400"/>
              <a:gd name="connsiteY30" fmla="*/ 977244 h 1265419"/>
              <a:gd name="connsiteX31" fmla="*/ 86775 w 1295400"/>
              <a:gd name="connsiteY31" fmla="*/ 941569 h 1265419"/>
              <a:gd name="connsiteX32" fmla="*/ 156580 w 1295400"/>
              <a:gd name="connsiteY32" fmla="*/ 749314 h 1265419"/>
              <a:gd name="connsiteX33" fmla="*/ 0 w 1295400"/>
              <a:gd name="connsiteY33" fmla="*/ 617719 h 1265419"/>
              <a:gd name="connsiteX0" fmla="*/ 0 w 1300383"/>
              <a:gd name="connsiteY0" fmla="*/ 617719 h 1265419"/>
              <a:gd name="connsiteX1" fmla="*/ 156580 w 1300383"/>
              <a:gd name="connsiteY1" fmla="*/ 486124 h 1265419"/>
              <a:gd name="connsiteX2" fmla="*/ 86446 w 1300383"/>
              <a:gd name="connsiteY2" fmla="*/ 381897 h 1265419"/>
              <a:gd name="connsiteX3" fmla="*/ 170705 w 1300383"/>
              <a:gd name="connsiteY3" fmla="*/ 248040 h 1265419"/>
              <a:gd name="connsiteX4" fmla="*/ 263593 w 1300383"/>
              <a:gd name="connsiteY4" fmla="*/ 292620 h 1265419"/>
              <a:gd name="connsiteX5" fmla="*/ 333682 w 1300383"/>
              <a:gd name="connsiteY5" fmla="*/ 211101 h 1265419"/>
              <a:gd name="connsiteX6" fmla="*/ 288640 w 1300383"/>
              <a:gd name="connsiteY6" fmla="*/ 129544 h 1265419"/>
              <a:gd name="connsiteX7" fmla="*/ 427398 w 1300383"/>
              <a:gd name="connsiteY7" fmla="*/ 43919 h 1265419"/>
              <a:gd name="connsiteX8" fmla="*/ 487832 w 1300383"/>
              <a:gd name="connsiteY8" fmla="*/ 135653 h 1265419"/>
              <a:gd name="connsiteX9" fmla="*/ 578641 w 1300383"/>
              <a:gd name="connsiteY9" fmla="*/ 99027 h 1265419"/>
              <a:gd name="connsiteX10" fmla="*/ 589818 w 1300383"/>
              <a:gd name="connsiteY10" fmla="*/ 0 h 1265419"/>
              <a:gd name="connsiteX11" fmla="*/ 752596 w 1300383"/>
              <a:gd name="connsiteY11" fmla="*/ 6216 h 1265419"/>
              <a:gd name="connsiteX12" fmla="*/ 769329 w 1300383"/>
              <a:gd name="connsiteY12" fmla="*/ 99192 h 1265419"/>
              <a:gd name="connsiteX13" fmla="*/ 856583 w 1300383"/>
              <a:gd name="connsiteY13" fmla="*/ 125687 h 1265419"/>
              <a:gd name="connsiteX14" fmla="*/ 924211 w 1300383"/>
              <a:gd name="connsiteY14" fmla="*/ 41844 h 1265419"/>
              <a:gd name="connsiteX15" fmla="*/ 1063381 w 1300383"/>
              <a:gd name="connsiteY15" fmla="*/ 130671 h 1265419"/>
              <a:gd name="connsiteX16" fmla="*/ 1009717 w 1300383"/>
              <a:gd name="connsiteY16" fmla="*/ 213345 h 1265419"/>
              <a:gd name="connsiteX17" fmla="*/ 1083313 w 1300383"/>
              <a:gd name="connsiteY17" fmla="*/ 290130 h 1265419"/>
              <a:gd name="connsiteX18" fmla="*/ 1186201 w 1300383"/>
              <a:gd name="connsiteY18" fmla="*/ 241546 h 1265419"/>
              <a:gd name="connsiteX19" fmla="*/ 1257722 w 1300383"/>
              <a:gd name="connsiteY19" fmla="*/ 384808 h 1265419"/>
              <a:gd name="connsiteX20" fmla="*/ 1138820 w 1300383"/>
              <a:gd name="connsiteY20" fmla="*/ 486124 h 1265419"/>
              <a:gd name="connsiteX21" fmla="*/ 1300383 w 1300383"/>
              <a:gd name="connsiteY21" fmla="*/ 550447 h 1265419"/>
              <a:gd name="connsiteX22" fmla="*/ 1138820 w 1300383"/>
              <a:gd name="connsiteY22" fmla="*/ 749314 h 1265419"/>
              <a:gd name="connsiteX23" fmla="*/ 1208625 w 1300383"/>
              <a:gd name="connsiteY23" fmla="*/ 941569 h 1265419"/>
              <a:gd name="connsiteX24" fmla="*/ 1007225 w 1300383"/>
              <a:gd name="connsiteY24" fmla="*/ 977244 h 1265419"/>
              <a:gd name="connsiteX25" fmla="*/ 971550 w 1300383"/>
              <a:gd name="connsiteY25" fmla="*/ 1178644 h 1265419"/>
              <a:gd name="connsiteX26" fmla="*/ 779295 w 1300383"/>
              <a:gd name="connsiteY26" fmla="*/ 1108839 h 1265419"/>
              <a:gd name="connsiteX27" fmla="*/ 647700 w 1300383"/>
              <a:gd name="connsiteY27" fmla="*/ 1265419 h 1265419"/>
              <a:gd name="connsiteX28" fmla="*/ 516105 w 1300383"/>
              <a:gd name="connsiteY28" fmla="*/ 1108839 h 1265419"/>
              <a:gd name="connsiteX29" fmla="*/ 323850 w 1300383"/>
              <a:gd name="connsiteY29" fmla="*/ 1178644 h 1265419"/>
              <a:gd name="connsiteX30" fmla="*/ 288175 w 1300383"/>
              <a:gd name="connsiteY30" fmla="*/ 977244 h 1265419"/>
              <a:gd name="connsiteX31" fmla="*/ 86775 w 1300383"/>
              <a:gd name="connsiteY31" fmla="*/ 941569 h 1265419"/>
              <a:gd name="connsiteX32" fmla="*/ 156580 w 1300383"/>
              <a:gd name="connsiteY32" fmla="*/ 749314 h 1265419"/>
              <a:gd name="connsiteX33" fmla="*/ 0 w 1300383"/>
              <a:gd name="connsiteY33" fmla="*/ 617719 h 1265419"/>
              <a:gd name="connsiteX0" fmla="*/ 0 w 1300383"/>
              <a:gd name="connsiteY0" fmla="*/ 617719 h 1265419"/>
              <a:gd name="connsiteX1" fmla="*/ 156580 w 1300383"/>
              <a:gd name="connsiteY1" fmla="*/ 486124 h 1265419"/>
              <a:gd name="connsiteX2" fmla="*/ 86446 w 1300383"/>
              <a:gd name="connsiteY2" fmla="*/ 381897 h 1265419"/>
              <a:gd name="connsiteX3" fmla="*/ 170705 w 1300383"/>
              <a:gd name="connsiteY3" fmla="*/ 248040 h 1265419"/>
              <a:gd name="connsiteX4" fmla="*/ 263593 w 1300383"/>
              <a:gd name="connsiteY4" fmla="*/ 292620 h 1265419"/>
              <a:gd name="connsiteX5" fmla="*/ 333682 w 1300383"/>
              <a:gd name="connsiteY5" fmla="*/ 211101 h 1265419"/>
              <a:gd name="connsiteX6" fmla="*/ 288640 w 1300383"/>
              <a:gd name="connsiteY6" fmla="*/ 129544 h 1265419"/>
              <a:gd name="connsiteX7" fmla="*/ 427398 w 1300383"/>
              <a:gd name="connsiteY7" fmla="*/ 43919 h 1265419"/>
              <a:gd name="connsiteX8" fmla="*/ 487832 w 1300383"/>
              <a:gd name="connsiteY8" fmla="*/ 135653 h 1265419"/>
              <a:gd name="connsiteX9" fmla="*/ 578641 w 1300383"/>
              <a:gd name="connsiteY9" fmla="*/ 99027 h 1265419"/>
              <a:gd name="connsiteX10" fmla="*/ 589818 w 1300383"/>
              <a:gd name="connsiteY10" fmla="*/ 0 h 1265419"/>
              <a:gd name="connsiteX11" fmla="*/ 752596 w 1300383"/>
              <a:gd name="connsiteY11" fmla="*/ 6216 h 1265419"/>
              <a:gd name="connsiteX12" fmla="*/ 769329 w 1300383"/>
              <a:gd name="connsiteY12" fmla="*/ 99192 h 1265419"/>
              <a:gd name="connsiteX13" fmla="*/ 856583 w 1300383"/>
              <a:gd name="connsiteY13" fmla="*/ 125687 h 1265419"/>
              <a:gd name="connsiteX14" fmla="*/ 924211 w 1300383"/>
              <a:gd name="connsiteY14" fmla="*/ 41844 h 1265419"/>
              <a:gd name="connsiteX15" fmla="*/ 1063381 w 1300383"/>
              <a:gd name="connsiteY15" fmla="*/ 130671 h 1265419"/>
              <a:gd name="connsiteX16" fmla="*/ 1009717 w 1300383"/>
              <a:gd name="connsiteY16" fmla="*/ 213345 h 1265419"/>
              <a:gd name="connsiteX17" fmla="*/ 1083313 w 1300383"/>
              <a:gd name="connsiteY17" fmla="*/ 290130 h 1265419"/>
              <a:gd name="connsiteX18" fmla="*/ 1186201 w 1300383"/>
              <a:gd name="connsiteY18" fmla="*/ 241546 h 1265419"/>
              <a:gd name="connsiteX19" fmla="*/ 1257722 w 1300383"/>
              <a:gd name="connsiteY19" fmla="*/ 384808 h 1265419"/>
              <a:gd name="connsiteX20" fmla="*/ 1138820 w 1300383"/>
              <a:gd name="connsiteY20" fmla="*/ 486124 h 1265419"/>
              <a:gd name="connsiteX21" fmla="*/ 1300383 w 1300383"/>
              <a:gd name="connsiteY21" fmla="*/ 550447 h 1265419"/>
              <a:gd name="connsiteX22" fmla="*/ 1220349 w 1300383"/>
              <a:gd name="connsiteY22" fmla="*/ 646421 h 1265419"/>
              <a:gd name="connsiteX23" fmla="*/ 1138820 w 1300383"/>
              <a:gd name="connsiteY23" fmla="*/ 749314 h 1265419"/>
              <a:gd name="connsiteX24" fmla="*/ 1208625 w 1300383"/>
              <a:gd name="connsiteY24" fmla="*/ 941569 h 1265419"/>
              <a:gd name="connsiteX25" fmla="*/ 1007225 w 1300383"/>
              <a:gd name="connsiteY25" fmla="*/ 977244 h 1265419"/>
              <a:gd name="connsiteX26" fmla="*/ 971550 w 1300383"/>
              <a:gd name="connsiteY26" fmla="*/ 1178644 h 1265419"/>
              <a:gd name="connsiteX27" fmla="*/ 779295 w 1300383"/>
              <a:gd name="connsiteY27" fmla="*/ 1108839 h 1265419"/>
              <a:gd name="connsiteX28" fmla="*/ 647700 w 1300383"/>
              <a:gd name="connsiteY28" fmla="*/ 1265419 h 1265419"/>
              <a:gd name="connsiteX29" fmla="*/ 516105 w 1300383"/>
              <a:gd name="connsiteY29" fmla="*/ 1108839 h 1265419"/>
              <a:gd name="connsiteX30" fmla="*/ 323850 w 1300383"/>
              <a:gd name="connsiteY30" fmla="*/ 1178644 h 1265419"/>
              <a:gd name="connsiteX31" fmla="*/ 288175 w 1300383"/>
              <a:gd name="connsiteY31" fmla="*/ 977244 h 1265419"/>
              <a:gd name="connsiteX32" fmla="*/ 86775 w 1300383"/>
              <a:gd name="connsiteY32" fmla="*/ 941569 h 1265419"/>
              <a:gd name="connsiteX33" fmla="*/ 156580 w 1300383"/>
              <a:gd name="connsiteY33" fmla="*/ 749314 h 1265419"/>
              <a:gd name="connsiteX34" fmla="*/ 0 w 1300383"/>
              <a:gd name="connsiteY34" fmla="*/ 617719 h 1265419"/>
              <a:gd name="connsiteX0" fmla="*/ 0 w 1302570"/>
              <a:gd name="connsiteY0" fmla="*/ 617719 h 1265419"/>
              <a:gd name="connsiteX1" fmla="*/ 156580 w 1302570"/>
              <a:gd name="connsiteY1" fmla="*/ 486124 h 1265419"/>
              <a:gd name="connsiteX2" fmla="*/ 86446 w 1302570"/>
              <a:gd name="connsiteY2" fmla="*/ 381897 h 1265419"/>
              <a:gd name="connsiteX3" fmla="*/ 170705 w 1302570"/>
              <a:gd name="connsiteY3" fmla="*/ 248040 h 1265419"/>
              <a:gd name="connsiteX4" fmla="*/ 263593 w 1302570"/>
              <a:gd name="connsiteY4" fmla="*/ 292620 h 1265419"/>
              <a:gd name="connsiteX5" fmla="*/ 333682 w 1302570"/>
              <a:gd name="connsiteY5" fmla="*/ 211101 h 1265419"/>
              <a:gd name="connsiteX6" fmla="*/ 288640 w 1302570"/>
              <a:gd name="connsiteY6" fmla="*/ 129544 h 1265419"/>
              <a:gd name="connsiteX7" fmla="*/ 427398 w 1302570"/>
              <a:gd name="connsiteY7" fmla="*/ 43919 h 1265419"/>
              <a:gd name="connsiteX8" fmla="*/ 487832 w 1302570"/>
              <a:gd name="connsiteY8" fmla="*/ 135653 h 1265419"/>
              <a:gd name="connsiteX9" fmla="*/ 578641 w 1302570"/>
              <a:gd name="connsiteY9" fmla="*/ 99027 h 1265419"/>
              <a:gd name="connsiteX10" fmla="*/ 589818 w 1302570"/>
              <a:gd name="connsiteY10" fmla="*/ 0 h 1265419"/>
              <a:gd name="connsiteX11" fmla="*/ 752596 w 1302570"/>
              <a:gd name="connsiteY11" fmla="*/ 6216 h 1265419"/>
              <a:gd name="connsiteX12" fmla="*/ 769329 w 1302570"/>
              <a:gd name="connsiteY12" fmla="*/ 99192 h 1265419"/>
              <a:gd name="connsiteX13" fmla="*/ 856583 w 1302570"/>
              <a:gd name="connsiteY13" fmla="*/ 125687 h 1265419"/>
              <a:gd name="connsiteX14" fmla="*/ 924211 w 1302570"/>
              <a:gd name="connsiteY14" fmla="*/ 41844 h 1265419"/>
              <a:gd name="connsiteX15" fmla="*/ 1063381 w 1302570"/>
              <a:gd name="connsiteY15" fmla="*/ 130671 h 1265419"/>
              <a:gd name="connsiteX16" fmla="*/ 1009717 w 1302570"/>
              <a:gd name="connsiteY16" fmla="*/ 213345 h 1265419"/>
              <a:gd name="connsiteX17" fmla="*/ 1083313 w 1302570"/>
              <a:gd name="connsiteY17" fmla="*/ 290130 h 1265419"/>
              <a:gd name="connsiteX18" fmla="*/ 1186201 w 1302570"/>
              <a:gd name="connsiteY18" fmla="*/ 241546 h 1265419"/>
              <a:gd name="connsiteX19" fmla="*/ 1257722 w 1302570"/>
              <a:gd name="connsiteY19" fmla="*/ 384808 h 1265419"/>
              <a:gd name="connsiteX20" fmla="*/ 1138820 w 1302570"/>
              <a:gd name="connsiteY20" fmla="*/ 486124 h 1265419"/>
              <a:gd name="connsiteX21" fmla="*/ 1300383 w 1302570"/>
              <a:gd name="connsiteY21" fmla="*/ 550447 h 1265419"/>
              <a:gd name="connsiteX22" fmla="*/ 1302570 w 1302570"/>
              <a:gd name="connsiteY22" fmla="*/ 716184 h 1265419"/>
              <a:gd name="connsiteX23" fmla="*/ 1138820 w 1302570"/>
              <a:gd name="connsiteY23" fmla="*/ 749314 h 1265419"/>
              <a:gd name="connsiteX24" fmla="*/ 1208625 w 1302570"/>
              <a:gd name="connsiteY24" fmla="*/ 941569 h 1265419"/>
              <a:gd name="connsiteX25" fmla="*/ 1007225 w 1302570"/>
              <a:gd name="connsiteY25" fmla="*/ 977244 h 1265419"/>
              <a:gd name="connsiteX26" fmla="*/ 971550 w 1302570"/>
              <a:gd name="connsiteY26" fmla="*/ 1178644 h 1265419"/>
              <a:gd name="connsiteX27" fmla="*/ 779295 w 1302570"/>
              <a:gd name="connsiteY27" fmla="*/ 1108839 h 1265419"/>
              <a:gd name="connsiteX28" fmla="*/ 647700 w 1302570"/>
              <a:gd name="connsiteY28" fmla="*/ 1265419 h 1265419"/>
              <a:gd name="connsiteX29" fmla="*/ 516105 w 1302570"/>
              <a:gd name="connsiteY29" fmla="*/ 1108839 h 1265419"/>
              <a:gd name="connsiteX30" fmla="*/ 323850 w 1302570"/>
              <a:gd name="connsiteY30" fmla="*/ 1178644 h 1265419"/>
              <a:gd name="connsiteX31" fmla="*/ 288175 w 1302570"/>
              <a:gd name="connsiteY31" fmla="*/ 977244 h 1265419"/>
              <a:gd name="connsiteX32" fmla="*/ 86775 w 1302570"/>
              <a:gd name="connsiteY32" fmla="*/ 941569 h 1265419"/>
              <a:gd name="connsiteX33" fmla="*/ 156580 w 1302570"/>
              <a:gd name="connsiteY33" fmla="*/ 749314 h 1265419"/>
              <a:gd name="connsiteX34" fmla="*/ 0 w 1302570"/>
              <a:gd name="connsiteY34" fmla="*/ 617719 h 1265419"/>
              <a:gd name="connsiteX0" fmla="*/ 0 w 1302570"/>
              <a:gd name="connsiteY0" fmla="*/ 617719 h 1265419"/>
              <a:gd name="connsiteX1" fmla="*/ 156580 w 1302570"/>
              <a:gd name="connsiteY1" fmla="*/ 486124 h 1265419"/>
              <a:gd name="connsiteX2" fmla="*/ 86446 w 1302570"/>
              <a:gd name="connsiteY2" fmla="*/ 381897 h 1265419"/>
              <a:gd name="connsiteX3" fmla="*/ 170705 w 1302570"/>
              <a:gd name="connsiteY3" fmla="*/ 248040 h 1265419"/>
              <a:gd name="connsiteX4" fmla="*/ 263593 w 1302570"/>
              <a:gd name="connsiteY4" fmla="*/ 292620 h 1265419"/>
              <a:gd name="connsiteX5" fmla="*/ 333682 w 1302570"/>
              <a:gd name="connsiteY5" fmla="*/ 211101 h 1265419"/>
              <a:gd name="connsiteX6" fmla="*/ 288640 w 1302570"/>
              <a:gd name="connsiteY6" fmla="*/ 129544 h 1265419"/>
              <a:gd name="connsiteX7" fmla="*/ 427398 w 1302570"/>
              <a:gd name="connsiteY7" fmla="*/ 43919 h 1265419"/>
              <a:gd name="connsiteX8" fmla="*/ 487832 w 1302570"/>
              <a:gd name="connsiteY8" fmla="*/ 135653 h 1265419"/>
              <a:gd name="connsiteX9" fmla="*/ 578641 w 1302570"/>
              <a:gd name="connsiteY9" fmla="*/ 99027 h 1265419"/>
              <a:gd name="connsiteX10" fmla="*/ 589818 w 1302570"/>
              <a:gd name="connsiteY10" fmla="*/ 0 h 1265419"/>
              <a:gd name="connsiteX11" fmla="*/ 752596 w 1302570"/>
              <a:gd name="connsiteY11" fmla="*/ 6216 h 1265419"/>
              <a:gd name="connsiteX12" fmla="*/ 769329 w 1302570"/>
              <a:gd name="connsiteY12" fmla="*/ 99192 h 1265419"/>
              <a:gd name="connsiteX13" fmla="*/ 856583 w 1302570"/>
              <a:gd name="connsiteY13" fmla="*/ 125687 h 1265419"/>
              <a:gd name="connsiteX14" fmla="*/ 924211 w 1302570"/>
              <a:gd name="connsiteY14" fmla="*/ 41844 h 1265419"/>
              <a:gd name="connsiteX15" fmla="*/ 1063381 w 1302570"/>
              <a:gd name="connsiteY15" fmla="*/ 130671 h 1265419"/>
              <a:gd name="connsiteX16" fmla="*/ 1009717 w 1302570"/>
              <a:gd name="connsiteY16" fmla="*/ 213345 h 1265419"/>
              <a:gd name="connsiteX17" fmla="*/ 1083313 w 1302570"/>
              <a:gd name="connsiteY17" fmla="*/ 290130 h 1265419"/>
              <a:gd name="connsiteX18" fmla="*/ 1186201 w 1302570"/>
              <a:gd name="connsiteY18" fmla="*/ 241546 h 1265419"/>
              <a:gd name="connsiteX19" fmla="*/ 1257722 w 1302570"/>
              <a:gd name="connsiteY19" fmla="*/ 384808 h 1265419"/>
              <a:gd name="connsiteX20" fmla="*/ 1138820 w 1302570"/>
              <a:gd name="connsiteY20" fmla="*/ 486124 h 1265419"/>
              <a:gd name="connsiteX21" fmla="*/ 1300383 w 1302570"/>
              <a:gd name="connsiteY21" fmla="*/ 550447 h 1265419"/>
              <a:gd name="connsiteX22" fmla="*/ 1302570 w 1302570"/>
              <a:gd name="connsiteY22" fmla="*/ 716184 h 1265419"/>
              <a:gd name="connsiteX23" fmla="*/ 1138820 w 1302570"/>
              <a:gd name="connsiteY23" fmla="*/ 749314 h 1265419"/>
              <a:gd name="connsiteX24" fmla="*/ 1208625 w 1302570"/>
              <a:gd name="connsiteY24" fmla="*/ 941569 h 1265419"/>
              <a:gd name="connsiteX25" fmla="*/ 1100754 w 1302570"/>
              <a:gd name="connsiteY25" fmla="*/ 955374 h 1265419"/>
              <a:gd name="connsiteX26" fmla="*/ 1007225 w 1302570"/>
              <a:gd name="connsiteY26" fmla="*/ 977244 h 1265419"/>
              <a:gd name="connsiteX27" fmla="*/ 971550 w 1302570"/>
              <a:gd name="connsiteY27" fmla="*/ 1178644 h 1265419"/>
              <a:gd name="connsiteX28" fmla="*/ 779295 w 1302570"/>
              <a:gd name="connsiteY28" fmla="*/ 1108839 h 1265419"/>
              <a:gd name="connsiteX29" fmla="*/ 647700 w 1302570"/>
              <a:gd name="connsiteY29" fmla="*/ 1265419 h 1265419"/>
              <a:gd name="connsiteX30" fmla="*/ 516105 w 1302570"/>
              <a:gd name="connsiteY30" fmla="*/ 1108839 h 1265419"/>
              <a:gd name="connsiteX31" fmla="*/ 323850 w 1302570"/>
              <a:gd name="connsiteY31" fmla="*/ 1178644 h 1265419"/>
              <a:gd name="connsiteX32" fmla="*/ 288175 w 1302570"/>
              <a:gd name="connsiteY32" fmla="*/ 977244 h 1265419"/>
              <a:gd name="connsiteX33" fmla="*/ 86775 w 1302570"/>
              <a:gd name="connsiteY33" fmla="*/ 941569 h 1265419"/>
              <a:gd name="connsiteX34" fmla="*/ 156580 w 1302570"/>
              <a:gd name="connsiteY34" fmla="*/ 749314 h 1265419"/>
              <a:gd name="connsiteX35" fmla="*/ 0 w 1302570"/>
              <a:gd name="connsiteY35" fmla="*/ 617719 h 1265419"/>
              <a:gd name="connsiteX0" fmla="*/ 0 w 1302570"/>
              <a:gd name="connsiteY0" fmla="*/ 617719 h 1265419"/>
              <a:gd name="connsiteX1" fmla="*/ 156580 w 1302570"/>
              <a:gd name="connsiteY1" fmla="*/ 486124 h 1265419"/>
              <a:gd name="connsiteX2" fmla="*/ 86446 w 1302570"/>
              <a:gd name="connsiteY2" fmla="*/ 381897 h 1265419"/>
              <a:gd name="connsiteX3" fmla="*/ 170705 w 1302570"/>
              <a:gd name="connsiteY3" fmla="*/ 248040 h 1265419"/>
              <a:gd name="connsiteX4" fmla="*/ 263593 w 1302570"/>
              <a:gd name="connsiteY4" fmla="*/ 292620 h 1265419"/>
              <a:gd name="connsiteX5" fmla="*/ 333682 w 1302570"/>
              <a:gd name="connsiteY5" fmla="*/ 211101 h 1265419"/>
              <a:gd name="connsiteX6" fmla="*/ 288640 w 1302570"/>
              <a:gd name="connsiteY6" fmla="*/ 129544 h 1265419"/>
              <a:gd name="connsiteX7" fmla="*/ 427398 w 1302570"/>
              <a:gd name="connsiteY7" fmla="*/ 43919 h 1265419"/>
              <a:gd name="connsiteX8" fmla="*/ 487832 w 1302570"/>
              <a:gd name="connsiteY8" fmla="*/ 135653 h 1265419"/>
              <a:gd name="connsiteX9" fmla="*/ 578641 w 1302570"/>
              <a:gd name="connsiteY9" fmla="*/ 99027 h 1265419"/>
              <a:gd name="connsiteX10" fmla="*/ 589818 w 1302570"/>
              <a:gd name="connsiteY10" fmla="*/ 0 h 1265419"/>
              <a:gd name="connsiteX11" fmla="*/ 752596 w 1302570"/>
              <a:gd name="connsiteY11" fmla="*/ 6216 h 1265419"/>
              <a:gd name="connsiteX12" fmla="*/ 769329 w 1302570"/>
              <a:gd name="connsiteY12" fmla="*/ 99192 h 1265419"/>
              <a:gd name="connsiteX13" fmla="*/ 856583 w 1302570"/>
              <a:gd name="connsiteY13" fmla="*/ 125687 h 1265419"/>
              <a:gd name="connsiteX14" fmla="*/ 924211 w 1302570"/>
              <a:gd name="connsiteY14" fmla="*/ 41844 h 1265419"/>
              <a:gd name="connsiteX15" fmla="*/ 1063381 w 1302570"/>
              <a:gd name="connsiteY15" fmla="*/ 130671 h 1265419"/>
              <a:gd name="connsiteX16" fmla="*/ 1009717 w 1302570"/>
              <a:gd name="connsiteY16" fmla="*/ 213345 h 1265419"/>
              <a:gd name="connsiteX17" fmla="*/ 1083313 w 1302570"/>
              <a:gd name="connsiteY17" fmla="*/ 290130 h 1265419"/>
              <a:gd name="connsiteX18" fmla="*/ 1186201 w 1302570"/>
              <a:gd name="connsiteY18" fmla="*/ 241546 h 1265419"/>
              <a:gd name="connsiteX19" fmla="*/ 1257722 w 1302570"/>
              <a:gd name="connsiteY19" fmla="*/ 384808 h 1265419"/>
              <a:gd name="connsiteX20" fmla="*/ 1138820 w 1302570"/>
              <a:gd name="connsiteY20" fmla="*/ 486124 h 1265419"/>
              <a:gd name="connsiteX21" fmla="*/ 1300383 w 1302570"/>
              <a:gd name="connsiteY21" fmla="*/ 550447 h 1265419"/>
              <a:gd name="connsiteX22" fmla="*/ 1302570 w 1302570"/>
              <a:gd name="connsiteY22" fmla="*/ 716184 h 1265419"/>
              <a:gd name="connsiteX23" fmla="*/ 1138820 w 1302570"/>
              <a:gd name="connsiteY23" fmla="*/ 749314 h 1265419"/>
              <a:gd name="connsiteX24" fmla="*/ 1216099 w 1302570"/>
              <a:gd name="connsiteY24" fmla="*/ 849382 h 1265419"/>
              <a:gd name="connsiteX25" fmla="*/ 1100754 w 1302570"/>
              <a:gd name="connsiteY25" fmla="*/ 955374 h 1265419"/>
              <a:gd name="connsiteX26" fmla="*/ 1007225 w 1302570"/>
              <a:gd name="connsiteY26" fmla="*/ 977244 h 1265419"/>
              <a:gd name="connsiteX27" fmla="*/ 971550 w 1302570"/>
              <a:gd name="connsiteY27" fmla="*/ 1178644 h 1265419"/>
              <a:gd name="connsiteX28" fmla="*/ 779295 w 1302570"/>
              <a:gd name="connsiteY28" fmla="*/ 1108839 h 1265419"/>
              <a:gd name="connsiteX29" fmla="*/ 647700 w 1302570"/>
              <a:gd name="connsiteY29" fmla="*/ 1265419 h 1265419"/>
              <a:gd name="connsiteX30" fmla="*/ 516105 w 1302570"/>
              <a:gd name="connsiteY30" fmla="*/ 1108839 h 1265419"/>
              <a:gd name="connsiteX31" fmla="*/ 323850 w 1302570"/>
              <a:gd name="connsiteY31" fmla="*/ 1178644 h 1265419"/>
              <a:gd name="connsiteX32" fmla="*/ 288175 w 1302570"/>
              <a:gd name="connsiteY32" fmla="*/ 977244 h 1265419"/>
              <a:gd name="connsiteX33" fmla="*/ 86775 w 1302570"/>
              <a:gd name="connsiteY33" fmla="*/ 941569 h 1265419"/>
              <a:gd name="connsiteX34" fmla="*/ 156580 w 1302570"/>
              <a:gd name="connsiteY34" fmla="*/ 749314 h 1265419"/>
              <a:gd name="connsiteX35" fmla="*/ 0 w 1302570"/>
              <a:gd name="connsiteY35" fmla="*/ 617719 h 1265419"/>
              <a:gd name="connsiteX0" fmla="*/ 0 w 1302570"/>
              <a:gd name="connsiteY0" fmla="*/ 617719 h 1252962"/>
              <a:gd name="connsiteX1" fmla="*/ 156580 w 1302570"/>
              <a:gd name="connsiteY1" fmla="*/ 486124 h 1252962"/>
              <a:gd name="connsiteX2" fmla="*/ 86446 w 1302570"/>
              <a:gd name="connsiteY2" fmla="*/ 381897 h 1252962"/>
              <a:gd name="connsiteX3" fmla="*/ 170705 w 1302570"/>
              <a:gd name="connsiteY3" fmla="*/ 248040 h 1252962"/>
              <a:gd name="connsiteX4" fmla="*/ 263593 w 1302570"/>
              <a:gd name="connsiteY4" fmla="*/ 292620 h 1252962"/>
              <a:gd name="connsiteX5" fmla="*/ 333682 w 1302570"/>
              <a:gd name="connsiteY5" fmla="*/ 211101 h 1252962"/>
              <a:gd name="connsiteX6" fmla="*/ 288640 w 1302570"/>
              <a:gd name="connsiteY6" fmla="*/ 129544 h 1252962"/>
              <a:gd name="connsiteX7" fmla="*/ 427398 w 1302570"/>
              <a:gd name="connsiteY7" fmla="*/ 43919 h 1252962"/>
              <a:gd name="connsiteX8" fmla="*/ 487832 w 1302570"/>
              <a:gd name="connsiteY8" fmla="*/ 135653 h 1252962"/>
              <a:gd name="connsiteX9" fmla="*/ 578641 w 1302570"/>
              <a:gd name="connsiteY9" fmla="*/ 99027 h 1252962"/>
              <a:gd name="connsiteX10" fmla="*/ 589818 w 1302570"/>
              <a:gd name="connsiteY10" fmla="*/ 0 h 1252962"/>
              <a:gd name="connsiteX11" fmla="*/ 752596 w 1302570"/>
              <a:gd name="connsiteY11" fmla="*/ 6216 h 1252962"/>
              <a:gd name="connsiteX12" fmla="*/ 769329 w 1302570"/>
              <a:gd name="connsiteY12" fmla="*/ 99192 h 1252962"/>
              <a:gd name="connsiteX13" fmla="*/ 856583 w 1302570"/>
              <a:gd name="connsiteY13" fmla="*/ 125687 h 1252962"/>
              <a:gd name="connsiteX14" fmla="*/ 924211 w 1302570"/>
              <a:gd name="connsiteY14" fmla="*/ 41844 h 1252962"/>
              <a:gd name="connsiteX15" fmla="*/ 1063381 w 1302570"/>
              <a:gd name="connsiteY15" fmla="*/ 130671 h 1252962"/>
              <a:gd name="connsiteX16" fmla="*/ 1009717 w 1302570"/>
              <a:gd name="connsiteY16" fmla="*/ 213345 h 1252962"/>
              <a:gd name="connsiteX17" fmla="*/ 1083313 w 1302570"/>
              <a:gd name="connsiteY17" fmla="*/ 290130 h 1252962"/>
              <a:gd name="connsiteX18" fmla="*/ 1186201 w 1302570"/>
              <a:gd name="connsiteY18" fmla="*/ 241546 h 1252962"/>
              <a:gd name="connsiteX19" fmla="*/ 1257722 w 1302570"/>
              <a:gd name="connsiteY19" fmla="*/ 384808 h 1252962"/>
              <a:gd name="connsiteX20" fmla="*/ 1138820 w 1302570"/>
              <a:gd name="connsiteY20" fmla="*/ 486124 h 1252962"/>
              <a:gd name="connsiteX21" fmla="*/ 1300383 w 1302570"/>
              <a:gd name="connsiteY21" fmla="*/ 550447 h 1252962"/>
              <a:gd name="connsiteX22" fmla="*/ 1302570 w 1302570"/>
              <a:gd name="connsiteY22" fmla="*/ 716184 h 1252962"/>
              <a:gd name="connsiteX23" fmla="*/ 1138820 w 1302570"/>
              <a:gd name="connsiteY23" fmla="*/ 749314 h 1252962"/>
              <a:gd name="connsiteX24" fmla="*/ 1216099 w 1302570"/>
              <a:gd name="connsiteY24" fmla="*/ 849382 h 1252962"/>
              <a:gd name="connsiteX25" fmla="*/ 1100754 w 1302570"/>
              <a:gd name="connsiteY25" fmla="*/ 955374 h 1252962"/>
              <a:gd name="connsiteX26" fmla="*/ 1007225 w 1302570"/>
              <a:gd name="connsiteY26" fmla="*/ 977244 h 1252962"/>
              <a:gd name="connsiteX27" fmla="*/ 971550 w 1302570"/>
              <a:gd name="connsiteY27" fmla="*/ 1178644 h 1252962"/>
              <a:gd name="connsiteX28" fmla="*/ 779295 w 1302570"/>
              <a:gd name="connsiteY28" fmla="*/ 1108839 h 1252962"/>
              <a:gd name="connsiteX29" fmla="*/ 752345 w 1302570"/>
              <a:gd name="connsiteY29" fmla="*/ 1252962 h 1252962"/>
              <a:gd name="connsiteX30" fmla="*/ 516105 w 1302570"/>
              <a:gd name="connsiteY30" fmla="*/ 1108839 h 1252962"/>
              <a:gd name="connsiteX31" fmla="*/ 323850 w 1302570"/>
              <a:gd name="connsiteY31" fmla="*/ 1178644 h 1252962"/>
              <a:gd name="connsiteX32" fmla="*/ 288175 w 1302570"/>
              <a:gd name="connsiteY32" fmla="*/ 977244 h 1252962"/>
              <a:gd name="connsiteX33" fmla="*/ 86775 w 1302570"/>
              <a:gd name="connsiteY33" fmla="*/ 941569 h 1252962"/>
              <a:gd name="connsiteX34" fmla="*/ 156580 w 1302570"/>
              <a:gd name="connsiteY34" fmla="*/ 749314 h 1252962"/>
              <a:gd name="connsiteX35" fmla="*/ 0 w 1302570"/>
              <a:gd name="connsiteY35" fmla="*/ 617719 h 1252962"/>
              <a:gd name="connsiteX0" fmla="*/ 0 w 1302570"/>
              <a:gd name="connsiteY0" fmla="*/ 617719 h 1252962"/>
              <a:gd name="connsiteX1" fmla="*/ 156580 w 1302570"/>
              <a:gd name="connsiteY1" fmla="*/ 486124 h 1252962"/>
              <a:gd name="connsiteX2" fmla="*/ 86446 w 1302570"/>
              <a:gd name="connsiteY2" fmla="*/ 381897 h 1252962"/>
              <a:gd name="connsiteX3" fmla="*/ 170705 w 1302570"/>
              <a:gd name="connsiteY3" fmla="*/ 248040 h 1252962"/>
              <a:gd name="connsiteX4" fmla="*/ 263593 w 1302570"/>
              <a:gd name="connsiteY4" fmla="*/ 292620 h 1252962"/>
              <a:gd name="connsiteX5" fmla="*/ 333682 w 1302570"/>
              <a:gd name="connsiteY5" fmla="*/ 211101 h 1252962"/>
              <a:gd name="connsiteX6" fmla="*/ 288640 w 1302570"/>
              <a:gd name="connsiteY6" fmla="*/ 129544 h 1252962"/>
              <a:gd name="connsiteX7" fmla="*/ 427398 w 1302570"/>
              <a:gd name="connsiteY7" fmla="*/ 43919 h 1252962"/>
              <a:gd name="connsiteX8" fmla="*/ 487832 w 1302570"/>
              <a:gd name="connsiteY8" fmla="*/ 135653 h 1252962"/>
              <a:gd name="connsiteX9" fmla="*/ 578641 w 1302570"/>
              <a:gd name="connsiteY9" fmla="*/ 99027 h 1252962"/>
              <a:gd name="connsiteX10" fmla="*/ 589818 w 1302570"/>
              <a:gd name="connsiteY10" fmla="*/ 0 h 1252962"/>
              <a:gd name="connsiteX11" fmla="*/ 752596 w 1302570"/>
              <a:gd name="connsiteY11" fmla="*/ 6216 h 1252962"/>
              <a:gd name="connsiteX12" fmla="*/ 769329 w 1302570"/>
              <a:gd name="connsiteY12" fmla="*/ 99192 h 1252962"/>
              <a:gd name="connsiteX13" fmla="*/ 856583 w 1302570"/>
              <a:gd name="connsiteY13" fmla="*/ 125687 h 1252962"/>
              <a:gd name="connsiteX14" fmla="*/ 924211 w 1302570"/>
              <a:gd name="connsiteY14" fmla="*/ 41844 h 1252962"/>
              <a:gd name="connsiteX15" fmla="*/ 1063381 w 1302570"/>
              <a:gd name="connsiteY15" fmla="*/ 130671 h 1252962"/>
              <a:gd name="connsiteX16" fmla="*/ 1009717 w 1302570"/>
              <a:gd name="connsiteY16" fmla="*/ 213345 h 1252962"/>
              <a:gd name="connsiteX17" fmla="*/ 1083313 w 1302570"/>
              <a:gd name="connsiteY17" fmla="*/ 290130 h 1252962"/>
              <a:gd name="connsiteX18" fmla="*/ 1186201 w 1302570"/>
              <a:gd name="connsiteY18" fmla="*/ 241546 h 1252962"/>
              <a:gd name="connsiteX19" fmla="*/ 1257722 w 1302570"/>
              <a:gd name="connsiteY19" fmla="*/ 384808 h 1252962"/>
              <a:gd name="connsiteX20" fmla="*/ 1138820 w 1302570"/>
              <a:gd name="connsiteY20" fmla="*/ 486124 h 1252962"/>
              <a:gd name="connsiteX21" fmla="*/ 1300383 w 1302570"/>
              <a:gd name="connsiteY21" fmla="*/ 550447 h 1252962"/>
              <a:gd name="connsiteX22" fmla="*/ 1302570 w 1302570"/>
              <a:gd name="connsiteY22" fmla="*/ 716184 h 1252962"/>
              <a:gd name="connsiteX23" fmla="*/ 1138820 w 1302570"/>
              <a:gd name="connsiteY23" fmla="*/ 749314 h 1252962"/>
              <a:gd name="connsiteX24" fmla="*/ 1216099 w 1302570"/>
              <a:gd name="connsiteY24" fmla="*/ 849382 h 1252962"/>
              <a:gd name="connsiteX25" fmla="*/ 1100754 w 1302570"/>
              <a:gd name="connsiteY25" fmla="*/ 955374 h 1252962"/>
              <a:gd name="connsiteX26" fmla="*/ 1007225 w 1302570"/>
              <a:gd name="connsiteY26" fmla="*/ 977244 h 1252962"/>
              <a:gd name="connsiteX27" fmla="*/ 971550 w 1302570"/>
              <a:gd name="connsiteY27" fmla="*/ 1178644 h 1252962"/>
              <a:gd name="connsiteX28" fmla="*/ 779295 w 1302570"/>
              <a:gd name="connsiteY28" fmla="*/ 1108839 h 1252962"/>
              <a:gd name="connsiteX29" fmla="*/ 752345 w 1302570"/>
              <a:gd name="connsiteY29" fmla="*/ 1252962 h 1252962"/>
              <a:gd name="connsiteX30" fmla="*/ 659749 w 1302570"/>
              <a:gd name="connsiteY30" fmla="*/ 1194563 h 1252962"/>
              <a:gd name="connsiteX31" fmla="*/ 516105 w 1302570"/>
              <a:gd name="connsiteY31" fmla="*/ 1108839 h 1252962"/>
              <a:gd name="connsiteX32" fmla="*/ 323850 w 1302570"/>
              <a:gd name="connsiteY32" fmla="*/ 1178644 h 1252962"/>
              <a:gd name="connsiteX33" fmla="*/ 288175 w 1302570"/>
              <a:gd name="connsiteY33" fmla="*/ 977244 h 1252962"/>
              <a:gd name="connsiteX34" fmla="*/ 86775 w 1302570"/>
              <a:gd name="connsiteY34" fmla="*/ 941569 h 1252962"/>
              <a:gd name="connsiteX35" fmla="*/ 156580 w 1302570"/>
              <a:gd name="connsiteY35" fmla="*/ 749314 h 1252962"/>
              <a:gd name="connsiteX36" fmla="*/ 0 w 1302570"/>
              <a:gd name="connsiteY36" fmla="*/ 617719 h 1252962"/>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16105 w 1302570"/>
              <a:gd name="connsiteY31" fmla="*/ 1108839 h 1254361"/>
              <a:gd name="connsiteX32" fmla="*/ 323850 w 1302570"/>
              <a:gd name="connsiteY32" fmla="*/ 1178644 h 1254361"/>
              <a:gd name="connsiteX33" fmla="*/ 288175 w 1302570"/>
              <a:gd name="connsiteY33" fmla="*/ 977244 h 1254361"/>
              <a:gd name="connsiteX34" fmla="*/ 86775 w 1302570"/>
              <a:gd name="connsiteY34" fmla="*/ 941569 h 1254361"/>
              <a:gd name="connsiteX35" fmla="*/ 156580 w 1302570"/>
              <a:gd name="connsiteY35" fmla="*/ 749314 h 1254361"/>
              <a:gd name="connsiteX36" fmla="*/ 0 w 1302570"/>
              <a:gd name="connsiteY36"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57595 w 1302570"/>
              <a:gd name="connsiteY31" fmla="*/ 1177122 h 1254361"/>
              <a:gd name="connsiteX32" fmla="*/ 516105 w 1302570"/>
              <a:gd name="connsiteY32" fmla="*/ 1108839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607426 w 1302570"/>
              <a:gd name="connsiteY31" fmla="*/ 1154698 h 1254361"/>
              <a:gd name="connsiteX32" fmla="*/ 516105 w 1302570"/>
              <a:gd name="connsiteY32" fmla="*/ 1108839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607426 w 1302570"/>
              <a:gd name="connsiteY31" fmla="*/ 1154698 h 1254361"/>
              <a:gd name="connsiteX32" fmla="*/ 506139 w 1302570"/>
              <a:gd name="connsiteY32" fmla="*/ 1118806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506139 w 1302570"/>
              <a:gd name="connsiteY32" fmla="*/ 1118806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323850 w 1302570"/>
              <a:gd name="connsiteY33" fmla="*/ 1178644 h 1254361"/>
              <a:gd name="connsiteX34" fmla="*/ 288175 w 1302570"/>
              <a:gd name="connsiteY34" fmla="*/ 977244 h 1254361"/>
              <a:gd name="connsiteX35" fmla="*/ 86775 w 1302570"/>
              <a:gd name="connsiteY35" fmla="*/ 941569 h 1254361"/>
              <a:gd name="connsiteX36" fmla="*/ 156580 w 1302570"/>
              <a:gd name="connsiteY36" fmla="*/ 749314 h 1254361"/>
              <a:gd name="connsiteX37" fmla="*/ 0 w 1302570"/>
              <a:gd name="connsiteY37"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15576 w 1302570"/>
              <a:gd name="connsiteY33" fmla="*/ 1149715 h 1254361"/>
              <a:gd name="connsiteX34" fmla="*/ 323850 w 1302570"/>
              <a:gd name="connsiteY34" fmla="*/ 1178644 h 1254361"/>
              <a:gd name="connsiteX35" fmla="*/ 288175 w 1302570"/>
              <a:gd name="connsiteY35" fmla="*/ 977244 h 1254361"/>
              <a:gd name="connsiteX36" fmla="*/ 86775 w 1302570"/>
              <a:gd name="connsiteY36" fmla="*/ 941569 h 1254361"/>
              <a:gd name="connsiteX37" fmla="*/ 156580 w 1302570"/>
              <a:gd name="connsiteY37" fmla="*/ 749314 h 1254361"/>
              <a:gd name="connsiteX38" fmla="*/ 0 w 1302570"/>
              <a:gd name="connsiteY38"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323850 w 1302570"/>
              <a:gd name="connsiteY34" fmla="*/ 1178644 h 1254361"/>
              <a:gd name="connsiteX35" fmla="*/ 288175 w 1302570"/>
              <a:gd name="connsiteY35" fmla="*/ 977244 h 1254361"/>
              <a:gd name="connsiteX36" fmla="*/ 86775 w 1302570"/>
              <a:gd name="connsiteY36" fmla="*/ 941569 h 1254361"/>
              <a:gd name="connsiteX37" fmla="*/ 156580 w 1302570"/>
              <a:gd name="connsiteY37" fmla="*/ 749314 h 1254361"/>
              <a:gd name="connsiteX38" fmla="*/ 0 w 1302570"/>
              <a:gd name="connsiteY38"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291460 w 1302570"/>
              <a:gd name="connsiteY34" fmla="*/ 1126321 h 1254361"/>
              <a:gd name="connsiteX35" fmla="*/ 288175 w 1302570"/>
              <a:gd name="connsiteY35" fmla="*/ 977244 h 1254361"/>
              <a:gd name="connsiteX36" fmla="*/ 86775 w 1302570"/>
              <a:gd name="connsiteY36" fmla="*/ 941569 h 1254361"/>
              <a:gd name="connsiteX37" fmla="*/ 156580 w 1302570"/>
              <a:gd name="connsiteY37" fmla="*/ 749314 h 1254361"/>
              <a:gd name="connsiteX38" fmla="*/ 0 w 1302570"/>
              <a:gd name="connsiteY38"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291460 w 1302570"/>
              <a:gd name="connsiteY34" fmla="*/ 1126321 h 1254361"/>
              <a:gd name="connsiteX35" fmla="*/ 288175 w 1302570"/>
              <a:gd name="connsiteY35" fmla="*/ 977244 h 1254361"/>
              <a:gd name="connsiteX36" fmla="*/ 186354 w 1302570"/>
              <a:gd name="connsiteY36" fmla="*/ 957865 h 1254361"/>
              <a:gd name="connsiteX37" fmla="*/ 86775 w 1302570"/>
              <a:gd name="connsiteY37" fmla="*/ 941569 h 1254361"/>
              <a:gd name="connsiteX38" fmla="*/ 156580 w 1302570"/>
              <a:gd name="connsiteY38" fmla="*/ 749314 h 1254361"/>
              <a:gd name="connsiteX39" fmla="*/ 0 w 1302570"/>
              <a:gd name="connsiteY39"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291460 w 1302570"/>
              <a:gd name="connsiteY34" fmla="*/ 1126321 h 1254361"/>
              <a:gd name="connsiteX35" fmla="*/ 288175 w 1302570"/>
              <a:gd name="connsiteY35" fmla="*/ 977244 h 1254361"/>
              <a:gd name="connsiteX36" fmla="*/ 168913 w 1302570"/>
              <a:gd name="connsiteY36" fmla="*/ 1005205 h 1254361"/>
              <a:gd name="connsiteX37" fmla="*/ 86775 w 1302570"/>
              <a:gd name="connsiteY37" fmla="*/ 941569 h 1254361"/>
              <a:gd name="connsiteX38" fmla="*/ 156580 w 1302570"/>
              <a:gd name="connsiteY38" fmla="*/ 749314 h 1254361"/>
              <a:gd name="connsiteX39" fmla="*/ 0 w 1302570"/>
              <a:gd name="connsiteY39" fmla="*/ 617719 h 1254361"/>
              <a:gd name="connsiteX0" fmla="*/ 0 w 1302570"/>
              <a:gd name="connsiteY0" fmla="*/ 617719 h 1254361"/>
              <a:gd name="connsiteX1" fmla="*/ 156580 w 1302570"/>
              <a:gd name="connsiteY1" fmla="*/ 486124 h 1254361"/>
              <a:gd name="connsiteX2" fmla="*/ 86446 w 1302570"/>
              <a:gd name="connsiteY2" fmla="*/ 381897 h 1254361"/>
              <a:gd name="connsiteX3" fmla="*/ 170705 w 1302570"/>
              <a:gd name="connsiteY3" fmla="*/ 248040 h 1254361"/>
              <a:gd name="connsiteX4" fmla="*/ 263593 w 1302570"/>
              <a:gd name="connsiteY4" fmla="*/ 292620 h 1254361"/>
              <a:gd name="connsiteX5" fmla="*/ 333682 w 1302570"/>
              <a:gd name="connsiteY5" fmla="*/ 211101 h 1254361"/>
              <a:gd name="connsiteX6" fmla="*/ 288640 w 1302570"/>
              <a:gd name="connsiteY6" fmla="*/ 129544 h 1254361"/>
              <a:gd name="connsiteX7" fmla="*/ 427398 w 1302570"/>
              <a:gd name="connsiteY7" fmla="*/ 43919 h 1254361"/>
              <a:gd name="connsiteX8" fmla="*/ 487832 w 1302570"/>
              <a:gd name="connsiteY8" fmla="*/ 135653 h 1254361"/>
              <a:gd name="connsiteX9" fmla="*/ 578641 w 1302570"/>
              <a:gd name="connsiteY9" fmla="*/ 99027 h 1254361"/>
              <a:gd name="connsiteX10" fmla="*/ 589818 w 1302570"/>
              <a:gd name="connsiteY10" fmla="*/ 0 h 1254361"/>
              <a:gd name="connsiteX11" fmla="*/ 752596 w 1302570"/>
              <a:gd name="connsiteY11" fmla="*/ 6216 h 1254361"/>
              <a:gd name="connsiteX12" fmla="*/ 769329 w 1302570"/>
              <a:gd name="connsiteY12" fmla="*/ 99192 h 1254361"/>
              <a:gd name="connsiteX13" fmla="*/ 856583 w 1302570"/>
              <a:gd name="connsiteY13" fmla="*/ 125687 h 1254361"/>
              <a:gd name="connsiteX14" fmla="*/ 924211 w 1302570"/>
              <a:gd name="connsiteY14" fmla="*/ 41844 h 1254361"/>
              <a:gd name="connsiteX15" fmla="*/ 1063381 w 1302570"/>
              <a:gd name="connsiteY15" fmla="*/ 130671 h 1254361"/>
              <a:gd name="connsiteX16" fmla="*/ 1009717 w 1302570"/>
              <a:gd name="connsiteY16" fmla="*/ 213345 h 1254361"/>
              <a:gd name="connsiteX17" fmla="*/ 1083313 w 1302570"/>
              <a:gd name="connsiteY17" fmla="*/ 290130 h 1254361"/>
              <a:gd name="connsiteX18" fmla="*/ 1186201 w 1302570"/>
              <a:gd name="connsiteY18" fmla="*/ 241546 h 1254361"/>
              <a:gd name="connsiteX19" fmla="*/ 1257722 w 1302570"/>
              <a:gd name="connsiteY19" fmla="*/ 384808 h 1254361"/>
              <a:gd name="connsiteX20" fmla="*/ 1138820 w 1302570"/>
              <a:gd name="connsiteY20" fmla="*/ 486124 h 1254361"/>
              <a:gd name="connsiteX21" fmla="*/ 1300383 w 1302570"/>
              <a:gd name="connsiteY21" fmla="*/ 550447 h 1254361"/>
              <a:gd name="connsiteX22" fmla="*/ 1302570 w 1302570"/>
              <a:gd name="connsiteY22" fmla="*/ 716184 h 1254361"/>
              <a:gd name="connsiteX23" fmla="*/ 1138820 w 1302570"/>
              <a:gd name="connsiteY23" fmla="*/ 749314 h 1254361"/>
              <a:gd name="connsiteX24" fmla="*/ 1216099 w 1302570"/>
              <a:gd name="connsiteY24" fmla="*/ 849382 h 1254361"/>
              <a:gd name="connsiteX25" fmla="*/ 1100754 w 1302570"/>
              <a:gd name="connsiteY25" fmla="*/ 955374 h 1254361"/>
              <a:gd name="connsiteX26" fmla="*/ 1007225 w 1302570"/>
              <a:gd name="connsiteY26" fmla="*/ 977244 h 1254361"/>
              <a:gd name="connsiteX27" fmla="*/ 971550 w 1302570"/>
              <a:gd name="connsiteY27" fmla="*/ 1178644 h 1254361"/>
              <a:gd name="connsiteX28" fmla="*/ 779295 w 1302570"/>
              <a:gd name="connsiteY28" fmla="*/ 1108839 h 1254361"/>
              <a:gd name="connsiteX29" fmla="*/ 752345 w 1302570"/>
              <a:gd name="connsiteY29" fmla="*/ 1252962 h 1254361"/>
              <a:gd name="connsiteX30" fmla="*/ 599951 w 1302570"/>
              <a:gd name="connsiteY30" fmla="*/ 1254361 h 1254361"/>
              <a:gd name="connsiteX31" fmla="*/ 585002 w 1302570"/>
              <a:gd name="connsiteY31" fmla="*/ 1154698 h 1254361"/>
              <a:gd name="connsiteX32" fmla="*/ 496173 w 1302570"/>
              <a:gd name="connsiteY32" fmla="*/ 1126281 h 1254361"/>
              <a:gd name="connsiteX33" fmla="*/ 425543 w 1302570"/>
              <a:gd name="connsiteY33" fmla="*/ 1209512 h 1254361"/>
              <a:gd name="connsiteX34" fmla="*/ 291460 w 1302570"/>
              <a:gd name="connsiteY34" fmla="*/ 1126321 h 1254361"/>
              <a:gd name="connsiteX35" fmla="*/ 288175 w 1302570"/>
              <a:gd name="connsiteY35" fmla="*/ 977244 h 1254361"/>
              <a:gd name="connsiteX36" fmla="*/ 168913 w 1302570"/>
              <a:gd name="connsiteY36" fmla="*/ 1005205 h 1254361"/>
              <a:gd name="connsiteX37" fmla="*/ 94250 w 1302570"/>
              <a:gd name="connsiteY37" fmla="*/ 876789 h 1254361"/>
              <a:gd name="connsiteX38" fmla="*/ 156580 w 1302570"/>
              <a:gd name="connsiteY38" fmla="*/ 749314 h 1254361"/>
              <a:gd name="connsiteX39" fmla="*/ 0 w 1302570"/>
              <a:gd name="connsiteY39" fmla="*/ 617719 h 1254361"/>
              <a:gd name="connsiteX0" fmla="*/ 0 w 1252739"/>
              <a:gd name="connsiteY0" fmla="*/ 552938 h 1254361"/>
              <a:gd name="connsiteX1" fmla="*/ 106749 w 1252739"/>
              <a:gd name="connsiteY1" fmla="*/ 486124 h 1254361"/>
              <a:gd name="connsiteX2" fmla="*/ 36615 w 1252739"/>
              <a:gd name="connsiteY2" fmla="*/ 381897 h 1254361"/>
              <a:gd name="connsiteX3" fmla="*/ 120874 w 1252739"/>
              <a:gd name="connsiteY3" fmla="*/ 248040 h 1254361"/>
              <a:gd name="connsiteX4" fmla="*/ 213762 w 1252739"/>
              <a:gd name="connsiteY4" fmla="*/ 292620 h 1254361"/>
              <a:gd name="connsiteX5" fmla="*/ 283851 w 1252739"/>
              <a:gd name="connsiteY5" fmla="*/ 211101 h 1254361"/>
              <a:gd name="connsiteX6" fmla="*/ 238809 w 1252739"/>
              <a:gd name="connsiteY6" fmla="*/ 129544 h 1254361"/>
              <a:gd name="connsiteX7" fmla="*/ 377567 w 1252739"/>
              <a:gd name="connsiteY7" fmla="*/ 43919 h 1254361"/>
              <a:gd name="connsiteX8" fmla="*/ 438001 w 1252739"/>
              <a:gd name="connsiteY8" fmla="*/ 135653 h 1254361"/>
              <a:gd name="connsiteX9" fmla="*/ 528810 w 1252739"/>
              <a:gd name="connsiteY9" fmla="*/ 99027 h 1254361"/>
              <a:gd name="connsiteX10" fmla="*/ 539987 w 1252739"/>
              <a:gd name="connsiteY10" fmla="*/ 0 h 1254361"/>
              <a:gd name="connsiteX11" fmla="*/ 702765 w 1252739"/>
              <a:gd name="connsiteY11" fmla="*/ 6216 h 1254361"/>
              <a:gd name="connsiteX12" fmla="*/ 719498 w 1252739"/>
              <a:gd name="connsiteY12" fmla="*/ 99192 h 1254361"/>
              <a:gd name="connsiteX13" fmla="*/ 806752 w 1252739"/>
              <a:gd name="connsiteY13" fmla="*/ 125687 h 1254361"/>
              <a:gd name="connsiteX14" fmla="*/ 874380 w 1252739"/>
              <a:gd name="connsiteY14" fmla="*/ 41844 h 1254361"/>
              <a:gd name="connsiteX15" fmla="*/ 1013550 w 1252739"/>
              <a:gd name="connsiteY15" fmla="*/ 130671 h 1254361"/>
              <a:gd name="connsiteX16" fmla="*/ 959886 w 1252739"/>
              <a:gd name="connsiteY16" fmla="*/ 213345 h 1254361"/>
              <a:gd name="connsiteX17" fmla="*/ 1033482 w 1252739"/>
              <a:gd name="connsiteY17" fmla="*/ 290130 h 1254361"/>
              <a:gd name="connsiteX18" fmla="*/ 1136370 w 1252739"/>
              <a:gd name="connsiteY18" fmla="*/ 241546 h 1254361"/>
              <a:gd name="connsiteX19" fmla="*/ 1207891 w 1252739"/>
              <a:gd name="connsiteY19" fmla="*/ 384808 h 1254361"/>
              <a:gd name="connsiteX20" fmla="*/ 1088989 w 1252739"/>
              <a:gd name="connsiteY20" fmla="*/ 486124 h 1254361"/>
              <a:gd name="connsiteX21" fmla="*/ 1250552 w 1252739"/>
              <a:gd name="connsiteY21" fmla="*/ 550447 h 1254361"/>
              <a:gd name="connsiteX22" fmla="*/ 1252739 w 1252739"/>
              <a:gd name="connsiteY22" fmla="*/ 716184 h 1254361"/>
              <a:gd name="connsiteX23" fmla="*/ 1088989 w 1252739"/>
              <a:gd name="connsiteY23" fmla="*/ 749314 h 1254361"/>
              <a:gd name="connsiteX24" fmla="*/ 1166268 w 1252739"/>
              <a:gd name="connsiteY24" fmla="*/ 849382 h 1254361"/>
              <a:gd name="connsiteX25" fmla="*/ 1050923 w 1252739"/>
              <a:gd name="connsiteY25" fmla="*/ 955374 h 1254361"/>
              <a:gd name="connsiteX26" fmla="*/ 957394 w 1252739"/>
              <a:gd name="connsiteY26" fmla="*/ 977244 h 1254361"/>
              <a:gd name="connsiteX27" fmla="*/ 921719 w 1252739"/>
              <a:gd name="connsiteY27" fmla="*/ 1178644 h 1254361"/>
              <a:gd name="connsiteX28" fmla="*/ 729464 w 1252739"/>
              <a:gd name="connsiteY28" fmla="*/ 1108839 h 1254361"/>
              <a:gd name="connsiteX29" fmla="*/ 702514 w 1252739"/>
              <a:gd name="connsiteY29" fmla="*/ 1252962 h 1254361"/>
              <a:gd name="connsiteX30" fmla="*/ 550120 w 1252739"/>
              <a:gd name="connsiteY30" fmla="*/ 1254361 h 1254361"/>
              <a:gd name="connsiteX31" fmla="*/ 535171 w 1252739"/>
              <a:gd name="connsiteY31" fmla="*/ 1154698 h 1254361"/>
              <a:gd name="connsiteX32" fmla="*/ 446342 w 1252739"/>
              <a:gd name="connsiteY32" fmla="*/ 1126281 h 1254361"/>
              <a:gd name="connsiteX33" fmla="*/ 375712 w 1252739"/>
              <a:gd name="connsiteY33" fmla="*/ 1209512 h 1254361"/>
              <a:gd name="connsiteX34" fmla="*/ 241629 w 1252739"/>
              <a:gd name="connsiteY34" fmla="*/ 1126321 h 1254361"/>
              <a:gd name="connsiteX35" fmla="*/ 238344 w 1252739"/>
              <a:gd name="connsiteY35" fmla="*/ 977244 h 1254361"/>
              <a:gd name="connsiteX36" fmla="*/ 119082 w 1252739"/>
              <a:gd name="connsiteY36" fmla="*/ 1005205 h 1254361"/>
              <a:gd name="connsiteX37" fmla="*/ 44419 w 1252739"/>
              <a:gd name="connsiteY37" fmla="*/ 876789 h 1254361"/>
              <a:gd name="connsiteX38" fmla="*/ 106749 w 1252739"/>
              <a:gd name="connsiteY38" fmla="*/ 749314 h 1254361"/>
              <a:gd name="connsiteX39" fmla="*/ 0 w 1252739"/>
              <a:gd name="connsiteY39" fmla="*/ 552938 h 1254361"/>
              <a:gd name="connsiteX0" fmla="*/ 0 w 1252739"/>
              <a:gd name="connsiteY0" fmla="*/ 552938 h 1254361"/>
              <a:gd name="connsiteX1" fmla="*/ 106749 w 1252739"/>
              <a:gd name="connsiteY1" fmla="*/ 486124 h 1254361"/>
              <a:gd name="connsiteX2" fmla="*/ 36615 w 1252739"/>
              <a:gd name="connsiteY2" fmla="*/ 381897 h 1254361"/>
              <a:gd name="connsiteX3" fmla="*/ 120874 w 1252739"/>
              <a:gd name="connsiteY3" fmla="*/ 248040 h 1254361"/>
              <a:gd name="connsiteX4" fmla="*/ 213762 w 1252739"/>
              <a:gd name="connsiteY4" fmla="*/ 292620 h 1254361"/>
              <a:gd name="connsiteX5" fmla="*/ 283851 w 1252739"/>
              <a:gd name="connsiteY5" fmla="*/ 211101 h 1254361"/>
              <a:gd name="connsiteX6" fmla="*/ 238809 w 1252739"/>
              <a:gd name="connsiteY6" fmla="*/ 129544 h 1254361"/>
              <a:gd name="connsiteX7" fmla="*/ 377567 w 1252739"/>
              <a:gd name="connsiteY7" fmla="*/ 43919 h 1254361"/>
              <a:gd name="connsiteX8" fmla="*/ 438001 w 1252739"/>
              <a:gd name="connsiteY8" fmla="*/ 135653 h 1254361"/>
              <a:gd name="connsiteX9" fmla="*/ 528810 w 1252739"/>
              <a:gd name="connsiteY9" fmla="*/ 99027 h 1254361"/>
              <a:gd name="connsiteX10" fmla="*/ 539987 w 1252739"/>
              <a:gd name="connsiteY10" fmla="*/ 0 h 1254361"/>
              <a:gd name="connsiteX11" fmla="*/ 702765 w 1252739"/>
              <a:gd name="connsiteY11" fmla="*/ 6216 h 1254361"/>
              <a:gd name="connsiteX12" fmla="*/ 719498 w 1252739"/>
              <a:gd name="connsiteY12" fmla="*/ 99192 h 1254361"/>
              <a:gd name="connsiteX13" fmla="*/ 806752 w 1252739"/>
              <a:gd name="connsiteY13" fmla="*/ 125687 h 1254361"/>
              <a:gd name="connsiteX14" fmla="*/ 874380 w 1252739"/>
              <a:gd name="connsiteY14" fmla="*/ 41844 h 1254361"/>
              <a:gd name="connsiteX15" fmla="*/ 1013550 w 1252739"/>
              <a:gd name="connsiteY15" fmla="*/ 130671 h 1254361"/>
              <a:gd name="connsiteX16" fmla="*/ 959886 w 1252739"/>
              <a:gd name="connsiteY16" fmla="*/ 213345 h 1254361"/>
              <a:gd name="connsiteX17" fmla="*/ 1033482 w 1252739"/>
              <a:gd name="connsiteY17" fmla="*/ 290130 h 1254361"/>
              <a:gd name="connsiteX18" fmla="*/ 1136370 w 1252739"/>
              <a:gd name="connsiteY18" fmla="*/ 241546 h 1254361"/>
              <a:gd name="connsiteX19" fmla="*/ 1207891 w 1252739"/>
              <a:gd name="connsiteY19" fmla="*/ 384808 h 1254361"/>
              <a:gd name="connsiteX20" fmla="*/ 1088989 w 1252739"/>
              <a:gd name="connsiteY20" fmla="*/ 486124 h 1254361"/>
              <a:gd name="connsiteX21" fmla="*/ 1250552 w 1252739"/>
              <a:gd name="connsiteY21" fmla="*/ 550447 h 1254361"/>
              <a:gd name="connsiteX22" fmla="*/ 1252739 w 1252739"/>
              <a:gd name="connsiteY22" fmla="*/ 716184 h 1254361"/>
              <a:gd name="connsiteX23" fmla="*/ 1088989 w 1252739"/>
              <a:gd name="connsiteY23" fmla="*/ 749314 h 1254361"/>
              <a:gd name="connsiteX24" fmla="*/ 1166268 w 1252739"/>
              <a:gd name="connsiteY24" fmla="*/ 849382 h 1254361"/>
              <a:gd name="connsiteX25" fmla="*/ 1050923 w 1252739"/>
              <a:gd name="connsiteY25" fmla="*/ 955374 h 1254361"/>
              <a:gd name="connsiteX26" fmla="*/ 957394 w 1252739"/>
              <a:gd name="connsiteY26" fmla="*/ 977244 h 1254361"/>
              <a:gd name="connsiteX27" fmla="*/ 921719 w 1252739"/>
              <a:gd name="connsiteY27" fmla="*/ 1178644 h 1254361"/>
              <a:gd name="connsiteX28" fmla="*/ 729464 w 1252739"/>
              <a:gd name="connsiteY28" fmla="*/ 1108839 h 1254361"/>
              <a:gd name="connsiteX29" fmla="*/ 702514 w 1252739"/>
              <a:gd name="connsiteY29" fmla="*/ 1252962 h 1254361"/>
              <a:gd name="connsiteX30" fmla="*/ 550120 w 1252739"/>
              <a:gd name="connsiteY30" fmla="*/ 1254361 h 1254361"/>
              <a:gd name="connsiteX31" fmla="*/ 535171 w 1252739"/>
              <a:gd name="connsiteY31" fmla="*/ 1154698 h 1254361"/>
              <a:gd name="connsiteX32" fmla="*/ 446342 w 1252739"/>
              <a:gd name="connsiteY32" fmla="*/ 1126281 h 1254361"/>
              <a:gd name="connsiteX33" fmla="*/ 375712 w 1252739"/>
              <a:gd name="connsiteY33" fmla="*/ 1209512 h 1254361"/>
              <a:gd name="connsiteX34" fmla="*/ 241629 w 1252739"/>
              <a:gd name="connsiteY34" fmla="*/ 1126321 h 1254361"/>
              <a:gd name="connsiteX35" fmla="*/ 238344 w 1252739"/>
              <a:gd name="connsiteY35" fmla="*/ 977244 h 1254361"/>
              <a:gd name="connsiteX36" fmla="*/ 119082 w 1252739"/>
              <a:gd name="connsiteY36" fmla="*/ 1005205 h 1254361"/>
              <a:gd name="connsiteX37" fmla="*/ 44419 w 1252739"/>
              <a:gd name="connsiteY37" fmla="*/ 876789 h 1254361"/>
              <a:gd name="connsiteX38" fmla="*/ 106749 w 1252739"/>
              <a:gd name="connsiteY38" fmla="*/ 749314 h 1254361"/>
              <a:gd name="connsiteX39" fmla="*/ 64267 w 1252739"/>
              <a:gd name="connsiteY39" fmla="*/ 668845 h 1254361"/>
              <a:gd name="connsiteX40" fmla="*/ 0 w 1252739"/>
              <a:gd name="connsiteY40"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09753 w 1255743"/>
              <a:gd name="connsiteY38" fmla="*/ 749314 h 1254361"/>
              <a:gd name="connsiteX39" fmla="*/ 0 w 1255743"/>
              <a:gd name="connsiteY39" fmla="*/ 701235 h 1254361"/>
              <a:gd name="connsiteX40" fmla="*/ 3004 w 1255743"/>
              <a:gd name="connsiteY40"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87204 w 1255743"/>
              <a:gd name="connsiteY38" fmla="*/ 798406 h 1254361"/>
              <a:gd name="connsiteX39" fmla="*/ 109753 w 1255743"/>
              <a:gd name="connsiteY39" fmla="*/ 749314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61951 w 1255743"/>
              <a:gd name="connsiteY38" fmla="*/ 840762 h 1254361"/>
              <a:gd name="connsiteX39" fmla="*/ 109753 w 1255743"/>
              <a:gd name="connsiteY39" fmla="*/ 749314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39527 w 1255743"/>
              <a:gd name="connsiteY38" fmla="*/ 813355 h 1254361"/>
              <a:gd name="connsiteX39" fmla="*/ 109753 w 1255743"/>
              <a:gd name="connsiteY39" fmla="*/ 749314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39527 w 1255743"/>
              <a:gd name="connsiteY38" fmla="*/ 813355 h 1254361"/>
              <a:gd name="connsiteX39" fmla="*/ 114736 w 1255743"/>
              <a:gd name="connsiteY39" fmla="*/ 719415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39527 w 1255743"/>
              <a:gd name="connsiteY38" fmla="*/ 813355 h 1254361"/>
              <a:gd name="connsiteX39" fmla="*/ 104770 w 1255743"/>
              <a:gd name="connsiteY39" fmla="*/ 714432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32468 w 1255743"/>
              <a:gd name="connsiteY28" fmla="*/ 1108839 h 1254361"/>
              <a:gd name="connsiteX29" fmla="*/ 705518 w 1255743"/>
              <a:gd name="connsiteY29" fmla="*/ 1252962 h 1254361"/>
              <a:gd name="connsiteX30" fmla="*/ 553124 w 1255743"/>
              <a:gd name="connsiteY30" fmla="*/ 1254361 h 1254361"/>
              <a:gd name="connsiteX31" fmla="*/ 538175 w 1255743"/>
              <a:gd name="connsiteY31" fmla="*/ 1154698 h 1254361"/>
              <a:gd name="connsiteX32" fmla="*/ 449346 w 1255743"/>
              <a:gd name="connsiteY32" fmla="*/ 1126281 h 1254361"/>
              <a:gd name="connsiteX33" fmla="*/ 378716 w 1255743"/>
              <a:gd name="connsiteY33" fmla="*/ 1209512 h 1254361"/>
              <a:gd name="connsiteX34" fmla="*/ 244633 w 1255743"/>
              <a:gd name="connsiteY34" fmla="*/ 1126321 h 1254361"/>
              <a:gd name="connsiteX35" fmla="*/ 241348 w 1255743"/>
              <a:gd name="connsiteY35" fmla="*/ 977244 h 1254361"/>
              <a:gd name="connsiteX36" fmla="*/ 122086 w 1255743"/>
              <a:gd name="connsiteY36" fmla="*/ 1005205 h 1254361"/>
              <a:gd name="connsiteX37" fmla="*/ 47423 w 1255743"/>
              <a:gd name="connsiteY37" fmla="*/ 876789 h 1254361"/>
              <a:gd name="connsiteX38" fmla="*/ 132052 w 1255743"/>
              <a:gd name="connsiteY38" fmla="*/ 813355 h 1254361"/>
              <a:gd name="connsiteX39" fmla="*/ 104770 w 1255743"/>
              <a:gd name="connsiteY39" fmla="*/ 714432 h 1254361"/>
              <a:gd name="connsiteX40" fmla="*/ 0 w 1255743"/>
              <a:gd name="connsiteY40" fmla="*/ 701235 h 1254361"/>
              <a:gd name="connsiteX41" fmla="*/ 3004 w 1255743"/>
              <a:gd name="connsiteY41"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89822 w 1255743"/>
              <a:gd name="connsiteY28" fmla="*/ 1129782 h 1254361"/>
              <a:gd name="connsiteX29" fmla="*/ 732468 w 1255743"/>
              <a:gd name="connsiteY29" fmla="*/ 1108839 h 1254361"/>
              <a:gd name="connsiteX30" fmla="*/ 705518 w 1255743"/>
              <a:gd name="connsiteY30" fmla="*/ 1252962 h 1254361"/>
              <a:gd name="connsiteX31" fmla="*/ 553124 w 1255743"/>
              <a:gd name="connsiteY31" fmla="*/ 1254361 h 1254361"/>
              <a:gd name="connsiteX32" fmla="*/ 538175 w 1255743"/>
              <a:gd name="connsiteY32" fmla="*/ 1154698 h 1254361"/>
              <a:gd name="connsiteX33" fmla="*/ 449346 w 1255743"/>
              <a:gd name="connsiteY33" fmla="*/ 1126281 h 1254361"/>
              <a:gd name="connsiteX34" fmla="*/ 378716 w 1255743"/>
              <a:gd name="connsiteY34" fmla="*/ 1209512 h 1254361"/>
              <a:gd name="connsiteX35" fmla="*/ 244633 w 1255743"/>
              <a:gd name="connsiteY35" fmla="*/ 1126321 h 1254361"/>
              <a:gd name="connsiteX36" fmla="*/ 241348 w 1255743"/>
              <a:gd name="connsiteY36" fmla="*/ 977244 h 1254361"/>
              <a:gd name="connsiteX37" fmla="*/ 122086 w 1255743"/>
              <a:gd name="connsiteY37" fmla="*/ 1005205 h 1254361"/>
              <a:gd name="connsiteX38" fmla="*/ 47423 w 1255743"/>
              <a:gd name="connsiteY38" fmla="*/ 876789 h 1254361"/>
              <a:gd name="connsiteX39" fmla="*/ 132052 w 1255743"/>
              <a:gd name="connsiteY39" fmla="*/ 813355 h 1254361"/>
              <a:gd name="connsiteX40" fmla="*/ 104770 w 1255743"/>
              <a:gd name="connsiteY40" fmla="*/ 714432 h 1254361"/>
              <a:gd name="connsiteX41" fmla="*/ 0 w 1255743"/>
              <a:gd name="connsiteY41" fmla="*/ 701235 h 1254361"/>
              <a:gd name="connsiteX42" fmla="*/ 3004 w 1255743"/>
              <a:gd name="connsiteY42"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789822 w 1255743"/>
              <a:gd name="connsiteY28" fmla="*/ 1129782 h 1254361"/>
              <a:gd name="connsiteX29" fmla="*/ 707552 w 1255743"/>
              <a:gd name="connsiteY29" fmla="*/ 1143720 h 1254361"/>
              <a:gd name="connsiteX30" fmla="*/ 705518 w 1255743"/>
              <a:gd name="connsiteY30" fmla="*/ 1252962 h 1254361"/>
              <a:gd name="connsiteX31" fmla="*/ 553124 w 1255743"/>
              <a:gd name="connsiteY31" fmla="*/ 1254361 h 1254361"/>
              <a:gd name="connsiteX32" fmla="*/ 538175 w 1255743"/>
              <a:gd name="connsiteY32" fmla="*/ 1154698 h 1254361"/>
              <a:gd name="connsiteX33" fmla="*/ 449346 w 1255743"/>
              <a:gd name="connsiteY33" fmla="*/ 1126281 h 1254361"/>
              <a:gd name="connsiteX34" fmla="*/ 378716 w 1255743"/>
              <a:gd name="connsiteY34" fmla="*/ 1209512 h 1254361"/>
              <a:gd name="connsiteX35" fmla="*/ 244633 w 1255743"/>
              <a:gd name="connsiteY35" fmla="*/ 1126321 h 1254361"/>
              <a:gd name="connsiteX36" fmla="*/ 241348 w 1255743"/>
              <a:gd name="connsiteY36" fmla="*/ 977244 h 1254361"/>
              <a:gd name="connsiteX37" fmla="*/ 122086 w 1255743"/>
              <a:gd name="connsiteY37" fmla="*/ 1005205 h 1254361"/>
              <a:gd name="connsiteX38" fmla="*/ 47423 w 1255743"/>
              <a:gd name="connsiteY38" fmla="*/ 876789 h 1254361"/>
              <a:gd name="connsiteX39" fmla="*/ 132052 w 1255743"/>
              <a:gd name="connsiteY39" fmla="*/ 813355 h 1254361"/>
              <a:gd name="connsiteX40" fmla="*/ 104770 w 1255743"/>
              <a:gd name="connsiteY40" fmla="*/ 714432 h 1254361"/>
              <a:gd name="connsiteX41" fmla="*/ 0 w 1255743"/>
              <a:gd name="connsiteY41" fmla="*/ 701235 h 1254361"/>
              <a:gd name="connsiteX42" fmla="*/ 3004 w 1255743"/>
              <a:gd name="connsiteY42"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804771 w 1255743"/>
              <a:gd name="connsiteY28" fmla="*/ 1129782 h 1254361"/>
              <a:gd name="connsiteX29" fmla="*/ 707552 w 1255743"/>
              <a:gd name="connsiteY29" fmla="*/ 1143720 h 1254361"/>
              <a:gd name="connsiteX30" fmla="*/ 705518 w 1255743"/>
              <a:gd name="connsiteY30" fmla="*/ 1252962 h 1254361"/>
              <a:gd name="connsiteX31" fmla="*/ 553124 w 1255743"/>
              <a:gd name="connsiteY31" fmla="*/ 1254361 h 1254361"/>
              <a:gd name="connsiteX32" fmla="*/ 538175 w 1255743"/>
              <a:gd name="connsiteY32" fmla="*/ 1154698 h 1254361"/>
              <a:gd name="connsiteX33" fmla="*/ 449346 w 1255743"/>
              <a:gd name="connsiteY33" fmla="*/ 1126281 h 1254361"/>
              <a:gd name="connsiteX34" fmla="*/ 378716 w 1255743"/>
              <a:gd name="connsiteY34" fmla="*/ 1209512 h 1254361"/>
              <a:gd name="connsiteX35" fmla="*/ 244633 w 1255743"/>
              <a:gd name="connsiteY35" fmla="*/ 1126321 h 1254361"/>
              <a:gd name="connsiteX36" fmla="*/ 241348 w 1255743"/>
              <a:gd name="connsiteY36" fmla="*/ 977244 h 1254361"/>
              <a:gd name="connsiteX37" fmla="*/ 122086 w 1255743"/>
              <a:gd name="connsiteY37" fmla="*/ 1005205 h 1254361"/>
              <a:gd name="connsiteX38" fmla="*/ 47423 w 1255743"/>
              <a:gd name="connsiteY38" fmla="*/ 876789 h 1254361"/>
              <a:gd name="connsiteX39" fmla="*/ 132052 w 1255743"/>
              <a:gd name="connsiteY39" fmla="*/ 813355 h 1254361"/>
              <a:gd name="connsiteX40" fmla="*/ 104770 w 1255743"/>
              <a:gd name="connsiteY40" fmla="*/ 714432 h 1254361"/>
              <a:gd name="connsiteX41" fmla="*/ 0 w 1255743"/>
              <a:gd name="connsiteY41" fmla="*/ 701235 h 1254361"/>
              <a:gd name="connsiteX42" fmla="*/ 3004 w 1255743"/>
              <a:gd name="connsiteY42"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879518 w 1255743"/>
              <a:gd name="connsiteY28" fmla="*/ 1159681 h 1254361"/>
              <a:gd name="connsiteX29" fmla="*/ 804771 w 1255743"/>
              <a:gd name="connsiteY29" fmla="*/ 1129782 h 1254361"/>
              <a:gd name="connsiteX30" fmla="*/ 707552 w 1255743"/>
              <a:gd name="connsiteY30" fmla="*/ 1143720 h 1254361"/>
              <a:gd name="connsiteX31" fmla="*/ 705518 w 1255743"/>
              <a:gd name="connsiteY31" fmla="*/ 1252962 h 1254361"/>
              <a:gd name="connsiteX32" fmla="*/ 553124 w 1255743"/>
              <a:gd name="connsiteY32" fmla="*/ 1254361 h 1254361"/>
              <a:gd name="connsiteX33" fmla="*/ 538175 w 1255743"/>
              <a:gd name="connsiteY33" fmla="*/ 1154698 h 1254361"/>
              <a:gd name="connsiteX34" fmla="*/ 449346 w 1255743"/>
              <a:gd name="connsiteY34" fmla="*/ 1126281 h 1254361"/>
              <a:gd name="connsiteX35" fmla="*/ 378716 w 1255743"/>
              <a:gd name="connsiteY35" fmla="*/ 1209512 h 1254361"/>
              <a:gd name="connsiteX36" fmla="*/ 244633 w 1255743"/>
              <a:gd name="connsiteY36" fmla="*/ 1126321 h 1254361"/>
              <a:gd name="connsiteX37" fmla="*/ 241348 w 1255743"/>
              <a:gd name="connsiteY37" fmla="*/ 977244 h 1254361"/>
              <a:gd name="connsiteX38" fmla="*/ 122086 w 1255743"/>
              <a:gd name="connsiteY38" fmla="*/ 1005205 h 1254361"/>
              <a:gd name="connsiteX39" fmla="*/ 47423 w 1255743"/>
              <a:gd name="connsiteY39" fmla="*/ 876789 h 1254361"/>
              <a:gd name="connsiteX40" fmla="*/ 132052 w 1255743"/>
              <a:gd name="connsiteY40" fmla="*/ 813355 h 1254361"/>
              <a:gd name="connsiteX41" fmla="*/ 104770 w 1255743"/>
              <a:gd name="connsiteY41" fmla="*/ 714432 h 1254361"/>
              <a:gd name="connsiteX42" fmla="*/ 0 w 1255743"/>
              <a:gd name="connsiteY42" fmla="*/ 701235 h 1254361"/>
              <a:gd name="connsiteX43" fmla="*/ 3004 w 1255743"/>
              <a:gd name="connsiteY43"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24723 w 1255743"/>
              <a:gd name="connsiteY27" fmla="*/ 1178644 h 1254361"/>
              <a:gd name="connsiteX28" fmla="*/ 884501 w 1255743"/>
              <a:gd name="connsiteY28" fmla="*/ 1229445 h 1254361"/>
              <a:gd name="connsiteX29" fmla="*/ 804771 w 1255743"/>
              <a:gd name="connsiteY29" fmla="*/ 1129782 h 1254361"/>
              <a:gd name="connsiteX30" fmla="*/ 707552 w 1255743"/>
              <a:gd name="connsiteY30" fmla="*/ 1143720 h 1254361"/>
              <a:gd name="connsiteX31" fmla="*/ 705518 w 1255743"/>
              <a:gd name="connsiteY31" fmla="*/ 1252962 h 1254361"/>
              <a:gd name="connsiteX32" fmla="*/ 553124 w 1255743"/>
              <a:gd name="connsiteY32" fmla="*/ 1254361 h 1254361"/>
              <a:gd name="connsiteX33" fmla="*/ 538175 w 1255743"/>
              <a:gd name="connsiteY33" fmla="*/ 1154698 h 1254361"/>
              <a:gd name="connsiteX34" fmla="*/ 449346 w 1255743"/>
              <a:gd name="connsiteY34" fmla="*/ 1126281 h 1254361"/>
              <a:gd name="connsiteX35" fmla="*/ 378716 w 1255743"/>
              <a:gd name="connsiteY35" fmla="*/ 1209512 h 1254361"/>
              <a:gd name="connsiteX36" fmla="*/ 244633 w 1255743"/>
              <a:gd name="connsiteY36" fmla="*/ 1126321 h 1254361"/>
              <a:gd name="connsiteX37" fmla="*/ 241348 w 1255743"/>
              <a:gd name="connsiteY37" fmla="*/ 977244 h 1254361"/>
              <a:gd name="connsiteX38" fmla="*/ 122086 w 1255743"/>
              <a:gd name="connsiteY38" fmla="*/ 1005205 h 1254361"/>
              <a:gd name="connsiteX39" fmla="*/ 47423 w 1255743"/>
              <a:gd name="connsiteY39" fmla="*/ 876789 h 1254361"/>
              <a:gd name="connsiteX40" fmla="*/ 132052 w 1255743"/>
              <a:gd name="connsiteY40" fmla="*/ 813355 h 1254361"/>
              <a:gd name="connsiteX41" fmla="*/ 104770 w 1255743"/>
              <a:gd name="connsiteY41" fmla="*/ 714432 h 1254361"/>
              <a:gd name="connsiteX42" fmla="*/ 0 w 1255743"/>
              <a:gd name="connsiteY42" fmla="*/ 701235 h 1254361"/>
              <a:gd name="connsiteX43" fmla="*/ 3004 w 1255743"/>
              <a:gd name="connsiteY43"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84520 w 1255743"/>
              <a:gd name="connsiteY27" fmla="*/ 1143762 h 1254361"/>
              <a:gd name="connsiteX28" fmla="*/ 884501 w 1255743"/>
              <a:gd name="connsiteY28" fmla="*/ 1229445 h 1254361"/>
              <a:gd name="connsiteX29" fmla="*/ 804771 w 1255743"/>
              <a:gd name="connsiteY29" fmla="*/ 1129782 h 1254361"/>
              <a:gd name="connsiteX30" fmla="*/ 707552 w 1255743"/>
              <a:gd name="connsiteY30" fmla="*/ 1143720 h 1254361"/>
              <a:gd name="connsiteX31" fmla="*/ 705518 w 1255743"/>
              <a:gd name="connsiteY31" fmla="*/ 1252962 h 1254361"/>
              <a:gd name="connsiteX32" fmla="*/ 553124 w 1255743"/>
              <a:gd name="connsiteY32" fmla="*/ 1254361 h 1254361"/>
              <a:gd name="connsiteX33" fmla="*/ 538175 w 1255743"/>
              <a:gd name="connsiteY33" fmla="*/ 1154698 h 1254361"/>
              <a:gd name="connsiteX34" fmla="*/ 449346 w 1255743"/>
              <a:gd name="connsiteY34" fmla="*/ 1126281 h 1254361"/>
              <a:gd name="connsiteX35" fmla="*/ 378716 w 1255743"/>
              <a:gd name="connsiteY35" fmla="*/ 1209512 h 1254361"/>
              <a:gd name="connsiteX36" fmla="*/ 244633 w 1255743"/>
              <a:gd name="connsiteY36" fmla="*/ 1126321 h 1254361"/>
              <a:gd name="connsiteX37" fmla="*/ 241348 w 1255743"/>
              <a:gd name="connsiteY37" fmla="*/ 977244 h 1254361"/>
              <a:gd name="connsiteX38" fmla="*/ 122086 w 1255743"/>
              <a:gd name="connsiteY38" fmla="*/ 1005205 h 1254361"/>
              <a:gd name="connsiteX39" fmla="*/ 47423 w 1255743"/>
              <a:gd name="connsiteY39" fmla="*/ 876789 h 1254361"/>
              <a:gd name="connsiteX40" fmla="*/ 132052 w 1255743"/>
              <a:gd name="connsiteY40" fmla="*/ 813355 h 1254361"/>
              <a:gd name="connsiteX41" fmla="*/ 104770 w 1255743"/>
              <a:gd name="connsiteY41" fmla="*/ 714432 h 1254361"/>
              <a:gd name="connsiteX42" fmla="*/ 0 w 1255743"/>
              <a:gd name="connsiteY42" fmla="*/ 701235 h 1254361"/>
              <a:gd name="connsiteX43" fmla="*/ 3004 w 1255743"/>
              <a:gd name="connsiteY43"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969214 w 1255743"/>
              <a:gd name="connsiteY27" fmla="*/ 1047561 h 1254361"/>
              <a:gd name="connsiteX28" fmla="*/ 984520 w 1255743"/>
              <a:gd name="connsiteY28" fmla="*/ 1143762 h 1254361"/>
              <a:gd name="connsiteX29" fmla="*/ 884501 w 1255743"/>
              <a:gd name="connsiteY29" fmla="*/ 1229445 h 1254361"/>
              <a:gd name="connsiteX30" fmla="*/ 804771 w 1255743"/>
              <a:gd name="connsiteY30" fmla="*/ 1129782 h 1254361"/>
              <a:gd name="connsiteX31" fmla="*/ 707552 w 1255743"/>
              <a:gd name="connsiteY31" fmla="*/ 1143720 h 1254361"/>
              <a:gd name="connsiteX32" fmla="*/ 705518 w 1255743"/>
              <a:gd name="connsiteY32" fmla="*/ 1252962 h 1254361"/>
              <a:gd name="connsiteX33" fmla="*/ 553124 w 1255743"/>
              <a:gd name="connsiteY33" fmla="*/ 1254361 h 1254361"/>
              <a:gd name="connsiteX34" fmla="*/ 538175 w 1255743"/>
              <a:gd name="connsiteY34" fmla="*/ 1154698 h 1254361"/>
              <a:gd name="connsiteX35" fmla="*/ 449346 w 1255743"/>
              <a:gd name="connsiteY35" fmla="*/ 1126281 h 1254361"/>
              <a:gd name="connsiteX36" fmla="*/ 378716 w 1255743"/>
              <a:gd name="connsiteY36" fmla="*/ 1209512 h 1254361"/>
              <a:gd name="connsiteX37" fmla="*/ 244633 w 1255743"/>
              <a:gd name="connsiteY37" fmla="*/ 1126321 h 1254361"/>
              <a:gd name="connsiteX38" fmla="*/ 241348 w 1255743"/>
              <a:gd name="connsiteY38" fmla="*/ 977244 h 1254361"/>
              <a:gd name="connsiteX39" fmla="*/ 122086 w 1255743"/>
              <a:gd name="connsiteY39" fmla="*/ 1005205 h 1254361"/>
              <a:gd name="connsiteX40" fmla="*/ 47423 w 1255743"/>
              <a:gd name="connsiteY40" fmla="*/ 876789 h 1254361"/>
              <a:gd name="connsiteX41" fmla="*/ 132052 w 1255743"/>
              <a:gd name="connsiteY41" fmla="*/ 813355 h 1254361"/>
              <a:gd name="connsiteX42" fmla="*/ 104770 w 1255743"/>
              <a:gd name="connsiteY42" fmla="*/ 714432 h 1254361"/>
              <a:gd name="connsiteX43" fmla="*/ 0 w 1255743"/>
              <a:gd name="connsiteY43" fmla="*/ 701235 h 1254361"/>
              <a:gd name="connsiteX44" fmla="*/ 3004 w 1255743"/>
              <a:gd name="connsiteY44"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0398 w 1255743"/>
              <a:gd name="connsiteY26" fmla="*/ 977244 h 1254361"/>
              <a:gd name="connsiteX27" fmla="*/ 896959 w 1255743"/>
              <a:gd name="connsiteY27" fmla="*/ 1020154 h 1254361"/>
              <a:gd name="connsiteX28" fmla="*/ 984520 w 1255743"/>
              <a:gd name="connsiteY28" fmla="*/ 1143762 h 1254361"/>
              <a:gd name="connsiteX29" fmla="*/ 884501 w 1255743"/>
              <a:gd name="connsiteY29" fmla="*/ 1229445 h 1254361"/>
              <a:gd name="connsiteX30" fmla="*/ 804771 w 1255743"/>
              <a:gd name="connsiteY30" fmla="*/ 1129782 h 1254361"/>
              <a:gd name="connsiteX31" fmla="*/ 707552 w 1255743"/>
              <a:gd name="connsiteY31" fmla="*/ 1143720 h 1254361"/>
              <a:gd name="connsiteX32" fmla="*/ 705518 w 1255743"/>
              <a:gd name="connsiteY32" fmla="*/ 1252962 h 1254361"/>
              <a:gd name="connsiteX33" fmla="*/ 553124 w 1255743"/>
              <a:gd name="connsiteY33" fmla="*/ 1254361 h 1254361"/>
              <a:gd name="connsiteX34" fmla="*/ 538175 w 1255743"/>
              <a:gd name="connsiteY34" fmla="*/ 1154698 h 1254361"/>
              <a:gd name="connsiteX35" fmla="*/ 449346 w 1255743"/>
              <a:gd name="connsiteY35" fmla="*/ 1126281 h 1254361"/>
              <a:gd name="connsiteX36" fmla="*/ 378716 w 1255743"/>
              <a:gd name="connsiteY36" fmla="*/ 1209512 h 1254361"/>
              <a:gd name="connsiteX37" fmla="*/ 244633 w 1255743"/>
              <a:gd name="connsiteY37" fmla="*/ 1126321 h 1254361"/>
              <a:gd name="connsiteX38" fmla="*/ 241348 w 1255743"/>
              <a:gd name="connsiteY38" fmla="*/ 977244 h 1254361"/>
              <a:gd name="connsiteX39" fmla="*/ 122086 w 1255743"/>
              <a:gd name="connsiteY39" fmla="*/ 1005205 h 1254361"/>
              <a:gd name="connsiteX40" fmla="*/ 47423 w 1255743"/>
              <a:gd name="connsiteY40" fmla="*/ 876789 h 1254361"/>
              <a:gd name="connsiteX41" fmla="*/ 132052 w 1255743"/>
              <a:gd name="connsiteY41" fmla="*/ 813355 h 1254361"/>
              <a:gd name="connsiteX42" fmla="*/ 104770 w 1255743"/>
              <a:gd name="connsiteY42" fmla="*/ 714432 h 1254361"/>
              <a:gd name="connsiteX43" fmla="*/ 0 w 1255743"/>
              <a:gd name="connsiteY43" fmla="*/ 701235 h 1254361"/>
              <a:gd name="connsiteX44" fmla="*/ 3004 w 1255743"/>
              <a:gd name="connsiteY44" fmla="*/ 552938 h 1254361"/>
              <a:gd name="connsiteX0" fmla="*/ 3004 w 1255743"/>
              <a:gd name="connsiteY0" fmla="*/ 552938 h 1254361"/>
              <a:gd name="connsiteX1" fmla="*/ 109753 w 1255743"/>
              <a:gd name="connsiteY1" fmla="*/ 486124 h 1254361"/>
              <a:gd name="connsiteX2" fmla="*/ 39619 w 1255743"/>
              <a:gd name="connsiteY2" fmla="*/ 381897 h 1254361"/>
              <a:gd name="connsiteX3" fmla="*/ 123878 w 1255743"/>
              <a:gd name="connsiteY3" fmla="*/ 248040 h 1254361"/>
              <a:gd name="connsiteX4" fmla="*/ 216766 w 1255743"/>
              <a:gd name="connsiteY4" fmla="*/ 292620 h 1254361"/>
              <a:gd name="connsiteX5" fmla="*/ 286855 w 1255743"/>
              <a:gd name="connsiteY5" fmla="*/ 211101 h 1254361"/>
              <a:gd name="connsiteX6" fmla="*/ 241813 w 1255743"/>
              <a:gd name="connsiteY6" fmla="*/ 129544 h 1254361"/>
              <a:gd name="connsiteX7" fmla="*/ 380571 w 1255743"/>
              <a:gd name="connsiteY7" fmla="*/ 43919 h 1254361"/>
              <a:gd name="connsiteX8" fmla="*/ 441005 w 1255743"/>
              <a:gd name="connsiteY8" fmla="*/ 135653 h 1254361"/>
              <a:gd name="connsiteX9" fmla="*/ 531814 w 1255743"/>
              <a:gd name="connsiteY9" fmla="*/ 99027 h 1254361"/>
              <a:gd name="connsiteX10" fmla="*/ 542991 w 1255743"/>
              <a:gd name="connsiteY10" fmla="*/ 0 h 1254361"/>
              <a:gd name="connsiteX11" fmla="*/ 705769 w 1255743"/>
              <a:gd name="connsiteY11" fmla="*/ 6216 h 1254361"/>
              <a:gd name="connsiteX12" fmla="*/ 722502 w 1255743"/>
              <a:gd name="connsiteY12" fmla="*/ 99192 h 1254361"/>
              <a:gd name="connsiteX13" fmla="*/ 809756 w 1255743"/>
              <a:gd name="connsiteY13" fmla="*/ 125687 h 1254361"/>
              <a:gd name="connsiteX14" fmla="*/ 877384 w 1255743"/>
              <a:gd name="connsiteY14" fmla="*/ 41844 h 1254361"/>
              <a:gd name="connsiteX15" fmla="*/ 1016554 w 1255743"/>
              <a:gd name="connsiteY15" fmla="*/ 130671 h 1254361"/>
              <a:gd name="connsiteX16" fmla="*/ 962890 w 1255743"/>
              <a:gd name="connsiteY16" fmla="*/ 213345 h 1254361"/>
              <a:gd name="connsiteX17" fmla="*/ 1036486 w 1255743"/>
              <a:gd name="connsiteY17" fmla="*/ 290130 h 1254361"/>
              <a:gd name="connsiteX18" fmla="*/ 1139374 w 1255743"/>
              <a:gd name="connsiteY18" fmla="*/ 241546 h 1254361"/>
              <a:gd name="connsiteX19" fmla="*/ 1210895 w 1255743"/>
              <a:gd name="connsiteY19" fmla="*/ 384808 h 1254361"/>
              <a:gd name="connsiteX20" fmla="*/ 1091993 w 1255743"/>
              <a:gd name="connsiteY20" fmla="*/ 486124 h 1254361"/>
              <a:gd name="connsiteX21" fmla="*/ 1253556 w 1255743"/>
              <a:gd name="connsiteY21" fmla="*/ 550447 h 1254361"/>
              <a:gd name="connsiteX22" fmla="*/ 1255743 w 1255743"/>
              <a:gd name="connsiteY22" fmla="*/ 716184 h 1254361"/>
              <a:gd name="connsiteX23" fmla="*/ 1091993 w 1255743"/>
              <a:gd name="connsiteY23" fmla="*/ 749314 h 1254361"/>
              <a:gd name="connsiteX24" fmla="*/ 1169272 w 1255743"/>
              <a:gd name="connsiteY24" fmla="*/ 849382 h 1254361"/>
              <a:gd name="connsiteX25" fmla="*/ 1053927 w 1255743"/>
              <a:gd name="connsiteY25" fmla="*/ 955374 h 1254361"/>
              <a:gd name="connsiteX26" fmla="*/ 962889 w 1255743"/>
              <a:gd name="connsiteY26" fmla="*/ 937379 h 1254361"/>
              <a:gd name="connsiteX27" fmla="*/ 896959 w 1255743"/>
              <a:gd name="connsiteY27" fmla="*/ 1020154 h 1254361"/>
              <a:gd name="connsiteX28" fmla="*/ 984520 w 1255743"/>
              <a:gd name="connsiteY28" fmla="*/ 1143762 h 1254361"/>
              <a:gd name="connsiteX29" fmla="*/ 884501 w 1255743"/>
              <a:gd name="connsiteY29" fmla="*/ 1229445 h 1254361"/>
              <a:gd name="connsiteX30" fmla="*/ 804771 w 1255743"/>
              <a:gd name="connsiteY30" fmla="*/ 1129782 h 1254361"/>
              <a:gd name="connsiteX31" fmla="*/ 707552 w 1255743"/>
              <a:gd name="connsiteY31" fmla="*/ 1143720 h 1254361"/>
              <a:gd name="connsiteX32" fmla="*/ 705518 w 1255743"/>
              <a:gd name="connsiteY32" fmla="*/ 1252962 h 1254361"/>
              <a:gd name="connsiteX33" fmla="*/ 553124 w 1255743"/>
              <a:gd name="connsiteY33" fmla="*/ 1254361 h 1254361"/>
              <a:gd name="connsiteX34" fmla="*/ 538175 w 1255743"/>
              <a:gd name="connsiteY34" fmla="*/ 1154698 h 1254361"/>
              <a:gd name="connsiteX35" fmla="*/ 449346 w 1255743"/>
              <a:gd name="connsiteY35" fmla="*/ 1126281 h 1254361"/>
              <a:gd name="connsiteX36" fmla="*/ 378716 w 1255743"/>
              <a:gd name="connsiteY36" fmla="*/ 1209512 h 1254361"/>
              <a:gd name="connsiteX37" fmla="*/ 244633 w 1255743"/>
              <a:gd name="connsiteY37" fmla="*/ 1126321 h 1254361"/>
              <a:gd name="connsiteX38" fmla="*/ 241348 w 1255743"/>
              <a:gd name="connsiteY38" fmla="*/ 977244 h 1254361"/>
              <a:gd name="connsiteX39" fmla="*/ 122086 w 1255743"/>
              <a:gd name="connsiteY39" fmla="*/ 1005205 h 1254361"/>
              <a:gd name="connsiteX40" fmla="*/ 47423 w 1255743"/>
              <a:gd name="connsiteY40" fmla="*/ 876789 h 1254361"/>
              <a:gd name="connsiteX41" fmla="*/ 132052 w 1255743"/>
              <a:gd name="connsiteY41" fmla="*/ 813355 h 1254361"/>
              <a:gd name="connsiteX42" fmla="*/ 104770 w 1255743"/>
              <a:gd name="connsiteY42" fmla="*/ 714432 h 1254361"/>
              <a:gd name="connsiteX43" fmla="*/ 0 w 1255743"/>
              <a:gd name="connsiteY43" fmla="*/ 701235 h 1254361"/>
              <a:gd name="connsiteX44" fmla="*/ 3004 w 1255743"/>
              <a:gd name="connsiteY44" fmla="*/ 552938 h 1254361"/>
              <a:gd name="connsiteX0" fmla="*/ 3004 w 1255743"/>
              <a:gd name="connsiteY0" fmla="*/ 552938 h 1254361"/>
              <a:gd name="connsiteX1" fmla="*/ 62288 w 1255743"/>
              <a:gd name="connsiteY1" fmla="*/ 519352 h 1254361"/>
              <a:gd name="connsiteX2" fmla="*/ 109753 w 1255743"/>
              <a:gd name="connsiteY2" fmla="*/ 486124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19594 w 1255743"/>
              <a:gd name="connsiteY1" fmla="*/ 551742 h 1254361"/>
              <a:gd name="connsiteX2" fmla="*/ 109753 w 1255743"/>
              <a:gd name="connsiteY2" fmla="*/ 486124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19594 w 1255743"/>
              <a:gd name="connsiteY1" fmla="*/ 551742 h 1254361"/>
              <a:gd name="connsiteX2" fmla="*/ 109753 w 1255743"/>
              <a:gd name="connsiteY2" fmla="*/ 451242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19594 w 1255743"/>
              <a:gd name="connsiteY1" fmla="*/ 551742 h 1254361"/>
              <a:gd name="connsiteX2" fmla="*/ 112245 w 1255743"/>
              <a:gd name="connsiteY2" fmla="*/ 421344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19594 w 1255743"/>
              <a:gd name="connsiteY1" fmla="*/ 551742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253556 w 1255743"/>
              <a:gd name="connsiteY22" fmla="*/ 550447 h 1254361"/>
              <a:gd name="connsiteX23" fmla="*/ 1255743 w 1255743"/>
              <a:gd name="connsiteY23" fmla="*/ 716184 h 1254361"/>
              <a:gd name="connsiteX24" fmla="*/ 1091993 w 1255743"/>
              <a:gd name="connsiteY24" fmla="*/ 749314 h 1254361"/>
              <a:gd name="connsiteX25" fmla="*/ 1169272 w 1255743"/>
              <a:gd name="connsiteY25" fmla="*/ 849382 h 1254361"/>
              <a:gd name="connsiteX26" fmla="*/ 1053927 w 1255743"/>
              <a:gd name="connsiteY26" fmla="*/ 955374 h 1254361"/>
              <a:gd name="connsiteX27" fmla="*/ 962889 w 1255743"/>
              <a:gd name="connsiteY27" fmla="*/ 937379 h 1254361"/>
              <a:gd name="connsiteX28" fmla="*/ 896959 w 1255743"/>
              <a:gd name="connsiteY28" fmla="*/ 1020154 h 1254361"/>
              <a:gd name="connsiteX29" fmla="*/ 984520 w 1255743"/>
              <a:gd name="connsiteY29" fmla="*/ 1143762 h 1254361"/>
              <a:gd name="connsiteX30" fmla="*/ 884501 w 1255743"/>
              <a:gd name="connsiteY30" fmla="*/ 1229445 h 1254361"/>
              <a:gd name="connsiteX31" fmla="*/ 804771 w 1255743"/>
              <a:gd name="connsiteY31" fmla="*/ 1129782 h 1254361"/>
              <a:gd name="connsiteX32" fmla="*/ 707552 w 1255743"/>
              <a:gd name="connsiteY32" fmla="*/ 1143720 h 1254361"/>
              <a:gd name="connsiteX33" fmla="*/ 705518 w 1255743"/>
              <a:gd name="connsiteY33" fmla="*/ 1252962 h 1254361"/>
              <a:gd name="connsiteX34" fmla="*/ 553124 w 1255743"/>
              <a:gd name="connsiteY34" fmla="*/ 1254361 h 1254361"/>
              <a:gd name="connsiteX35" fmla="*/ 538175 w 1255743"/>
              <a:gd name="connsiteY35" fmla="*/ 1154698 h 1254361"/>
              <a:gd name="connsiteX36" fmla="*/ 449346 w 1255743"/>
              <a:gd name="connsiteY36" fmla="*/ 1126281 h 1254361"/>
              <a:gd name="connsiteX37" fmla="*/ 378716 w 1255743"/>
              <a:gd name="connsiteY37" fmla="*/ 1209512 h 1254361"/>
              <a:gd name="connsiteX38" fmla="*/ 244633 w 1255743"/>
              <a:gd name="connsiteY38" fmla="*/ 1126321 h 1254361"/>
              <a:gd name="connsiteX39" fmla="*/ 241348 w 1255743"/>
              <a:gd name="connsiteY39" fmla="*/ 977244 h 1254361"/>
              <a:gd name="connsiteX40" fmla="*/ 122086 w 1255743"/>
              <a:gd name="connsiteY40" fmla="*/ 1005205 h 1254361"/>
              <a:gd name="connsiteX41" fmla="*/ 47423 w 1255743"/>
              <a:gd name="connsiteY41" fmla="*/ 876789 h 1254361"/>
              <a:gd name="connsiteX42" fmla="*/ 132052 w 1255743"/>
              <a:gd name="connsiteY42" fmla="*/ 813355 h 1254361"/>
              <a:gd name="connsiteX43" fmla="*/ 104770 w 1255743"/>
              <a:gd name="connsiteY43" fmla="*/ 714432 h 1254361"/>
              <a:gd name="connsiteX44" fmla="*/ 0 w 1255743"/>
              <a:gd name="connsiteY44" fmla="*/ 701235 h 1254361"/>
              <a:gd name="connsiteX45" fmla="*/ 3004 w 1255743"/>
              <a:gd name="connsiteY45"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091993 w 1255743"/>
              <a:gd name="connsiteY21" fmla="*/ 486124 h 1254361"/>
              <a:gd name="connsiteX22" fmla="*/ 1138639 w 1255743"/>
              <a:gd name="connsiteY22" fmla="*/ 506894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38639 w 1255743"/>
              <a:gd name="connsiteY22" fmla="*/ 506894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8571 w 1255743"/>
              <a:gd name="connsiteY22" fmla="*/ 529318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46113 w 1255743"/>
              <a:gd name="connsiteY22" fmla="*/ 551742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48604 w 1255743"/>
              <a:gd name="connsiteY22" fmla="*/ 539284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091993 w 1255743"/>
              <a:gd name="connsiteY25" fmla="*/ 749314 h 1254361"/>
              <a:gd name="connsiteX26" fmla="*/ 1169272 w 1255743"/>
              <a:gd name="connsiteY26" fmla="*/ 849382 h 1254361"/>
              <a:gd name="connsiteX27" fmla="*/ 1053927 w 1255743"/>
              <a:gd name="connsiteY27" fmla="*/ 955374 h 1254361"/>
              <a:gd name="connsiteX28" fmla="*/ 962889 w 1255743"/>
              <a:gd name="connsiteY28" fmla="*/ 937379 h 1254361"/>
              <a:gd name="connsiteX29" fmla="*/ 896959 w 1255743"/>
              <a:gd name="connsiteY29" fmla="*/ 1020154 h 1254361"/>
              <a:gd name="connsiteX30" fmla="*/ 984520 w 1255743"/>
              <a:gd name="connsiteY30" fmla="*/ 1143762 h 1254361"/>
              <a:gd name="connsiteX31" fmla="*/ 884501 w 1255743"/>
              <a:gd name="connsiteY31" fmla="*/ 1229445 h 1254361"/>
              <a:gd name="connsiteX32" fmla="*/ 804771 w 1255743"/>
              <a:gd name="connsiteY32" fmla="*/ 1129782 h 1254361"/>
              <a:gd name="connsiteX33" fmla="*/ 707552 w 1255743"/>
              <a:gd name="connsiteY33" fmla="*/ 1143720 h 1254361"/>
              <a:gd name="connsiteX34" fmla="*/ 705518 w 1255743"/>
              <a:gd name="connsiteY34" fmla="*/ 1252962 h 1254361"/>
              <a:gd name="connsiteX35" fmla="*/ 553124 w 1255743"/>
              <a:gd name="connsiteY35" fmla="*/ 1254361 h 1254361"/>
              <a:gd name="connsiteX36" fmla="*/ 538175 w 1255743"/>
              <a:gd name="connsiteY36" fmla="*/ 1154698 h 1254361"/>
              <a:gd name="connsiteX37" fmla="*/ 449346 w 1255743"/>
              <a:gd name="connsiteY37" fmla="*/ 1126281 h 1254361"/>
              <a:gd name="connsiteX38" fmla="*/ 378716 w 1255743"/>
              <a:gd name="connsiteY38" fmla="*/ 1209512 h 1254361"/>
              <a:gd name="connsiteX39" fmla="*/ 244633 w 1255743"/>
              <a:gd name="connsiteY39" fmla="*/ 1126321 h 1254361"/>
              <a:gd name="connsiteX40" fmla="*/ 241348 w 1255743"/>
              <a:gd name="connsiteY40" fmla="*/ 977244 h 1254361"/>
              <a:gd name="connsiteX41" fmla="*/ 122086 w 1255743"/>
              <a:gd name="connsiteY41" fmla="*/ 1005205 h 1254361"/>
              <a:gd name="connsiteX42" fmla="*/ 47423 w 1255743"/>
              <a:gd name="connsiteY42" fmla="*/ 876789 h 1254361"/>
              <a:gd name="connsiteX43" fmla="*/ 132052 w 1255743"/>
              <a:gd name="connsiteY43" fmla="*/ 813355 h 1254361"/>
              <a:gd name="connsiteX44" fmla="*/ 104770 w 1255743"/>
              <a:gd name="connsiteY44" fmla="*/ 714432 h 1254361"/>
              <a:gd name="connsiteX45" fmla="*/ 0 w 1255743"/>
              <a:gd name="connsiteY45" fmla="*/ 701235 h 1254361"/>
              <a:gd name="connsiteX46" fmla="*/ 3004 w 1255743"/>
              <a:gd name="connsiteY46"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38639 w 1255743"/>
              <a:gd name="connsiteY25" fmla="*/ 741100 h 1254361"/>
              <a:gd name="connsiteX26" fmla="*/ 1091993 w 1255743"/>
              <a:gd name="connsiteY26" fmla="*/ 749314 h 1254361"/>
              <a:gd name="connsiteX27" fmla="*/ 1169272 w 1255743"/>
              <a:gd name="connsiteY27" fmla="*/ 849382 h 1254361"/>
              <a:gd name="connsiteX28" fmla="*/ 1053927 w 1255743"/>
              <a:gd name="connsiteY28" fmla="*/ 955374 h 1254361"/>
              <a:gd name="connsiteX29" fmla="*/ 962889 w 1255743"/>
              <a:gd name="connsiteY29" fmla="*/ 937379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091993 w 1255743"/>
              <a:gd name="connsiteY26" fmla="*/ 749314 h 1254361"/>
              <a:gd name="connsiteX27" fmla="*/ 1169272 w 1255743"/>
              <a:gd name="connsiteY27" fmla="*/ 849382 h 1254361"/>
              <a:gd name="connsiteX28" fmla="*/ 1053927 w 1255743"/>
              <a:gd name="connsiteY28" fmla="*/ 955374 h 1254361"/>
              <a:gd name="connsiteX29" fmla="*/ 962889 w 1255743"/>
              <a:gd name="connsiteY29" fmla="*/ 937379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53927 w 1255743"/>
              <a:gd name="connsiteY28" fmla="*/ 955374 h 1254361"/>
              <a:gd name="connsiteX29" fmla="*/ 962889 w 1255743"/>
              <a:gd name="connsiteY29" fmla="*/ 937379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62889 w 1255743"/>
              <a:gd name="connsiteY29" fmla="*/ 937379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95279 w 1255743"/>
              <a:gd name="connsiteY29" fmla="*/ 917446 h 1254361"/>
              <a:gd name="connsiteX30" fmla="*/ 896959 w 1255743"/>
              <a:gd name="connsiteY30" fmla="*/ 1020154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95279 w 1255743"/>
              <a:gd name="connsiteY29" fmla="*/ 917446 h 1254361"/>
              <a:gd name="connsiteX30" fmla="*/ 934333 w 1255743"/>
              <a:gd name="connsiteY30" fmla="*/ 1042578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95279 w 1255743"/>
              <a:gd name="connsiteY29" fmla="*/ 939870 h 1254361"/>
              <a:gd name="connsiteX30" fmla="*/ 934333 w 1255743"/>
              <a:gd name="connsiteY30" fmla="*/ 1042578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96283 w 1255743"/>
              <a:gd name="connsiteY28" fmla="*/ 957866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69272 w 1255743"/>
              <a:gd name="connsiteY27" fmla="*/ 849382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41348 w 1255743"/>
              <a:gd name="connsiteY41" fmla="*/ 977244 h 1254361"/>
              <a:gd name="connsiteX42" fmla="*/ 122086 w 1255743"/>
              <a:gd name="connsiteY42" fmla="*/ 1005205 h 1254361"/>
              <a:gd name="connsiteX43" fmla="*/ 47423 w 1255743"/>
              <a:gd name="connsiteY43" fmla="*/ 876789 h 1254361"/>
              <a:gd name="connsiteX44" fmla="*/ 132052 w 1255743"/>
              <a:gd name="connsiteY44" fmla="*/ 813355 h 1254361"/>
              <a:gd name="connsiteX45" fmla="*/ 104770 w 1255743"/>
              <a:gd name="connsiteY45" fmla="*/ 714432 h 1254361"/>
              <a:gd name="connsiteX46" fmla="*/ 0 w 1255743"/>
              <a:gd name="connsiteY46" fmla="*/ 701235 h 1254361"/>
              <a:gd name="connsiteX47" fmla="*/ 3004 w 1255743"/>
              <a:gd name="connsiteY47"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89020 w 1255743"/>
              <a:gd name="connsiteY41" fmla="*/ 1025137 h 1254361"/>
              <a:gd name="connsiteX42" fmla="*/ 241348 w 1255743"/>
              <a:gd name="connsiteY42" fmla="*/ 977244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89020 w 1255743"/>
              <a:gd name="connsiteY41" fmla="*/ 1025137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4633 w 1255743"/>
              <a:gd name="connsiteY40" fmla="*/ 1126321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24367 w 1255743"/>
              <a:gd name="connsiteY30" fmla="*/ 1032612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4520 w 1255743"/>
              <a:gd name="connsiteY31" fmla="*/ 1143762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984520 w 1255743"/>
              <a:gd name="connsiteY32" fmla="*/ 1143762 h 1254361"/>
              <a:gd name="connsiteX33" fmla="*/ 884501 w 1255743"/>
              <a:gd name="connsiteY33" fmla="*/ 1229445 h 1254361"/>
              <a:gd name="connsiteX34" fmla="*/ 804771 w 1255743"/>
              <a:gd name="connsiteY34" fmla="*/ 1129782 h 1254361"/>
              <a:gd name="connsiteX35" fmla="*/ 707552 w 1255743"/>
              <a:gd name="connsiteY35" fmla="*/ 1143720 h 1254361"/>
              <a:gd name="connsiteX36" fmla="*/ 705518 w 1255743"/>
              <a:gd name="connsiteY36" fmla="*/ 1252962 h 1254361"/>
              <a:gd name="connsiteX37" fmla="*/ 553124 w 1255743"/>
              <a:gd name="connsiteY37" fmla="*/ 1254361 h 1254361"/>
              <a:gd name="connsiteX38" fmla="*/ 538175 w 1255743"/>
              <a:gd name="connsiteY38" fmla="*/ 1154698 h 1254361"/>
              <a:gd name="connsiteX39" fmla="*/ 449346 w 1255743"/>
              <a:gd name="connsiteY39" fmla="*/ 1126281 h 1254361"/>
              <a:gd name="connsiteX40" fmla="*/ 378716 w 1255743"/>
              <a:gd name="connsiteY40" fmla="*/ 1209512 h 1254361"/>
              <a:gd name="connsiteX41" fmla="*/ 247124 w 1255743"/>
              <a:gd name="connsiteY41" fmla="*/ 1133796 h 1254361"/>
              <a:gd name="connsiteX42" fmla="*/ 281545 w 1255743"/>
              <a:gd name="connsiteY42" fmla="*/ 1032611 h 1254361"/>
              <a:gd name="connsiteX43" fmla="*/ 221416 w 1255743"/>
              <a:gd name="connsiteY43" fmla="*/ 962295 h 1254361"/>
              <a:gd name="connsiteX44" fmla="*/ 122086 w 1255743"/>
              <a:gd name="connsiteY44" fmla="*/ 1005205 h 1254361"/>
              <a:gd name="connsiteX45" fmla="*/ 47423 w 1255743"/>
              <a:gd name="connsiteY45" fmla="*/ 876789 h 1254361"/>
              <a:gd name="connsiteX46" fmla="*/ 132052 w 1255743"/>
              <a:gd name="connsiteY46" fmla="*/ 813355 h 1254361"/>
              <a:gd name="connsiteX47" fmla="*/ 104770 w 1255743"/>
              <a:gd name="connsiteY47" fmla="*/ 714432 h 1254361"/>
              <a:gd name="connsiteX48" fmla="*/ 0 w 1255743"/>
              <a:gd name="connsiteY48" fmla="*/ 701235 h 1254361"/>
              <a:gd name="connsiteX49" fmla="*/ 3004 w 1255743"/>
              <a:gd name="connsiteY49"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84501 w 1255743"/>
              <a:gd name="connsiteY32" fmla="*/ 1229445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82009 w 1255743"/>
              <a:gd name="connsiteY32" fmla="*/ 1212004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62077 w 1255743"/>
              <a:gd name="connsiteY32" fmla="*/ 1219479 h 1254361"/>
              <a:gd name="connsiteX33" fmla="*/ 804771 w 1255743"/>
              <a:gd name="connsiteY33" fmla="*/ 1129782 h 1254361"/>
              <a:gd name="connsiteX34" fmla="*/ 707552 w 1255743"/>
              <a:gd name="connsiteY34" fmla="*/ 1143720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62077 w 1255743"/>
              <a:gd name="connsiteY32" fmla="*/ 1219479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67060 w 1255743"/>
              <a:gd name="connsiteY32" fmla="*/ 1197055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67060 w 1255743"/>
              <a:gd name="connsiteY33" fmla="*/ 1197055 h 1254361"/>
              <a:gd name="connsiteX34" fmla="*/ 804771 w 1255743"/>
              <a:gd name="connsiteY34" fmla="*/ 1129782 h 1254361"/>
              <a:gd name="connsiteX35" fmla="*/ 720010 w 1255743"/>
              <a:gd name="connsiteY35" fmla="*/ 1151194 h 1254361"/>
              <a:gd name="connsiteX36" fmla="*/ 705518 w 1255743"/>
              <a:gd name="connsiteY36" fmla="*/ 1252962 h 1254361"/>
              <a:gd name="connsiteX37" fmla="*/ 553124 w 1255743"/>
              <a:gd name="connsiteY37" fmla="*/ 1254361 h 1254361"/>
              <a:gd name="connsiteX38" fmla="*/ 538175 w 1255743"/>
              <a:gd name="connsiteY38" fmla="*/ 1154698 h 1254361"/>
              <a:gd name="connsiteX39" fmla="*/ 449346 w 1255743"/>
              <a:gd name="connsiteY39" fmla="*/ 1126281 h 1254361"/>
              <a:gd name="connsiteX40" fmla="*/ 378716 w 1255743"/>
              <a:gd name="connsiteY40" fmla="*/ 1209512 h 1254361"/>
              <a:gd name="connsiteX41" fmla="*/ 247124 w 1255743"/>
              <a:gd name="connsiteY41" fmla="*/ 1133796 h 1254361"/>
              <a:gd name="connsiteX42" fmla="*/ 281545 w 1255743"/>
              <a:gd name="connsiteY42" fmla="*/ 1032611 h 1254361"/>
              <a:gd name="connsiteX43" fmla="*/ 221416 w 1255743"/>
              <a:gd name="connsiteY43" fmla="*/ 962295 h 1254361"/>
              <a:gd name="connsiteX44" fmla="*/ 122086 w 1255743"/>
              <a:gd name="connsiteY44" fmla="*/ 1005205 h 1254361"/>
              <a:gd name="connsiteX45" fmla="*/ 47423 w 1255743"/>
              <a:gd name="connsiteY45" fmla="*/ 876789 h 1254361"/>
              <a:gd name="connsiteX46" fmla="*/ 132052 w 1255743"/>
              <a:gd name="connsiteY46" fmla="*/ 813355 h 1254361"/>
              <a:gd name="connsiteX47" fmla="*/ 104770 w 1255743"/>
              <a:gd name="connsiteY47" fmla="*/ 714432 h 1254361"/>
              <a:gd name="connsiteX48" fmla="*/ 0 w 1255743"/>
              <a:gd name="connsiteY48" fmla="*/ 701235 h 1254361"/>
              <a:gd name="connsiteX49" fmla="*/ 3004 w 1255743"/>
              <a:gd name="connsiteY49"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995279 w 1255743"/>
              <a:gd name="connsiteY29" fmla="*/ 939870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19400 w 1255743"/>
              <a:gd name="connsiteY26" fmla="*/ 804128 h 1254361"/>
              <a:gd name="connsiteX27" fmla="*/ 1179238 w 1255743"/>
              <a:gd name="connsiteY27" fmla="*/ 876789 h 1254361"/>
              <a:gd name="connsiteX28" fmla="*/ 1081334 w 1255743"/>
              <a:gd name="connsiteY28" fmla="*/ 975307 h 1254361"/>
              <a:gd name="connsiteX29" fmla="*/ 1002753 w 1255743"/>
              <a:gd name="connsiteY29" fmla="*/ 949836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79238 w 1255743"/>
              <a:gd name="connsiteY27" fmla="*/ 876789 h 1254361"/>
              <a:gd name="connsiteX28" fmla="*/ 1081334 w 1255743"/>
              <a:gd name="connsiteY28" fmla="*/ 975307 h 1254361"/>
              <a:gd name="connsiteX29" fmla="*/ 1002753 w 1255743"/>
              <a:gd name="connsiteY29" fmla="*/ 949836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71763 w 1255743"/>
              <a:gd name="connsiteY27" fmla="*/ 886755 h 1254361"/>
              <a:gd name="connsiteX28" fmla="*/ 1081334 w 1255743"/>
              <a:gd name="connsiteY28" fmla="*/ 975307 h 1254361"/>
              <a:gd name="connsiteX29" fmla="*/ 1002753 w 1255743"/>
              <a:gd name="connsiteY29" fmla="*/ 949836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71763 w 1255743"/>
              <a:gd name="connsiteY27" fmla="*/ 886755 h 1254361"/>
              <a:gd name="connsiteX28" fmla="*/ 1091300 w 1255743"/>
              <a:gd name="connsiteY28" fmla="*/ 975307 h 1254361"/>
              <a:gd name="connsiteX29" fmla="*/ 1002753 w 1255743"/>
              <a:gd name="connsiteY29" fmla="*/ 949836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71763 w 1255743"/>
              <a:gd name="connsiteY27" fmla="*/ 886755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716184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1671 w 1255743"/>
              <a:gd name="connsiteY31" fmla="*/ 1104867 h 1254361"/>
              <a:gd name="connsiteX32" fmla="*/ 877026 w 1255743"/>
              <a:gd name="connsiteY32" fmla="*/ 1192071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1671 w 1255743"/>
              <a:gd name="connsiteY31" fmla="*/ 1104867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1300 w 1255743"/>
              <a:gd name="connsiteY28" fmla="*/ 975307 h 1254361"/>
              <a:gd name="connsiteX29" fmla="*/ 1010228 w 1255743"/>
              <a:gd name="connsiteY29" fmla="*/ 942361 h 1254361"/>
              <a:gd name="connsiteX30" fmla="*/ 939316 w 1255743"/>
              <a:gd name="connsiteY30" fmla="*/ 1017663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6712 w 1255743"/>
              <a:gd name="connsiteY27" fmla="*/ 864331 h 1254361"/>
              <a:gd name="connsiteX28" fmla="*/ 1098775 w 1255743"/>
              <a:gd name="connsiteY28" fmla="*/ 982782 h 1254361"/>
              <a:gd name="connsiteX29" fmla="*/ 1010228 w 1255743"/>
              <a:gd name="connsiteY29" fmla="*/ 942361 h 1254361"/>
              <a:gd name="connsiteX30" fmla="*/ 939316 w 1255743"/>
              <a:gd name="connsiteY30" fmla="*/ 1017663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10228 w 1255743"/>
              <a:gd name="connsiteY29" fmla="*/ 942361 h 1254361"/>
              <a:gd name="connsiteX30" fmla="*/ 939316 w 1255743"/>
              <a:gd name="connsiteY30" fmla="*/ 1017663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10228 w 1255743"/>
              <a:gd name="connsiteY29" fmla="*/ 942361 h 1254361"/>
              <a:gd name="connsiteX30" fmla="*/ 949282 w 1255743"/>
              <a:gd name="connsiteY30" fmla="*/ 1032612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0194 w 1255743"/>
              <a:gd name="connsiteY29" fmla="*/ 959802 h 1254361"/>
              <a:gd name="connsiteX30" fmla="*/ 949282 w 1255743"/>
              <a:gd name="connsiteY30" fmla="*/ 1032612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0194 w 1255743"/>
              <a:gd name="connsiteY29" fmla="*/ 959802 h 1254361"/>
              <a:gd name="connsiteX30" fmla="*/ 954265 w 1255743"/>
              <a:gd name="connsiteY30" fmla="*/ 1040087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7668 w 1255743"/>
              <a:gd name="connsiteY29" fmla="*/ 972259 h 1254361"/>
              <a:gd name="connsiteX30" fmla="*/ 954265 w 1255743"/>
              <a:gd name="connsiteY30" fmla="*/ 1040087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7668 w 1255743"/>
              <a:gd name="connsiteY29" fmla="*/ 972259 h 1254361"/>
              <a:gd name="connsiteX30" fmla="*/ 954265 w 1255743"/>
              <a:gd name="connsiteY30" fmla="*/ 1047561 h 1254361"/>
              <a:gd name="connsiteX31" fmla="*/ 986655 w 1255743"/>
              <a:gd name="connsiteY31" fmla="*/ 1114834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7668 w 1255743"/>
              <a:gd name="connsiteY29" fmla="*/ 972259 h 1254361"/>
              <a:gd name="connsiteX30" fmla="*/ 954265 w 1255743"/>
              <a:gd name="connsiteY30" fmla="*/ 1047561 h 1254361"/>
              <a:gd name="connsiteX31" fmla="*/ 991638 w 1255743"/>
              <a:gd name="connsiteY31" fmla="*/ 1132275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098775 w 1255743"/>
              <a:gd name="connsiteY28" fmla="*/ 982782 h 1254361"/>
              <a:gd name="connsiteX29" fmla="*/ 1027668 w 1255743"/>
              <a:gd name="connsiteY29" fmla="*/ 972259 h 1254361"/>
              <a:gd name="connsiteX30" fmla="*/ 964232 w 1255743"/>
              <a:gd name="connsiteY30" fmla="*/ 1037595 h 1254361"/>
              <a:gd name="connsiteX31" fmla="*/ 991638 w 1255743"/>
              <a:gd name="connsiteY31" fmla="*/ 1132275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9204 w 1255743"/>
              <a:gd name="connsiteY27" fmla="*/ 871806 h 1254361"/>
              <a:gd name="connsiteX28" fmla="*/ 1113724 w 1255743"/>
              <a:gd name="connsiteY28" fmla="*/ 992748 h 1254361"/>
              <a:gd name="connsiteX29" fmla="*/ 1027668 w 1255743"/>
              <a:gd name="connsiteY29" fmla="*/ 972259 h 1254361"/>
              <a:gd name="connsiteX30" fmla="*/ 964232 w 1255743"/>
              <a:gd name="connsiteY30" fmla="*/ 1037595 h 1254361"/>
              <a:gd name="connsiteX31" fmla="*/ 991638 w 1255743"/>
              <a:gd name="connsiteY31" fmla="*/ 1132275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13724 w 1255743"/>
              <a:gd name="connsiteY28" fmla="*/ 992748 h 1254361"/>
              <a:gd name="connsiteX29" fmla="*/ 1027668 w 1255743"/>
              <a:gd name="connsiteY29" fmla="*/ 972259 h 1254361"/>
              <a:gd name="connsiteX30" fmla="*/ 964232 w 1255743"/>
              <a:gd name="connsiteY30" fmla="*/ 1037595 h 1254361"/>
              <a:gd name="connsiteX31" fmla="*/ 991638 w 1255743"/>
              <a:gd name="connsiteY31" fmla="*/ 1132275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13724 w 1255743"/>
              <a:gd name="connsiteY28" fmla="*/ 992748 h 1254361"/>
              <a:gd name="connsiteX29" fmla="*/ 1027668 w 1255743"/>
              <a:gd name="connsiteY29" fmla="*/ 972259 h 1254361"/>
              <a:gd name="connsiteX30" fmla="*/ 964232 w 1255743"/>
              <a:gd name="connsiteY30" fmla="*/ 1037595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13724 w 1255743"/>
              <a:gd name="connsiteY28" fmla="*/ 992748 h 1254361"/>
              <a:gd name="connsiteX29" fmla="*/ 1027668 w 1255743"/>
              <a:gd name="connsiteY29" fmla="*/ 972259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13724 w 1255743"/>
              <a:gd name="connsiteY28" fmla="*/ 992748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84221 w 1255743"/>
              <a:gd name="connsiteY27" fmla="*/ 884263 h 1254361"/>
              <a:gd name="connsiteX28" fmla="*/ 1121199 w 1255743"/>
              <a:gd name="connsiteY28" fmla="*/ 982782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91696 w 1255743"/>
              <a:gd name="connsiteY27" fmla="*/ 871805 h 1254361"/>
              <a:gd name="connsiteX28" fmla="*/ 1121199 w 1255743"/>
              <a:gd name="connsiteY28" fmla="*/ 982782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96679 w 1255743"/>
              <a:gd name="connsiteY27" fmla="*/ 859347 h 1254361"/>
              <a:gd name="connsiteX28" fmla="*/ 1121199 w 1255743"/>
              <a:gd name="connsiteY28" fmla="*/ 982782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196679 w 1255743"/>
              <a:gd name="connsiteY27" fmla="*/ 859347 h 1254361"/>
              <a:gd name="connsiteX28" fmla="*/ 1128674 w 1255743"/>
              <a:gd name="connsiteY28" fmla="*/ 987765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 name="connsiteX0" fmla="*/ 3004 w 1255743"/>
              <a:gd name="connsiteY0" fmla="*/ 552938 h 1254361"/>
              <a:gd name="connsiteX1" fmla="*/ 104645 w 1255743"/>
              <a:gd name="connsiteY1" fmla="*/ 534301 h 1254361"/>
              <a:gd name="connsiteX2" fmla="*/ 119719 w 1255743"/>
              <a:gd name="connsiteY2" fmla="*/ 438785 h 1254361"/>
              <a:gd name="connsiteX3" fmla="*/ 39619 w 1255743"/>
              <a:gd name="connsiteY3" fmla="*/ 381897 h 1254361"/>
              <a:gd name="connsiteX4" fmla="*/ 123878 w 1255743"/>
              <a:gd name="connsiteY4" fmla="*/ 248040 h 1254361"/>
              <a:gd name="connsiteX5" fmla="*/ 216766 w 1255743"/>
              <a:gd name="connsiteY5" fmla="*/ 292620 h 1254361"/>
              <a:gd name="connsiteX6" fmla="*/ 286855 w 1255743"/>
              <a:gd name="connsiteY6" fmla="*/ 211101 h 1254361"/>
              <a:gd name="connsiteX7" fmla="*/ 241813 w 1255743"/>
              <a:gd name="connsiteY7" fmla="*/ 129544 h 1254361"/>
              <a:gd name="connsiteX8" fmla="*/ 380571 w 1255743"/>
              <a:gd name="connsiteY8" fmla="*/ 43919 h 1254361"/>
              <a:gd name="connsiteX9" fmla="*/ 441005 w 1255743"/>
              <a:gd name="connsiteY9" fmla="*/ 135653 h 1254361"/>
              <a:gd name="connsiteX10" fmla="*/ 531814 w 1255743"/>
              <a:gd name="connsiteY10" fmla="*/ 99027 h 1254361"/>
              <a:gd name="connsiteX11" fmla="*/ 542991 w 1255743"/>
              <a:gd name="connsiteY11" fmla="*/ 0 h 1254361"/>
              <a:gd name="connsiteX12" fmla="*/ 705769 w 1255743"/>
              <a:gd name="connsiteY12" fmla="*/ 6216 h 1254361"/>
              <a:gd name="connsiteX13" fmla="*/ 722502 w 1255743"/>
              <a:gd name="connsiteY13" fmla="*/ 99192 h 1254361"/>
              <a:gd name="connsiteX14" fmla="*/ 809756 w 1255743"/>
              <a:gd name="connsiteY14" fmla="*/ 125687 h 1254361"/>
              <a:gd name="connsiteX15" fmla="*/ 877384 w 1255743"/>
              <a:gd name="connsiteY15" fmla="*/ 41844 h 1254361"/>
              <a:gd name="connsiteX16" fmla="*/ 1016554 w 1255743"/>
              <a:gd name="connsiteY16" fmla="*/ 130671 h 1254361"/>
              <a:gd name="connsiteX17" fmla="*/ 962890 w 1255743"/>
              <a:gd name="connsiteY17" fmla="*/ 213345 h 1254361"/>
              <a:gd name="connsiteX18" fmla="*/ 1036486 w 1255743"/>
              <a:gd name="connsiteY18" fmla="*/ 290130 h 1254361"/>
              <a:gd name="connsiteX19" fmla="*/ 1139374 w 1255743"/>
              <a:gd name="connsiteY19" fmla="*/ 241546 h 1254361"/>
              <a:gd name="connsiteX20" fmla="*/ 1210895 w 1255743"/>
              <a:gd name="connsiteY20" fmla="*/ 384808 h 1254361"/>
              <a:gd name="connsiteX21" fmla="*/ 1124383 w 1255743"/>
              <a:gd name="connsiteY21" fmla="*/ 436293 h 1254361"/>
              <a:gd name="connsiteX22" fmla="*/ 1156079 w 1255743"/>
              <a:gd name="connsiteY22" fmla="*/ 539284 h 1254361"/>
              <a:gd name="connsiteX23" fmla="*/ 1253556 w 1255743"/>
              <a:gd name="connsiteY23" fmla="*/ 550447 h 1254361"/>
              <a:gd name="connsiteX24" fmla="*/ 1255743 w 1255743"/>
              <a:gd name="connsiteY24" fmla="*/ 698743 h 1254361"/>
              <a:gd name="connsiteX25" fmla="*/ 1153589 w 1255743"/>
              <a:gd name="connsiteY25" fmla="*/ 716185 h 1254361"/>
              <a:gd name="connsiteX26" fmla="*/ 1129367 w 1255743"/>
              <a:gd name="connsiteY26" fmla="*/ 801636 h 1254361"/>
              <a:gd name="connsiteX27" fmla="*/ 1206646 w 1255743"/>
              <a:gd name="connsiteY27" fmla="*/ 866821 h 1254361"/>
              <a:gd name="connsiteX28" fmla="*/ 1128674 w 1255743"/>
              <a:gd name="connsiteY28" fmla="*/ 987765 h 1254361"/>
              <a:gd name="connsiteX29" fmla="*/ 1035143 w 1255743"/>
              <a:gd name="connsiteY29" fmla="*/ 959801 h 1254361"/>
              <a:gd name="connsiteX30" fmla="*/ 969215 w 1255743"/>
              <a:gd name="connsiteY30" fmla="*/ 1027628 h 1254361"/>
              <a:gd name="connsiteX31" fmla="*/ 1001604 w 1255743"/>
              <a:gd name="connsiteY31" fmla="*/ 1127292 h 1254361"/>
              <a:gd name="connsiteX32" fmla="*/ 886992 w 1255743"/>
              <a:gd name="connsiteY32" fmla="*/ 1204528 h 1254361"/>
              <a:gd name="connsiteX33" fmla="*/ 804771 w 1255743"/>
              <a:gd name="connsiteY33" fmla="*/ 1129782 h 1254361"/>
              <a:gd name="connsiteX34" fmla="*/ 720010 w 1255743"/>
              <a:gd name="connsiteY34" fmla="*/ 1151194 h 1254361"/>
              <a:gd name="connsiteX35" fmla="*/ 705518 w 1255743"/>
              <a:gd name="connsiteY35" fmla="*/ 1252962 h 1254361"/>
              <a:gd name="connsiteX36" fmla="*/ 553124 w 1255743"/>
              <a:gd name="connsiteY36" fmla="*/ 1254361 h 1254361"/>
              <a:gd name="connsiteX37" fmla="*/ 538175 w 1255743"/>
              <a:gd name="connsiteY37" fmla="*/ 1154698 h 1254361"/>
              <a:gd name="connsiteX38" fmla="*/ 449346 w 1255743"/>
              <a:gd name="connsiteY38" fmla="*/ 1126281 h 1254361"/>
              <a:gd name="connsiteX39" fmla="*/ 378716 w 1255743"/>
              <a:gd name="connsiteY39" fmla="*/ 1209512 h 1254361"/>
              <a:gd name="connsiteX40" fmla="*/ 247124 w 1255743"/>
              <a:gd name="connsiteY40" fmla="*/ 1133796 h 1254361"/>
              <a:gd name="connsiteX41" fmla="*/ 281545 w 1255743"/>
              <a:gd name="connsiteY41" fmla="*/ 1032611 h 1254361"/>
              <a:gd name="connsiteX42" fmla="*/ 221416 w 1255743"/>
              <a:gd name="connsiteY42" fmla="*/ 962295 h 1254361"/>
              <a:gd name="connsiteX43" fmla="*/ 122086 w 1255743"/>
              <a:gd name="connsiteY43" fmla="*/ 1005205 h 1254361"/>
              <a:gd name="connsiteX44" fmla="*/ 47423 w 1255743"/>
              <a:gd name="connsiteY44" fmla="*/ 876789 h 1254361"/>
              <a:gd name="connsiteX45" fmla="*/ 132052 w 1255743"/>
              <a:gd name="connsiteY45" fmla="*/ 813355 h 1254361"/>
              <a:gd name="connsiteX46" fmla="*/ 104770 w 1255743"/>
              <a:gd name="connsiteY46" fmla="*/ 714432 h 1254361"/>
              <a:gd name="connsiteX47" fmla="*/ 0 w 1255743"/>
              <a:gd name="connsiteY47" fmla="*/ 701235 h 1254361"/>
              <a:gd name="connsiteX48" fmla="*/ 3004 w 1255743"/>
              <a:gd name="connsiteY48" fmla="*/ 552938 h 125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55743" h="1254361">
                <a:moveTo>
                  <a:pt x="3004" y="552938"/>
                </a:moveTo>
                <a:lnTo>
                  <a:pt x="104645" y="534301"/>
                </a:lnTo>
                <a:cubicBezTo>
                  <a:pt x="104687" y="496649"/>
                  <a:pt x="119677" y="476437"/>
                  <a:pt x="119719" y="438785"/>
                </a:cubicBezTo>
                <a:lnTo>
                  <a:pt x="39619" y="381897"/>
                </a:lnTo>
                <a:lnTo>
                  <a:pt x="123878" y="248040"/>
                </a:lnTo>
                <a:lnTo>
                  <a:pt x="216766" y="292620"/>
                </a:lnTo>
                <a:lnTo>
                  <a:pt x="286855" y="211101"/>
                </a:lnTo>
                <a:lnTo>
                  <a:pt x="241813" y="129544"/>
                </a:lnTo>
                <a:lnTo>
                  <a:pt x="380571" y="43919"/>
                </a:lnTo>
                <a:lnTo>
                  <a:pt x="441005" y="135653"/>
                </a:lnTo>
                <a:lnTo>
                  <a:pt x="531814" y="99027"/>
                </a:lnTo>
                <a:lnTo>
                  <a:pt x="542991" y="0"/>
                </a:lnTo>
                <a:lnTo>
                  <a:pt x="705769" y="6216"/>
                </a:lnTo>
                <a:lnTo>
                  <a:pt x="722502" y="99192"/>
                </a:lnTo>
                <a:lnTo>
                  <a:pt x="809756" y="125687"/>
                </a:lnTo>
                <a:lnTo>
                  <a:pt x="877384" y="41844"/>
                </a:lnTo>
                <a:cubicBezTo>
                  <a:pt x="878926" y="44876"/>
                  <a:pt x="1015012" y="127639"/>
                  <a:pt x="1016554" y="130671"/>
                </a:cubicBezTo>
                <a:lnTo>
                  <a:pt x="962890" y="213345"/>
                </a:lnTo>
                <a:lnTo>
                  <a:pt x="1036486" y="290130"/>
                </a:lnTo>
                <a:lnTo>
                  <a:pt x="1139374" y="241546"/>
                </a:lnTo>
                <a:lnTo>
                  <a:pt x="1210895" y="384808"/>
                </a:lnTo>
                <a:lnTo>
                  <a:pt x="1124383" y="436293"/>
                </a:lnTo>
                <a:lnTo>
                  <a:pt x="1156079" y="539284"/>
                </a:lnTo>
                <a:lnTo>
                  <a:pt x="1253556" y="550447"/>
                </a:lnTo>
                <a:lnTo>
                  <a:pt x="1255743" y="698743"/>
                </a:lnTo>
                <a:lnTo>
                  <a:pt x="1153589" y="716185"/>
                </a:lnTo>
                <a:lnTo>
                  <a:pt x="1129367" y="801636"/>
                </a:lnTo>
                <a:lnTo>
                  <a:pt x="1206646" y="866821"/>
                </a:lnTo>
                <a:lnTo>
                  <a:pt x="1128674" y="987765"/>
                </a:lnTo>
                <a:lnTo>
                  <a:pt x="1035143" y="959801"/>
                </a:lnTo>
                <a:lnTo>
                  <a:pt x="969215" y="1027628"/>
                </a:lnTo>
                <a:cubicBezTo>
                  <a:pt x="983333" y="1065832"/>
                  <a:pt x="987486" y="1089088"/>
                  <a:pt x="1001604" y="1127292"/>
                </a:cubicBezTo>
                <a:lnTo>
                  <a:pt x="886992" y="1204528"/>
                </a:lnTo>
                <a:lnTo>
                  <a:pt x="804771" y="1129782"/>
                </a:lnTo>
                <a:lnTo>
                  <a:pt x="720010" y="1151194"/>
                </a:lnTo>
                <a:lnTo>
                  <a:pt x="705518" y="1252962"/>
                </a:lnTo>
                <a:lnTo>
                  <a:pt x="553124" y="1254361"/>
                </a:lnTo>
                <a:lnTo>
                  <a:pt x="538175" y="1154698"/>
                </a:lnTo>
                <a:lnTo>
                  <a:pt x="449346" y="1126281"/>
                </a:lnTo>
                <a:lnTo>
                  <a:pt x="378716" y="1209512"/>
                </a:lnTo>
                <a:lnTo>
                  <a:pt x="247124" y="1133796"/>
                </a:lnTo>
                <a:cubicBezTo>
                  <a:pt x="246140" y="1110865"/>
                  <a:pt x="282529" y="1055542"/>
                  <a:pt x="281545" y="1032611"/>
                </a:cubicBezTo>
                <a:lnTo>
                  <a:pt x="221416" y="962295"/>
                </a:lnTo>
                <a:lnTo>
                  <a:pt x="122086" y="1005205"/>
                </a:lnTo>
                <a:lnTo>
                  <a:pt x="47423" y="876789"/>
                </a:lnTo>
                <a:lnTo>
                  <a:pt x="132052" y="813355"/>
                </a:lnTo>
                <a:lnTo>
                  <a:pt x="104770" y="714432"/>
                </a:lnTo>
                <a:lnTo>
                  <a:pt x="0" y="701235"/>
                </a:lnTo>
                <a:cubicBezTo>
                  <a:pt x="1001" y="651803"/>
                  <a:pt x="2003" y="602370"/>
                  <a:pt x="3004" y="552938"/>
                </a:cubicBezTo>
                <a:close/>
              </a:path>
            </a:pathLst>
          </a:cu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59" name="8-Point Star 13"/>
          <p:cNvSpPr/>
          <p:nvPr/>
        </p:nvSpPr>
        <p:spPr bwMode="auto">
          <a:xfrm>
            <a:off x="7448035" y="3800312"/>
            <a:ext cx="864973" cy="864360"/>
          </a:xfrm>
          <a:custGeom>
            <a:avLst/>
            <a:gdLst>
              <a:gd name="connsiteX0" fmla="*/ 0 w 914400"/>
              <a:gd name="connsiteY0" fmla="*/ 457200 h 914400"/>
              <a:gd name="connsiteX1" fmla="*/ 140402 w 914400"/>
              <a:gd name="connsiteY1" fmla="*/ 325979 h 914400"/>
              <a:gd name="connsiteX2" fmla="*/ 133911 w 914400"/>
              <a:gd name="connsiteY2" fmla="*/ 133911 h 914400"/>
              <a:gd name="connsiteX3" fmla="*/ 325979 w 914400"/>
              <a:gd name="connsiteY3" fmla="*/ 140402 h 914400"/>
              <a:gd name="connsiteX4" fmla="*/ 457200 w 914400"/>
              <a:gd name="connsiteY4" fmla="*/ 0 h 914400"/>
              <a:gd name="connsiteX5" fmla="*/ 588421 w 914400"/>
              <a:gd name="connsiteY5" fmla="*/ 140402 h 914400"/>
              <a:gd name="connsiteX6" fmla="*/ 780489 w 914400"/>
              <a:gd name="connsiteY6" fmla="*/ 133911 h 914400"/>
              <a:gd name="connsiteX7" fmla="*/ 773998 w 914400"/>
              <a:gd name="connsiteY7" fmla="*/ 325979 h 914400"/>
              <a:gd name="connsiteX8" fmla="*/ 914400 w 914400"/>
              <a:gd name="connsiteY8" fmla="*/ 457200 h 914400"/>
              <a:gd name="connsiteX9" fmla="*/ 773998 w 914400"/>
              <a:gd name="connsiteY9" fmla="*/ 588421 h 914400"/>
              <a:gd name="connsiteX10" fmla="*/ 780489 w 914400"/>
              <a:gd name="connsiteY10" fmla="*/ 780489 h 914400"/>
              <a:gd name="connsiteX11" fmla="*/ 588421 w 914400"/>
              <a:gd name="connsiteY11" fmla="*/ 773998 h 914400"/>
              <a:gd name="connsiteX12" fmla="*/ 457200 w 914400"/>
              <a:gd name="connsiteY12" fmla="*/ 914400 h 914400"/>
              <a:gd name="connsiteX13" fmla="*/ 325979 w 914400"/>
              <a:gd name="connsiteY13" fmla="*/ 773998 h 914400"/>
              <a:gd name="connsiteX14" fmla="*/ 133911 w 914400"/>
              <a:gd name="connsiteY14" fmla="*/ 780489 h 914400"/>
              <a:gd name="connsiteX15" fmla="*/ 140402 w 914400"/>
              <a:gd name="connsiteY15" fmla="*/ 588421 h 914400"/>
              <a:gd name="connsiteX16" fmla="*/ 0 w 914400"/>
              <a:gd name="connsiteY16" fmla="*/ 457200 h 914400"/>
              <a:gd name="connsiteX0" fmla="*/ 0 w 914400"/>
              <a:gd name="connsiteY0" fmla="*/ 457200 h 914400"/>
              <a:gd name="connsiteX1" fmla="*/ 140402 w 914400"/>
              <a:gd name="connsiteY1" fmla="*/ 325979 h 914400"/>
              <a:gd name="connsiteX2" fmla="*/ 121554 w 914400"/>
              <a:gd name="connsiteY2" fmla="*/ 158625 h 914400"/>
              <a:gd name="connsiteX3" fmla="*/ 325979 w 914400"/>
              <a:gd name="connsiteY3" fmla="*/ 140402 h 914400"/>
              <a:gd name="connsiteX4" fmla="*/ 457200 w 914400"/>
              <a:gd name="connsiteY4" fmla="*/ 0 h 914400"/>
              <a:gd name="connsiteX5" fmla="*/ 588421 w 914400"/>
              <a:gd name="connsiteY5" fmla="*/ 140402 h 914400"/>
              <a:gd name="connsiteX6" fmla="*/ 780489 w 914400"/>
              <a:gd name="connsiteY6" fmla="*/ 133911 h 914400"/>
              <a:gd name="connsiteX7" fmla="*/ 773998 w 914400"/>
              <a:gd name="connsiteY7" fmla="*/ 325979 h 914400"/>
              <a:gd name="connsiteX8" fmla="*/ 914400 w 914400"/>
              <a:gd name="connsiteY8" fmla="*/ 457200 h 914400"/>
              <a:gd name="connsiteX9" fmla="*/ 773998 w 914400"/>
              <a:gd name="connsiteY9" fmla="*/ 588421 h 914400"/>
              <a:gd name="connsiteX10" fmla="*/ 780489 w 914400"/>
              <a:gd name="connsiteY10" fmla="*/ 780489 h 914400"/>
              <a:gd name="connsiteX11" fmla="*/ 588421 w 914400"/>
              <a:gd name="connsiteY11" fmla="*/ 773998 h 914400"/>
              <a:gd name="connsiteX12" fmla="*/ 457200 w 914400"/>
              <a:gd name="connsiteY12" fmla="*/ 914400 h 914400"/>
              <a:gd name="connsiteX13" fmla="*/ 325979 w 914400"/>
              <a:gd name="connsiteY13" fmla="*/ 773998 h 914400"/>
              <a:gd name="connsiteX14" fmla="*/ 133911 w 914400"/>
              <a:gd name="connsiteY14" fmla="*/ 780489 h 914400"/>
              <a:gd name="connsiteX15" fmla="*/ 140402 w 914400"/>
              <a:gd name="connsiteY15" fmla="*/ 588421 h 914400"/>
              <a:gd name="connsiteX16" fmla="*/ 0 w 914400"/>
              <a:gd name="connsiteY16" fmla="*/ 457200 h 914400"/>
              <a:gd name="connsiteX0" fmla="*/ 0 w 914400"/>
              <a:gd name="connsiteY0" fmla="*/ 457200 h 914400"/>
              <a:gd name="connsiteX1" fmla="*/ 140402 w 914400"/>
              <a:gd name="connsiteY1" fmla="*/ 325979 h 914400"/>
              <a:gd name="connsiteX2" fmla="*/ 121554 w 914400"/>
              <a:gd name="connsiteY2" fmla="*/ 158625 h 914400"/>
              <a:gd name="connsiteX3" fmla="*/ 188441 w 914400"/>
              <a:gd name="connsiteY3" fmla="*/ 106577 h 914400"/>
              <a:gd name="connsiteX4" fmla="*/ 325979 w 914400"/>
              <a:gd name="connsiteY4" fmla="*/ 140402 h 914400"/>
              <a:gd name="connsiteX5" fmla="*/ 457200 w 914400"/>
              <a:gd name="connsiteY5" fmla="*/ 0 h 914400"/>
              <a:gd name="connsiteX6" fmla="*/ 588421 w 914400"/>
              <a:gd name="connsiteY6" fmla="*/ 140402 h 914400"/>
              <a:gd name="connsiteX7" fmla="*/ 780489 w 914400"/>
              <a:gd name="connsiteY7" fmla="*/ 133911 h 914400"/>
              <a:gd name="connsiteX8" fmla="*/ 773998 w 914400"/>
              <a:gd name="connsiteY8" fmla="*/ 325979 h 914400"/>
              <a:gd name="connsiteX9" fmla="*/ 914400 w 914400"/>
              <a:gd name="connsiteY9" fmla="*/ 457200 h 914400"/>
              <a:gd name="connsiteX10" fmla="*/ 773998 w 914400"/>
              <a:gd name="connsiteY10" fmla="*/ 588421 h 914400"/>
              <a:gd name="connsiteX11" fmla="*/ 780489 w 914400"/>
              <a:gd name="connsiteY11" fmla="*/ 780489 h 914400"/>
              <a:gd name="connsiteX12" fmla="*/ 588421 w 914400"/>
              <a:gd name="connsiteY12" fmla="*/ 773998 h 914400"/>
              <a:gd name="connsiteX13" fmla="*/ 457200 w 914400"/>
              <a:gd name="connsiteY13" fmla="*/ 914400 h 914400"/>
              <a:gd name="connsiteX14" fmla="*/ 325979 w 914400"/>
              <a:gd name="connsiteY14" fmla="*/ 773998 h 914400"/>
              <a:gd name="connsiteX15" fmla="*/ 133911 w 914400"/>
              <a:gd name="connsiteY15" fmla="*/ 780489 h 914400"/>
              <a:gd name="connsiteX16" fmla="*/ 140402 w 914400"/>
              <a:gd name="connsiteY16" fmla="*/ 588421 h 914400"/>
              <a:gd name="connsiteX17" fmla="*/ 0 w 914400"/>
              <a:gd name="connsiteY17" fmla="*/ 457200 h 914400"/>
              <a:gd name="connsiteX0" fmla="*/ 0 w 914400"/>
              <a:gd name="connsiteY0" fmla="*/ 451021 h 908221"/>
              <a:gd name="connsiteX1" fmla="*/ 140402 w 914400"/>
              <a:gd name="connsiteY1" fmla="*/ 319800 h 908221"/>
              <a:gd name="connsiteX2" fmla="*/ 121554 w 914400"/>
              <a:gd name="connsiteY2" fmla="*/ 152446 h 908221"/>
              <a:gd name="connsiteX3" fmla="*/ 188441 w 914400"/>
              <a:gd name="connsiteY3" fmla="*/ 100398 h 908221"/>
              <a:gd name="connsiteX4" fmla="*/ 325979 w 914400"/>
              <a:gd name="connsiteY4" fmla="*/ 134223 h 908221"/>
              <a:gd name="connsiteX5" fmla="*/ 401594 w 914400"/>
              <a:gd name="connsiteY5" fmla="*/ 0 h 908221"/>
              <a:gd name="connsiteX6" fmla="*/ 588421 w 914400"/>
              <a:gd name="connsiteY6" fmla="*/ 134223 h 908221"/>
              <a:gd name="connsiteX7" fmla="*/ 780489 w 914400"/>
              <a:gd name="connsiteY7" fmla="*/ 127732 h 908221"/>
              <a:gd name="connsiteX8" fmla="*/ 773998 w 914400"/>
              <a:gd name="connsiteY8" fmla="*/ 319800 h 908221"/>
              <a:gd name="connsiteX9" fmla="*/ 914400 w 914400"/>
              <a:gd name="connsiteY9" fmla="*/ 451021 h 908221"/>
              <a:gd name="connsiteX10" fmla="*/ 773998 w 914400"/>
              <a:gd name="connsiteY10" fmla="*/ 582242 h 908221"/>
              <a:gd name="connsiteX11" fmla="*/ 780489 w 914400"/>
              <a:gd name="connsiteY11" fmla="*/ 774310 h 908221"/>
              <a:gd name="connsiteX12" fmla="*/ 588421 w 914400"/>
              <a:gd name="connsiteY12" fmla="*/ 767819 h 908221"/>
              <a:gd name="connsiteX13" fmla="*/ 457200 w 914400"/>
              <a:gd name="connsiteY13" fmla="*/ 908221 h 908221"/>
              <a:gd name="connsiteX14" fmla="*/ 325979 w 914400"/>
              <a:gd name="connsiteY14" fmla="*/ 767819 h 908221"/>
              <a:gd name="connsiteX15" fmla="*/ 133911 w 914400"/>
              <a:gd name="connsiteY15" fmla="*/ 774310 h 908221"/>
              <a:gd name="connsiteX16" fmla="*/ 140402 w 914400"/>
              <a:gd name="connsiteY16" fmla="*/ 582242 h 908221"/>
              <a:gd name="connsiteX17" fmla="*/ 0 w 914400"/>
              <a:gd name="connsiteY17" fmla="*/ 451021 h 908221"/>
              <a:gd name="connsiteX0" fmla="*/ 0 w 914400"/>
              <a:gd name="connsiteY0" fmla="*/ 451021 h 908221"/>
              <a:gd name="connsiteX1" fmla="*/ 140402 w 914400"/>
              <a:gd name="connsiteY1" fmla="*/ 319800 h 908221"/>
              <a:gd name="connsiteX2" fmla="*/ 121554 w 914400"/>
              <a:gd name="connsiteY2" fmla="*/ 152446 h 908221"/>
              <a:gd name="connsiteX3" fmla="*/ 188441 w 914400"/>
              <a:gd name="connsiteY3" fmla="*/ 100398 h 908221"/>
              <a:gd name="connsiteX4" fmla="*/ 325979 w 914400"/>
              <a:gd name="connsiteY4" fmla="*/ 134223 h 908221"/>
              <a:gd name="connsiteX5" fmla="*/ 401594 w 914400"/>
              <a:gd name="connsiteY5" fmla="*/ 0 h 908221"/>
              <a:gd name="connsiteX6" fmla="*/ 515895 w 914400"/>
              <a:gd name="connsiteY6" fmla="*/ 13901 h 908221"/>
              <a:gd name="connsiteX7" fmla="*/ 588421 w 914400"/>
              <a:gd name="connsiteY7" fmla="*/ 134223 h 908221"/>
              <a:gd name="connsiteX8" fmla="*/ 780489 w 914400"/>
              <a:gd name="connsiteY8" fmla="*/ 127732 h 908221"/>
              <a:gd name="connsiteX9" fmla="*/ 773998 w 914400"/>
              <a:gd name="connsiteY9" fmla="*/ 319800 h 908221"/>
              <a:gd name="connsiteX10" fmla="*/ 914400 w 914400"/>
              <a:gd name="connsiteY10" fmla="*/ 451021 h 908221"/>
              <a:gd name="connsiteX11" fmla="*/ 773998 w 914400"/>
              <a:gd name="connsiteY11" fmla="*/ 582242 h 908221"/>
              <a:gd name="connsiteX12" fmla="*/ 780489 w 914400"/>
              <a:gd name="connsiteY12" fmla="*/ 774310 h 908221"/>
              <a:gd name="connsiteX13" fmla="*/ 588421 w 914400"/>
              <a:gd name="connsiteY13" fmla="*/ 767819 h 908221"/>
              <a:gd name="connsiteX14" fmla="*/ 457200 w 914400"/>
              <a:gd name="connsiteY14" fmla="*/ 908221 h 908221"/>
              <a:gd name="connsiteX15" fmla="*/ 325979 w 914400"/>
              <a:gd name="connsiteY15" fmla="*/ 767819 h 908221"/>
              <a:gd name="connsiteX16" fmla="*/ 133911 w 914400"/>
              <a:gd name="connsiteY16" fmla="*/ 774310 h 908221"/>
              <a:gd name="connsiteX17" fmla="*/ 140402 w 914400"/>
              <a:gd name="connsiteY17" fmla="*/ 582242 h 908221"/>
              <a:gd name="connsiteX18" fmla="*/ 0 w 914400"/>
              <a:gd name="connsiteY18" fmla="*/ 451021 h 908221"/>
              <a:gd name="connsiteX0" fmla="*/ 0 w 914400"/>
              <a:gd name="connsiteY0" fmla="*/ 451021 h 908221"/>
              <a:gd name="connsiteX1" fmla="*/ 140402 w 914400"/>
              <a:gd name="connsiteY1" fmla="*/ 319800 h 908221"/>
              <a:gd name="connsiteX2" fmla="*/ 121554 w 914400"/>
              <a:gd name="connsiteY2" fmla="*/ 152446 h 908221"/>
              <a:gd name="connsiteX3" fmla="*/ 188441 w 914400"/>
              <a:gd name="connsiteY3" fmla="*/ 100398 h 908221"/>
              <a:gd name="connsiteX4" fmla="*/ 325979 w 914400"/>
              <a:gd name="connsiteY4" fmla="*/ 134223 h 908221"/>
              <a:gd name="connsiteX5" fmla="*/ 401594 w 914400"/>
              <a:gd name="connsiteY5" fmla="*/ 0 h 908221"/>
              <a:gd name="connsiteX6" fmla="*/ 515895 w 914400"/>
              <a:gd name="connsiteY6" fmla="*/ 13901 h 908221"/>
              <a:gd name="connsiteX7" fmla="*/ 588421 w 914400"/>
              <a:gd name="connsiteY7" fmla="*/ 134223 h 908221"/>
              <a:gd name="connsiteX8" fmla="*/ 731062 w 914400"/>
              <a:gd name="connsiteY8" fmla="*/ 96840 h 908221"/>
              <a:gd name="connsiteX9" fmla="*/ 773998 w 914400"/>
              <a:gd name="connsiteY9" fmla="*/ 319800 h 908221"/>
              <a:gd name="connsiteX10" fmla="*/ 914400 w 914400"/>
              <a:gd name="connsiteY10" fmla="*/ 451021 h 908221"/>
              <a:gd name="connsiteX11" fmla="*/ 773998 w 914400"/>
              <a:gd name="connsiteY11" fmla="*/ 582242 h 908221"/>
              <a:gd name="connsiteX12" fmla="*/ 780489 w 914400"/>
              <a:gd name="connsiteY12" fmla="*/ 774310 h 908221"/>
              <a:gd name="connsiteX13" fmla="*/ 588421 w 914400"/>
              <a:gd name="connsiteY13" fmla="*/ 767819 h 908221"/>
              <a:gd name="connsiteX14" fmla="*/ 457200 w 914400"/>
              <a:gd name="connsiteY14" fmla="*/ 908221 h 908221"/>
              <a:gd name="connsiteX15" fmla="*/ 325979 w 914400"/>
              <a:gd name="connsiteY15" fmla="*/ 767819 h 908221"/>
              <a:gd name="connsiteX16" fmla="*/ 133911 w 914400"/>
              <a:gd name="connsiteY16" fmla="*/ 774310 h 908221"/>
              <a:gd name="connsiteX17" fmla="*/ 140402 w 914400"/>
              <a:gd name="connsiteY17" fmla="*/ 582242 h 908221"/>
              <a:gd name="connsiteX18" fmla="*/ 0 w 914400"/>
              <a:gd name="connsiteY18" fmla="*/ 451021 h 908221"/>
              <a:gd name="connsiteX0" fmla="*/ 0 w 914400"/>
              <a:gd name="connsiteY0" fmla="*/ 451021 h 908221"/>
              <a:gd name="connsiteX1" fmla="*/ 140402 w 914400"/>
              <a:gd name="connsiteY1" fmla="*/ 319800 h 908221"/>
              <a:gd name="connsiteX2" fmla="*/ 121554 w 914400"/>
              <a:gd name="connsiteY2" fmla="*/ 152446 h 908221"/>
              <a:gd name="connsiteX3" fmla="*/ 188441 w 914400"/>
              <a:gd name="connsiteY3" fmla="*/ 100398 h 908221"/>
              <a:gd name="connsiteX4" fmla="*/ 325979 w 914400"/>
              <a:gd name="connsiteY4" fmla="*/ 134223 h 908221"/>
              <a:gd name="connsiteX5" fmla="*/ 401594 w 914400"/>
              <a:gd name="connsiteY5" fmla="*/ 0 h 908221"/>
              <a:gd name="connsiteX6" fmla="*/ 515895 w 914400"/>
              <a:gd name="connsiteY6" fmla="*/ 13901 h 908221"/>
              <a:gd name="connsiteX7" fmla="*/ 588421 w 914400"/>
              <a:gd name="connsiteY7" fmla="*/ 134223 h 908221"/>
              <a:gd name="connsiteX8" fmla="*/ 731062 w 914400"/>
              <a:gd name="connsiteY8" fmla="*/ 96840 h 908221"/>
              <a:gd name="connsiteX9" fmla="*/ 800100 w 914400"/>
              <a:gd name="connsiteY9" fmla="*/ 180717 h 908221"/>
              <a:gd name="connsiteX10" fmla="*/ 773998 w 914400"/>
              <a:gd name="connsiteY10" fmla="*/ 319800 h 908221"/>
              <a:gd name="connsiteX11" fmla="*/ 914400 w 914400"/>
              <a:gd name="connsiteY11" fmla="*/ 451021 h 908221"/>
              <a:gd name="connsiteX12" fmla="*/ 773998 w 914400"/>
              <a:gd name="connsiteY12" fmla="*/ 582242 h 908221"/>
              <a:gd name="connsiteX13" fmla="*/ 780489 w 914400"/>
              <a:gd name="connsiteY13" fmla="*/ 774310 h 908221"/>
              <a:gd name="connsiteX14" fmla="*/ 588421 w 914400"/>
              <a:gd name="connsiteY14" fmla="*/ 767819 h 908221"/>
              <a:gd name="connsiteX15" fmla="*/ 457200 w 914400"/>
              <a:gd name="connsiteY15" fmla="*/ 908221 h 908221"/>
              <a:gd name="connsiteX16" fmla="*/ 325979 w 914400"/>
              <a:gd name="connsiteY16" fmla="*/ 767819 h 908221"/>
              <a:gd name="connsiteX17" fmla="*/ 133911 w 914400"/>
              <a:gd name="connsiteY17" fmla="*/ 774310 h 908221"/>
              <a:gd name="connsiteX18" fmla="*/ 140402 w 914400"/>
              <a:gd name="connsiteY18" fmla="*/ 582242 h 908221"/>
              <a:gd name="connsiteX19" fmla="*/ 0 w 914400"/>
              <a:gd name="connsiteY19" fmla="*/ 451021 h 908221"/>
              <a:gd name="connsiteX0" fmla="*/ 0 w 864973"/>
              <a:gd name="connsiteY0" fmla="*/ 451021 h 908221"/>
              <a:gd name="connsiteX1" fmla="*/ 140402 w 864973"/>
              <a:gd name="connsiteY1" fmla="*/ 319800 h 908221"/>
              <a:gd name="connsiteX2" fmla="*/ 121554 w 864973"/>
              <a:gd name="connsiteY2" fmla="*/ 152446 h 908221"/>
              <a:gd name="connsiteX3" fmla="*/ 188441 w 864973"/>
              <a:gd name="connsiteY3" fmla="*/ 100398 h 908221"/>
              <a:gd name="connsiteX4" fmla="*/ 325979 w 864973"/>
              <a:gd name="connsiteY4" fmla="*/ 134223 h 908221"/>
              <a:gd name="connsiteX5" fmla="*/ 401594 w 864973"/>
              <a:gd name="connsiteY5" fmla="*/ 0 h 908221"/>
              <a:gd name="connsiteX6" fmla="*/ 515895 w 864973"/>
              <a:gd name="connsiteY6" fmla="*/ 13901 h 908221"/>
              <a:gd name="connsiteX7" fmla="*/ 588421 w 864973"/>
              <a:gd name="connsiteY7" fmla="*/ 134223 h 908221"/>
              <a:gd name="connsiteX8" fmla="*/ 731062 w 864973"/>
              <a:gd name="connsiteY8" fmla="*/ 96840 h 908221"/>
              <a:gd name="connsiteX9" fmla="*/ 800100 w 864973"/>
              <a:gd name="connsiteY9" fmla="*/ 180717 h 908221"/>
              <a:gd name="connsiteX10" fmla="*/ 773998 w 864973"/>
              <a:gd name="connsiteY10" fmla="*/ 319800 h 908221"/>
              <a:gd name="connsiteX11" fmla="*/ 864973 w 864973"/>
              <a:gd name="connsiteY11" fmla="*/ 370702 h 908221"/>
              <a:gd name="connsiteX12" fmla="*/ 773998 w 864973"/>
              <a:gd name="connsiteY12" fmla="*/ 582242 h 908221"/>
              <a:gd name="connsiteX13" fmla="*/ 780489 w 864973"/>
              <a:gd name="connsiteY13" fmla="*/ 774310 h 908221"/>
              <a:gd name="connsiteX14" fmla="*/ 588421 w 864973"/>
              <a:gd name="connsiteY14" fmla="*/ 767819 h 908221"/>
              <a:gd name="connsiteX15" fmla="*/ 457200 w 864973"/>
              <a:gd name="connsiteY15" fmla="*/ 908221 h 908221"/>
              <a:gd name="connsiteX16" fmla="*/ 325979 w 864973"/>
              <a:gd name="connsiteY16" fmla="*/ 767819 h 908221"/>
              <a:gd name="connsiteX17" fmla="*/ 133911 w 864973"/>
              <a:gd name="connsiteY17" fmla="*/ 774310 h 908221"/>
              <a:gd name="connsiteX18" fmla="*/ 140402 w 864973"/>
              <a:gd name="connsiteY18" fmla="*/ 582242 h 908221"/>
              <a:gd name="connsiteX19" fmla="*/ 0 w 864973"/>
              <a:gd name="connsiteY19"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80489 w 867322"/>
              <a:gd name="connsiteY14" fmla="*/ 774310 h 908221"/>
              <a:gd name="connsiteX15" fmla="*/ 588421 w 867322"/>
              <a:gd name="connsiteY15" fmla="*/ 767819 h 908221"/>
              <a:gd name="connsiteX16" fmla="*/ 457200 w 867322"/>
              <a:gd name="connsiteY16" fmla="*/ 908221 h 908221"/>
              <a:gd name="connsiteX17" fmla="*/ 325979 w 867322"/>
              <a:gd name="connsiteY17" fmla="*/ 767819 h 908221"/>
              <a:gd name="connsiteX18" fmla="*/ 133911 w 867322"/>
              <a:gd name="connsiteY18" fmla="*/ 774310 h 908221"/>
              <a:gd name="connsiteX19" fmla="*/ 140402 w 867322"/>
              <a:gd name="connsiteY19" fmla="*/ 582242 h 908221"/>
              <a:gd name="connsiteX20" fmla="*/ 0 w 867322"/>
              <a:gd name="connsiteY20"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9025 w 867322"/>
              <a:gd name="connsiteY14" fmla="*/ 737239 h 908221"/>
              <a:gd name="connsiteX15" fmla="*/ 588421 w 867322"/>
              <a:gd name="connsiteY15" fmla="*/ 767819 h 908221"/>
              <a:gd name="connsiteX16" fmla="*/ 457200 w 867322"/>
              <a:gd name="connsiteY16" fmla="*/ 908221 h 908221"/>
              <a:gd name="connsiteX17" fmla="*/ 325979 w 867322"/>
              <a:gd name="connsiteY17" fmla="*/ 767819 h 908221"/>
              <a:gd name="connsiteX18" fmla="*/ 133911 w 867322"/>
              <a:gd name="connsiteY18" fmla="*/ 774310 h 908221"/>
              <a:gd name="connsiteX19" fmla="*/ 140402 w 867322"/>
              <a:gd name="connsiteY19" fmla="*/ 582242 h 908221"/>
              <a:gd name="connsiteX20" fmla="*/ 0 w 867322"/>
              <a:gd name="connsiteY20"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9025 w 867322"/>
              <a:gd name="connsiteY14" fmla="*/ 737239 h 908221"/>
              <a:gd name="connsiteX15" fmla="*/ 707424 w 867322"/>
              <a:gd name="connsiteY15" fmla="*/ 798555 h 908221"/>
              <a:gd name="connsiteX16" fmla="*/ 588421 w 867322"/>
              <a:gd name="connsiteY16" fmla="*/ 767819 h 908221"/>
              <a:gd name="connsiteX17" fmla="*/ 457200 w 867322"/>
              <a:gd name="connsiteY17" fmla="*/ 908221 h 908221"/>
              <a:gd name="connsiteX18" fmla="*/ 325979 w 867322"/>
              <a:gd name="connsiteY18" fmla="*/ 767819 h 908221"/>
              <a:gd name="connsiteX19" fmla="*/ 133911 w 867322"/>
              <a:gd name="connsiteY19" fmla="*/ 774310 h 908221"/>
              <a:gd name="connsiteX20" fmla="*/ 140402 w 867322"/>
              <a:gd name="connsiteY20" fmla="*/ 582242 h 908221"/>
              <a:gd name="connsiteX21" fmla="*/ 0 w 867322"/>
              <a:gd name="connsiteY21"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9025 w 867322"/>
              <a:gd name="connsiteY14" fmla="*/ 737239 h 908221"/>
              <a:gd name="connsiteX15" fmla="*/ 725959 w 867322"/>
              <a:gd name="connsiteY15" fmla="*/ 792377 h 908221"/>
              <a:gd name="connsiteX16" fmla="*/ 588421 w 867322"/>
              <a:gd name="connsiteY16" fmla="*/ 767819 h 908221"/>
              <a:gd name="connsiteX17" fmla="*/ 457200 w 867322"/>
              <a:gd name="connsiteY17" fmla="*/ 908221 h 908221"/>
              <a:gd name="connsiteX18" fmla="*/ 325979 w 867322"/>
              <a:gd name="connsiteY18" fmla="*/ 767819 h 908221"/>
              <a:gd name="connsiteX19" fmla="*/ 133911 w 867322"/>
              <a:gd name="connsiteY19" fmla="*/ 774310 h 908221"/>
              <a:gd name="connsiteX20" fmla="*/ 140402 w 867322"/>
              <a:gd name="connsiteY20" fmla="*/ 582242 h 908221"/>
              <a:gd name="connsiteX21" fmla="*/ 0 w 867322"/>
              <a:gd name="connsiteY21"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2847 w 867322"/>
              <a:gd name="connsiteY14" fmla="*/ 718704 h 908221"/>
              <a:gd name="connsiteX15" fmla="*/ 725959 w 867322"/>
              <a:gd name="connsiteY15" fmla="*/ 792377 h 908221"/>
              <a:gd name="connsiteX16" fmla="*/ 588421 w 867322"/>
              <a:gd name="connsiteY16" fmla="*/ 767819 h 908221"/>
              <a:gd name="connsiteX17" fmla="*/ 457200 w 867322"/>
              <a:gd name="connsiteY17" fmla="*/ 908221 h 908221"/>
              <a:gd name="connsiteX18" fmla="*/ 325979 w 867322"/>
              <a:gd name="connsiteY18" fmla="*/ 767819 h 908221"/>
              <a:gd name="connsiteX19" fmla="*/ 133911 w 867322"/>
              <a:gd name="connsiteY19" fmla="*/ 774310 h 908221"/>
              <a:gd name="connsiteX20" fmla="*/ 140402 w 867322"/>
              <a:gd name="connsiteY20" fmla="*/ 582242 h 908221"/>
              <a:gd name="connsiteX21" fmla="*/ 0 w 867322"/>
              <a:gd name="connsiteY21" fmla="*/ 451021 h 908221"/>
              <a:gd name="connsiteX0" fmla="*/ 0 w 867322"/>
              <a:gd name="connsiteY0" fmla="*/ 451021 h 908221"/>
              <a:gd name="connsiteX1" fmla="*/ 140402 w 867322"/>
              <a:gd name="connsiteY1" fmla="*/ 319800 h 908221"/>
              <a:gd name="connsiteX2" fmla="*/ 121554 w 867322"/>
              <a:gd name="connsiteY2" fmla="*/ 152446 h 908221"/>
              <a:gd name="connsiteX3" fmla="*/ 188441 w 867322"/>
              <a:gd name="connsiteY3" fmla="*/ 100398 h 908221"/>
              <a:gd name="connsiteX4" fmla="*/ 325979 w 867322"/>
              <a:gd name="connsiteY4" fmla="*/ 134223 h 908221"/>
              <a:gd name="connsiteX5" fmla="*/ 401594 w 867322"/>
              <a:gd name="connsiteY5" fmla="*/ 0 h 908221"/>
              <a:gd name="connsiteX6" fmla="*/ 515895 w 867322"/>
              <a:gd name="connsiteY6" fmla="*/ 13901 h 908221"/>
              <a:gd name="connsiteX7" fmla="*/ 588421 w 867322"/>
              <a:gd name="connsiteY7" fmla="*/ 134223 h 908221"/>
              <a:gd name="connsiteX8" fmla="*/ 731062 w 867322"/>
              <a:gd name="connsiteY8" fmla="*/ 96840 h 908221"/>
              <a:gd name="connsiteX9" fmla="*/ 800100 w 867322"/>
              <a:gd name="connsiteY9" fmla="*/ 180717 h 908221"/>
              <a:gd name="connsiteX10" fmla="*/ 773998 w 867322"/>
              <a:gd name="connsiteY10" fmla="*/ 319800 h 908221"/>
              <a:gd name="connsiteX11" fmla="*/ 864973 w 867322"/>
              <a:gd name="connsiteY11" fmla="*/ 370702 h 908221"/>
              <a:gd name="connsiteX12" fmla="*/ 861885 w 867322"/>
              <a:gd name="connsiteY12" fmla="*/ 489636 h 908221"/>
              <a:gd name="connsiteX13" fmla="*/ 773998 w 867322"/>
              <a:gd name="connsiteY13" fmla="*/ 582242 h 908221"/>
              <a:gd name="connsiteX14" fmla="*/ 792847 w 867322"/>
              <a:gd name="connsiteY14" fmla="*/ 718704 h 908221"/>
              <a:gd name="connsiteX15" fmla="*/ 725959 w 867322"/>
              <a:gd name="connsiteY15" fmla="*/ 792377 h 908221"/>
              <a:gd name="connsiteX16" fmla="*/ 588421 w 867322"/>
              <a:gd name="connsiteY16" fmla="*/ 767819 h 908221"/>
              <a:gd name="connsiteX17" fmla="*/ 500449 w 867322"/>
              <a:gd name="connsiteY17" fmla="*/ 908221 h 908221"/>
              <a:gd name="connsiteX18" fmla="*/ 325979 w 867322"/>
              <a:gd name="connsiteY18" fmla="*/ 767819 h 908221"/>
              <a:gd name="connsiteX19" fmla="*/ 133911 w 867322"/>
              <a:gd name="connsiteY19" fmla="*/ 774310 h 908221"/>
              <a:gd name="connsiteX20" fmla="*/ 140402 w 867322"/>
              <a:gd name="connsiteY20" fmla="*/ 582242 h 908221"/>
              <a:gd name="connsiteX21" fmla="*/ 0 w 867322"/>
              <a:gd name="connsiteY21" fmla="*/ 451021 h 908221"/>
              <a:gd name="connsiteX0" fmla="*/ 0 w 867322"/>
              <a:gd name="connsiteY0" fmla="*/ 451021 h 928389"/>
              <a:gd name="connsiteX1" fmla="*/ 140402 w 867322"/>
              <a:gd name="connsiteY1" fmla="*/ 319800 h 928389"/>
              <a:gd name="connsiteX2" fmla="*/ 121554 w 867322"/>
              <a:gd name="connsiteY2" fmla="*/ 152446 h 928389"/>
              <a:gd name="connsiteX3" fmla="*/ 188441 w 867322"/>
              <a:gd name="connsiteY3" fmla="*/ 100398 h 928389"/>
              <a:gd name="connsiteX4" fmla="*/ 325979 w 867322"/>
              <a:gd name="connsiteY4" fmla="*/ 134223 h 928389"/>
              <a:gd name="connsiteX5" fmla="*/ 401594 w 867322"/>
              <a:gd name="connsiteY5" fmla="*/ 0 h 928389"/>
              <a:gd name="connsiteX6" fmla="*/ 515895 w 867322"/>
              <a:gd name="connsiteY6" fmla="*/ 13901 h 928389"/>
              <a:gd name="connsiteX7" fmla="*/ 588421 w 867322"/>
              <a:gd name="connsiteY7" fmla="*/ 134223 h 928389"/>
              <a:gd name="connsiteX8" fmla="*/ 731062 w 867322"/>
              <a:gd name="connsiteY8" fmla="*/ 96840 h 928389"/>
              <a:gd name="connsiteX9" fmla="*/ 800100 w 867322"/>
              <a:gd name="connsiteY9" fmla="*/ 180717 h 928389"/>
              <a:gd name="connsiteX10" fmla="*/ 773998 w 867322"/>
              <a:gd name="connsiteY10" fmla="*/ 319800 h 928389"/>
              <a:gd name="connsiteX11" fmla="*/ 864973 w 867322"/>
              <a:gd name="connsiteY11" fmla="*/ 370702 h 928389"/>
              <a:gd name="connsiteX12" fmla="*/ 861885 w 867322"/>
              <a:gd name="connsiteY12" fmla="*/ 489636 h 928389"/>
              <a:gd name="connsiteX13" fmla="*/ 773998 w 867322"/>
              <a:gd name="connsiteY13" fmla="*/ 582242 h 928389"/>
              <a:gd name="connsiteX14" fmla="*/ 792847 w 867322"/>
              <a:gd name="connsiteY14" fmla="*/ 718704 h 928389"/>
              <a:gd name="connsiteX15" fmla="*/ 725959 w 867322"/>
              <a:gd name="connsiteY15" fmla="*/ 792377 h 928389"/>
              <a:gd name="connsiteX16" fmla="*/ 588421 w 867322"/>
              <a:gd name="connsiteY16" fmla="*/ 767819 h 928389"/>
              <a:gd name="connsiteX17" fmla="*/ 500449 w 867322"/>
              <a:gd name="connsiteY17" fmla="*/ 908221 h 928389"/>
              <a:gd name="connsiteX18" fmla="*/ 410862 w 867322"/>
              <a:gd name="connsiteY18" fmla="*/ 922122 h 928389"/>
              <a:gd name="connsiteX19" fmla="*/ 325979 w 867322"/>
              <a:gd name="connsiteY19" fmla="*/ 767819 h 928389"/>
              <a:gd name="connsiteX20" fmla="*/ 133911 w 867322"/>
              <a:gd name="connsiteY20" fmla="*/ 774310 h 928389"/>
              <a:gd name="connsiteX21" fmla="*/ 140402 w 867322"/>
              <a:gd name="connsiteY21" fmla="*/ 582242 h 928389"/>
              <a:gd name="connsiteX22" fmla="*/ 0 w 867322"/>
              <a:gd name="connsiteY22" fmla="*/ 451021 h 928389"/>
              <a:gd name="connsiteX0" fmla="*/ 0 w 867322"/>
              <a:gd name="connsiteY0" fmla="*/ 451021 h 911743"/>
              <a:gd name="connsiteX1" fmla="*/ 140402 w 867322"/>
              <a:gd name="connsiteY1" fmla="*/ 319800 h 911743"/>
              <a:gd name="connsiteX2" fmla="*/ 121554 w 867322"/>
              <a:gd name="connsiteY2" fmla="*/ 152446 h 911743"/>
              <a:gd name="connsiteX3" fmla="*/ 188441 w 867322"/>
              <a:gd name="connsiteY3" fmla="*/ 100398 h 911743"/>
              <a:gd name="connsiteX4" fmla="*/ 325979 w 867322"/>
              <a:gd name="connsiteY4" fmla="*/ 134223 h 911743"/>
              <a:gd name="connsiteX5" fmla="*/ 401594 w 867322"/>
              <a:gd name="connsiteY5" fmla="*/ 0 h 911743"/>
              <a:gd name="connsiteX6" fmla="*/ 515895 w 867322"/>
              <a:gd name="connsiteY6" fmla="*/ 13901 h 911743"/>
              <a:gd name="connsiteX7" fmla="*/ 588421 w 867322"/>
              <a:gd name="connsiteY7" fmla="*/ 134223 h 911743"/>
              <a:gd name="connsiteX8" fmla="*/ 731062 w 867322"/>
              <a:gd name="connsiteY8" fmla="*/ 96840 h 911743"/>
              <a:gd name="connsiteX9" fmla="*/ 800100 w 867322"/>
              <a:gd name="connsiteY9" fmla="*/ 180717 h 911743"/>
              <a:gd name="connsiteX10" fmla="*/ 773998 w 867322"/>
              <a:gd name="connsiteY10" fmla="*/ 319800 h 911743"/>
              <a:gd name="connsiteX11" fmla="*/ 864973 w 867322"/>
              <a:gd name="connsiteY11" fmla="*/ 370702 h 911743"/>
              <a:gd name="connsiteX12" fmla="*/ 861885 w 867322"/>
              <a:gd name="connsiteY12" fmla="*/ 489636 h 911743"/>
              <a:gd name="connsiteX13" fmla="*/ 773998 w 867322"/>
              <a:gd name="connsiteY13" fmla="*/ 582242 h 911743"/>
              <a:gd name="connsiteX14" fmla="*/ 792847 w 867322"/>
              <a:gd name="connsiteY14" fmla="*/ 718704 h 911743"/>
              <a:gd name="connsiteX15" fmla="*/ 725959 w 867322"/>
              <a:gd name="connsiteY15" fmla="*/ 792377 h 911743"/>
              <a:gd name="connsiteX16" fmla="*/ 588421 w 867322"/>
              <a:gd name="connsiteY16" fmla="*/ 767819 h 911743"/>
              <a:gd name="connsiteX17" fmla="*/ 500449 w 867322"/>
              <a:gd name="connsiteY17" fmla="*/ 908221 h 911743"/>
              <a:gd name="connsiteX18" fmla="*/ 410862 w 867322"/>
              <a:gd name="connsiteY18" fmla="*/ 903587 h 911743"/>
              <a:gd name="connsiteX19" fmla="*/ 325979 w 867322"/>
              <a:gd name="connsiteY19" fmla="*/ 767819 h 911743"/>
              <a:gd name="connsiteX20" fmla="*/ 133911 w 867322"/>
              <a:gd name="connsiteY20" fmla="*/ 774310 h 911743"/>
              <a:gd name="connsiteX21" fmla="*/ 140402 w 867322"/>
              <a:gd name="connsiteY21" fmla="*/ 582242 h 911743"/>
              <a:gd name="connsiteX22" fmla="*/ 0 w 867322"/>
              <a:gd name="connsiteY22" fmla="*/ 451021 h 911743"/>
              <a:gd name="connsiteX0" fmla="*/ 0 w 867322"/>
              <a:gd name="connsiteY0" fmla="*/ 451021 h 911743"/>
              <a:gd name="connsiteX1" fmla="*/ 140402 w 867322"/>
              <a:gd name="connsiteY1" fmla="*/ 319800 h 911743"/>
              <a:gd name="connsiteX2" fmla="*/ 121554 w 867322"/>
              <a:gd name="connsiteY2" fmla="*/ 152446 h 911743"/>
              <a:gd name="connsiteX3" fmla="*/ 188441 w 867322"/>
              <a:gd name="connsiteY3" fmla="*/ 100398 h 911743"/>
              <a:gd name="connsiteX4" fmla="*/ 325979 w 867322"/>
              <a:gd name="connsiteY4" fmla="*/ 134223 h 911743"/>
              <a:gd name="connsiteX5" fmla="*/ 401594 w 867322"/>
              <a:gd name="connsiteY5" fmla="*/ 0 h 911743"/>
              <a:gd name="connsiteX6" fmla="*/ 515895 w 867322"/>
              <a:gd name="connsiteY6" fmla="*/ 13901 h 911743"/>
              <a:gd name="connsiteX7" fmla="*/ 588421 w 867322"/>
              <a:gd name="connsiteY7" fmla="*/ 134223 h 911743"/>
              <a:gd name="connsiteX8" fmla="*/ 731062 w 867322"/>
              <a:gd name="connsiteY8" fmla="*/ 96840 h 911743"/>
              <a:gd name="connsiteX9" fmla="*/ 800100 w 867322"/>
              <a:gd name="connsiteY9" fmla="*/ 180717 h 911743"/>
              <a:gd name="connsiteX10" fmla="*/ 773998 w 867322"/>
              <a:gd name="connsiteY10" fmla="*/ 319800 h 911743"/>
              <a:gd name="connsiteX11" fmla="*/ 864973 w 867322"/>
              <a:gd name="connsiteY11" fmla="*/ 370702 h 911743"/>
              <a:gd name="connsiteX12" fmla="*/ 861885 w 867322"/>
              <a:gd name="connsiteY12" fmla="*/ 489636 h 911743"/>
              <a:gd name="connsiteX13" fmla="*/ 773998 w 867322"/>
              <a:gd name="connsiteY13" fmla="*/ 582242 h 911743"/>
              <a:gd name="connsiteX14" fmla="*/ 792847 w 867322"/>
              <a:gd name="connsiteY14" fmla="*/ 718704 h 911743"/>
              <a:gd name="connsiteX15" fmla="*/ 725959 w 867322"/>
              <a:gd name="connsiteY15" fmla="*/ 792377 h 911743"/>
              <a:gd name="connsiteX16" fmla="*/ 588421 w 867322"/>
              <a:gd name="connsiteY16" fmla="*/ 767819 h 911743"/>
              <a:gd name="connsiteX17" fmla="*/ 500449 w 867322"/>
              <a:gd name="connsiteY17" fmla="*/ 908221 h 911743"/>
              <a:gd name="connsiteX18" fmla="*/ 410862 w 867322"/>
              <a:gd name="connsiteY18" fmla="*/ 903587 h 911743"/>
              <a:gd name="connsiteX19" fmla="*/ 325979 w 867322"/>
              <a:gd name="connsiteY19" fmla="*/ 767819 h 911743"/>
              <a:gd name="connsiteX20" fmla="*/ 152446 w 867322"/>
              <a:gd name="connsiteY20" fmla="*/ 761954 h 911743"/>
              <a:gd name="connsiteX21" fmla="*/ 140402 w 867322"/>
              <a:gd name="connsiteY21" fmla="*/ 582242 h 911743"/>
              <a:gd name="connsiteX22" fmla="*/ 0 w 867322"/>
              <a:gd name="connsiteY22" fmla="*/ 451021 h 911743"/>
              <a:gd name="connsiteX0" fmla="*/ 0 w 867322"/>
              <a:gd name="connsiteY0" fmla="*/ 451021 h 911743"/>
              <a:gd name="connsiteX1" fmla="*/ 140402 w 867322"/>
              <a:gd name="connsiteY1" fmla="*/ 319800 h 911743"/>
              <a:gd name="connsiteX2" fmla="*/ 121554 w 867322"/>
              <a:gd name="connsiteY2" fmla="*/ 152446 h 911743"/>
              <a:gd name="connsiteX3" fmla="*/ 188441 w 867322"/>
              <a:gd name="connsiteY3" fmla="*/ 100398 h 911743"/>
              <a:gd name="connsiteX4" fmla="*/ 325979 w 867322"/>
              <a:gd name="connsiteY4" fmla="*/ 134223 h 911743"/>
              <a:gd name="connsiteX5" fmla="*/ 401594 w 867322"/>
              <a:gd name="connsiteY5" fmla="*/ 0 h 911743"/>
              <a:gd name="connsiteX6" fmla="*/ 515895 w 867322"/>
              <a:gd name="connsiteY6" fmla="*/ 13901 h 911743"/>
              <a:gd name="connsiteX7" fmla="*/ 588421 w 867322"/>
              <a:gd name="connsiteY7" fmla="*/ 134223 h 911743"/>
              <a:gd name="connsiteX8" fmla="*/ 731062 w 867322"/>
              <a:gd name="connsiteY8" fmla="*/ 96840 h 911743"/>
              <a:gd name="connsiteX9" fmla="*/ 800100 w 867322"/>
              <a:gd name="connsiteY9" fmla="*/ 180717 h 911743"/>
              <a:gd name="connsiteX10" fmla="*/ 773998 w 867322"/>
              <a:gd name="connsiteY10" fmla="*/ 319800 h 911743"/>
              <a:gd name="connsiteX11" fmla="*/ 864973 w 867322"/>
              <a:gd name="connsiteY11" fmla="*/ 370702 h 911743"/>
              <a:gd name="connsiteX12" fmla="*/ 861885 w 867322"/>
              <a:gd name="connsiteY12" fmla="*/ 489636 h 911743"/>
              <a:gd name="connsiteX13" fmla="*/ 773998 w 867322"/>
              <a:gd name="connsiteY13" fmla="*/ 582242 h 911743"/>
              <a:gd name="connsiteX14" fmla="*/ 792847 w 867322"/>
              <a:gd name="connsiteY14" fmla="*/ 718704 h 911743"/>
              <a:gd name="connsiteX15" fmla="*/ 725959 w 867322"/>
              <a:gd name="connsiteY15" fmla="*/ 792377 h 911743"/>
              <a:gd name="connsiteX16" fmla="*/ 588421 w 867322"/>
              <a:gd name="connsiteY16" fmla="*/ 767819 h 911743"/>
              <a:gd name="connsiteX17" fmla="*/ 500449 w 867322"/>
              <a:gd name="connsiteY17" fmla="*/ 908221 h 911743"/>
              <a:gd name="connsiteX18" fmla="*/ 410862 w 867322"/>
              <a:gd name="connsiteY18" fmla="*/ 903587 h 911743"/>
              <a:gd name="connsiteX19" fmla="*/ 325979 w 867322"/>
              <a:gd name="connsiteY19" fmla="*/ 767819 h 911743"/>
              <a:gd name="connsiteX20" fmla="*/ 152446 w 867322"/>
              <a:gd name="connsiteY20" fmla="*/ 761954 h 911743"/>
              <a:gd name="connsiteX21" fmla="*/ 89586 w 867322"/>
              <a:gd name="connsiteY21" fmla="*/ 693522 h 911743"/>
              <a:gd name="connsiteX22" fmla="*/ 140402 w 867322"/>
              <a:gd name="connsiteY22" fmla="*/ 582242 h 911743"/>
              <a:gd name="connsiteX23" fmla="*/ 0 w 867322"/>
              <a:gd name="connsiteY23" fmla="*/ 451021 h 911743"/>
              <a:gd name="connsiteX0" fmla="*/ 0 w 867322"/>
              <a:gd name="connsiteY0" fmla="*/ 451021 h 911743"/>
              <a:gd name="connsiteX1" fmla="*/ 140402 w 867322"/>
              <a:gd name="connsiteY1" fmla="*/ 319800 h 911743"/>
              <a:gd name="connsiteX2" fmla="*/ 121554 w 867322"/>
              <a:gd name="connsiteY2" fmla="*/ 152446 h 911743"/>
              <a:gd name="connsiteX3" fmla="*/ 188441 w 867322"/>
              <a:gd name="connsiteY3" fmla="*/ 100398 h 911743"/>
              <a:gd name="connsiteX4" fmla="*/ 325979 w 867322"/>
              <a:gd name="connsiteY4" fmla="*/ 134223 h 911743"/>
              <a:gd name="connsiteX5" fmla="*/ 401594 w 867322"/>
              <a:gd name="connsiteY5" fmla="*/ 0 h 911743"/>
              <a:gd name="connsiteX6" fmla="*/ 515895 w 867322"/>
              <a:gd name="connsiteY6" fmla="*/ 13901 h 911743"/>
              <a:gd name="connsiteX7" fmla="*/ 588421 w 867322"/>
              <a:gd name="connsiteY7" fmla="*/ 134223 h 911743"/>
              <a:gd name="connsiteX8" fmla="*/ 731062 w 867322"/>
              <a:gd name="connsiteY8" fmla="*/ 96840 h 911743"/>
              <a:gd name="connsiteX9" fmla="*/ 800100 w 867322"/>
              <a:gd name="connsiteY9" fmla="*/ 180717 h 911743"/>
              <a:gd name="connsiteX10" fmla="*/ 773998 w 867322"/>
              <a:gd name="connsiteY10" fmla="*/ 319800 h 911743"/>
              <a:gd name="connsiteX11" fmla="*/ 864973 w 867322"/>
              <a:gd name="connsiteY11" fmla="*/ 370702 h 911743"/>
              <a:gd name="connsiteX12" fmla="*/ 861885 w 867322"/>
              <a:gd name="connsiteY12" fmla="*/ 489636 h 911743"/>
              <a:gd name="connsiteX13" fmla="*/ 773998 w 867322"/>
              <a:gd name="connsiteY13" fmla="*/ 582242 h 911743"/>
              <a:gd name="connsiteX14" fmla="*/ 792847 w 867322"/>
              <a:gd name="connsiteY14" fmla="*/ 718704 h 911743"/>
              <a:gd name="connsiteX15" fmla="*/ 725959 w 867322"/>
              <a:gd name="connsiteY15" fmla="*/ 792377 h 911743"/>
              <a:gd name="connsiteX16" fmla="*/ 588421 w 867322"/>
              <a:gd name="connsiteY16" fmla="*/ 767819 h 911743"/>
              <a:gd name="connsiteX17" fmla="*/ 500449 w 867322"/>
              <a:gd name="connsiteY17" fmla="*/ 908221 h 911743"/>
              <a:gd name="connsiteX18" fmla="*/ 410862 w 867322"/>
              <a:gd name="connsiteY18" fmla="*/ 903587 h 911743"/>
              <a:gd name="connsiteX19" fmla="*/ 325979 w 867322"/>
              <a:gd name="connsiteY19" fmla="*/ 767819 h 911743"/>
              <a:gd name="connsiteX20" fmla="*/ 152446 w 867322"/>
              <a:gd name="connsiteY20" fmla="*/ 761954 h 911743"/>
              <a:gd name="connsiteX21" fmla="*/ 108121 w 867322"/>
              <a:gd name="connsiteY21" fmla="*/ 693522 h 911743"/>
              <a:gd name="connsiteX22" fmla="*/ 140402 w 867322"/>
              <a:gd name="connsiteY22" fmla="*/ 582242 h 911743"/>
              <a:gd name="connsiteX23" fmla="*/ 0 w 867322"/>
              <a:gd name="connsiteY23" fmla="*/ 451021 h 911743"/>
              <a:gd name="connsiteX0" fmla="*/ 0 w 817895"/>
              <a:gd name="connsiteY0" fmla="*/ 481913 h 911743"/>
              <a:gd name="connsiteX1" fmla="*/ 90975 w 817895"/>
              <a:gd name="connsiteY1" fmla="*/ 319800 h 911743"/>
              <a:gd name="connsiteX2" fmla="*/ 72127 w 817895"/>
              <a:gd name="connsiteY2" fmla="*/ 152446 h 911743"/>
              <a:gd name="connsiteX3" fmla="*/ 139014 w 817895"/>
              <a:gd name="connsiteY3" fmla="*/ 100398 h 911743"/>
              <a:gd name="connsiteX4" fmla="*/ 276552 w 817895"/>
              <a:gd name="connsiteY4" fmla="*/ 134223 h 911743"/>
              <a:gd name="connsiteX5" fmla="*/ 352167 w 817895"/>
              <a:gd name="connsiteY5" fmla="*/ 0 h 911743"/>
              <a:gd name="connsiteX6" fmla="*/ 466468 w 817895"/>
              <a:gd name="connsiteY6" fmla="*/ 13901 h 911743"/>
              <a:gd name="connsiteX7" fmla="*/ 538994 w 817895"/>
              <a:gd name="connsiteY7" fmla="*/ 134223 h 911743"/>
              <a:gd name="connsiteX8" fmla="*/ 681635 w 817895"/>
              <a:gd name="connsiteY8" fmla="*/ 96840 h 911743"/>
              <a:gd name="connsiteX9" fmla="*/ 750673 w 817895"/>
              <a:gd name="connsiteY9" fmla="*/ 180717 h 911743"/>
              <a:gd name="connsiteX10" fmla="*/ 724571 w 817895"/>
              <a:gd name="connsiteY10" fmla="*/ 319800 h 911743"/>
              <a:gd name="connsiteX11" fmla="*/ 815546 w 817895"/>
              <a:gd name="connsiteY11" fmla="*/ 370702 h 911743"/>
              <a:gd name="connsiteX12" fmla="*/ 812458 w 817895"/>
              <a:gd name="connsiteY12" fmla="*/ 489636 h 911743"/>
              <a:gd name="connsiteX13" fmla="*/ 724571 w 817895"/>
              <a:gd name="connsiteY13" fmla="*/ 582242 h 911743"/>
              <a:gd name="connsiteX14" fmla="*/ 743420 w 817895"/>
              <a:gd name="connsiteY14" fmla="*/ 718704 h 911743"/>
              <a:gd name="connsiteX15" fmla="*/ 676532 w 817895"/>
              <a:gd name="connsiteY15" fmla="*/ 792377 h 911743"/>
              <a:gd name="connsiteX16" fmla="*/ 538994 w 817895"/>
              <a:gd name="connsiteY16" fmla="*/ 767819 h 911743"/>
              <a:gd name="connsiteX17" fmla="*/ 451022 w 817895"/>
              <a:gd name="connsiteY17" fmla="*/ 908221 h 911743"/>
              <a:gd name="connsiteX18" fmla="*/ 361435 w 817895"/>
              <a:gd name="connsiteY18" fmla="*/ 903587 h 911743"/>
              <a:gd name="connsiteX19" fmla="*/ 276552 w 817895"/>
              <a:gd name="connsiteY19" fmla="*/ 767819 h 911743"/>
              <a:gd name="connsiteX20" fmla="*/ 103019 w 817895"/>
              <a:gd name="connsiteY20" fmla="*/ 761954 h 911743"/>
              <a:gd name="connsiteX21" fmla="*/ 58694 w 817895"/>
              <a:gd name="connsiteY21" fmla="*/ 693522 h 911743"/>
              <a:gd name="connsiteX22" fmla="*/ 90975 w 817895"/>
              <a:gd name="connsiteY22" fmla="*/ 582242 h 911743"/>
              <a:gd name="connsiteX23" fmla="*/ 0 w 817895"/>
              <a:gd name="connsiteY23" fmla="*/ 481913 h 911743"/>
              <a:gd name="connsiteX0" fmla="*/ 2939 w 820834"/>
              <a:gd name="connsiteY0" fmla="*/ 481913 h 911743"/>
              <a:gd name="connsiteX1" fmla="*/ 6028 w 820834"/>
              <a:gd name="connsiteY1" fmla="*/ 390782 h 911743"/>
              <a:gd name="connsiteX2" fmla="*/ 93914 w 820834"/>
              <a:gd name="connsiteY2" fmla="*/ 319800 h 911743"/>
              <a:gd name="connsiteX3" fmla="*/ 75066 w 820834"/>
              <a:gd name="connsiteY3" fmla="*/ 152446 h 911743"/>
              <a:gd name="connsiteX4" fmla="*/ 141953 w 820834"/>
              <a:gd name="connsiteY4" fmla="*/ 100398 h 911743"/>
              <a:gd name="connsiteX5" fmla="*/ 279491 w 820834"/>
              <a:gd name="connsiteY5" fmla="*/ 134223 h 911743"/>
              <a:gd name="connsiteX6" fmla="*/ 355106 w 820834"/>
              <a:gd name="connsiteY6" fmla="*/ 0 h 911743"/>
              <a:gd name="connsiteX7" fmla="*/ 469407 w 820834"/>
              <a:gd name="connsiteY7" fmla="*/ 13901 h 911743"/>
              <a:gd name="connsiteX8" fmla="*/ 541933 w 820834"/>
              <a:gd name="connsiteY8" fmla="*/ 134223 h 911743"/>
              <a:gd name="connsiteX9" fmla="*/ 684574 w 820834"/>
              <a:gd name="connsiteY9" fmla="*/ 96840 h 911743"/>
              <a:gd name="connsiteX10" fmla="*/ 753612 w 820834"/>
              <a:gd name="connsiteY10" fmla="*/ 180717 h 911743"/>
              <a:gd name="connsiteX11" fmla="*/ 727510 w 820834"/>
              <a:gd name="connsiteY11" fmla="*/ 319800 h 911743"/>
              <a:gd name="connsiteX12" fmla="*/ 818485 w 820834"/>
              <a:gd name="connsiteY12" fmla="*/ 370702 h 911743"/>
              <a:gd name="connsiteX13" fmla="*/ 815397 w 820834"/>
              <a:gd name="connsiteY13" fmla="*/ 489636 h 911743"/>
              <a:gd name="connsiteX14" fmla="*/ 727510 w 820834"/>
              <a:gd name="connsiteY14" fmla="*/ 582242 h 911743"/>
              <a:gd name="connsiteX15" fmla="*/ 746359 w 820834"/>
              <a:gd name="connsiteY15" fmla="*/ 718704 h 911743"/>
              <a:gd name="connsiteX16" fmla="*/ 679471 w 820834"/>
              <a:gd name="connsiteY16" fmla="*/ 792377 h 911743"/>
              <a:gd name="connsiteX17" fmla="*/ 541933 w 820834"/>
              <a:gd name="connsiteY17" fmla="*/ 767819 h 911743"/>
              <a:gd name="connsiteX18" fmla="*/ 453961 w 820834"/>
              <a:gd name="connsiteY18" fmla="*/ 908221 h 911743"/>
              <a:gd name="connsiteX19" fmla="*/ 364374 w 820834"/>
              <a:gd name="connsiteY19" fmla="*/ 903587 h 911743"/>
              <a:gd name="connsiteX20" fmla="*/ 279491 w 820834"/>
              <a:gd name="connsiteY20" fmla="*/ 767819 h 911743"/>
              <a:gd name="connsiteX21" fmla="*/ 105958 w 820834"/>
              <a:gd name="connsiteY21" fmla="*/ 761954 h 911743"/>
              <a:gd name="connsiteX22" fmla="*/ 61633 w 820834"/>
              <a:gd name="connsiteY22" fmla="*/ 693522 h 911743"/>
              <a:gd name="connsiteX23" fmla="*/ 93914 w 820834"/>
              <a:gd name="connsiteY23" fmla="*/ 582242 h 911743"/>
              <a:gd name="connsiteX24" fmla="*/ 2939 w 820834"/>
              <a:gd name="connsiteY24" fmla="*/ 481913 h 911743"/>
              <a:gd name="connsiteX0" fmla="*/ 2939 w 820834"/>
              <a:gd name="connsiteY0" fmla="*/ 481913 h 911743"/>
              <a:gd name="connsiteX1" fmla="*/ 6028 w 820834"/>
              <a:gd name="connsiteY1" fmla="*/ 390782 h 911743"/>
              <a:gd name="connsiteX2" fmla="*/ 93914 w 820834"/>
              <a:gd name="connsiteY2" fmla="*/ 350692 h 911743"/>
              <a:gd name="connsiteX3" fmla="*/ 75066 w 820834"/>
              <a:gd name="connsiteY3" fmla="*/ 152446 h 911743"/>
              <a:gd name="connsiteX4" fmla="*/ 141953 w 820834"/>
              <a:gd name="connsiteY4" fmla="*/ 100398 h 911743"/>
              <a:gd name="connsiteX5" fmla="*/ 279491 w 820834"/>
              <a:gd name="connsiteY5" fmla="*/ 134223 h 911743"/>
              <a:gd name="connsiteX6" fmla="*/ 355106 w 820834"/>
              <a:gd name="connsiteY6" fmla="*/ 0 h 911743"/>
              <a:gd name="connsiteX7" fmla="*/ 469407 w 820834"/>
              <a:gd name="connsiteY7" fmla="*/ 13901 h 911743"/>
              <a:gd name="connsiteX8" fmla="*/ 541933 w 820834"/>
              <a:gd name="connsiteY8" fmla="*/ 134223 h 911743"/>
              <a:gd name="connsiteX9" fmla="*/ 684574 w 820834"/>
              <a:gd name="connsiteY9" fmla="*/ 96840 h 911743"/>
              <a:gd name="connsiteX10" fmla="*/ 753612 w 820834"/>
              <a:gd name="connsiteY10" fmla="*/ 180717 h 911743"/>
              <a:gd name="connsiteX11" fmla="*/ 727510 w 820834"/>
              <a:gd name="connsiteY11" fmla="*/ 319800 h 911743"/>
              <a:gd name="connsiteX12" fmla="*/ 818485 w 820834"/>
              <a:gd name="connsiteY12" fmla="*/ 370702 h 911743"/>
              <a:gd name="connsiteX13" fmla="*/ 815397 w 820834"/>
              <a:gd name="connsiteY13" fmla="*/ 489636 h 911743"/>
              <a:gd name="connsiteX14" fmla="*/ 727510 w 820834"/>
              <a:gd name="connsiteY14" fmla="*/ 582242 h 911743"/>
              <a:gd name="connsiteX15" fmla="*/ 746359 w 820834"/>
              <a:gd name="connsiteY15" fmla="*/ 718704 h 911743"/>
              <a:gd name="connsiteX16" fmla="*/ 679471 w 820834"/>
              <a:gd name="connsiteY16" fmla="*/ 792377 h 911743"/>
              <a:gd name="connsiteX17" fmla="*/ 541933 w 820834"/>
              <a:gd name="connsiteY17" fmla="*/ 767819 h 911743"/>
              <a:gd name="connsiteX18" fmla="*/ 453961 w 820834"/>
              <a:gd name="connsiteY18" fmla="*/ 908221 h 911743"/>
              <a:gd name="connsiteX19" fmla="*/ 364374 w 820834"/>
              <a:gd name="connsiteY19" fmla="*/ 903587 h 911743"/>
              <a:gd name="connsiteX20" fmla="*/ 279491 w 820834"/>
              <a:gd name="connsiteY20" fmla="*/ 767819 h 911743"/>
              <a:gd name="connsiteX21" fmla="*/ 105958 w 820834"/>
              <a:gd name="connsiteY21" fmla="*/ 761954 h 911743"/>
              <a:gd name="connsiteX22" fmla="*/ 61633 w 820834"/>
              <a:gd name="connsiteY22" fmla="*/ 693522 h 911743"/>
              <a:gd name="connsiteX23" fmla="*/ 93914 w 820834"/>
              <a:gd name="connsiteY23" fmla="*/ 582242 h 911743"/>
              <a:gd name="connsiteX24" fmla="*/ 2939 w 820834"/>
              <a:gd name="connsiteY24" fmla="*/ 481913 h 911743"/>
              <a:gd name="connsiteX0" fmla="*/ 2939 w 820834"/>
              <a:gd name="connsiteY0" fmla="*/ 481913 h 911743"/>
              <a:gd name="connsiteX1" fmla="*/ 6028 w 820834"/>
              <a:gd name="connsiteY1" fmla="*/ 390782 h 911743"/>
              <a:gd name="connsiteX2" fmla="*/ 93914 w 820834"/>
              <a:gd name="connsiteY2" fmla="*/ 350692 h 911743"/>
              <a:gd name="connsiteX3" fmla="*/ 135774 w 820834"/>
              <a:gd name="connsiteY3" fmla="*/ 279571 h 911743"/>
              <a:gd name="connsiteX4" fmla="*/ 75066 w 820834"/>
              <a:gd name="connsiteY4" fmla="*/ 152446 h 911743"/>
              <a:gd name="connsiteX5" fmla="*/ 141953 w 820834"/>
              <a:gd name="connsiteY5" fmla="*/ 100398 h 911743"/>
              <a:gd name="connsiteX6" fmla="*/ 279491 w 820834"/>
              <a:gd name="connsiteY6" fmla="*/ 134223 h 911743"/>
              <a:gd name="connsiteX7" fmla="*/ 355106 w 820834"/>
              <a:gd name="connsiteY7" fmla="*/ 0 h 911743"/>
              <a:gd name="connsiteX8" fmla="*/ 469407 w 820834"/>
              <a:gd name="connsiteY8" fmla="*/ 13901 h 911743"/>
              <a:gd name="connsiteX9" fmla="*/ 541933 w 820834"/>
              <a:gd name="connsiteY9" fmla="*/ 134223 h 911743"/>
              <a:gd name="connsiteX10" fmla="*/ 684574 w 820834"/>
              <a:gd name="connsiteY10" fmla="*/ 96840 h 911743"/>
              <a:gd name="connsiteX11" fmla="*/ 753612 w 820834"/>
              <a:gd name="connsiteY11" fmla="*/ 180717 h 911743"/>
              <a:gd name="connsiteX12" fmla="*/ 727510 w 820834"/>
              <a:gd name="connsiteY12" fmla="*/ 319800 h 911743"/>
              <a:gd name="connsiteX13" fmla="*/ 818485 w 820834"/>
              <a:gd name="connsiteY13" fmla="*/ 370702 h 911743"/>
              <a:gd name="connsiteX14" fmla="*/ 815397 w 820834"/>
              <a:gd name="connsiteY14" fmla="*/ 489636 h 911743"/>
              <a:gd name="connsiteX15" fmla="*/ 727510 w 820834"/>
              <a:gd name="connsiteY15" fmla="*/ 582242 h 911743"/>
              <a:gd name="connsiteX16" fmla="*/ 746359 w 820834"/>
              <a:gd name="connsiteY16" fmla="*/ 718704 h 911743"/>
              <a:gd name="connsiteX17" fmla="*/ 679471 w 820834"/>
              <a:gd name="connsiteY17" fmla="*/ 792377 h 911743"/>
              <a:gd name="connsiteX18" fmla="*/ 541933 w 820834"/>
              <a:gd name="connsiteY18" fmla="*/ 767819 h 911743"/>
              <a:gd name="connsiteX19" fmla="*/ 453961 w 820834"/>
              <a:gd name="connsiteY19" fmla="*/ 908221 h 911743"/>
              <a:gd name="connsiteX20" fmla="*/ 364374 w 820834"/>
              <a:gd name="connsiteY20" fmla="*/ 903587 h 911743"/>
              <a:gd name="connsiteX21" fmla="*/ 279491 w 820834"/>
              <a:gd name="connsiteY21" fmla="*/ 767819 h 911743"/>
              <a:gd name="connsiteX22" fmla="*/ 105958 w 820834"/>
              <a:gd name="connsiteY22" fmla="*/ 761954 h 911743"/>
              <a:gd name="connsiteX23" fmla="*/ 61633 w 820834"/>
              <a:gd name="connsiteY23" fmla="*/ 693522 h 911743"/>
              <a:gd name="connsiteX24" fmla="*/ 93914 w 820834"/>
              <a:gd name="connsiteY24" fmla="*/ 582242 h 911743"/>
              <a:gd name="connsiteX25" fmla="*/ 2939 w 820834"/>
              <a:gd name="connsiteY25" fmla="*/ 481913 h 911743"/>
              <a:gd name="connsiteX0" fmla="*/ 2939 w 820834"/>
              <a:gd name="connsiteY0" fmla="*/ 481913 h 911743"/>
              <a:gd name="connsiteX1" fmla="*/ 6028 w 820834"/>
              <a:gd name="connsiteY1" fmla="*/ 390782 h 911743"/>
              <a:gd name="connsiteX2" fmla="*/ 93914 w 820834"/>
              <a:gd name="connsiteY2" fmla="*/ 350692 h 911743"/>
              <a:gd name="connsiteX3" fmla="*/ 135774 w 820834"/>
              <a:gd name="connsiteY3" fmla="*/ 279571 h 911743"/>
              <a:gd name="connsiteX4" fmla="*/ 75066 w 820834"/>
              <a:gd name="connsiteY4" fmla="*/ 152446 h 911743"/>
              <a:gd name="connsiteX5" fmla="*/ 141953 w 820834"/>
              <a:gd name="connsiteY5" fmla="*/ 100398 h 911743"/>
              <a:gd name="connsiteX6" fmla="*/ 279491 w 820834"/>
              <a:gd name="connsiteY6" fmla="*/ 134223 h 911743"/>
              <a:gd name="connsiteX7" fmla="*/ 327304 w 820834"/>
              <a:gd name="connsiteY7" fmla="*/ 118933 h 911743"/>
              <a:gd name="connsiteX8" fmla="*/ 355106 w 820834"/>
              <a:gd name="connsiteY8" fmla="*/ 0 h 911743"/>
              <a:gd name="connsiteX9" fmla="*/ 469407 w 820834"/>
              <a:gd name="connsiteY9" fmla="*/ 13901 h 911743"/>
              <a:gd name="connsiteX10" fmla="*/ 541933 w 820834"/>
              <a:gd name="connsiteY10" fmla="*/ 134223 h 911743"/>
              <a:gd name="connsiteX11" fmla="*/ 684574 w 820834"/>
              <a:gd name="connsiteY11" fmla="*/ 96840 h 911743"/>
              <a:gd name="connsiteX12" fmla="*/ 753612 w 820834"/>
              <a:gd name="connsiteY12" fmla="*/ 180717 h 911743"/>
              <a:gd name="connsiteX13" fmla="*/ 727510 w 820834"/>
              <a:gd name="connsiteY13" fmla="*/ 319800 h 911743"/>
              <a:gd name="connsiteX14" fmla="*/ 818485 w 820834"/>
              <a:gd name="connsiteY14" fmla="*/ 370702 h 911743"/>
              <a:gd name="connsiteX15" fmla="*/ 815397 w 820834"/>
              <a:gd name="connsiteY15" fmla="*/ 489636 h 911743"/>
              <a:gd name="connsiteX16" fmla="*/ 727510 w 820834"/>
              <a:gd name="connsiteY16" fmla="*/ 582242 h 911743"/>
              <a:gd name="connsiteX17" fmla="*/ 746359 w 820834"/>
              <a:gd name="connsiteY17" fmla="*/ 718704 h 911743"/>
              <a:gd name="connsiteX18" fmla="*/ 679471 w 820834"/>
              <a:gd name="connsiteY18" fmla="*/ 792377 h 911743"/>
              <a:gd name="connsiteX19" fmla="*/ 541933 w 820834"/>
              <a:gd name="connsiteY19" fmla="*/ 767819 h 911743"/>
              <a:gd name="connsiteX20" fmla="*/ 453961 w 820834"/>
              <a:gd name="connsiteY20" fmla="*/ 908221 h 911743"/>
              <a:gd name="connsiteX21" fmla="*/ 364374 w 820834"/>
              <a:gd name="connsiteY21" fmla="*/ 903587 h 911743"/>
              <a:gd name="connsiteX22" fmla="*/ 279491 w 820834"/>
              <a:gd name="connsiteY22" fmla="*/ 767819 h 911743"/>
              <a:gd name="connsiteX23" fmla="*/ 105958 w 820834"/>
              <a:gd name="connsiteY23" fmla="*/ 761954 h 911743"/>
              <a:gd name="connsiteX24" fmla="*/ 61633 w 820834"/>
              <a:gd name="connsiteY24" fmla="*/ 693522 h 911743"/>
              <a:gd name="connsiteX25" fmla="*/ 93914 w 820834"/>
              <a:gd name="connsiteY25" fmla="*/ 582242 h 911743"/>
              <a:gd name="connsiteX26" fmla="*/ 2939 w 820834"/>
              <a:gd name="connsiteY26" fmla="*/ 481913 h 911743"/>
              <a:gd name="connsiteX0" fmla="*/ 2939 w 820834"/>
              <a:gd name="connsiteY0" fmla="*/ 481913 h 911743"/>
              <a:gd name="connsiteX1" fmla="*/ 6028 w 820834"/>
              <a:gd name="connsiteY1" fmla="*/ 390782 h 911743"/>
              <a:gd name="connsiteX2" fmla="*/ 93914 w 820834"/>
              <a:gd name="connsiteY2" fmla="*/ 350692 h 911743"/>
              <a:gd name="connsiteX3" fmla="*/ 135774 w 820834"/>
              <a:gd name="connsiteY3" fmla="*/ 279571 h 911743"/>
              <a:gd name="connsiteX4" fmla="*/ 75066 w 820834"/>
              <a:gd name="connsiteY4" fmla="*/ 152446 h 911743"/>
              <a:gd name="connsiteX5" fmla="*/ 141953 w 820834"/>
              <a:gd name="connsiteY5" fmla="*/ 100398 h 911743"/>
              <a:gd name="connsiteX6" fmla="*/ 273312 w 820834"/>
              <a:gd name="connsiteY6" fmla="*/ 152758 h 911743"/>
              <a:gd name="connsiteX7" fmla="*/ 327304 w 820834"/>
              <a:gd name="connsiteY7" fmla="*/ 118933 h 911743"/>
              <a:gd name="connsiteX8" fmla="*/ 355106 w 820834"/>
              <a:gd name="connsiteY8" fmla="*/ 0 h 911743"/>
              <a:gd name="connsiteX9" fmla="*/ 469407 w 820834"/>
              <a:gd name="connsiteY9" fmla="*/ 13901 h 911743"/>
              <a:gd name="connsiteX10" fmla="*/ 541933 w 820834"/>
              <a:gd name="connsiteY10" fmla="*/ 134223 h 911743"/>
              <a:gd name="connsiteX11" fmla="*/ 684574 w 820834"/>
              <a:gd name="connsiteY11" fmla="*/ 96840 h 911743"/>
              <a:gd name="connsiteX12" fmla="*/ 753612 w 820834"/>
              <a:gd name="connsiteY12" fmla="*/ 180717 h 911743"/>
              <a:gd name="connsiteX13" fmla="*/ 727510 w 820834"/>
              <a:gd name="connsiteY13" fmla="*/ 319800 h 911743"/>
              <a:gd name="connsiteX14" fmla="*/ 818485 w 820834"/>
              <a:gd name="connsiteY14" fmla="*/ 370702 h 911743"/>
              <a:gd name="connsiteX15" fmla="*/ 815397 w 820834"/>
              <a:gd name="connsiteY15" fmla="*/ 489636 h 911743"/>
              <a:gd name="connsiteX16" fmla="*/ 727510 w 820834"/>
              <a:gd name="connsiteY16" fmla="*/ 582242 h 911743"/>
              <a:gd name="connsiteX17" fmla="*/ 746359 w 820834"/>
              <a:gd name="connsiteY17" fmla="*/ 718704 h 911743"/>
              <a:gd name="connsiteX18" fmla="*/ 679471 w 820834"/>
              <a:gd name="connsiteY18" fmla="*/ 792377 h 911743"/>
              <a:gd name="connsiteX19" fmla="*/ 541933 w 820834"/>
              <a:gd name="connsiteY19" fmla="*/ 767819 h 911743"/>
              <a:gd name="connsiteX20" fmla="*/ 453961 w 820834"/>
              <a:gd name="connsiteY20" fmla="*/ 908221 h 911743"/>
              <a:gd name="connsiteX21" fmla="*/ 364374 w 820834"/>
              <a:gd name="connsiteY21" fmla="*/ 903587 h 911743"/>
              <a:gd name="connsiteX22" fmla="*/ 279491 w 820834"/>
              <a:gd name="connsiteY22" fmla="*/ 767819 h 911743"/>
              <a:gd name="connsiteX23" fmla="*/ 105958 w 820834"/>
              <a:gd name="connsiteY23" fmla="*/ 761954 h 911743"/>
              <a:gd name="connsiteX24" fmla="*/ 61633 w 820834"/>
              <a:gd name="connsiteY24" fmla="*/ 693522 h 911743"/>
              <a:gd name="connsiteX25" fmla="*/ 93914 w 820834"/>
              <a:gd name="connsiteY25" fmla="*/ 582242 h 911743"/>
              <a:gd name="connsiteX26" fmla="*/ 2939 w 820834"/>
              <a:gd name="connsiteY26" fmla="*/ 481913 h 911743"/>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541933 w 820834"/>
              <a:gd name="connsiteY10" fmla="*/ 140738 h 918258"/>
              <a:gd name="connsiteX11" fmla="*/ 684574 w 820834"/>
              <a:gd name="connsiteY11" fmla="*/ 103355 h 918258"/>
              <a:gd name="connsiteX12" fmla="*/ 753612 w 820834"/>
              <a:gd name="connsiteY12" fmla="*/ 187232 h 918258"/>
              <a:gd name="connsiteX13" fmla="*/ 727510 w 820834"/>
              <a:gd name="connsiteY13" fmla="*/ 326315 h 918258"/>
              <a:gd name="connsiteX14" fmla="*/ 818485 w 820834"/>
              <a:gd name="connsiteY14" fmla="*/ 377217 h 918258"/>
              <a:gd name="connsiteX15" fmla="*/ 815397 w 820834"/>
              <a:gd name="connsiteY15" fmla="*/ 496151 h 918258"/>
              <a:gd name="connsiteX16" fmla="*/ 727510 w 820834"/>
              <a:gd name="connsiteY16" fmla="*/ 588757 h 918258"/>
              <a:gd name="connsiteX17" fmla="*/ 746359 w 820834"/>
              <a:gd name="connsiteY17" fmla="*/ 725219 h 918258"/>
              <a:gd name="connsiteX18" fmla="*/ 679471 w 820834"/>
              <a:gd name="connsiteY18" fmla="*/ 798892 h 918258"/>
              <a:gd name="connsiteX19" fmla="*/ 541933 w 820834"/>
              <a:gd name="connsiteY19" fmla="*/ 774334 h 918258"/>
              <a:gd name="connsiteX20" fmla="*/ 453961 w 820834"/>
              <a:gd name="connsiteY20" fmla="*/ 914736 h 918258"/>
              <a:gd name="connsiteX21" fmla="*/ 364374 w 820834"/>
              <a:gd name="connsiteY21" fmla="*/ 910102 h 918258"/>
              <a:gd name="connsiteX22" fmla="*/ 279491 w 820834"/>
              <a:gd name="connsiteY22" fmla="*/ 774334 h 918258"/>
              <a:gd name="connsiteX23" fmla="*/ 105958 w 820834"/>
              <a:gd name="connsiteY23" fmla="*/ 768469 h 918258"/>
              <a:gd name="connsiteX24" fmla="*/ 61633 w 820834"/>
              <a:gd name="connsiteY24" fmla="*/ 700037 h 918258"/>
              <a:gd name="connsiteX25" fmla="*/ 93914 w 820834"/>
              <a:gd name="connsiteY25" fmla="*/ 588757 h 918258"/>
              <a:gd name="connsiteX26" fmla="*/ 2939 w 820834"/>
              <a:gd name="connsiteY26"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541933 w 820834"/>
              <a:gd name="connsiteY10" fmla="*/ 140738 h 918258"/>
              <a:gd name="connsiteX11" fmla="*/ 568261 w 820834"/>
              <a:gd name="connsiteY11" fmla="*/ 181054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818485 w 820834"/>
              <a:gd name="connsiteY15" fmla="*/ 377217 h 918258"/>
              <a:gd name="connsiteX16" fmla="*/ 815397 w 820834"/>
              <a:gd name="connsiteY16" fmla="*/ 496151 h 918258"/>
              <a:gd name="connsiteX17" fmla="*/ 727510 w 820834"/>
              <a:gd name="connsiteY17" fmla="*/ 588757 h 918258"/>
              <a:gd name="connsiteX18" fmla="*/ 746359 w 820834"/>
              <a:gd name="connsiteY18" fmla="*/ 725219 h 918258"/>
              <a:gd name="connsiteX19" fmla="*/ 679471 w 820834"/>
              <a:gd name="connsiteY19" fmla="*/ 798892 h 918258"/>
              <a:gd name="connsiteX20" fmla="*/ 541933 w 820834"/>
              <a:gd name="connsiteY20" fmla="*/ 774334 h 918258"/>
              <a:gd name="connsiteX21" fmla="*/ 453961 w 820834"/>
              <a:gd name="connsiteY21" fmla="*/ 914736 h 918258"/>
              <a:gd name="connsiteX22" fmla="*/ 364374 w 820834"/>
              <a:gd name="connsiteY22" fmla="*/ 910102 h 918258"/>
              <a:gd name="connsiteX23" fmla="*/ 279491 w 820834"/>
              <a:gd name="connsiteY23" fmla="*/ 774334 h 918258"/>
              <a:gd name="connsiteX24" fmla="*/ 105958 w 820834"/>
              <a:gd name="connsiteY24" fmla="*/ 768469 h 918258"/>
              <a:gd name="connsiteX25" fmla="*/ 61633 w 820834"/>
              <a:gd name="connsiteY25" fmla="*/ 700037 h 918258"/>
              <a:gd name="connsiteX26" fmla="*/ 93914 w 820834"/>
              <a:gd name="connsiteY26" fmla="*/ 588757 h 918258"/>
              <a:gd name="connsiteX27" fmla="*/ 2939 w 820834"/>
              <a:gd name="connsiteY27"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40738 h 918258"/>
              <a:gd name="connsiteX11" fmla="*/ 568261 w 820834"/>
              <a:gd name="connsiteY11" fmla="*/ 181054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818485 w 820834"/>
              <a:gd name="connsiteY15" fmla="*/ 377217 h 918258"/>
              <a:gd name="connsiteX16" fmla="*/ 815397 w 820834"/>
              <a:gd name="connsiteY16" fmla="*/ 496151 h 918258"/>
              <a:gd name="connsiteX17" fmla="*/ 727510 w 820834"/>
              <a:gd name="connsiteY17" fmla="*/ 588757 h 918258"/>
              <a:gd name="connsiteX18" fmla="*/ 746359 w 820834"/>
              <a:gd name="connsiteY18" fmla="*/ 725219 h 918258"/>
              <a:gd name="connsiteX19" fmla="*/ 679471 w 820834"/>
              <a:gd name="connsiteY19" fmla="*/ 798892 h 918258"/>
              <a:gd name="connsiteX20" fmla="*/ 541933 w 820834"/>
              <a:gd name="connsiteY20" fmla="*/ 774334 h 918258"/>
              <a:gd name="connsiteX21" fmla="*/ 453961 w 820834"/>
              <a:gd name="connsiteY21" fmla="*/ 914736 h 918258"/>
              <a:gd name="connsiteX22" fmla="*/ 364374 w 820834"/>
              <a:gd name="connsiteY22" fmla="*/ 910102 h 918258"/>
              <a:gd name="connsiteX23" fmla="*/ 279491 w 820834"/>
              <a:gd name="connsiteY23" fmla="*/ 774334 h 918258"/>
              <a:gd name="connsiteX24" fmla="*/ 105958 w 820834"/>
              <a:gd name="connsiteY24" fmla="*/ 768469 h 918258"/>
              <a:gd name="connsiteX25" fmla="*/ 61633 w 820834"/>
              <a:gd name="connsiteY25" fmla="*/ 700037 h 918258"/>
              <a:gd name="connsiteX26" fmla="*/ 93914 w 820834"/>
              <a:gd name="connsiteY26" fmla="*/ 588757 h 918258"/>
              <a:gd name="connsiteX27" fmla="*/ 2939 w 820834"/>
              <a:gd name="connsiteY27"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16024 h 918258"/>
              <a:gd name="connsiteX11" fmla="*/ 568261 w 820834"/>
              <a:gd name="connsiteY11" fmla="*/ 181054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818485 w 820834"/>
              <a:gd name="connsiteY15" fmla="*/ 377217 h 918258"/>
              <a:gd name="connsiteX16" fmla="*/ 815397 w 820834"/>
              <a:gd name="connsiteY16" fmla="*/ 496151 h 918258"/>
              <a:gd name="connsiteX17" fmla="*/ 727510 w 820834"/>
              <a:gd name="connsiteY17" fmla="*/ 588757 h 918258"/>
              <a:gd name="connsiteX18" fmla="*/ 746359 w 820834"/>
              <a:gd name="connsiteY18" fmla="*/ 725219 h 918258"/>
              <a:gd name="connsiteX19" fmla="*/ 679471 w 820834"/>
              <a:gd name="connsiteY19" fmla="*/ 798892 h 918258"/>
              <a:gd name="connsiteX20" fmla="*/ 541933 w 820834"/>
              <a:gd name="connsiteY20" fmla="*/ 774334 h 918258"/>
              <a:gd name="connsiteX21" fmla="*/ 453961 w 820834"/>
              <a:gd name="connsiteY21" fmla="*/ 914736 h 918258"/>
              <a:gd name="connsiteX22" fmla="*/ 364374 w 820834"/>
              <a:gd name="connsiteY22" fmla="*/ 910102 h 918258"/>
              <a:gd name="connsiteX23" fmla="*/ 279491 w 820834"/>
              <a:gd name="connsiteY23" fmla="*/ 774334 h 918258"/>
              <a:gd name="connsiteX24" fmla="*/ 105958 w 820834"/>
              <a:gd name="connsiteY24" fmla="*/ 768469 h 918258"/>
              <a:gd name="connsiteX25" fmla="*/ 61633 w 820834"/>
              <a:gd name="connsiteY25" fmla="*/ 700037 h 918258"/>
              <a:gd name="connsiteX26" fmla="*/ 93914 w 820834"/>
              <a:gd name="connsiteY26" fmla="*/ 588757 h 918258"/>
              <a:gd name="connsiteX27" fmla="*/ 2939 w 820834"/>
              <a:gd name="connsiteY27"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16024 h 918258"/>
              <a:gd name="connsiteX11" fmla="*/ 568261 w 820834"/>
              <a:gd name="connsiteY11" fmla="*/ 150162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818485 w 820834"/>
              <a:gd name="connsiteY15" fmla="*/ 377217 h 918258"/>
              <a:gd name="connsiteX16" fmla="*/ 815397 w 820834"/>
              <a:gd name="connsiteY16" fmla="*/ 496151 h 918258"/>
              <a:gd name="connsiteX17" fmla="*/ 727510 w 820834"/>
              <a:gd name="connsiteY17" fmla="*/ 588757 h 918258"/>
              <a:gd name="connsiteX18" fmla="*/ 746359 w 820834"/>
              <a:gd name="connsiteY18" fmla="*/ 725219 h 918258"/>
              <a:gd name="connsiteX19" fmla="*/ 679471 w 820834"/>
              <a:gd name="connsiteY19" fmla="*/ 798892 h 918258"/>
              <a:gd name="connsiteX20" fmla="*/ 541933 w 820834"/>
              <a:gd name="connsiteY20" fmla="*/ 774334 h 918258"/>
              <a:gd name="connsiteX21" fmla="*/ 453961 w 820834"/>
              <a:gd name="connsiteY21" fmla="*/ 914736 h 918258"/>
              <a:gd name="connsiteX22" fmla="*/ 364374 w 820834"/>
              <a:gd name="connsiteY22" fmla="*/ 910102 h 918258"/>
              <a:gd name="connsiteX23" fmla="*/ 279491 w 820834"/>
              <a:gd name="connsiteY23" fmla="*/ 774334 h 918258"/>
              <a:gd name="connsiteX24" fmla="*/ 105958 w 820834"/>
              <a:gd name="connsiteY24" fmla="*/ 768469 h 918258"/>
              <a:gd name="connsiteX25" fmla="*/ 61633 w 820834"/>
              <a:gd name="connsiteY25" fmla="*/ 700037 h 918258"/>
              <a:gd name="connsiteX26" fmla="*/ 93914 w 820834"/>
              <a:gd name="connsiteY26" fmla="*/ 588757 h 918258"/>
              <a:gd name="connsiteX27" fmla="*/ 2939 w 820834"/>
              <a:gd name="connsiteY27"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16024 h 918258"/>
              <a:gd name="connsiteX11" fmla="*/ 568261 w 820834"/>
              <a:gd name="connsiteY11" fmla="*/ 150162 h 918258"/>
              <a:gd name="connsiteX12" fmla="*/ 684574 w 820834"/>
              <a:gd name="connsiteY12" fmla="*/ 103355 h 918258"/>
              <a:gd name="connsiteX13" fmla="*/ 753612 w 820834"/>
              <a:gd name="connsiteY13" fmla="*/ 187232 h 918258"/>
              <a:gd name="connsiteX14" fmla="*/ 727510 w 820834"/>
              <a:gd name="connsiteY14" fmla="*/ 326315 h 918258"/>
              <a:gd name="connsiteX15" fmla="*/ 728898 w 820834"/>
              <a:gd name="connsiteY15" fmla="*/ 366405 h 918258"/>
              <a:gd name="connsiteX16" fmla="*/ 818485 w 820834"/>
              <a:gd name="connsiteY16" fmla="*/ 377217 h 918258"/>
              <a:gd name="connsiteX17" fmla="*/ 815397 w 820834"/>
              <a:gd name="connsiteY17" fmla="*/ 496151 h 918258"/>
              <a:gd name="connsiteX18" fmla="*/ 727510 w 820834"/>
              <a:gd name="connsiteY18" fmla="*/ 588757 h 918258"/>
              <a:gd name="connsiteX19" fmla="*/ 746359 w 820834"/>
              <a:gd name="connsiteY19" fmla="*/ 725219 h 918258"/>
              <a:gd name="connsiteX20" fmla="*/ 679471 w 820834"/>
              <a:gd name="connsiteY20" fmla="*/ 798892 h 918258"/>
              <a:gd name="connsiteX21" fmla="*/ 541933 w 820834"/>
              <a:gd name="connsiteY21" fmla="*/ 774334 h 918258"/>
              <a:gd name="connsiteX22" fmla="*/ 453961 w 820834"/>
              <a:gd name="connsiteY22" fmla="*/ 914736 h 918258"/>
              <a:gd name="connsiteX23" fmla="*/ 364374 w 820834"/>
              <a:gd name="connsiteY23" fmla="*/ 910102 h 918258"/>
              <a:gd name="connsiteX24" fmla="*/ 279491 w 820834"/>
              <a:gd name="connsiteY24" fmla="*/ 774334 h 918258"/>
              <a:gd name="connsiteX25" fmla="*/ 105958 w 820834"/>
              <a:gd name="connsiteY25" fmla="*/ 768469 h 918258"/>
              <a:gd name="connsiteX26" fmla="*/ 61633 w 820834"/>
              <a:gd name="connsiteY26" fmla="*/ 700037 h 918258"/>
              <a:gd name="connsiteX27" fmla="*/ 93914 w 820834"/>
              <a:gd name="connsiteY27" fmla="*/ 588757 h 918258"/>
              <a:gd name="connsiteX28" fmla="*/ 2939 w 820834"/>
              <a:gd name="connsiteY28" fmla="*/ 488428 h 918258"/>
              <a:gd name="connsiteX0" fmla="*/ 2939 w 820834"/>
              <a:gd name="connsiteY0" fmla="*/ 488428 h 918258"/>
              <a:gd name="connsiteX1" fmla="*/ 6028 w 820834"/>
              <a:gd name="connsiteY1" fmla="*/ 397297 h 918258"/>
              <a:gd name="connsiteX2" fmla="*/ 93914 w 820834"/>
              <a:gd name="connsiteY2" fmla="*/ 357207 h 918258"/>
              <a:gd name="connsiteX3" fmla="*/ 135774 w 820834"/>
              <a:gd name="connsiteY3" fmla="*/ 286086 h 918258"/>
              <a:gd name="connsiteX4" fmla="*/ 75066 w 820834"/>
              <a:gd name="connsiteY4" fmla="*/ 158961 h 918258"/>
              <a:gd name="connsiteX5" fmla="*/ 141953 w 820834"/>
              <a:gd name="connsiteY5" fmla="*/ 106913 h 918258"/>
              <a:gd name="connsiteX6" fmla="*/ 273312 w 820834"/>
              <a:gd name="connsiteY6" fmla="*/ 159273 h 918258"/>
              <a:gd name="connsiteX7" fmla="*/ 327304 w 820834"/>
              <a:gd name="connsiteY7" fmla="*/ 125448 h 918258"/>
              <a:gd name="connsiteX8" fmla="*/ 355106 w 820834"/>
              <a:gd name="connsiteY8" fmla="*/ 6515 h 918258"/>
              <a:gd name="connsiteX9" fmla="*/ 469407 w 820834"/>
              <a:gd name="connsiteY9" fmla="*/ 8059 h 918258"/>
              <a:gd name="connsiteX10" fmla="*/ 498684 w 820834"/>
              <a:gd name="connsiteY10" fmla="*/ 116024 h 918258"/>
              <a:gd name="connsiteX11" fmla="*/ 568261 w 820834"/>
              <a:gd name="connsiteY11" fmla="*/ 150162 h 918258"/>
              <a:gd name="connsiteX12" fmla="*/ 684574 w 820834"/>
              <a:gd name="connsiteY12" fmla="*/ 103355 h 918258"/>
              <a:gd name="connsiteX13" fmla="*/ 753612 w 820834"/>
              <a:gd name="connsiteY13" fmla="*/ 187232 h 918258"/>
              <a:gd name="connsiteX14" fmla="*/ 696618 w 820834"/>
              <a:gd name="connsiteY14" fmla="*/ 283066 h 918258"/>
              <a:gd name="connsiteX15" fmla="*/ 728898 w 820834"/>
              <a:gd name="connsiteY15" fmla="*/ 366405 h 918258"/>
              <a:gd name="connsiteX16" fmla="*/ 818485 w 820834"/>
              <a:gd name="connsiteY16" fmla="*/ 377217 h 918258"/>
              <a:gd name="connsiteX17" fmla="*/ 815397 w 820834"/>
              <a:gd name="connsiteY17" fmla="*/ 496151 h 918258"/>
              <a:gd name="connsiteX18" fmla="*/ 727510 w 820834"/>
              <a:gd name="connsiteY18" fmla="*/ 588757 h 918258"/>
              <a:gd name="connsiteX19" fmla="*/ 746359 w 820834"/>
              <a:gd name="connsiteY19" fmla="*/ 725219 h 918258"/>
              <a:gd name="connsiteX20" fmla="*/ 679471 w 820834"/>
              <a:gd name="connsiteY20" fmla="*/ 798892 h 918258"/>
              <a:gd name="connsiteX21" fmla="*/ 541933 w 820834"/>
              <a:gd name="connsiteY21" fmla="*/ 774334 h 918258"/>
              <a:gd name="connsiteX22" fmla="*/ 453961 w 820834"/>
              <a:gd name="connsiteY22" fmla="*/ 914736 h 918258"/>
              <a:gd name="connsiteX23" fmla="*/ 364374 w 820834"/>
              <a:gd name="connsiteY23" fmla="*/ 910102 h 918258"/>
              <a:gd name="connsiteX24" fmla="*/ 279491 w 820834"/>
              <a:gd name="connsiteY24" fmla="*/ 774334 h 918258"/>
              <a:gd name="connsiteX25" fmla="*/ 105958 w 820834"/>
              <a:gd name="connsiteY25" fmla="*/ 768469 h 918258"/>
              <a:gd name="connsiteX26" fmla="*/ 61633 w 820834"/>
              <a:gd name="connsiteY26" fmla="*/ 700037 h 918258"/>
              <a:gd name="connsiteX27" fmla="*/ 93914 w 820834"/>
              <a:gd name="connsiteY27" fmla="*/ 588757 h 918258"/>
              <a:gd name="connsiteX28" fmla="*/ 2939 w 820834"/>
              <a:gd name="connsiteY28"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27510 w 837681"/>
              <a:gd name="connsiteY18" fmla="*/ 588757 h 918258"/>
              <a:gd name="connsiteX19" fmla="*/ 746359 w 837681"/>
              <a:gd name="connsiteY19" fmla="*/ 725219 h 918258"/>
              <a:gd name="connsiteX20" fmla="*/ 679471 w 837681"/>
              <a:gd name="connsiteY20" fmla="*/ 798892 h 918258"/>
              <a:gd name="connsiteX21" fmla="*/ 541933 w 837681"/>
              <a:gd name="connsiteY21" fmla="*/ 774334 h 918258"/>
              <a:gd name="connsiteX22" fmla="*/ 453961 w 837681"/>
              <a:gd name="connsiteY22" fmla="*/ 914736 h 918258"/>
              <a:gd name="connsiteX23" fmla="*/ 364374 w 837681"/>
              <a:gd name="connsiteY23" fmla="*/ 910102 h 918258"/>
              <a:gd name="connsiteX24" fmla="*/ 279491 w 837681"/>
              <a:gd name="connsiteY24" fmla="*/ 774334 h 918258"/>
              <a:gd name="connsiteX25" fmla="*/ 105958 w 837681"/>
              <a:gd name="connsiteY25" fmla="*/ 768469 h 918258"/>
              <a:gd name="connsiteX26" fmla="*/ 61633 w 837681"/>
              <a:gd name="connsiteY26" fmla="*/ 700037 h 918258"/>
              <a:gd name="connsiteX27" fmla="*/ 93914 w 837681"/>
              <a:gd name="connsiteY27" fmla="*/ 588757 h 918258"/>
              <a:gd name="connsiteX28" fmla="*/ 2939 w 837681"/>
              <a:gd name="connsiteY28"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27510 w 837681"/>
              <a:gd name="connsiteY18" fmla="*/ 588757 h 918258"/>
              <a:gd name="connsiteX19" fmla="*/ 691828 w 837681"/>
              <a:gd name="connsiteY19" fmla="*/ 644432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64044 h 918258"/>
              <a:gd name="connsiteX19" fmla="*/ 691828 w 837681"/>
              <a:gd name="connsiteY19" fmla="*/ 644432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64044 h 918258"/>
              <a:gd name="connsiteX19" fmla="*/ 704185 w 837681"/>
              <a:gd name="connsiteY19" fmla="*/ 650611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50611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2939 w 837681"/>
              <a:gd name="connsiteY29"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61634 w 837681"/>
              <a:gd name="connsiteY29" fmla="*/ 539400 h 918258"/>
              <a:gd name="connsiteX30" fmla="*/ 2939 w 837681"/>
              <a:gd name="connsiteY30"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93914 w 837681"/>
              <a:gd name="connsiteY28" fmla="*/ 588757 h 918258"/>
              <a:gd name="connsiteX29" fmla="*/ 111061 w 837681"/>
              <a:gd name="connsiteY29" fmla="*/ 514686 h 918258"/>
              <a:gd name="connsiteX30" fmla="*/ 2939 w 837681"/>
              <a:gd name="connsiteY30"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112449 w 837681"/>
              <a:gd name="connsiteY28" fmla="*/ 607292 h 918258"/>
              <a:gd name="connsiteX29" fmla="*/ 111061 w 837681"/>
              <a:gd name="connsiteY29" fmla="*/ 514686 h 918258"/>
              <a:gd name="connsiteX30" fmla="*/ 2939 w 837681"/>
              <a:gd name="connsiteY30"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105958 w 837681"/>
              <a:gd name="connsiteY26" fmla="*/ 768469 h 918258"/>
              <a:gd name="connsiteX27" fmla="*/ 61633 w 837681"/>
              <a:gd name="connsiteY27" fmla="*/ 700037 h 918258"/>
              <a:gd name="connsiteX28" fmla="*/ 124805 w 837681"/>
              <a:gd name="connsiteY28" fmla="*/ 594936 h 918258"/>
              <a:gd name="connsiteX29" fmla="*/ 111061 w 837681"/>
              <a:gd name="connsiteY29" fmla="*/ 514686 h 918258"/>
              <a:gd name="connsiteX30" fmla="*/ 2939 w 837681"/>
              <a:gd name="connsiteY30"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279491 w 837681"/>
              <a:gd name="connsiteY25" fmla="*/ 774334 h 918258"/>
              <a:gd name="connsiteX26" fmla="*/ 234628 w 837681"/>
              <a:gd name="connsiteY26" fmla="*/ 737108 h 918258"/>
              <a:gd name="connsiteX27" fmla="*/ 105958 w 837681"/>
              <a:gd name="connsiteY27" fmla="*/ 768469 h 918258"/>
              <a:gd name="connsiteX28" fmla="*/ 61633 w 837681"/>
              <a:gd name="connsiteY28" fmla="*/ 700037 h 918258"/>
              <a:gd name="connsiteX29" fmla="*/ 124805 w 837681"/>
              <a:gd name="connsiteY29" fmla="*/ 594936 h 918258"/>
              <a:gd name="connsiteX30" fmla="*/ 111061 w 837681"/>
              <a:gd name="connsiteY30" fmla="*/ 514686 h 918258"/>
              <a:gd name="connsiteX31" fmla="*/ 2939 w 837681"/>
              <a:gd name="connsiteY31"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53961 w 837681"/>
              <a:gd name="connsiteY23" fmla="*/ 914736 h 918258"/>
              <a:gd name="connsiteX24" fmla="*/ 364374 w 837681"/>
              <a:gd name="connsiteY24" fmla="*/ 910102 h 918258"/>
              <a:gd name="connsiteX25" fmla="*/ 310383 w 837681"/>
              <a:gd name="connsiteY25" fmla="*/ 780512 h 918258"/>
              <a:gd name="connsiteX26" fmla="*/ 234628 w 837681"/>
              <a:gd name="connsiteY26" fmla="*/ 737108 h 918258"/>
              <a:gd name="connsiteX27" fmla="*/ 105958 w 837681"/>
              <a:gd name="connsiteY27" fmla="*/ 768469 h 918258"/>
              <a:gd name="connsiteX28" fmla="*/ 61633 w 837681"/>
              <a:gd name="connsiteY28" fmla="*/ 700037 h 918258"/>
              <a:gd name="connsiteX29" fmla="*/ 124805 w 837681"/>
              <a:gd name="connsiteY29" fmla="*/ 594936 h 918258"/>
              <a:gd name="connsiteX30" fmla="*/ 111061 w 837681"/>
              <a:gd name="connsiteY30" fmla="*/ 514686 h 918258"/>
              <a:gd name="connsiteX31" fmla="*/ 2939 w 837681"/>
              <a:gd name="connsiteY31"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41933 w 837681"/>
              <a:gd name="connsiteY22" fmla="*/ 774334 h 918258"/>
              <a:gd name="connsiteX23" fmla="*/ 494120 w 837681"/>
              <a:gd name="connsiteY23" fmla="*/ 768000 h 918258"/>
              <a:gd name="connsiteX24" fmla="*/ 453961 w 837681"/>
              <a:gd name="connsiteY24" fmla="*/ 914736 h 918258"/>
              <a:gd name="connsiteX25" fmla="*/ 364374 w 837681"/>
              <a:gd name="connsiteY25" fmla="*/ 910102 h 918258"/>
              <a:gd name="connsiteX26" fmla="*/ 310383 w 837681"/>
              <a:gd name="connsiteY26" fmla="*/ 780512 h 918258"/>
              <a:gd name="connsiteX27" fmla="*/ 234628 w 837681"/>
              <a:gd name="connsiteY27" fmla="*/ 737108 h 918258"/>
              <a:gd name="connsiteX28" fmla="*/ 105958 w 837681"/>
              <a:gd name="connsiteY28" fmla="*/ 768469 h 918258"/>
              <a:gd name="connsiteX29" fmla="*/ 61633 w 837681"/>
              <a:gd name="connsiteY29" fmla="*/ 700037 h 918258"/>
              <a:gd name="connsiteX30" fmla="*/ 124805 w 837681"/>
              <a:gd name="connsiteY30" fmla="*/ 594936 h 918258"/>
              <a:gd name="connsiteX31" fmla="*/ 111061 w 837681"/>
              <a:gd name="connsiteY31" fmla="*/ 514686 h 918258"/>
              <a:gd name="connsiteX32" fmla="*/ 2939 w 837681"/>
              <a:gd name="connsiteY32"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41953 w 837681"/>
              <a:gd name="connsiteY5" fmla="*/ 106913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60468 w 837681"/>
              <a:gd name="connsiteY22" fmla="*/ 749620 h 918258"/>
              <a:gd name="connsiteX23" fmla="*/ 494120 w 837681"/>
              <a:gd name="connsiteY23" fmla="*/ 768000 h 918258"/>
              <a:gd name="connsiteX24" fmla="*/ 453961 w 837681"/>
              <a:gd name="connsiteY24" fmla="*/ 914736 h 918258"/>
              <a:gd name="connsiteX25" fmla="*/ 364374 w 837681"/>
              <a:gd name="connsiteY25" fmla="*/ 910102 h 918258"/>
              <a:gd name="connsiteX26" fmla="*/ 310383 w 837681"/>
              <a:gd name="connsiteY26" fmla="*/ 780512 h 918258"/>
              <a:gd name="connsiteX27" fmla="*/ 234628 w 837681"/>
              <a:gd name="connsiteY27" fmla="*/ 737108 h 918258"/>
              <a:gd name="connsiteX28" fmla="*/ 105958 w 837681"/>
              <a:gd name="connsiteY28" fmla="*/ 768469 h 918258"/>
              <a:gd name="connsiteX29" fmla="*/ 61633 w 837681"/>
              <a:gd name="connsiteY29" fmla="*/ 700037 h 918258"/>
              <a:gd name="connsiteX30" fmla="*/ 124805 w 837681"/>
              <a:gd name="connsiteY30" fmla="*/ 594936 h 918258"/>
              <a:gd name="connsiteX31" fmla="*/ 111061 w 837681"/>
              <a:gd name="connsiteY31" fmla="*/ 514686 h 918258"/>
              <a:gd name="connsiteX32" fmla="*/ 2939 w 837681"/>
              <a:gd name="connsiteY32"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75066 w 837681"/>
              <a:gd name="connsiteY4" fmla="*/ 158961 h 918258"/>
              <a:gd name="connsiteX5" fmla="*/ 154309 w 837681"/>
              <a:gd name="connsiteY5" fmla="*/ 125448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60468 w 837681"/>
              <a:gd name="connsiteY22" fmla="*/ 749620 h 918258"/>
              <a:gd name="connsiteX23" fmla="*/ 494120 w 837681"/>
              <a:gd name="connsiteY23" fmla="*/ 768000 h 918258"/>
              <a:gd name="connsiteX24" fmla="*/ 453961 w 837681"/>
              <a:gd name="connsiteY24" fmla="*/ 914736 h 918258"/>
              <a:gd name="connsiteX25" fmla="*/ 364374 w 837681"/>
              <a:gd name="connsiteY25" fmla="*/ 910102 h 918258"/>
              <a:gd name="connsiteX26" fmla="*/ 310383 w 837681"/>
              <a:gd name="connsiteY26" fmla="*/ 780512 h 918258"/>
              <a:gd name="connsiteX27" fmla="*/ 234628 w 837681"/>
              <a:gd name="connsiteY27" fmla="*/ 737108 h 918258"/>
              <a:gd name="connsiteX28" fmla="*/ 105958 w 837681"/>
              <a:gd name="connsiteY28" fmla="*/ 768469 h 918258"/>
              <a:gd name="connsiteX29" fmla="*/ 61633 w 837681"/>
              <a:gd name="connsiteY29" fmla="*/ 700037 h 918258"/>
              <a:gd name="connsiteX30" fmla="*/ 124805 w 837681"/>
              <a:gd name="connsiteY30" fmla="*/ 594936 h 918258"/>
              <a:gd name="connsiteX31" fmla="*/ 111061 w 837681"/>
              <a:gd name="connsiteY31" fmla="*/ 514686 h 918258"/>
              <a:gd name="connsiteX32" fmla="*/ 2939 w 837681"/>
              <a:gd name="connsiteY32" fmla="*/ 488428 h 918258"/>
              <a:gd name="connsiteX0" fmla="*/ 2939 w 837681"/>
              <a:gd name="connsiteY0" fmla="*/ 488428 h 918258"/>
              <a:gd name="connsiteX1" fmla="*/ 6028 w 837681"/>
              <a:gd name="connsiteY1" fmla="*/ 397297 h 918258"/>
              <a:gd name="connsiteX2" fmla="*/ 93914 w 837681"/>
              <a:gd name="connsiteY2" fmla="*/ 357207 h 918258"/>
              <a:gd name="connsiteX3" fmla="*/ 135774 w 837681"/>
              <a:gd name="connsiteY3" fmla="*/ 286086 h 918258"/>
              <a:gd name="connsiteX4" fmla="*/ 87423 w 837681"/>
              <a:gd name="connsiteY4" fmla="*/ 183674 h 918258"/>
              <a:gd name="connsiteX5" fmla="*/ 154309 w 837681"/>
              <a:gd name="connsiteY5" fmla="*/ 125448 h 918258"/>
              <a:gd name="connsiteX6" fmla="*/ 273312 w 837681"/>
              <a:gd name="connsiteY6" fmla="*/ 159273 h 918258"/>
              <a:gd name="connsiteX7" fmla="*/ 327304 w 837681"/>
              <a:gd name="connsiteY7" fmla="*/ 125448 h 918258"/>
              <a:gd name="connsiteX8" fmla="*/ 355106 w 837681"/>
              <a:gd name="connsiteY8" fmla="*/ 6515 h 918258"/>
              <a:gd name="connsiteX9" fmla="*/ 469407 w 837681"/>
              <a:gd name="connsiteY9" fmla="*/ 8059 h 918258"/>
              <a:gd name="connsiteX10" fmla="*/ 498684 w 837681"/>
              <a:gd name="connsiteY10" fmla="*/ 116024 h 918258"/>
              <a:gd name="connsiteX11" fmla="*/ 568261 w 837681"/>
              <a:gd name="connsiteY11" fmla="*/ 150162 h 918258"/>
              <a:gd name="connsiteX12" fmla="*/ 684574 w 837681"/>
              <a:gd name="connsiteY12" fmla="*/ 103355 h 918258"/>
              <a:gd name="connsiteX13" fmla="*/ 753612 w 837681"/>
              <a:gd name="connsiteY13" fmla="*/ 187232 h 918258"/>
              <a:gd name="connsiteX14" fmla="*/ 696618 w 837681"/>
              <a:gd name="connsiteY14" fmla="*/ 283066 h 918258"/>
              <a:gd name="connsiteX15" fmla="*/ 728898 w 837681"/>
              <a:gd name="connsiteY15" fmla="*/ 366405 h 918258"/>
              <a:gd name="connsiteX16" fmla="*/ 818485 w 837681"/>
              <a:gd name="connsiteY16" fmla="*/ 377217 h 918258"/>
              <a:gd name="connsiteX17" fmla="*/ 833932 w 837681"/>
              <a:gd name="connsiteY17" fmla="*/ 496151 h 918258"/>
              <a:gd name="connsiteX18" fmla="*/ 733689 w 837681"/>
              <a:gd name="connsiteY18" fmla="*/ 539331 h 918258"/>
              <a:gd name="connsiteX19" fmla="*/ 704185 w 837681"/>
              <a:gd name="connsiteY19" fmla="*/ 632076 h 918258"/>
              <a:gd name="connsiteX20" fmla="*/ 746359 w 837681"/>
              <a:gd name="connsiteY20" fmla="*/ 725219 h 918258"/>
              <a:gd name="connsiteX21" fmla="*/ 679471 w 837681"/>
              <a:gd name="connsiteY21" fmla="*/ 798892 h 918258"/>
              <a:gd name="connsiteX22" fmla="*/ 560468 w 837681"/>
              <a:gd name="connsiteY22" fmla="*/ 749620 h 918258"/>
              <a:gd name="connsiteX23" fmla="*/ 494120 w 837681"/>
              <a:gd name="connsiteY23" fmla="*/ 768000 h 918258"/>
              <a:gd name="connsiteX24" fmla="*/ 453961 w 837681"/>
              <a:gd name="connsiteY24" fmla="*/ 914736 h 918258"/>
              <a:gd name="connsiteX25" fmla="*/ 364374 w 837681"/>
              <a:gd name="connsiteY25" fmla="*/ 910102 h 918258"/>
              <a:gd name="connsiteX26" fmla="*/ 310383 w 837681"/>
              <a:gd name="connsiteY26" fmla="*/ 780512 h 918258"/>
              <a:gd name="connsiteX27" fmla="*/ 234628 w 837681"/>
              <a:gd name="connsiteY27" fmla="*/ 737108 h 918258"/>
              <a:gd name="connsiteX28" fmla="*/ 105958 w 837681"/>
              <a:gd name="connsiteY28" fmla="*/ 768469 h 918258"/>
              <a:gd name="connsiteX29" fmla="*/ 61633 w 837681"/>
              <a:gd name="connsiteY29" fmla="*/ 700037 h 918258"/>
              <a:gd name="connsiteX30" fmla="*/ 124805 w 837681"/>
              <a:gd name="connsiteY30" fmla="*/ 594936 h 918258"/>
              <a:gd name="connsiteX31" fmla="*/ 111061 w 837681"/>
              <a:gd name="connsiteY31" fmla="*/ 514686 h 918258"/>
              <a:gd name="connsiteX32" fmla="*/ 2939 w 837681"/>
              <a:gd name="connsiteY32" fmla="*/ 488428 h 918258"/>
              <a:gd name="connsiteX0" fmla="*/ 2939 w 837681"/>
              <a:gd name="connsiteY0" fmla="*/ 488428 h 916369"/>
              <a:gd name="connsiteX1" fmla="*/ 6028 w 837681"/>
              <a:gd name="connsiteY1" fmla="*/ 397297 h 916369"/>
              <a:gd name="connsiteX2" fmla="*/ 93914 w 837681"/>
              <a:gd name="connsiteY2" fmla="*/ 357207 h 916369"/>
              <a:gd name="connsiteX3" fmla="*/ 135774 w 837681"/>
              <a:gd name="connsiteY3" fmla="*/ 286086 h 916369"/>
              <a:gd name="connsiteX4" fmla="*/ 87423 w 837681"/>
              <a:gd name="connsiteY4" fmla="*/ 183674 h 916369"/>
              <a:gd name="connsiteX5" fmla="*/ 154309 w 837681"/>
              <a:gd name="connsiteY5" fmla="*/ 125448 h 916369"/>
              <a:gd name="connsiteX6" fmla="*/ 273312 w 837681"/>
              <a:gd name="connsiteY6" fmla="*/ 159273 h 916369"/>
              <a:gd name="connsiteX7" fmla="*/ 327304 w 837681"/>
              <a:gd name="connsiteY7" fmla="*/ 125448 h 916369"/>
              <a:gd name="connsiteX8" fmla="*/ 355106 w 837681"/>
              <a:gd name="connsiteY8" fmla="*/ 6515 h 916369"/>
              <a:gd name="connsiteX9" fmla="*/ 469407 w 837681"/>
              <a:gd name="connsiteY9" fmla="*/ 8059 h 916369"/>
              <a:gd name="connsiteX10" fmla="*/ 498684 w 837681"/>
              <a:gd name="connsiteY10" fmla="*/ 116024 h 916369"/>
              <a:gd name="connsiteX11" fmla="*/ 568261 w 837681"/>
              <a:gd name="connsiteY11" fmla="*/ 150162 h 916369"/>
              <a:gd name="connsiteX12" fmla="*/ 684574 w 837681"/>
              <a:gd name="connsiteY12" fmla="*/ 103355 h 916369"/>
              <a:gd name="connsiteX13" fmla="*/ 753612 w 837681"/>
              <a:gd name="connsiteY13" fmla="*/ 187232 h 916369"/>
              <a:gd name="connsiteX14" fmla="*/ 696618 w 837681"/>
              <a:gd name="connsiteY14" fmla="*/ 283066 h 916369"/>
              <a:gd name="connsiteX15" fmla="*/ 728898 w 837681"/>
              <a:gd name="connsiteY15" fmla="*/ 366405 h 916369"/>
              <a:gd name="connsiteX16" fmla="*/ 818485 w 837681"/>
              <a:gd name="connsiteY16" fmla="*/ 377217 h 916369"/>
              <a:gd name="connsiteX17" fmla="*/ 833932 w 837681"/>
              <a:gd name="connsiteY17" fmla="*/ 496151 h 916369"/>
              <a:gd name="connsiteX18" fmla="*/ 733689 w 837681"/>
              <a:gd name="connsiteY18" fmla="*/ 539331 h 916369"/>
              <a:gd name="connsiteX19" fmla="*/ 704185 w 837681"/>
              <a:gd name="connsiteY19" fmla="*/ 632076 h 916369"/>
              <a:gd name="connsiteX20" fmla="*/ 746359 w 837681"/>
              <a:gd name="connsiteY20" fmla="*/ 725219 h 916369"/>
              <a:gd name="connsiteX21" fmla="*/ 679471 w 837681"/>
              <a:gd name="connsiteY21" fmla="*/ 798892 h 916369"/>
              <a:gd name="connsiteX22" fmla="*/ 560468 w 837681"/>
              <a:gd name="connsiteY22" fmla="*/ 749620 h 916369"/>
              <a:gd name="connsiteX23" fmla="*/ 494120 w 837681"/>
              <a:gd name="connsiteY23" fmla="*/ 768000 h 916369"/>
              <a:gd name="connsiteX24" fmla="*/ 460139 w 837681"/>
              <a:gd name="connsiteY24" fmla="*/ 896201 h 916369"/>
              <a:gd name="connsiteX25" fmla="*/ 364374 w 837681"/>
              <a:gd name="connsiteY25" fmla="*/ 910102 h 916369"/>
              <a:gd name="connsiteX26" fmla="*/ 310383 w 837681"/>
              <a:gd name="connsiteY26" fmla="*/ 780512 h 916369"/>
              <a:gd name="connsiteX27" fmla="*/ 234628 w 837681"/>
              <a:gd name="connsiteY27" fmla="*/ 737108 h 916369"/>
              <a:gd name="connsiteX28" fmla="*/ 105958 w 837681"/>
              <a:gd name="connsiteY28" fmla="*/ 768469 h 916369"/>
              <a:gd name="connsiteX29" fmla="*/ 61633 w 837681"/>
              <a:gd name="connsiteY29" fmla="*/ 700037 h 916369"/>
              <a:gd name="connsiteX30" fmla="*/ 124805 w 837681"/>
              <a:gd name="connsiteY30" fmla="*/ 594936 h 916369"/>
              <a:gd name="connsiteX31" fmla="*/ 111061 w 837681"/>
              <a:gd name="connsiteY31" fmla="*/ 514686 h 916369"/>
              <a:gd name="connsiteX32" fmla="*/ 2939 w 837681"/>
              <a:gd name="connsiteY32" fmla="*/ 488428 h 916369"/>
              <a:gd name="connsiteX0" fmla="*/ 2939 w 837681"/>
              <a:gd name="connsiteY0" fmla="*/ 488428 h 910102"/>
              <a:gd name="connsiteX1" fmla="*/ 6028 w 837681"/>
              <a:gd name="connsiteY1" fmla="*/ 397297 h 910102"/>
              <a:gd name="connsiteX2" fmla="*/ 93914 w 837681"/>
              <a:gd name="connsiteY2" fmla="*/ 357207 h 910102"/>
              <a:gd name="connsiteX3" fmla="*/ 135774 w 837681"/>
              <a:gd name="connsiteY3" fmla="*/ 286086 h 910102"/>
              <a:gd name="connsiteX4" fmla="*/ 87423 w 837681"/>
              <a:gd name="connsiteY4" fmla="*/ 183674 h 910102"/>
              <a:gd name="connsiteX5" fmla="*/ 154309 w 837681"/>
              <a:gd name="connsiteY5" fmla="*/ 125448 h 910102"/>
              <a:gd name="connsiteX6" fmla="*/ 273312 w 837681"/>
              <a:gd name="connsiteY6" fmla="*/ 159273 h 910102"/>
              <a:gd name="connsiteX7" fmla="*/ 327304 w 837681"/>
              <a:gd name="connsiteY7" fmla="*/ 125448 h 910102"/>
              <a:gd name="connsiteX8" fmla="*/ 355106 w 837681"/>
              <a:gd name="connsiteY8" fmla="*/ 6515 h 910102"/>
              <a:gd name="connsiteX9" fmla="*/ 469407 w 837681"/>
              <a:gd name="connsiteY9" fmla="*/ 8059 h 910102"/>
              <a:gd name="connsiteX10" fmla="*/ 498684 w 837681"/>
              <a:gd name="connsiteY10" fmla="*/ 116024 h 910102"/>
              <a:gd name="connsiteX11" fmla="*/ 568261 w 837681"/>
              <a:gd name="connsiteY11" fmla="*/ 150162 h 910102"/>
              <a:gd name="connsiteX12" fmla="*/ 684574 w 837681"/>
              <a:gd name="connsiteY12" fmla="*/ 103355 h 910102"/>
              <a:gd name="connsiteX13" fmla="*/ 753612 w 837681"/>
              <a:gd name="connsiteY13" fmla="*/ 187232 h 910102"/>
              <a:gd name="connsiteX14" fmla="*/ 696618 w 837681"/>
              <a:gd name="connsiteY14" fmla="*/ 283066 h 910102"/>
              <a:gd name="connsiteX15" fmla="*/ 728898 w 837681"/>
              <a:gd name="connsiteY15" fmla="*/ 366405 h 910102"/>
              <a:gd name="connsiteX16" fmla="*/ 818485 w 837681"/>
              <a:gd name="connsiteY16" fmla="*/ 377217 h 910102"/>
              <a:gd name="connsiteX17" fmla="*/ 833932 w 837681"/>
              <a:gd name="connsiteY17" fmla="*/ 496151 h 910102"/>
              <a:gd name="connsiteX18" fmla="*/ 733689 w 837681"/>
              <a:gd name="connsiteY18" fmla="*/ 539331 h 910102"/>
              <a:gd name="connsiteX19" fmla="*/ 704185 w 837681"/>
              <a:gd name="connsiteY19" fmla="*/ 632076 h 910102"/>
              <a:gd name="connsiteX20" fmla="*/ 746359 w 837681"/>
              <a:gd name="connsiteY20" fmla="*/ 725219 h 910102"/>
              <a:gd name="connsiteX21" fmla="*/ 679471 w 837681"/>
              <a:gd name="connsiteY21" fmla="*/ 798892 h 910102"/>
              <a:gd name="connsiteX22" fmla="*/ 560468 w 837681"/>
              <a:gd name="connsiteY22" fmla="*/ 749620 h 910102"/>
              <a:gd name="connsiteX23" fmla="*/ 494120 w 837681"/>
              <a:gd name="connsiteY23" fmla="*/ 768000 h 910102"/>
              <a:gd name="connsiteX24" fmla="*/ 460139 w 837681"/>
              <a:gd name="connsiteY24" fmla="*/ 896201 h 910102"/>
              <a:gd name="connsiteX25" fmla="*/ 364374 w 837681"/>
              <a:gd name="connsiteY25" fmla="*/ 910102 h 910102"/>
              <a:gd name="connsiteX26" fmla="*/ 310383 w 837681"/>
              <a:gd name="connsiteY26" fmla="*/ 780512 h 910102"/>
              <a:gd name="connsiteX27" fmla="*/ 234628 w 837681"/>
              <a:gd name="connsiteY27" fmla="*/ 737108 h 910102"/>
              <a:gd name="connsiteX28" fmla="*/ 105958 w 837681"/>
              <a:gd name="connsiteY28" fmla="*/ 768469 h 910102"/>
              <a:gd name="connsiteX29" fmla="*/ 61633 w 837681"/>
              <a:gd name="connsiteY29" fmla="*/ 700037 h 910102"/>
              <a:gd name="connsiteX30" fmla="*/ 124805 w 837681"/>
              <a:gd name="connsiteY30" fmla="*/ 594936 h 910102"/>
              <a:gd name="connsiteX31" fmla="*/ 111061 w 837681"/>
              <a:gd name="connsiteY31" fmla="*/ 514686 h 910102"/>
              <a:gd name="connsiteX32" fmla="*/ 2939 w 837681"/>
              <a:gd name="connsiteY32" fmla="*/ 488428 h 910102"/>
              <a:gd name="connsiteX0" fmla="*/ 2939 w 837681"/>
              <a:gd name="connsiteY0" fmla="*/ 488428 h 896201"/>
              <a:gd name="connsiteX1" fmla="*/ 6028 w 837681"/>
              <a:gd name="connsiteY1" fmla="*/ 397297 h 896201"/>
              <a:gd name="connsiteX2" fmla="*/ 93914 w 837681"/>
              <a:gd name="connsiteY2" fmla="*/ 357207 h 896201"/>
              <a:gd name="connsiteX3" fmla="*/ 135774 w 837681"/>
              <a:gd name="connsiteY3" fmla="*/ 286086 h 896201"/>
              <a:gd name="connsiteX4" fmla="*/ 87423 w 837681"/>
              <a:gd name="connsiteY4" fmla="*/ 183674 h 896201"/>
              <a:gd name="connsiteX5" fmla="*/ 154309 w 837681"/>
              <a:gd name="connsiteY5" fmla="*/ 125448 h 896201"/>
              <a:gd name="connsiteX6" fmla="*/ 273312 w 837681"/>
              <a:gd name="connsiteY6" fmla="*/ 159273 h 896201"/>
              <a:gd name="connsiteX7" fmla="*/ 327304 w 837681"/>
              <a:gd name="connsiteY7" fmla="*/ 125448 h 896201"/>
              <a:gd name="connsiteX8" fmla="*/ 355106 w 837681"/>
              <a:gd name="connsiteY8" fmla="*/ 6515 h 896201"/>
              <a:gd name="connsiteX9" fmla="*/ 469407 w 837681"/>
              <a:gd name="connsiteY9" fmla="*/ 8059 h 896201"/>
              <a:gd name="connsiteX10" fmla="*/ 498684 w 837681"/>
              <a:gd name="connsiteY10" fmla="*/ 116024 h 896201"/>
              <a:gd name="connsiteX11" fmla="*/ 568261 w 837681"/>
              <a:gd name="connsiteY11" fmla="*/ 150162 h 896201"/>
              <a:gd name="connsiteX12" fmla="*/ 684574 w 837681"/>
              <a:gd name="connsiteY12" fmla="*/ 103355 h 896201"/>
              <a:gd name="connsiteX13" fmla="*/ 753612 w 837681"/>
              <a:gd name="connsiteY13" fmla="*/ 187232 h 896201"/>
              <a:gd name="connsiteX14" fmla="*/ 696618 w 837681"/>
              <a:gd name="connsiteY14" fmla="*/ 283066 h 896201"/>
              <a:gd name="connsiteX15" fmla="*/ 728898 w 837681"/>
              <a:gd name="connsiteY15" fmla="*/ 366405 h 896201"/>
              <a:gd name="connsiteX16" fmla="*/ 818485 w 837681"/>
              <a:gd name="connsiteY16" fmla="*/ 377217 h 896201"/>
              <a:gd name="connsiteX17" fmla="*/ 833932 w 837681"/>
              <a:gd name="connsiteY17" fmla="*/ 496151 h 896201"/>
              <a:gd name="connsiteX18" fmla="*/ 733689 w 837681"/>
              <a:gd name="connsiteY18" fmla="*/ 539331 h 896201"/>
              <a:gd name="connsiteX19" fmla="*/ 704185 w 837681"/>
              <a:gd name="connsiteY19" fmla="*/ 632076 h 896201"/>
              <a:gd name="connsiteX20" fmla="*/ 746359 w 837681"/>
              <a:gd name="connsiteY20" fmla="*/ 725219 h 896201"/>
              <a:gd name="connsiteX21" fmla="*/ 679471 w 837681"/>
              <a:gd name="connsiteY21" fmla="*/ 798892 h 896201"/>
              <a:gd name="connsiteX22" fmla="*/ 560468 w 837681"/>
              <a:gd name="connsiteY22" fmla="*/ 749620 h 896201"/>
              <a:gd name="connsiteX23" fmla="*/ 494120 w 837681"/>
              <a:gd name="connsiteY23" fmla="*/ 768000 h 896201"/>
              <a:gd name="connsiteX24" fmla="*/ 460139 w 837681"/>
              <a:gd name="connsiteY24" fmla="*/ 896201 h 896201"/>
              <a:gd name="connsiteX25" fmla="*/ 395266 w 837681"/>
              <a:gd name="connsiteY25" fmla="*/ 792713 h 896201"/>
              <a:gd name="connsiteX26" fmla="*/ 310383 w 837681"/>
              <a:gd name="connsiteY26" fmla="*/ 780512 h 896201"/>
              <a:gd name="connsiteX27" fmla="*/ 234628 w 837681"/>
              <a:gd name="connsiteY27" fmla="*/ 737108 h 896201"/>
              <a:gd name="connsiteX28" fmla="*/ 105958 w 837681"/>
              <a:gd name="connsiteY28" fmla="*/ 768469 h 896201"/>
              <a:gd name="connsiteX29" fmla="*/ 61633 w 837681"/>
              <a:gd name="connsiteY29" fmla="*/ 700037 h 896201"/>
              <a:gd name="connsiteX30" fmla="*/ 124805 w 837681"/>
              <a:gd name="connsiteY30" fmla="*/ 594936 h 896201"/>
              <a:gd name="connsiteX31" fmla="*/ 111061 w 837681"/>
              <a:gd name="connsiteY31" fmla="*/ 514686 h 896201"/>
              <a:gd name="connsiteX32" fmla="*/ 2939 w 837681"/>
              <a:gd name="connsiteY32" fmla="*/ 488428 h 896201"/>
              <a:gd name="connsiteX0" fmla="*/ 2939 w 837681"/>
              <a:gd name="connsiteY0" fmla="*/ 488428 h 896201"/>
              <a:gd name="connsiteX1" fmla="*/ 6028 w 837681"/>
              <a:gd name="connsiteY1" fmla="*/ 397297 h 896201"/>
              <a:gd name="connsiteX2" fmla="*/ 93914 w 837681"/>
              <a:gd name="connsiteY2" fmla="*/ 357207 h 896201"/>
              <a:gd name="connsiteX3" fmla="*/ 135774 w 837681"/>
              <a:gd name="connsiteY3" fmla="*/ 286086 h 896201"/>
              <a:gd name="connsiteX4" fmla="*/ 87423 w 837681"/>
              <a:gd name="connsiteY4" fmla="*/ 183674 h 896201"/>
              <a:gd name="connsiteX5" fmla="*/ 154309 w 837681"/>
              <a:gd name="connsiteY5" fmla="*/ 125448 h 896201"/>
              <a:gd name="connsiteX6" fmla="*/ 273312 w 837681"/>
              <a:gd name="connsiteY6" fmla="*/ 159273 h 896201"/>
              <a:gd name="connsiteX7" fmla="*/ 327304 w 837681"/>
              <a:gd name="connsiteY7" fmla="*/ 125448 h 896201"/>
              <a:gd name="connsiteX8" fmla="*/ 355106 w 837681"/>
              <a:gd name="connsiteY8" fmla="*/ 6515 h 896201"/>
              <a:gd name="connsiteX9" fmla="*/ 469407 w 837681"/>
              <a:gd name="connsiteY9" fmla="*/ 8059 h 896201"/>
              <a:gd name="connsiteX10" fmla="*/ 498684 w 837681"/>
              <a:gd name="connsiteY10" fmla="*/ 116024 h 896201"/>
              <a:gd name="connsiteX11" fmla="*/ 568261 w 837681"/>
              <a:gd name="connsiteY11" fmla="*/ 150162 h 896201"/>
              <a:gd name="connsiteX12" fmla="*/ 684574 w 837681"/>
              <a:gd name="connsiteY12" fmla="*/ 103355 h 896201"/>
              <a:gd name="connsiteX13" fmla="*/ 753612 w 837681"/>
              <a:gd name="connsiteY13" fmla="*/ 187232 h 896201"/>
              <a:gd name="connsiteX14" fmla="*/ 696618 w 837681"/>
              <a:gd name="connsiteY14" fmla="*/ 283066 h 896201"/>
              <a:gd name="connsiteX15" fmla="*/ 728898 w 837681"/>
              <a:gd name="connsiteY15" fmla="*/ 366405 h 896201"/>
              <a:gd name="connsiteX16" fmla="*/ 818485 w 837681"/>
              <a:gd name="connsiteY16" fmla="*/ 377217 h 896201"/>
              <a:gd name="connsiteX17" fmla="*/ 833932 w 837681"/>
              <a:gd name="connsiteY17" fmla="*/ 496151 h 896201"/>
              <a:gd name="connsiteX18" fmla="*/ 733689 w 837681"/>
              <a:gd name="connsiteY18" fmla="*/ 539331 h 896201"/>
              <a:gd name="connsiteX19" fmla="*/ 704185 w 837681"/>
              <a:gd name="connsiteY19" fmla="*/ 632076 h 896201"/>
              <a:gd name="connsiteX20" fmla="*/ 746359 w 837681"/>
              <a:gd name="connsiteY20" fmla="*/ 725219 h 896201"/>
              <a:gd name="connsiteX21" fmla="*/ 679471 w 837681"/>
              <a:gd name="connsiteY21" fmla="*/ 798892 h 896201"/>
              <a:gd name="connsiteX22" fmla="*/ 560468 w 837681"/>
              <a:gd name="connsiteY22" fmla="*/ 749620 h 896201"/>
              <a:gd name="connsiteX23" fmla="*/ 494120 w 837681"/>
              <a:gd name="connsiteY23" fmla="*/ 768000 h 896201"/>
              <a:gd name="connsiteX24" fmla="*/ 460139 w 837681"/>
              <a:gd name="connsiteY24" fmla="*/ 896201 h 896201"/>
              <a:gd name="connsiteX25" fmla="*/ 358196 w 837681"/>
              <a:gd name="connsiteY25" fmla="*/ 873032 h 896201"/>
              <a:gd name="connsiteX26" fmla="*/ 310383 w 837681"/>
              <a:gd name="connsiteY26" fmla="*/ 780512 h 896201"/>
              <a:gd name="connsiteX27" fmla="*/ 234628 w 837681"/>
              <a:gd name="connsiteY27" fmla="*/ 737108 h 896201"/>
              <a:gd name="connsiteX28" fmla="*/ 105958 w 837681"/>
              <a:gd name="connsiteY28" fmla="*/ 768469 h 896201"/>
              <a:gd name="connsiteX29" fmla="*/ 61633 w 837681"/>
              <a:gd name="connsiteY29" fmla="*/ 700037 h 896201"/>
              <a:gd name="connsiteX30" fmla="*/ 124805 w 837681"/>
              <a:gd name="connsiteY30" fmla="*/ 594936 h 896201"/>
              <a:gd name="connsiteX31" fmla="*/ 111061 w 837681"/>
              <a:gd name="connsiteY31" fmla="*/ 514686 h 896201"/>
              <a:gd name="connsiteX32" fmla="*/ 2939 w 837681"/>
              <a:gd name="connsiteY32" fmla="*/ 488428 h 896201"/>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10383 w 837681"/>
              <a:gd name="connsiteY26" fmla="*/ 780512 h 873032"/>
              <a:gd name="connsiteX27" fmla="*/ 234628 w 837681"/>
              <a:gd name="connsiteY27" fmla="*/ 737108 h 873032"/>
              <a:gd name="connsiteX28" fmla="*/ 105958 w 837681"/>
              <a:gd name="connsiteY28" fmla="*/ 768469 h 873032"/>
              <a:gd name="connsiteX29" fmla="*/ 61633 w 837681"/>
              <a:gd name="connsiteY29" fmla="*/ 700037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05958 w 837681"/>
              <a:gd name="connsiteY28" fmla="*/ 768469 h 873032"/>
              <a:gd name="connsiteX29" fmla="*/ 61633 w 837681"/>
              <a:gd name="connsiteY29" fmla="*/ 700037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24493 w 837681"/>
              <a:gd name="connsiteY28" fmla="*/ 768469 h 873032"/>
              <a:gd name="connsiteX29" fmla="*/ 61633 w 837681"/>
              <a:gd name="connsiteY29" fmla="*/ 700037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24493 w 837681"/>
              <a:gd name="connsiteY28" fmla="*/ 768469 h 873032"/>
              <a:gd name="connsiteX29" fmla="*/ 154309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24493 w 837681"/>
              <a:gd name="connsiteY28" fmla="*/ 768469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67742 w 837681"/>
              <a:gd name="connsiteY28" fmla="*/ 675794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37108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352017 w 837681"/>
              <a:gd name="connsiteY27" fmla="*/ 533222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35096 w 837681"/>
              <a:gd name="connsiteY26" fmla="*/ 774333 h 873032"/>
              <a:gd name="connsiteX27" fmla="*/ 234628 w 837681"/>
              <a:gd name="connsiteY27" fmla="*/ 724751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446307 w 837681"/>
              <a:gd name="connsiteY26" fmla="*/ 533376 h 873032"/>
              <a:gd name="connsiteX27" fmla="*/ 234628 w 837681"/>
              <a:gd name="connsiteY27" fmla="*/ 724751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3032"/>
              <a:gd name="connsiteX1" fmla="*/ 6028 w 837681"/>
              <a:gd name="connsiteY1" fmla="*/ 397297 h 873032"/>
              <a:gd name="connsiteX2" fmla="*/ 93914 w 837681"/>
              <a:gd name="connsiteY2" fmla="*/ 357207 h 873032"/>
              <a:gd name="connsiteX3" fmla="*/ 135774 w 837681"/>
              <a:gd name="connsiteY3" fmla="*/ 286086 h 873032"/>
              <a:gd name="connsiteX4" fmla="*/ 87423 w 837681"/>
              <a:gd name="connsiteY4" fmla="*/ 183674 h 873032"/>
              <a:gd name="connsiteX5" fmla="*/ 154309 w 837681"/>
              <a:gd name="connsiteY5" fmla="*/ 125448 h 873032"/>
              <a:gd name="connsiteX6" fmla="*/ 273312 w 837681"/>
              <a:gd name="connsiteY6" fmla="*/ 159273 h 873032"/>
              <a:gd name="connsiteX7" fmla="*/ 327304 w 837681"/>
              <a:gd name="connsiteY7" fmla="*/ 125448 h 873032"/>
              <a:gd name="connsiteX8" fmla="*/ 355106 w 837681"/>
              <a:gd name="connsiteY8" fmla="*/ 6515 h 873032"/>
              <a:gd name="connsiteX9" fmla="*/ 469407 w 837681"/>
              <a:gd name="connsiteY9" fmla="*/ 8059 h 873032"/>
              <a:gd name="connsiteX10" fmla="*/ 498684 w 837681"/>
              <a:gd name="connsiteY10" fmla="*/ 116024 h 873032"/>
              <a:gd name="connsiteX11" fmla="*/ 568261 w 837681"/>
              <a:gd name="connsiteY11" fmla="*/ 150162 h 873032"/>
              <a:gd name="connsiteX12" fmla="*/ 684574 w 837681"/>
              <a:gd name="connsiteY12" fmla="*/ 103355 h 873032"/>
              <a:gd name="connsiteX13" fmla="*/ 753612 w 837681"/>
              <a:gd name="connsiteY13" fmla="*/ 187232 h 873032"/>
              <a:gd name="connsiteX14" fmla="*/ 696618 w 837681"/>
              <a:gd name="connsiteY14" fmla="*/ 283066 h 873032"/>
              <a:gd name="connsiteX15" fmla="*/ 728898 w 837681"/>
              <a:gd name="connsiteY15" fmla="*/ 366405 h 873032"/>
              <a:gd name="connsiteX16" fmla="*/ 818485 w 837681"/>
              <a:gd name="connsiteY16" fmla="*/ 377217 h 873032"/>
              <a:gd name="connsiteX17" fmla="*/ 833932 w 837681"/>
              <a:gd name="connsiteY17" fmla="*/ 496151 h 873032"/>
              <a:gd name="connsiteX18" fmla="*/ 733689 w 837681"/>
              <a:gd name="connsiteY18" fmla="*/ 539331 h 873032"/>
              <a:gd name="connsiteX19" fmla="*/ 704185 w 837681"/>
              <a:gd name="connsiteY19" fmla="*/ 632076 h 873032"/>
              <a:gd name="connsiteX20" fmla="*/ 746359 w 837681"/>
              <a:gd name="connsiteY20" fmla="*/ 725219 h 873032"/>
              <a:gd name="connsiteX21" fmla="*/ 679471 w 837681"/>
              <a:gd name="connsiteY21" fmla="*/ 798892 h 873032"/>
              <a:gd name="connsiteX22" fmla="*/ 560468 w 837681"/>
              <a:gd name="connsiteY22" fmla="*/ 749620 h 873032"/>
              <a:gd name="connsiteX23" fmla="*/ 494120 w 837681"/>
              <a:gd name="connsiteY23" fmla="*/ 768000 h 873032"/>
              <a:gd name="connsiteX24" fmla="*/ 441604 w 837681"/>
              <a:gd name="connsiteY24" fmla="*/ 871488 h 873032"/>
              <a:gd name="connsiteX25" fmla="*/ 358196 w 837681"/>
              <a:gd name="connsiteY25" fmla="*/ 873032 h 873032"/>
              <a:gd name="connsiteX26" fmla="*/ 328918 w 837681"/>
              <a:gd name="connsiteY26" fmla="*/ 755798 h 873032"/>
              <a:gd name="connsiteX27" fmla="*/ 234628 w 837681"/>
              <a:gd name="connsiteY27" fmla="*/ 724751 h 873032"/>
              <a:gd name="connsiteX28" fmla="*/ 143029 w 837681"/>
              <a:gd name="connsiteY28" fmla="*/ 787005 h 873032"/>
              <a:gd name="connsiteX29" fmla="*/ 61634 w 837681"/>
              <a:gd name="connsiteY29" fmla="*/ 681502 h 873032"/>
              <a:gd name="connsiteX30" fmla="*/ 124805 w 837681"/>
              <a:gd name="connsiteY30" fmla="*/ 594936 h 873032"/>
              <a:gd name="connsiteX31" fmla="*/ 111061 w 837681"/>
              <a:gd name="connsiteY31" fmla="*/ 514686 h 873032"/>
              <a:gd name="connsiteX32" fmla="*/ 2939 w 837681"/>
              <a:gd name="connsiteY32" fmla="*/ 488428 h 873032"/>
              <a:gd name="connsiteX0" fmla="*/ 2939 w 837681"/>
              <a:gd name="connsiteY0" fmla="*/ 488428 h 871488"/>
              <a:gd name="connsiteX1" fmla="*/ 6028 w 837681"/>
              <a:gd name="connsiteY1" fmla="*/ 397297 h 871488"/>
              <a:gd name="connsiteX2" fmla="*/ 93914 w 837681"/>
              <a:gd name="connsiteY2" fmla="*/ 357207 h 871488"/>
              <a:gd name="connsiteX3" fmla="*/ 135774 w 837681"/>
              <a:gd name="connsiteY3" fmla="*/ 286086 h 871488"/>
              <a:gd name="connsiteX4" fmla="*/ 87423 w 837681"/>
              <a:gd name="connsiteY4" fmla="*/ 183674 h 871488"/>
              <a:gd name="connsiteX5" fmla="*/ 154309 w 837681"/>
              <a:gd name="connsiteY5" fmla="*/ 125448 h 871488"/>
              <a:gd name="connsiteX6" fmla="*/ 273312 w 837681"/>
              <a:gd name="connsiteY6" fmla="*/ 159273 h 871488"/>
              <a:gd name="connsiteX7" fmla="*/ 327304 w 837681"/>
              <a:gd name="connsiteY7" fmla="*/ 125448 h 871488"/>
              <a:gd name="connsiteX8" fmla="*/ 355106 w 837681"/>
              <a:gd name="connsiteY8" fmla="*/ 6515 h 871488"/>
              <a:gd name="connsiteX9" fmla="*/ 469407 w 837681"/>
              <a:gd name="connsiteY9" fmla="*/ 8059 h 871488"/>
              <a:gd name="connsiteX10" fmla="*/ 498684 w 837681"/>
              <a:gd name="connsiteY10" fmla="*/ 116024 h 871488"/>
              <a:gd name="connsiteX11" fmla="*/ 568261 w 837681"/>
              <a:gd name="connsiteY11" fmla="*/ 150162 h 871488"/>
              <a:gd name="connsiteX12" fmla="*/ 684574 w 837681"/>
              <a:gd name="connsiteY12" fmla="*/ 103355 h 871488"/>
              <a:gd name="connsiteX13" fmla="*/ 753612 w 837681"/>
              <a:gd name="connsiteY13" fmla="*/ 187232 h 871488"/>
              <a:gd name="connsiteX14" fmla="*/ 696618 w 837681"/>
              <a:gd name="connsiteY14" fmla="*/ 283066 h 871488"/>
              <a:gd name="connsiteX15" fmla="*/ 728898 w 837681"/>
              <a:gd name="connsiteY15" fmla="*/ 366405 h 871488"/>
              <a:gd name="connsiteX16" fmla="*/ 818485 w 837681"/>
              <a:gd name="connsiteY16" fmla="*/ 377217 h 871488"/>
              <a:gd name="connsiteX17" fmla="*/ 833932 w 837681"/>
              <a:gd name="connsiteY17" fmla="*/ 496151 h 871488"/>
              <a:gd name="connsiteX18" fmla="*/ 733689 w 837681"/>
              <a:gd name="connsiteY18" fmla="*/ 539331 h 871488"/>
              <a:gd name="connsiteX19" fmla="*/ 704185 w 837681"/>
              <a:gd name="connsiteY19" fmla="*/ 632076 h 871488"/>
              <a:gd name="connsiteX20" fmla="*/ 746359 w 837681"/>
              <a:gd name="connsiteY20" fmla="*/ 725219 h 871488"/>
              <a:gd name="connsiteX21" fmla="*/ 679471 w 837681"/>
              <a:gd name="connsiteY21" fmla="*/ 798892 h 871488"/>
              <a:gd name="connsiteX22" fmla="*/ 560468 w 837681"/>
              <a:gd name="connsiteY22" fmla="*/ 749620 h 871488"/>
              <a:gd name="connsiteX23" fmla="*/ 494120 w 837681"/>
              <a:gd name="connsiteY23" fmla="*/ 768000 h 871488"/>
              <a:gd name="connsiteX24" fmla="*/ 441604 w 837681"/>
              <a:gd name="connsiteY24" fmla="*/ 871488 h 871488"/>
              <a:gd name="connsiteX25" fmla="*/ 444694 w 837681"/>
              <a:gd name="connsiteY25" fmla="*/ 434367 h 871488"/>
              <a:gd name="connsiteX26" fmla="*/ 328918 w 837681"/>
              <a:gd name="connsiteY26" fmla="*/ 755798 h 871488"/>
              <a:gd name="connsiteX27" fmla="*/ 234628 w 837681"/>
              <a:gd name="connsiteY27" fmla="*/ 724751 h 871488"/>
              <a:gd name="connsiteX28" fmla="*/ 143029 w 837681"/>
              <a:gd name="connsiteY28" fmla="*/ 787005 h 871488"/>
              <a:gd name="connsiteX29" fmla="*/ 61634 w 837681"/>
              <a:gd name="connsiteY29" fmla="*/ 681502 h 871488"/>
              <a:gd name="connsiteX30" fmla="*/ 124805 w 837681"/>
              <a:gd name="connsiteY30" fmla="*/ 594936 h 871488"/>
              <a:gd name="connsiteX31" fmla="*/ 111061 w 837681"/>
              <a:gd name="connsiteY31" fmla="*/ 514686 h 871488"/>
              <a:gd name="connsiteX32" fmla="*/ 2939 w 837681"/>
              <a:gd name="connsiteY32" fmla="*/ 488428 h 871488"/>
              <a:gd name="connsiteX0" fmla="*/ 2939 w 837681"/>
              <a:gd name="connsiteY0" fmla="*/ 488428 h 885389"/>
              <a:gd name="connsiteX1" fmla="*/ 6028 w 837681"/>
              <a:gd name="connsiteY1" fmla="*/ 397297 h 885389"/>
              <a:gd name="connsiteX2" fmla="*/ 93914 w 837681"/>
              <a:gd name="connsiteY2" fmla="*/ 357207 h 885389"/>
              <a:gd name="connsiteX3" fmla="*/ 135774 w 837681"/>
              <a:gd name="connsiteY3" fmla="*/ 286086 h 885389"/>
              <a:gd name="connsiteX4" fmla="*/ 87423 w 837681"/>
              <a:gd name="connsiteY4" fmla="*/ 183674 h 885389"/>
              <a:gd name="connsiteX5" fmla="*/ 154309 w 837681"/>
              <a:gd name="connsiteY5" fmla="*/ 125448 h 885389"/>
              <a:gd name="connsiteX6" fmla="*/ 273312 w 837681"/>
              <a:gd name="connsiteY6" fmla="*/ 159273 h 885389"/>
              <a:gd name="connsiteX7" fmla="*/ 327304 w 837681"/>
              <a:gd name="connsiteY7" fmla="*/ 125448 h 885389"/>
              <a:gd name="connsiteX8" fmla="*/ 355106 w 837681"/>
              <a:gd name="connsiteY8" fmla="*/ 6515 h 885389"/>
              <a:gd name="connsiteX9" fmla="*/ 469407 w 837681"/>
              <a:gd name="connsiteY9" fmla="*/ 8059 h 885389"/>
              <a:gd name="connsiteX10" fmla="*/ 498684 w 837681"/>
              <a:gd name="connsiteY10" fmla="*/ 116024 h 885389"/>
              <a:gd name="connsiteX11" fmla="*/ 568261 w 837681"/>
              <a:gd name="connsiteY11" fmla="*/ 150162 h 885389"/>
              <a:gd name="connsiteX12" fmla="*/ 684574 w 837681"/>
              <a:gd name="connsiteY12" fmla="*/ 103355 h 885389"/>
              <a:gd name="connsiteX13" fmla="*/ 753612 w 837681"/>
              <a:gd name="connsiteY13" fmla="*/ 187232 h 885389"/>
              <a:gd name="connsiteX14" fmla="*/ 696618 w 837681"/>
              <a:gd name="connsiteY14" fmla="*/ 283066 h 885389"/>
              <a:gd name="connsiteX15" fmla="*/ 728898 w 837681"/>
              <a:gd name="connsiteY15" fmla="*/ 366405 h 885389"/>
              <a:gd name="connsiteX16" fmla="*/ 818485 w 837681"/>
              <a:gd name="connsiteY16" fmla="*/ 377217 h 885389"/>
              <a:gd name="connsiteX17" fmla="*/ 833932 w 837681"/>
              <a:gd name="connsiteY17" fmla="*/ 496151 h 885389"/>
              <a:gd name="connsiteX18" fmla="*/ 733689 w 837681"/>
              <a:gd name="connsiteY18" fmla="*/ 539331 h 885389"/>
              <a:gd name="connsiteX19" fmla="*/ 704185 w 837681"/>
              <a:gd name="connsiteY19" fmla="*/ 632076 h 885389"/>
              <a:gd name="connsiteX20" fmla="*/ 746359 w 837681"/>
              <a:gd name="connsiteY20" fmla="*/ 725219 h 885389"/>
              <a:gd name="connsiteX21" fmla="*/ 679471 w 837681"/>
              <a:gd name="connsiteY21" fmla="*/ 798892 h 885389"/>
              <a:gd name="connsiteX22" fmla="*/ 560468 w 837681"/>
              <a:gd name="connsiteY22" fmla="*/ 749620 h 885389"/>
              <a:gd name="connsiteX23" fmla="*/ 494120 w 837681"/>
              <a:gd name="connsiteY23" fmla="*/ 768000 h 885389"/>
              <a:gd name="connsiteX24" fmla="*/ 441604 w 837681"/>
              <a:gd name="connsiteY24" fmla="*/ 871488 h 885389"/>
              <a:gd name="connsiteX25" fmla="*/ 345840 w 837681"/>
              <a:gd name="connsiteY25" fmla="*/ 885389 h 885389"/>
              <a:gd name="connsiteX26" fmla="*/ 328918 w 837681"/>
              <a:gd name="connsiteY26" fmla="*/ 755798 h 885389"/>
              <a:gd name="connsiteX27" fmla="*/ 234628 w 837681"/>
              <a:gd name="connsiteY27" fmla="*/ 724751 h 885389"/>
              <a:gd name="connsiteX28" fmla="*/ 143029 w 837681"/>
              <a:gd name="connsiteY28" fmla="*/ 787005 h 885389"/>
              <a:gd name="connsiteX29" fmla="*/ 61634 w 837681"/>
              <a:gd name="connsiteY29" fmla="*/ 681502 h 885389"/>
              <a:gd name="connsiteX30" fmla="*/ 124805 w 837681"/>
              <a:gd name="connsiteY30" fmla="*/ 594936 h 885389"/>
              <a:gd name="connsiteX31" fmla="*/ 111061 w 837681"/>
              <a:gd name="connsiteY31" fmla="*/ 514686 h 885389"/>
              <a:gd name="connsiteX32" fmla="*/ 2939 w 837681"/>
              <a:gd name="connsiteY32" fmla="*/ 488428 h 885389"/>
              <a:gd name="connsiteX0" fmla="*/ 2939 w 837681"/>
              <a:gd name="connsiteY0" fmla="*/ 488428 h 871488"/>
              <a:gd name="connsiteX1" fmla="*/ 6028 w 837681"/>
              <a:gd name="connsiteY1" fmla="*/ 397297 h 871488"/>
              <a:gd name="connsiteX2" fmla="*/ 93914 w 837681"/>
              <a:gd name="connsiteY2" fmla="*/ 357207 h 871488"/>
              <a:gd name="connsiteX3" fmla="*/ 135774 w 837681"/>
              <a:gd name="connsiteY3" fmla="*/ 286086 h 871488"/>
              <a:gd name="connsiteX4" fmla="*/ 87423 w 837681"/>
              <a:gd name="connsiteY4" fmla="*/ 183674 h 871488"/>
              <a:gd name="connsiteX5" fmla="*/ 154309 w 837681"/>
              <a:gd name="connsiteY5" fmla="*/ 125448 h 871488"/>
              <a:gd name="connsiteX6" fmla="*/ 273312 w 837681"/>
              <a:gd name="connsiteY6" fmla="*/ 159273 h 871488"/>
              <a:gd name="connsiteX7" fmla="*/ 327304 w 837681"/>
              <a:gd name="connsiteY7" fmla="*/ 125448 h 871488"/>
              <a:gd name="connsiteX8" fmla="*/ 355106 w 837681"/>
              <a:gd name="connsiteY8" fmla="*/ 6515 h 871488"/>
              <a:gd name="connsiteX9" fmla="*/ 469407 w 837681"/>
              <a:gd name="connsiteY9" fmla="*/ 8059 h 871488"/>
              <a:gd name="connsiteX10" fmla="*/ 498684 w 837681"/>
              <a:gd name="connsiteY10" fmla="*/ 116024 h 871488"/>
              <a:gd name="connsiteX11" fmla="*/ 568261 w 837681"/>
              <a:gd name="connsiteY11" fmla="*/ 150162 h 871488"/>
              <a:gd name="connsiteX12" fmla="*/ 684574 w 837681"/>
              <a:gd name="connsiteY12" fmla="*/ 103355 h 871488"/>
              <a:gd name="connsiteX13" fmla="*/ 753612 w 837681"/>
              <a:gd name="connsiteY13" fmla="*/ 187232 h 871488"/>
              <a:gd name="connsiteX14" fmla="*/ 696618 w 837681"/>
              <a:gd name="connsiteY14" fmla="*/ 283066 h 871488"/>
              <a:gd name="connsiteX15" fmla="*/ 728898 w 837681"/>
              <a:gd name="connsiteY15" fmla="*/ 366405 h 871488"/>
              <a:gd name="connsiteX16" fmla="*/ 818485 w 837681"/>
              <a:gd name="connsiteY16" fmla="*/ 377217 h 871488"/>
              <a:gd name="connsiteX17" fmla="*/ 833932 w 837681"/>
              <a:gd name="connsiteY17" fmla="*/ 496151 h 871488"/>
              <a:gd name="connsiteX18" fmla="*/ 733689 w 837681"/>
              <a:gd name="connsiteY18" fmla="*/ 539331 h 871488"/>
              <a:gd name="connsiteX19" fmla="*/ 704185 w 837681"/>
              <a:gd name="connsiteY19" fmla="*/ 632076 h 871488"/>
              <a:gd name="connsiteX20" fmla="*/ 746359 w 837681"/>
              <a:gd name="connsiteY20" fmla="*/ 725219 h 871488"/>
              <a:gd name="connsiteX21" fmla="*/ 679471 w 837681"/>
              <a:gd name="connsiteY21" fmla="*/ 798892 h 871488"/>
              <a:gd name="connsiteX22" fmla="*/ 560468 w 837681"/>
              <a:gd name="connsiteY22" fmla="*/ 749620 h 871488"/>
              <a:gd name="connsiteX23" fmla="*/ 494120 w 837681"/>
              <a:gd name="connsiteY23" fmla="*/ 768000 h 871488"/>
              <a:gd name="connsiteX24" fmla="*/ 441604 w 837681"/>
              <a:gd name="connsiteY24" fmla="*/ 871488 h 871488"/>
              <a:gd name="connsiteX25" fmla="*/ 345840 w 837681"/>
              <a:gd name="connsiteY25" fmla="*/ 854497 h 871488"/>
              <a:gd name="connsiteX26" fmla="*/ 328918 w 837681"/>
              <a:gd name="connsiteY26" fmla="*/ 755798 h 871488"/>
              <a:gd name="connsiteX27" fmla="*/ 234628 w 837681"/>
              <a:gd name="connsiteY27" fmla="*/ 724751 h 871488"/>
              <a:gd name="connsiteX28" fmla="*/ 143029 w 837681"/>
              <a:gd name="connsiteY28" fmla="*/ 787005 h 871488"/>
              <a:gd name="connsiteX29" fmla="*/ 61634 w 837681"/>
              <a:gd name="connsiteY29" fmla="*/ 681502 h 871488"/>
              <a:gd name="connsiteX30" fmla="*/ 124805 w 837681"/>
              <a:gd name="connsiteY30" fmla="*/ 594936 h 871488"/>
              <a:gd name="connsiteX31" fmla="*/ 111061 w 837681"/>
              <a:gd name="connsiteY31" fmla="*/ 514686 h 871488"/>
              <a:gd name="connsiteX32" fmla="*/ 2939 w 837681"/>
              <a:gd name="connsiteY32" fmla="*/ 488428 h 871488"/>
              <a:gd name="connsiteX0" fmla="*/ 2939 w 837681"/>
              <a:gd name="connsiteY0" fmla="*/ 488428 h 854497"/>
              <a:gd name="connsiteX1" fmla="*/ 6028 w 837681"/>
              <a:gd name="connsiteY1" fmla="*/ 397297 h 854497"/>
              <a:gd name="connsiteX2" fmla="*/ 93914 w 837681"/>
              <a:gd name="connsiteY2" fmla="*/ 357207 h 854497"/>
              <a:gd name="connsiteX3" fmla="*/ 135774 w 837681"/>
              <a:gd name="connsiteY3" fmla="*/ 286086 h 854497"/>
              <a:gd name="connsiteX4" fmla="*/ 87423 w 837681"/>
              <a:gd name="connsiteY4" fmla="*/ 183674 h 854497"/>
              <a:gd name="connsiteX5" fmla="*/ 154309 w 837681"/>
              <a:gd name="connsiteY5" fmla="*/ 125448 h 854497"/>
              <a:gd name="connsiteX6" fmla="*/ 273312 w 837681"/>
              <a:gd name="connsiteY6" fmla="*/ 159273 h 854497"/>
              <a:gd name="connsiteX7" fmla="*/ 327304 w 837681"/>
              <a:gd name="connsiteY7" fmla="*/ 125448 h 854497"/>
              <a:gd name="connsiteX8" fmla="*/ 355106 w 837681"/>
              <a:gd name="connsiteY8" fmla="*/ 6515 h 854497"/>
              <a:gd name="connsiteX9" fmla="*/ 469407 w 837681"/>
              <a:gd name="connsiteY9" fmla="*/ 8059 h 854497"/>
              <a:gd name="connsiteX10" fmla="*/ 498684 w 837681"/>
              <a:gd name="connsiteY10" fmla="*/ 116024 h 854497"/>
              <a:gd name="connsiteX11" fmla="*/ 568261 w 837681"/>
              <a:gd name="connsiteY11" fmla="*/ 150162 h 854497"/>
              <a:gd name="connsiteX12" fmla="*/ 684574 w 837681"/>
              <a:gd name="connsiteY12" fmla="*/ 103355 h 854497"/>
              <a:gd name="connsiteX13" fmla="*/ 753612 w 837681"/>
              <a:gd name="connsiteY13" fmla="*/ 187232 h 854497"/>
              <a:gd name="connsiteX14" fmla="*/ 696618 w 837681"/>
              <a:gd name="connsiteY14" fmla="*/ 283066 h 854497"/>
              <a:gd name="connsiteX15" fmla="*/ 728898 w 837681"/>
              <a:gd name="connsiteY15" fmla="*/ 366405 h 854497"/>
              <a:gd name="connsiteX16" fmla="*/ 818485 w 837681"/>
              <a:gd name="connsiteY16" fmla="*/ 377217 h 854497"/>
              <a:gd name="connsiteX17" fmla="*/ 833932 w 837681"/>
              <a:gd name="connsiteY17" fmla="*/ 496151 h 854497"/>
              <a:gd name="connsiteX18" fmla="*/ 733689 w 837681"/>
              <a:gd name="connsiteY18" fmla="*/ 539331 h 854497"/>
              <a:gd name="connsiteX19" fmla="*/ 704185 w 837681"/>
              <a:gd name="connsiteY19" fmla="*/ 632076 h 854497"/>
              <a:gd name="connsiteX20" fmla="*/ 746359 w 837681"/>
              <a:gd name="connsiteY20" fmla="*/ 725219 h 854497"/>
              <a:gd name="connsiteX21" fmla="*/ 679471 w 837681"/>
              <a:gd name="connsiteY21" fmla="*/ 798892 h 854497"/>
              <a:gd name="connsiteX22" fmla="*/ 560468 w 837681"/>
              <a:gd name="connsiteY22" fmla="*/ 749620 h 854497"/>
              <a:gd name="connsiteX23" fmla="*/ 494120 w 837681"/>
              <a:gd name="connsiteY23" fmla="*/ 768000 h 854497"/>
              <a:gd name="connsiteX24" fmla="*/ 447783 w 837681"/>
              <a:gd name="connsiteY24" fmla="*/ 636710 h 854497"/>
              <a:gd name="connsiteX25" fmla="*/ 345840 w 837681"/>
              <a:gd name="connsiteY25" fmla="*/ 854497 h 854497"/>
              <a:gd name="connsiteX26" fmla="*/ 328918 w 837681"/>
              <a:gd name="connsiteY26" fmla="*/ 755798 h 854497"/>
              <a:gd name="connsiteX27" fmla="*/ 234628 w 837681"/>
              <a:gd name="connsiteY27" fmla="*/ 724751 h 854497"/>
              <a:gd name="connsiteX28" fmla="*/ 143029 w 837681"/>
              <a:gd name="connsiteY28" fmla="*/ 787005 h 854497"/>
              <a:gd name="connsiteX29" fmla="*/ 61634 w 837681"/>
              <a:gd name="connsiteY29" fmla="*/ 681502 h 854497"/>
              <a:gd name="connsiteX30" fmla="*/ 124805 w 837681"/>
              <a:gd name="connsiteY30" fmla="*/ 594936 h 854497"/>
              <a:gd name="connsiteX31" fmla="*/ 111061 w 837681"/>
              <a:gd name="connsiteY31" fmla="*/ 514686 h 854497"/>
              <a:gd name="connsiteX32" fmla="*/ 2939 w 837681"/>
              <a:gd name="connsiteY32" fmla="*/ 488428 h 854497"/>
              <a:gd name="connsiteX0" fmla="*/ 2939 w 837681"/>
              <a:gd name="connsiteY0" fmla="*/ 488428 h 877667"/>
              <a:gd name="connsiteX1" fmla="*/ 6028 w 837681"/>
              <a:gd name="connsiteY1" fmla="*/ 397297 h 877667"/>
              <a:gd name="connsiteX2" fmla="*/ 93914 w 837681"/>
              <a:gd name="connsiteY2" fmla="*/ 357207 h 877667"/>
              <a:gd name="connsiteX3" fmla="*/ 135774 w 837681"/>
              <a:gd name="connsiteY3" fmla="*/ 286086 h 877667"/>
              <a:gd name="connsiteX4" fmla="*/ 87423 w 837681"/>
              <a:gd name="connsiteY4" fmla="*/ 183674 h 877667"/>
              <a:gd name="connsiteX5" fmla="*/ 154309 w 837681"/>
              <a:gd name="connsiteY5" fmla="*/ 125448 h 877667"/>
              <a:gd name="connsiteX6" fmla="*/ 273312 w 837681"/>
              <a:gd name="connsiteY6" fmla="*/ 159273 h 877667"/>
              <a:gd name="connsiteX7" fmla="*/ 327304 w 837681"/>
              <a:gd name="connsiteY7" fmla="*/ 125448 h 877667"/>
              <a:gd name="connsiteX8" fmla="*/ 355106 w 837681"/>
              <a:gd name="connsiteY8" fmla="*/ 6515 h 877667"/>
              <a:gd name="connsiteX9" fmla="*/ 469407 w 837681"/>
              <a:gd name="connsiteY9" fmla="*/ 8059 h 877667"/>
              <a:gd name="connsiteX10" fmla="*/ 498684 w 837681"/>
              <a:gd name="connsiteY10" fmla="*/ 116024 h 877667"/>
              <a:gd name="connsiteX11" fmla="*/ 568261 w 837681"/>
              <a:gd name="connsiteY11" fmla="*/ 150162 h 877667"/>
              <a:gd name="connsiteX12" fmla="*/ 684574 w 837681"/>
              <a:gd name="connsiteY12" fmla="*/ 103355 h 877667"/>
              <a:gd name="connsiteX13" fmla="*/ 753612 w 837681"/>
              <a:gd name="connsiteY13" fmla="*/ 187232 h 877667"/>
              <a:gd name="connsiteX14" fmla="*/ 696618 w 837681"/>
              <a:gd name="connsiteY14" fmla="*/ 283066 h 877667"/>
              <a:gd name="connsiteX15" fmla="*/ 728898 w 837681"/>
              <a:gd name="connsiteY15" fmla="*/ 366405 h 877667"/>
              <a:gd name="connsiteX16" fmla="*/ 818485 w 837681"/>
              <a:gd name="connsiteY16" fmla="*/ 377217 h 877667"/>
              <a:gd name="connsiteX17" fmla="*/ 833932 w 837681"/>
              <a:gd name="connsiteY17" fmla="*/ 496151 h 877667"/>
              <a:gd name="connsiteX18" fmla="*/ 733689 w 837681"/>
              <a:gd name="connsiteY18" fmla="*/ 539331 h 877667"/>
              <a:gd name="connsiteX19" fmla="*/ 704185 w 837681"/>
              <a:gd name="connsiteY19" fmla="*/ 632076 h 877667"/>
              <a:gd name="connsiteX20" fmla="*/ 746359 w 837681"/>
              <a:gd name="connsiteY20" fmla="*/ 725219 h 877667"/>
              <a:gd name="connsiteX21" fmla="*/ 679471 w 837681"/>
              <a:gd name="connsiteY21" fmla="*/ 798892 h 877667"/>
              <a:gd name="connsiteX22" fmla="*/ 560468 w 837681"/>
              <a:gd name="connsiteY22" fmla="*/ 749620 h 877667"/>
              <a:gd name="connsiteX23" fmla="*/ 494120 w 837681"/>
              <a:gd name="connsiteY23" fmla="*/ 768000 h 877667"/>
              <a:gd name="connsiteX24" fmla="*/ 478675 w 837681"/>
              <a:gd name="connsiteY24" fmla="*/ 877667 h 877667"/>
              <a:gd name="connsiteX25" fmla="*/ 345840 w 837681"/>
              <a:gd name="connsiteY25" fmla="*/ 854497 h 877667"/>
              <a:gd name="connsiteX26" fmla="*/ 328918 w 837681"/>
              <a:gd name="connsiteY26" fmla="*/ 755798 h 877667"/>
              <a:gd name="connsiteX27" fmla="*/ 234628 w 837681"/>
              <a:gd name="connsiteY27" fmla="*/ 724751 h 877667"/>
              <a:gd name="connsiteX28" fmla="*/ 143029 w 837681"/>
              <a:gd name="connsiteY28" fmla="*/ 787005 h 877667"/>
              <a:gd name="connsiteX29" fmla="*/ 61634 w 837681"/>
              <a:gd name="connsiteY29" fmla="*/ 681502 h 877667"/>
              <a:gd name="connsiteX30" fmla="*/ 124805 w 837681"/>
              <a:gd name="connsiteY30" fmla="*/ 594936 h 877667"/>
              <a:gd name="connsiteX31" fmla="*/ 111061 w 837681"/>
              <a:gd name="connsiteY31" fmla="*/ 514686 h 877667"/>
              <a:gd name="connsiteX32" fmla="*/ 2939 w 837681"/>
              <a:gd name="connsiteY32" fmla="*/ 488428 h 877667"/>
              <a:gd name="connsiteX0" fmla="*/ 2939 w 837681"/>
              <a:gd name="connsiteY0" fmla="*/ 488428 h 877667"/>
              <a:gd name="connsiteX1" fmla="*/ 6028 w 837681"/>
              <a:gd name="connsiteY1" fmla="*/ 397297 h 877667"/>
              <a:gd name="connsiteX2" fmla="*/ 93914 w 837681"/>
              <a:gd name="connsiteY2" fmla="*/ 357207 h 877667"/>
              <a:gd name="connsiteX3" fmla="*/ 135774 w 837681"/>
              <a:gd name="connsiteY3" fmla="*/ 286086 h 877667"/>
              <a:gd name="connsiteX4" fmla="*/ 87423 w 837681"/>
              <a:gd name="connsiteY4" fmla="*/ 183674 h 877667"/>
              <a:gd name="connsiteX5" fmla="*/ 154309 w 837681"/>
              <a:gd name="connsiteY5" fmla="*/ 125448 h 877667"/>
              <a:gd name="connsiteX6" fmla="*/ 273312 w 837681"/>
              <a:gd name="connsiteY6" fmla="*/ 159273 h 877667"/>
              <a:gd name="connsiteX7" fmla="*/ 327304 w 837681"/>
              <a:gd name="connsiteY7" fmla="*/ 125448 h 877667"/>
              <a:gd name="connsiteX8" fmla="*/ 355106 w 837681"/>
              <a:gd name="connsiteY8" fmla="*/ 6515 h 877667"/>
              <a:gd name="connsiteX9" fmla="*/ 469407 w 837681"/>
              <a:gd name="connsiteY9" fmla="*/ 8059 h 877667"/>
              <a:gd name="connsiteX10" fmla="*/ 498684 w 837681"/>
              <a:gd name="connsiteY10" fmla="*/ 116024 h 877667"/>
              <a:gd name="connsiteX11" fmla="*/ 568261 w 837681"/>
              <a:gd name="connsiteY11" fmla="*/ 150162 h 877667"/>
              <a:gd name="connsiteX12" fmla="*/ 684574 w 837681"/>
              <a:gd name="connsiteY12" fmla="*/ 103355 h 877667"/>
              <a:gd name="connsiteX13" fmla="*/ 753612 w 837681"/>
              <a:gd name="connsiteY13" fmla="*/ 187232 h 877667"/>
              <a:gd name="connsiteX14" fmla="*/ 696618 w 837681"/>
              <a:gd name="connsiteY14" fmla="*/ 283066 h 877667"/>
              <a:gd name="connsiteX15" fmla="*/ 728898 w 837681"/>
              <a:gd name="connsiteY15" fmla="*/ 366405 h 877667"/>
              <a:gd name="connsiteX16" fmla="*/ 818485 w 837681"/>
              <a:gd name="connsiteY16" fmla="*/ 377217 h 877667"/>
              <a:gd name="connsiteX17" fmla="*/ 833932 w 837681"/>
              <a:gd name="connsiteY17" fmla="*/ 496151 h 877667"/>
              <a:gd name="connsiteX18" fmla="*/ 733689 w 837681"/>
              <a:gd name="connsiteY18" fmla="*/ 539331 h 877667"/>
              <a:gd name="connsiteX19" fmla="*/ 704185 w 837681"/>
              <a:gd name="connsiteY19" fmla="*/ 632076 h 877667"/>
              <a:gd name="connsiteX20" fmla="*/ 746359 w 837681"/>
              <a:gd name="connsiteY20" fmla="*/ 725219 h 877667"/>
              <a:gd name="connsiteX21" fmla="*/ 679471 w 837681"/>
              <a:gd name="connsiteY21" fmla="*/ 798892 h 877667"/>
              <a:gd name="connsiteX22" fmla="*/ 560468 w 837681"/>
              <a:gd name="connsiteY22" fmla="*/ 749620 h 877667"/>
              <a:gd name="connsiteX23" fmla="*/ 494120 w 837681"/>
              <a:gd name="connsiteY23" fmla="*/ 768000 h 877667"/>
              <a:gd name="connsiteX24" fmla="*/ 478675 w 837681"/>
              <a:gd name="connsiteY24" fmla="*/ 877667 h 877667"/>
              <a:gd name="connsiteX25" fmla="*/ 432338 w 837681"/>
              <a:gd name="connsiteY25" fmla="*/ 570292 h 877667"/>
              <a:gd name="connsiteX26" fmla="*/ 328918 w 837681"/>
              <a:gd name="connsiteY26" fmla="*/ 755798 h 877667"/>
              <a:gd name="connsiteX27" fmla="*/ 234628 w 837681"/>
              <a:gd name="connsiteY27" fmla="*/ 724751 h 877667"/>
              <a:gd name="connsiteX28" fmla="*/ 143029 w 837681"/>
              <a:gd name="connsiteY28" fmla="*/ 787005 h 877667"/>
              <a:gd name="connsiteX29" fmla="*/ 61634 w 837681"/>
              <a:gd name="connsiteY29" fmla="*/ 681502 h 877667"/>
              <a:gd name="connsiteX30" fmla="*/ 124805 w 837681"/>
              <a:gd name="connsiteY30" fmla="*/ 594936 h 877667"/>
              <a:gd name="connsiteX31" fmla="*/ 111061 w 837681"/>
              <a:gd name="connsiteY31" fmla="*/ 514686 h 877667"/>
              <a:gd name="connsiteX32" fmla="*/ 2939 w 837681"/>
              <a:gd name="connsiteY32" fmla="*/ 488428 h 877667"/>
              <a:gd name="connsiteX0" fmla="*/ 2939 w 837681"/>
              <a:gd name="connsiteY0" fmla="*/ 488428 h 877667"/>
              <a:gd name="connsiteX1" fmla="*/ 6028 w 837681"/>
              <a:gd name="connsiteY1" fmla="*/ 397297 h 877667"/>
              <a:gd name="connsiteX2" fmla="*/ 93914 w 837681"/>
              <a:gd name="connsiteY2" fmla="*/ 357207 h 877667"/>
              <a:gd name="connsiteX3" fmla="*/ 135774 w 837681"/>
              <a:gd name="connsiteY3" fmla="*/ 286086 h 877667"/>
              <a:gd name="connsiteX4" fmla="*/ 87423 w 837681"/>
              <a:gd name="connsiteY4" fmla="*/ 183674 h 877667"/>
              <a:gd name="connsiteX5" fmla="*/ 154309 w 837681"/>
              <a:gd name="connsiteY5" fmla="*/ 125448 h 877667"/>
              <a:gd name="connsiteX6" fmla="*/ 273312 w 837681"/>
              <a:gd name="connsiteY6" fmla="*/ 159273 h 877667"/>
              <a:gd name="connsiteX7" fmla="*/ 327304 w 837681"/>
              <a:gd name="connsiteY7" fmla="*/ 125448 h 877667"/>
              <a:gd name="connsiteX8" fmla="*/ 355106 w 837681"/>
              <a:gd name="connsiteY8" fmla="*/ 6515 h 877667"/>
              <a:gd name="connsiteX9" fmla="*/ 469407 w 837681"/>
              <a:gd name="connsiteY9" fmla="*/ 8059 h 877667"/>
              <a:gd name="connsiteX10" fmla="*/ 498684 w 837681"/>
              <a:gd name="connsiteY10" fmla="*/ 116024 h 877667"/>
              <a:gd name="connsiteX11" fmla="*/ 568261 w 837681"/>
              <a:gd name="connsiteY11" fmla="*/ 150162 h 877667"/>
              <a:gd name="connsiteX12" fmla="*/ 684574 w 837681"/>
              <a:gd name="connsiteY12" fmla="*/ 103355 h 877667"/>
              <a:gd name="connsiteX13" fmla="*/ 753612 w 837681"/>
              <a:gd name="connsiteY13" fmla="*/ 187232 h 877667"/>
              <a:gd name="connsiteX14" fmla="*/ 696618 w 837681"/>
              <a:gd name="connsiteY14" fmla="*/ 283066 h 877667"/>
              <a:gd name="connsiteX15" fmla="*/ 728898 w 837681"/>
              <a:gd name="connsiteY15" fmla="*/ 366405 h 877667"/>
              <a:gd name="connsiteX16" fmla="*/ 818485 w 837681"/>
              <a:gd name="connsiteY16" fmla="*/ 377217 h 877667"/>
              <a:gd name="connsiteX17" fmla="*/ 833932 w 837681"/>
              <a:gd name="connsiteY17" fmla="*/ 496151 h 877667"/>
              <a:gd name="connsiteX18" fmla="*/ 733689 w 837681"/>
              <a:gd name="connsiteY18" fmla="*/ 539331 h 877667"/>
              <a:gd name="connsiteX19" fmla="*/ 704185 w 837681"/>
              <a:gd name="connsiteY19" fmla="*/ 632076 h 877667"/>
              <a:gd name="connsiteX20" fmla="*/ 746359 w 837681"/>
              <a:gd name="connsiteY20" fmla="*/ 725219 h 877667"/>
              <a:gd name="connsiteX21" fmla="*/ 679471 w 837681"/>
              <a:gd name="connsiteY21" fmla="*/ 798892 h 877667"/>
              <a:gd name="connsiteX22" fmla="*/ 560468 w 837681"/>
              <a:gd name="connsiteY22" fmla="*/ 749620 h 877667"/>
              <a:gd name="connsiteX23" fmla="*/ 494120 w 837681"/>
              <a:gd name="connsiteY23" fmla="*/ 768000 h 877667"/>
              <a:gd name="connsiteX24" fmla="*/ 478675 w 837681"/>
              <a:gd name="connsiteY24" fmla="*/ 877667 h 877667"/>
              <a:gd name="connsiteX25" fmla="*/ 352019 w 837681"/>
              <a:gd name="connsiteY25" fmla="*/ 866854 h 877667"/>
              <a:gd name="connsiteX26" fmla="*/ 328918 w 837681"/>
              <a:gd name="connsiteY26" fmla="*/ 755798 h 877667"/>
              <a:gd name="connsiteX27" fmla="*/ 234628 w 837681"/>
              <a:gd name="connsiteY27" fmla="*/ 724751 h 877667"/>
              <a:gd name="connsiteX28" fmla="*/ 143029 w 837681"/>
              <a:gd name="connsiteY28" fmla="*/ 787005 h 877667"/>
              <a:gd name="connsiteX29" fmla="*/ 61634 w 837681"/>
              <a:gd name="connsiteY29" fmla="*/ 681502 h 877667"/>
              <a:gd name="connsiteX30" fmla="*/ 124805 w 837681"/>
              <a:gd name="connsiteY30" fmla="*/ 594936 h 877667"/>
              <a:gd name="connsiteX31" fmla="*/ 111061 w 837681"/>
              <a:gd name="connsiteY31" fmla="*/ 514686 h 877667"/>
              <a:gd name="connsiteX32" fmla="*/ 2939 w 837681"/>
              <a:gd name="connsiteY32" fmla="*/ 488428 h 877667"/>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60468 w 837681"/>
              <a:gd name="connsiteY22" fmla="*/ 749620 h 866854"/>
              <a:gd name="connsiteX23" fmla="*/ 494120 w 837681"/>
              <a:gd name="connsiteY23" fmla="*/ 768000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60468 w 837681"/>
              <a:gd name="connsiteY22" fmla="*/ 749620 h 866854"/>
              <a:gd name="connsiteX23" fmla="*/ 475585 w 837681"/>
              <a:gd name="connsiteY23" fmla="*/ 625897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60468 w 837681"/>
              <a:gd name="connsiteY22" fmla="*/ 749620 h 866854"/>
              <a:gd name="connsiteX23" fmla="*/ 506477 w 837681"/>
              <a:gd name="connsiteY23" fmla="*/ 767999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41933 w 837681"/>
              <a:gd name="connsiteY22" fmla="*/ 619874 h 866854"/>
              <a:gd name="connsiteX23" fmla="*/ 506477 w 837681"/>
              <a:gd name="connsiteY23" fmla="*/ 767999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72824 w 837681"/>
              <a:gd name="connsiteY22" fmla="*/ 724906 h 866854"/>
              <a:gd name="connsiteX23" fmla="*/ 506477 w 837681"/>
              <a:gd name="connsiteY23" fmla="*/ 767999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79471 w 837681"/>
              <a:gd name="connsiteY21" fmla="*/ 798892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543547 w 837681"/>
              <a:gd name="connsiteY21" fmla="*/ 527043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46359 w 837681"/>
              <a:gd name="connsiteY20" fmla="*/ 725219 h 866854"/>
              <a:gd name="connsiteX21" fmla="*/ 685650 w 837681"/>
              <a:gd name="connsiteY21" fmla="*/ 786535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554830 w 837681"/>
              <a:gd name="connsiteY20" fmla="*/ 570760 h 866854"/>
              <a:gd name="connsiteX21" fmla="*/ 685650 w 837681"/>
              <a:gd name="connsiteY21" fmla="*/ 786535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688149 h 866854"/>
              <a:gd name="connsiteX21" fmla="*/ 685650 w 837681"/>
              <a:gd name="connsiteY21" fmla="*/ 786535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85650 w 837681"/>
              <a:gd name="connsiteY21" fmla="*/ 786535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79471 w 837681"/>
              <a:gd name="connsiteY21" fmla="*/ 780359 h 866854"/>
              <a:gd name="connsiteX22" fmla="*/ 685650 w 837681"/>
              <a:gd name="connsiteY22" fmla="*/ 786535 h 866854"/>
              <a:gd name="connsiteX23" fmla="*/ 572824 w 837681"/>
              <a:gd name="connsiteY23" fmla="*/ 724906 h 866854"/>
              <a:gd name="connsiteX24" fmla="*/ 500299 w 837681"/>
              <a:gd name="connsiteY24" fmla="*/ 755642 h 866854"/>
              <a:gd name="connsiteX25" fmla="*/ 460140 w 837681"/>
              <a:gd name="connsiteY25" fmla="*/ 865311 h 866854"/>
              <a:gd name="connsiteX26" fmla="*/ 352019 w 837681"/>
              <a:gd name="connsiteY26" fmla="*/ 866854 h 866854"/>
              <a:gd name="connsiteX27" fmla="*/ 328918 w 837681"/>
              <a:gd name="connsiteY27" fmla="*/ 755798 h 866854"/>
              <a:gd name="connsiteX28" fmla="*/ 234628 w 837681"/>
              <a:gd name="connsiteY28" fmla="*/ 724751 h 866854"/>
              <a:gd name="connsiteX29" fmla="*/ 143029 w 837681"/>
              <a:gd name="connsiteY29" fmla="*/ 787005 h 866854"/>
              <a:gd name="connsiteX30" fmla="*/ 61634 w 837681"/>
              <a:gd name="connsiteY30" fmla="*/ 681502 h 866854"/>
              <a:gd name="connsiteX31" fmla="*/ 124805 w 837681"/>
              <a:gd name="connsiteY31" fmla="*/ 594936 h 866854"/>
              <a:gd name="connsiteX32" fmla="*/ 111061 w 837681"/>
              <a:gd name="connsiteY32" fmla="*/ 514686 h 866854"/>
              <a:gd name="connsiteX33" fmla="*/ 2939 w 837681"/>
              <a:gd name="connsiteY33"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79471 w 837681"/>
              <a:gd name="connsiteY21" fmla="*/ 780359 h 866854"/>
              <a:gd name="connsiteX22" fmla="*/ 580617 w 837681"/>
              <a:gd name="connsiteY22" fmla="*/ 582648 h 866854"/>
              <a:gd name="connsiteX23" fmla="*/ 572824 w 837681"/>
              <a:gd name="connsiteY23" fmla="*/ 724906 h 866854"/>
              <a:gd name="connsiteX24" fmla="*/ 500299 w 837681"/>
              <a:gd name="connsiteY24" fmla="*/ 755642 h 866854"/>
              <a:gd name="connsiteX25" fmla="*/ 460140 w 837681"/>
              <a:gd name="connsiteY25" fmla="*/ 865311 h 866854"/>
              <a:gd name="connsiteX26" fmla="*/ 352019 w 837681"/>
              <a:gd name="connsiteY26" fmla="*/ 866854 h 866854"/>
              <a:gd name="connsiteX27" fmla="*/ 328918 w 837681"/>
              <a:gd name="connsiteY27" fmla="*/ 755798 h 866854"/>
              <a:gd name="connsiteX28" fmla="*/ 234628 w 837681"/>
              <a:gd name="connsiteY28" fmla="*/ 724751 h 866854"/>
              <a:gd name="connsiteX29" fmla="*/ 143029 w 837681"/>
              <a:gd name="connsiteY29" fmla="*/ 787005 h 866854"/>
              <a:gd name="connsiteX30" fmla="*/ 61634 w 837681"/>
              <a:gd name="connsiteY30" fmla="*/ 681502 h 866854"/>
              <a:gd name="connsiteX31" fmla="*/ 124805 w 837681"/>
              <a:gd name="connsiteY31" fmla="*/ 594936 h 866854"/>
              <a:gd name="connsiteX32" fmla="*/ 111061 w 837681"/>
              <a:gd name="connsiteY32" fmla="*/ 514686 h 866854"/>
              <a:gd name="connsiteX33" fmla="*/ 2939 w 837681"/>
              <a:gd name="connsiteY33"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79471 w 837681"/>
              <a:gd name="connsiteY21" fmla="*/ 780359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48579 w 837681"/>
              <a:gd name="connsiteY21" fmla="*/ 718576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60935 w 837681"/>
              <a:gd name="connsiteY21" fmla="*/ 792716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58716 w 837681"/>
              <a:gd name="connsiteY20" fmla="*/ 706684 h 866854"/>
              <a:gd name="connsiteX21" fmla="*/ 679470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684575 w 837681"/>
              <a:gd name="connsiteY20" fmla="*/ 700506 h 866854"/>
              <a:gd name="connsiteX21" fmla="*/ 679470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79470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728898 w 837681"/>
              <a:gd name="connsiteY15" fmla="*/ 366405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592973 w 837681"/>
              <a:gd name="connsiteY15" fmla="*/ 384940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611508 w 837681"/>
              <a:gd name="connsiteY15" fmla="*/ 471437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96618 w 837681"/>
              <a:gd name="connsiteY14" fmla="*/ 283066 h 866854"/>
              <a:gd name="connsiteX15" fmla="*/ 691827 w 837681"/>
              <a:gd name="connsiteY15" fmla="*/ 372583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517445 w 837681"/>
              <a:gd name="connsiteY14" fmla="*/ 283066 h 866854"/>
              <a:gd name="connsiteX15" fmla="*/ 691827 w 837681"/>
              <a:gd name="connsiteY15" fmla="*/ 372583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41013 w 837681"/>
              <a:gd name="connsiteY14" fmla="*/ 283066 h 866854"/>
              <a:gd name="connsiteX15" fmla="*/ 691827 w 837681"/>
              <a:gd name="connsiteY15" fmla="*/ 372583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78083 w 837681"/>
              <a:gd name="connsiteY14" fmla="*/ 283066 h 866854"/>
              <a:gd name="connsiteX15" fmla="*/ 691827 w 837681"/>
              <a:gd name="connsiteY15" fmla="*/ 372583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7681"/>
              <a:gd name="connsiteY0" fmla="*/ 488428 h 866854"/>
              <a:gd name="connsiteX1" fmla="*/ 6028 w 837681"/>
              <a:gd name="connsiteY1" fmla="*/ 397297 h 866854"/>
              <a:gd name="connsiteX2" fmla="*/ 93914 w 837681"/>
              <a:gd name="connsiteY2" fmla="*/ 357207 h 866854"/>
              <a:gd name="connsiteX3" fmla="*/ 135774 w 837681"/>
              <a:gd name="connsiteY3" fmla="*/ 286086 h 866854"/>
              <a:gd name="connsiteX4" fmla="*/ 87423 w 837681"/>
              <a:gd name="connsiteY4" fmla="*/ 183674 h 866854"/>
              <a:gd name="connsiteX5" fmla="*/ 154309 w 837681"/>
              <a:gd name="connsiteY5" fmla="*/ 125448 h 866854"/>
              <a:gd name="connsiteX6" fmla="*/ 273312 w 837681"/>
              <a:gd name="connsiteY6" fmla="*/ 159273 h 866854"/>
              <a:gd name="connsiteX7" fmla="*/ 327304 w 837681"/>
              <a:gd name="connsiteY7" fmla="*/ 125448 h 866854"/>
              <a:gd name="connsiteX8" fmla="*/ 355106 w 837681"/>
              <a:gd name="connsiteY8" fmla="*/ 6515 h 866854"/>
              <a:gd name="connsiteX9" fmla="*/ 469407 w 837681"/>
              <a:gd name="connsiteY9" fmla="*/ 8059 h 866854"/>
              <a:gd name="connsiteX10" fmla="*/ 498684 w 837681"/>
              <a:gd name="connsiteY10" fmla="*/ 116024 h 866854"/>
              <a:gd name="connsiteX11" fmla="*/ 568261 w 837681"/>
              <a:gd name="connsiteY11" fmla="*/ 150162 h 866854"/>
              <a:gd name="connsiteX12" fmla="*/ 684574 w 837681"/>
              <a:gd name="connsiteY12" fmla="*/ 103355 h 866854"/>
              <a:gd name="connsiteX13" fmla="*/ 753612 w 837681"/>
              <a:gd name="connsiteY13" fmla="*/ 187232 h 866854"/>
              <a:gd name="connsiteX14" fmla="*/ 678083 w 837681"/>
              <a:gd name="connsiteY14" fmla="*/ 283066 h 866854"/>
              <a:gd name="connsiteX15" fmla="*/ 710362 w 837681"/>
              <a:gd name="connsiteY15" fmla="*/ 354048 h 866854"/>
              <a:gd name="connsiteX16" fmla="*/ 818485 w 837681"/>
              <a:gd name="connsiteY16" fmla="*/ 377217 h 866854"/>
              <a:gd name="connsiteX17" fmla="*/ 833932 w 837681"/>
              <a:gd name="connsiteY17" fmla="*/ 496151 h 866854"/>
              <a:gd name="connsiteX18" fmla="*/ 733689 w 837681"/>
              <a:gd name="connsiteY18" fmla="*/ 539331 h 866854"/>
              <a:gd name="connsiteX19" fmla="*/ 704185 w 837681"/>
              <a:gd name="connsiteY19" fmla="*/ 632076 h 866854"/>
              <a:gd name="connsiteX20" fmla="*/ 721646 w 837681"/>
              <a:gd name="connsiteY20" fmla="*/ 719041 h 866854"/>
              <a:gd name="connsiteX21" fmla="*/ 660935 w 837681"/>
              <a:gd name="connsiteY21" fmla="*/ 780360 h 866854"/>
              <a:gd name="connsiteX22" fmla="*/ 572824 w 837681"/>
              <a:gd name="connsiteY22" fmla="*/ 724906 h 866854"/>
              <a:gd name="connsiteX23" fmla="*/ 500299 w 837681"/>
              <a:gd name="connsiteY23" fmla="*/ 755642 h 866854"/>
              <a:gd name="connsiteX24" fmla="*/ 460140 w 837681"/>
              <a:gd name="connsiteY24" fmla="*/ 865311 h 866854"/>
              <a:gd name="connsiteX25" fmla="*/ 352019 w 837681"/>
              <a:gd name="connsiteY25" fmla="*/ 866854 h 866854"/>
              <a:gd name="connsiteX26" fmla="*/ 328918 w 837681"/>
              <a:gd name="connsiteY26" fmla="*/ 755798 h 866854"/>
              <a:gd name="connsiteX27" fmla="*/ 234628 w 837681"/>
              <a:gd name="connsiteY27" fmla="*/ 724751 h 866854"/>
              <a:gd name="connsiteX28" fmla="*/ 143029 w 837681"/>
              <a:gd name="connsiteY28" fmla="*/ 787005 h 866854"/>
              <a:gd name="connsiteX29" fmla="*/ 61634 w 837681"/>
              <a:gd name="connsiteY29" fmla="*/ 681502 h 866854"/>
              <a:gd name="connsiteX30" fmla="*/ 124805 w 837681"/>
              <a:gd name="connsiteY30" fmla="*/ 594936 h 866854"/>
              <a:gd name="connsiteX31" fmla="*/ 111061 w 837681"/>
              <a:gd name="connsiteY31" fmla="*/ 514686 h 866854"/>
              <a:gd name="connsiteX32" fmla="*/ 2939 w 837681"/>
              <a:gd name="connsiteY32" fmla="*/ 488428 h 866854"/>
              <a:gd name="connsiteX0" fmla="*/ 2939 w 834340"/>
              <a:gd name="connsiteY0" fmla="*/ 488428 h 866854"/>
              <a:gd name="connsiteX1" fmla="*/ 6028 w 834340"/>
              <a:gd name="connsiteY1" fmla="*/ 397297 h 866854"/>
              <a:gd name="connsiteX2" fmla="*/ 93914 w 834340"/>
              <a:gd name="connsiteY2" fmla="*/ 357207 h 866854"/>
              <a:gd name="connsiteX3" fmla="*/ 135774 w 834340"/>
              <a:gd name="connsiteY3" fmla="*/ 286086 h 866854"/>
              <a:gd name="connsiteX4" fmla="*/ 87423 w 834340"/>
              <a:gd name="connsiteY4" fmla="*/ 183674 h 866854"/>
              <a:gd name="connsiteX5" fmla="*/ 154309 w 834340"/>
              <a:gd name="connsiteY5" fmla="*/ 125448 h 866854"/>
              <a:gd name="connsiteX6" fmla="*/ 273312 w 834340"/>
              <a:gd name="connsiteY6" fmla="*/ 159273 h 866854"/>
              <a:gd name="connsiteX7" fmla="*/ 327304 w 834340"/>
              <a:gd name="connsiteY7" fmla="*/ 125448 h 866854"/>
              <a:gd name="connsiteX8" fmla="*/ 355106 w 834340"/>
              <a:gd name="connsiteY8" fmla="*/ 6515 h 866854"/>
              <a:gd name="connsiteX9" fmla="*/ 469407 w 834340"/>
              <a:gd name="connsiteY9" fmla="*/ 8059 h 866854"/>
              <a:gd name="connsiteX10" fmla="*/ 498684 w 834340"/>
              <a:gd name="connsiteY10" fmla="*/ 116024 h 866854"/>
              <a:gd name="connsiteX11" fmla="*/ 568261 w 834340"/>
              <a:gd name="connsiteY11" fmla="*/ 150162 h 866854"/>
              <a:gd name="connsiteX12" fmla="*/ 684574 w 834340"/>
              <a:gd name="connsiteY12" fmla="*/ 103355 h 866854"/>
              <a:gd name="connsiteX13" fmla="*/ 753612 w 834340"/>
              <a:gd name="connsiteY13" fmla="*/ 187232 h 866854"/>
              <a:gd name="connsiteX14" fmla="*/ 678083 w 834340"/>
              <a:gd name="connsiteY14" fmla="*/ 283066 h 866854"/>
              <a:gd name="connsiteX15" fmla="*/ 710362 w 834340"/>
              <a:gd name="connsiteY15" fmla="*/ 354048 h 866854"/>
              <a:gd name="connsiteX16" fmla="*/ 318036 w 834340"/>
              <a:gd name="connsiteY16" fmla="*/ 377217 h 866854"/>
              <a:gd name="connsiteX17" fmla="*/ 833932 w 834340"/>
              <a:gd name="connsiteY17" fmla="*/ 496151 h 866854"/>
              <a:gd name="connsiteX18" fmla="*/ 733689 w 834340"/>
              <a:gd name="connsiteY18" fmla="*/ 539331 h 866854"/>
              <a:gd name="connsiteX19" fmla="*/ 704185 w 834340"/>
              <a:gd name="connsiteY19" fmla="*/ 632076 h 866854"/>
              <a:gd name="connsiteX20" fmla="*/ 721646 w 834340"/>
              <a:gd name="connsiteY20" fmla="*/ 719041 h 866854"/>
              <a:gd name="connsiteX21" fmla="*/ 660935 w 834340"/>
              <a:gd name="connsiteY21" fmla="*/ 780360 h 866854"/>
              <a:gd name="connsiteX22" fmla="*/ 572824 w 834340"/>
              <a:gd name="connsiteY22" fmla="*/ 724906 h 866854"/>
              <a:gd name="connsiteX23" fmla="*/ 500299 w 834340"/>
              <a:gd name="connsiteY23" fmla="*/ 755642 h 866854"/>
              <a:gd name="connsiteX24" fmla="*/ 460140 w 834340"/>
              <a:gd name="connsiteY24" fmla="*/ 865311 h 866854"/>
              <a:gd name="connsiteX25" fmla="*/ 352019 w 834340"/>
              <a:gd name="connsiteY25" fmla="*/ 866854 h 866854"/>
              <a:gd name="connsiteX26" fmla="*/ 328918 w 834340"/>
              <a:gd name="connsiteY26" fmla="*/ 755798 h 866854"/>
              <a:gd name="connsiteX27" fmla="*/ 234628 w 834340"/>
              <a:gd name="connsiteY27" fmla="*/ 724751 h 866854"/>
              <a:gd name="connsiteX28" fmla="*/ 143029 w 834340"/>
              <a:gd name="connsiteY28" fmla="*/ 787005 h 866854"/>
              <a:gd name="connsiteX29" fmla="*/ 61634 w 834340"/>
              <a:gd name="connsiteY29" fmla="*/ 681502 h 866854"/>
              <a:gd name="connsiteX30" fmla="*/ 124805 w 834340"/>
              <a:gd name="connsiteY30" fmla="*/ 594936 h 866854"/>
              <a:gd name="connsiteX31" fmla="*/ 111061 w 834340"/>
              <a:gd name="connsiteY31" fmla="*/ 514686 h 866854"/>
              <a:gd name="connsiteX32" fmla="*/ 2939 w 834340"/>
              <a:gd name="connsiteY32" fmla="*/ 488428 h 866854"/>
              <a:gd name="connsiteX0" fmla="*/ 2939 w 843198"/>
              <a:gd name="connsiteY0" fmla="*/ 488428 h 866854"/>
              <a:gd name="connsiteX1" fmla="*/ 6028 w 843198"/>
              <a:gd name="connsiteY1" fmla="*/ 397297 h 866854"/>
              <a:gd name="connsiteX2" fmla="*/ 93914 w 843198"/>
              <a:gd name="connsiteY2" fmla="*/ 357207 h 866854"/>
              <a:gd name="connsiteX3" fmla="*/ 135774 w 843198"/>
              <a:gd name="connsiteY3" fmla="*/ 286086 h 866854"/>
              <a:gd name="connsiteX4" fmla="*/ 87423 w 843198"/>
              <a:gd name="connsiteY4" fmla="*/ 183674 h 866854"/>
              <a:gd name="connsiteX5" fmla="*/ 154309 w 843198"/>
              <a:gd name="connsiteY5" fmla="*/ 125448 h 866854"/>
              <a:gd name="connsiteX6" fmla="*/ 273312 w 843198"/>
              <a:gd name="connsiteY6" fmla="*/ 159273 h 866854"/>
              <a:gd name="connsiteX7" fmla="*/ 327304 w 843198"/>
              <a:gd name="connsiteY7" fmla="*/ 125448 h 866854"/>
              <a:gd name="connsiteX8" fmla="*/ 355106 w 843198"/>
              <a:gd name="connsiteY8" fmla="*/ 6515 h 866854"/>
              <a:gd name="connsiteX9" fmla="*/ 469407 w 843198"/>
              <a:gd name="connsiteY9" fmla="*/ 8059 h 866854"/>
              <a:gd name="connsiteX10" fmla="*/ 498684 w 843198"/>
              <a:gd name="connsiteY10" fmla="*/ 116024 h 866854"/>
              <a:gd name="connsiteX11" fmla="*/ 568261 w 843198"/>
              <a:gd name="connsiteY11" fmla="*/ 150162 h 866854"/>
              <a:gd name="connsiteX12" fmla="*/ 684574 w 843198"/>
              <a:gd name="connsiteY12" fmla="*/ 103355 h 866854"/>
              <a:gd name="connsiteX13" fmla="*/ 753612 w 843198"/>
              <a:gd name="connsiteY13" fmla="*/ 187232 h 866854"/>
              <a:gd name="connsiteX14" fmla="*/ 678083 w 843198"/>
              <a:gd name="connsiteY14" fmla="*/ 283066 h 866854"/>
              <a:gd name="connsiteX15" fmla="*/ 710362 w 843198"/>
              <a:gd name="connsiteY15" fmla="*/ 354048 h 866854"/>
              <a:gd name="connsiteX16" fmla="*/ 843198 w 843198"/>
              <a:gd name="connsiteY16" fmla="*/ 377217 h 866854"/>
              <a:gd name="connsiteX17" fmla="*/ 833932 w 843198"/>
              <a:gd name="connsiteY17" fmla="*/ 496151 h 866854"/>
              <a:gd name="connsiteX18" fmla="*/ 733689 w 843198"/>
              <a:gd name="connsiteY18" fmla="*/ 539331 h 866854"/>
              <a:gd name="connsiteX19" fmla="*/ 704185 w 843198"/>
              <a:gd name="connsiteY19" fmla="*/ 632076 h 866854"/>
              <a:gd name="connsiteX20" fmla="*/ 721646 w 843198"/>
              <a:gd name="connsiteY20" fmla="*/ 719041 h 866854"/>
              <a:gd name="connsiteX21" fmla="*/ 660935 w 843198"/>
              <a:gd name="connsiteY21" fmla="*/ 780360 h 866854"/>
              <a:gd name="connsiteX22" fmla="*/ 572824 w 843198"/>
              <a:gd name="connsiteY22" fmla="*/ 724906 h 866854"/>
              <a:gd name="connsiteX23" fmla="*/ 500299 w 843198"/>
              <a:gd name="connsiteY23" fmla="*/ 755642 h 866854"/>
              <a:gd name="connsiteX24" fmla="*/ 460140 w 843198"/>
              <a:gd name="connsiteY24" fmla="*/ 865311 h 866854"/>
              <a:gd name="connsiteX25" fmla="*/ 352019 w 843198"/>
              <a:gd name="connsiteY25" fmla="*/ 866854 h 866854"/>
              <a:gd name="connsiteX26" fmla="*/ 328918 w 843198"/>
              <a:gd name="connsiteY26" fmla="*/ 755798 h 866854"/>
              <a:gd name="connsiteX27" fmla="*/ 234628 w 843198"/>
              <a:gd name="connsiteY27" fmla="*/ 724751 h 866854"/>
              <a:gd name="connsiteX28" fmla="*/ 143029 w 843198"/>
              <a:gd name="connsiteY28" fmla="*/ 787005 h 866854"/>
              <a:gd name="connsiteX29" fmla="*/ 61634 w 843198"/>
              <a:gd name="connsiteY29" fmla="*/ 681502 h 866854"/>
              <a:gd name="connsiteX30" fmla="*/ 124805 w 843198"/>
              <a:gd name="connsiteY30" fmla="*/ 594936 h 866854"/>
              <a:gd name="connsiteX31" fmla="*/ 111061 w 843198"/>
              <a:gd name="connsiteY31" fmla="*/ 514686 h 866854"/>
              <a:gd name="connsiteX32" fmla="*/ 2939 w 843198"/>
              <a:gd name="connsiteY32" fmla="*/ 488428 h 866854"/>
              <a:gd name="connsiteX0" fmla="*/ 2939 w 843198"/>
              <a:gd name="connsiteY0" fmla="*/ 488428 h 866854"/>
              <a:gd name="connsiteX1" fmla="*/ 6028 w 843198"/>
              <a:gd name="connsiteY1" fmla="*/ 397297 h 866854"/>
              <a:gd name="connsiteX2" fmla="*/ 93914 w 843198"/>
              <a:gd name="connsiteY2" fmla="*/ 357207 h 866854"/>
              <a:gd name="connsiteX3" fmla="*/ 135774 w 843198"/>
              <a:gd name="connsiteY3" fmla="*/ 286086 h 866854"/>
              <a:gd name="connsiteX4" fmla="*/ 87423 w 843198"/>
              <a:gd name="connsiteY4" fmla="*/ 183674 h 866854"/>
              <a:gd name="connsiteX5" fmla="*/ 154309 w 843198"/>
              <a:gd name="connsiteY5" fmla="*/ 125448 h 866854"/>
              <a:gd name="connsiteX6" fmla="*/ 273312 w 843198"/>
              <a:gd name="connsiteY6" fmla="*/ 159273 h 866854"/>
              <a:gd name="connsiteX7" fmla="*/ 327304 w 843198"/>
              <a:gd name="connsiteY7" fmla="*/ 125448 h 866854"/>
              <a:gd name="connsiteX8" fmla="*/ 355106 w 843198"/>
              <a:gd name="connsiteY8" fmla="*/ 6515 h 866854"/>
              <a:gd name="connsiteX9" fmla="*/ 469407 w 843198"/>
              <a:gd name="connsiteY9" fmla="*/ 8059 h 866854"/>
              <a:gd name="connsiteX10" fmla="*/ 498684 w 843198"/>
              <a:gd name="connsiteY10" fmla="*/ 116024 h 866854"/>
              <a:gd name="connsiteX11" fmla="*/ 568261 w 843198"/>
              <a:gd name="connsiteY11" fmla="*/ 150162 h 866854"/>
              <a:gd name="connsiteX12" fmla="*/ 684574 w 843198"/>
              <a:gd name="connsiteY12" fmla="*/ 103355 h 866854"/>
              <a:gd name="connsiteX13" fmla="*/ 753612 w 843198"/>
              <a:gd name="connsiteY13" fmla="*/ 187232 h 866854"/>
              <a:gd name="connsiteX14" fmla="*/ 678083 w 843198"/>
              <a:gd name="connsiteY14" fmla="*/ 283066 h 866854"/>
              <a:gd name="connsiteX15" fmla="*/ 710362 w 843198"/>
              <a:gd name="connsiteY15" fmla="*/ 354048 h 866854"/>
              <a:gd name="connsiteX16" fmla="*/ 843198 w 843198"/>
              <a:gd name="connsiteY16" fmla="*/ 377217 h 866854"/>
              <a:gd name="connsiteX17" fmla="*/ 537370 w 843198"/>
              <a:gd name="connsiteY17" fmla="*/ 452902 h 866854"/>
              <a:gd name="connsiteX18" fmla="*/ 733689 w 843198"/>
              <a:gd name="connsiteY18" fmla="*/ 539331 h 866854"/>
              <a:gd name="connsiteX19" fmla="*/ 704185 w 843198"/>
              <a:gd name="connsiteY19" fmla="*/ 632076 h 866854"/>
              <a:gd name="connsiteX20" fmla="*/ 721646 w 843198"/>
              <a:gd name="connsiteY20" fmla="*/ 719041 h 866854"/>
              <a:gd name="connsiteX21" fmla="*/ 660935 w 843198"/>
              <a:gd name="connsiteY21" fmla="*/ 780360 h 866854"/>
              <a:gd name="connsiteX22" fmla="*/ 572824 w 843198"/>
              <a:gd name="connsiteY22" fmla="*/ 724906 h 866854"/>
              <a:gd name="connsiteX23" fmla="*/ 500299 w 843198"/>
              <a:gd name="connsiteY23" fmla="*/ 755642 h 866854"/>
              <a:gd name="connsiteX24" fmla="*/ 460140 w 843198"/>
              <a:gd name="connsiteY24" fmla="*/ 865311 h 866854"/>
              <a:gd name="connsiteX25" fmla="*/ 352019 w 843198"/>
              <a:gd name="connsiteY25" fmla="*/ 866854 h 866854"/>
              <a:gd name="connsiteX26" fmla="*/ 328918 w 843198"/>
              <a:gd name="connsiteY26" fmla="*/ 755798 h 866854"/>
              <a:gd name="connsiteX27" fmla="*/ 234628 w 843198"/>
              <a:gd name="connsiteY27" fmla="*/ 724751 h 866854"/>
              <a:gd name="connsiteX28" fmla="*/ 143029 w 843198"/>
              <a:gd name="connsiteY28" fmla="*/ 787005 h 866854"/>
              <a:gd name="connsiteX29" fmla="*/ 61634 w 843198"/>
              <a:gd name="connsiteY29" fmla="*/ 681502 h 866854"/>
              <a:gd name="connsiteX30" fmla="*/ 124805 w 843198"/>
              <a:gd name="connsiteY30" fmla="*/ 594936 h 866854"/>
              <a:gd name="connsiteX31" fmla="*/ 111061 w 843198"/>
              <a:gd name="connsiteY31" fmla="*/ 514686 h 866854"/>
              <a:gd name="connsiteX32" fmla="*/ 2939 w 843198"/>
              <a:gd name="connsiteY32" fmla="*/ 488428 h 866854"/>
              <a:gd name="connsiteX0" fmla="*/ 2939 w 843198"/>
              <a:gd name="connsiteY0" fmla="*/ 488428 h 866854"/>
              <a:gd name="connsiteX1" fmla="*/ 6028 w 843198"/>
              <a:gd name="connsiteY1" fmla="*/ 397297 h 866854"/>
              <a:gd name="connsiteX2" fmla="*/ 93914 w 843198"/>
              <a:gd name="connsiteY2" fmla="*/ 357207 h 866854"/>
              <a:gd name="connsiteX3" fmla="*/ 135774 w 843198"/>
              <a:gd name="connsiteY3" fmla="*/ 286086 h 866854"/>
              <a:gd name="connsiteX4" fmla="*/ 87423 w 843198"/>
              <a:gd name="connsiteY4" fmla="*/ 183674 h 866854"/>
              <a:gd name="connsiteX5" fmla="*/ 154309 w 843198"/>
              <a:gd name="connsiteY5" fmla="*/ 125448 h 866854"/>
              <a:gd name="connsiteX6" fmla="*/ 273312 w 843198"/>
              <a:gd name="connsiteY6" fmla="*/ 159273 h 866854"/>
              <a:gd name="connsiteX7" fmla="*/ 327304 w 843198"/>
              <a:gd name="connsiteY7" fmla="*/ 125448 h 866854"/>
              <a:gd name="connsiteX8" fmla="*/ 355106 w 843198"/>
              <a:gd name="connsiteY8" fmla="*/ 6515 h 866854"/>
              <a:gd name="connsiteX9" fmla="*/ 469407 w 843198"/>
              <a:gd name="connsiteY9" fmla="*/ 8059 h 866854"/>
              <a:gd name="connsiteX10" fmla="*/ 498684 w 843198"/>
              <a:gd name="connsiteY10" fmla="*/ 116024 h 866854"/>
              <a:gd name="connsiteX11" fmla="*/ 568261 w 843198"/>
              <a:gd name="connsiteY11" fmla="*/ 150162 h 866854"/>
              <a:gd name="connsiteX12" fmla="*/ 684574 w 843198"/>
              <a:gd name="connsiteY12" fmla="*/ 103355 h 866854"/>
              <a:gd name="connsiteX13" fmla="*/ 753612 w 843198"/>
              <a:gd name="connsiteY13" fmla="*/ 187232 h 866854"/>
              <a:gd name="connsiteX14" fmla="*/ 678083 w 843198"/>
              <a:gd name="connsiteY14" fmla="*/ 283066 h 866854"/>
              <a:gd name="connsiteX15" fmla="*/ 710362 w 843198"/>
              <a:gd name="connsiteY15" fmla="*/ 354048 h 866854"/>
              <a:gd name="connsiteX16" fmla="*/ 843198 w 843198"/>
              <a:gd name="connsiteY16" fmla="*/ 377217 h 866854"/>
              <a:gd name="connsiteX17" fmla="*/ 833932 w 843198"/>
              <a:gd name="connsiteY17" fmla="*/ 477615 h 866854"/>
              <a:gd name="connsiteX18" fmla="*/ 733689 w 843198"/>
              <a:gd name="connsiteY18" fmla="*/ 539331 h 866854"/>
              <a:gd name="connsiteX19" fmla="*/ 704185 w 843198"/>
              <a:gd name="connsiteY19" fmla="*/ 632076 h 866854"/>
              <a:gd name="connsiteX20" fmla="*/ 721646 w 843198"/>
              <a:gd name="connsiteY20" fmla="*/ 719041 h 866854"/>
              <a:gd name="connsiteX21" fmla="*/ 660935 w 843198"/>
              <a:gd name="connsiteY21" fmla="*/ 780360 h 866854"/>
              <a:gd name="connsiteX22" fmla="*/ 572824 w 843198"/>
              <a:gd name="connsiteY22" fmla="*/ 724906 h 866854"/>
              <a:gd name="connsiteX23" fmla="*/ 500299 w 843198"/>
              <a:gd name="connsiteY23" fmla="*/ 755642 h 866854"/>
              <a:gd name="connsiteX24" fmla="*/ 460140 w 843198"/>
              <a:gd name="connsiteY24" fmla="*/ 865311 h 866854"/>
              <a:gd name="connsiteX25" fmla="*/ 352019 w 843198"/>
              <a:gd name="connsiteY25" fmla="*/ 866854 h 866854"/>
              <a:gd name="connsiteX26" fmla="*/ 328918 w 843198"/>
              <a:gd name="connsiteY26" fmla="*/ 755798 h 866854"/>
              <a:gd name="connsiteX27" fmla="*/ 234628 w 843198"/>
              <a:gd name="connsiteY27" fmla="*/ 724751 h 866854"/>
              <a:gd name="connsiteX28" fmla="*/ 143029 w 843198"/>
              <a:gd name="connsiteY28" fmla="*/ 787005 h 866854"/>
              <a:gd name="connsiteX29" fmla="*/ 61634 w 843198"/>
              <a:gd name="connsiteY29" fmla="*/ 681502 h 866854"/>
              <a:gd name="connsiteX30" fmla="*/ 124805 w 843198"/>
              <a:gd name="connsiteY30" fmla="*/ 594936 h 866854"/>
              <a:gd name="connsiteX31" fmla="*/ 111061 w 843198"/>
              <a:gd name="connsiteY31" fmla="*/ 514686 h 866854"/>
              <a:gd name="connsiteX32" fmla="*/ 2939 w 843198"/>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83674 h 866854"/>
              <a:gd name="connsiteX5" fmla="*/ 154309 w 839369"/>
              <a:gd name="connsiteY5" fmla="*/ 125448 h 866854"/>
              <a:gd name="connsiteX6" fmla="*/ 273312 w 839369"/>
              <a:gd name="connsiteY6" fmla="*/ 159273 h 866854"/>
              <a:gd name="connsiteX7" fmla="*/ 327304 w 839369"/>
              <a:gd name="connsiteY7" fmla="*/ 125448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83674 h 866854"/>
              <a:gd name="connsiteX5" fmla="*/ 216093 w 839369"/>
              <a:gd name="connsiteY5" fmla="*/ 211946 h 866854"/>
              <a:gd name="connsiteX6" fmla="*/ 273312 w 839369"/>
              <a:gd name="connsiteY6" fmla="*/ 159273 h 866854"/>
              <a:gd name="connsiteX7" fmla="*/ 327304 w 839369"/>
              <a:gd name="connsiteY7" fmla="*/ 125448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83674 h 866854"/>
              <a:gd name="connsiteX5" fmla="*/ 160488 w 839369"/>
              <a:gd name="connsiteY5" fmla="*/ 100735 h 866854"/>
              <a:gd name="connsiteX6" fmla="*/ 273312 w 839369"/>
              <a:gd name="connsiteY6" fmla="*/ 159273 h 866854"/>
              <a:gd name="connsiteX7" fmla="*/ 327304 w 839369"/>
              <a:gd name="connsiteY7" fmla="*/ 125448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58961 h 866854"/>
              <a:gd name="connsiteX5" fmla="*/ 160488 w 839369"/>
              <a:gd name="connsiteY5" fmla="*/ 100735 h 866854"/>
              <a:gd name="connsiteX6" fmla="*/ 273312 w 839369"/>
              <a:gd name="connsiteY6" fmla="*/ 159273 h 866854"/>
              <a:gd name="connsiteX7" fmla="*/ 327304 w 839369"/>
              <a:gd name="connsiteY7" fmla="*/ 125448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58961 h 866854"/>
              <a:gd name="connsiteX5" fmla="*/ 160488 w 839369"/>
              <a:gd name="connsiteY5" fmla="*/ 100735 h 866854"/>
              <a:gd name="connsiteX6" fmla="*/ 273312 w 839369"/>
              <a:gd name="connsiteY6" fmla="*/ 159273 h 866854"/>
              <a:gd name="connsiteX7" fmla="*/ 389087 w 839369"/>
              <a:gd name="connsiteY7" fmla="*/ 156340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58961 h 866854"/>
              <a:gd name="connsiteX5" fmla="*/ 160488 w 839369"/>
              <a:gd name="connsiteY5" fmla="*/ 100735 h 866854"/>
              <a:gd name="connsiteX6" fmla="*/ 273312 w 839369"/>
              <a:gd name="connsiteY6" fmla="*/ 159273 h 866854"/>
              <a:gd name="connsiteX7" fmla="*/ 333482 w 839369"/>
              <a:gd name="connsiteY7" fmla="*/ 100734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8428 h 866854"/>
              <a:gd name="connsiteX1" fmla="*/ 6028 w 839369"/>
              <a:gd name="connsiteY1" fmla="*/ 397297 h 866854"/>
              <a:gd name="connsiteX2" fmla="*/ 93914 w 839369"/>
              <a:gd name="connsiteY2" fmla="*/ 357207 h 866854"/>
              <a:gd name="connsiteX3" fmla="*/ 135774 w 839369"/>
              <a:gd name="connsiteY3" fmla="*/ 286086 h 866854"/>
              <a:gd name="connsiteX4" fmla="*/ 87423 w 839369"/>
              <a:gd name="connsiteY4" fmla="*/ 158961 h 866854"/>
              <a:gd name="connsiteX5" fmla="*/ 160488 w 839369"/>
              <a:gd name="connsiteY5" fmla="*/ 100735 h 866854"/>
              <a:gd name="connsiteX6" fmla="*/ 279490 w 839369"/>
              <a:gd name="connsiteY6" fmla="*/ 146916 h 866854"/>
              <a:gd name="connsiteX7" fmla="*/ 333482 w 839369"/>
              <a:gd name="connsiteY7" fmla="*/ 100734 h 866854"/>
              <a:gd name="connsiteX8" fmla="*/ 355106 w 839369"/>
              <a:gd name="connsiteY8" fmla="*/ 6515 h 866854"/>
              <a:gd name="connsiteX9" fmla="*/ 469407 w 839369"/>
              <a:gd name="connsiteY9" fmla="*/ 8059 h 866854"/>
              <a:gd name="connsiteX10" fmla="*/ 498684 w 839369"/>
              <a:gd name="connsiteY10" fmla="*/ 116024 h 866854"/>
              <a:gd name="connsiteX11" fmla="*/ 568261 w 839369"/>
              <a:gd name="connsiteY11" fmla="*/ 150162 h 866854"/>
              <a:gd name="connsiteX12" fmla="*/ 684574 w 839369"/>
              <a:gd name="connsiteY12" fmla="*/ 103355 h 866854"/>
              <a:gd name="connsiteX13" fmla="*/ 753612 w 839369"/>
              <a:gd name="connsiteY13" fmla="*/ 187232 h 866854"/>
              <a:gd name="connsiteX14" fmla="*/ 678083 w 839369"/>
              <a:gd name="connsiteY14" fmla="*/ 283066 h 866854"/>
              <a:gd name="connsiteX15" fmla="*/ 710362 w 839369"/>
              <a:gd name="connsiteY15" fmla="*/ 354048 h 866854"/>
              <a:gd name="connsiteX16" fmla="*/ 837020 w 839369"/>
              <a:gd name="connsiteY16" fmla="*/ 395752 h 866854"/>
              <a:gd name="connsiteX17" fmla="*/ 833932 w 839369"/>
              <a:gd name="connsiteY17" fmla="*/ 477615 h 866854"/>
              <a:gd name="connsiteX18" fmla="*/ 733689 w 839369"/>
              <a:gd name="connsiteY18" fmla="*/ 539331 h 866854"/>
              <a:gd name="connsiteX19" fmla="*/ 704185 w 839369"/>
              <a:gd name="connsiteY19" fmla="*/ 632076 h 866854"/>
              <a:gd name="connsiteX20" fmla="*/ 721646 w 839369"/>
              <a:gd name="connsiteY20" fmla="*/ 719041 h 866854"/>
              <a:gd name="connsiteX21" fmla="*/ 660935 w 839369"/>
              <a:gd name="connsiteY21" fmla="*/ 780360 h 866854"/>
              <a:gd name="connsiteX22" fmla="*/ 572824 w 839369"/>
              <a:gd name="connsiteY22" fmla="*/ 724906 h 866854"/>
              <a:gd name="connsiteX23" fmla="*/ 500299 w 839369"/>
              <a:gd name="connsiteY23" fmla="*/ 755642 h 866854"/>
              <a:gd name="connsiteX24" fmla="*/ 460140 w 839369"/>
              <a:gd name="connsiteY24" fmla="*/ 865311 h 866854"/>
              <a:gd name="connsiteX25" fmla="*/ 352019 w 839369"/>
              <a:gd name="connsiteY25" fmla="*/ 866854 h 866854"/>
              <a:gd name="connsiteX26" fmla="*/ 328918 w 839369"/>
              <a:gd name="connsiteY26" fmla="*/ 755798 h 866854"/>
              <a:gd name="connsiteX27" fmla="*/ 234628 w 839369"/>
              <a:gd name="connsiteY27" fmla="*/ 724751 h 866854"/>
              <a:gd name="connsiteX28" fmla="*/ 143029 w 839369"/>
              <a:gd name="connsiteY28" fmla="*/ 787005 h 866854"/>
              <a:gd name="connsiteX29" fmla="*/ 61634 w 839369"/>
              <a:gd name="connsiteY29" fmla="*/ 681502 h 866854"/>
              <a:gd name="connsiteX30" fmla="*/ 124805 w 839369"/>
              <a:gd name="connsiteY30" fmla="*/ 594936 h 866854"/>
              <a:gd name="connsiteX31" fmla="*/ 111061 w 839369"/>
              <a:gd name="connsiteY31" fmla="*/ 514686 h 866854"/>
              <a:gd name="connsiteX32" fmla="*/ 2939 w 839369"/>
              <a:gd name="connsiteY32" fmla="*/ 488428 h 866854"/>
              <a:gd name="connsiteX0" fmla="*/ 2939 w 839369"/>
              <a:gd name="connsiteY0" fmla="*/ 484073 h 862499"/>
              <a:gd name="connsiteX1" fmla="*/ 6028 w 839369"/>
              <a:gd name="connsiteY1" fmla="*/ 392942 h 862499"/>
              <a:gd name="connsiteX2" fmla="*/ 93914 w 839369"/>
              <a:gd name="connsiteY2" fmla="*/ 352852 h 862499"/>
              <a:gd name="connsiteX3" fmla="*/ 135774 w 839369"/>
              <a:gd name="connsiteY3" fmla="*/ 281731 h 862499"/>
              <a:gd name="connsiteX4" fmla="*/ 87423 w 839369"/>
              <a:gd name="connsiteY4" fmla="*/ 154606 h 862499"/>
              <a:gd name="connsiteX5" fmla="*/ 160488 w 839369"/>
              <a:gd name="connsiteY5" fmla="*/ 96380 h 862499"/>
              <a:gd name="connsiteX6" fmla="*/ 279490 w 839369"/>
              <a:gd name="connsiteY6" fmla="*/ 142561 h 862499"/>
              <a:gd name="connsiteX7" fmla="*/ 333482 w 839369"/>
              <a:gd name="connsiteY7" fmla="*/ 96379 h 862499"/>
              <a:gd name="connsiteX8" fmla="*/ 392177 w 839369"/>
              <a:gd name="connsiteY8" fmla="*/ 82479 h 862499"/>
              <a:gd name="connsiteX9" fmla="*/ 469407 w 839369"/>
              <a:gd name="connsiteY9" fmla="*/ 3704 h 862499"/>
              <a:gd name="connsiteX10" fmla="*/ 498684 w 839369"/>
              <a:gd name="connsiteY10" fmla="*/ 111669 h 862499"/>
              <a:gd name="connsiteX11" fmla="*/ 568261 w 839369"/>
              <a:gd name="connsiteY11" fmla="*/ 145807 h 862499"/>
              <a:gd name="connsiteX12" fmla="*/ 684574 w 839369"/>
              <a:gd name="connsiteY12" fmla="*/ 99000 h 862499"/>
              <a:gd name="connsiteX13" fmla="*/ 753612 w 839369"/>
              <a:gd name="connsiteY13" fmla="*/ 182877 h 862499"/>
              <a:gd name="connsiteX14" fmla="*/ 678083 w 839369"/>
              <a:gd name="connsiteY14" fmla="*/ 278711 h 862499"/>
              <a:gd name="connsiteX15" fmla="*/ 710362 w 839369"/>
              <a:gd name="connsiteY15" fmla="*/ 349693 h 862499"/>
              <a:gd name="connsiteX16" fmla="*/ 837020 w 839369"/>
              <a:gd name="connsiteY16" fmla="*/ 391397 h 862499"/>
              <a:gd name="connsiteX17" fmla="*/ 833932 w 839369"/>
              <a:gd name="connsiteY17" fmla="*/ 473260 h 862499"/>
              <a:gd name="connsiteX18" fmla="*/ 733689 w 839369"/>
              <a:gd name="connsiteY18" fmla="*/ 534976 h 862499"/>
              <a:gd name="connsiteX19" fmla="*/ 704185 w 839369"/>
              <a:gd name="connsiteY19" fmla="*/ 627721 h 862499"/>
              <a:gd name="connsiteX20" fmla="*/ 721646 w 839369"/>
              <a:gd name="connsiteY20" fmla="*/ 714686 h 862499"/>
              <a:gd name="connsiteX21" fmla="*/ 660935 w 839369"/>
              <a:gd name="connsiteY21" fmla="*/ 776005 h 862499"/>
              <a:gd name="connsiteX22" fmla="*/ 572824 w 839369"/>
              <a:gd name="connsiteY22" fmla="*/ 720551 h 862499"/>
              <a:gd name="connsiteX23" fmla="*/ 500299 w 839369"/>
              <a:gd name="connsiteY23" fmla="*/ 751287 h 862499"/>
              <a:gd name="connsiteX24" fmla="*/ 460140 w 839369"/>
              <a:gd name="connsiteY24" fmla="*/ 860956 h 862499"/>
              <a:gd name="connsiteX25" fmla="*/ 352019 w 839369"/>
              <a:gd name="connsiteY25" fmla="*/ 862499 h 862499"/>
              <a:gd name="connsiteX26" fmla="*/ 328918 w 839369"/>
              <a:gd name="connsiteY26" fmla="*/ 751443 h 862499"/>
              <a:gd name="connsiteX27" fmla="*/ 234628 w 839369"/>
              <a:gd name="connsiteY27" fmla="*/ 720396 h 862499"/>
              <a:gd name="connsiteX28" fmla="*/ 143029 w 839369"/>
              <a:gd name="connsiteY28" fmla="*/ 782650 h 862499"/>
              <a:gd name="connsiteX29" fmla="*/ 61634 w 839369"/>
              <a:gd name="connsiteY29" fmla="*/ 677147 h 862499"/>
              <a:gd name="connsiteX30" fmla="*/ 124805 w 839369"/>
              <a:gd name="connsiteY30" fmla="*/ 590581 h 862499"/>
              <a:gd name="connsiteX31" fmla="*/ 111061 w 839369"/>
              <a:gd name="connsiteY31" fmla="*/ 510331 h 862499"/>
              <a:gd name="connsiteX32" fmla="*/ 2939 w 839369"/>
              <a:gd name="connsiteY32" fmla="*/ 484073 h 862499"/>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20079 h 878874"/>
              <a:gd name="connsiteX10" fmla="*/ 498684 w 839369"/>
              <a:gd name="connsiteY10" fmla="*/ 128044 h 878874"/>
              <a:gd name="connsiteX11" fmla="*/ 568261 w 839369"/>
              <a:gd name="connsiteY11" fmla="*/ 162182 h 878874"/>
              <a:gd name="connsiteX12" fmla="*/ 684574 w 839369"/>
              <a:gd name="connsiteY12" fmla="*/ 115375 h 878874"/>
              <a:gd name="connsiteX13" fmla="*/ 753612 w 839369"/>
              <a:gd name="connsiteY13" fmla="*/ 199252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26158 w 839369"/>
              <a:gd name="connsiteY9" fmla="*/ 125112 h 878874"/>
              <a:gd name="connsiteX10" fmla="*/ 498684 w 839369"/>
              <a:gd name="connsiteY10" fmla="*/ 128044 h 878874"/>
              <a:gd name="connsiteX11" fmla="*/ 568261 w 839369"/>
              <a:gd name="connsiteY11" fmla="*/ 162182 h 878874"/>
              <a:gd name="connsiteX12" fmla="*/ 684574 w 839369"/>
              <a:gd name="connsiteY12" fmla="*/ 115375 h 878874"/>
              <a:gd name="connsiteX13" fmla="*/ 753612 w 839369"/>
              <a:gd name="connsiteY13" fmla="*/ 199252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115375 h 878874"/>
              <a:gd name="connsiteX13" fmla="*/ 753612 w 839369"/>
              <a:gd name="connsiteY13" fmla="*/ 199252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53612 w 839369"/>
              <a:gd name="connsiteY13" fmla="*/ 199252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78083 w 839369"/>
              <a:gd name="connsiteY14" fmla="*/ 295086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10362 w 839369"/>
              <a:gd name="connsiteY15" fmla="*/ 366068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407772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489635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3689 w 839369"/>
              <a:gd name="connsiteY18" fmla="*/ 551351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704185 w 839369"/>
              <a:gd name="connsiteY19" fmla="*/ 644096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716542 w 839369"/>
              <a:gd name="connsiteY19" fmla="*/ 619382 h 878874"/>
              <a:gd name="connsiteX20" fmla="*/ 721646 w 839369"/>
              <a:gd name="connsiteY20" fmla="*/ 731061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716542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500299 w 839369"/>
              <a:gd name="connsiteY23" fmla="*/ 767662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60140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2939 w 839369"/>
              <a:gd name="connsiteY0" fmla="*/ 500448 h 878874"/>
              <a:gd name="connsiteX1" fmla="*/ 6028 w 839369"/>
              <a:gd name="connsiteY1" fmla="*/ 409317 h 878874"/>
              <a:gd name="connsiteX2" fmla="*/ 93914 w 839369"/>
              <a:gd name="connsiteY2" fmla="*/ 369227 h 878874"/>
              <a:gd name="connsiteX3" fmla="*/ 135774 w 839369"/>
              <a:gd name="connsiteY3" fmla="*/ 298106 h 878874"/>
              <a:gd name="connsiteX4" fmla="*/ 87423 w 839369"/>
              <a:gd name="connsiteY4" fmla="*/ 170981 h 878874"/>
              <a:gd name="connsiteX5" fmla="*/ 160488 w 839369"/>
              <a:gd name="connsiteY5" fmla="*/ 112755 h 878874"/>
              <a:gd name="connsiteX6" fmla="*/ 279490 w 839369"/>
              <a:gd name="connsiteY6" fmla="*/ 158936 h 878874"/>
              <a:gd name="connsiteX7" fmla="*/ 333482 w 839369"/>
              <a:gd name="connsiteY7" fmla="*/ 112754 h 878874"/>
              <a:gd name="connsiteX8" fmla="*/ 355106 w 839369"/>
              <a:gd name="connsiteY8" fmla="*/ 0 h 878874"/>
              <a:gd name="connsiteX9" fmla="*/ 469407 w 839369"/>
              <a:gd name="connsiteY9" fmla="*/ 32436 h 878874"/>
              <a:gd name="connsiteX10" fmla="*/ 498684 w 839369"/>
              <a:gd name="connsiteY10" fmla="*/ 128044 h 878874"/>
              <a:gd name="connsiteX11" fmla="*/ 568261 w 839369"/>
              <a:gd name="connsiteY11" fmla="*/ 162182 h 878874"/>
              <a:gd name="connsiteX12" fmla="*/ 684574 w 839369"/>
              <a:gd name="connsiteY12" fmla="*/ 72126 h 878874"/>
              <a:gd name="connsiteX13" fmla="*/ 772147 w 839369"/>
              <a:gd name="connsiteY13" fmla="*/ 193073 h 878874"/>
              <a:gd name="connsiteX14" fmla="*/ 696618 w 839369"/>
              <a:gd name="connsiteY14" fmla="*/ 264194 h 878874"/>
              <a:gd name="connsiteX15" fmla="*/ 735076 w 839369"/>
              <a:gd name="connsiteY15" fmla="*/ 353711 h 878874"/>
              <a:gd name="connsiteX16" fmla="*/ 837020 w 839369"/>
              <a:gd name="connsiteY16" fmla="*/ 383059 h 878874"/>
              <a:gd name="connsiteX17" fmla="*/ 833932 w 839369"/>
              <a:gd name="connsiteY17" fmla="*/ 508170 h 878874"/>
              <a:gd name="connsiteX18" fmla="*/ 739868 w 839369"/>
              <a:gd name="connsiteY18" fmla="*/ 526637 h 878874"/>
              <a:gd name="connsiteX19" fmla="*/ 698007 w 839369"/>
              <a:gd name="connsiteY19" fmla="*/ 619382 h 878874"/>
              <a:gd name="connsiteX20" fmla="*/ 764895 w 839369"/>
              <a:gd name="connsiteY20" fmla="*/ 700169 h 878874"/>
              <a:gd name="connsiteX21" fmla="*/ 660935 w 839369"/>
              <a:gd name="connsiteY21" fmla="*/ 792380 h 878874"/>
              <a:gd name="connsiteX22" fmla="*/ 572824 w 839369"/>
              <a:gd name="connsiteY22" fmla="*/ 736926 h 878874"/>
              <a:gd name="connsiteX23" fmla="*/ 494120 w 839369"/>
              <a:gd name="connsiteY23" fmla="*/ 780018 h 878874"/>
              <a:gd name="connsiteX24" fmla="*/ 478675 w 839369"/>
              <a:gd name="connsiteY24" fmla="*/ 877331 h 878874"/>
              <a:gd name="connsiteX25" fmla="*/ 352019 w 839369"/>
              <a:gd name="connsiteY25" fmla="*/ 878874 h 878874"/>
              <a:gd name="connsiteX26" fmla="*/ 328918 w 839369"/>
              <a:gd name="connsiteY26" fmla="*/ 767818 h 878874"/>
              <a:gd name="connsiteX27" fmla="*/ 234628 w 839369"/>
              <a:gd name="connsiteY27" fmla="*/ 736771 h 878874"/>
              <a:gd name="connsiteX28" fmla="*/ 143029 w 839369"/>
              <a:gd name="connsiteY28" fmla="*/ 799025 h 878874"/>
              <a:gd name="connsiteX29" fmla="*/ 61634 w 839369"/>
              <a:gd name="connsiteY29" fmla="*/ 693522 h 878874"/>
              <a:gd name="connsiteX30" fmla="*/ 124805 w 839369"/>
              <a:gd name="connsiteY30" fmla="*/ 606956 h 878874"/>
              <a:gd name="connsiteX31" fmla="*/ 111061 w 839369"/>
              <a:gd name="connsiteY31" fmla="*/ 526706 h 878874"/>
              <a:gd name="connsiteX32" fmla="*/ 2939 w 839369"/>
              <a:gd name="connsiteY32" fmla="*/ 500448 h 878874"/>
              <a:gd name="connsiteX0" fmla="*/ 0 w 867322"/>
              <a:gd name="connsiteY0" fmla="*/ 500448 h 878874"/>
              <a:gd name="connsiteX1" fmla="*/ 33981 w 867322"/>
              <a:gd name="connsiteY1" fmla="*/ 409317 h 878874"/>
              <a:gd name="connsiteX2" fmla="*/ 121867 w 867322"/>
              <a:gd name="connsiteY2" fmla="*/ 369227 h 878874"/>
              <a:gd name="connsiteX3" fmla="*/ 163727 w 867322"/>
              <a:gd name="connsiteY3" fmla="*/ 298106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39014 w 867322"/>
              <a:gd name="connsiteY31" fmla="*/ 526706 h 878874"/>
              <a:gd name="connsiteX32" fmla="*/ 0 w 867322"/>
              <a:gd name="connsiteY32" fmla="*/ 500448 h 878874"/>
              <a:gd name="connsiteX0" fmla="*/ 0 w 867322"/>
              <a:gd name="connsiteY0" fmla="*/ 500448 h 878874"/>
              <a:gd name="connsiteX1" fmla="*/ 27802 w 867322"/>
              <a:gd name="connsiteY1" fmla="*/ 384603 h 878874"/>
              <a:gd name="connsiteX2" fmla="*/ 121867 w 867322"/>
              <a:gd name="connsiteY2" fmla="*/ 369227 h 878874"/>
              <a:gd name="connsiteX3" fmla="*/ 163727 w 867322"/>
              <a:gd name="connsiteY3" fmla="*/ 298106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39014 w 867322"/>
              <a:gd name="connsiteY31" fmla="*/ 526706 h 878874"/>
              <a:gd name="connsiteX32" fmla="*/ 0 w 867322"/>
              <a:gd name="connsiteY32" fmla="*/ 500448 h 878874"/>
              <a:gd name="connsiteX0" fmla="*/ 1653 w 868975"/>
              <a:gd name="connsiteY0" fmla="*/ 500448 h 878874"/>
              <a:gd name="connsiteX1" fmla="*/ 6232 w 868975"/>
              <a:gd name="connsiteY1" fmla="*/ 372991 h 878874"/>
              <a:gd name="connsiteX2" fmla="*/ 123520 w 868975"/>
              <a:gd name="connsiteY2" fmla="*/ 369227 h 878874"/>
              <a:gd name="connsiteX3" fmla="*/ 165380 w 868975"/>
              <a:gd name="connsiteY3" fmla="*/ 298106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1653 w 868975"/>
              <a:gd name="connsiteY0" fmla="*/ 500448 h 878874"/>
              <a:gd name="connsiteX1" fmla="*/ 6232 w 868975"/>
              <a:gd name="connsiteY1" fmla="*/ 372991 h 878874"/>
              <a:gd name="connsiteX2" fmla="*/ 114811 w 868975"/>
              <a:gd name="connsiteY2" fmla="*/ 357615 h 878874"/>
              <a:gd name="connsiteX3" fmla="*/ 165380 w 868975"/>
              <a:gd name="connsiteY3" fmla="*/ 298106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1653 w 868975"/>
              <a:gd name="connsiteY0" fmla="*/ 500448 h 878874"/>
              <a:gd name="connsiteX1" fmla="*/ 6232 w 868975"/>
              <a:gd name="connsiteY1" fmla="*/ 372991 h 878874"/>
              <a:gd name="connsiteX2" fmla="*/ 114811 w 868975"/>
              <a:gd name="connsiteY2" fmla="*/ 357615 h 878874"/>
              <a:gd name="connsiteX3" fmla="*/ 156672 w 868975"/>
              <a:gd name="connsiteY3" fmla="*/ 274883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1653 w 868975"/>
              <a:gd name="connsiteY0" fmla="*/ 500448 h 878874"/>
              <a:gd name="connsiteX1" fmla="*/ 6232 w 868975"/>
              <a:gd name="connsiteY1" fmla="*/ 372991 h 878874"/>
              <a:gd name="connsiteX2" fmla="*/ 114811 w 868975"/>
              <a:gd name="connsiteY2" fmla="*/ 357615 h 878874"/>
              <a:gd name="connsiteX3" fmla="*/ 156672 w 868975"/>
              <a:gd name="connsiteY3" fmla="*/ 274883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1653 w 868975"/>
              <a:gd name="connsiteY0" fmla="*/ 500448 h 878874"/>
              <a:gd name="connsiteX1" fmla="*/ 6232 w 868975"/>
              <a:gd name="connsiteY1" fmla="*/ 372991 h 878874"/>
              <a:gd name="connsiteX2" fmla="*/ 114811 w 868975"/>
              <a:gd name="connsiteY2" fmla="*/ 357615 h 878874"/>
              <a:gd name="connsiteX3" fmla="*/ 156672 w 868975"/>
              <a:gd name="connsiteY3" fmla="*/ 274883 h 878874"/>
              <a:gd name="connsiteX4" fmla="*/ 117029 w 868975"/>
              <a:gd name="connsiteY4" fmla="*/ 170981 h 878874"/>
              <a:gd name="connsiteX5" fmla="*/ 190094 w 868975"/>
              <a:gd name="connsiteY5" fmla="*/ 112755 h 878874"/>
              <a:gd name="connsiteX6" fmla="*/ 309096 w 868975"/>
              <a:gd name="connsiteY6" fmla="*/ 158936 h 878874"/>
              <a:gd name="connsiteX7" fmla="*/ 363088 w 868975"/>
              <a:gd name="connsiteY7" fmla="*/ 112754 h 878874"/>
              <a:gd name="connsiteX8" fmla="*/ 384712 w 868975"/>
              <a:gd name="connsiteY8" fmla="*/ 0 h 878874"/>
              <a:gd name="connsiteX9" fmla="*/ 499013 w 868975"/>
              <a:gd name="connsiteY9" fmla="*/ 32436 h 878874"/>
              <a:gd name="connsiteX10" fmla="*/ 528290 w 868975"/>
              <a:gd name="connsiteY10" fmla="*/ 128044 h 878874"/>
              <a:gd name="connsiteX11" fmla="*/ 597867 w 868975"/>
              <a:gd name="connsiteY11" fmla="*/ 162182 h 878874"/>
              <a:gd name="connsiteX12" fmla="*/ 714180 w 868975"/>
              <a:gd name="connsiteY12" fmla="*/ 72126 h 878874"/>
              <a:gd name="connsiteX13" fmla="*/ 801753 w 868975"/>
              <a:gd name="connsiteY13" fmla="*/ 193073 h 878874"/>
              <a:gd name="connsiteX14" fmla="*/ 726224 w 868975"/>
              <a:gd name="connsiteY14" fmla="*/ 264194 h 878874"/>
              <a:gd name="connsiteX15" fmla="*/ 764682 w 868975"/>
              <a:gd name="connsiteY15" fmla="*/ 353711 h 878874"/>
              <a:gd name="connsiteX16" fmla="*/ 866626 w 868975"/>
              <a:gd name="connsiteY16" fmla="*/ 383059 h 878874"/>
              <a:gd name="connsiteX17" fmla="*/ 863538 w 868975"/>
              <a:gd name="connsiteY17" fmla="*/ 508170 h 878874"/>
              <a:gd name="connsiteX18" fmla="*/ 769474 w 868975"/>
              <a:gd name="connsiteY18" fmla="*/ 526637 h 878874"/>
              <a:gd name="connsiteX19" fmla="*/ 727613 w 868975"/>
              <a:gd name="connsiteY19" fmla="*/ 619382 h 878874"/>
              <a:gd name="connsiteX20" fmla="*/ 794501 w 868975"/>
              <a:gd name="connsiteY20" fmla="*/ 700169 h 878874"/>
              <a:gd name="connsiteX21" fmla="*/ 690541 w 868975"/>
              <a:gd name="connsiteY21" fmla="*/ 792380 h 878874"/>
              <a:gd name="connsiteX22" fmla="*/ 602430 w 868975"/>
              <a:gd name="connsiteY22" fmla="*/ 736926 h 878874"/>
              <a:gd name="connsiteX23" fmla="*/ 523726 w 868975"/>
              <a:gd name="connsiteY23" fmla="*/ 780018 h 878874"/>
              <a:gd name="connsiteX24" fmla="*/ 508281 w 868975"/>
              <a:gd name="connsiteY24" fmla="*/ 877331 h 878874"/>
              <a:gd name="connsiteX25" fmla="*/ 381625 w 868975"/>
              <a:gd name="connsiteY25" fmla="*/ 878874 h 878874"/>
              <a:gd name="connsiteX26" fmla="*/ 358524 w 868975"/>
              <a:gd name="connsiteY26" fmla="*/ 767818 h 878874"/>
              <a:gd name="connsiteX27" fmla="*/ 264234 w 868975"/>
              <a:gd name="connsiteY27" fmla="*/ 736771 h 878874"/>
              <a:gd name="connsiteX28" fmla="*/ 172635 w 868975"/>
              <a:gd name="connsiteY28" fmla="*/ 799025 h 878874"/>
              <a:gd name="connsiteX29" fmla="*/ 91240 w 868975"/>
              <a:gd name="connsiteY29" fmla="*/ 693522 h 878874"/>
              <a:gd name="connsiteX30" fmla="*/ 154411 w 868975"/>
              <a:gd name="connsiteY30" fmla="*/ 606956 h 878874"/>
              <a:gd name="connsiteX31" fmla="*/ 140667 w 868975"/>
              <a:gd name="connsiteY31" fmla="*/ 526706 h 878874"/>
              <a:gd name="connsiteX32" fmla="*/ 1653 w 868975"/>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39014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39014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52758 w 867322"/>
              <a:gd name="connsiteY30" fmla="*/ 606956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89587 w 867322"/>
              <a:gd name="connsiteY29" fmla="*/ 693522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9972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88888 w 867322"/>
              <a:gd name="connsiteY21" fmla="*/ 792380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1263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94694 w 867322"/>
              <a:gd name="connsiteY21" fmla="*/ 795283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1263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94694 w 867322"/>
              <a:gd name="connsiteY21" fmla="*/ 795283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1263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7322"/>
              <a:gd name="connsiteY0" fmla="*/ 500448 h 878874"/>
              <a:gd name="connsiteX1" fmla="*/ 4579 w 867322"/>
              <a:gd name="connsiteY1" fmla="*/ 372991 h 878874"/>
              <a:gd name="connsiteX2" fmla="*/ 113158 w 867322"/>
              <a:gd name="connsiteY2" fmla="*/ 357615 h 878874"/>
              <a:gd name="connsiteX3" fmla="*/ 155019 w 867322"/>
              <a:gd name="connsiteY3" fmla="*/ 274883 h 878874"/>
              <a:gd name="connsiteX4" fmla="*/ 115376 w 867322"/>
              <a:gd name="connsiteY4" fmla="*/ 170981 h 878874"/>
              <a:gd name="connsiteX5" fmla="*/ 188441 w 867322"/>
              <a:gd name="connsiteY5" fmla="*/ 112755 h 878874"/>
              <a:gd name="connsiteX6" fmla="*/ 307443 w 867322"/>
              <a:gd name="connsiteY6" fmla="*/ 158936 h 878874"/>
              <a:gd name="connsiteX7" fmla="*/ 361435 w 867322"/>
              <a:gd name="connsiteY7" fmla="*/ 112754 h 878874"/>
              <a:gd name="connsiteX8" fmla="*/ 383059 w 867322"/>
              <a:gd name="connsiteY8" fmla="*/ 0 h 878874"/>
              <a:gd name="connsiteX9" fmla="*/ 497360 w 867322"/>
              <a:gd name="connsiteY9" fmla="*/ 32436 h 878874"/>
              <a:gd name="connsiteX10" fmla="*/ 526637 w 867322"/>
              <a:gd name="connsiteY10" fmla="*/ 128044 h 878874"/>
              <a:gd name="connsiteX11" fmla="*/ 596214 w 867322"/>
              <a:gd name="connsiteY11" fmla="*/ 162182 h 878874"/>
              <a:gd name="connsiteX12" fmla="*/ 712527 w 867322"/>
              <a:gd name="connsiteY12" fmla="*/ 72126 h 878874"/>
              <a:gd name="connsiteX13" fmla="*/ 800100 w 867322"/>
              <a:gd name="connsiteY13" fmla="*/ 193073 h 878874"/>
              <a:gd name="connsiteX14" fmla="*/ 724571 w 867322"/>
              <a:gd name="connsiteY14" fmla="*/ 264194 h 878874"/>
              <a:gd name="connsiteX15" fmla="*/ 763029 w 867322"/>
              <a:gd name="connsiteY15" fmla="*/ 353711 h 878874"/>
              <a:gd name="connsiteX16" fmla="*/ 864973 w 867322"/>
              <a:gd name="connsiteY16" fmla="*/ 383059 h 878874"/>
              <a:gd name="connsiteX17" fmla="*/ 861885 w 867322"/>
              <a:gd name="connsiteY17" fmla="*/ 508170 h 878874"/>
              <a:gd name="connsiteX18" fmla="*/ 767821 w 867322"/>
              <a:gd name="connsiteY18" fmla="*/ 526637 h 878874"/>
              <a:gd name="connsiteX19" fmla="*/ 725960 w 867322"/>
              <a:gd name="connsiteY19" fmla="*/ 619382 h 878874"/>
              <a:gd name="connsiteX20" fmla="*/ 792848 w 867322"/>
              <a:gd name="connsiteY20" fmla="*/ 700169 h 878874"/>
              <a:gd name="connsiteX21" fmla="*/ 691791 w 867322"/>
              <a:gd name="connsiteY21" fmla="*/ 798186 h 878874"/>
              <a:gd name="connsiteX22" fmla="*/ 600777 w 867322"/>
              <a:gd name="connsiteY22" fmla="*/ 736926 h 878874"/>
              <a:gd name="connsiteX23" fmla="*/ 522073 w 867322"/>
              <a:gd name="connsiteY23" fmla="*/ 780018 h 878874"/>
              <a:gd name="connsiteX24" fmla="*/ 506628 w 867322"/>
              <a:gd name="connsiteY24" fmla="*/ 877331 h 878874"/>
              <a:gd name="connsiteX25" fmla="*/ 371263 w 867322"/>
              <a:gd name="connsiteY25" fmla="*/ 878874 h 878874"/>
              <a:gd name="connsiteX26" fmla="*/ 356871 w 867322"/>
              <a:gd name="connsiteY26" fmla="*/ 767818 h 878874"/>
              <a:gd name="connsiteX27" fmla="*/ 262581 w 867322"/>
              <a:gd name="connsiteY27" fmla="*/ 736771 h 878874"/>
              <a:gd name="connsiteX28" fmla="*/ 170982 w 867322"/>
              <a:gd name="connsiteY28" fmla="*/ 799025 h 878874"/>
              <a:gd name="connsiteX29" fmla="*/ 77976 w 867322"/>
              <a:gd name="connsiteY29" fmla="*/ 702230 h 878874"/>
              <a:gd name="connsiteX30" fmla="*/ 146952 w 867322"/>
              <a:gd name="connsiteY30" fmla="*/ 624373 h 878874"/>
              <a:gd name="connsiteX31" fmla="*/ 112888 w 867322"/>
              <a:gd name="connsiteY31" fmla="*/ 526706 h 878874"/>
              <a:gd name="connsiteX32" fmla="*/ 0 w 867322"/>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800100 w 864973"/>
              <a:gd name="connsiteY13" fmla="*/ 193073 h 878874"/>
              <a:gd name="connsiteX14" fmla="*/ 724571 w 864973"/>
              <a:gd name="connsiteY14" fmla="*/ 264194 h 878874"/>
              <a:gd name="connsiteX15" fmla="*/ 763029 w 864973"/>
              <a:gd name="connsiteY15" fmla="*/ 353711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800100 w 864973"/>
              <a:gd name="connsiteY13" fmla="*/ 193073 h 878874"/>
              <a:gd name="connsiteX14" fmla="*/ 724571 w 864973"/>
              <a:gd name="connsiteY14" fmla="*/ 264194 h 878874"/>
              <a:gd name="connsiteX15" fmla="*/ 763029 w 864973"/>
              <a:gd name="connsiteY15" fmla="*/ 353711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800100 w 864973"/>
              <a:gd name="connsiteY13" fmla="*/ 193073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800100 w 864973"/>
              <a:gd name="connsiteY13" fmla="*/ 193073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12527 w 864973"/>
              <a:gd name="connsiteY12" fmla="*/ 72126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497360 w 864973"/>
              <a:gd name="connsiteY9" fmla="*/ 32436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503166 w 864973"/>
              <a:gd name="connsiteY9" fmla="*/ 15019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503166 w 864973"/>
              <a:gd name="connsiteY9" fmla="*/ 15019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500448 h 878874"/>
              <a:gd name="connsiteX1" fmla="*/ 4579 w 864973"/>
              <a:gd name="connsiteY1" fmla="*/ 372991 h 878874"/>
              <a:gd name="connsiteX2" fmla="*/ 113158 w 864973"/>
              <a:gd name="connsiteY2" fmla="*/ 357615 h 878874"/>
              <a:gd name="connsiteX3" fmla="*/ 155019 w 864973"/>
              <a:gd name="connsiteY3" fmla="*/ 274883 h 878874"/>
              <a:gd name="connsiteX4" fmla="*/ 115376 w 864973"/>
              <a:gd name="connsiteY4" fmla="*/ 170981 h 878874"/>
              <a:gd name="connsiteX5" fmla="*/ 188441 w 864973"/>
              <a:gd name="connsiteY5" fmla="*/ 112755 h 878874"/>
              <a:gd name="connsiteX6" fmla="*/ 307443 w 864973"/>
              <a:gd name="connsiteY6" fmla="*/ 158936 h 878874"/>
              <a:gd name="connsiteX7" fmla="*/ 361435 w 864973"/>
              <a:gd name="connsiteY7" fmla="*/ 112754 h 878874"/>
              <a:gd name="connsiteX8" fmla="*/ 383059 w 864973"/>
              <a:gd name="connsiteY8" fmla="*/ 0 h 878874"/>
              <a:gd name="connsiteX9" fmla="*/ 503166 w 864973"/>
              <a:gd name="connsiteY9" fmla="*/ 15019 h 878874"/>
              <a:gd name="connsiteX10" fmla="*/ 526637 w 864973"/>
              <a:gd name="connsiteY10" fmla="*/ 128044 h 878874"/>
              <a:gd name="connsiteX11" fmla="*/ 596214 w 864973"/>
              <a:gd name="connsiteY11" fmla="*/ 162182 h 878874"/>
              <a:gd name="connsiteX12" fmla="*/ 703818 w 864973"/>
              <a:gd name="connsiteY12" fmla="*/ 83737 h 878874"/>
              <a:gd name="connsiteX13" fmla="*/ 791392 w 864973"/>
              <a:gd name="connsiteY13" fmla="*/ 184364 h 878874"/>
              <a:gd name="connsiteX14" fmla="*/ 724571 w 864973"/>
              <a:gd name="connsiteY14" fmla="*/ 264194 h 878874"/>
              <a:gd name="connsiteX15" fmla="*/ 771737 w 864973"/>
              <a:gd name="connsiteY15" fmla="*/ 368225 h 878874"/>
              <a:gd name="connsiteX16" fmla="*/ 864973 w 864973"/>
              <a:gd name="connsiteY16" fmla="*/ 383059 h 878874"/>
              <a:gd name="connsiteX17" fmla="*/ 861885 w 864973"/>
              <a:gd name="connsiteY17" fmla="*/ 508170 h 878874"/>
              <a:gd name="connsiteX18" fmla="*/ 767821 w 864973"/>
              <a:gd name="connsiteY18" fmla="*/ 526637 h 878874"/>
              <a:gd name="connsiteX19" fmla="*/ 725960 w 864973"/>
              <a:gd name="connsiteY19" fmla="*/ 619382 h 878874"/>
              <a:gd name="connsiteX20" fmla="*/ 792848 w 864973"/>
              <a:gd name="connsiteY20" fmla="*/ 700169 h 878874"/>
              <a:gd name="connsiteX21" fmla="*/ 691791 w 864973"/>
              <a:gd name="connsiteY21" fmla="*/ 798186 h 878874"/>
              <a:gd name="connsiteX22" fmla="*/ 600777 w 864973"/>
              <a:gd name="connsiteY22" fmla="*/ 736926 h 878874"/>
              <a:gd name="connsiteX23" fmla="*/ 522073 w 864973"/>
              <a:gd name="connsiteY23" fmla="*/ 780018 h 878874"/>
              <a:gd name="connsiteX24" fmla="*/ 506628 w 864973"/>
              <a:gd name="connsiteY24" fmla="*/ 877331 h 878874"/>
              <a:gd name="connsiteX25" fmla="*/ 371263 w 864973"/>
              <a:gd name="connsiteY25" fmla="*/ 878874 h 878874"/>
              <a:gd name="connsiteX26" fmla="*/ 356871 w 864973"/>
              <a:gd name="connsiteY26" fmla="*/ 767818 h 878874"/>
              <a:gd name="connsiteX27" fmla="*/ 262581 w 864973"/>
              <a:gd name="connsiteY27" fmla="*/ 736771 h 878874"/>
              <a:gd name="connsiteX28" fmla="*/ 170982 w 864973"/>
              <a:gd name="connsiteY28" fmla="*/ 799025 h 878874"/>
              <a:gd name="connsiteX29" fmla="*/ 77976 w 864973"/>
              <a:gd name="connsiteY29" fmla="*/ 702230 h 878874"/>
              <a:gd name="connsiteX30" fmla="*/ 146952 w 864973"/>
              <a:gd name="connsiteY30" fmla="*/ 624373 h 878874"/>
              <a:gd name="connsiteX31" fmla="*/ 112888 w 864973"/>
              <a:gd name="connsiteY31" fmla="*/ 526706 h 878874"/>
              <a:gd name="connsiteX32" fmla="*/ 0 w 864973"/>
              <a:gd name="connsiteY32" fmla="*/ 500448 h 878874"/>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6637 w 864973"/>
              <a:gd name="connsiteY10" fmla="*/ 113530 h 864360"/>
              <a:gd name="connsiteX11" fmla="*/ 596214 w 864973"/>
              <a:gd name="connsiteY11" fmla="*/ 147668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6637 w 864973"/>
              <a:gd name="connsiteY10" fmla="*/ 113530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6637 w 864973"/>
              <a:gd name="connsiteY10" fmla="*/ 113530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6637 w 864973"/>
              <a:gd name="connsiteY10" fmla="*/ 113530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307443 w 864973"/>
              <a:gd name="connsiteY6" fmla="*/ 144422 h 864360"/>
              <a:gd name="connsiteX7" fmla="*/ 361435 w 864973"/>
              <a:gd name="connsiteY7" fmla="*/ 98240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98734 w 864973"/>
              <a:gd name="connsiteY6" fmla="*/ 150227 h 864360"/>
              <a:gd name="connsiteX7" fmla="*/ 361435 w 864973"/>
              <a:gd name="connsiteY7" fmla="*/ 98240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98734 w 864973"/>
              <a:gd name="connsiteY6" fmla="*/ 150227 h 864360"/>
              <a:gd name="connsiteX7" fmla="*/ 346921 w 864973"/>
              <a:gd name="connsiteY7" fmla="*/ 104046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83059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46921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88441 w 864973"/>
              <a:gd name="connsiteY5" fmla="*/ 98241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87123 w 864973"/>
              <a:gd name="connsiteY6" fmla="*/ 150227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78415 w 864973"/>
              <a:gd name="connsiteY6" fmla="*/ 158935 h 864360"/>
              <a:gd name="connsiteX7" fmla="*/ 355630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78415 w 864973"/>
              <a:gd name="connsiteY6" fmla="*/ 158935 h 864360"/>
              <a:gd name="connsiteX7" fmla="*/ 346921 w 864973"/>
              <a:gd name="connsiteY7" fmla="*/ 112754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84220 w 864973"/>
              <a:gd name="connsiteY6" fmla="*/ 147323 h 864360"/>
              <a:gd name="connsiteX7" fmla="*/ 346921 w 864973"/>
              <a:gd name="connsiteY7" fmla="*/ 112754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84220 w 864973"/>
              <a:gd name="connsiteY6" fmla="*/ 147323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15376 w 864973"/>
              <a:gd name="connsiteY4" fmla="*/ 156467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12888 w 864973"/>
              <a:gd name="connsiteY31" fmla="*/ 512192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07082 w 864973"/>
              <a:gd name="connsiteY31" fmla="*/ 503483 h 864360"/>
              <a:gd name="connsiteX32" fmla="*/ 0 w 864973"/>
              <a:gd name="connsiteY32" fmla="*/ 485934 h 864360"/>
              <a:gd name="connsiteX0" fmla="*/ 0 w 864973"/>
              <a:gd name="connsiteY0" fmla="*/ 485934 h 864360"/>
              <a:gd name="connsiteX1" fmla="*/ 4579 w 864973"/>
              <a:gd name="connsiteY1" fmla="*/ 358477 h 864360"/>
              <a:gd name="connsiteX2" fmla="*/ 113158 w 864973"/>
              <a:gd name="connsiteY2" fmla="*/ 343101 h 864360"/>
              <a:gd name="connsiteX3" fmla="*/ 155019 w 864973"/>
              <a:gd name="connsiteY3" fmla="*/ 260369 h 864360"/>
              <a:gd name="connsiteX4" fmla="*/ 109570 w 864973"/>
              <a:gd name="connsiteY4" fmla="*/ 165176 h 864360"/>
              <a:gd name="connsiteX5" fmla="*/ 179733 w 864973"/>
              <a:gd name="connsiteY5" fmla="*/ 92436 h 864360"/>
              <a:gd name="connsiteX6" fmla="*/ 278415 w 864973"/>
              <a:gd name="connsiteY6" fmla="*/ 138614 h 864360"/>
              <a:gd name="connsiteX7" fmla="*/ 344018 w 864973"/>
              <a:gd name="connsiteY7" fmla="*/ 104046 h 864360"/>
              <a:gd name="connsiteX8" fmla="*/ 374350 w 864973"/>
              <a:gd name="connsiteY8" fmla="*/ 0 h 864360"/>
              <a:gd name="connsiteX9" fmla="*/ 503166 w 864973"/>
              <a:gd name="connsiteY9" fmla="*/ 505 h 864360"/>
              <a:gd name="connsiteX10" fmla="*/ 529540 w 864973"/>
              <a:gd name="connsiteY10" fmla="*/ 104822 h 864360"/>
              <a:gd name="connsiteX11" fmla="*/ 599117 w 864973"/>
              <a:gd name="connsiteY11" fmla="*/ 136057 h 864360"/>
              <a:gd name="connsiteX12" fmla="*/ 703818 w 864973"/>
              <a:gd name="connsiteY12" fmla="*/ 69223 h 864360"/>
              <a:gd name="connsiteX13" fmla="*/ 791392 w 864973"/>
              <a:gd name="connsiteY13" fmla="*/ 169850 h 864360"/>
              <a:gd name="connsiteX14" fmla="*/ 724571 w 864973"/>
              <a:gd name="connsiteY14" fmla="*/ 249680 h 864360"/>
              <a:gd name="connsiteX15" fmla="*/ 771737 w 864973"/>
              <a:gd name="connsiteY15" fmla="*/ 353711 h 864360"/>
              <a:gd name="connsiteX16" fmla="*/ 864973 w 864973"/>
              <a:gd name="connsiteY16" fmla="*/ 368545 h 864360"/>
              <a:gd name="connsiteX17" fmla="*/ 861885 w 864973"/>
              <a:gd name="connsiteY17" fmla="*/ 493656 h 864360"/>
              <a:gd name="connsiteX18" fmla="*/ 767821 w 864973"/>
              <a:gd name="connsiteY18" fmla="*/ 512123 h 864360"/>
              <a:gd name="connsiteX19" fmla="*/ 725960 w 864973"/>
              <a:gd name="connsiteY19" fmla="*/ 604868 h 864360"/>
              <a:gd name="connsiteX20" fmla="*/ 792848 w 864973"/>
              <a:gd name="connsiteY20" fmla="*/ 685655 h 864360"/>
              <a:gd name="connsiteX21" fmla="*/ 691791 w 864973"/>
              <a:gd name="connsiteY21" fmla="*/ 783672 h 864360"/>
              <a:gd name="connsiteX22" fmla="*/ 600777 w 864973"/>
              <a:gd name="connsiteY22" fmla="*/ 722412 h 864360"/>
              <a:gd name="connsiteX23" fmla="*/ 522073 w 864973"/>
              <a:gd name="connsiteY23" fmla="*/ 765504 h 864360"/>
              <a:gd name="connsiteX24" fmla="*/ 506628 w 864973"/>
              <a:gd name="connsiteY24" fmla="*/ 862817 h 864360"/>
              <a:gd name="connsiteX25" fmla="*/ 371263 w 864973"/>
              <a:gd name="connsiteY25" fmla="*/ 864360 h 864360"/>
              <a:gd name="connsiteX26" fmla="*/ 356871 w 864973"/>
              <a:gd name="connsiteY26" fmla="*/ 753304 h 864360"/>
              <a:gd name="connsiteX27" fmla="*/ 262581 w 864973"/>
              <a:gd name="connsiteY27" fmla="*/ 722257 h 864360"/>
              <a:gd name="connsiteX28" fmla="*/ 170982 w 864973"/>
              <a:gd name="connsiteY28" fmla="*/ 784511 h 864360"/>
              <a:gd name="connsiteX29" fmla="*/ 77976 w 864973"/>
              <a:gd name="connsiteY29" fmla="*/ 687716 h 864360"/>
              <a:gd name="connsiteX30" fmla="*/ 146952 w 864973"/>
              <a:gd name="connsiteY30" fmla="*/ 609859 h 864360"/>
              <a:gd name="connsiteX31" fmla="*/ 107082 w 864973"/>
              <a:gd name="connsiteY31" fmla="*/ 503483 h 864360"/>
              <a:gd name="connsiteX32" fmla="*/ 0 w 864973"/>
              <a:gd name="connsiteY32" fmla="*/ 485934 h 86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64973" h="864360">
                <a:moveTo>
                  <a:pt x="0" y="485934"/>
                </a:moveTo>
                <a:lnTo>
                  <a:pt x="4579" y="358477"/>
                </a:lnTo>
                <a:lnTo>
                  <a:pt x="113158" y="343101"/>
                </a:lnTo>
                <a:lnTo>
                  <a:pt x="155019" y="260369"/>
                </a:lnTo>
                <a:lnTo>
                  <a:pt x="109570" y="165176"/>
                </a:lnTo>
                <a:lnTo>
                  <a:pt x="179733" y="92436"/>
                </a:lnTo>
                <a:lnTo>
                  <a:pt x="278415" y="138614"/>
                </a:lnTo>
                <a:lnTo>
                  <a:pt x="344018" y="104046"/>
                </a:lnTo>
                <a:lnTo>
                  <a:pt x="374350" y="0"/>
                </a:lnTo>
                <a:lnTo>
                  <a:pt x="503166" y="505"/>
                </a:lnTo>
                <a:lnTo>
                  <a:pt x="529540" y="104822"/>
                </a:lnTo>
                <a:lnTo>
                  <a:pt x="599117" y="136057"/>
                </a:lnTo>
                <a:lnTo>
                  <a:pt x="703818" y="69223"/>
                </a:lnTo>
                <a:cubicBezTo>
                  <a:pt x="747605" y="119536"/>
                  <a:pt x="751959" y="113731"/>
                  <a:pt x="791392" y="169850"/>
                </a:cubicBezTo>
                <a:lnTo>
                  <a:pt x="724571" y="249680"/>
                </a:lnTo>
                <a:cubicBezTo>
                  <a:pt x="733272" y="256865"/>
                  <a:pt x="748154" y="301695"/>
                  <a:pt x="771737" y="353711"/>
                </a:cubicBezTo>
                <a:lnTo>
                  <a:pt x="864973" y="368545"/>
                </a:lnTo>
                <a:cubicBezTo>
                  <a:pt x="863944" y="410249"/>
                  <a:pt x="862914" y="451952"/>
                  <a:pt x="861885" y="493656"/>
                </a:cubicBezTo>
                <a:lnTo>
                  <a:pt x="767821" y="512123"/>
                </a:lnTo>
                <a:cubicBezTo>
                  <a:pt x="768284" y="528622"/>
                  <a:pt x="725497" y="588369"/>
                  <a:pt x="725960" y="604868"/>
                </a:cubicBezTo>
                <a:lnTo>
                  <a:pt x="792848" y="685655"/>
                </a:lnTo>
                <a:cubicBezTo>
                  <a:pt x="792848" y="711399"/>
                  <a:pt x="740868" y="736115"/>
                  <a:pt x="691791" y="783672"/>
                </a:cubicBezTo>
                <a:cubicBezTo>
                  <a:pt x="660809" y="786709"/>
                  <a:pt x="630639" y="726532"/>
                  <a:pt x="600777" y="722412"/>
                </a:cubicBezTo>
                <a:cubicBezTo>
                  <a:pt x="591018" y="736776"/>
                  <a:pt x="531832" y="751140"/>
                  <a:pt x="522073" y="765504"/>
                </a:cubicBezTo>
                <a:lnTo>
                  <a:pt x="506628" y="862817"/>
                </a:lnTo>
                <a:cubicBezTo>
                  <a:pt x="443300" y="863588"/>
                  <a:pt x="392888" y="853547"/>
                  <a:pt x="371263" y="864360"/>
                </a:cubicBezTo>
                <a:lnTo>
                  <a:pt x="356871" y="753304"/>
                </a:lnTo>
                <a:cubicBezTo>
                  <a:pt x="333679" y="751193"/>
                  <a:pt x="285773" y="724368"/>
                  <a:pt x="262581" y="722257"/>
                </a:cubicBezTo>
                <a:lnTo>
                  <a:pt x="170982" y="784511"/>
                </a:lnTo>
                <a:lnTo>
                  <a:pt x="77976" y="687716"/>
                </a:lnTo>
                <a:lnTo>
                  <a:pt x="146952" y="609859"/>
                </a:lnTo>
                <a:lnTo>
                  <a:pt x="107082" y="503483"/>
                </a:lnTo>
                <a:lnTo>
                  <a:pt x="0" y="485934"/>
                </a:lnTo>
                <a:close/>
              </a:path>
            </a:pathLst>
          </a:cu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228602"/>
            <a:ext cx="8363938" cy="1163395"/>
          </a:xfrm>
        </p:spPr>
        <p:txBody>
          <a:bodyPr/>
          <a:lstStyle/>
          <a:p>
            <a:r>
              <a:rPr lang="en-US" dirty="0" smtClean="0"/>
              <a:t>Service Workflow</a:t>
            </a:r>
            <a:br>
              <a:rPr lang="en-US" dirty="0" smtClean="0"/>
            </a:br>
            <a:r>
              <a:rPr lang="en-US" sz="3600" dirty="0" smtClean="0">
                <a:solidFill>
                  <a:srgbClr val="FFC000"/>
                </a:solidFill>
              </a:rPr>
              <a:t>For a typical service</a:t>
            </a:r>
            <a:endParaRPr lang="en-US" dirty="0"/>
          </a:p>
        </p:txBody>
      </p:sp>
    </p:spTree>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grpId="0" nodeType="clickEffect">
                                  <p:stCondLst>
                                    <p:cond delay="0"/>
                                  </p:stCondLst>
                                  <p:childTnLst>
                                    <p:animRot by="21600000">
                                      <p:cBhvr>
                                        <p:cTn id="46" dur="2000" fill="hold"/>
                                        <p:tgtEl>
                                          <p:spTgt spid="56"/>
                                        </p:tgtEl>
                                        <p:attrNameLst>
                                          <p:attrName>r</p:attrName>
                                        </p:attrNameLst>
                                      </p:cBhvr>
                                    </p:animRot>
                                  </p:childTnLst>
                                </p:cTn>
                              </p:par>
                              <p:par>
                                <p:cTn id="47" presetID="8" presetClass="emph" presetSubtype="0" fill="hold" grpId="0" nodeType="withEffect">
                                  <p:stCondLst>
                                    <p:cond delay="0"/>
                                  </p:stCondLst>
                                  <p:childTnLst>
                                    <p:animRot by="-21600000">
                                      <p:cBhvr>
                                        <p:cTn id="48" dur="2000" fill="hold"/>
                                        <p:tgtEl>
                                          <p:spTgt spid="59"/>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9" grpId="0" animBg="1"/>
      <p:bldP spid="40" grpId="0" animBg="1"/>
      <p:bldP spid="42" grpId="0" animBg="1"/>
      <p:bldP spid="43" grpId="0" animBg="1"/>
      <p:bldP spid="44" grpId="0" animBg="1"/>
      <p:bldP spid="46" grpId="0"/>
      <p:bldP spid="49" grpId="0"/>
      <p:bldP spid="51" grpId="0" animBg="1"/>
      <p:bldP spid="56" grpId="0" animBg="1"/>
      <p:bldP spid="56" grpId="1" animBg="1"/>
      <p:bldP spid="59" grpId="0" animBg="1"/>
      <p:bldP spid="59"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Service Application?</a:t>
            </a:r>
            <a:endParaRPr lang="en-US" dirty="0"/>
          </a:p>
        </p:txBody>
      </p:sp>
      <p:sp>
        <p:nvSpPr>
          <p:cNvPr id="3" name="Content Placeholder 2"/>
          <p:cNvSpPr>
            <a:spLocks noGrp="1"/>
          </p:cNvSpPr>
          <p:nvPr>
            <p:ph idx="1"/>
          </p:nvPr>
        </p:nvSpPr>
        <p:spPr>
          <a:xfrm>
            <a:off x="454750" y="1157978"/>
            <a:ext cx="8045438" cy="5274627"/>
          </a:xfrm>
        </p:spPr>
        <p:txBody>
          <a:bodyPr>
            <a:normAutofit fontScale="62500" lnSpcReduction="20000"/>
          </a:bodyPr>
          <a:lstStyle/>
          <a:p>
            <a:pPr>
              <a:lnSpc>
                <a:spcPct val="120000"/>
              </a:lnSpc>
              <a:spcBef>
                <a:spcPts val="1200"/>
              </a:spcBef>
            </a:pPr>
            <a:r>
              <a:rPr lang="en-US" sz="3400" dirty="0" smtClean="0"/>
              <a:t>Service Application: A configured logical instance of a Service</a:t>
            </a:r>
          </a:p>
          <a:p>
            <a:pPr>
              <a:lnSpc>
                <a:spcPct val="120000"/>
              </a:lnSpc>
              <a:spcBef>
                <a:spcPts val="1200"/>
              </a:spcBef>
            </a:pPr>
            <a:r>
              <a:rPr lang="en-US" sz="3400" dirty="0" smtClean="0"/>
              <a:t>Provides data or computing resources</a:t>
            </a:r>
          </a:p>
          <a:p>
            <a:pPr>
              <a:lnSpc>
                <a:spcPct val="120000"/>
              </a:lnSpc>
              <a:spcBef>
                <a:spcPts val="1200"/>
              </a:spcBef>
            </a:pPr>
            <a:r>
              <a:rPr lang="en-US" sz="3400" dirty="0" smtClean="0"/>
              <a:t>Exposes administrative interfaces</a:t>
            </a:r>
          </a:p>
          <a:p>
            <a:pPr>
              <a:lnSpc>
                <a:spcPct val="120000"/>
              </a:lnSpc>
              <a:spcBef>
                <a:spcPts val="1200"/>
              </a:spcBef>
            </a:pPr>
            <a:r>
              <a:rPr lang="en-US" sz="3400" dirty="0" smtClean="0"/>
              <a:t>Uses resources</a:t>
            </a:r>
          </a:p>
          <a:p>
            <a:pPr lvl="1">
              <a:lnSpc>
                <a:spcPct val="120000"/>
              </a:lnSpc>
            </a:pPr>
            <a:r>
              <a:rPr lang="en-US" sz="2400" dirty="0" smtClean="0"/>
              <a:t>Service Database</a:t>
            </a:r>
          </a:p>
          <a:p>
            <a:pPr lvl="1">
              <a:lnSpc>
                <a:spcPct val="120000"/>
              </a:lnSpc>
            </a:pPr>
            <a:r>
              <a:rPr lang="en-US" sz="2400" dirty="0" smtClean="0"/>
              <a:t>Application Pool</a:t>
            </a:r>
          </a:p>
          <a:p>
            <a:pPr>
              <a:lnSpc>
                <a:spcPct val="120000"/>
              </a:lnSpc>
              <a:spcBef>
                <a:spcPts val="1200"/>
              </a:spcBef>
            </a:pPr>
            <a:r>
              <a:rPr lang="en-US" sz="3400" dirty="0" smtClean="0"/>
              <a:t>Service Instances:  Running physical instance of a service</a:t>
            </a:r>
          </a:p>
          <a:p>
            <a:pPr>
              <a:lnSpc>
                <a:spcPct val="120000"/>
              </a:lnSpc>
              <a:spcBef>
                <a:spcPts val="1200"/>
              </a:spcBef>
            </a:pPr>
            <a:r>
              <a:rPr lang="en-US" sz="3400" dirty="0" smtClean="0"/>
              <a:t>Contains the configured user accounts the server will run as</a:t>
            </a:r>
          </a:p>
          <a:p>
            <a:pPr>
              <a:lnSpc>
                <a:spcPct val="120000"/>
              </a:lnSpc>
              <a:spcBef>
                <a:spcPts val="1200"/>
              </a:spcBef>
            </a:pPr>
            <a:r>
              <a:rPr lang="en-US" sz="3400" dirty="0" smtClean="0"/>
              <a:t>Contains connection details for the configured databases utilized by the service</a:t>
            </a:r>
          </a:p>
          <a:p>
            <a:pPr lvl="1">
              <a:lnSpc>
                <a:spcPct val="120000"/>
              </a:lnSpc>
            </a:pPr>
            <a:r>
              <a:rPr lang="en-US" dirty="0" smtClean="0"/>
              <a:t>Could be non-SharePoint schema databases  … </a:t>
            </a:r>
            <a:r>
              <a:rPr lang="en-US" dirty="0" err="1" smtClean="0"/>
              <a:t>ie</a:t>
            </a:r>
            <a:r>
              <a:rPr lang="en-US" dirty="0" smtClean="0"/>
              <a:t>: custom DBs</a:t>
            </a:r>
          </a:p>
        </p:txBody>
      </p:sp>
    </p:spTree>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609398"/>
          </a:xfrm>
        </p:spPr>
        <p:txBody>
          <a:bodyPr/>
          <a:lstStyle/>
          <a:p>
            <a:r>
              <a:rPr lang="en-US" sz="4400" dirty="0" smtClean="0"/>
              <a:t>How is a Service Application Used?</a:t>
            </a:r>
            <a:endParaRPr lang="en-US" sz="4400" dirty="0"/>
          </a:p>
        </p:txBody>
      </p:sp>
      <p:sp>
        <p:nvSpPr>
          <p:cNvPr id="3" name="Content Placeholder 2"/>
          <p:cNvSpPr>
            <a:spLocks noGrp="1"/>
          </p:cNvSpPr>
          <p:nvPr>
            <p:ph idx="1"/>
          </p:nvPr>
        </p:nvSpPr>
        <p:spPr>
          <a:xfrm>
            <a:off x="389436" y="1447800"/>
            <a:ext cx="8363938" cy="4937097"/>
          </a:xfrm>
        </p:spPr>
        <p:txBody>
          <a:bodyPr>
            <a:normAutofit/>
          </a:bodyPr>
          <a:lstStyle/>
          <a:p>
            <a:pPr>
              <a:lnSpc>
                <a:spcPct val="100000"/>
              </a:lnSpc>
            </a:pPr>
            <a:r>
              <a:rPr lang="en-US" sz="2800" dirty="0" smtClean="0"/>
              <a:t>Features, such as web parts, on a Web App use Service Applications</a:t>
            </a:r>
          </a:p>
          <a:p>
            <a:pPr>
              <a:lnSpc>
                <a:spcPct val="100000"/>
              </a:lnSpc>
            </a:pPr>
            <a:r>
              <a:rPr lang="en-US" sz="2800" dirty="0" smtClean="0">
                <a:solidFill>
                  <a:schemeClr val="tx1"/>
                </a:solidFill>
              </a:rPr>
              <a:t>Web application </a:t>
            </a:r>
            <a:r>
              <a:rPr lang="en-US" sz="2800" dirty="0" smtClean="0">
                <a:solidFill>
                  <a:schemeClr val="tx1"/>
                </a:solidFill>
                <a:sym typeface="Wingdings" pitchFamily="2" charset="2"/>
              </a:rPr>
              <a:t> SA Proxy </a:t>
            </a:r>
            <a:r>
              <a:rPr lang="en-US" sz="2800" dirty="0" smtClean="0">
                <a:solidFill>
                  <a:schemeClr val="tx1"/>
                </a:solidFill>
              </a:rPr>
              <a:t> Service Application</a:t>
            </a:r>
          </a:p>
          <a:p>
            <a:pPr lvl="1">
              <a:lnSpc>
                <a:spcPct val="100000"/>
              </a:lnSpc>
            </a:pPr>
            <a:r>
              <a:rPr lang="en-US" sz="2400" dirty="0" smtClean="0"/>
              <a:t>A Service Application Proxy connects a Web App to a Service app</a:t>
            </a:r>
          </a:p>
          <a:p>
            <a:pPr lvl="1">
              <a:lnSpc>
                <a:spcPct val="100000"/>
              </a:lnSpc>
            </a:pPr>
            <a:r>
              <a:rPr lang="en-US" sz="2400" dirty="0" smtClean="0"/>
              <a:t>Associations determined by administrators, can be changed any time</a:t>
            </a:r>
          </a:p>
          <a:p>
            <a:pPr lvl="1">
              <a:lnSpc>
                <a:spcPct val="100000"/>
              </a:lnSpc>
            </a:pPr>
            <a:r>
              <a:rPr lang="en-US" sz="2400" dirty="0" smtClean="0"/>
              <a:t>Connections can be managed individually or in groups (‘Service Application Proxy Group’)</a:t>
            </a:r>
            <a:endParaRPr lang="en-US" sz="2800" dirty="0"/>
          </a:p>
        </p:txBody>
      </p:sp>
    </p:spTree>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Proxy</a:t>
            </a:r>
            <a:endParaRPr lang="en-US" dirty="0"/>
          </a:p>
        </p:txBody>
      </p:sp>
      <p:sp>
        <p:nvSpPr>
          <p:cNvPr id="3" name="Content Placeholder 2"/>
          <p:cNvSpPr>
            <a:spLocks noGrp="1"/>
          </p:cNvSpPr>
          <p:nvPr>
            <p:ph idx="1"/>
          </p:nvPr>
        </p:nvSpPr>
        <p:spPr>
          <a:xfrm>
            <a:off x="381000" y="1215343"/>
            <a:ext cx="8382000" cy="4942390"/>
          </a:xfrm>
        </p:spPr>
        <p:txBody>
          <a:bodyPr>
            <a:normAutofit fontScale="92500" lnSpcReduction="20000"/>
          </a:bodyPr>
          <a:lstStyle/>
          <a:p>
            <a:pPr>
              <a:lnSpc>
                <a:spcPct val="110000"/>
              </a:lnSpc>
              <a:spcBef>
                <a:spcPts val="1800"/>
              </a:spcBef>
            </a:pPr>
            <a:r>
              <a:rPr lang="en-US" dirty="0" smtClean="0"/>
              <a:t>A proxy is a virtual entity that connects Web applications to service applications</a:t>
            </a:r>
          </a:p>
          <a:p>
            <a:pPr>
              <a:lnSpc>
                <a:spcPct val="110000"/>
              </a:lnSpc>
              <a:spcBef>
                <a:spcPts val="1800"/>
              </a:spcBef>
            </a:pPr>
            <a:r>
              <a:rPr lang="en-US" dirty="0" smtClean="0"/>
              <a:t>Consumers interact with the service via proxies</a:t>
            </a:r>
          </a:p>
          <a:p>
            <a:pPr>
              <a:lnSpc>
                <a:spcPct val="110000"/>
              </a:lnSpc>
              <a:spcBef>
                <a:spcPts val="1800"/>
              </a:spcBef>
            </a:pPr>
            <a:r>
              <a:rPr lang="en-US" dirty="0" smtClean="0">
                <a:solidFill>
                  <a:schemeClr val="tx1"/>
                </a:solidFill>
              </a:rPr>
              <a:t>Installed on the WFE servers</a:t>
            </a:r>
            <a:endParaRPr lang="en-US" dirty="0" smtClean="0">
              <a:solidFill>
                <a:srgbClr val="FF0000"/>
              </a:solidFill>
            </a:endParaRPr>
          </a:p>
          <a:p>
            <a:pPr>
              <a:lnSpc>
                <a:spcPct val="110000"/>
              </a:lnSpc>
              <a:spcBef>
                <a:spcPts val="1800"/>
              </a:spcBef>
            </a:pPr>
            <a:r>
              <a:rPr lang="en-US" dirty="0" smtClean="0"/>
              <a:t>Associated with a service application</a:t>
            </a:r>
          </a:p>
          <a:p>
            <a:pPr>
              <a:lnSpc>
                <a:spcPct val="110000"/>
              </a:lnSpc>
              <a:spcBef>
                <a:spcPts val="1800"/>
              </a:spcBef>
            </a:pPr>
            <a:r>
              <a:rPr lang="en-US" dirty="0" smtClean="0"/>
              <a:t>Knows how to connect to the service on the app servers via WCF services</a:t>
            </a:r>
          </a:p>
          <a:p>
            <a:pPr>
              <a:lnSpc>
                <a:spcPct val="110000"/>
              </a:lnSpc>
              <a:spcBef>
                <a:spcPts val="1800"/>
              </a:spcBef>
            </a:pPr>
            <a:r>
              <a:rPr lang="en-US" dirty="0" smtClean="0"/>
              <a:t>Talks to a round-robin load balancer when the service is installed on multiple app servers</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Proxy Groups</a:t>
            </a:r>
            <a:endParaRPr lang="en-US" dirty="0"/>
          </a:p>
        </p:txBody>
      </p:sp>
      <p:sp>
        <p:nvSpPr>
          <p:cNvPr id="3" name="Content Placeholder 2"/>
          <p:cNvSpPr>
            <a:spLocks noGrp="1"/>
          </p:cNvSpPr>
          <p:nvPr>
            <p:ph idx="1"/>
          </p:nvPr>
        </p:nvSpPr>
        <p:spPr>
          <a:xfrm>
            <a:off x="304800" y="1474236"/>
            <a:ext cx="8382000" cy="4240763"/>
          </a:xfrm>
        </p:spPr>
        <p:txBody>
          <a:bodyPr>
            <a:normAutofit fontScale="85000" lnSpcReduction="20000"/>
          </a:bodyPr>
          <a:lstStyle/>
          <a:p>
            <a:pPr>
              <a:lnSpc>
                <a:spcPct val="110000"/>
              </a:lnSpc>
            </a:pPr>
            <a:r>
              <a:rPr lang="en-US" dirty="0"/>
              <a:t>A </a:t>
            </a:r>
            <a:r>
              <a:rPr lang="en-US" b="1" dirty="0"/>
              <a:t>proxy group</a:t>
            </a:r>
            <a:r>
              <a:rPr lang="en-US" dirty="0"/>
              <a:t> is a group of </a:t>
            </a:r>
            <a:r>
              <a:rPr lang="en-US" dirty="0" smtClean="0"/>
              <a:t>Service Application proxies that </a:t>
            </a:r>
            <a:r>
              <a:rPr lang="en-US" dirty="0"/>
              <a:t>are selected for </a:t>
            </a:r>
            <a:r>
              <a:rPr lang="en-US" dirty="0" smtClean="0"/>
              <a:t>a web application</a:t>
            </a:r>
            <a:endParaRPr lang="en-US" dirty="0"/>
          </a:p>
          <a:p>
            <a:pPr>
              <a:lnSpc>
                <a:spcPct val="110000"/>
              </a:lnSpc>
            </a:pPr>
            <a:r>
              <a:rPr lang="en-US" dirty="0"/>
              <a:t>By default, all </a:t>
            </a:r>
            <a:r>
              <a:rPr lang="en-US" dirty="0" smtClean="0"/>
              <a:t>SA proxies are </a:t>
            </a:r>
            <a:r>
              <a:rPr lang="en-US" dirty="0"/>
              <a:t>included in the default proxy </a:t>
            </a:r>
            <a:r>
              <a:rPr lang="en-US" dirty="0" smtClean="0"/>
              <a:t>group</a:t>
            </a:r>
            <a:endParaRPr lang="en-US" dirty="0"/>
          </a:p>
          <a:p>
            <a:pPr lvl="1">
              <a:lnSpc>
                <a:spcPct val="110000"/>
              </a:lnSpc>
            </a:pPr>
            <a:r>
              <a:rPr lang="en-US" dirty="0" smtClean="0"/>
              <a:t>You can remove them from the default group</a:t>
            </a:r>
            <a:endParaRPr lang="en-US" b="1" dirty="0">
              <a:solidFill>
                <a:srgbClr val="FF0000"/>
              </a:solidFill>
            </a:endParaRPr>
          </a:p>
          <a:p>
            <a:pPr>
              <a:lnSpc>
                <a:spcPct val="110000"/>
              </a:lnSpc>
            </a:pPr>
            <a:r>
              <a:rPr lang="en-US" dirty="0"/>
              <a:t>When you create a </a:t>
            </a:r>
            <a:r>
              <a:rPr lang="en-US" dirty="0" smtClean="0"/>
              <a:t>web app you can:</a:t>
            </a:r>
          </a:p>
          <a:p>
            <a:pPr lvl="1">
              <a:lnSpc>
                <a:spcPct val="110000"/>
              </a:lnSpc>
            </a:pPr>
            <a:r>
              <a:rPr lang="en-US" dirty="0" smtClean="0"/>
              <a:t>select </a:t>
            </a:r>
            <a:r>
              <a:rPr lang="en-US" dirty="0"/>
              <a:t>the default proxy </a:t>
            </a:r>
            <a:r>
              <a:rPr lang="en-US" dirty="0" smtClean="0"/>
              <a:t>group</a:t>
            </a:r>
          </a:p>
          <a:p>
            <a:pPr lvl="1">
              <a:lnSpc>
                <a:spcPct val="110000"/>
              </a:lnSpc>
            </a:pPr>
            <a:r>
              <a:rPr lang="en-US" dirty="0" smtClean="0"/>
              <a:t>create </a:t>
            </a:r>
            <a:r>
              <a:rPr lang="en-US" dirty="0"/>
              <a:t>a custom proxy group by selecting </a:t>
            </a:r>
            <a:r>
              <a:rPr lang="en-US" dirty="0" smtClean="0"/>
              <a:t>which SA proxies should be included</a:t>
            </a:r>
          </a:p>
          <a:p>
            <a:pPr lvl="1">
              <a:lnSpc>
                <a:spcPct val="110000"/>
              </a:lnSpc>
              <a:buNone/>
            </a:pPr>
            <a:r>
              <a:rPr lang="en-US" dirty="0" smtClean="0"/>
              <a:t>	</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ounded Rectangle 16"/>
          <p:cNvSpPr/>
          <p:nvPr/>
        </p:nvSpPr>
        <p:spPr bwMode="auto">
          <a:xfrm>
            <a:off x="3143240" y="1342996"/>
            <a:ext cx="2000264" cy="2371756"/>
          </a:xfrm>
          <a:prstGeom prst="roundRect">
            <a:avLst>
              <a:gd name="adj" fmla="val 395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Service Model – Logical View</a:t>
            </a:r>
            <a:endParaRPr lang="en-US" dirty="0"/>
          </a:p>
        </p:txBody>
      </p:sp>
      <p:sp>
        <p:nvSpPr>
          <p:cNvPr id="10" name="Rounded Rectangle 9"/>
          <p:cNvSpPr/>
          <p:nvPr/>
        </p:nvSpPr>
        <p:spPr bwMode="auto">
          <a:xfrm>
            <a:off x="428596" y="1342996"/>
            <a:ext cx="2500330" cy="4572032"/>
          </a:xfrm>
          <a:prstGeom prst="roundRect">
            <a:avLst>
              <a:gd name="adj" fmla="val 367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 name="Rounded Rectangle 10"/>
          <p:cNvSpPr/>
          <p:nvPr/>
        </p:nvSpPr>
        <p:spPr bwMode="auto">
          <a:xfrm>
            <a:off x="5357818" y="1342996"/>
            <a:ext cx="3214710" cy="4572032"/>
          </a:xfrm>
          <a:prstGeom prst="roundRect">
            <a:avLst>
              <a:gd name="adj" fmla="val 254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nl-N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TextBox 12"/>
          <p:cNvSpPr txBox="1"/>
          <p:nvPr/>
        </p:nvSpPr>
        <p:spPr>
          <a:xfrm>
            <a:off x="5429256" y="1500174"/>
            <a:ext cx="3000396"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3</a:t>
            </a:r>
          </a:p>
        </p:txBody>
      </p:sp>
      <p:sp>
        <p:nvSpPr>
          <p:cNvPr id="14" name="TextBox 13"/>
          <p:cNvSpPr txBox="1"/>
          <p:nvPr/>
        </p:nvSpPr>
        <p:spPr>
          <a:xfrm>
            <a:off x="3321835" y="1500174"/>
            <a:ext cx="1678793"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2</a:t>
            </a:r>
          </a:p>
        </p:txBody>
      </p:sp>
      <p:sp>
        <p:nvSpPr>
          <p:cNvPr id="15" name="TextBox 14"/>
          <p:cNvSpPr txBox="1"/>
          <p:nvPr/>
        </p:nvSpPr>
        <p:spPr>
          <a:xfrm>
            <a:off x="571472" y="1500174"/>
            <a:ext cx="2214578" cy="430887"/>
          </a:xfrm>
          <a:prstGeom prst="rect">
            <a:avLst/>
          </a:prstGeom>
          <a:noFill/>
        </p:spPr>
        <p:txBody>
          <a:bodyPr wrap="square" lIns="0" tIns="0" rIns="0" bIns="0" rtlCol="0">
            <a:spAutoFit/>
          </a:bodyPr>
          <a:lstStyle/>
          <a:p>
            <a:pPr algn="ctr"/>
            <a:r>
              <a:rPr lang="en-NZ" sz="28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Farm 1</a:t>
            </a:r>
          </a:p>
        </p:txBody>
      </p:sp>
      <p:grpSp>
        <p:nvGrpSpPr>
          <p:cNvPr id="3" name="Group 23"/>
          <p:cNvGrpSpPr/>
          <p:nvPr/>
        </p:nvGrpSpPr>
        <p:grpSpPr>
          <a:xfrm>
            <a:off x="785786" y="4153428"/>
            <a:ext cx="1675736" cy="785818"/>
            <a:chOff x="835712" y="3929066"/>
            <a:chExt cx="1675736" cy="785818"/>
          </a:xfrm>
        </p:grpSpPr>
        <p:pic>
          <p:nvPicPr>
            <p:cNvPr id="20"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835712" y="3929066"/>
              <a:ext cx="532728" cy="785818"/>
            </a:xfrm>
            <a:prstGeom prst="rect">
              <a:avLst/>
            </a:prstGeom>
            <a:noFill/>
          </p:spPr>
        </p:pic>
        <p:pic>
          <p:nvPicPr>
            <p:cNvPr id="21"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1216715" y="3929066"/>
              <a:ext cx="532728" cy="785818"/>
            </a:xfrm>
            <a:prstGeom prst="rect">
              <a:avLst/>
            </a:prstGeom>
            <a:noFill/>
          </p:spPr>
        </p:pic>
        <p:pic>
          <p:nvPicPr>
            <p:cNvPr id="22"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1597718" y="3929066"/>
              <a:ext cx="532728" cy="785818"/>
            </a:xfrm>
            <a:prstGeom prst="rect">
              <a:avLst/>
            </a:prstGeom>
            <a:noFill/>
          </p:spPr>
        </p:pic>
        <p:pic>
          <p:nvPicPr>
            <p:cNvPr id="23"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1978720" y="3929066"/>
              <a:ext cx="532728" cy="785818"/>
            </a:xfrm>
            <a:prstGeom prst="rect">
              <a:avLst/>
            </a:prstGeom>
            <a:noFill/>
          </p:spPr>
        </p:pic>
      </p:grpSp>
      <p:pic>
        <p:nvPicPr>
          <p:cNvPr id="26"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6047895" y="4143380"/>
            <a:ext cx="532728" cy="785818"/>
          </a:xfrm>
          <a:prstGeom prst="rect">
            <a:avLst/>
          </a:prstGeom>
          <a:noFill/>
        </p:spPr>
      </p:pic>
      <p:pic>
        <p:nvPicPr>
          <p:cNvPr id="27"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6726556" y="4143380"/>
            <a:ext cx="532728" cy="785818"/>
          </a:xfrm>
          <a:prstGeom prst="rect">
            <a:avLst/>
          </a:prstGeom>
          <a:noFill/>
        </p:spPr>
      </p:pic>
      <p:pic>
        <p:nvPicPr>
          <p:cNvPr id="29" name="Picture 3" descr="C:\Documents and Settings\michelleo\Desktop\MS Icons from DVD\Server.png"/>
          <p:cNvPicPr>
            <a:picLocks noChangeAspect="1" noChangeArrowheads="1"/>
          </p:cNvPicPr>
          <p:nvPr/>
        </p:nvPicPr>
        <p:blipFill>
          <a:blip r:embed="rId3" cstate="print"/>
          <a:srcRect/>
          <a:stretch>
            <a:fillRect/>
          </a:stretch>
        </p:blipFill>
        <p:spPr bwMode="auto">
          <a:xfrm>
            <a:off x="7405217" y="4143380"/>
            <a:ext cx="532728" cy="785818"/>
          </a:xfrm>
          <a:prstGeom prst="rect">
            <a:avLst/>
          </a:prstGeom>
          <a:noFill/>
        </p:spPr>
      </p:pic>
      <p:sp>
        <p:nvSpPr>
          <p:cNvPr id="35" name="TextBox 34"/>
          <p:cNvSpPr txBox="1"/>
          <p:nvPr/>
        </p:nvSpPr>
        <p:spPr>
          <a:xfrm>
            <a:off x="500034" y="5143512"/>
            <a:ext cx="2357454" cy="261610"/>
          </a:xfrm>
          <a:prstGeom prst="rect">
            <a:avLst/>
          </a:prstGeom>
          <a:noFill/>
        </p:spPr>
        <p:txBody>
          <a:bodyPr wrap="square" lIns="0" tIns="0" rIns="0" bIns="0" rtlCol="0">
            <a:spAutoFit/>
          </a:bodyPr>
          <a:lstStyle/>
          <a:p>
            <a:pPr algn="ctr"/>
            <a:r>
              <a:rPr lang="en-NZ" sz="17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http://hr.contoso.com</a:t>
            </a:r>
          </a:p>
        </p:txBody>
      </p:sp>
      <p:sp>
        <p:nvSpPr>
          <p:cNvPr id="36" name="TextBox 35"/>
          <p:cNvSpPr txBox="1"/>
          <p:nvPr/>
        </p:nvSpPr>
        <p:spPr>
          <a:xfrm>
            <a:off x="5715008" y="5143512"/>
            <a:ext cx="2756330" cy="261610"/>
          </a:xfrm>
          <a:prstGeom prst="rect">
            <a:avLst/>
          </a:prstGeom>
          <a:noFill/>
        </p:spPr>
        <p:txBody>
          <a:bodyPr wrap="square" lIns="0" tIns="0" rIns="0" bIns="0" rtlCol="0">
            <a:spAutoFit/>
          </a:bodyPr>
          <a:lstStyle/>
          <a:p>
            <a:pPr algn="ctr"/>
            <a:r>
              <a:rPr lang="en-NZ" sz="1700" dirty="0" smtClean="0">
                <a:gradFill>
                  <a:gsLst>
                    <a:gs pos="0">
                      <a:schemeClr val="tx1"/>
                    </a:gs>
                    <a:gs pos="86000">
                      <a:schemeClr val="tx1"/>
                    </a:gs>
                  </a:gsLst>
                  <a:lin ang="5400000" scaled="0"/>
                </a:gradFill>
                <a:effectLst>
                  <a:outerShdw blurRad="50800" dist="38100" dir="2700000" algn="tl" rotWithShape="0">
                    <a:prstClr val="black">
                      <a:alpha val="40000"/>
                    </a:prstClr>
                  </a:outerShdw>
                </a:effectLst>
              </a:rPr>
              <a:t>http://epm.contoso.com</a:t>
            </a:r>
          </a:p>
        </p:txBody>
      </p:sp>
      <p:cxnSp>
        <p:nvCxnSpPr>
          <p:cNvPr id="55" name="Shape 54"/>
          <p:cNvCxnSpPr/>
          <p:nvPr/>
        </p:nvCxnSpPr>
        <p:spPr>
          <a:xfrm rot="16200000" flipH="1">
            <a:off x="1056465" y="2832997"/>
            <a:ext cx="642942" cy="673086"/>
          </a:xfrm>
          <a:prstGeom prst="bentConnector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1393385" y="3840387"/>
            <a:ext cx="642942" cy="752"/>
          </a:xfrm>
          <a:prstGeom prst="straightConnector1">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hape 60"/>
          <p:cNvCxnSpPr/>
          <p:nvPr/>
        </p:nvCxnSpPr>
        <p:spPr>
          <a:xfrm rot="5400000">
            <a:off x="1678761" y="2883788"/>
            <a:ext cx="642942" cy="571504"/>
          </a:xfrm>
          <a:prstGeom prst="bentConnector3">
            <a:avLst>
              <a:gd name="adj1" fmla="val 99851"/>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12766" y="2143116"/>
            <a:ext cx="1000132" cy="714380"/>
          </a:xfrm>
          <a:prstGeom prst="roundRect">
            <a:avLst>
              <a:gd name="adj" fmla="val 96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Search</a:t>
            </a:r>
          </a:p>
        </p:txBody>
      </p:sp>
      <p:sp>
        <p:nvSpPr>
          <p:cNvPr id="18" name="Rounded Rectangle 17"/>
          <p:cNvSpPr/>
          <p:nvPr/>
        </p:nvSpPr>
        <p:spPr bwMode="auto">
          <a:xfrm>
            <a:off x="1785918" y="2143116"/>
            <a:ext cx="1000132" cy="714380"/>
          </a:xfrm>
          <a:prstGeom prst="roundRect">
            <a:avLst>
              <a:gd name="adj" fmla="val 96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User Profiles</a:t>
            </a:r>
          </a:p>
        </p:txBody>
      </p:sp>
      <p:cxnSp>
        <p:nvCxnSpPr>
          <p:cNvPr id="103" name="Shape 102"/>
          <p:cNvCxnSpPr/>
          <p:nvPr/>
        </p:nvCxnSpPr>
        <p:spPr>
          <a:xfrm>
            <a:off x="6000760" y="2714620"/>
            <a:ext cx="928694" cy="714380"/>
          </a:xfrm>
          <a:prstGeom prst="bentConnector3">
            <a:avLst>
              <a:gd name="adj1" fmla="val 262"/>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5400000">
            <a:off x="6236653" y="3407421"/>
            <a:ext cx="1385603" cy="1588"/>
          </a:xfrm>
          <a:prstGeom prst="straightConnector1">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bwMode="auto">
          <a:xfrm>
            <a:off x="5500694" y="2143116"/>
            <a:ext cx="928662"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Search</a:t>
            </a:r>
          </a:p>
        </p:txBody>
      </p:sp>
      <p:sp>
        <p:nvSpPr>
          <p:cNvPr id="32" name="Rounded Rectangle 31"/>
          <p:cNvSpPr/>
          <p:nvPr/>
        </p:nvSpPr>
        <p:spPr bwMode="auto">
          <a:xfrm>
            <a:off x="6536545" y="2143116"/>
            <a:ext cx="785786"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Excel</a:t>
            </a:r>
          </a:p>
        </p:txBody>
      </p:sp>
      <p:cxnSp>
        <p:nvCxnSpPr>
          <p:cNvPr id="105" name="Shape 60"/>
          <p:cNvCxnSpPr/>
          <p:nvPr/>
        </p:nvCxnSpPr>
        <p:spPr>
          <a:xfrm rot="10800000" flipV="1">
            <a:off x="6929454" y="2786058"/>
            <a:ext cx="928694" cy="642942"/>
          </a:xfrm>
          <a:prstGeom prst="bentConnector3">
            <a:avLst>
              <a:gd name="adj1" fmla="val -1768"/>
            </a:avLst>
          </a:prstGeom>
          <a:ln w="57150" cap="sq">
            <a:solidFill>
              <a:schemeClr val="tx1"/>
            </a:solidFill>
            <a:miter lim="800000"/>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7429520" y="2143116"/>
            <a:ext cx="1000132" cy="714380"/>
          </a:xfrm>
          <a:prstGeom prst="roundRect">
            <a:avLst>
              <a:gd name="adj" fmla="val 963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User</a:t>
            </a:r>
          </a:p>
          <a:p>
            <a:pPr algn="ctr" defTabSz="914099"/>
            <a:r>
              <a:rPr lang="en-NZ" dirty="0">
                <a:solidFill>
                  <a:schemeClr val="tx1"/>
                </a:solidFill>
                <a:effectLst>
                  <a:outerShdw blurRad="50800" dist="38100" dir="2700000" algn="tl" rotWithShape="0">
                    <a:prstClr val="black">
                      <a:alpha val="40000"/>
                    </a:prstClr>
                  </a:outerShdw>
                </a:effectLst>
              </a:rPr>
              <a:t>P</a:t>
            </a:r>
            <a:r>
              <a:rPr lang="en-NZ" dirty="0" smtClean="0">
                <a:solidFill>
                  <a:schemeClr val="tx1"/>
                </a:solidFill>
                <a:effectLst>
                  <a:outerShdw blurRad="50800" dist="38100" dir="2700000" algn="tl" rotWithShape="0">
                    <a:prstClr val="black">
                      <a:alpha val="40000"/>
                    </a:prstClr>
                  </a:outerShdw>
                </a:effectLst>
              </a:rPr>
              <a:t>rofiles</a:t>
            </a:r>
          </a:p>
        </p:txBody>
      </p:sp>
      <p:cxnSp>
        <p:nvCxnSpPr>
          <p:cNvPr id="117" name="Elbow Connector 116"/>
          <p:cNvCxnSpPr/>
          <p:nvPr/>
        </p:nvCxnSpPr>
        <p:spPr>
          <a:xfrm rot="5400000">
            <a:off x="2304838" y="3071810"/>
            <a:ext cx="1643074" cy="1214446"/>
          </a:xfrm>
          <a:prstGeom prst="bentConnector3">
            <a:avLst>
              <a:gd name="adj1" fmla="val 99914"/>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3" name="Elbow Connector 122"/>
          <p:cNvCxnSpPr/>
          <p:nvPr/>
        </p:nvCxnSpPr>
        <p:spPr>
          <a:xfrm rot="16200000" flipH="1">
            <a:off x="4357686" y="2919507"/>
            <a:ext cx="1785950" cy="1357322"/>
          </a:xfrm>
          <a:prstGeom prst="bentConnector3">
            <a:avLst>
              <a:gd name="adj1" fmla="val 100144"/>
            </a:avLst>
          </a:prstGeom>
          <a:ln w="57150" cap="sq">
            <a:solidFill>
              <a:schemeClr val="tx1"/>
            </a:solidFill>
            <a:miter lim="8000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auto">
          <a:xfrm>
            <a:off x="3464711" y="2143116"/>
            <a:ext cx="1357322" cy="714380"/>
          </a:xfrm>
          <a:prstGeom prst="roundRect">
            <a:avLst>
              <a:gd name="adj" fmla="val 9634"/>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dirty="0" smtClean="0">
                <a:solidFill>
                  <a:schemeClr val="tx1"/>
                </a:solidFill>
                <a:effectLst>
                  <a:outerShdw blurRad="50800" dist="38100" dir="2700000" algn="tl" rotWithShape="0">
                    <a:prstClr val="black">
                      <a:alpha val="40000"/>
                    </a:prstClr>
                  </a:outerShdw>
                </a:effectLst>
              </a:rPr>
              <a:t>Managed</a:t>
            </a:r>
            <a:br>
              <a:rPr lang="en-NZ" dirty="0" smtClean="0">
                <a:solidFill>
                  <a:schemeClr val="tx1"/>
                </a:solidFill>
                <a:effectLst>
                  <a:outerShdw blurRad="50800" dist="38100" dir="2700000" algn="tl" rotWithShape="0">
                    <a:prstClr val="black">
                      <a:alpha val="40000"/>
                    </a:prstClr>
                  </a:outerShdw>
                </a:effectLst>
              </a:rPr>
            </a:br>
            <a:r>
              <a:rPr lang="en-NZ" dirty="0" smtClean="0">
                <a:solidFill>
                  <a:schemeClr val="tx1"/>
                </a:solidFill>
                <a:effectLst>
                  <a:outerShdw blurRad="50800" dist="38100" dir="2700000" algn="tl" rotWithShape="0">
                    <a:prstClr val="black">
                      <a:alpha val="40000"/>
                    </a:prstClr>
                  </a:outerShdw>
                </a:effectLst>
              </a:rPr>
              <a:t>Metadata</a:t>
            </a:r>
          </a:p>
        </p:txBody>
      </p:sp>
    </p:spTree>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Administration</a:t>
            </a:r>
            <a:endParaRPr lang="en-US" dirty="0"/>
          </a:p>
        </p:txBody>
      </p:sp>
      <p:sp>
        <p:nvSpPr>
          <p:cNvPr id="3" name="Content Placeholder 2"/>
          <p:cNvSpPr>
            <a:spLocks noGrp="1"/>
          </p:cNvSpPr>
          <p:nvPr>
            <p:ph type="body" sz="quarter" idx="10"/>
          </p:nvPr>
        </p:nvSpPr>
        <p:spPr>
          <a:xfrm>
            <a:off x="381000" y="1447799"/>
            <a:ext cx="8382000" cy="4062651"/>
          </a:xfrm>
        </p:spPr>
        <p:txBody>
          <a:bodyPr/>
          <a:lstStyle/>
          <a:p>
            <a:pPr>
              <a:lnSpc>
                <a:spcPct val="85000"/>
              </a:lnSpc>
            </a:pPr>
            <a:r>
              <a:rPr lang="en-US" sz="2400" dirty="0"/>
              <a:t>Simplified administration model</a:t>
            </a:r>
          </a:p>
          <a:p>
            <a:pPr lvl="1">
              <a:lnSpc>
                <a:spcPct val="85000"/>
              </a:lnSpc>
            </a:pPr>
            <a:r>
              <a:rPr lang="en-US" sz="2000" dirty="0"/>
              <a:t>Managed via Central admin </a:t>
            </a:r>
            <a:r>
              <a:rPr lang="en-US" sz="2000" dirty="0" smtClean="0"/>
              <a:t>and/or PowerShell</a:t>
            </a:r>
          </a:p>
          <a:p>
            <a:pPr lvl="1">
              <a:lnSpc>
                <a:spcPct val="85000"/>
              </a:lnSpc>
            </a:pPr>
            <a:r>
              <a:rPr lang="en-US" sz="2000" dirty="0"/>
              <a:t>C</a:t>
            </a:r>
            <a:r>
              <a:rPr lang="en-US" sz="2000" dirty="0" smtClean="0"/>
              <a:t>an </a:t>
            </a:r>
            <a:r>
              <a:rPr lang="en-US" sz="2000" dirty="0"/>
              <a:t>be monitored and managed </a:t>
            </a:r>
            <a:r>
              <a:rPr lang="en-US" sz="2000" dirty="0" smtClean="0"/>
              <a:t>remotely</a:t>
            </a:r>
            <a:endParaRPr lang="en-US" sz="2000" dirty="0"/>
          </a:p>
          <a:p>
            <a:pPr>
              <a:lnSpc>
                <a:spcPct val="85000"/>
              </a:lnSpc>
            </a:pPr>
            <a:r>
              <a:rPr lang="en-US" sz="2400" dirty="0" smtClean="0"/>
              <a:t>A </a:t>
            </a:r>
            <a:r>
              <a:rPr lang="en-US" sz="2400" dirty="0"/>
              <a:t>la carte consumption</a:t>
            </a:r>
          </a:p>
          <a:p>
            <a:pPr lvl="1">
              <a:lnSpc>
                <a:spcPct val="85000"/>
              </a:lnSpc>
            </a:pPr>
            <a:r>
              <a:rPr lang="en-US" sz="2000" dirty="0"/>
              <a:t>Increased flexibility in </a:t>
            </a:r>
            <a:r>
              <a:rPr lang="en-US" sz="2000" dirty="0" smtClean="0"/>
              <a:t>deployment</a:t>
            </a:r>
            <a:endParaRPr lang="en-US" sz="2000" dirty="0"/>
          </a:p>
          <a:p>
            <a:pPr>
              <a:lnSpc>
                <a:spcPct val="85000"/>
              </a:lnSpc>
            </a:pPr>
            <a:r>
              <a:rPr lang="en-US" sz="2400" dirty="0"/>
              <a:t>Fault Tolerant Round-robin Load Balancing </a:t>
            </a:r>
          </a:p>
          <a:p>
            <a:pPr lvl="1">
              <a:lnSpc>
                <a:spcPct val="85000"/>
              </a:lnSpc>
            </a:pPr>
            <a:r>
              <a:rPr lang="en-US" sz="2000" dirty="0"/>
              <a:t>Support for hardware load </a:t>
            </a:r>
            <a:r>
              <a:rPr lang="en-US" sz="2000" dirty="0" smtClean="0"/>
              <a:t>balancing</a:t>
            </a:r>
          </a:p>
          <a:p>
            <a:pPr>
              <a:lnSpc>
                <a:spcPct val="85000"/>
              </a:lnSpc>
            </a:pPr>
            <a:r>
              <a:rPr lang="en-US" sz="2400" dirty="0"/>
              <a:t>Flexible, secure cross-farm federation</a:t>
            </a:r>
          </a:p>
          <a:p>
            <a:pPr lvl="1">
              <a:lnSpc>
                <a:spcPct val="85000"/>
              </a:lnSpc>
            </a:pPr>
            <a:r>
              <a:rPr lang="en-US" sz="2000" dirty="0" smtClean="0"/>
              <a:t>Trust-based security</a:t>
            </a:r>
          </a:p>
          <a:p>
            <a:pPr lvl="1">
              <a:lnSpc>
                <a:spcPct val="85000"/>
              </a:lnSpc>
            </a:pPr>
            <a:r>
              <a:rPr lang="en-US" sz="2000" dirty="0" smtClean="0"/>
              <a:t>Share to anyone and consume from anywhere</a:t>
            </a:r>
          </a:p>
          <a:p>
            <a:pPr lvl="1">
              <a:lnSpc>
                <a:spcPct val="85000"/>
              </a:lnSpc>
            </a:pPr>
            <a:r>
              <a:rPr lang="en-US" sz="2000" dirty="0" smtClean="0"/>
              <a:t>WCF-based web services for communication</a:t>
            </a:r>
          </a:p>
          <a:p>
            <a:pPr lvl="1">
              <a:lnSpc>
                <a:spcPct val="85000"/>
              </a:lnSpc>
            </a:pPr>
            <a:r>
              <a:rPr lang="en-US" sz="2000" dirty="0" smtClean="0"/>
              <a:t>No direct DB Access</a:t>
            </a: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5560" y="4527811"/>
            <a:ext cx="2728834" cy="16954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a:xfrm>
            <a:off x="381000" y="1447799"/>
            <a:ext cx="8382000" cy="4235006"/>
          </a:xfrm>
        </p:spPr>
        <p:txBody>
          <a:bodyPr/>
          <a:lstStyle/>
          <a:p>
            <a:r>
              <a:rPr lang="en-US" dirty="0" smtClean="0"/>
              <a:t>Changes to Server Farm Architecture</a:t>
            </a:r>
          </a:p>
          <a:p>
            <a:r>
              <a:rPr lang="en-US" dirty="0" smtClean="0"/>
              <a:t>New Services Architecture</a:t>
            </a:r>
          </a:p>
          <a:p>
            <a:r>
              <a:rPr lang="en-US" dirty="0" smtClean="0"/>
              <a:t>Server Farm Topology</a:t>
            </a:r>
          </a:p>
          <a:p>
            <a:r>
              <a:rPr lang="en-US" dirty="0" smtClean="0"/>
              <a:t>Project and SharePoint Farm Scenarios</a:t>
            </a:r>
          </a:p>
          <a:p>
            <a:r>
              <a:rPr lang="en-US" dirty="0"/>
              <a:t>Deployment</a:t>
            </a:r>
          </a:p>
          <a:p>
            <a:pPr lvl="1">
              <a:spcBef>
                <a:spcPts val="1200"/>
              </a:spcBef>
            </a:pPr>
            <a:r>
              <a:rPr lang="en-US" dirty="0"/>
              <a:t>Overview of changes</a:t>
            </a:r>
          </a:p>
          <a:p>
            <a:pPr lvl="1">
              <a:spcBef>
                <a:spcPts val="1200"/>
              </a:spcBef>
            </a:pPr>
            <a:r>
              <a:rPr lang="en-US" dirty="0"/>
              <a:t>Hardware &amp; Software</a:t>
            </a:r>
          </a:p>
          <a:p>
            <a:pPr lvl="1">
              <a:spcBef>
                <a:spcPts val="1200"/>
              </a:spcBef>
            </a:pPr>
            <a:r>
              <a:rPr lang="en-US" dirty="0"/>
              <a:t>Post </a:t>
            </a:r>
            <a:r>
              <a:rPr lang="en-US" dirty="0" smtClean="0"/>
              <a:t>Setup</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PowerShell</a:t>
            </a:r>
            <a:endParaRPr lang="en-US" dirty="0"/>
          </a:p>
        </p:txBody>
      </p:sp>
      <p:sp>
        <p:nvSpPr>
          <p:cNvPr id="3" name="Content Placeholder 2"/>
          <p:cNvSpPr>
            <a:spLocks noGrp="1"/>
          </p:cNvSpPr>
          <p:nvPr>
            <p:ph idx="1"/>
          </p:nvPr>
        </p:nvSpPr>
        <p:spPr>
          <a:xfrm>
            <a:off x="381000" y="1210293"/>
            <a:ext cx="8382000" cy="5116288"/>
          </a:xfrm>
        </p:spPr>
        <p:txBody>
          <a:bodyPr>
            <a:normAutofit fontScale="92500" lnSpcReduction="20000"/>
          </a:bodyPr>
          <a:lstStyle/>
          <a:p>
            <a:pPr>
              <a:lnSpc>
                <a:spcPct val="110000"/>
              </a:lnSpc>
            </a:pPr>
            <a:r>
              <a:rPr lang="en-US" sz="2800" kern="1200" dirty="0" smtClean="0">
                <a:solidFill>
                  <a:schemeClr val="tx1"/>
                </a:solidFill>
                <a:latin typeface="+mj-lt"/>
                <a:ea typeface="+mj-ea"/>
                <a:cs typeface="+mj-cs"/>
              </a:rPr>
              <a:t>All Admin operations are PowerShell enabled</a:t>
            </a:r>
          </a:p>
          <a:p>
            <a:pPr>
              <a:lnSpc>
                <a:spcPct val="110000"/>
              </a:lnSpc>
            </a:pPr>
            <a:r>
              <a:rPr lang="en-US" sz="2800" dirty="0" smtClean="0">
                <a:latin typeface="+mj-lt"/>
                <a:ea typeface="+mj-ea"/>
                <a:cs typeface="+mj-cs"/>
              </a:rPr>
              <a:t>Only Farm Admins and Shell Admins can use PowerShell</a:t>
            </a:r>
            <a:endParaRPr lang="en-US" sz="2800" kern="1200" dirty="0" smtClean="0">
              <a:solidFill>
                <a:schemeClr val="tx1"/>
              </a:solidFill>
              <a:latin typeface="+mj-lt"/>
              <a:ea typeface="+mj-ea"/>
              <a:cs typeface="+mj-cs"/>
            </a:endParaRPr>
          </a:p>
          <a:p>
            <a:pPr>
              <a:lnSpc>
                <a:spcPct val="110000"/>
              </a:lnSpc>
            </a:pPr>
            <a:r>
              <a:rPr lang="en-US" sz="2800" dirty="0" smtClean="0">
                <a:latin typeface="+mj-lt"/>
                <a:ea typeface="+mj-ea"/>
                <a:cs typeface="+mj-cs"/>
              </a:rPr>
              <a:t>Use </a:t>
            </a:r>
            <a:r>
              <a:rPr lang="en-US" sz="2800" dirty="0" err="1" smtClean="0">
                <a:latin typeface="+mj-lt"/>
                <a:ea typeface="+mj-ea"/>
                <a:cs typeface="+mj-cs"/>
              </a:rPr>
              <a:t>PowerShell</a:t>
            </a:r>
            <a:r>
              <a:rPr lang="en-US" sz="2800" dirty="0" smtClean="0">
                <a:latin typeface="+mj-lt"/>
                <a:ea typeface="+mj-ea"/>
                <a:cs typeface="+mj-cs"/>
              </a:rPr>
              <a:t> to</a:t>
            </a:r>
            <a:r>
              <a:rPr lang="en-US" sz="2800" baseline="30000" dirty="0" smtClean="0">
                <a:latin typeface="+mj-lt"/>
                <a:ea typeface="+mj-ea"/>
                <a:cs typeface="+mj-cs"/>
              </a:rPr>
              <a:t>*</a:t>
            </a:r>
            <a:r>
              <a:rPr lang="en-US" sz="2800" dirty="0" smtClean="0">
                <a:latin typeface="+mj-lt"/>
                <a:ea typeface="+mj-ea"/>
                <a:cs typeface="+mj-cs"/>
              </a:rPr>
              <a:t>:</a:t>
            </a:r>
          </a:p>
          <a:p>
            <a:pPr lvl="1"/>
            <a:r>
              <a:rPr lang="en-US" sz="2600" dirty="0"/>
              <a:t>Create and Delete Service Applications</a:t>
            </a:r>
          </a:p>
          <a:p>
            <a:pPr lvl="0">
              <a:lnSpc>
                <a:spcPct val="110000"/>
              </a:lnSpc>
              <a:buNone/>
            </a:pPr>
            <a:r>
              <a:rPr lang="en-US" sz="2400" dirty="0" smtClean="0">
                <a:latin typeface="+mj-lt"/>
                <a:ea typeface="+mj-ea"/>
                <a:cs typeface="+mj-cs"/>
              </a:rPr>
              <a:t>	</a:t>
            </a:r>
            <a:r>
              <a:rPr lang="en-US" sz="1500" dirty="0" smtClean="0">
                <a:latin typeface="Consolas" pitchFamily="49" charset="0"/>
                <a:ea typeface="+mj-ea"/>
                <a:cs typeface="+mj-cs"/>
              </a:rPr>
              <a:t>New-</a:t>
            </a:r>
            <a:r>
              <a:rPr lang="en-US" sz="1500" dirty="0" err="1" smtClean="0">
                <a:latin typeface="Consolas" pitchFamily="49" charset="0"/>
                <a:ea typeface="+mj-ea"/>
                <a:cs typeface="+mj-cs"/>
              </a:rPr>
              <a:t>SPSearchServiceApplication</a:t>
            </a:r>
            <a:r>
              <a:rPr lang="en-US" sz="1500" dirty="0" smtClean="0">
                <a:latin typeface="Consolas" pitchFamily="49" charset="0"/>
                <a:ea typeface="+mj-ea"/>
                <a:cs typeface="+mj-cs"/>
              </a:rPr>
              <a:t> –name “My Search” –database sql-svr-01\srchdb01 –account “</a:t>
            </a:r>
            <a:r>
              <a:rPr lang="en-US" sz="1500" dirty="0" err="1" smtClean="0">
                <a:latin typeface="Consolas" pitchFamily="49" charset="0"/>
                <a:ea typeface="+mj-ea"/>
                <a:cs typeface="+mj-cs"/>
              </a:rPr>
              <a:t>redmond</a:t>
            </a:r>
            <a:r>
              <a:rPr lang="en-US" sz="1500" dirty="0" smtClean="0">
                <a:latin typeface="Consolas" pitchFamily="49" charset="0"/>
                <a:ea typeface="+mj-ea"/>
                <a:cs typeface="+mj-cs"/>
              </a:rPr>
              <a:t>\</a:t>
            </a:r>
            <a:r>
              <a:rPr lang="en-US" sz="1500" dirty="0" err="1" smtClean="0">
                <a:latin typeface="Consolas" pitchFamily="49" charset="0"/>
                <a:ea typeface="+mj-ea"/>
                <a:cs typeface="+mj-cs"/>
              </a:rPr>
              <a:t>srchsvc</a:t>
            </a:r>
            <a:r>
              <a:rPr lang="en-US" sz="1500" dirty="0" smtClean="0">
                <a:latin typeface="Consolas" pitchFamily="49" charset="0"/>
                <a:ea typeface="+mj-ea"/>
                <a:cs typeface="+mj-cs"/>
              </a:rPr>
              <a:t>”</a:t>
            </a:r>
          </a:p>
          <a:p>
            <a:pPr lvl="1"/>
            <a:r>
              <a:rPr lang="en-US" sz="2600" dirty="0"/>
              <a:t>Share Service Applications</a:t>
            </a:r>
          </a:p>
          <a:p>
            <a:pPr>
              <a:lnSpc>
                <a:spcPct val="110000"/>
              </a:lnSpc>
              <a:buNone/>
            </a:pPr>
            <a:r>
              <a:rPr lang="en-US" sz="1600" dirty="0" smtClean="0">
                <a:latin typeface="Consolas" pitchFamily="49" charset="0"/>
              </a:rPr>
              <a:t>	Publish-</a:t>
            </a:r>
            <a:r>
              <a:rPr lang="en-US" sz="1600" dirty="0" err="1" smtClean="0">
                <a:latin typeface="Consolas" pitchFamily="49" charset="0"/>
              </a:rPr>
              <a:t>SPServiceApplication</a:t>
            </a:r>
            <a:r>
              <a:rPr lang="en-US" sz="1600" dirty="0" smtClean="0">
                <a:latin typeface="Consolas" pitchFamily="49" charset="0"/>
              </a:rPr>
              <a:t> –name “MSW Search”</a:t>
            </a:r>
            <a:endParaRPr lang="en-US" sz="1600" dirty="0" smtClean="0">
              <a:latin typeface="+mj-lt"/>
              <a:ea typeface="+mj-ea"/>
              <a:cs typeface="+mj-cs"/>
            </a:endParaRPr>
          </a:p>
          <a:p>
            <a:pPr lvl="1"/>
            <a:r>
              <a:rPr lang="en-US" sz="2600" dirty="0"/>
              <a:t>Start and Stop Instances</a:t>
            </a:r>
          </a:p>
          <a:p>
            <a:pPr>
              <a:lnSpc>
                <a:spcPct val="110000"/>
              </a:lnSpc>
              <a:buNone/>
            </a:pPr>
            <a:r>
              <a:rPr lang="en-US" sz="1200" dirty="0" smtClean="0">
                <a:latin typeface="Consolas" pitchFamily="49" charset="0"/>
              </a:rPr>
              <a:t>	</a:t>
            </a:r>
            <a:r>
              <a:rPr lang="en-US" sz="1600" dirty="0" smtClean="0">
                <a:latin typeface="Consolas" pitchFamily="49" charset="0"/>
              </a:rPr>
              <a:t>Start-</a:t>
            </a:r>
            <a:r>
              <a:rPr lang="en-US" sz="1600" dirty="0" err="1" smtClean="0">
                <a:latin typeface="Consolas" pitchFamily="49" charset="0"/>
              </a:rPr>
              <a:t>SPServiceInstance</a:t>
            </a:r>
            <a:r>
              <a:rPr lang="en-US" sz="1600" dirty="0" smtClean="0">
                <a:latin typeface="Consolas" pitchFamily="49" charset="0"/>
              </a:rPr>
              <a:t> –Server app-svr-01 –Service “</a:t>
            </a:r>
            <a:r>
              <a:rPr lang="en-US" sz="1600" dirty="0" err="1" smtClean="0">
                <a:latin typeface="Consolas" pitchFamily="49" charset="0"/>
              </a:rPr>
              <a:t>Microsoft.Excel.ExcelInstance</a:t>
            </a:r>
            <a:r>
              <a:rPr lang="en-US" sz="1600" dirty="0" smtClean="0">
                <a:latin typeface="Consolas" pitchFamily="49" charset="0"/>
              </a:rPr>
              <a:t>”</a:t>
            </a:r>
          </a:p>
          <a:p>
            <a:pPr lvl="1"/>
            <a:r>
              <a:rPr lang="en-US" sz="2600" dirty="0"/>
              <a:t>Perform Bulk Operations</a:t>
            </a:r>
          </a:p>
          <a:p>
            <a:pPr>
              <a:lnSpc>
                <a:spcPct val="110000"/>
              </a:lnSpc>
              <a:buNone/>
            </a:pPr>
            <a:r>
              <a:rPr lang="en-US" sz="1100" dirty="0" smtClean="0">
                <a:latin typeface="Consolas" pitchFamily="49" charset="0"/>
              </a:rPr>
              <a:t>	</a:t>
            </a:r>
            <a:r>
              <a:rPr lang="en-US" sz="1600" dirty="0" smtClean="0">
                <a:latin typeface="Consolas" pitchFamily="49" charset="0"/>
              </a:rPr>
              <a:t>Get-</a:t>
            </a:r>
            <a:r>
              <a:rPr lang="en-US" sz="1600" dirty="0" err="1" smtClean="0">
                <a:latin typeface="Consolas" pitchFamily="49" charset="0"/>
              </a:rPr>
              <a:t>SPServiceApplication</a:t>
            </a:r>
            <a:r>
              <a:rPr lang="en-US" sz="1600" dirty="0" smtClean="0">
                <a:latin typeface="Consolas" pitchFamily="49" charset="0"/>
              </a:rPr>
              <a:t> | </a:t>
            </a:r>
            <a:r>
              <a:rPr lang="en-US" sz="1600" dirty="0" err="1" smtClean="0">
                <a:latin typeface="Consolas" pitchFamily="49" charset="0"/>
              </a:rPr>
              <a:t>Get-SPServiceApplicationSecurity|Grant-SPObjectSecurity</a:t>
            </a:r>
            <a:r>
              <a:rPr lang="en-US" sz="1600" dirty="0" smtClean="0">
                <a:latin typeface="Consolas" pitchFamily="49" charset="0"/>
              </a:rPr>
              <a:t> –</a:t>
            </a:r>
            <a:r>
              <a:rPr lang="en-US" sz="1600" dirty="0" err="1" smtClean="0">
                <a:latin typeface="Consolas" pitchFamily="49" charset="0"/>
              </a:rPr>
              <a:t>UserPrincipal</a:t>
            </a:r>
            <a:r>
              <a:rPr lang="en-US" sz="1600" dirty="0" smtClean="0">
                <a:latin typeface="Consolas" pitchFamily="49" charset="0"/>
              </a:rPr>
              <a:t> “domain\user” –type “Admin” –Rights “full control” </a:t>
            </a:r>
            <a:endParaRPr lang="en-US" sz="2400" dirty="0" smtClean="0"/>
          </a:p>
          <a:p>
            <a:pPr lvl="0">
              <a:lnSpc>
                <a:spcPct val="110000"/>
              </a:lnSpc>
              <a:buNone/>
            </a:pPr>
            <a:endParaRPr lang="en-US" sz="2400" dirty="0" smtClean="0"/>
          </a:p>
          <a:p>
            <a:pPr lvl="0">
              <a:lnSpc>
                <a:spcPct val="110000"/>
              </a:lnSpc>
              <a:buFont typeface="Arial" charset="0"/>
              <a:buChar char="•"/>
            </a:pPr>
            <a:endParaRPr lang="en-US" sz="2400" dirty="0" smtClean="0"/>
          </a:p>
        </p:txBody>
      </p:sp>
      <p:sp>
        <p:nvSpPr>
          <p:cNvPr id="9" name="TextBox 8"/>
          <p:cNvSpPr txBox="1"/>
          <p:nvPr/>
        </p:nvSpPr>
        <p:spPr>
          <a:xfrm>
            <a:off x="381000" y="6286826"/>
            <a:ext cx="3200400" cy="307777"/>
          </a:xfrm>
          <a:prstGeom prst="rect">
            <a:avLst/>
          </a:prstGeom>
          <a:noFill/>
        </p:spPr>
        <p:txBody>
          <a:bodyPr wrap="square" rtlCol="0">
            <a:spAutoFit/>
          </a:bodyPr>
          <a:lstStyle/>
          <a:p>
            <a:r>
              <a:rPr lang="en-US" sz="1400" dirty="0" smtClean="0"/>
              <a:t>* Actual syntax may differ in the Beta</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7961" y="116619"/>
            <a:ext cx="838200" cy="838200"/>
          </a:xfrm>
          <a:prstGeom prst="rect">
            <a:avLst/>
          </a:prstGeom>
        </p:spPr>
      </p:pic>
    </p:spTree>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68955" y="5195602"/>
            <a:ext cx="7043208" cy="886397"/>
          </a:xfrm>
        </p:spPr>
        <p:txBody>
          <a:bodyPr/>
          <a:lstStyle/>
          <a:p>
            <a:r>
              <a:rPr lang="en-US" dirty="0">
                <a:solidFill>
                  <a:schemeClr val="tx1"/>
                </a:solidFill>
              </a:rPr>
              <a:t>Exploring the New Service Model Administration</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7577346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Security for SharePoint 2010 Applications</a:t>
            </a:r>
            <a:endParaRPr lang="en-US" sz="3600" dirty="0"/>
          </a:p>
        </p:txBody>
      </p:sp>
      <p:sp>
        <p:nvSpPr>
          <p:cNvPr id="3" name="Content Placeholder 2"/>
          <p:cNvSpPr>
            <a:spLocks noGrp="1"/>
          </p:cNvSpPr>
          <p:nvPr>
            <p:ph idx="1"/>
          </p:nvPr>
        </p:nvSpPr>
        <p:spPr>
          <a:xfrm>
            <a:off x="381000" y="1447799"/>
            <a:ext cx="8382000" cy="4945969"/>
          </a:xfrm>
        </p:spPr>
        <p:txBody>
          <a:bodyPr/>
          <a:lstStyle/>
          <a:p>
            <a:pPr marL="342900" indent="-342900">
              <a:lnSpc>
                <a:spcPct val="85000"/>
              </a:lnSpc>
              <a:spcBef>
                <a:spcPts val="400"/>
              </a:spcBef>
            </a:pPr>
            <a:r>
              <a:rPr lang="en-US" sz="2800" dirty="0" smtClean="0"/>
              <a:t>Improved security model</a:t>
            </a:r>
          </a:p>
          <a:p>
            <a:pPr marL="625475" lvl="1" indent="-282575">
              <a:lnSpc>
                <a:spcPct val="85000"/>
              </a:lnSpc>
              <a:spcBef>
                <a:spcPts val="400"/>
              </a:spcBef>
            </a:pPr>
            <a:r>
              <a:rPr lang="en-US" sz="2400" dirty="0" smtClean="0"/>
              <a:t>Claims based authorization within the farm</a:t>
            </a:r>
          </a:p>
          <a:p>
            <a:pPr marL="625475" lvl="1" indent="-282575">
              <a:lnSpc>
                <a:spcPct val="85000"/>
              </a:lnSpc>
              <a:spcBef>
                <a:spcPts val="400"/>
              </a:spcBef>
            </a:pPr>
            <a:r>
              <a:rPr lang="en-US" sz="2400" dirty="0" smtClean="0"/>
              <a:t>Communication via WCF-based web services</a:t>
            </a:r>
          </a:p>
          <a:p>
            <a:pPr marL="625475" lvl="1" indent="-282575">
              <a:lnSpc>
                <a:spcPct val="85000"/>
              </a:lnSpc>
              <a:spcBef>
                <a:spcPts val="400"/>
              </a:spcBef>
            </a:pPr>
            <a:r>
              <a:rPr lang="en-US" sz="2400" dirty="0" smtClean="0"/>
              <a:t>Support for SSL/transport security</a:t>
            </a:r>
          </a:p>
          <a:p>
            <a:pPr marL="342900" indent="-342900">
              <a:lnSpc>
                <a:spcPct val="150000"/>
              </a:lnSpc>
              <a:spcBef>
                <a:spcPts val="400"/>
              </a:spcBef>
            </a:pPr>
            <a:r>
              <a:rPr lang="en-US" sz="2800" dirty="0" smtClean="0"/>
              <a:t>Application isolation</a:t>
            </a:r>
          </a:p>
          <a:p>
            <a:pPr marL="625475" lvl="1" indent="-282575">
              <a:lnSpc>
                <a:spcPct val="85000"/>
              </a:lnSpc>
              <a:spcBef>
                <a:spcPts val="400"/>
              </a:spcBef>
            </a:pPr>
            <a:r>
              <a:rPr lang="en-US" sz="2400" dirty="0" smtClean="0"/>
              <a:t>Each service app uses separate database and optionally, separate app pool</a:t>
            </a:r>
          </a:p>
          <a:p>
            <a:pPr marL="625475" lvl="1" indent="-282575">
              <a:lnSpc>
                <a:spcPct val="85000"/>
              </a:lnSpc>
              <a:spcBef>
                <a:spcPts val="400"/>
              </a:spcBef>
            </a:pPr>
            <a:r>
              <a:rPr lang="en-US" sz="2400" dirty="0" smtClean="0"/>
              <a:t>Support for multiple service applications for a service with different accounts and databases</a:t>
            </a:r>
          </a:p>
          <a:p>
            <a:pPr marL="342900" indent="-342900">
              <a:lnSpc>
                <a:spcPct val="150000"/>
              </a:lnSpc>
              <a:spcBef>
                <a:spcPts val="400"/>
              </a:spcBef>
            </a:pPr>
            <a:r>
              <a:rPr lang="en-US" sz="2800" dirty="0" smtClean="0"/>
              <a:t>Multi-tenancy</a:t>
            </a:r>
          </a:p>
          <a:p>
            <a:pPr marL="625475" lvl="1" indent="-282575">
              <a:lnSpc>
                <a:spcPct val="85000"/>
              </a:lnSpc>
              <a:spcBef>
                <a:spcPts val="400"/>
              </a:spcBef>
            </a:pPr>
            <a:r>
              <a:rPr lang="en-US" sz="2400" dirty="0" smtClean="0"/>
              <a:t>Most services are multi-tenant capable</a:t>
            </a:r>
          </a:p>
          <a:p>
            <a:pPr marL="625475" lvl="1" indent="-282575">
              <a:lnSpc>
                <a:spcPct val="85000"/>
              </a:lnSpc>
              <a:spcBef>
                <a:spcPts val="400"/>
              </a:spcBef>
            </a:pPr>
            <a:r>
              <a:rPr lang="en-US" sz="2400" dirty="0" smtClean="0"/>
              <a:t>Application-level security for content isolation</a:t>
            </a:r>
            <a:endParaRPr lang="en-US" sz="2400" dirty="0"/>
          </a:p>
        </p:txBody>
      </p:sp>
    </p:spTree>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Claims Benefits</a:t>
            </a:r>
            <a:endParaRPr lang="en-US" dirty="0"/>
          </a:p>
        </p:txBody>
      </p:sp>
      <p:sp>
        <p:nvSpPr>
          <p:cNvPr id="3" name="Text Placeholder 2"/>
          <p:cNvSpPr>
            <a:spLocks noGrp="1"/>
          </p:cNvSpPr>
          <p:nvPr>
            <p:ph type="body" sz="quarter" idx="10"/>
          </p:nvPr>
        </p:nvSpPr>
        <p:spPr>
          <a:xfrm>
            <a:off x="408992" y="1315616"/>
            <a:ext cx="8382000" cy="4945225"/>
          </a:xfrm>
        </p:spPr>
        <p:txBody>
          <a:bodyPr>
            <a:normAutofit fontScale="92500"/>
          </a:bodyPr>
          <a:lstStyle/>
          <a:p>
            <a:pPr lvl="0">
              <a:lnSpc>
                <a:spcPct val="110000"/>
              </a:lnSpc>
            </a:pPr>
            <a:r>
              <a:rPr lang="en-US" dirty="0" smtClean="0"/>
              <a:t>Support existing Identity infrastructure</a:t>
            </a:r>
          </a:p>
          <a:p>
            <a:pPr lvl="1">
              <a:lnSpc>
                <a:spcPct val="110000"/>
              </a:lnSpc>
            </a:pPr>
            <a:r>
              <a:rPr lang="en-US" dirty="0" smtClean="0"/>
              <a:t>Active Directory</a:t>
            </a:r>
          </a:p>
          <a:p>
            <a:pPr lvl="1">
              <a:lnSpc>
                <a:spcPct val="110000"/>
              </a:lnSpc>
            </a:pPr>
            <a:r>
              <a:rPr lang="en-US" dirty="0" smtClean="0"/>
              <a:t>LDAP, SQL</a:t>
            </a:r>
          </a:p>
          <a:p>
            <a:pPr lvl="1">
              <a:lnSpc>
                <a:spcPct val="110000"/>
              </a:lnSpc>
            </a:pPr>
            <a:r>
              <a:rPr lang="en-US" dirty="0" smtClean="0"/>
              <a:t>Federation Gateways</a:t>
            </a:r>
          </a:p>
          <a:p>
            <a:pPr lvl="1">
              <a:lnSpc>
                <a:spcPct val="110000"/>
              </a:lnSpc>
            </a:pPr>
            <a:r>
              <a:rPr lang="en-US" smtClean="0"/>
              <a:t>Web SSO </a:t>
            </a:r>
            <a:r>
              <a:rPr lang="en-US" dirty="0" smtClean="0"/>
              <a:t>and Identity Management systems</a:t>
            </a:r>
            <a:endParaRPr lang="en-US" dirty="0"/>
          </a:p>
          <a:p>
            <a:pPr lvl="0">
              <a:lnSpc>
                <a:spcPct val="110000"/>
              </a:lnSpc>
            </a:pPr>
            <a:r>
              <a:rPr lang="en-US" dirty="0" smtClean="0"/>
              <a:t>Enable </a:t>
            </a:r>
            <a:r>
              <a:rPr lang="en-US" i="1" dirty="0" smtClean="0"/>
              <a:t>automatic</a:t>
            </a:r>
            <a:r>
              <a:rPr lang="en-US" dirty="0"/>
              <a:t>, </a:t>
            </a:r>
            <a:r>
              <a:rPr lang="en-US" i="1" dirty="0"/>
              <a:t>secure </a:t>
            </a:r>
            <a:r>
              <a:rPr lang="en-US" dirty="0"/>
              <a:t>identity </a:t>
            </a:r>
            <a:r>
              <a:rPr lang="en-US" dirty="0" smtClean="0"/>
              <a:t>delegation</a:t>
            </a:r>
            <a:endParaRPr lang="en-US" dirty="0"/>
          </a:p>
          <a:p>
            <a:pPr lvl="0">
              <a:lnSpc>
                <a:spcPct val="110000"/>
              </a:lnSpc>
            </a:pPr>
            <a:r>
              <a:rPr lang="en-US" dirty="0" smtClean="0"/>
              <a:t>Supports </a:t>
            </a:r>
            <a:r>
              <a:rPr lang="en-US" dirty="0"/>
              <a:t>“</a:t>
            </a:r>
            <a:r>
              <a:rPr lang="en-US" dirty="0" smtClean="0"/>
              <a:t>no-credential” connections to </a:t>
            </a:r>
            <a:r>
              <a:rPr lang="en-US" dirty="0"/>
              <a:t>External </a:t>
            </a:r>
            <a:r>
              <a:rPr lang="en-US" dirty="0" smtClean="0"/>
              <a:t>web services</a:t>
            </a:r>
          </a:p>
          <a:p>
            <a:pPr>
              <a:lnSpc>
                <a:spcPct val="110000"/>
              </a:lnSpc>
            </a:pPr>
            <a:r>
              <a:rPr lang="en-US" dirty="0" smtClean="0"/>
              <a:t>Consistent API to develop SharePoint solutions</a:t>
            </a:r>
            <a:endParaRPr lang="en-US" dirty="0"/>
          </a:p>
        </p:txBody>
      </p:sp>
    </p:spTree>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a:t>
            </a:r>
            <a:endParaRPr lang="en-US" dirty="0"/>
          </a:p>
        </p:txBody>
      </p:sp>
      <p:sp>
        <p:nvSpPr>
          <p:cNvPr id="3" name="Text Placeholder 2"/>
          <p:cNvSpPr>
            <a:spLocks noGrp="1"/>
          </p:cNvSpPr>
          <p:nvPr>
            <p:ph type="body" sz="quarter" idx="10"/>
          </p:nvPr>
        </p:nvSpPr>
        <p:spPr/>
        <p:txBody>
          <a:bodyPr/>
          <a:lstStyle/>
          <a:p>
            <a:r>
              <a:rPr lang="en-US" dirty="0"/>
              <a:t>What is Identity? </a:t>
            </a:r>
            <a:endParaRPr lang="en-US" dirty="0" smtClean="0"/>
          </a:p>
          <a:p>
            <a:pPr lvl="1"/>
            <a:r>
              <a:rPr lang="en-US" dirty="0" smtClean="0"/>
              <a:t>Set </a:t>
            </a:r>
            <a:r>
              <a:rPr lang="en-US" dirty="0"/>
              <a:t>of attributes to describe a user such as name, e-mail, age, group membership, etc</a:t>
            </a:r>
            <a:r>
              <a:rPr lang="en-US" dirty="0" smtClean="0"/>
              <a:t>.</a:t>
            </a:r>
            <a:br>
              <a:rPr lang="en-US" dirty="0" smtClean="0"/>
            </a:br>
            <a:endParaRPr lang="en-US" dirty="0"/>
          </a:p>
          <a:p>
            <a:r>
              <a:rPr lang="en-US" dirty="0"/>
              <a:t>What is a Claim? </a:t>
            </a:r>
            <a:endParaRPr lang="en-US" dirty="0" smtClean="0"/>
          </a:p>
          <a:p>
            <a:pPr lvl="1"/>
            <a:r>
              <a:rPr lang="en-US" dirty="0" smtClean="0"/>
              <a:t>Some authority that claims to have the attribute and its value</a:t>
            </a:r>
            <a:endParaRPr lang="en-US" dirty="0"/>
          </a:p>
        </p:txBody>
      </p:sp>
    </p:spTree>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solidFill>
                  <a:schemeClr val="tx2"/>
                </a:solidFill>
              </a:rPr>
              <a:t>Sign-in </a:t>
            </a:r>
            <a:r>
              <a:rPr lang="en-US" dirty="0" smtClean="0"/>
              <a:t>Scenarios</a:t>
            </a:r>
            <a:endParaRPr lang="en-US" dirty="0"/>
          </a:p>
        </p:txBody>
      </p:sp>
      <p:sp>
        <p:nvSpPr>
          <p:cNvPr id="3" name="Text Placeholder 2"/>
          <p:cNvSpPr>
            <a:spLocks noGrp="1"/>
          </p:cNvSpPr>
          <p:nvPr>
            <p:ph type="body" sz="quarter" idx="10"/>
          </p:nvPr>
        </p:nvSpPr>
        <p:spPr>
          <a:xfrm>
            <a:off x="381000" y="1511558"/>
            <a:ext cx="8382000" cy="4366727"/>
          </a:xfrm>
        </p:spPr>
        <p:txBody>
          <a:bodyPr>
            <a:normAutofit lnSpcReduction="10000"/>
          </a:bodyPr>
          <a:lstStyle/>
          <a:p>
            <a:pPr>
              <a:lnSpc>
                <a:spcPct val="110000"/>
              </a:lnSpc>
              <a:spcBef>
                <a:spcPts val="1200"/>
              </a:spcBef>
            </a:pPr>
            <a:r>
              <a:rPr lang="en-US" dirty="0" smtClean="0"/>
              <a:t>Sign-in to SharePoint with both Windows and LDAP directory Identity</a:t>
            </a:r>
          </a:p>
          <a:p>
            <a:pPr>
              <a:lnSpc>
                <a:spcPct val="110000"/>
              </a:lnSpc>
              <a:spcBef>
                <a:spcPts val="1200"/>
              </a:spcBef>
            </a:pPr>
            <a:r>
              <a:rPr lang="en-US" dirty="0" smtClean="0"/>
              <a:t>Easily configure Intranet and Extranet users for Collaboration</a:t>
            </a:r>
          </a:p>
          <a:p>
            <a:pPr>
              <a:lnSpc>
                <a:spcPct val="110000"/>
              </a:lnSpc>
              <a:spcBef>
                <a:spcPts val="1200"/>
              </a:spcBef>
            </a:pPr>
            <a:r>
              <a:rPr lang="en-US" dirty="0" smtClean="0"/>
              <a:t>Integrate with other customer identity systems (</a:t>
            </a:r>
            <a:r>
              <a:rPr lang="en-US" dirty="0" err="1" smtClean="0"/>
              <a:t>eg</a:t>
            </a:r>
            <a:r>
              <a:rPr lang="en-US" dirty="0" smtClean="0"/>
              <a:t>. ADFS, etc.)</a:t>
            </a:r>
          </a:p>
          <a:p>
            <a:pPr>
              <a:lnSpc>
                <a:spcPct val="110000"/>
              </a:lnSpc>
              <a:spcBef>
                <a:spcPts val="1200"/>
              </a:spcBef>
            </a:pPr>
            <a:r>
              <a:rPr lang="en-US" dirty="0" smtClean="0"/>
              <a:t>Use Office Applications with non-Windows Authentication</a:t>
            </a:r>
          </a:p>
        </p:txBody>
      </p:sp>
    </p:spTree>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02003"/>
            <a:ext cx="8382000" cy="664797"/>
          </a:xfrm>
        </p:spPr>
        <p:txBody>
          <a:bodyPr/>
          <a:lstStyle/>
          <a:p>
            <a:r>
              <a:rPr lang="en-US" dirty="0" smtClean="0"/>
              <a:t>Identity Normalization</a:t>
            </a:r>
            <a:endParaRPr lang="en-US" dirty="0"/>
          </a:p>
        </p:txBody>
      </p:sp>
      <p:sp>
        <p:nvSpPr>
          <p:cNvPr id="7" name="Rounded Rectangle 6"/>
          <p:cNvSpPr/>
          <p:nvPr/>
        </p:nvSpPr>
        <p:spPr bwMode="auto">
          <a:xfrm>
            <a:off x="2752464" y="1973578"/>
            <a:ext cx="1514736" cy="609600"/>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NT Token</a:t>
            </a:r>
            <a:b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br>
            <a:r>
              <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Windows Identity</a:t>
            </a:r>
          </a:p>
        </p:txBody>
      </p:sp>
      <p:sp>
        <p:nvSpPr>
          <p:cNvPr id="8" name="Rounded Rectangle 7"/>
          <p:cNvSpPr/>
          <p:nvPr/>
        </p:nvSpPr>
        <p:spPr bwMode="auto">
          <a:xfrm>
            <a:off x="4495800" y="1981200"/>
            <a:ext cx="1591733" cy="609600"/>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ASP.Net</a:t>
            </a:r>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 (FBA)</a:t>
            </a:r>
            <a:b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br>
            <a:r>
              <a:rPr lang="en-US" sz="12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SAL, LDAP, Custom …</a:t>
            </a:r>
            <a:endPar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1" name="Rounded Rectangle 10"/>
          <p:cNvSpPr/>
          <p:nvPr/>
        </p:nvSpPr>
        <p:spPr bwMode="auto">
          <a:xfrm>
            <a:off x="3526464" y="4724401"/>
            <a:ext cx="2057400" cy="533400"/>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SAML Token</a:t>
            </a:r>
          </a:p>
          <a:p>
            <a:pPr algn="ctr" defTabSz="914099"/>
            <a:r>
              <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Claims Based Identity</a:t>
            </a:r>
          </a:p>
        </p:txBody>
      </p:sp>
      <p:sp>
        <p:nvSpPr>
          <p:cNvPr id="12" name="Rounded Rectangle 11"/>
          <p:cNvSpPr/>
          <p:nvPr/>
        </p:nvSpPr>
        <p:spPr bwMode="auto">
          <a:xfrm>
            <a:off x="3526464" y="5943602"/>
            <a:ext cx="2057400" cy="533398"/>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err="1"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SPUser</a:t>
            </a:r>
            <a:endPar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9" name="Rounded Rectangle 18"/>
          <p:cNvSpPr/>
          <p:nvPr/>
        </p:nvSpPr>
        <p:spPr bwMode="auto">
          <a:xfrm>
            <a:off x="457200" y="1973577"/>
            <a:ext cx="1514736" cy="609600"/>
          </a:xfrm>
          <a:prstGeom prst="roundRect">
            <a:avLst>
              <a:gd name="adj" fmla="val 0"/>
            </a:avLst>
          </a:prstGeom>
          <a:ln>
            <a:headEnd type="none" w="med" len="med"/>
            <a:tailEnd type="none" w="med" len="med"/>
          </a:ln>
          <a:effectLst>
            <a:outerShdw blurRad="50800" dist="25400" dir="5400000" algn="t"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NT Token</a:t>
            </a:r>
            <a:b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br>
            <a:r>
              <a:rPr lang="en-US" sz="14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Windows Identity</a:t>
            </a:r>
          </a:p>
        </p:txBody>
      </p:sp>
      <p:cxnSp>
        <p:nvCxnSpPr>
          <p:cNvPr id="21" name="Elbow Connector 20"/>
          <p:cNvCxnSpPr>
            <a:stCxn id="19" idx="2"/>
            <a:endCxn id="12" idx="1"/>
          </p:cNvCxnSpPr>
          <p:nvPr/>
        </p:nvCxnSpPr>
        <p:spPr>
          <a:xfrm rot="16200000" flipH="1">
            <a:off x="556954" y="3240791"/>
            <a:ext cx="3627124" cy="2311896"/>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2"/>
            <a:endCxn id="11" idx="0"/>
          </p:cNvCxnSpPr>
          <p:nvPr/>
        </p:nvCxnSpPr>
        <p:spPr>
          <a:xfrm rot="16200000" flipH="1">
            <a:off x="2961887" y="3131123"/>
            <a:ext cx="2141223" cy="1045332"/>
          </a:xfrm>
          <a:prstGeom prst="bentConnector3">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8" idx="2"/>
            <a:endCxn id="11" idx="0"/>
          </p:cNvCxnSpPr>
          <p:nvPr/>
        </p:nvCxnSpPr>
        <p:spPr>
          <a:xfrm rot="5400000">
            <a:off x="3856616" y="3289349"/>
            <a:ext cx="2133601" cy="736503"/>
          </a:xfrm>
          <a:prstGeom prst="bentConnector3">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bwMode="auto">
          <a:xfrm>
            <a:off x="6324600" y="1981198"/>
            <a:ext cx="1591733" cy="609600"/>
          </a:xfrm>
          <a:prstGeom prst="roundRect">
            <a:avLst>
              <a:gd name="adj" fmla="val 0"/>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SAML1.1+</a:t>
            </a:r>
            <a:b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br>
            <a:r>
              <a:rPr lang="en-US" sz="1200" i="1"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ADFS, etc.</a:t>
            </a:r>
          </a:p>
        </p:txBody>
      </p:sp>
      <p:cxnSp>
        <p:nvCxnSpPr>
          <p:cNvPr id="18" name="Elbow Connector 17"/>
          <p:cNvCxnSpPr>
            <a:stCxn id="17" idx="2"/>
            <a:endCxn id="11" idx="0"/>
          </p:cNvCxnSpPr>
          <p:nvPr/>
        </p:nvCxnSpPr>
        <p:spPr>
          <a:xfrm rot="5400000">
            <a:off x="4771015" y="2374948"/>
            <a:ext cx="2133603" cy="2565303"/>
          </a:xfrm>
          <a:prstGeom prst="bentConnector3">
            <a:avLst>
              <a:gd name="adj1" fmla="val 50000"/>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12" idx="0"/>
          </p:cNvCxnSpPr>
          <p:nvPr/>
        </p:nvCxnSpPr>
        <p:spPr>
          <a:xfrm>
            <a:off x="4555164" y="5257801"/>
            <a:ext cx="0" cy="68580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2000" y="1447800"/>
            <a:ext cx="90088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Classic</a:t>
            </a:r>
          </a:p>
        </p:txBody>
      </p:sp>
      <p:sp>
        <p:nvSpPr>
          <p:cNvPr id="31" name="TextBox 30"/>
          <p:cNvSpPr txBox="1"/>
          <p:nvPr/>
        </p:nvSpPr>
        <p:spPr>
          <a:xfrm>
            <a:off x="4724400" y="1447800"/>
            <a:ext cx="892873"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Claims</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Sign-in</a:t>
            </a:r>
            <a:endParaRPr lang="en-US" dirty="0">
              <a:solidFill>
                <a:schemeClr val="tx1"/>
              </a:solidFill>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43" y="1408922"/>
            <a:ext cx="8208015" cy="4665306"/>
          </a:xfrm>
          <a:prstGeom prst="rect">
            <a:avLst/>
          </a:prstGeom>
          <a:noFill/>
          <a:ln>
            <a:noFill/>
          </a:ln>
          <a:effectLst/>
          <a:extLst/>
        </p:spPr>
      </p:pic>
    </p:spTree>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553998"/>
          </a:xfrm>
        </p:spPr>
        <p:txBody>
          <a:bodyPr/>
          <a:lstStyle/>
          <a:p>
            <a:r>
              <a:rPr lang="en-US" dirty="0" smtClean="0"/>
              <a:t>Server Farm Topology</a:t>
            </a:r>
            <a:endParaRPr lang="en-US" dirty="0"/>
          </a:p>
        </p:txBody>
      </p:sp>
      <p:sp>
        <p:nvSpPr>
          <p:cNvPr id="6" name="Text Placeholder 5"/>
          <p:cNvSpPr>
            <a:spLocks noGrp="1"/>
          </p:cNvSpPr>
          <p:nvPr>
            <p:ph type="body"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Standard Architectures – Single Server</a:t>
            </a:r>
            <a:endParaRPr lang="en-US" sz="4000" dirty="0"/>
          </a:p>
        </p:txBody>
      </p:sp>
      <p:sp>
        <p:nvSpPr>
          <p:cNvPr id="3" name="Content Placeholder 2"/>
          <p:cNvSpPr>
            <a:spLocks noGrp="1"/>
          </p:cNvSpPr>
          <p:nvPr>
            <p:ph idx="1"/>
          </p:nvPr>
        </p:nvSpPr>
        <p:spPr>
          <a:xfrm>
            <a:off x="381000" y="3605047"/>
            <a:ext cx="7007772" cy="2749715"/>
          </a:xfrm>
        </p:spPr>
        <p:txBody>
          <a:bodyPr>
            <a:normAutofit lnSpcReduction="10000"/>
          </a:bodyPr>
          <a:lstStyle/>
          <a:p>
            <a:r>
              <a:rPr lang="en-US" dirty="0" smtClean="0"/>
              <a:t>Single Farm </a:t>
            </a:r>
          </a:p>
          <a:p>
            <a:pPr lvl="1"/>
            <a:r>
              <a:rPr lang="en-US" dirty="0" smtClean="0"/>
              <a:t>1 server hosting everything</a:t>
            </a:r>
          </a:p>
          <a:p>
            <a:r>
              <a:rPr lang="en-US" dirty="0" smtClean="0"/>
              <a:t>Purpose</a:t>
            </a:r>
          </a:p>
          <a:p>
            <a:pPr lvl="1"/>
            <a:r>
              <a:rPr lang="en-US" dirty="0" smtClean="0"/>
              <a:t>Demos</a:t>
            </a:r>
          </a:p>
          <a:p>
            <a:pPr lvl="1"/>
            <a:r>
              <a:rPr lang="en-US" dirty="0" smtClean="0"/>
              <a:t>Development</a:t>
            </a:r>
          </a:p>
          <a:p>
            <a:pPr lvl="1"/>
            <a:r>
              <a:rPr lang="en-US" dirty="0" smtClean="0"/>
              <a:t>Proof of Concept/Pilot</a:t>
            </a:r>
          </a:p>
          <a:p>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2854357" y="964210"/>
            <a:ext cx="3472631" cy="2133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Project Server 2010 Webcast</a:t>
            </a:r>
            <a:r>
              <a:rPr lang="en-US" dirty="0"/>
              <a:t/>
            </a:r>
            <a:br>
              <a:rPr lang="en-US" dirty="0"/>
            </a:br>
            <a:r>
              <a:rPr lang="en-US" sz="2800" dirty="0" smtClean="0">
                <a:solidFill>
                  <a:schemeClr val="accent1"/>
                </a:solidFill>
              </a:rPr>
              <a:t>IT Professional Series</a:t>
            </a:r>
            <a:r>
              <a:rPr lang="en-US" sz="7200" dirty="0">
                <a:solidFill>
                  <a:schemeClr val="accent1"/>
                </a:solidFill>
              </a:rPr>
              <a:t/>
            </a:r>
            <a:br>
              <a:rPr lang="en-US" sz="7200" dirty="0">
                <a:solidFill>
                  <a:schemeClr val="accent1"/>
                </a:solidFill>
              </a:rPr>
            </a:br>
            <a:endParaRPr lang="en-US" dirty="0"/>
          </a:p>
        </p:txBody>
      </p:sp>
      <p:sp>
        <p:nvSpPr>
          <p:cNvPr id="3" name="Content Placeholder 2"/>
          <p:cNvSpPr>
            <a:spLocks noGrp="1"/>
          </p:cNvSpPr>
          <p:nvPr>
            <p:ph type="body" sz="quarter" idx="10"/>
          </p:nvPr>
        </p:nvSpPr>
        <p:spPr>
          <a:xfrm>
            <a:off x="381000" y="1447799"/>
            <a:ext cx="8382000" cy="4585871"/>
          </a:xfrm>
        </p:spPr>
        <p:txBody>
          <a:bodyPr/>
          <a:lstStyle/>
          <a:p>
            <a:r>
              <a:rPr lang="en-US" sz="2800" b="1" dirty="0" smtClean="0"/>
              <a:t>Topics</a:t>
            </a:r>
          </a:p>
          <a:p>
            <a:pPr lvl="1"/>
            <a:r>
              <a:rPr lang="en-US" sz="2400" dirty="0" smtClean="0"/>
              <a:t>Performance </a:t>
            </a:r>
            <a:r>
              <a:rPr lang="en-US" sz="2400" dirty="0"/>
              <a:t>Part 1: Setup, Test Execution, and </a:t>
            </a:r>
            <a:r>
              <a:rPr lang="en-US" sz="2400" dirty="0" smtClean="0"/>
              <a:t>Results</a:t>
            </a:r>
          </a:p>
          <a:p>
            <a:pPr lvl="1"/>
            <a:r>
              <a:rPr lang="en-US" sz="2400" dirty="0" smtClean="0"/>
              <a:t>Performance </a:t>
            </a:r>
            <a:r>
              <a:rPr lang="en-US" sz="2400" dirty="0"/>
              <a:t>Part 2: Architecture, Sizing, and </a:t>
            </a:r>
            <a:r>
              <a:rPr lang="en-US" sz="2400" dirty="0" smtClean="0"/>
              <a:t>Capacity</a:t>
            </a:r>
            <a:endParaRPr lang="en-US" sz="2400" dirty="0">
              <a:solidFill>
                <a:schemeClr val="accent3"/>
              </a:solidFill>
            </a:endParaRPr>
          </a:p>
          <a:p>
            <a:pPr lvl="1"/>
            <a:r>
              <a:rPr lang="en-US" sz="2400" dirty="0" smtClean="0"/>
              <a:t>Upgrade </a:t>
            </a:r>
            <a:r>
              <a:rPr lang="en-US" sz="2400" dirty="0"/>
              <a:t>and </a:t>
            </a:r>
            <a:r>
              <a:rPr lang="en-US" sz="2400" dirty="0" smtClean="0"/>
              <a:t>Migration</a:t>
            </a:r>
            <a:endParaRPr lang="en-US" sz="2400" dirty="0">
              <a:solidFill>
                <a:schemeClr val="accent3"/>
              </a:solidFill>
            </a:endParaRPr>
          </a:p>
          <a:p>
            <a:pPr lvl="1"/>
            <a:r>
              <a:rPr lang="en-US" sz="2400" dirty="0" smtClean="0"/>
              <a:t>Backwards </a:t>
            </a:r>
            <a:r>
              <a:rPr lang="en-US" sz="2400" dirty="0"/>
              <a:t>Compatibility </a:t>
            </a:r>
            <a:r>
              <a:rPr lang="en-US" sz="2400" dirty="0" smtClean="0"/>
              <a:t>Mode</a:t>
            </a:r>
            <a:endParaRPr lang="en-US" sz="2400" dirty="0">
              <a:solidFill>
                <a:schemeClr val="accent3"/>
              </a:solidFill>
            </a:endParaRPr>
          </a:p>
          <a:p>
            <a:pPr lvl="1"/>
            <a:r>
              <a:rPr lang="en-US" sz="2400" dirty="0" smtClean="0"/>
              <a:t>Coexisting </a:t>
            </a:r>
            <a:r>
              <a:rPr lang="en-US" sz="2400" dirty="0"/>
              <a:t>with SharePoint Server </a:t>
            </a:r>
            <a:r>
              <a:rPr lang="en-US" sz="2400" dirty="0" smtClean="0"/>
              <a:t>2010</a:t>
            </a:r>
            <a:endParaRPr lang="en-US" sz="2400" dirty="0">
              <a:solidFill>
                <a:schemeClr val="accent3"/>
              </a:solidFill>
            </a:endParaRPr>
          </a:p>
          <a:p>
            <a:pPr lvl="1"/>
            <a:r>
              <a:rPr lang="en-US" sz="2400" dirty="0" smtClean="0"/>
              <a:t>Backup </a:t>
            </a:r>
            <a:r>
              <a:rPr lang="en-US" sz="2400" dirty="0"/>
              <a:t>and </a:t>
            </a:r>
            <a:r>
              <a:rPr lang="en-US" sz="2400" dirty="0" smtClean="0"/>
              <a:t>Restore</a:t>
            </a:r>
            <a:endParaRPr lang="en-US" sz="2400" dirty="0">
              <a:solidFill>
                <a:schemeClr val="accent3"/>
              </a:solidFill>
            </a:endParaRPr>
          </a:p>
          <a:p>
            <a:pPr lvl="1"/>
            <a:r>
              <a:rPr lang="en-US" sz="2400" dirty="0" smtClean="0"/>
              <a:t>Operations</a:t>
            </a:r>
          </a:p>
          <a:p>
            <a:pPr marL="0" indent="0">
              <a:buNone/>
            </a:pPr>
            <a:endParaRPr lang="en-US" sz="2800" dirty="0">
              <a:solidFill>
                <a:schemeClr val="accent3"/>
              </a:solidFill>
            </a:endParaRPr>
          </a:p>
          <a:p>
            <a:r>
              <a:rPr lang="en-US" sz="2800" b="1" dirty="0" smtClean="0"/>
              <a:t>Upcoming and Recorded Webcasts/Podcasts</a:t>
            </a:r>
          </a:p>
          <a:p>
            <a:pPr lvl="1"/>
            <a:r>
              <a:rPr lang="en-US" sz="2400" u="sng" dirty="0">
                <a:hlinkClick r:id="rId2"/>
              </a:rPr>
              <a:t>http://www.microsoft.com/events/series/epm.aspx</a:t>
            </a:r>
            <a:endParaRPr lang="en-US" sz="2400" dirty="0">
              <a:solidFill>
                <a:schemeClr val="accent3"/>
              </a:solidFill>
            </a:endParaRPr>
          </a:p>
        </p:txBody>
      </p:sp>
    </p:spTree>
    <p:extLst>
      <p:ext uri="{BB962C8B-B14F-4D97-AF65-F5344CB8AC3E}">
        <p14:creationId xmlns:p14="http://schemas.microsoft.com/office/powerpoint/2010/main" val="384577456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Standard Architectures – Small Farm</a:t>
            </a:r>
            <a:endParaRPr lang="en-US" sz="4400" dirty="0"/>
          </a:p>
        </p:txBody>
      </p:sp>
      <p:sp>
        <p:nvSpPr>
          <p:cNvPr id="3" name="Content Placeholder 2"/>
          <p:cNvSpPr>
            <a:spLocks noGrp="1"/>
          </p:cNvSpPr>
          <p:nvPr>
            <p:ph idx="1"/>
          </p:nvPr>
        </p:nvSpPr>
        <p:spPr>
          <a:xfrm>
            <a:off x="304800" y="3237187"/>
            <a:ext cx="8103476" cy="3163614"/>
          </a:xfrm>
        </p:spPr>
        <p:txBody>
          <a:bodyPr>
            <a:normAutofit fontScale="92500" lnSpcReduction="20000"/>
          </a:bodyPr>
          <a:lstStyle/>
          <a:p>
            <a:pPr>
              <a:lnSpc>
                <a:spcPct val="100000"/>
              </a:lnSpc>
            </a:pPr>
            <a:r>
              <a:rPr lang="en-US" dirty="0" smtClean="0"/>
              <a:t>Small Farm</a:t>
            </a:r>
          </a:p>
          <a:p>
            <a:pPr lvl="1">
              <a:lnSpc>
                <a:spcPct val="100000"/>
              </a:lnSpc>
            </a:pPr>
            <a:r>
              <a:rPr lang="en-US" dirty="0" smtClean="0"/>
              <a:t>1-N WFEs/</a:t>
            </a:r>
            <a:r>
              <a:rPr lang="en-US" dirty="0" err="1" smtClean="0"/>
              <a:t>AppServers</a:t>
            </a:r>
            <a:endParaRPr lang="en-US" dirty="0" smtClean="0"/>
          </a:p>
          <a:p>
            <a:pPr lvl="1">
              <a:lnSpc>
                <a:spcPct val="100000"/>
              </a:lnSpc>
            </a:pPr>
            <a:r>
              <a:rPr lang="en-US" dirty="0" smtClean="0"/>
              <a:t> 1 SQL</a:t>
            </a:r>
          </a:p>
          <a:p>
            <a:pPr>
              <a:lnSpc>
                <a:spcPct val="100000"/>
              </a:lnSpc>
            </a:pPr>
            <a:r>
              <a:rPr lang="en-US" dirty="0" smtClean="0"/>
              <a:t>Scalable – simple</a:t>
            </a:r>
          </a:p>
          <a:p>
            <a:pPr>
              <a:lnSpc>
                <a:spcPct val="100000"/>
              </a:lnSpc>
            </a:pPr>
            <a:r>
              <a:rPr lang="en-US" dirty="0" smtClean="0"/>
              <a:t>Application Servers not isolated from WFE</a:t>
            </a:r>
          </a:p>
          <a:p>
            <a:pPr>
              <a:lnSpc>
                <a:spcPct val="100000"/>
              </a:lnSpc>
            </a:pPr>
            <a:r>
              <a:rPr lang="en-US" dirty="0" smtClean="0"/>
              <a:t>The simplest and smallest configuration recommended for production environments</a:t>
            </a:r>
          </a:p>
          <a:p>
            <a:pPr>
              <a:lnSpc>
                <a:spcPct val="100000"/>
              </a:lnSpc>
            </a:pP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045865" y="1209829"/>
            <a:ext cx="4281518" cy="2071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Standard Architectures – Medium Farm</a:t>
            </a:r>
            <a:endParaRPr lang="en-US" sz="4000" dirty="0"/>
          </a:p>
        </p:txBody>
      </p:sp>
      <p:sp>
        <p:nvSpPr>
          <p:cNvPr id="3" name="Content Placeholder 2"/>
          <p:cNvSpPr>
            <a:spLocks noGrp="1"/>
          </p:cNvSpPr>
          <p:nvPr>
            <p:ph idx="1"/>
          </p:nvPr>
        </p:nvSpPr>
        <p:spPr>
          <a:xfrm>
            <a:off x="457199" y="3999506"/>
            <a:ext cx="8255877" cy="2348743"/>
          </a:xfrm>
        </p:spPr>
        <p:txBody>
          <a:bodyPr>
            <a:normAutofit fontScale="77500" lnSpcReduction="20000"/>
          </a:bodyPr>
          <a:lstStyle/>
          <a:p>
            <a:pPr>
              <a:lnSpc>
                <a:spcPct val="100000"/>
              </a:lnSpc>
            </a:pPr>
            <a:r>
              <a:rPr lang="en-US" dirty="0" smtClean="0"/>
              <a:t>Medium Farm</a:t>
            </a:r>
          </a:p>
          <a:p>
            <a:pPr lvl="1">
              <a:lnSpc>
                <a:spcPct val="100000"/>
              </a:lnSpc>
            </a:pPr>
            <a:r>
              <a:rPr lang="en-US" dirty="0" smtClean="0"/>
              <a:t>1-N WFEs</a:t>
            </a:r>
          </a:p>
          <a:p>
            <a:pPr lvl="1">
              <a:lnSpc>
                <a:spcPct val="100000"/>
              </a:lnSpc>
            </a:pPr>
            <a:r>
              <a:rPr lang="en-US" dirty="0" smtClean="0"/>
              <a:t>1-N App Servers</a:t>
            </a:r>
          </a:p>
          <a:p>
            <a:pPr lvl="1">
              <a:lnSpc>
                <a:spcPct val="100000"/>
              </a:lnSpc>
            </a:pPr>
            <a:r>
              <a:rPr lang="en-US" dirty="0" smtClean="0"/>
              <a:t>1 SQL Instance</a:t>
            </a:r>
          </a:p>
          <a:p>
            <a:pPr>
              <a:lnSpc>
                <a:spcPct val="100000"/>
              </a:lnSpc>
            </a:pPr>
            <a:r>
              <a:rPr lang="en-US" dirty="0" smtClean="0"/>
              <a:t>Isolating the App Servers onto their own tier consumes more machines, but should provide a more consistent latency for the user.</a:t>
            </a:r>
          </a:p>
          <a:p>
            <a:pPr>
              <a:lnSpc>
                <a:spcPct val="100000"/>
              </a:lnSpc>
            </a:pPr>
            <a:endParaRPr lang="en-US" dirty="0" smtClean="0"/>
          </a:p>
          <a:p>
            <a:pPr lvl="1">
              <a:lnSpc>
                <a:spcPct val="100000"/>
              </a:lnSpc>
            </a:pPr>
            <a:endParaRPr lang="en-US" dirty="0" smtClean="0"/>
          </a:p>
          <a:p>
            <a:pPr>
              <a:lnSpc>
                <a:spcPct val="100000"/>
              </a:lnSpc>
            </a:pPr>
            <a:endParaRPr lang="en-US" dirty="0" smtClean="0"/>
          </a:p>
          <a:p>
            <a:pPr>
              <a:lnSpc>
                <a:spcPct val="100000"/>
              </a:lnSpc>
            </a:pPr>
            <a:endParaRPr 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2499489" y="903150"/>
            <a:ext cx="4280978" cy="2857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228600"/>
            <a:ext cx="8984974" cy="666385"/>
          </a:xfrm>
        </p:spPr>
        <p:txBody>
          <a:bodyPr>
            <a:noAutofit/>
          </a:bodyPr>
          <a:lstStyle/>
          <a:p>
            <a:r>
              <a:rPr lang="en-US" sz="4400" dirty="0" smtClean="0"/>
              <a:t>Standard Architectures – Large Farm</a:t>
            </a:r>
            <a:endParaRPr lang="en-US" sz="4400" dirty="0"/>
          </a:p>
        </p:txBody>
      </p:sp>
      <p:sp>
        <p:nvSpPr>
          <p:cNvPr id="3" name="Content Placeholder 2"/>
          <p:cNvSpPr>
            <a:spLocks noGrp="1"/>
          </p:cNvSpPr>
          <p:nvPr>
            <p:ph idx="1"/>
          </p:nvPr>
        </p:nvSpPr>
        <p:spPr>
          <a:xfrm>
            <a:off x="367862" y="4403834"/>
            <a:ext cx="8186766" cy="1933904"/>
          </a:xfrm>
        </p:spPr>
        <p:txBody>
          <a:bodyPr>
            <a:normAutofit fontScale="92500" lnSpcReduction="10000"/>
          </a:bodyPr>
          <a:lstStyle/>
          <a:p>
            <a:pPr>
              <a:lnSpc>
                <a:spcPct val="100000"/>
              </a:lnSpc>
            </a:pPr>
            <a:r>
              <a:rPr lang="en-US" dirty="0" smtClean="0"/>
              <a:t>Large Farms likely to use Server Groups</a:t>
            </a:r>
          </a:p>
          <a:p>
            <a:pPr>
              <a:lnSpc>
                <a:spcPct val="100000"/>
              </a:lnSpc>
            </a:pPr>
            <a:r>
              <a:rPr lang="en-US" dirty="0" smtClean="0"/>
              <a:t>Server Group shares same services, load-balancing and configuration</a:t>
            </a:r>
          </a:p>
          <a:p>
            <a:pPr>
              <a:lnSpc>
                <a:spcPct val="100000"/>
              </a:lnSpc>
            </a:pPr>
            <a:r>
              <a:rPr lang="en-US" dirty="0" smtClean="0"/>
              <a:t>Multiple SQL Instances</a:t>
            </a:r>
          </a:p>
          <a:p>
            <a:pPr>
              <a:lnSpc>
                <a:spcPct val="100000"/>
              </a:lnSpc>
            </a:pPr>
            <a:endParaRPr lang="en-U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Content Placeholder 3"/>
          <p:cNvPicPr>
            <a:picLocks/>
          </p:cNvPicPr>
          <p:nvPr/>
        </p:nvPicPr>
        <p:blipFill>
          <a:blip r:embed="rId3" cstate="print"/>
          <a:srcRect/>
          <a:stretch>
            <a:fillRect/>
          </a:stretch>
        </p:blipFill>
        <p:spPr bwMode="auto">
          <a:xfrm>
            <a:off x="1114096" y="961697"/>
            <a:ext cx="7043758" cy="3000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Project And SHAREPOINT FARM Scenarios</a:t>
            </a:r>
            <a:endParaRPr lang="en-US" dirty="0"/>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947209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Scenarios</a:t>
            </a:r>
            <a:endParaRPr lang="en-US" dirty="0"/>
          </a:p>
        </p:txBody>
      </p:sp>
      <p:sp>
        <p:nvSpPr>
          <p:cNvPr id="3" name="Content Placeholder 2"/>
          <p:cNvSpPr>
            <a:spLocks noGrp="1"/>
          </p:cNvSpPr>
          <p:nvPr>
            <p:ph idx="1"/>
          </p:nvPr>
        </p:nvSpPr>
        <p:spPr>
          <a:xfrm>
            <a:off x="381000" y="1447799"/>
            <a:ext cx="8382000" cy="2708434"/>
          </a:xfrm>
        </p:spPr>
        <p:txBody>
          <a:bodyPr/>
          <a:lstStyle/>
          <a:p>
            <a:r>
              <a:rPr lang="en-US" dirty="0" smtClean="0"/>
              <a:t>Together/Coexistence</a:t>
            </a:r>
          </a:p>
          <a:p>
            <a:pPr lvl="1"/>
            <a:r>
              <a:rPr lang="en-US" dirty="0" smtClean="0"/>
              <a:t>Single farm with both Project Server and SharePoint Server</a:t>
            </a:r>
          </a:p>
          <a:p>
            <a:r>
              <a:rPr lang="en-US" dirty="0" smtClean="0"/>
              <a:t>Apart/Standalone</a:t>
            </a:r>
          </a:p>
          <a:p>
            <a:pPr lvl="1"/>
            <a:r>
              <a:rPr lang="en-US" dirty="0" smtClean="0"/>
              <a:t>Dedicated Project Server Farm running WSS or SharePoint Server</a:t>
            </a:r>
          </a:p>
        </p:txBody>
      </p:sp>
      <p:graphicFrame>
        <p:nvGraphicFramePr>
          <p:cNvPr id="4" name="Content Placeholder 3"/>
          <p:cNvGraphicFramePr>
            <a:graphicFrameLocks/>
          </p:cNvGraphicFramePr>
          <p:nvPr>
            <p:extLst>
              <p:ext uri="{D42A27DB-BD31-4B8C-83A1-F6EECF244321}">
                <p14:modId xmlns:p14="http://schemas.microsoft.com/office/powerpoint/2010/main" val="2581572875"/>
              </p:ext>
            </p:extLst>
          </p:nvPr>
        </p:nvGraphicFramePr>
        <p:xfrm>
          <a:off x="1066800" y="4255939"/>
          <a:ext cx="6934200" cy="1752600"/>
        </p:xfrm>
        <a:graphic>
          <a:graphicData uri="http://schemas.openxmlformats.org/drawingml/2006/table">
            <a:tbl>
              <a:tblPr firstRow="1" bandRow="1">
                <a:effectLst/>
                <a:tableStyleId>{3C2FFA5D-87B4-456A-9821-1D502468CF0F}</a:tableStyleId>
              </a:tblPr>
              <a:tblGrid>
                <a:gridCol w="1497157"/>
                <a:gridCol w="2757920"/>
                <a:gridCol w="2679123"/>
              </a:tblGrid>
              <a:tr h="370840">
                <a:tc>
                  <a:txBody>
                    <a:bodyPr/>
                    <a:lstStyle/>
                    <a:p>
                      <a:endParaRPr lang="en-US" dirty="0"/>
                    </a:p>
                  </a:txBody>
                  <a:tcPr>
                    <a:noFill/>
                  </a:tcPr>
                </a:tc>
                <a:tc>
                  <a:txBody>
                    <a:bodyPr/>
                    <a:lstStyle/>
                    <a:p>
                      <a:pPr algn="ctr"/>
                      <a:r>
                        <a:rPr lang="en-US" dirty="0" smtClean="0"/>
                        <a:t>Dedicated Project Server </a:t>
                      </a:r>
                      <a:r>
                        <a:rPr lang="en-US" baseline="0" dirty="0" smtClean="0"/>
                        <a:t> Farm</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Dedicated SharePoint Server Farm</a:t>
                      </a:r>
                      <a:endParaRPr lang="en-US" dirty="0"/>
                    </a:p>
                  </a:txBody>
                  <a:tcPr>
                    <a:lnL w="12700" cap="flat" cmpd="sng" algn="ctr">
                      <a:solidFill>
                        <a:schemeClr val="tx1"/>
                      </a:solidFill>
                      <a:prstDash val="solid"/>
                      <a:round/>
                      <a:headEnd type="none" w="med" len="med"/>
                      <a:tailEnd type="none" w="med" len="med"/>
                    </a:lnL>
                  </a:tcPr>
                </a:tc>
              </a:tr>
              <a:tr h="370840">
                <a:tc>
                  <a:txBody>
                    <a:bodyPr/>
                    <a:lstStyle/>
                    <a:p>
                      <a:r>
                        <a:rPr lang="en-US" b="1" dirty="0" smtClean="0"/>
                        <a:t>Coexistence</a:t>
                      </a:r>
                      <a:endParaRPr lang="en-US" b="1" dirty="0"/>
                    </a:p>
                  </a:txBody>
                  <a:tcPr/>
                </a:tc>
                <a:tc>
                  <a:txBody>
                    <a:bodyPr/>
                    <a:lstStyle/>
                    <a:p>
                      <a:r>
                        <a:rPr lang="en-US" dirty="0" smtClean="0"/>
                        <a:t>Add SharePoint Server</a:t>
                      </a:r>
                      <a:endParaRPr lang="en-US" dirty="0"/>
                    </a:p>
                  </a:txBody>
                  <a:tcPr/>
                </a:tc>
                <a:tc>
                  <a:txBody>
                    <a:bodyPr/>
                    <a:lstStyle/>
                    <a:p>
                      <a:r>
                        <a:rPr lang="en-US" dirty="0" smtClean="0"/>
                        <a:t>Add Project Server</a:t>
                      </a:r>
                      <a:endParaRPr lang="en-US" dirty="0"/>
                    </a:p>
                  </a:txBody>
                  <a:tcPr/>
                </a:tc>
              </a:tr>
              <a:tr h="370840">
                <a:tc>
                  <a:txBody>
                    <a:bodyPr/>
                    <a:lstStyle/>
                    <a:p>
                      <a:endParaRPr lang="en-US" dirty="0"/>
                    </a:p>
                  </a:txBody>
                  <a:tcPr/>
                </a:tc>
                <a:tc gridSpan="2">
                  <a:txBody>
                    <a:bodyPr/>
                    <a:lstStyle/>
                    <a:p>
                      <a:pPr algn="ctr"/>
                      <a:r>
                        <a:rPr lang="en-US" dirty="0" smtClean="0"/>
                        <a:t>Merge into</a:t>
                      </a:r>
                      <a:r>
                        <a:rPr lang="en-US" baseline="0" dirty="0" smtClean="0"/>
                        <a:t> a single Farm</a:t>
                      </a:r>
                      <a:endParaRPr lang="en-US" dirty="0"/>
                    </a:p>
                  </a:txBody>
                  <a:tcPr/>
                </a:tc>
                <a:tc hMerge="1">
                  <a:txBody>
                    <a:bodyPr/>
                    <a:lstStyle/>
                    <a:p>
                      <a:endParaRPr lang="en-US"/>
                    </a:p>
                  </a:txBody>
                  <a:tcPr/>
                </a:tc>
              </a:tr>
              <a:tr h="370840">
                <a:tc>
                  <a:txBody>
                    <a:bodyPr/>
                    <a:lstStyle/>
                    <a:p>
                      <a:r>
                        <a:rPr lang="en-US" b="1" smtClean="0"/>
                        <a:t>Standalone</a:t>
                      </a:r>
                      <a:endParaRPr lang="en-US" b="1" dirty="0"/>
                    </a:p>
                  </a:txBody>
                  <a:tcPr/>
                </a:tc>
                <a:tc gridSpan="2">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dirty="0" smtClean="0"/>
                        <a:t>Split</a:t>
                      </a:r>
                      <a:r>
                        <a:rPr lang="en-US" baseline="0" dirty="0" smtClean="0"/>
                        <a:t> Existing Farm into two Farms</a:t>
                      </a:r>
                      <a:endParaRPr lang="en-US" dirty="0" smtClean="0"/>
                    </a:p>
                  </a:txBody>
                  <a:tcPr/>
                </a:tc>
                <a:tc hMerge="1">
                  <a:txBody>
                    <a:bodyPr/>
                    <a:lstStyle/>
                    <a:p>
                      <a:endParaRPr lang="en-US" dirty="0"/>
                    </a:p>
                  </a:txBody>
                  <a:tcPr/>
                </a:tc>
              </a:tr>
            </a:tbl>
          </a:graphicData>
        </a:graphic>
      </p:graphicFrame>
      <p:sp>
        <p:nvSpPr>
          <p:cNvPr id="5" name="TextBox 4"/>
          <p:cNvSpPr txBox="1"/>
          <p:nvPr/>
        </p:nvSpPr>
        <p:spPr>
          <a:xfrm>
            <a:off x="381000" y="6172200"/>
            <a:ext cx="8610600" cy="615553"/>
          </a:xfrm>
          <a:prstGeom prst="rect">
            <a:avLst/>
          </a:prstGeom>
          <a:noFill/>
        </p:spPr>
        <p:txBody>
          <a:bodyPr wrap="square" lIns="0" tIns="0" rIns="0" bIns="0" rtlCol="0">
            <a:spAutoFit/>
          </a:bodyPr>
          <a:lstStyle/>
          <a:p>
            <a:pPr marL="0" lvl="1"/>
            <a:r>
              <a:rPr lang="en-US" sz="2000" dirty="0">
                <a:hlinkClick r:id="rId3"/>
              </a:rPr>
              <a:t>EPM and Office SharePoint Server 2007 Coexistence — Intranet </a:t>
            </a:r>
            <a:r>
              <a:rPr lang="en-US" sz="2000" dirty="0" smtClean="0">
                <a:hlinkClick r:id="rId3"/>
              </a:rPr>
              <a:t>Scenario</a:t>
            </a:r>
            <a:r>
              <a:rPr lang="en-US" sz="2000" dirty="0" smtClean="0"/>
              <a:t> (TechNet whitepaper applicable to 2010)</a:t>
            </a:r>
            <a:endParaRPr lang="en-US" sz="2000" dirty="0"/>
          </a:p>
        </p:txBody>
      </p:sp>
    </p:spTree>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Architecture Diagram</a:t>
            </a:r>
            <a:endParaRPr lang="en-US" dirty="0"/>
          </a:p>
        </p:txBody>
      </p:sp>
      <p:pic>
        <p:nvPicPr>
          <p:cNvPr id="4481" name="Picture 26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3498209" cy="52308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1">
            <a:schemeClr val="accent4"/>
          </a:lnRef>
          <a:fillRef idx="2">
            <a:schemeClr val="accent4"/>
          </a:fillRef>
          <a:effectRef idx="1">
            <a:schemeClr val="accent4"/>
          </a:effectRef>
          <a:fontRef idx="minor">
            <a:schemeClr val="dk1"/>
          </a:fontRef>
        </p:style>
      </p:pic>
      <p:pic>
        <p:nvPicPr>
          <p:cNvPr id="9191" name="Picture 70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219200"/>
            <a:ext cx="3105316" cy="3924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578011517"/>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799"/>
            <a:ext cx="8382000" cy="4622804"/>
          </a:xfrm>
        </p:spPr>
        <p:txBody>
          <a:bodyPr/>
          <a:lstStyle/>
          <a:p>
            <a:r>
              <a:rPr lang="en-US" dirty="0" smtClean="0"/>
              <a:t>Advantages</a:t>
            </a:r>
          </a:p>
          <a:p>
            <a:pPr lvl="1"/>
            <a:r>
              <a:rPr lang="en-US" dirty="0" smtClean="0"/>
              <a:t>Server Consolidation</a:t>
            </a:r>
          </a:p>
          <a:p>
            <a:pPr lvl="1"/>
            <a:r>
              <a:rPr lang="en-US" dirty="0" smtClean="0"/>
              <a:t>Administration and Maintenance</a:t>
            </a:r>
          </a:p>
          <a:p>
            <a:pPr lvl="2"/>
            <a:r>
              <a:rPr lang="en-US" dirty="0" smtClean="0"/>
              <a:t>Single software update plan</a:t>
            </a:r>
          </a:p>
          <a:p>
            <a:pPr lvl="1"/>
            <a:r>
              <a:rPr lang="en-US" dirty="0" smtClean="0"/>
              <a:t>Leverage high availability</a:t>
            </a:r>
          </a:p>
          <a:p>
            <a:r>
              <a:rPr lang="en-US" dirty="0" smtClean="0"/>
              <a:t>Disadvantages</a:t>
            </a:r>
          </a:p>
          <a:p>
            <a:pPr lvl="1"/>
            <a:r>
              <a:rPr lang="en-US" dirty="0" smtClean="0"/>
              <a:t>Software Updates</a:t>
            </a:r>
          </a:p>
          <a:p>
            <a:pPr lvl="1"/>
            <a:r>
              <a:rPr lang="en-US" dirty="0" smtClean="0"/>
              <a:t>Additional training required for SharePoint Administrator(s)</a:t>
            </a:r>
          </a:p>
          <a:p>
            <a:pPr lvl="1"/>
            <a:r>
              <a:rPr lang="en-US" dirty="0" smtClean="0"/>
              <a:t>Additional Licenses Required</a:t>
            </a:r>
            <a:endParaRPr lang="en-US" dirty="0"/>
          </a:p>
        </p:txBody>
      </p:sp>
      <p:sp>
        <p:nvSpPr>
          <p:cNvPr id="5" name="Title 4"/>
          <p:cNvSpPr>
            <a:spLocks noGrp="1"/>
          </p:cNvSpPr>
          <p:nvPr>
            <p:ph type="title"/>
          </p:nvPr>
        </p:nvSpPr>
        <p:spPr>
          <a:xfrm>
            <a:off x="381000" y="228600"/>
            <a:ext cx="8382000" cy="1107996"/>
          </a:xfrm>
        </p:spPr>
        <p:txBody>
          <a:bodyPr/>
          <a:lstStyle/>
          <a:p>
            <a:r>
              <a:rPr lang="en-US" i="1" dirty="0">
                <a:solidFill>
                  <a:srgbClr val="FFFFFF"/>
                </a:solidFill>
              </a:rPr>
              <a:t>Together</a:t>
            </a:r>
            <a:r>
              <a:rPr lang="en-US" dirty="0">
                <a:solidFill>
                  <a:srgbClr val="FFFFFF"/>
                </a:solidFill>
              </a:rPr>
              <a:t> Pros and Cons</a:t>
            </a:r>
            <a:br>
              <a:rPr lang="en-US" dirty="0">
                <a:solidFill>
                  <a:srgbClr val="FFFFFF"/>
                </a:solidFill>
              </a:rPr>
            </a:br>
            <a:r>
              <a:rPr lang="en-US" sz="3200" dirty="0">
                <a:solidFill>
                  <a:srgbClr val="FFC000"/>
                </a:solidFill>
              </a:rPr>
              <a:t>Single Project and SharePoint Server Farm</a:t>
            </a:r>
          </a:p>
        </p:txBody>
      </p:sp>
    </p:spTree>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799"/>
            <a:ext cx="8382000" cy="4632037"/>
          </a:xfrm>
        </p:spPr>
        <p:txBody>
          <a:bodyPr/>
          <a:lstStyle/>
          <a:p>
            <a:r>
              <a:rPr lang="en-US" sz="2400" dirty="0"/>
              <a:t>Advantages</a:t>
            </a:r>
          </a:p>
          <a:p>
            <a:pPr lvl="1"/>
            <a:r>
              <a:rPr lang="en-US" sz="2000" dirty="0" smtClean="0"/>
              <a:t>Farm Hardware and Software Updates</a:t>
            </a:r>
          </a:p>
          <a:p>
            <a:pPr lvl="1"/>
            <a:r>
              <a:rPr lang="en-US" sz="2000" dirty="0" smtClean="0"/>
              <a:t>No dependency on the Intranet farm’s availability</a:t>
            </a:r>
          </a:p>
          <a:p>
            <a:pPr lvl="1"/>
            <a:r>
              <a:rPr lang="en-US" sz="2000" dirty="0" smtClean="0"/>
              <a:t>Change Management</a:t>
            </a:r>
          </a:p>
          <a:p>
            <a:pPr lvl="1"/>
            <a:r>
              <a:rPr lang="en-US" sz="2000" dirty="0" smtClean="0"/>
              <a:t>Security Isolation</a:t>
            </a:r>
          </a:p>
          <a:p>
            <a:pPr lvl="1"/>
            <a:r>
              <a:rPr lang="en-US" sz="2000" dirty="0" smtClean="0"/>
              <a:t>Leverage the same SQL Server infrastructure as the other Farm</a:t>
            </a:r>
            <a:endParaRPr lang="en-US" sz="2000" dirty="0"/>
          </a:p>
          <a:p>
            <a:r>
              <a:rPr lang="en-US" sz="2400" dirty="0" smtClean="0"/>
              <a:t>Disadvantages</a:t>
            </a:r>
          </a:p>
          <a:p>
            <a:pPr lvl="1"/>
            <a:r>
              <a:rPr lang="en-US" sz="2000" dirty="0" smtClean="0"/>
              <a:t>Additional Administrative Tasks</a:t>
            </a:r>
          </a:p>
          <a:p>
            <a:pPr lvl="2"/>
            <a:r>
              <a:rPr lang="en-US" sz="1600" dirty="0" smtClean="0"/>
              <a:t>Applying and testing patches on two farms  versus one</a:t>
            </a:r>
          </a:p>
          <a:p>
            <a:pPr lvl="1"/>
            <a:r>
              <a:rPr lang="en-US" sz="2000" dirty="0" smtClean="0"/>
              <a:t>Content Management and Governance</a:t>
            </a:r>
          </a:p>
          <a:p>
            <a:pPr lvl="2"/>
            <a:r>
              <a:rPr lang="en-US" sz="1800" dirty="0" smtClean="0"/>
              <a:t>Project Server’s SharePoint content cannot be stored on another farm</a:t>
            </a:r>
          </a:p>
          <a:p>
            <a:pPr lvl="1"/>
            <a:r>
              <a:rPr lang="en-US" sz="2000" dirty="0" smtClean="0"/>
              <a:t>Greater cost</a:t>
            </a:r>
          </a:p>
          <a:p>
            <a:pPr lvl="2"/>
            <a:r>
              <a:rPr lang="en-US" sz="1800" dirty="0" smtClean="0"/>
              <a:t>Additional hardware</a:t>
            </a:r>
            <a:endParaRPr lang="en-US" sz="1800" dirty="0"/>
          </a:p>
          <a:p>
            <a:pPr lvl="2"/>
            <a:r>
              <a:rPr lang="en-US" sz="1800" dirty="0" smtClean="0"/>
              <a:t>Additional software licenses</a:t>
            </a:r>
            <a:endParaRPr lang="en-US" sz="1800" dirty="0"/>
          </a:p>
        </p:txBody>
      </p:sp>
      <p:sp>
        <p:nvSpPr>
          <p:cNvPr id="5" name="Title 4"/>
          <p:cNvSpPr>
            <a:spLocks noGrp="1"/>
          </p:cNvSpPr>
          <p:nvPr>
            <p:ph type="title"/>
          </p:nvPr>
        </p:nvSpPr>
        <p:spPr>
          <a:xfrm>
            <a:off x="381000" y="228600"/>
            <a:ext cx="8382000" cy="1107996"/>
          </a:xfrm>
        </p:spPr>
        <p:txBody>
          <a:bodyPr/>
          <a:lstStyle/>
          <a:p>
            <a:r>
              <a:rPr lang="en-US" i="1" dirty="0" smtClean="0">
                <a:solidFill>
                  <a:srgbClr val="FFFFFF"/>
                </a:solidFill>
              </a:rPr>
              <a:t>Apart </a:t>
            </a:r>
            <a:r>
              <a:rPr lang="en-US" dirty="0" smtClean="0">
                <a:solidFill>
                  <a:srgbClr val="FFFFFF"/>
                </a:solidFill>
              </a:rPr>
              <a:t>Pros </a:t>
            </a:r>
            <a:r>
              <a:rPr lang="en-US" dirty="0">
                <a:solidFill>
                  <a:srgbClr val="FFFFFF"/>
                </a:solidFill>
              </a:rPr>
              <a:t>and Cons</a:t>
            </a:r>
            <a:br>
              <a:rPr lang="en-US" dirty="0">
                <a:solidFill>
                  <a:srgbClr val="FFFFFF"/>
                </a:solidFill>
              </a:rPr>
            </a:br>
            <a:r>
              <a:rPr lang="en-US" sz="3200" dirty="0">
                <a:solidFill>
                  <a:srgbClr val="FFC000"/>
                </a:solidFill>
              </a:rPr>
              <a:t>Separate Project and SharePoint Server Farm</a:t>
            </a:r>
          </a:p>
        </p:txBody>
      </p:sp>
    </p:spTree>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GB" sz="3600" dirty="0" smtClean="0"/>
              <a:t>Deployment Considerations</a:t>
            </a:r>
            <a:r>
              <a:rPr lang="en-GB" sz="3600" dirty="0"/>
              <a:t> </a:t>
            </a:r>
            <a:r>
              <a:rPr lang="en-GB" sz="3600" dirty="0" smtClean="0"/>
              <a:t>in a Single Farm</a:t>
            </a:r>
            <a:endParaRPr lang="en-GB" sz="3600" dirty="0"/>
          </a:p>
        </p:txBody>
      </p:sp>
      <p:sp>
        <p:nvSpPr>
          <p:cNvPr id="3" name="Content Placeholder 2"/>
          <p:cNvSpPr>
            <a:spLocks noGrp="1"/>
          </p:cNvSpPr>
          <p:nvPr>
            <p:ph type="body" sz="quarter" idx="10"/>
          </p:nvPr>
        </p:nvSpPr>
        <p:spPr>
          <a:xfrm>
            <a:off x="381000" y="990600"/>
            <a:ext cx="8382000" cy="5330690"/>
          </a:xfrm>
        </p:spPr>
        <p:txBody>
          <a:bodyPr/>
          <a:lstStyle/>
          <a:p>
            <a:r>
              <a:rPr lang="en-US" sz="2400" dirty="0" smtClean="0"/>
              <a:t>Server and Client licenses</a:t>
            </a:r>
          </a:p>
          <a:p>
            <a:pPr lvl="1"/>
            <a:r>
              <a:rPr lang="en-US" sz="2000" dirty="0" smtClean="0"/>
              <a:t>Must install Project Server and SharePoint </a:t>
            </a:r>
            <a:r>
              <a:rPr lang="en-US" sz="2000" smtClean="0"/>
              <a:t>Server on </a:t>
            </a:r>
            <a:r>
              <a:rPr lang="en-US" sz="2000" dirty="0" smtClean="0"/>
              <a:t>each of your servers</a:t>
            </a:r>
          </a:p>
          <a:p>
            <a:r>
              <a:rPr lang="en-US" sz="2400" dirty="0" smtClean="0"/>
              <a:t>Isolate PS for performance/manageability/ governance purposes</a:t>
            </a:r>
          </a:p>
          <a:p>
            <a:pPr lvl="1"/>
            <a:r>
              <a:rPr lang="en-US" sz="2000" dirty="0" smtClean="0"/>
              <a:t>Isolate Project Server content databases and Application Pool </a:t>
            </a:r>
          </a:p>
          <a:p>
            <a:pPr lvl="2"/>
            <a:r>
              <a:rPr lang="en-US" sz="1800" dirty="0" smtClean="0"/>
              <a:t>Separate Root Site Collection</a:t>
            </a:r>
          </a:p>
          <a:p>
            <a:pPr lvl="2"/>
            <a:r>
              <a:rPr lang="en-US" sz="1800" dirty="0" smtClean="0"/>
              <a:t>Separate Site Collection for Project Workspaces</a:t>
            </a:r>
          </a:p>
          <a:p>
            <a:r>
              <a:rPr lang="en-US" sz="2400" dirty="0" smtClean="0"/>
              <a:t>Isolate Reporting and Online Analytical Processing (OLAP) databases</a:t>
            </a:r>
          </a:p>
          <a:p>
            <a:r>
              <a:rPr lang="en-US" sz="2400" dirty="0" smtClean="0"/>
              <a:t>Patched together (Cumulative Updates/Service Packs) and plan accordingly</a:t>
            </a:r>
          </a:p>
          <a:p>
            <a:r>
              <a:rPr lang="en-US" sz="2400" dirty="0" smtClean="0"/>
              <a:t>Customization</a:t>
            </a:r>
          </a:p>
          <a:p>
            <a:r>
              <a:rPr lang="en-US" sz="2400" dirty="0" smtClean="0"/>
              <a:t>Line Of Business Integration</a:t>
            </a:r>
          </a:p>
          <a:p>
            <a:r>
              <a:rPr lang="en-US" sz="2400" dirty="0" smtClean="0"/>
              <a:t>Outsourcing and farm consolidation</a:t>
            </a:r>
            <a:endParaRPr lang="en-US" sz="2400" dirty="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3886200"/>
            <a:ext cx="7772400" cy="553998"/>
          </a:xfrm>
        </p:spPr>
        <p:txBody>
          <a:bodyPr/>
          <a:lstStyle/>
          <a:p>
            <a:r>
              <a:rPr lang="en-US" dirty="0" smtClean="0"/>
              <a:t>DEPLOYMENT</a:t>
            </a:r>
            <a:endParaRPr lang="en-US" dirty="0"/>
          </a:p>
        </p:txBody>
      </p:sp>
      <p:sp>
        <p:nvSpPr>
          <p:cNvPr id="7" name="Text Placeholder 6"/>
          <p:cNvSpPr>
            <a:spLocks noGrp="1"/>
          </p:cNvSpPr>
          <p:nvPr>
            <p:ph type="body" idx="1"/>
          </p:nvPr>
        </p:nvSpPr>
        <p:spPr>
          <a:xfrm>
            <a:off x="762000" y="6176188"/>
            <a:ext cx="7772400" cy="276999"/>
          </a:xfrm>
        </p:spPr>
        <p:txBody>
          <a:bodyPr/>
          <a:lstStyle/>
          <a:p>
            <a:endParaRPr lang="en-US" dirty="0"/>
          </a:p>
        </p:txBody>
      </p:sp>
    </p:spTree>
    <p:extLst>
      <p:ext uri="{BB962C8B-B14F-4D97-AF65-F5344CB8AC3E}">
        <p14:creationId xmlns:p14="http://schemas.microsoft.com/office/powerpoint/2010/main" val="8291566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4406900"/>
            <a:ext cx="7772400" cy="1107996"/>
          </a:xfrm>
        </p:spPr>
        <p:txBody>
          <a:bodyPr/>
          <a:lstStyle/>
          <a:p>
            <a:r>
              <a:rPr lang="en-US" dirty="0" smtClean="0"/>
              <a:t>Changes to Server Farm Architecture</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Changed in Deployment?</a:t>
            </a:r>
            <a:endParaRPr lang="en-US" dirty="0"/>
          </a:p>
        </p:txBody>
      </p:sp>
      <p:sp>
        <p:nvSpPr>
          <p:cNvPr id="6" name="Content Placeholder 5"/>
          <p:cNvSpPr>
            <a:spLocks noGrp="1"/>
          </p:cNvSpPr>
          <p:nvPr>
            <p:ph idx="1"/>
          </p:nvPr>
        </p:nvSpPr>
        <p:spPr>
          <a:xfrm>
            <a:off x="381000" y="1412875"/>
            <a:ext cx="8382000" cy="4038029"/>
          </a:xfrm>
        </p:spPr>
        <p:txBody>
          <a:bodyPr/>
          <a:lstStyle/>
          <a:p>
            <a:r>
              <a:rPr lang="en-US" dirty="0" smtClean="0"/>
              <a:t>SharePoint Server requirement</a:t>
            </a:r>
          </a:p>
          <a:p>
            <a:r>
              <a:rPr lang="en-US" dirty="0"/>
              <a:t>Move </a:t>
            </a:r>
            <a:r>
              <a:rPr lang="en-US" dirty="0" smtClean="0"/>
              <a:t>to 64 bit server architecture</a:t>
            </a:r>
          </a:p>
          <a:p>
            <a:r>
              <a:rPr lang="en-US" dirty="0" smtClean="0"/>
              <a:t>Windows PowerShell support</a:t>
            </a:r>
          </a:p>
          <a:p>
            <a:r>
              <a:rPr lang="en-US" dirty="0" smtClean="0"/>
              <a:t>Project Service Application replaces Shared Service Provider</a:t>
            </a:r>
            <a:endParaRPr lang="en-US" dirty="0"/>
          </a:p>
          <a:p>
            <a:r>
              <a:rPr lang="en-US" dirty="0" smtClean="0"/>
              <a:t>Configuration of Non-Project Services for core functionality</a:t>
            </a:r>
          </a:p>
          <a:p>
            <a:r>
              <a:rPr lang="en-US" dirty="0" smtClean="0"/>
              <a:t>New required configuration steps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6938" y="2068747"/>
            <a:ext cx="838200" cy="838200"/>
          </a:xfrm>
          <a:prstGeom prst="rect">
            <a:avLst/>
          </a:prstGeom>
        </p:spPr>
      </p:pic>
    </p:spTree>
    <p:extLst>
      <p:ext uri="{BB962C8B-B14F-4D97-AF65-F5344CB8AC3E}">
        <p14:creationId xmlns:p14="http://schemas.microsoft.com/office/powerpoint/2010/main" val="14032803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What’s Improved?</a:t>
            </a:r>
            <a:endParaRPr lang="en-US" dirty="0"/>
          </a:p>
        </p:txBody>
      </p:sp>
      <p:sp>
        <p:nvSpPr>
          <p:cNvPr id="6" name="Content Placeholder 5"/>
          <p:cNvSpPr>
            <a:spLocks noGrp="1"/>
          </p:cNvSpPr>
          <p:nvPr>
            <p:ph idx="1"/>
          </p:nvPr>
        </p:nvSpPr>
        <p:spPr>
          <a:xfrm>
            <a:off x="381000" y="1412875"/>
            <a:ext cx="8382000" cy="2474524"/>
          </a:xfrm>
        </p:spPr>
        <p:txBody>
          <a:bodyPr/>
          <a:lstStyle/>
          <a:p>
            <a:r>
              <a:rPr lang="en-US" dirty="0" smtClean="0"/>
              <a:t>Overall Setup experience</a:t>
            </a:r>
          </a:p>
          <a:p>
            <a:pPr lvl="1"/>
            <a:r>
              <a:rPr lang="en-US" dirty="0" smtClean="0"/>
              <a:t>Pre-Requisite Installer</a:t>
            </a:r>
          </a:p>
          <a:p>
            <a:pPr lvl="1"/>
            <a:r>
              <a:rPr lang="en-US" dirty="0" smtClean="0"/>
              <a:t>Farm Configuration Wizard</a:t>
            </a:r>
          </a:p>
          <a:p>
            <a:r>
              <a:rPr lang="en-US" dirty="0" smtClean="0"/>
              <a:t>Improvements to Central Administration</a:t>
            </a:r>
          </a:p>
          <a:p>
            <a:pPr lvl="1"/>
            <a:r>
              <a:rPr lang="en-US" dirty="0" smtClean="0"/>
              <a:t>Manage Project Service with all other Services</a:t>
            </a:r>
          </a:p>
        </p:txBody>
      </p:sp>
    </p:spTree>
    <p:extLst>
      <p:ext uri="{BB962C8B-B14F-4D97-AF65-F5344CB8AC3E}">
        <p14:creationId xmlns:p14="http://schemas.microsoft.com/office/powerpoint/2010/main" val="67973296"/>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Text Placeholder 2"/>
          <p:cNvSpPr>
            <a:spLocks noGrp="1"/>
          </p:cNvSpPr>
          <p:nvPr>
            <p:ph type="body" sz="quarter" idx="10"/>
          </p:nvPr>
        </p:nvSpPr>
        <p:spPr>
          <a:xfrm>
            <a:off x="381000" y="1420813"/>
            <a:ext cx="8382000" cy="5361468"/>
          </a:xfrm>
        </p:spPr>
        <p:txBody>
          <a:bodyPr/>
          <a:lstStyle/>
          <a:p>
            <a:pPr>
              <a:spcBef>
                <a:spcPts val="0"/>
              </a:spcBef>
            </a:pPr>
            <a:r>
              <a:rPr lang="en-US" dirty="0" smtClean="0"/>
              <a:t>All Servers in all tiers must be 64 bit</a:t>
            </a:r>
          </a:p>
          <a:p>
            <a:pPr>
              <a:lnSpc>
                <a:spcPct val="100000"/>
              </a:lnSpc>
              <a:spcBef>
                <a:spcPts val="0"/>
              </a:spcBef>
            </a:pPr>
            <a:r>
              <a:rPr lang="en-US" dirty="0"/>
              <a:t>These requirements also apply to Hyper-V</a:t>
            </a:r>
          </a:p>
          <a:p>
            <a:pPr>
              <a:lnSpc>
                <a:spcPct val="100000"/>
              </a:lnSpc>
              <a:spcBef>
                <a:spcPts val="0"/>
              </a:spcBef>
            </a:pPr>
            <a:r>
              <a:rPr lang="en-US" dirty="0" smtClean="0"/>
              <a:t>Recommended</a:t>
            </a:r>
          </a:p>
          <a:p>
            <a:pPr lvl="1">
              <a:spcBef>
                <a:spcPts val="0"/>
              </a:spcBef>
            </a:pPr>
            <a:r>
              <a:rPr lang="en-US" dirty="0" smtClean="0"/>
              <a:t>RAM</a:t>
            </a:r>
          </a:p>
          <a:p>
            <a:pPr lvl="2">
              <a:spcBef>
                <a:spcPts val="0"/>
              </a:spcBef>
            </a:pPr>
            <a:r>
              <a:rPr lang="en-US" dirty="0" smtClean="0"/>
              <a:t>16GB </a:t>
            </a:r>
            <a:r>
              <a:rPr lang="en-US" dirty="0"/>
              <a:t>or more WFE </a:t>
            </a:r>
            <a:r>
              <a:rPr lang="en-US" dirty="0" smtClean="0"/>
              <a:t>and App</a:t>
            </a:r>
          </a:p>
          <a:p>
            <a:pPr lvl="2">
              <a:spcBef>
                <a:spcPts val="0"/>
              </a:spcBef>
            </a:pPr>
            <a:r>
              <a:rPr lang="en-US" dirty="0" smtClean="0"/>
              <a:t>32GB </a:t>
            </a:r>
            <a:r>
              <a:rPr lang="en-US" dirty="0"/>
              <a:t>or more </a:t>
            </a:r>
            <a:r>
              <a:rPr lang="en-US" dirty="0" smtClean="0"/>
              <a:t>SQL</a:t>
            </a:r>
          </a:p>
          <a:p>
            <a:pPr lvl="1">
              <a:spcBef>
                <a:spcPts val="0"/>
              </a:spcBef>
            </a:pPr>
            <a:r>
              <a:rPr lang="en-US" dirty="0" smtClean="0"/>
              <a:t>Processor</a:t>
            </a:r>
          </a:p>
          <a:p>
            <a:pPr lvl="2">
              <a:spcBef>
                <a:spcPts val="0"/>
              </a:spcBef>
            </a:pPr>
            <a:r>
              <a:rPr lang="en-US" dirty="0" smtClean="0"/>
              <a:t>4 core or more for </a:t>
            </a:r>
            <a:r>
              <a:rPr lang="en-US" dirty="0"/>
              <a:t>WFE and App</a:t>
            </a:r>
          </a:p>
          <a:p>
            <a:pPr lvl="2">
              <a:spcBef>
                <a:spcPts val="0"/>
              </a:spcBef>
            </a:pPr>
            <a:r>
              <a:rPr lang="en-US" dirty="0" smtClean="0"/>
              <a:t>8 core or more for SQL</a:t>
            </a:r>
          </a:p>
          <a:p>
            <a:pPr lvl="1">
              <a:spcBef>
                <a:spcPts val="0"/>
              </a:spcBef>
            </a:pPr>
            <a:r>
              <a:rPr lang="en-US" dirty="0" smtClean="0"/>
              <a:t>Disk</a:t>
            </a:r>
          </a:p>
          <a:p>
            <a:pPr lvl="2">
              <a:spcBef>
                <a:spcPts val="0"/>
              </a:spcBef>
            </a:pPr>
            <a:r>
              <a:rPr lang="en-US" dirty="0" smtClean="0"/>
              <a:t>Follow best practices on SQL storage tier</a:t>
            </a:r>
          </a:p>
          <a:p>
            <a:pPr>
              <a:spcBef>
                <a:spcPts val="0"/>
              </a:spcBef>
            </a:pPr>
            <a:r>
              <a:rPr lang="en-US" dirty="0" smtClean="0">
                <a:solidFill>
                  <a:schemeClr val="tx1"/>
                </a:solidFill>
              </a:rPr>
              <a:t>Refer to </a:t>
            </a:r>
            <a:r>
              <a:rPr lang="en-US" dirty="0" smtClean="0">
                <a:solidFill>
                  <a:srgbClr val="FFC000"/>
                </a:solidFill>
              </a:rPr>
              <a:t>TechNet</a:t>
            </a:r>
            <a:r>
              <a:rPr lang="en-US" dirty="0"/>
              <a:t> </a:t>
            </a:r>
            <a:r>
              <a:rPr lang="en-US" dirty="0">
                <a:solidFill>
                  <a:srgbClr val="FFC000"/>
                </a:solidFill>
              </a:rPr>
              <a:t>g</a:t>
            </a:r>
            <a:r>
              <a:rPr lang="en-US" dirty="0" smtClean="0">
                <a:solidFill>
                  <a:srgbClr val="FFC000"/>
                </a:solidFill>
              </a:rPr>
              <a:t>uidance</a:t>
            </a:r>
            <a:r>
              <a:rPr lang="en-US" dirty="0" smtClean="0">
                <a:solidFill>
                  <a:srgbClr val="FFC000"/>
                </a:solidFill>
              </a:rPr>
              <a:t> </a:t>
            </a:r>
            <a:endParaRPr lang="en-US" dirty="0" smtClean="0">
              <a:solidFill>
                <a:srgbClr val="FFC000"/>
              </a:solidFill>
            </a:endParaRPr>
          </a:p>
          <a:p>
            <a:pPr lvl="1">
              <a:spcBef>
                <a:spcPts val="0"/>
              </a:spcBef>
            </a:pPr>
            <a:r>
              <a:rPr lang="en-US" sz="2400" i="1" dirty="0" smtClean="0"/>
              <a:t>Determine </a:t>
            </a:r>
            <a:r>
              <a:rPr lang="en-US" sz="2400" i="1" dirty="0"/>
              <a:t>hardware and software </a:t>
            </a:r>
            <a:r>
              <a:rPr lang="en-US" sz="2400" i="1" dirty="0" smtClean="0"/>
              <a:t>requirements</a:t>
            </a:r>
          </a:p>
          <a:p>
            <a:pPr lvl="1">
              <a:spcBef>
                <a:spcPts val="0"/>
              </a:spcBef>
            </a:pPr>
            <a:r>
              <a:rPr lang="en-US" sz="2400" i="1" dirty="0" smtClean="0"/>
              <a:t>Capacity Planning Guidance</a:t>
            </a:r>
          </a:p>
        </p:txBody>
      </p:sp>
    </p:spTree>
    <p:extLst>
      <p:ext uri="{BB962C8B-B14F-4D97-AF65-F5344CB8AC3E}">
        <p14:creationId xmlns:p14="http://schemas.microsoft.com/office/powerpoint/2010/main" val="1092649108"/>
      </p:ext>
    </p:extLst>
  </p:cSld>
  <p:clrMapOvr>
    <a:masterClrMapping/>
  </p:clrMapOvr>
  <mc:AlternateContent xmlns:mc="http://schemas.openxmlformats.org/markup-compatibility/2006" xmlns:p14="http://schemas.microsoft.com/office/powerpoint/2010/main">
    <mc:Choice Requires="p14">
      <p:transition p14:dur="0"/>
    </mc:Choice>
    <mc:Fallback xmlns:p14="http://schemas.microsoft.com/office/powerpoint/2007/7/12/main"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sz="3600" dirty="0" smtClean="0"/>
              <a:t>Project Server 2010 Software Requirements</a:t>
            </a:r>
            <a:endParaRPr lang="en-US" sz="3600" dirty="0"/>
          </a:p>
        </p:txBody>
      </p:sp>
      <p:graphicFrame>
        <p:nvGraphicFramePr>
          <p:cNvPr id="4" name="Diagram 3"/>
          <p:cNvGraphicFramePr/>
          <p:nvPr>
            <p:extLst>
              <p:ext uri="{D42A27DB-BD31-4B8C-83A1-F6EECF244321}">
                <p14:modId xmlns:p14="http://schemas.microsoft.com/office/powerpoint/2010/main" val="3911692256"/>
              </p:ext>
            </p:extLst>
          </p:nvPr>
        </p:nvGraphicFramePr>
        <p:xfrm>
          <a:off x="609600" y="1066800"/>
          <a:ext cx="7772400" cy="459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6"/>
          <p:cNvSpPr txBox="1">
            <a:spLocks/>
          </p:cNvSpPr>
          <p:nvPr/>
        </p:nvSpPr>
        <p:spPr>
          <a:xfrm>
            <a:off x="228600" y="5777534"/>
            <a:ext cx="9067800" cy="1080466"/>
          </a:xfrm>
          <a:prstGeom prst="rect">
            <a:avLst/>
          </a:prstGeom>
        </p:spPr>
        <p:txBody>
          <a:bodyPr/>
          <a:lstStyle>
            <a:lvl1pPr marL="460375" indent="-460375" algn="l" defTabSz="914363" rtl="0" eaLnBrk="1" latinLnBrk="0" hangingPunct="1">
              <a:lnSpc>
                <a:spcPct val="90000"/>
              </a:lnSpc>
              <a:spcBef>
                <a:spcPct val="20000"/>
              </a:spcBef>
              <a:buFontTx/>
              <a:buBlip>
                <a:blip r:embed="rId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Optional</a:t>
            </a:r>
          </a:p>
          <a:p>
            <a:pPr lvl="1"/>
            <a:r>
              <a:rPr lang="en-US" sz="1800" b="1" dirty="0" smtClean="0"/>
              <a:t>Team Foundation Server </a:t>
            </a:r>
            <a:r>
              <a:rPr lang="en-US" sz="1800" dirty="0" smtClean="0"/>
              <a:t>2010 for Application Lifecycle Management</a:t>
            </a:r>
          </a:p>
          <a:p>
            <a:pPr lvl="1"/>
            <a:r>
              <a:rPr lang="en-US" sz="1800" b="1" dirty="0"/>
              <a:t>Exchange</a:t>
            </a:r>
            <a:r>
              <a:rPr lang="en-US" sz="1800" dirty="0"/>
              <a:t> 2007 SP2 or </a:t>
            </a:r>
            <a:r>
              <a:rPr lang="en-US" sz="1800" dirty="0" smtClean="0"/>
              <a:t>later</a:t>
            </a:r>
            <a:endParaRPr lang="en-US" sz="1800" dirty="0"/>
          </a:p>
        </p:txBody>
      </p:sp>
      <p:sp>
        <p:nvSpPr>
          <p:cNvPr id="5" name="Isosceles Triangle 4"/>
          <p:cNvSpPr/>
          <p:nvPr/>
        </p:nvSpPr>
        <p:spPr bwMode="auto">
          <a:xfrm>
            <a:off x="20972" y="3903443"/>
            <a:ext cx="685800" cy="457200"/>
          </a:xfrm>
          <a:prstGeom prst="triangl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0" tIns="45718" rIns="0" bIns="182880" numCol="1" rtlCol="0" anchor="ctr" anchorCtr="0" compatLnSpc="1">
            <a:prstTxWarp prst="textNoShape">
              <a:avLst/>
            </a:prstTxWarp>
          </a:bodyPr>
          <a:lstStyle/>
          <a:p>
            <a:pPr algn="ctr" defTabSz="914099"/>
            <a:r>
              <a:rPr lang="en-US" sz="1000" b="1" dirty="0" smtClean="0">
                <a:gradFill>
                  <a:gsLst>
                    <a:gs pos="0">
                      <a:srgbClr val="FFFFFF"/>
                    </a:gs>
                    <a:gs pos="100000">
                      <a:srgbClr val="FFFFFF"/>
                    </a:gs>
                  </a:gsLst>
                  <a:lin ang="5400000" scaled="0"/>
                </a:gradFill>
              </a:rPr>
              <a:t>64-bit</a:t>
            </a:r>
          </a:p>
        </p:txBody>
      </p:sp>
      <p:sp>
        <p:nvSpPr>
          <p:cNvPr id="10" name="Left Brace 9"/>
          <p:cNvSpPr/>
          <p:nvPr/>
        </p:nvSpPr>
        <p:spPr>
          <a:xfrm>
            <a:off x="685800" y="3124200"/>
            <a:ext cx="381000" cy="2095849"/>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2010 Language Packs</a:t>
            </a:r>
            <a:endParaRPr lang="en-US" dirty="0"/>
          </a:p>
        </p:txBody>
      </p:sp>
      <p:sp>
        <p:nvSpPr>
          <p:cNvPr id="3" name="Text Placeholder 2"/>
          <p:cNvSpPr>
            <a:spLocks noGrp="1"/>
          </p:cNvSpPr>
          <p:nvPr>
            <p:ph type="body" sz="quarter" idx="10"/>
          </p:nvPr>
        </p:nvSpPr>
        <p:spPr>
          <a:xfrm>
            <a:off x="381000" y="1447799"/>
            <a:ext cx="8382000" cy="387798"/>
          </a:xfrm>
        </p:spPr>
        <p:txBody>
          <a:bodyPr/>
          <a:lstStyle/>
          <a:p>
            <a:r>
              <a:rPr lang="en-US" sz="2800" dirty="0" smtClean="0"/>
              <a:t>A total of 24 languages are supported</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954662315"/>
              </p:ext>
            </p:extLst>
          </p:nvPr>
        </p:nvGraphicFramePr>
        <p:xfrm>
          <a:off x="940089" y="2341799"/>
          <a:ext cx="7058602" cy="3505200"/>
        </p:xfrm>
        <a:graphic>
          <a:graphicData uri="http://schemas.openxmlformats.org/drawingml/2006/table">
            <a:tbl>
              <a:tblPr bandRow="1">
                <a:tableStyleId>{775DCB02-9BB8-47FD-8907-85C794F793BA}</a:tableStyleId>
              </a:tblPr>
              <a:tblGrid>
                <a:gridCol w="2588202"/>
                <a:gridCol w="1685814"/>
                <a:gridCol w="2784586"/>
              </a:tblGrid>
              <a:tr h="0">
                <a:tc>
                  <a:txBody>
                    <a:bodyPr/>
                    <a:lstStyle/>
                    <a:p>
                      <a:pPr marL="457200" marR="0">
                        <a:lnSpc>
                          <a:spcPct val="115000"/>
                        </a:lnSpc>
                        <a:spcBef>
                          <a:spcPts val="0"/>
                        </a:spcBef>
                        <a:spcAft>
                          <a:spcPts val="0"/>
                        </a:spcAft>
                      </a:pPr>
                      <a:r>
                        <a:rPr lang="en-US" sz="2000" dirty="0">
                          <a:effectLst/>
                        </a:rPr>
                        <a:t>English</a:t>
                      </a:r>
                      <a:endParaRPr lang="en-US" sz="2400" dirty="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dirty="0">
                          <a:effectLst/>
                        </a:rPr>
                        <a:t>Finnish</a:t>
                      </a:r>
                      <a:endParaRPr lang="en-US" sz="2400" dirty="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Korean</a:t>
                      </a:r>
                      <a:endParaRPr lang="en-US" sz="2400">
                        <a:effectLst/>
                        <a:latin typeface="Arial"/>
                        <a:ea typeface="Times New Roman"/>
                        <a:cs typeface="Times New Roman"/>
                      </a:endParaRPr>
                    </a:p>
                  </a:txBody>
                  <a:tcPr marL="0" marR="0" marT="0" marB="0"/>
                </a:tc>
              </a:tr>
              <a:tr h="0">
                <a:tc>
                  <a:txBody>
                    <a:bodyPr/>
                    <a:lstStyle/>
                    <a:p>
                      <a:pPr marL="457200" marR="0">
                        <a:lnSpc>
                          <a:spcPct val="115000"/>
                        </a:lnSpc>
                        <a:spcBef>
                          <a:spcPts val="0"/>
                        </a:spcBef>
                        <a:spcAft>
                          <a:spcPts val="0"/>
                        </a:spcAft>
                      </a:pPr>
                      <a:r>
                        <a:rPr lang="en-US" sz="2000" dirty="0">
                          <a:effectLst/>
                        </a:rPr>
                        <a:t>Arabic</a:t>
                      </a:r>
                      <a:endParaRPr lang="en-US" sz="2400" dirty="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French</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Norwegian (Bokmal)</a:t>
                      </a:r>
                      <a:endParaRPr lang="en-US" sz="2400">
                        <a:effectLst/>
                        <a:latin typeface="Arial"/>
                        <a:ea typeface="Times New Roman"/>
                        <a:cs typeface="Times New Roman"/>
                      </a:endParaRPr>
                    </a:p>
                  </a:txBody>
                  <a:tcPr marL="0" marR="0" marT="0" marB="0"/>
                </a:tc>
              </a:tr>
              <a:tr h="0">
                <a:tc>
                  <a:txBody>
                    <a:bodyPr/>
                    <a:lstStyle/>
                    <a:p>
                      <a:pPr marL="457200" marR="0">
                        <a:lnSpc>
                          <a:spcPct val="115000"/>
                        </a:lnSpc>
                        <a:spcBef>
                          <a:spcPts val="0"/>
                        </a:spcBef>
                        <a:spcAft>
                          <a:spcPts val="0"/>
                        </a:spcAft>
                      </a:pPr>
                      <a:r>
                        <a:rPr lang="en-US" sz="2000">
                          <a:effectLst/>
                        </a:rPr>
                        <a:t>Brazilian</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German</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Polish</a:t>
                      </a:r>
                      <a:endParaRPr lang="en-US" sz="2400">
                        <a:effectLst/>
                        <a:latin typeface="Arial"/>
                        <a:ea typeface="Times New Roman"/>
                        <a:cs typeface="Times New Roman"/>
                      </a:endParaRPr>
                    </a:p>
                  </a:txBody>
                  <a:tcPr marL="0" marR="0" marT="0" marB="0"/>
                </a:tc>
              </a:tr>
              <a:tr h="0">
                <a:tc>
                  <a:txBody>
                    <a:bodyPr/>
                    <a:lstStyle/>
                    <a:p>
                      <a:pPr marL="457200" marR="0">
                        <a:lnSpc>
                          <a:spcPct val="115000"/>
                        </a:lnSpc>
                        <a:spcBef>
                          <a:spcPts val="0"/>
                        </a:spcBef>
                        <a:spcAft>
                          <a:spcPts val="0"/>
                        </a:spcAft>
                      </a:pPr>
                      <a:r>
                        <a:rPr lang="en-US" sz="2000">
                          <a:effectLst/>
                        </a:rPr>
                        <a:t>Chinese (Simplified)</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Greek</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Portuguese (European)</a:t>
                      </a:r>
                      <a:endParaRPr lang="en-US" sz="2400">
                        <a:effectLst/>
                        <a:latin typeface="Arial"/>
                        <a:ea typeface="Times New Roman"/>
                        <a:cs typeface="Times New Roman"/>
                      </a:endParaRPr>
                    </a:p>
                  </a:txBody>
                  <a:tcPr marL="0" marR="0" marT="0" marB="0"/>
                </a:tc>
              </a:tr>
              <a:tr h="0">
                <a:tc>
                  <a:txBody>
                    <a:bodyPr/>
                    <a:lstStyle/>
                    <a:p>
                      <a:pPr marL="457200" marR="0" indent="0" algn="l">
                        <a:lnSpc>
                          <a:spcPct val="115000"/>
                        </a:lnSpc>
                        <a:spcBef>
                          <a:spcPts val="0"/>
                        </a:spcBef>
                        <a:spcAft>
                          <a:spcPts val="0"/>
                        </a:spcAft>
                        <a:buFont typeface="Arial" pitchFamily="34" charset="0"/>
                        <a:buNone/>
                      </a:pPr>
                      <a:r>
                        <a:rPr lang="en-US" sz="2000" dirty="0">
                          <a:effectLst/>
                        </a:rPr>
                        <a:t>Chinese (Traditional)</a:t>
                      </a:r>
                      <a:endParaRPr lang="en-US" sz="2400" dirty="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Hebrew (enabled)</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Russian</a:t>
                      </a:r>
                      <a:endParaRPr lang="en-US" sz="2400">
                        <a:effectLst/>
                        <a:latin typeface="Arial"/>
                        <a:ea typeface="Times New Roman"/>
                        <a:cs typeface="Times New Roman"/>
                      </a:endParaRPr>
                    </a:p>
                  </a:txBody>
                  <a:tcPr marL="0" marR="0" marT="0" marB="0"/>
                </a:tc>
              </a:tr>
              <a:tr h="0">
                <a:tc>
                  <a:txBody>
                    <a:bodyPr/>
                    <a:lstStyle/>
                    <a:p>
                      <a:pPr marL="457200" marR="0">
                        <a:lnSpc>
                          <a:spcPct val="115000"/>
                        </a:lnSpc>
                        <a:spcBef>
                          <a:spcPts val="0"/>
                        </a:spcBef>
                        <a:spcAft>
                          <a:spcPts val="0"/>
                        </a:spcAft>
                      </a:pPr>
                      <a:r>
                        <a:rPr lang="en-US" sz="2000">
                          <a:effectLst/>
                        </a:rPr>
                        <a:t>Czech</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Hungarian</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Spanish</a:t>
                      </a:r>
                      <a:endParaRPr lang="en-US" sz="2400">
                        <a:effectLst/>
                        <a:latin typeface="Arial"/>
                        <a:ea typeface="Times New Roman"/>
                        <a:cs typeface="Times New Roman"/>
                      </a:endParaRPr>
                    </a:p>
                  </a:txBody>
                  <a:tcPr marL="0" marR="0" marT="0" marB="0"/>
                </a:tc>
              </a:tr>
              <a:tr h="0">
                <a:tc>
                  <a:txBody>
                    <a:bodyPr/>
                    <a:lstStyle/>
                    <a:p>
                      <a:pPr marL="457200" marR="0">
                        <a:lnSpc>
                          <a:spcPct val="115000"/>
                        </a:lnSpc>
                        <a:spcBef>
                          <a:spcPts val="0"/>
                        </a:spcBef>
                        <a:spcAft>
                          <a:spcPts val="0"/>
                        </a:spcAft>
                      </a:pPr>
                      <a:r>
                        <a:rPr lang="en-US" sz="2000">
                          <a:effectLst/>
                        </a:rPr>
                        <a:t>Danish</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Italian</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Swedish</a:t>
                      </a:r>
                      <a:endParaRPr lang="en-US" sz="2400">
                        <a:effectLst/>
                        <a:latin typeface="Arial"/>
                        <a:ea typeface="Times New Roman"/>
                        <a:cs typeface="Times New Roman"/>
                      </a:endParaRPr>
                    </a:p>
                  </a:txBody>
                  <a:tcPr marL="0" marR="0" marT="0" marB="0"/>
                </a:tc>
              </a:tr>
              <a:tr h="0">
                <a:tc>
                  <a:txBody>
                    <a:bodyPr/>
                    <a:lstStyle/>
                    <a:p>
                      <a:pPr marL="457200" marR="0">
                        <a:lnSpc>
                          <a:spcPct val="115000"/>
                        </a:lnSpc>
                        <a:spcBef>
                          <a:spcPts val="0"/>
                        </a:spcBef>
                        <a:spcAft>
                          <a:spcPts val="0"/>
                        </a:spcAft>
                      </a:pPr>
                      <a:r>
                        <a:rPr lang="en-US" sz="2000">
                          <a:effectLst/>
                        </a:rPr>
                        <a:t>Dutch</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a:effectLst/>
                        </a:rPr>
                        <a:t>Japanese</a:t>
                      </a:r>
                      <a:endParaRPr lang="en-US" sz="2400">
                        <a:effectLst/>
                        <a:latin typeface="Arial"/>
                        <a:ea typeface="Times New Roman"/>
                        <a:cs typeface="Times New Roman"/>
                      </a:endParaRPr>
                    </a:p>
                  </a:txBody>
                  <a:tcPr marL="0" marR="0" marT="0" marB="0"/>
                </a:tc>
                <a:tc>
                  <a:txBody>
                    <a:bodyPr/>
                    <a:lstStyle/>
                    <a:p>
                      <a:pPr marL="457200" marR="0">
                        <a:lnSpc>
                          <a:spcPct val="115000"/>
                        </a:lnSpc>
                        <a:spcBef>
                          <a:spcPts val="0"/>
                        </a:spcBef>
                        <a:spcAft>
                          <a:spcPts val="0"/>
                        </a:spcAft>
                      </a:pPr>
                      <a:r>
                        <a:rPr lang="en-US" sz="2000" dirty="0">
                          <a:effectLst/>
                        </a:rPr>
                        <a:t>Turkish</a:t>
                      </a:r>
                      <a:endParaRPr lang="en-US" sz="2400" dirty="0">
                        <a:effectLst/>
                        <a:latin typeface="Arial"/>
                        <a:ea typeface="Times New Roman"/>
                        <a:cs typeface="Times New Roman"/>
                      </a:endParaRPr>
                    </a:p>
                  </a:txBody>
                  <a:tcPr marL="0" marR="0" marT="0" marB="0"/>
                </a:tc>
              </a:tr>
            </a:tbl>
          </a:graphicData>
        </a:graphic>
      </p:graphicFrame>
    </p:spTree>
    <p:extLst>
      <p:ext uri="{BB962C8B-B14F-4D97-AF65-F5344CB8AC3E}">
        <p14:creationId xmlns:p14="http://schemas.microsoft.com/office/powerpoint/2010/main" val="268416689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pPr defTabSz="914363" fontAlgn="auto">
              <a:spcAft>
                <a:spcPts val="0"/>
              </a:spcAft>
              <a:defRPr/>
            </a:pPr>
            <a:r>
              <a:t>Installation Process</a:t>
            </a:r>
            <a:endParaRPr/>
          </a:p>
        </p:txBody>
      </p:sp>
      <p:graphicFrame>
        <p:nvGraphicFramePr>
          <p:cNvPr id="4" name="Diagram 3"/>
          <p:cNvGraphicFramePr/>
          <p:nvPr>
            <p:extLst>
              <p:ext uri="{D42A27DB-BD31-4B8C-83A1-F6EECF244321}">
                <p14:modId xmlns:p14="http://schemas.microsoft.com/office/powerpoint/2010/main" val="1852000821"/>
              </p:ext>
            </p:extLst>
          </p:nvPr>
        </p:nvGraphicFramePr>
        <p:xfrm>
          <a:off x="310108" y="990600"/>
          <a:ext cx="7334701"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50" y="6105427"/>
            <a:ext cx="838200" cy="838200"/>
          </a:xfrm>
          <a:prstGeom prst="rect">
            <a:avLst/>
          </a:prstGeom>
        </p:spPr>
      </p:pic>
      <p:sp>
        <p:nvSpPr>
          <p:cNvPr id="5" name="TextBox 4"/>
          <p:cNvSpPr txBox="1"/>
          <p:nvPr/>
        </p:nvSpPr>
        <p:spPr>
          <a:xfrm>
            <a:off x="838200" y="6477000"/>
            <a:ext cx="2743200" cy="369332"/>
          </a:xfrm>
          <a:prstGeom prst="rect">
            <a:avLst/>
          </a:prstGeom>
          <a:noFill/>
        </p:spPr>
        <p:txBody>
          <a:bodyPr wrap="square" lIns="0" tIns="0" rIns="0" bIns="0" rtlCol="0">
            <a:spAutoFit/>
          </a:bodyPr>
          <a:lstStyle/>
          <a:p>
            <a:r>
              <a:rPr lang="en-US" sz="2400" dirty="0" smtClean="0">
                <a:gradFill>
                  <a:gsLst>
                    <a:gs pos="0">
                      <a:schemeClr val="tx1"/>
                    </a:gs>
                    <a:gs pos="86000">
                      <a:schemeClr val="tx1"/>
                    </a:gs>
                  </a:gsLst>
                  <a:lin ang="5400000" scaled="0"/>
                </a:gradFill>
              </a:rPr>
              <a:t>PowerShell Support</a:t>
            </a: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9568" y="287078"/>
            <a:ext cx="2838739" cy="2918195"/>
          </a:xfrm>
          <a:prstGeom prst="rect">
            <a:avLst/>
          </a:prstGeom>
          <a:ln>
            <a:noFill/>
          </a:ln>
          <a:effectLst>
            <a:reflection blurRad="12700" stA="30000" endPos="30000" dist="5000" dir="5400000" sy="-100000" algn="bl" rotWithShape="0"/>
          </a:effectLst>
          <a:scene3d>
            <a:camera prst="perspectiveHeroicExtremeLeftFacing"/>
            <a:lightRig rig="threePt" dir="t">
              <a:rot lat="0" lon="0" rev="2700000"/>
            </a:lightRig>
          </a:scene3d>
          <a:sp3d>
            <a:bevelT w="63500" h="50800"/>
          </a:sp3d>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Project Server Installation</a:t>
            </a:r>
            <a:endParaRPr lang="en-US" dirty="0"/>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450235490"/>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387798"/>
          </a:xfrm>
        </p:spPr>
        <p:txBody>
          <a:bodyPr/>
          <a:lstStyle/>
          <a:p>
            <a:r>
              <a:rPr lang="en-US" sz="2800" dirty="0"/>
              <a:t>Required Service Applications for Project Server 2010</a:t>
            </a:r>
          </a:p>
        </p:txBody>
      </p:sp>
      <p:sp>
        <p:nvSpPr>
          <p:cNvPr id="3" name="Content Placeholder 2"/>
          <p:cNvSpPr>
            <a:spLocks noGrp="1"/>
          </p:cNvSpPr>
          <p:nvPr>
            <p:ph idx="1"/>
          </p:nvPr>
        </p:nvSpPr>
        <p:spPr>
          <a:xfrm>
            <a:off x="381000" y="962109"/>
            <a:ext cx="8382000" cy="5721566"/>
          </a:xfrm>
        </p:spPr>
        <p:txBody>
          <a:bodyPr/>
          <a:lstStyle/>
          <a:p>
            <a:r>
              <a:rPr lang="en-US" sz="2400" dirty="0"/>
              <a:t>Minimal </a:t>
            </a:r>
            <a:r>
              <a:rPr lang="en-US" sz="2400" dirty="0" smtClean="0"/>
              <a:t>services </a:t>
            </a:r>
            <a:r>
              <a:rPr lang="en-US" sz="2400" dirty="0"/>
              <a:t>r</a:t>
            </a:r>
            <a:r>
              <a:rPr lang="en-US" sz="2400" dirty="0" smtClean="0"/>
              <a:t>equired </a:t>
            </a:r>
            <a:r>
              <a:rPr lang="en-US" sz="2400" dirty="0"/>
              <a:t>to operate a Project Server 2010 server farm:</a:t>
            </a:r>
          </a:p>
          <a:p>
            <a:pPr lvl="1"/>
            <a:r>
              <a:rPr lang="en-US" sz="2000" dirty="0">
                <a:solidFill>
                  <a:srgbClr val="FFC000"/>
                </a:solidFill>
              </a:rPr>
              <a:t>Project Service </a:t>
            </a:r>
            <a:r>
              <a:rPr lang="en-US" sz="2000" dirty="0" smtClean="0"/>
              <a:t>Application</a:t>
            </a:r>
          </a:p>
          <a:p>
            <a:pPr lvl="2"/>
            <a:r>
              <a:rPr lang="en-US" sz="1800" dirty="0"/>
              <a:t>Required to host one or more Project Web </a:t>
            </a:r>
            <a:r>
              <a:rPr lang="en-US" sz="1800" dirty="0" smtClean="0"/>
              <a:t>App instances</a:t>
            </a:r>
            <a:endParaRPr lang="en-US" sz="1800" dirty="0"/>
          </a:p>
          <a:p>
            <a:pPr lvl="1"/>
            <a:r>
              <a:rPr lang="en-US" sz="2000" dirty="0"/>
              <a:t>Reporting</a:t>
            </a:r>
          </a:p>
          <a:p>
            <a:pPr lvl="2"/>
            <a:r>
              <a:rPr lang="en-US" sz="2000" dirty="0">
                <a:solidFill>
                  <a:srgbClr val="FFC000"/>
                </a:solidFill>
              </a:rPr>
              <a:t>Excel Services</a:t>
            </a:r>
          </a:p>
          <a:p>
            <a:pPr lvl="2"/>
            <a:r>
              <a:rPr lang="en-US" sz="2000" dirty="0">
                <a:solidFill>
                  <a:srgbClr val="FFC000"/>
                </a:solidFill>
              </a:rPr>
              <a:t>PerformancePoint Service</a:t>
            </a:r>
          </a:p>
          <a:p>
            <a:pPr lvl="3"/>
            <a:r>
              <a:rPr lang="en-US" sz="1400" dirty="0"/>
              <a:t>Support the PWA Report Center. Allows viewing and interactivity with Excel files in a browser for reporting </a:t>
            </a:r>
            <a:r>
              <a:rPr lang="en-US" sz="1400" dirty="0" smtClean="0"/>
              <a:t>purposes</a:t>
            </a:r>
            <a:endParaRPr lang="en-US" sz="1400" dirty="0"/>
          </a:p>
          <a:p>
            <a:pPr lvl="2"/>
            <a:r>
              <a:rPr lang="en-US" sz="2000" dirty="0">
                <a:solidFill>
                  <a:srgbClr val="FFC000"/>
                </a:solidFill>
              </a:rPr>
              <a:t>Secure Store Service</a:t>
            </a:r>
          </a:p>
          <a:p>
            <a:pPr lvl="3"/>
            <a:r>
              <a:rPr lang="en-US" sz="1400" dirty="0"/>
              <a:t>For reporting and data level impersonating </a:t>
            </a:r>
          </a:p>
          <a:p>
            <a:pPr lvl="1"/>
            <a:r>
              <a:rPr lang="en-US" sz="2000" dirty="0"/>
              <a:t>Charting</a:t>
            </a:r>
          </a:p>
          <a:p>
            <a:pPr lvl="2"/>
            <a:r>
              <a:rPr lang="en-US" sz="2000" dirty="0">
                <a:solidFill>
                  <a:srgbClr val="FFC000"/>
                </a:solidFill>
              </a:rPr>
              <a:t>State Service</a:t>
            </a:r>
          </a:p>
          <a:p>
            <a:pPr lvl="3"/>
            <a:r>
              <a:rPr lang="en-US" sz="1400" dirty="0"/>
              <a:t>Needed to support Project Server 2010 resource availability </a:t>
            </a:r>
            <a:r>
              <a:rPr lang="en-US" sz="1400" dirty="0" smtClean="0"/>
              <a:t>processes</a:t>
            </a:r>
            <a:endParaRPr lang="en-US" sz="1400" dirty="0"/>
          </a:p>
          <a:p>
            <a:r>
              <a:rPr lang="en-US" sz="2400" dirty="0"/>
              <a:t>By default, all available services are enabled by the configuration wizard</a:t>
            </a:r>
          </a:p>
          <a:p>
            <a:r>
              <a:rPr lang="en-US" sz="2400" dirty="0"/>
              <a:t>Performance </a:t>
            </a:r>
            <a:r>
              <a:rPr lang="en-US" sz="2400" dirty="0" smtClean="0"/>
              <a:t>consideration</a:t>
            </a:r>
            <a:r>
              <a:rPr lang="en-US" sz="2400" dirty="0"/>
              <a:t>: </a:t>
            </a:r>
            <a:r>
              <a:rPr lang="en-US" sz="2400" dirty="0">
                <a:solidFill>
                  <a:srgbClr val="FFC000"/>
                </a:solidFill>
              </a:rPr>
              <a:t>only enable necessary services </a:t>
            </a:r>
            <a:r>
              <a:rPr lang="en-US" sz="2400" dirty="0" smtClean="0">
                <a:solidFill>
                  <a:srgbClr val="FFC000"/>
                </a:solidFill>
              </a:rPr>
              <a:t>in Production to </a:t>
            </a:r>
            <a:r>
              <a:rPr lang="en-US" sz="2400" dirty="0">
                <a:solidFill>
                  <a:srgbClr val="FFC000"/>
                </a:solidFill>
              </a:rPr>
              <a:t>fulfill </a:t>
            </a:r>
            <a:r>
              <a:rPr lang="en-US" sz="2400" dirty="0" smtClean="0">
                <a:solidFill>
                  <a:srgbClr val="FFC000"/>
                </a:solidFill>
              </a:rPr>
              <a:t>requirements</a:t>
            </a:r>
            <a:endParaRPr lang="en-US" sz="2400" dirty="0">
              <a:solidFill>
                <a:srgbClr val="FFC000"/>
              </a:solidFill>
            </a:endParaRPr>
          </a:p>
        </p:txBody>
      </p:sp>
    </p:spTree>
    <p:extLst>
      <p:ext uri="{BB962C8B-B14F-4D97-AF65-F5344CB8AC3E}">
        <p14:creationId xmlns:p14="http://schemas.microsoft.com/office/powerpoint/2010/main" val="1943077525"/>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pPr defTabSz="914363" fontAlgn="auto">
              <a:spcAft>
                <a:spcPts val="0"/>
              </a:spcAft>
              <a:defRPr/>
            </a:pPr>
            <a:r>
              <a:rPr sz="3600" dirty="0"/>
              <a:t>Post Setup </a:t>
            </a:r>
            <a:r>
              <a:rPr sz="3600" dirty="0" smtClean="0"/>
              <a:t>Project Web App Core </a:t>
            </a:r>
            <a:r>
              <a:rPr sz="3600" dirty="0"/>
              <a:t>Items</a:t>
            </a:r>
          </a:p>
        </p:txBody>
      </p:sp>
      <p:sp>
        <p:nvSpPr>
          <p:cNvPr id="3" name="Text Placeholder 2"/>
          <p:cNvSpPr>
            <a:spLocks noGrp="1"/>
          </p:cNvSpPr>
          <p:nvPr>
            <p:ph type="body" sz="quarter" idx="10"/>
          </p:nvPr>
        </p:nvSpPr>
        <p:spPr>
          <a:xfrm>
            <a:off x="381000" y="1189191"/>
            <a:ext cx="8382000" cy="5441490"/>
          </a:xfrm>
        </p:spPr>
        <p:txBody>
          <a:bodyPr/>
          <a:lstStyle/>
          <a:p>
            <a:pPr defTabSz="914363" fontAlgn="auto">
              <a:spcBef>
                <a:spcPts val="1200"/>
              </a:spcBef>
              <a:spcAft>
                <a:spcPts val="0"/>
              </a:spcAft>
              <a:defRPr/>
            </a:pPr>
            <a:r>
              <a:rPr lang="en-US" sz="2800" dirty="0" smtClean="0"/>
              <a:t>Base security</a:t>
            </a:r>
          </a:p>
          <a:p>
            <a:pPr defTabSz="914363" fontAlgn="auto">
              <a:spcBef>
                <a:spcPts val="1200"/>
              </a:spcBef>
              <a:spcAft>
                <a:spcPts val="0"/>
              </a:spcAft>
              <a:defRPr/>
            </a:pPr>
            <a:r>
              <a:rPr lang="en-US" sz="2800" dirty="0" smtClean="0"/>
              <a:t>Configure reporting</a:t>
            </a:r>
          </a:p>
          <a:p>
            <a:pPr lvl="1">
              <a:spcBef>
                <a:spcPts val="1200"/>
              </a:spcBef>
              <a:defRPr/>
            </a:pPr>
            <a:r>
              <a:rPr lang="en-US" sz="2400" dirty="0" smtClean="0"/>
              <a:t>Excel Services</a:t>
            </a:r>
          </a:p>
          <a:p>
            <a:pPr lvl="1">
              <a:spcBef>
                <a:spcPts val="1200"/>
              </a:spcBef>
              <a:defRPr/>
            </a:pPr>
            <a:r>
              <a:rPr lang="en-US" sz="2400" dirty="0" smtClean="0"/>
              <a:t>Secure Store Service</a:t>
            </a:r>
            <a:endParaRPr lang="en-US" sz="2400" dirty="0"/>
          </a:p>
          <a:p>
            <a:pPr>
              <a:spcBef>
                <a:spcPts val="1200"/>
              </a:spcBef>
              <a:defRPr/>
            </a:pPr>
            <a:r>
              <a:rPr lang="en-US" sz="2400" dirty="0" smtClean="0"/>
              <a:t>Cube Building Service (Analysis Services OLAP cubes)</a:t>
            </a:r>
            <a:endParaRPr lang="en-US" sz="2800" dirty="0"/>
          </a:p>
          <a:p>
            <a:pPr>
              <a:spcBef>
                <a:spcPts val="1200"/>
              </a:spcBef>
              <a:defRPr/>
            </a:pPr>
            <a:r>
              <a:rPr lang="en-US" sz="2800" dirty="0" smtClean="0"/>
              <a:t>Time </a:t>
            </a:r>
            <a:r>
              <a:rPr lang="en-US" sz="2800" dirty="0"/>
              <a:t>Reporting Periods</a:t>
            </a:r>
          </a:p>
          <a:p>
            <a:pPr lvl="1">
              <a:spcBef>
                <a:spcPts val="1200"/>
              </a:spcBef>
              <a:defRPr/>
            </a:pPr>
            <a:r>
              <a:rPr lang="en-US" sz="2400" dirty="0"/>
              <a:t>Required now for My Tasks/My </a:t>
            </a:r>
            <a:r>
              <a:rPr lang="en-US" sz="2400" dirty="0" smtClean="0"/>
              <a:t>Timesheets</a:t>
            </a:r>
          </a:p>
          <a:p>
            <a:pPr defTabSz="914363" fontAlgn="auto">
              <a:spcBef>
                <a:spcPts val="1200"/>
              </a:spcBef>
              <a:spcAft>
                <a:spcPts val="0"/>
              </a:spcAft>
              <a:defRPr/>
            </a:pPr>
            <a:r>
              <a:rPr lang="en-US" sz="2800" dirty="0" smtClean="0"/>
              <a:t>Exchange Integration</a:t>
            </a:r>
          </a:p>
          <a:p>
            <a:pPr lvl="1">
              <a:spcBef>
                <a:spcPts val="600"/>
              </a:spcBef>
              <a:defRPr/>
            </a:pPr>
            <a:r>
              <a:rPr lang="en-US" sz="2400" dirty="0" smtClean="0"/>
              <a:t>Project </a:t>
            </a:r>
            <a:r>
              <a:rPr lang="en-US" sz="2400" dirty="0"/>
              <a:t>Server users can view Project Server tasks as Outlook tasks without ActiveX</a:t>
            </a:r>
          </a:p>
          <a:p>
            <a:pPr lvl="1">
              <a:spcBef>
                <a:spcPts val="600"/>
              </a:spcBef>
              <a:defRPr/>
            </a:pPr>
            <a:r>
              <a:rPr lang="en-US" sz="2400" dirty="0"/>
              <a:t>Requires configuration in both Project Server and Exchange </a:t>
            </a:r>
            <a:r>
              <a:rPr lang="en-US" sz="2400" dirty="0" smtClean="0"/>
              <a:t>Server</a:t>
            </a:r>
            <a:endParaRPr lang="en-US" sz="2400"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dirty="0">
                <a:effectLst/>
              </a:rPr>
              <a:t>&amp; </a:t>
            </a:r>
            <a:r>
              <a:rPr lang="en-US" sz="2000" b="1" dirty="0" err="1" smtClean="0">
                <a:effectLst/>
              </a:rPr>
              <a:t>WebCasts</a:t>
            </a:r>
            <a:r>
              <a:rPr lang="en-US" sz="2000" b="1" dirty="0" smtClean="0">
                <a:effectLst/>
              </a:rPr>
              <a:t>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484285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Architectural Components</a:t>
            </a:r>
            <a:endParaRPr lang="en-US" dirty="0"/>
          </a:p>
        </p:txBody>
      </p:sp>
      <p:sp>
        <p:nvSpPr>
          <p:cNvPr id="3" name="Content Placeholder 2"/>
          <p:cNvSpPr>
            <a:spLocks noGrp="1"/>
          </p:cNvSpPr>
          <p:nvPr>
            <p:ph idx="1"/>
          </p:nvPr>
        </p:nvSpPr>
        <p:spPr>
          <a:xfrm>
            <a:off x="457200" y="1143000"/>
            <a:ext cx="4973216" cy="5295122"/>
          </a:xfrm>
        </p:spPr>
        <p:txBody>
          <a:bodyPr>
            <a:normAutofit fontScale="85000" lnSpcReduction="20000"/>
          </a:bodyPr>
          <a:lstStyle/>
          <a:p>
            <a:pPr>
              <a:lnSpc>
                <a:spcPct val="120000"/>
              </a:lnSpc>
            </a:pPr>
            <a:r>
              <a:rPr lang="en-US" sz="2800" dirty="0" smtClean="0"/>
              <a:t>Web Front End (WFE) – some changes, some optimization</a:t>
            </a:r>
          </a:p>
          <a:p>
            <a:pPr>
              <a:lnSpc>
                <a:spcPct val="120000"/>
              </a:lnSpc>
            </a:pPr>
            <a:r>
              <a:rPr lang="en-US" sz="2800" dirty="0" smtClean="0"/>
              <a:t>Application Server – many changes</a:t>
            </a:r>
          </a:p>
          <a:p>
            <a:pPr>
              <a:lnSpc>
                <a:spcPct val="120000"/>
              </a:lnSpc>
            </a:pPr>
            <a:r>
              <a:rPr lang="en-US" sz="2800" dirty="0" smtClean="0"/>
              <a:t>SQL – some changes, heavy optimization</a:t>
            </a:r>
          </a:p>
          <a:p>
            <a:pPr>
              <a:lnSpc>
                <a:spcPct val="120000"/>
              </a:lnSpc>
            </a:pPr>
            <a:r>
              <a:rPr lang="en-US" sz="2800" dirty="0" smtClean="0"/>
              <a:t>Overall – major changes</a:t>
            </a:r>
            <a:endParaRPr lang="en-US" sz="2800" dirty="0"/>
          </a:p>
          <a:p>
            <a:pPr>
              <a:lnSpc>
                <a:spcPct val="120000"/>
              </a:lnSpc>
              <a:buNone/>
            </a:pPr>
            <a:endParaRPr lang="en-US" sz="1800" dirty="0" smtClean="0"/>
          </a:p>
          <a:p>
            <a:pPr>
              <a:lnSpc>
                <a:spcPct val="120000"/>
              </a:lnSpc>
              <a:buNone/>
            </a:pPr>
            <a:r>
              <a:rPr lang="en-US" sz="2800" dirty="0" smtClean="0"/>
              <a:t>Summing up:</a:t>
            </a:r>
          </a:p>
          <a:p>
            <a:pPr>
              <a:lnSpc>
                <a:spcPct val="120000"/>
              </a:lnSpc>
            </a:pPr>
            <a:r>
              <a:rPr lang="en-US" sz="2800" dirty="0" smtClean="0"/>
              <a:t>New architecture should feel familiar with some new concepts</a:t>
            </a:r>
          </a:p>
          <a:p>
            <a:pPr>
              <a:lnSpc>
                <a:spcPct val="120000"/>
              </a:lnSpc>
            </a:pPr>
            <a:r>
              <a:rPr lang="en-US" sz="2800" dirty="0" smtClean="0"/>
              <a:t>2010 is more scalable and flexible than 2007</a:t>
            </a:r>
            <a:endParaRPr lang="en-US" sz="2800" dirty="0"/>
          </a:p>
        </p:txBody>
      </p:sp>
      <p:pic>
        <p:nvPicPr>
          <p:cNvPr id="4" name="Picture 1"/>
          <p:cNvPicPr>
            <a:picLocks noChangeAspect="1" noChangeArrowheads="1"/>
          </p:cNvPicPr>
          <p:nvPr/>
        </p:nvPicPr>
        <p:blipFill>
          <a:blip r:embed="rId3" cstate="print"/>
          <a:srcRect/>
          <a:stretch>
            <a:fillRect/>
          </a:stretch>
        </p:blipFill>
        <p:spPr bwMode="auto">
          <a:xfrm>
            <a:off x="5459538" y="1219200"/>
            <a:ext cx="3266706" cy="2544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0948" y="4966104"/>
            <a:ext cx="2456297" cy="36576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7592" y="5472044"/>
            <a:ext cx="3003008" cy="367784"/>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1421" y="4460164"/>
            <a:ext cx="1995351" cy="365760"/>
          </a:xfrm>
          <a:prstGeom prst="rect">
            <a:avLst/>
          </a:prstGeom>
        </p:spPr>
      </p:pic>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smtClean="0"/>
              <a:t>Summary</a:t>
            </a:r>
            <a:endParaRPr lang="en-US" sz="4400" dirty="0"/>
          </a:p>
        </p:txBody>
      </p:sp>
      <p:sp>
        <p:nvSpPr>
          <p:cNvPr id="29698" name="Rectangle 9"/>
          <p:cNvSpPr>
            <a:spLocks noGrp="1" noChangeArrowheads="1"/>
          </p:cNvSpPr>
          <p:nvPr>
            <p:ph type="body" sz="quarter" idx="10"/>
          </p:nvPr>
        </p:nvSpPr>
        <p:spPr>
          <a:xfrm>
            <a:off x="381000" y="1447799"/>
            <a:ext cx="8016551" cy="4606159"/>
          </a:xfrm>
        </p:spPr>
        <p:txBody>
          <a:bodyPr>
            <a:normAutofit/>
          </a:bodyPr>
          <a:lstStyle/>
          <a:p>
            <a:pPr>
              <a:lnSpc>
                <a:spcPct val="120000"/>
              </a:lnSpc>
            </a:pPr>
            <a:r>
              <a:rPr lang="en-US" sz="2400" dirty="0" smtClean="0"/>
              <a:t>Project Server 2010 and SharePoint 2010 platform provides a new, </a:t>
            </a:r>
            <a:r>
              <a:rPr lang="en-US" sz="2400" b="1" dirty="0" smtClean="0"/>
              <a:t>flexible</a:t>
            </a:r>
            <a:r>
              <a:rPr lang="en-US" sz="2400" dirty="0" smtClean="0"/>
              <a:t>, </a:t>
            </a:r>
            <a:r>
              <a:rPr lang="en-US" sz="2400" b="1" dirty="0" smtClean="0"/>
              <a:t>extensible</a:t>
            </a:r>
            <a:r>
              <a:rPr lang="en-US" sz="2400" dirty="0" smtClean="0"/>
              <a:t> and </a:t>
            </a:r>
            <a:r>
              <a:rPr lang="en-US" sz="2400" b="1" dirty="0" smtClean="0"/>
              <a:t>scalable</a:t>
            </a:r>
            <a:r>
              <a:rPr lang="en-US" sz="2400" dirty="0" smtClean="0"/>
              <a:t> services architecture</a:t>
            </a:r>
          </a:p>
        </p:txBody>
      </p:sp>
    </p:spTree>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Changes</a:t>
            </a:r>
            <a:endParaRPr lang="en-US" dirty="0"/>
          </a:p>
        </p:txBody>
      </p:sp>
      <p:sp>
        <p:nvSpPr>
          <p:cNvPr id="3" name="Text Placeholder 2"/>
          <p:cNvSpPr>
            <a:spLocks noGrp="1"/>
          </p:cNvSpPr>
          <p:nvPr>
            <p:ph type="body" sz="quarter" idx="10"/>
          </p:nvPr>
        </p:nvSpPr>
        <p:spPr>
          <a:xfrm>
            <a:off x="304800" y="1295400"/>
            <a:ext cx="8382000" cy="5040086"/>
          </a:xfrm>
        </p:spPr>
        <p:txBody>
          <a:bodyPr>
            <a:normAutofit fontScale="77500" lnSpcReduction="20000"/>
          </a:bodyPr>
          <a:lstStyle/>
          <a:p>
            <a:pPr>
              <a:lnSpc>
                <a:spcPct val="120000"/>
              </a:lnSpc>
            </a:pPr>
            <a:r>
              <a:rPr lang="en-US" dirty="0" smtClean="0"/>
              <a:t>Available in </a:t>
            </a:r>
            <a:r>
              <a:rPr lang="en-US" dirty="0" smtClean="0">
                <a:solidFill>
                  <a:srgbClr val="FFC000"/>
                </a:solidFill>
              </a:rPr>
              <a:t>64 bit only </a:t>
            </a:r>
            <a:r>
              <a:rPr lang="en-US" dirty="0" smtClean="0"/>
              <a:t>(server)</a:t>
            </a:r>
          </a:p>
          <a:p>
            <a:pPr lvl="1">
              <a:lnSpc>
                <a:spcPct val="120000"/>
              </a:lnSpc>
            </a:pPr>
            <a:r>
              <a:rPr lang="en-US" dirty="0" smtClean="0"/>
              <a:t>Only supported on </a:t>
            </a:r>
            <a:r>
              <a:rPr lang="en-US" dirty="0" smtClean="0">
                <a:solidFill>
                  <a:srgbClr val="FFC000"/>
                </a:solidFill>
              </a:rPr>
              <a:t>64 bit </a:t>
            </a:r>
            <a:r>
              <a:rPr lang="en-US" dirty="0" smtClean="0"/>
              <a:t>version of Windows 2008 Server as the operating system</a:t>
            </a:r>
          </a:p>
          <a:p>
            <a:pPr lvl="1">
              <a:lnSpc>
                <a:spcPct val="120000"/>
              </a:lnSpc>
            </a:pPr>
            <a:r>
              <a:rPr lang="en-US" dirty="0" smtClean="0"/>
              <a:t>Only supported on </a:t>
            </a:r>
            <a:r>
              <a:rPr lang="en-US" dirty="0" smtClean="0">
                <a:solidFill>
                  <a:srgbClr val="FFC000"/>
                </a:solidFill>
              </a:rPr>
              <a:t>64 bit </a:t>
            </a:r>
            <a:r>
              <a:rPr lang="en-US" dirty="0" smtClean="0"/>
              <a:t>SQL Server as the database server</a:t>
            </a:r>
          </a:p>
          <a:p>
            <a:pPr>
              <a:lnSpc>
                <a:spcPct val="120000"/>
              </a:lnSpc>
            </a:pPr>
            <a:r>
              <a:rPr lang="en-US" dirty="0" smtClean="0">
                <a:solidFill>
                  <a:srgbClr val="FFC000"/>
                </a:solidFill>
              </a:rPr>
              <a:t>Internet Explorer </a:t>
            </a:r>
            <a:r>
              <a:rPr lang="en-US" dirty="0">
                <a:solidFill>
                  <a:srgbClr val="FFC000"/>
                </a:solidFill>
              </a:rPr>
              <a:t>7</a:t>
            </a:r>
            <a:r>
              <a:rPr lang="en-US" dirty="0" smtClean="0">
                <a:solidFill>
                  <a:srgbClr val="FFC000"/>
                </a:solidFill>
              </a:rPr>
              <a:t>.0 </a:t>
            </a:r>
            <a:r>
              <a:rPr lang="en-US" dirty="0" smtClean="0">
                <a:solidFill>
                  <a:schemeClr val="tx1"/>
                </a:solidFill>
              </a:rPr>
              <a:t>and higher for Project Web Access (PWA) (no third party browser support in PWA)</a:t>
            </a:r>
          </a:p>
          <a:p>
            <a:pPr>
              <a:lnSpc>
                <a:spcPct val="120000"/>
              </a:lnSpc>
            </a:pPr>
            <a:r>
              <a:rPr lang="en-US" dirty="0" smtClean="0">
                <a:solidFill>
                  <a:srgbClr val="FFC000"/>
                </a:solidFill>
              </a:rPr>
              <a:t>Dependency on the SharePoint Server 2010 Enterprise </a:t>
            </a:r>
            <a:r>
              <a:rPr lang="en-US" dirty="0" smtClean="0"/>
              <a:t>(no longer installable on top of Windows SharePoint Services/SharePoint Foundation)</a:t>
            </a:r>
          </a:p>
          <a:p>
            <a:pPr>
              <a:lnSpc>
                <a:spcPct val="120000"/>
              </a:lnSpc>
            </a:pPr>
            <a:r>
              <a:rPr lang="en-US" dirty="0" smtClean="0"/>
              <a:t>New </a:t>
            </a:r>
            <a:r>
              <a:rPr lang="en-US" dirty="0" smtClean="0">
                <a:solidFill>
                  <a:srgbClr val="FFC000"/>
                </a:solidFill>
              </a:rPr>
              <a:t>Services Application architecture</a:t>
            </a:r>
          </a:p>
          <a:p>
            <a:pPr>
              <a:lnSpc>
                <a:spcPct val="120000"/>
              </a:lnSpc>
            </a:pPr>
            <a:r>
              <a:rPr lang="en-US" dirty="0" smtClean="0">
                <a:solidFill>
                  <a:srgbClr val="FFC000"/>
                </a:solidFill>
              </a:rPr>
              <a:t>ActiveX Free!</a:t>
            </a:r>
            <a:endParaRPr lang="en-US" dirty="0">
              <a:solidFill>
                <a:srgbClr val="FFC000"/>
              </a:solidFill>
            </a:endParaRPr>
          </a:p>
        </p:txBody>
      </p:sp>
    </p:spTree>
    <p:extLst>
      <p:ext uri="{BB962C8B-B14F-4D97-AF65-F5344CB8AC3E}">
        <p14:creationId xmlns:p14="http://schemas.microsoft.com/office/powerpoint/2010/main" val="4880925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052596"/>
          </a:xfrm>
        </p:spPr>
        <p:txBody>
          <a:bodyPr/>
          <a:lstStyle/>
          <a:p>
            <a:r>
              <a:rPr lang="en-US" dirty="0" smtClean="0"/>
              <a:t>Logical Architecture</a:t>
            </a:r>
            <a:br>
              <a:rPr lang="en-US" dirty="0" smtClean="0"/>
            </a:br>
            <a:r>
              <a:rPr lang="en-US" sz="2800" i="1" dirty="0" smtClean="0">
                <a:solidFill>
                  <a:srgbClr val="FFC000"/>
                </a:solidFill>
              </a:rPr>
              <a:t>Project Server is a SharePoint Application</a:t>
            </a:r>
            <a:endParaRPr lang="en-US" sz="3600" i="1" dirty="0">
              <a:solidFill>
                <a:srgbClr val="FFC000"/>
              </a:solidFill>
            </a:endParaRPr>
          </a:p>
        </p:txBody>
      </p:sp>
      <p:grpSp>
        <p:nvGrpSpPr>
          <p:cNvPr id="16" name="Group 15"/>
          <p:cNvGrpSpPr/>
          <p:nvPr/>
        </p:nvGrpSpPr>
        <p:grpSpPr>
          <a:xfrm>
            <a:off x="202146" y="1411421"/>
            <a:ext cx="8637054" cy="4760779"/>
            <a:chOff x="202146" y="1178551"/>
            <a:chExt cx="8637054" cy="4760779"/>
          </a:xfrm>
        </p:grpSpPr>
        <p:sp>
          <p:nvSpPr>
            <p:cNvPr id="5" name="Rectangle 4"/>
            <p:cNvSpPr/>
            <p:nvPr/>
          </p:nvSpPr>
          <p:spPr bwMode="auto">
            <a:xfrm rot="16200000">
              <a:off x="2130616" y="-749919"/>
              <a:ext cx="4760779" cy="8617719"/>
            </a:xfrm>
            <a:prstGeom prst="rect">
              <a:avLst/>
            </a:prstGeom>
            <a:solidFill>
              <a:schemeClr val="bg1">
                <a:lumMod val="95000"/>
                <a:lumOff val="5000"/>
              </a:schemeClr>
            </a:solidFill>
            <a:ln w="3175" cmpd="sng">
              <a:solidFill>
                <a:schemeClr val="tx1"/>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49" name="261208 CuadroTexto"/>
            <p:cNvSpPr txBox="1">
              <a:spLocks noChangeArrowheads="1"/>
            </p:cNvSpPr>
            <p:nvPr/>
          </p:nvSpPr>
          <p:spPr bwMode="auto">
            <a:xfrm>
              <a:off x="370763" y="1290588"/>
              <a:ext cx="1084997" cy="307777"/>
            </a:xfrm>
            <a:prstGeom prst="rect">
              <a:avLst/>
            </a:prstGeom>
            <a:noFill/>
            <a:ln w="9525">
              <a:noFill/>
              <a:miter lim="800000"/>
              <a:headEnd/>
              <a:tailEnd/>
            </a:ln>
          </p:spPr>
          <p:txBody>
            <a:bodyPr wrap="square">
              <a:spAutoFit/>
            </a:bodyPr>
            <a:lstStyle/>
            <a:p>
              <a:pPr algn="ctr">
                <a:buNone/>
              </a:pPr>
              <a:r>
                <a:rPr lang="en-US" sz="1400" b="1" dirty="0" smtClean="0">
                  <a:effectLst>
                    <a:outerShdw blurRad="38100" dist="38100" dir="2700000" algn="tl">
                      <a:srgbClr val="000000">
                        <a:alpha val="43137"/>
                      </a:srgbClr>
                    </a:outerShdw>
                  </a:effectLst>
                  <a:latin typeface="Calibri" pitchFamily="34" charset="0"/>
                </a:rPr>
                <a:t>Client</a:t>
              </a:r>
              <a:endParaRPr lang="en-US" sz="1400" b="1" dirty="0">
                <a:effectLst>
                  <a:outerShdw blurRad="38100" dist="38100" dir="2700000" algn="tl">
                    <a:srgbClr val="000000">
                      <a:alpha val="43137"/>
                    </a:srgbClr>
                  </a:outerShdw>
                </a:effectLst>
                <a:latin typeface="Calibri" pitchFamily="34" charset="0"/>
              </a:endParaRPr>
            </a:p>
          </p:txBody>
        </p:sp>
        <p:grpSp>
          <p:nvGrpSpPr>
            <p:cNvPr id="50" name="Group 209"/>
            <p:cNvGrpSpPr/>
            <p:nvPr/>
          </p:nvGrpSpPr>
          <p:grpSpPr>
            <a:xfrm>
              <a:off x="375311" y="1562439"/>
              <a:ext cx="1120544" cy="3514298"/>
              <a:chOff x="318446" y="1733266"/>
              <a:chExt cx="1120544" cy="3514298"/>
            </a:xfrm>
          </p:grpSpPr>
          <p:sp>
            <p:nvSpPr>
              <p:cNvPr id="51" name="Rectangle 50"/>
              <p:cNvSpPr/>
              <p:nvPr/>
            </p:nvSpPr>
            <p:spPr bwMode="auto">
              <a:xfrm>
                <a:off x="320721" y="1733266"/>
                <a:ext cx="1087273" cy="1091821"/>
              </a:xfrm>
              <a:prstGeom prst="rect">
                <a:avLst/>
              </a:prstGeom>
              <a:solidFill>
                <a:schemeClr val="tx2">
                  <a:lumMod val="25000"/>
                  <a:alpha val="40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52" name="Rectangle 51"/>
              <p:cNvSpPr/>
              <p:nvPr/>
            </p:nvSpPr>
            <p:spPr bwMode="auto">
              <a:xfrm>
                <a:off x="318446" y="3091218"/>
                <a:ext cx="1087273" cy="2156346"/>
              </a:xfrm>
              <a:prstGeom prst="rect">
                <a:avLst/>
              </a:prstGeom>
              <a:solidFill>
                <a:schemeClr val="tx2">
                  <a:lumMod val="25000"/>
                  <a:alpha val="40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grpSp>
            <p:nvGrpSpPr>
              <p:cNvPr id="53" name="Group 62"/>
              <p:cNvGrpSpPr/>
              <p:nvPr/>
            </p:nvGrpSpPr>
            <p:grpSpPr>
              <a:xfrm>
                <a:off x="366017" y="4112915"/>
                <a:ext cx="998759" cy="1038984"/>
                <a:chOff x="482023" y="4024205"/>
                <a:chExt cx="998759" cy="1038984"/>
              </a:xfrm>
            </p:grpSpPr>
            <p:grpSp>
              <p:nvGrpSpPr>
                <p:cNvPr id="64" name="Group 57"/>
                <p:cNvGrpSpPr/>
                <p:nvPr/>
              </p:nvGrpSpPr>
              <p:grpSpPr>
                <a:xfrm>
                  <a:off x="482023" y="4347246"/>
                  <a:ext cx="998759" cy="715943"/>
                  <a:chOff x="1478309" y="4142529"/>
                  <a:chExt cx="998759" cy="715943"/>
                </a:xfrm>
              </p:grpSpPr>
              <p:pic>
                <p:nvPicPr>
                  <p:cNvPr id="66" name="261127 Rectángulo"/>
                  <p:cNvPicPr>
                    <a:picLocks noChangeAspect="1" noChangeArrowheads="1"/>
                  </p:cNvPicPr>
                  <p:nvPr/>
                </p:nvPicPr>
                <p:blipFill>
                  <a:blip r:embed="rId3" cstate="print">
                    <a:duotone>
                      <a:prstClr val="black"/>
                      <a:schemeClr val="accent1">
                        <a:tint val="45000"/>
                        <a:satMod val="400000"/>
                      </a:schemeClr>
                    </a:duotone>
                    <a:lum bright="-100000"/>
                  </a:blip>
                  <a:srcRect/>
                  <a:stretch>
                    <a:fillRect/>
                  </a:stretch>
                </p:blipFill>
                <p:spPr bwMode="auto">
                  <a:xfrm>
                    <a:off x="1478309" y="4142529"/>
                    <a:ext cx="998759" cy="702425"/>
                  </a:xfrm>
                  <a:prstGeom prst="rect">
                    <a:avLst/>
                  </a:prstGeom>
                  <a:noFill/>
                  <a:ln w="9525">
                    <a:noFill/>
                    <a:miter lim="800000"/>
                    <a:headEnd/>
                    <a:tailEnd/>
                  </a:ln>
                </p:spPr>
              </p:pic>
              <p:sp>
                <p:nvSpPr>
                  <p:cNvPr id="67" name="261177 CuadroTexto"/>
                  <p:cNvSpPr txBox="1">
                    <a:spLocks noChangeArrowheads="1"/>
                  </p:cNvSpPr>
                  <p:nvPr/>
                </p:nvSpPr>
                <p:spPr bwMode="auto">
                  <a:xfrm>
                    <a:off x="1538322" y="4150586"/>
                    <a:ext cx="872931" cy="707886"/>
                  </a:xfrm>
                  <a:prstGeom prst="rect">
                    <a:avLst/>
                  </a:prstGeom>
                  <a:noFill/>
                  <a:ln w="9525">
                    <a:noFill/>
                    <a:miter lim="800000"/>
                    <a:headEnd/>
                    <a:tailEnd/>
                  </a:ln>
                </p:spPr>
                <p:txBody>
                  <a:bodyPr wrap="square" lIns="0" rIns="0">
                    <a:spAutoFit/>
                  </a:bodyPr>
                  <a:lstStyle/>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Scheduling Engine</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Desktop Reporting</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Client Active_Cache</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Soap Client</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Serializer</a:t>
                    </a:r>
                    <a:endParaRPr lang="en-US" sz="800" b="1" dirty="0">
                      <a:effectLst>
                        <a:outerShdw blurRad="38100" dist="38100" dir="2700000" algn="tl">
                          <a:srgbClr val="000000">
                            <a:alpha val="43137"/>
                          </a:srgbClr>
                        </a:outerShdw>
                      </a:effectLst>
                      <a:latin typeface="Calibri" pitchFamily="34" charset="0"/>
                    </a:endParaRPr>
                  </a:p>
                </p:txBody>
              </p:sp>
            </p:grpSp>
            <p:sp>
              <p:nvSpPr>
                <p:cNvPr id="65" name="261177 CuadroTexto"/>
                <p:cNvSpPr txBox="1">
                  <a:spLocks noChangeArrowheads="1"/>
                </p:cNvSpPr>
                <p:nvPr/>
              </p:nvSpPr>
              <p:spPr bwMode="auto">
                <a:xfrm>
                  <a:off x="508901" y="4024205"/>
                  <a:ext cx="946207" cy="369332"/>
                </a:xfrm>
                <a:prstGeom prst="rect">
                  <a:avLst/>
                </a:prstGeom>
                <a:noFill/>
                <a:ln w="9525">
                  <a:noFill/>
                  <a:miter lim="800000"/>
                  <a:headEnd/>
                  <a:tailEnd/>
                </a:ln>
              </p:spPr>
              <p:txBody>
                <a:bodyPr wrap="square">
                  <a:spAutoFit/>
                </a:bodyPr>
                <a:lstStyle/>
                <a:p>
                  <a:pPr algn="ctr">
                    <a:buNone/>
                  </a:pPr>
                  <a:r>
                    <a:rPr lang="en-US" sz="900" b="1" dirty="0" smtClean="0">
                      <a:effectLst>
                        <a:outerShdw blurRad="38100" dist="38100" dir="2700000" algn="tl">
                          <a:srgbClr val="000000">
                            <a:alpha val="43137"/>
                          </a:srgbClr>
                        </a:outerShdw>
                      </a:effectLst>
                      <a:latin typeface="Calibri" pitchFamily="34" charset="0"/>
                    </a:rPr>
                    <a:t>Project Professional</a:t>
                  </a:r>
                  <a:endParaRPr lang="en-US" sz="900" b="1" dirty="0">
                    <a:effectLst>
                      <a:outerShdw blurRad="38100" dist="38100" dir="2700000" algn="tl">
                        <a:srgbClr val="000000">
                          <a:alpha val="43137"/>
                        </a:srgbClr>
                      </a:outerShdw>
                    </a:effectLst>
                    <a:latin typeface="Calibri" pitchFamily="34" charset="0"/>
                  </a:endParaRPr>
                </a:p>
              </p:txBody>
            </p:sp>
          </p:grpSp>
          <p:grpSp>
            <p:nvGrpSpPr>
              <p:cNvPr id="54" name="Group 63"/>
              <p:cNvGrpSpPr/>
              <p:nvPr/>
            </p:nvGrpSpPr>
            <p:grpSpPr>
              <a:xfrm>
                <a:off x="361468" y="3098431"/>
                <a:ext cx="1077522" cy="1025466"/>
                <a:chOff x="482023" y="4092444"/>
                <a:chExt cx="1077522" cy="1025466"/>
              </a:xfrm>
            </p:grpSpPr>
            <p:grpSp>
              <p:nvGrpSpPr>
                <p:cNvPr id="60" name="Group 57"/>
                <p:cNvGrpSpPr/>
                <p:nvPr/>
              </p:nvGrpSpPr>
              <p:grpSpPr>
                <a:xfrm>
                  <a:off x="482023" y="4415485"/>
                  <a:ext cx="1077522" cy="702425"/>
                  <a:chOff x="1478309" y="4210768"/>
                  <a:chExt cx="1077522" cy="702425"/>
                </a:xfrm>
              </p:grpSpPr>
              <p:pic>
                <p:nvPicPr>
                  <p:cNvPr id="62" name="261127 Rectángulo"/>
                  <p:cNvPicPr>
                    <a:picLocks noChangeAspect="1" noChangeArrowheads="1"/>
                  </p:cNvPicPr>
                  <p:nvPr/>
                </p:nvPicPr>
                <p:blipFill>
                  <a:blip r:embed="rId3" cstate="print">
                    <a:duotone>
                      <a:prstClr val="black"/>
                      <a:schemeClr val="accent1">
                        <a:tint val="45000"/>
                        <a:satMod val="400000"/>
                      </a:schemeClr>
                    </a:duotone>
                    <a:lum bright="-87000"/>
                  </a:blip>
                  <a:srcRect/>
                  <a:stretch>
                    <a:fillRect/>
                  </a:stretch>
                </p:blipFill>
                <p:spPr bwMode="auto">
                  <a:xfrm>
                    <a:off x="1478309" y="4210768"/>
                    <a:ext cx="998759" cy="702425"/>
                  </a:xfrm>
                  <a:prstGeom prst="rect">
                    <a:avLst/>
                  </a:prstGeom>
                  <a:noFill/>
                  <a:ln w="9525">
                    <a:noFill/>
                    <a:miter lim="800000"/>
                    <a:headEnd/>
                    <a:tailEnd/>
                  </a:ln>
                </p:spPr>
              </p:pic>
              <p:sp>
                <p:nvSpPr>
                  <p:cNvPr id="63" name="261177 CuadroTexto"/>
                  <p:cNvSpPr txBox="1">
                    <a:spLocks noChangeArrowheads="1"/>
                  </p:cNvSpPr>
                  <p:nvPr/>
                </p:nvSpPr>
                <p:spPr bwMode="auto">
                  <a:xfrm>
                    <a:off x="1569318" y="4319562"/>
                    <a:ext cx="986513" cy="461665"/>
                  </a:xfrm>
                  <a:prstGeom prst="rect">
                    <a:avLst/>
                  </a:prstGeom>
                  <a:noFill/>
                  <a:ln w="9525">
                    <a:noFill/>
                    <a:miter lim="800000"/>
                    <a:headEnd/>
                    <a:tailEnd/>
                  </a:ln>
                </p:spPr>
                <p:txBody>
                  <a:bodyPr wrap="square" lIns="0" rIns="0">
                    <a:spAutoFit/>
                  </a:bodyPr>
                  <a:lstStyle/>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IE Browser Level</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Security Zone</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AJAX</a:t>
                    </a:r>
                  </a:p>
                </p:txBody>
              </p:sp>
            </p:grpSp>
            <p:sp>
              <p:nvSpPr>
                <p:cNvPr id="61" name="261177 CuadroTexto"/>
                <p:cNvSpPr txBox="1">
                  <a:spLocks noChangeArrowheads="1"/>
                </p:cNvSpPr>
                <p:nvPr/>
              </p:nvSpPr>
              <p:spPr bwMode="auto">
                <a:xfrm>
                  <a:off x="508901" y="4092444"/>
                  <a:ext cx="946207" cy="369332"/>
                </a:xfrm>
                <a:prstGeom prst="rect">
                  <a:avLst/>
                </a:prstGeom>
                <a:noFill/>
                <a:ln w="9525">
                  <a:noFill/>
                  <a:miter lim="800000"/>
                  <a:headEnd/>
                  <a:tailEnd/>
                </a:ln>
              </p:spPr>
              <p:txBody>
                <a:bodyPr wrap="square">
                  <a:spAutoFit/>
                </a:bodyPr>
                <a:lstStyle/>
                <a:p>
                  <a:pPr algn="ctr">
                    <a:buNone/>
                  </a:pPr>
                  <a:r>
                    <a:rPr lang="en-US" sz="900" b="1" dirty="0" smtClean="0">
                      <a:effectLst>
                        <a:outerShdw blurRad="38100" dist="38100" dir="2700000" algn="tl">
                          <a:srgbClr val="000000">
                            <a:alpha val="43137"/>
                          </a:srgbClr>
                        </a:outerShdw>
                      </a:effectLst>
                      <a:latin typeface="Calibri" pitchFamily="34" charset="0"/>
                    </a:rPr>
                    <a:t>Project Web Access</a:t>
                  </a:r>
                  <a:endParaRPr lang="en-US" sz="900" b="1" dirty="0">
                    <a:effectLst>
                      <a:outerShdw blurRad="38100" dist="38100" dir="2700000" algn="tl">
                        <a:srgbClr val="000000">
                          <a:alpha val="43137"/>
                        </a:srgbClr>
                      </a:outerShdw>
                    </a:effectLst>
                    <a:latin typeface="Calibri" pitchFamily="34" charset="0"/>
                  </a:endParaRPr>
                </a:p>
              </p:txBody>
            </p:sp>
          </p:grpSp>
          <p:grpSp>
            <p:nvGrpSpPr>
              <p:cNvPr id="55" name="Group 68"/>
              <p:cNvGrpSpPr/>
              <p:nvPr/>
            </p:nvGrpSpPr>
            <p:grpSpPr>
              <a:xfrm>
                <a:off x="361468" y="1975936"/>
                <a:ext cx="998759" cy="692202"/>
                <a:chOff x="482023" y="4130007"/>
                <a:chExt cx="998759" cy="692202"/>
              </a:xfrm>
            </p:grpSpPr>
            <p:grpSp>
              <p:nvGrpSpPr>
                <p:cNvPr id="56" name="Group 57"/>
                <p:cNvGrpSpPr/>
                <p:nvPr/>
              </p:nvGrpSpPr>
              <p:grpSpPr>
                <a:xfrm>
                  <a:off x="482023" y="4347246"/>
                  <a:ext cx="998759" cy="474963"/>
                  <a:chOff x="1478309" y="4142529"/>
                  <a:chExt cx="998759" cy="474963"/>
                </a:xfrm>
              </p:grpSpPr>
              <p:pic>
                <p:nvPicPr>
                  <p:cNvPr id="58" name="261127 Rectángulo"/>
                  <p:cNvPicPr>
                    <a:picLocks noChangeAspect="1" noChangeArrowheads="1"/>
                  </p:cNvPicPr>
                  <p:nvPr/>
                </p:nvPicPr>
                <p:blipFill>
                  <a:blip r:embed="rId4" cstate="print">
                    <a:duotone>
                      <a:prstClr val="black"/>
                      <a:schemeClr val="accent1">
                        <a:tint val="45000"/>
                        <a:satMod val="400000"/>
                      </a:schemeClr>
                    </a:duotone>
                    <a:lum bright="-100000"/>
                  </a:blip>
                  <a:srcRect/>
                  <a:stretch>
                    <a:fillRect/>
                  </a:stretch>
                </p:blipFill>
                <p:spPr bwMode="auto">
                  <a:xfrm>
                    <a:off x="1478309" y="4142529"/>
                    <a:ext cx="998759" cy="474963"/>
                  </a:xfrm>
                  <a:prstGeom prst="rect">
                    <a:avLst/>
                  </a:prstGeom>
                  <a:noFill/>
                  <a:ln w="9525">
                    <a:noFill/>
                    <a:miter lim="800000"/>
                    <a:headEnd/>
                    <a:tailEnd/>
                  </a:ln>
                </p:spPr>
              </p:pic>
              <p:sp>
                <p:nvSpPr>
                  <p:cNvPr id="59" name="261177 CuadroTexto"/>
                  <p:cNvSpPr txBox="1">
                    <a:spLocks noChangeArrowheads="1"/>
                  </p:cNvSpPr>
                  <p:nvPr/>
                </p:nvSpPr>
                <p:spPr bwMode="auto">
                  <a:xfrm>
                    <a:off x="1538323" y="4150586"/>
                    <a:ext cx="851842" cy="338554"/>
                  </a:xfrm>
                  <a:prstGeom prst="rect">
                    <a:avLst/>
                  </a:prstGeom>
                  <a:noFill/>
                  <a:ln w="9525">
                    <a:noFill/>
                    <a:miter lim="800000"/>
                    <a:headEnd/>
                    <a:tailEnd/>
                  </a:ln>
                </p:spPr>
                <p:txBody>
                  <a:bodyPr wrap="square" lIns="0" rIns="0">
                    <a:spAutoFit/>
                  </a:bodyPr>
                  <a:lstStyle/>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Custom Logic</a:t>
                    </a:r>
                  </a:p>
                  <a:p>
                    <a:pPr indent="-91440">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Impersonation</a:t>
                    </a:r>
                  </a:p>
                </p:txBody>
              </p:sp>
            </p:grpSp>
            <p:sp>
              <p:nvSpPr>
                <p:cNvPr id="57" name="261177 CuadroTexto"/>
                <p:cNvSpPr txBox="1">
                  <a:spLocks noChangeArrowheads="1"/>
                </p:cNvSpPr>
                <p:nvPr/>
              </p:nvSpPr>
              <p:spPr bwMode="auto">
                <a:xfrm>
                  <a:off x="508901" y="4130007"/>
                  <a:ext cx="946207" cy="230832"/>
                </a:xfrm>
                <a:prstGeom prst="rect">
                  <a:avLst/>
                </a:prstGeom>
                <a:noFill/>
                <a:ln w="9525">
                  <a:noFill/>
                  <a:miter lim="800000"/>
                  <a:headEnd/>
                  <a:tailEnd/>
                </a:ln>
              </p:spPr>
              <p:txBody>
                <a:bodyPr wrap="square">
                  <a:spAutoFit/>
                </a:bodyPr>
                <a:lstStyle/>
                <a:p>
                  <a:pPr algn="ctr">
                    <a:buNone/>
                  </a:pPr>
                  <a:r>
                    <a:rPr lang="en-US" sz="900" b="1" dirty="0" smtClean="0">
                      <a:effectLst>
                        <a:outerShdw blurRad="38100" dist="38100" dir="2700000" algn="tl">
                          <a:srgbClr val="000000">
                            <a:alpha val="43137"/>
                          </a:srgbClr>
                        </a:outerShdw>
                      </a:effectLst>
                      <a:latin typeface="Calibri" pitchFamily="34" charset="0"/>
                    </a:rPr>
                    <a:t>3</a:t>
                  </a:r>
                  <a:r>
                    <a:rPr lang="en-US" sz="900" b="1" baseline="30000" dirty="0" smtClean="0">
                      <a:effectLst>
                        <a:outerShdw blurRad="38100" dist="38100" dir="2700000" algn="tl">
                          <a:srgbClr val="000000">
                            <a:alpha val="43137"/>
                          </a:srgbClr>
                        </a:outerShdw>
                      </a:effectLst>
                      <a:latin typeface="Calibri" pitchFamily="34" charset="0"/>
                    </a:rPr>
                    <a:t>rd</a:t>
                  </a:r>
                  <a:r>
                    <a:rPr lang="en-US" sz="900" b="1" dirty="0" smtClean="0">
                      <a:effectLst>
                        <a:outerShdw blurRad="38100" dist="38100" dir="2700000" algn="tl">
                          <a:srgbClr val="000000">
                            <a:alpha val="43137"/>
                          </a:srgbClr>
                        </a:outerShdw>
                      </a:effectLst>
                      <a:latin typeface="Calibri" pitchFamily="34" charset="0"/>
                    </a:rPr>
                    <a:t> Party Client</a:t>
                  </a:r>
                  <a:endParaRPr lang="en-US" sz="900" b="1" dirty="0">
                    <a:effectLst>
                      <a:outerShdw blurRad="38100" dist="38100" dir="2700000" algn="tl">
                        <a:srgbClr val="000000">
                          <a:alpha val="43137"/>
                        </a:srgbClr>
                      </a:outerShdw>
                    </a:effectLst>
                    <a:latin typeface="Calibri" pitchFamily="34" charset="0"/>
                  </a:endParaRPr>
                </a:p>
              </p:txBody>
            </p:sp>
          </p:grpSp>
        </p:grpSp>
        <p:sp>
          <p:nvSpPr>
            <p:cNvPr id="68" name="261208 CuadroTexto"/>
            <p:cNvSpPr txBox="1">
              <a:spLocks noChangeArrowheads="1"/>
            </p:cNvSpPr>
            <p:nvPr/>
          </p:nvSpPr>
          <p:spPr bwMode="auto">
            <a:xfrm>
              <a:off x="1944283" y="2645713"/>
              <a:ext cx="1872739" cy="307777"/>
            </a:xfrm>
            <a:prstGeom prst="rect">
              <a:avLst/>
            </a:prstGeom>
            <a:noFill/>
            <a:ln w="9525">
              <a:noFill/>
              <a:miter lim="800000"/>
              <a:headEnd/>
              <a:tailEnd/>
            </a:ln>
          </p:spPr>
          <p:txBody>
            <a:bodyPr wrap="square">
              <a:spAutoFit/>
            </a:bodyPr>
            <a:lstStyle/>
            <a:p>
              <a:pPr algn="ctr">
                <a:buNone/>
              </a:pPr>
              <a:r>
                <a:rPr lang="en-US" sz="1400" b="1" dirty="0" smtClean="0">
                  <a:effectLst>
                    <a:outerShdw blurRad="38100" dist="38100" dir="2700000" algn="tl">
                      <a:srgbClr val="000000">
                        <a:alpha val="43137"/>
                      </a:srgbClr>
                    </a:outerShdw>
                  </a:effectLst>
                  <a:latin typeface="Calibri" pitchFamily="34" charset="0"/>
                </a:rPr>
                <a:t>Web Server</a:t>
              </a:r>
              <a:endParaRPr lang="en-US" sz="1400" b="1" dirty="0">
                <a:effectLst>
                  <a:outerShdw blurRad="38100" dist="38100" dir="2700000" algn="tl">
                    <a:srgbClr val="000000">
                      <a:alpha val="43137"/>
                    </a:srgbClr>
                  </a:outerShdw>
                </a:effectLst>
                <a:latin typeface="Calibri" pitchFamily="34" charset="0"/>
              </a:endParaRPr>
            </a:p>
          </p:txBody>
        </p:sp>
        <p:sp>
          <p:nvSpPr>
            <p:cNvPr id="120" name="Rectangle 119"/>
            <p:cNvSpPr/>
            <p:nvPr/>
          </p:nvSpPr>
          <p:spPr bwMode="auto">
            <a:xfrm>
              <a:off x="7524465" y="1494200"/>
              <a:ext cx="1189629" cy="4197303"/>
            </a:xfrm>
            <a:prstGeom prst="rect">
              <a:avLst/>
            </a:prstGeom>
            <a:solidFill>
              <a:schemeClr val="accent3">
                <a:lumMod val="50000"/>
                <a:alpha val="40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21" name="261208 CuadroTexto"/>
            <p:cNvSpPr txBox="1">
              <a:spLocks noChangeArrowheads="1"/>
            </p:cNvSpPr>
            <p:nvPr/>
          </p:nvSpPr>
          <p:spPr bwMode="auto">
            <a:xfrm>
              <a:off x="7440303" y="1229174"/>
              <a:ext cx="1398897" cy="307777"/>
            </a:xfrm>
            <a:prstGeom prst="rect">
              <a:avLst/>
            </a:prstGeom>
            <a:noFill/>
            <a:ln w="9525">
              <a:noFill/>
              <a:miter lim="800000"/>
              <a:headEnd/>
              <a:tailEnd/>
            </a:ln>
          </p:spPr>
          <p:txBody>
            <a:bodyPr wrap="square">
              <a:spAutoFit/>
            </a:bodyPr>
            <a:lstStyle/>
            <a:p>
              <a:pPr algn="ctr">
                <a:buNone/>
              </a:pPr>
              <a:r>
                <a:rPr lang="en-US" sz="1400" b="1" dirty="0" smtClean="0">
                  <a:effectLst>
                    <a:outerShdw blurRad="38100" dist="38100" dir="2700000" algn="tl">
                      <a:srgbClr val="000000">
                        <a:alpha val="43137"/>
                      </a:srgbClr>
                    </a:outerShdw>
                  </a:effectLst>
                  <a:latin typeface="Calibri" pitchFamily="34" charset="0"/>
                </a:rPr>
                <a:t>Database Server</a:t>
              </a:r>
              <a:endParaRPr lang="en-US" sz="1400" b="1" dirty="0">
                <a:effectLst>
                  <a:outerShdw blurRad="38100" dist="38100" dir="2700000" algn="tl">
                    <a:srgbClr val="000000">
                      <a:alpha val="43137"/>
                    </a:srgbClr>
                  </a:outerShdw>
                </a:effectLst>
                <a:latin typeface="Calibri" pitchFamily="34" charset="0"/>
              </a:endParaRPr>
            </a:p>
          </p:txBody>
        </p:sp>
        <p:grpSp>
          <p:nvGrpSpPr>
            <p:cNvPr id="93" name="Group 111"/>
            <p:cNvGrpSpPr/>
            <p:nvPr/>
          </p:nvGrpSpPr>
          <p:grpSpPr>
            <a:xfrm>
              <a:off x="7650934" y="1963862"/>
              <a:ext cx="1026767" cy="340761"/>
              <a:chOff x="2794606" y="4666927"/>
              <a:chExt cx="1026767" cy="338554"/>
            </a:xfrm>
          </p:grpSpPr>
          <p:pic>
            <p:nvPicPr>
              <p:cNvPr id="118"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9"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Central Admin</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Content Database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4" name="Group 114"/>
            <p:cNvGrpSpPr/>
            <p:nvPr/>
          </p:nvGrpSpPr>
          <p:grpSpPr>
            <a:xfrm>
              <a:off x="7646385" y="4559886"/>
              <a:ext cx="1026767" cy="338554"/>
              <a:chOff x="2794606" y="4666931"/>
              <a:chExt cx="1026767" cy="336361"/>
            </a:xfrm>
          </p:grpSpPr>
          <p:pic>
            <p:nvPicPr>
              <p:cNvPr id="116"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7" name="261177 CuadroTexto"/>
              <p:cNvSpPr txBox="1">
                <a:spLocks noChangeArrowheads="1"/>
              </p:cNvSpPr>
              <p:nvPr/>
            </p:nvSpPr>
            <p:spPr bwMode="auto">
              <a:xfrm>
                <a:off x="2831911" y="4666931"/>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Web Application</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Content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5" name="Group 117"/>
            <p:cNvGrpSpPr/>
            <p:nvPr/>
          </p:nvGrpSpPr>
          <p:grpSpPr>
            <a:xfrm>
              <a:off x="7648659" y="4170671"/>
              <a:ext cx="1026767" cy="340761"/>
              <a:chOff x="2794606" y="4666927"/>
              <a:chExt cx="1026767" cy="338554"/>
            </a:xfrm>
          </p:grpSpPr>
          <p:pic>
            <p:nvPicPr>
              <p:cNvPr id="114"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5"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Shared Services</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Service Database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6" name="Group 120"/>
            <p:cNvGrpSpPr/>
            <p:nvPr/>
          </p:nvGrpSpPr>
          <p:grpSpPr>
            <a:xfrm>
              <a:off x="7650934" y="3795199"/>
              <a:ext cx="1026767" cy="340761"/>
              <a:chOff x="2794606" y="4666927"/>
              <a:chExt cx="1026767" cy="338554"/>
            </a:xfrm>
          </p:grpSpPr>
          <p:pic>
            <p:nvPicPr>
              <p:cNvPr id="112"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3"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Shared Services</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Content Database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7" name="Group 123"/>
            <p:cNvGrpSpPr/>
            <p:nvPr/>
          </p:nvGrpSpPr>
          <p:grpSpPr>
            <a:xfrm>
              <a:off x="7646384" y="3447044"/>
              <a:ext cx="1026767" cy="340761"/>
              <a:chOff x="2794606" y="4666927"/>
              <a:chExt cx="1026767" cy="338554"/>
            </a:xfrm>
          </p:grpSpPr>
          <p:pic>
            <p:nvPicPr>
              <p:cNvPr id="110"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11"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Server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Draft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8" name="Group 126"/>
            <p:cNvGrpSpPr/>
            <p:nvPr/>
          </p:nvGrpSpPr>
          <p:grpSpPr>
            <a:xfrm>
              <a:off x="7648659" y="3102253"/>
              <a:ext cx="1026767" cy="338554"/>
              <a:chOff x="2794606" y="4666931"/>
              <a:chExt cx="1026767" cy="336361"/>
            </a:xfrm>
          </p:grpSpPr>
          <p:pic>
            <p:nvPicPr>
              <p:cNvPr id="108"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09" name="261177 CuadroTexto"/>
              <p:cNvSpPr txBox="1">
                <a:spLocks noChangeArrowheads="1"/>
              </p:cNvSpPr>
              <p:nvPr/>
            </p:nvSpPr>
            <p:spPr bwMode="auto">
              <a:xfrm>
                <a:off x="2831911" y="4666931"/>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Server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Published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99" name="Group 129"/>
            <p:cNvGrpSpPr/>
            <p:nvPr/>
          </p:nvGrpSpPr>
          <p:grpSpPr>
            <a:xfrm>
              <a:off x="7650932" y="2733650"/>
              <a:ext cx="1026767" cy="338554"/>
              <a:chOff x="2794606" y="4666931"/>
              <a:chExt cx="1026767" cy="336361"/>
            </a:xfrm>
          </p:grpSpPr>
          <p:pic>
            <p:nvPicPr>
              <p:cNvPr id="106"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07" name="261177 CuadroTexto"/>
              <p:cNvSpPr txBox="1">
                <a:spLocks noChangeArrowheads="1"/>
              </p:cNvSpPr>
              <p:nvPr/>
            </p:nvSpPr>
            <p:spPr bwMode="auto">
              <a:xfrm>
                <a:off x="2809937" y="4666931"/>
                <a:ext cx="1000044"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Server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Reporting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00" name="Group 132"/>
            <p:cNvGrpSpPr/>
            <p:nvPr/>
          </p:nvGrpSpPr>
          <p:grpSpPr>
            <a:xfrm>
              <a:off x="7639559" y="2364888"/>
              <a:ext cx="1026767" cy="338554"/>
              <a:chOff x="2794606" y="4666931"/>
              <a:chExt cx="1026767" cy="336361"/>
            </a:xfrm>
          </p:grpSpPr>
          <p:pic>
            <p:nvPicPr>
              <p:cNvPr id="104"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05" name="261177 CuadroTexto"/>
              <p:cNvSpPr txBox="1">
                <a:spLocks noChangeArrowheads="1"/>
              </p:cNvSpPr>
              <p:nvPr/>
            </p:nvSpPr>
            <p:spPr bwMode="auto">
              <a:xfrm>
                <a:off x="2831911" y="4666931"/>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Server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Archive Database(n)</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01" name="Group 135"/>
            <p:cNvGrpSpPr/>
            <p:nvPr/>
          </p:nvGrpSpPr>
          <p:grpSpPr>
            <a:xfrm>
              <a:off x="7648658" y="1579887"/>
              <a:ext cx="1026767" cy="340761"/>
              <a:chOff x="2794606" y="4666927"/>
              <a:chExt cx="1026767" cy="338554"/>
            </a:xfrm>
          </p:grpSpPr>
          <p:pic>
            <p:nvPicPr>
              <p:cNvPr id="102"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103"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Farm Configuration Database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62" name="Group 255"/>
            <p:cNvGrpSpPr/>
            <p:nvPr/>
          </p:nvGrpSpPr>
          <p:grpSpPr>
            <a:xfrm>
              <a:off x="3796667" y="5373158"/>
              <a:ext cx="3921356" cy="215444"/>
              <a:chOff x="3473357" y="4973278"/>
              <a:chExt cx="3921356" cy="215444"/>
            </a:xfrm>
          </p:grpSpPr>
          <p:sp>
            <p:nvSpPr>
              <p:cNvPr id="164" name="261177 CuadroTexto"/>
              <p:cNvSpPr txBox="1">
                <a:spLocks noChangeArrowheads="1"/>
              </p:cNvSpPr>
              <p:nvPr/>
            </p:nvSpPr>
            <p:spPr bwMode="auto">
              <a:xfrm>
                <a:off x="3521122" y="4973278"/>
                <a:ext cx="387359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PWA and WSS content  pages </a:t>
                </a:r>
                <a:endParaRPr lang="en-US" sz="800" b="1" dirty="0">
                  <a:effectLst>
                    <a:outerShdw blurRad="38100" dist="38100" dir="2700000" algn="tl">
                      <a:srgbClr val="000000">
                        <a:alpha val="43137"/>
                      </a:srgbClr>
                    </a:outerShdw>
                  </a:effectLst>
                  <a:latin typeface="Calibri" pitchFamily="34" charset="0"/>
                </a:endParaRPr>
              </a:p>
            </p:txBody>
          </p:sp>
          <p:cxnSp>
            <p:nvCxnSpPr>
              <p:cNvPr id="165" name="Straight Connector 164"/>
              <p:cNvCxnSpPr/>
              <p:nvPr/>
            </p:nvCxnSpPr>
            <p:spPr>
              <a:xfrm rot="10800000" flipV="1">
                <a:off x="3473357" y="4992519"/>
                <a:ext cx="3754860" cy="9383"/>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181" name="261177 CuadroTexto"/>
            <p:cNvSpPr txBox="1">
              <a:spLocks noChangeArrowheads="1"/>
            </p:cNvSpPr>
            <p:nvPr/>
          </p:nvSpPr>
          <p:spPr bwMode="auto">
            <a:xfrm>
              <a:off x="3827893" y="5074338"/>
              <a:ext cx="758243" cy="215443"/>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WCF Services</a:t>
              </a:r>
              <a:endParaRPr lang="en-US" sz="800" b="1" dirty="0">
                <a:effectLst>
                  <a:outerShdw blurRad="38100" dist="38100" dir="2700000" algn="tl">
                    <a:srgbClr val="000000">
                      <a:alpha val="43137"/>
                    </a:srgbClr>
                  </a:outerShdw>
                </a:effectLst>
                <a:latin typeface="Calibri" pitchFamily="34" charset="0"/>
              </a:endParaRPr>
            </a:p>
          </p:txBody>
        </p:sp>
        <p:grpSp>
          <p:nvGrpSpPr>
            <p:cNvPr id="230" name="Group 114"/>
            <p:cNvGrpSpPr/>
            <p:nvPr/>
          </p:nvGrpSpPr>
          <p:grpSpPr>
            <a:xfrm>
              <a:off x="7643281" y="4919213"/>
              <a:ext cx="1026767" cy="338554"/>
              <a:chOff x="2794606" y="4666931"/>
              <a:chExt cx="1026767" cy="336361"/>
            </a:xfrm>
          </p:grpSpPr>
          <p:pic>
            <p:nvPicPr>
              <p:cNvPr id="231"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232" name="261177 CuadroTexto"/>
              <p:cNvSpPr txBox="1">
                <a:spLocks noChangeArrowheads="1"/>
              </p:cNvSpPr>
              <p:nvPr/>
            </p:nvSpPr>
            <p:spPr bwMode="auto">
              <a:xfrm>
                <a:off x="2831911" y="4666931"/>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State Service</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Database</a:t>
                </a:r>
                <a:endParaRPr lang="en-US" sz="800" b="1" dirty="0">
                  <a:effectLst>
                    <a:outerShdw blurRad="38100" dist="38100" dir="2700000" algn="tl">
                      <a:srgbClr val="000000">
                        <a:alpha val="43137"/>
                      </a:srgbClr>
                    </a:outerShdw>
                  </a:effectLst>
                  <a:latin typeface="Calibri" pitchFamily="34" charset="0"/>
                </a:endParaRPr>
              </a:p>
            </p:txBody>
          </p:sp>
        </p:grpSp>
        <p:sp>
          <p:nvSpPr>
            <p:cNvPr id="7" name="Rectangle 6"/>
            <p:cNvSpPr/>
            <p:nvPr/>
          </p:nvSpPr>
          <p:spPr bwMode="auto">
            <a:xfrm>
              <a:off x="4218614" y="1535144"/>
              <a:ext cx="2750025" cy="3361600"/>
            </a:xfrm>
            <a:prstGeom prst="rect">
              <a:avLst/>
            </a:prstGeom>
            <a:solidFill>
              <a:schemeClr val="accent2">
                <a:lumMod val="50000"/>
                <a:alpha val="30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261208 CuadroTexto"/>
            <p:cNvSpPr txBox="1">
              <a:spLocks noChangeArrowheads="1"/>
            </p:cNvSpPr>
            <p:nvPr/>
          </p:nvSpPr>
          <p:spPr bwMode="auto">
            <a:xfrm>
              <a:off x="4218616" y="1267842"/>
              <a:ext cx="2750024" cy="307777"/>
            </a:xfrm>
            <a:prstGeom prst="rect">
              <a:avLst/>
            </a:prstGeom>
            <a:noFill/>
            <a:ln w="9525">
              <a:noFill/>
              <a:miter lim="800000"/>
              <a:headEnd/>
              <a:tailEnd/>
            </a:ln>
          </p:spPr>
          <p:txBody>
            <a:bodyPr wrap="square">
              <a:spAutoFit/>
            </a:bodyPr>
            <a:lstStyle/>
            <a:p>
              <a:pPr algn="ctr">
                <a:buNone/>
              </a:pPr>
              <a:r>
                <a:rPr lang="en-US" sz="1400" b="1" dirty="0" smtClean="0">
                  <a:effectLst>
                    <a:outerShdw blurRad="38100" dist="38100" dir="2700000" algn="tl">
                      <a:srgbClr val="000000">
                        <a:alpha val="43137"/>
                      </a:srgbClr>
                    </a:outerShdw>
                  </a:effectLst>
                  <a:latin typeface="Calibri" pitchFamily="34" charset="0"/>
                </a:rPr>
                <a:t>Application/PSI Server</a:t>
              </a:r>
              <a:endParaRPr lang="en-US" sz="1400" b="1" dirty="0">
                <a:effectLst>
                  <a:outerShdw blurRad="38100" dist="38100" dir="2700000" algn="tl">
                    <a:srgbClr val="000000">
                      <a:alpha val="43137"/>
                    </a:srgbClr>
                  </a:outerShdw>
                </a:effectLst>
                <a:latin typeface="Calibri" pitchFamily="34" charset="0"/>
              </a:endParaRPr>
            </a:p>
          </p:txBody>
        </p:sp>
        <p:sp>
          <p:nvSpPr>
            <p:cNvPr id="8" name="Rounded Rectangle 7"/>
            <p:cNvSpPr/>
            <p:nvPr/>
          </p:nvSpPr>
          <p:spPr bwMode="auto">
            <a:xfrm>
              <a:off x="5330908" y="2757351"/>
              <a:ext cx="1576315" cy="2019740"/>
            </a:xfrm>
            <a:prstGeom prst="roundRect">
              <a:avLst/>
            </a:prstGeom>
            <a:solidFill>
              <a:schemeClr val="accent2">
                <a:lumMod val="50000"/>
                <a:alpha val="30000"/>
              </a:schemeClr>
            </a:solidFill>
            <a:ln w="6350">
              <a:solidFill>
                <a:schemeClr val="tx1"/>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4293678" y="2761899"/>
              <a:ext cx="975815" cy="1998101"/>
            </a:xfrm>
            <a:prstGeom prst="roundRect">
              <a:avLst/>
            </a:prstGeom>
            <a:solidFill>
              <a:schemeClr val="accent2">
                <a:lumMod val="50000"/>
                <a:alpha val="30000"/>
              </a:schemeClr>
            </a:solidFill>
            <a:ln w="6350">
              <a:solidFill>
                <a:schemeClr val="tx1"/>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261177 CuadroTexto"/>
            <p:cNvSpPr txBox="1">
              <a:spLocks noChangeArrowheads="1"/>
            </p:cNvSpPr>
            <p:nvPr/>
          </p:nvSpPr>
          <p:spPr bwMode="auto">
            <a:xfrm>
              <a:off x="4384664" y="2570219"/>
              <a:ext cx="798394"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Web Service Tier</a:t>
              </a:r>
              <a:endParaRPr lang="en-US" sz="800" b="1" dirty="0">
                <a:effectLst>
                  <a:outerShdw blurRad="38100" dist="38100" dir="2700000" algn="tl">
                    <a:srgbClr val="000000">
                      <a:alpha val="43137"/>
                    </a:srgbClr>
                  </a:outerShdw>
                </a:effectLst>
                <a:latin typeface="Calibri" pitchFamily="34" charset="0"/>
              </a:endParaRPr>
            </a:p>
          </p:txBody>
        </p:sp>
        <p:sp>
          <p:nvSpPr>
            <p:cNvPr id="12" name="261177 CuadroTexto"/>
            <p:cNvSpPr txBox="1">
              <a:spLocks noChangeArrowheads="1"/>
            </p:cNvSpPr>
            <p:nvPr/>
          </p:nvSpPr>
          <p:spPr bwMode="auto">
            <a:xfrm>
              <a:off x="5310435" y="2565670"/>
              <a:ext cx="1569494"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Business Logic Tier</a:t>
              </a:r>
              <a:endParaRPr lang="en-US" sz="800" b="1" dirty="0">
                <a:effectLst>
                  <a:outerShdw blurRad="38100" dist="38100" dir="2700000" algn="tl">
                    <a:srgbClr val="000000">
                      <a:alpha val="43137"/>
                    </a:srgbClr>
                  </a:outerShdw>
                </a:effectLst>
                <a:latin typeface="Calibri" pitchFamily="34" charset="0"/>
              </a:endParaRPr>
            </a:p>
          </p:txBody>
        </p:sp>
        <p:grpSp>
          <p:nvGrpSpPr>
            <p:cNvPr id="123" name="Group 173"/>
            <p:cNvGrpSpPr/>
            <p:nvPr/>
          </p:nvGrpSpPr>
          <p:grpSpPr>
            <a:xfrm rot="16200000">
              <a:off x="4021149" y="3440874"/>
              <a:ext cx="1542196" cy="238836"/>
              <a:chOff x="4293071" y="2518011"/>
              <a:chExt cx="1395059" cy="238836"/>
            </a:xfrm>
          </p:grpSpPr>
          <p:pic>
            <p:nvPicPr>
              <p:cNvPr id="133" name="261127 Rectángulo"/>
              <p:cNvPicPr>
                <a:picLocks noChangeAspect="1" noChangeArrowheads="1"/>
              </p:cNvPicPr>
              <p:nvPr/>
            </p:nvPicPr>
            <p:blipFill>
              <a:blip r:embed="rId6" cstate="print">
                <a:duotone>
                  <a:prstClr val="black"/>
                  <a:schemeClr val="accent2">
                    <a:tint val="45000"/>
                    <a:satMod val="400000"/>
                  </a:schemeClr>
                </a:duotone>
                <a:lum bright="-20000"/>
              </a:blip>
              <a:srcRect/>
              <a:stretch>
                <a:fillRect/>
              </a:stretch>
            </p:blipFill>
            <p:spPr bwMode="auto">
              <a:xfrm>
                <a:off x="4293071" y="2518011"/>
                <a:ext cx="1395059" cy="238836"/>
              </a:xfrm>
              <a:prstGeom prst="rect">
                <a:avLst/>
              </a:prstGeom>
              <a:noFill/>
              <a:ln w="9525">
                <a:noFill/>
                <a:miter lim="800000"/>
                <a:headEnd/>
                <a:tailEnd/>
              </a:ln>
            </p:spPr>
          </p:pic>
          <p:sp>
            <p:nvSpPr>
              <p:cNvPr id="134" name="261177 CuadroTexto"/>
              <p:cNvSpPr txBox="1">
                <a:spLocks noChangeArrowheads="1"/>
              </p:cNvSpPr>
              <p:nvPr/>
            </p:nvSpPr>
            <p:spPr bwMode="auto">
              <a:xfrm>
                <a:off x="4314967" y="2531049"/>
                <a:ext cx="1329954"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External Web Services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24" name="Group 174"/>
            <p:cNvGrpSpPr/>
            <p:nvPr/>
          </p:nvGrpSpPr>
          <p:grpSpPr>
            <a:xfrm rot="16200000">
              <a:off x="4313443" y="3437462"/>
              <a:ext cx="1535373" cy="238836"/>
              <a:chOff x="4148207" y="2518012"/>
              <a:chExt cx="1535373" cy="238836"/>
            </a:xfrm>
          </p:grpSpPr>
          <p:pic>
            <p:nvPicPr>
              <p:cNvPr id="131" name="261127 Rectángulo"/>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4148207" y="2518012"/>
                <a:ext cx="1535373" cy="238836"/>
              </a:xfrm>
              <a:prstGeom prst="rect">
                <a:avLst/>
              </a:prstGeom>
              <a:noFill/>
              <a:ln w="9525">
                <a:noFill/>
                <a:miter lim="800000"/>
                <a:headEnd/>
                <a:tailEnd/>
              </a:ln>
            </p:spPr>
          </p:pic>
          <p:sp>
            <p:nvSpPr>
              <p:cNvPr id="132" name="261177 CuadroTexto"/>
              <p:cNvSpPr txBox="1">
                <a:spLocks noChangeArrowheads="1"/>
              </p:cNvSpPr>
              <p:nvPr/>
            </p:nvSpPr>
            <p:spPr bwMode="auto">
              <a:xfrm>
                <a:off x="4189150" y="2531049"/>
                <a:ext cx="142619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Internal Web Services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26" name="Group 180"/>
            <p:cNvGrpSpPr/>
            <p:nvPr/>
          </p:nvGrpSpPr>
          <p:grpSpPr>
            <a:xfrm>
              <a:off x="4361917" y="4332722"/>
              <a:ext cx="866632" cy="312144"/>
              <a:chOff x="4293072" y="2444704"/>
              <a:chExt cx="1045476" cy="312144"/>
            </a:xfrm>
          </p:grpSpPr>
          <p:pic>
            <p:nvPicPr>
              <p:cNvPr id="127" name="261127 Rectángulo"/>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4293072" y="2444704"/>
                <a:ext cx="1045476" cy="312144"/>
              </a:xfrm>
              <a:prstGeom prst="rect">
                <a:avLst/>
              </a:prstGeom>
              <a:noFill/>
              <a:ln w="9525">
                <a:noFill/>
                <a:miter lim="800000"/>
                <a:headEnd/>
                <a:tailEnd/>
              </a:ln>
            </p:spPr>
          </p:pic>
          <p:sp>
            <p:nvSpPr>
              <p:cNvPr id="128" name="261177 CuadroTexto"/>
              <p:cNvSpPr txBox="1">
                <a:spLocks noChangeArrowheads="1"/>
              </p:cNvSpPr>
              <p:nvPr/>
            </p:nvSpPr>
            <p:spPr bwMode="auto">
              <a:xfrm>
                <a:off x="4314968" y="2488319"/>
                <a:ext cx="989460" cy="200055"/>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700" b="1" dirty="0" smtClean="0">
                    <a:effectLst>
                      <a:outerShdw blurRad="38100" dist="38100" dir="2700000" algn="tl">
                        <a:srgbClr val="000000">
                          <a:alpha val="43137"/>
                        </a:srgbClr>
                      </a:outerShdw>
                    </a:effectLst>
                    <a:latin typeface="Calibri" pitchFamily="34" charset="0"/>
                  </a:rPr>
                  <a:t>Project User Context</a:t>
                </a:r>
                <a:endParaRPr lang="en-US" sz="700" b="1" dirty="0">
                  <a:effectLst>
                    <a:outerShdw blurRad="38100" dist="38100" dir="2700000" algn="tl">
                      <a:srgbClr val="000000">
                        <a:alpha val="43137"/>
                      </a:srgbClr>
                    </a:outerShdw>
                  </a:effectLst>
                  <a:latin typeface="Calibri" pitchFamily="34" charset="0"/>
                </a:endParaRPr>
              </a:p>
            </p:txBody>
          </p:sp>
        </p:grpSp>
        <p:grpSp>
          <p:nvGrpSpPr>
            <p:cNvPr id="136" name="Group 192"/>
            <p:cNvGrpSpPr/>
            <p:nvPr/>
          </p:nvGrpSpPr>
          <p:grpSpPr>
            <a:xfrm rot="16200000">
              <a:off x="5717844" y="3632124"/>
              <a:ext cx="1965639" cy="238836"/>
              <a:chOff x="4293072" y="2518012"/>
              <a:chExt cx="1045476" cy="238836"/>
            </a:xfrm>
          </p:grpSpPr>
          <p:pic>
            <p:nvPicPr>
              <p:cNvPr id="155" name="261127 Rectángulo"/>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4293072" y="2518012"/>
                <a:ext cx="1045476" cy="238836"/>
              </a:xfrm>
              <a:prstGeom prst="rect">
                <a:avLst/>
              </a:prstGeom>
              <a:noFill/>
              <a:ln w="9525">
                <a:noFill/>
                <a:miter lim="800000"/>
                <a:headEnd/>
                <a:tailEnd/>
              </a:ln>
            </p:spPr>
          </p:pic>
          <p:sp>
            <p:nvSpPr>
              <p:cNvPr id="156" name="261177 CuadroTexto"/>
              <p:cNvSpPr txBox="1">
                <a:spLocks noChangeArrowheads="1"/>
              </p:cNvSpPr>
              <p:nvPr/>
            </p:nvSpPr>
            <p:spPr bwMode="auto">
              <a:xfrm>
                <a:off x="4314968" y="2531049"/>
                <a:ext cx="989459"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Data Access Layer</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37" name="Group 195"/>
            <p:cNvGrpSpPr/>
            <p:nvPr/>
          </p:nvGrpSpPr>
          <p:grpSpPr>
            <a:xfrm>
              <a:off x="5421091" y="3936815"/>
              <a:ext cx="620974" cy="368492"/>
              <a:chOff x="4330020" y="2552131"/>
              <a:chExt cx="1045476" cy="204717"/>
            </a:xfrm>
          </p:grpSpPr>
          <p:pic>
            <p:nvPicPr>
              <p:cNvPr id="153"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330020" y="2552131"/>
                <a:ext cx="1045476" cy="204717"/>
              </a:xfrm>
              <a:prstGeom prst="rect">
                <a:avLst/>
              </a:prstGeom>
              <a:noFill/>
              <a:ln w="9525">
                <a:noFill/>
                <a:miter lim="800000"/>
                <a:headEnd/>
                <a:tailEnd/>
              </a:ln>
            </p:spPr>
          </p:pic>
          <p:sp>
            <p:nvSpPr>
              <p:cNvPr id="154" name="261177 CuadroTexto"/>
              <p:cNvSpPr txBox="1">
                <a:spLocks noChangeArrowheads="1"/>
              </p:cNvSpPr>
              <p:nvPr/>
            </p:nvSpPr>
            <p:spPr bwMode="auto">
              <a:xfrm>
                <a:off x="4351917" y="2587915"/>
                <a:ext cx="989459" cy="11969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Serializer</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38" name="Group 198"/>
            <p:cNvGrpSpPr/>
            <p:nvPr/>
          </p:nvGrpSpPr>
          <p:grpSpPr>
            <a:xfrm rot="16200000">
              <a:off x="5447525" y="3632487"/>
              <a:ext cx="1964913" cy="238836"/>
              <a:chOff x="4293072" y="2518012"/>
              <a:chExt cx="1045476" cy="238836"/>
            </a:xfrm>
          </p:grpSpPr>
          <p:pic>
            <p:nvPicPr>
              <p:cNvPr id="151" name="261127 Rectángulo"/>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4293072" y="2518012"/>
                <a:ext cx="1045476" cy="238836"/>
              </a:xfrm>
              <a:prstGeom prst="rect">
                <a:avLst/>
              </a:prstGeom>
              <a:noFill/>
              <a:ln w="9525">
                <a:noFill/>
                <a:miter lim="800000"/>
                <a:headEnd/>
                <a:tailEnd/>
              </a:ln>
            </p:spPr>
          </p:pic>
          <p:sp>
            <p:nvSpPr>
              <p:cNvPr id="152" name="261177 CuadroTexto"/>
              <p:cNvSpPr txBox="1">
                <a:spLocks noChangeArrowheads="1"/>
              </p:cNvSpPr>
              <p:nvPr/>
            </p:nvSpPr>
            <p:spPr bwMode="auto">
              <a:xfrm>
                <a:off x="4314968" y="2531049"/>
                <a:ext cx="989459"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 Filter Data Access Layer</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39" name="Group 210"/>
            <p:cNvGrpSpPr/>
            <p:nvPr/>
          </p:nvGrpSpPr>
          <p:grpSpPr>
            <a:xfrm rot="16200000">
              <a:off x="5184807" y="3633625"/>
              <a:ext cx="1962638" cy="238836"/>
              <a:chOff x="4293072" y="2518012"/>
              <a:chExt cx="1045476" cy="238836"/>
            </a:xfrm>
          </p:grpSpPr>
          <p:pic>
            <p:nvPicPr>
              <p:cNvPr id="149" name="261127 Rectángulo"/>
              <p:cNvPicPr>
                <a:picLocks noChangeAspect="1" noChangeArrowheads="1"/>
              </p:cNvPicPr>
              <p:nvPr/>
            </p:nvPicPr>
            <p:blipFill>
              <a:blip r:embed="rId6" cstate="print">
                <a:duotone>
                  <a:prstClr val="black"/>
                  <a:schemeClr val="accent2">
                    <a:tint val="45000"/>
                    <a:satMod val="400000"/>
                  </a:schemeClr>
                </a:duotone>
              </a:blip>
              <a:srcRect/>
              <a:stretch>
                <a:fillRect/>
              </a:stretch>
            </p:blipFill>
            <p:spPr bwMode="auto">
              <a:xfrm>
                <a:off x="4293072" y="2518012"/>
                <a:ext cx="1045476" cy="238836"/>
              </a:xfrm>
              <a:prstGeom prst="rect">
                <a:avLst/>
              </a:prstGeom>
              <a:noFill/>
              <a:ln w="9525">
                <a:noFill/>
                <a:miter lim="800000"/>
                <a:headEnd/>
                <a:tailEnd/>
              </a:ln>
            </p:spPr>
          </p:pic>
          <p:sp>
            <p:nvSpPr>
              <p:cNvPr id="150" name="261177 CuadroTexto"/>
              <p:cNvSpPr txBox="1">
                <a:spLocks noChangeArrowheads="1"/>
              </p:cNvSpPr>
              <p:nvPr/>
            </p:nvSpPr>
            <p:spPr bwMode="auto">
              <a:xfrm>
                <a:off x="4314968" y="2531049"/>
                <a:ext cx="989459"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 Business Objects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40" name="Group 213"/>
            <p:cNvGrpSpPr/>
            <p:nvPr/>
          </p:nvGrpSpPr>
          <p:grpSpPr>
            <a:xfrm>
              <a:off x="5428897" y="2837207"/>
              <a:ext cx="620973" cy="338555"/>
              <a:chOff x="4354652" y="2539866"/>
              <a:chExt cx="1045476" cy="338555"/>
            </a:xfrm>
          </p:grpSpPr>
          <p:pic>
            <p:nvPicPr>
              <p:cNvPr id="147" name="261127 Rectángulo"/>
              <p:cNvPicPr>
                <a:picLocks noChangeAspect="1" noChangeArrowheads="1"/>
              </p:cNvPicPr>
              <p:nvPr/>
            </p:nvPicPr>
            <p:blipFill>
              <a:blip r:embed="rId9" cstate="print">
                <a:duotone>
                  <a:prstClr val="black"/>
                  <a:schemeClr val="accent2">
                    <a:tint val="45000"/>
                    <a:satMod val="400000"/>
                  </a:schemeClr>
                </a:duotone>
              </a:blip>
              <a:srcRect/>
              <a:stretch>
                <a:fillRect/>
              </a:stretch>
            </p:blipFill>
            <p:spPr bwMode="auto">
              <a:xfrm>
                <a:off x="4354652" y="2539866"/>
                <a:ext cx="1045476" cy="334123"/>
              </a:xfrm>
              <a:prstGeom prst="rect">
                <a:avLst/>
              </a:prstGeom>
              <a:noFill/>
              <a:ln w="9525">
                <a:noFill/>
                <a:miter lim="800000"/>
                <a:headEnd/>
                <a:tailEnd/>
              </a:ln>
            </p:spPr>
          </p:pic>
          <p:sp>
            <p:nvSpPr>
              <p:cNvPr id="148" name="261177 CuadroTexto"/>
              <p:cNvSpPr txBox="1">
                <a:spLocks noChangeArrowheads="1"/>
              </p:cNvSpPr>
              <p:nvPr/>
            </p:nvSpPr>
            <p:spPr bwMode="auto">
              <a:xfrm>
                <a:off x="4376547" y="2539867"/>
                <a:ext cx="989459"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Server Side </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Scheduling</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41" name="Group 224"/>
            <p:cNvGrpSpPr/>
            <p:nvPr/>
          </p:nvGrpSpPr>
          <p:grpSpPr>
            <a:xfrm>
              <a:off x="5421583" y="3192748"/>
              <a:ext cx="616424" cy="355978"/>
              <a:chOff x="4342696" y="2518012"/>
              <a:chExt cx="1045476" cy="355978"/>
            </a:xfrm>
          </p:grpSpPr>
          <p:pic>
            <p:nvPicPr>
              <p:cNvPr id="145" name="261127 Rectángulo"/>
              <p:cNvPicPr>
                <a:picLocks noChangeAspect="1" noChangeArrowheads="1"/>
              </p:cNvPicPr>
              <p:nvPr/>
            </p:nvPicPr>
            <p:blipFill>
              <a:blip r:embed="rId10" cstate="print">
                <a:duotone>
                  <a:prstClr val="black"/>
                  <a:schemeClr val="accent2">
                    <a:tint val="45000"/>
                    <a:satMod val="400000"/>
                  </a:schemeClr>
                </a:duotone>
              </a:blip>
              <a:srcRect/>
              <a:stretch>
                <a:fillRect/>
              </a:stretch>
            </p:blipFill>
            <p:spPr bwMode="auto">
              <a:xfrm>
                <a:off x="4342696" y="2518012"/>
                <a:ext cx="1045476" cy="355978"/>
              </a:xfrm>
              <a:prstGeom prst="rect">
                <a:avLst/>
              </a:prstGeom>
              <a:noFill/>
              <a:ln w="9525">
                <a:noFill/>
                <a:miter lim="800000"/>
                <a:headEnd/>
                <a:tailEnd/>
              </a:ln>
            </p:spPr>
          </p:pic>
          <p:sp>
            <p:nvSpPr>
              <p:cNvPr id="146" name="261177 CuadroTexto"/>
              <p:cNvSpPr txBox="1">
                <a:spLocks noChangeArrowheads="1"/>
              </p:cNvSpPr>
              <p:nvPr/>
            </p:nvSpPr>
            <p:spPr bwMode="auto">
              <a:xfrm>
                <a:off x="4364592" y="2531049"/>
                <a:ext cx="989459"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Queuing</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Service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142" name="Group 227"/>
            <p:cNvGrpSpPr/>
            <p:nvPr/>
          </p:nvGrpSpPr>
          <p:grpSpPr>
            <a:xfrm>
              <a:off x="5406952" y="3566762"/>
              <a:ext cx="632347" cy="355978"/>
              <a:chOff x="4317260" y="2518012"/>
              <a:chExt cx="1045476" cy="355978"/>
            </a:xfrm>
          </p:grpSpPr>
          <p:pic>
            <p:nvPicPr>
              <p:cNvPr id="143" name="261127 Rectángulo"/>
              <p:cNvPicPr>
                <a:picLocks noChangeAspect="1" noChangeArrowheads="1"/>
              </p:cNvPicPr>
              <p:nvPr/>
            </p:nvPicPr>
            <p:blipFill>
              <a:blip r:embed="rId11" cstate="print">
                <a:duotone>
                  <a:prstClr val="black"/>
                  <a:schemeClr val="accent2">
                    <a:tint val="45000"/>
                    <a:satMod val="400000"/>
                  </a:schemeClr>
                </a:duotone>
              </a:blip>
              <a:srcRect/>
              <a:stretch>
                <a:fillRect/>
              </a:stretch>
            </p:blipFill>
            <p:spPr bwMode="auto">
              <a:xfrm>
                <a:off x="4317260" y="2518012"/>
                <a:ext cx="1045476" cy="355978"/>
              </a:xfrm>
              <a:prstGeom prst="rect">
                <a:avLst/>
              </a:prstGeom>
              <a:noFill/>
              <a:ln w="9525">
                <a:noFill/>
                <a:miter lim="800000"/>
                <a:headEnd/>
                <a:tailEnd/>
              </a:ln>
            </p:spPr>
          </p:pic>
          <p:sp>
            <p:nvSpPr>
              <p:cNvPr id="144" name="261177 CuadroTexto"/>
              <p:cNvSpPr txBox="1">
                <a:spLocks noChangeArrowheads="1"/>
              </p:cNvSpPr>
              <p:nvPr/>
            </p:nvSpPr>
            <p:spPr bwMode="auto">
              <a:xfrm>
                <a:off x="4339157" y="2531049"/>
                <a:ext cx="989460"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Eventing</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Service</a:t>
                </a:r>
                <a:endParaRPr lang="en-US" sz="800" b="1" dirty="0">
                  <a:effectLst>
                    <a:outerShdw blurRad="38100" dist="38100" dir="2700000" algn="tl">
                      <a:srgbClr val="000000">
                        <a:alpha val="43137"/>
                      </a:srgbClr>
                    </a:outerShdw>
                  </a:effectLst>
                  <a:latin typeface="Calibri" pitchFamily="34" charset="0"/>
                </a:endParaRPr>
              </a:p>
            </p:txBody>
          </p:sp>
        </p:grpSp>
        <p:pic>
          <p:nvPicPr>
            <p:cNvPr id="201" name="261127 Rectángulo"/>
            <p:cNvPicPr>
              <a:picLocks noChangeAspect="1" noChangeArrowheads="1"/>
            </p:cNvPicPr>
            <p:nvPr/>
          </p:nvPicPr>
          <p:blipFill>
            <a:blip r:embed="rId6" cstate="print">
              <a:duotone>
                <a:prstClr val="black"/>
                <a:schemeClr val="accent2">
                  <a:tint val="45000"/>
                  <a:satMod val="400000"/>
                </a:schemeClr>
              </a:duotone>
              <a:lum bright="-10000"/>
            </a:blip>
            <a:srcRect/>
            <a:stretch>
              <a:fillRect/>
            </a:stretch>
          </p:blipFill>
          <p:spPr bwMode="auto">
            <a:xfrm rot="16200000">
              <a:off x="4155494" y="3817679"/>
              <a:ext cx="715735" cy="238836"/>
            </a:xfrm>
            <a:prstGeom prst="rect">
              <a:avLst/>
            </a:prstGeom>
            <a:noFill/>
            <a:ln w="9525">
              <a:noFill/>
              <a:miter lim="800000"/>
              <a:headEnd/>
              <a:tailEnd/>
            </a:ln>
          </p:spPr>
        </p:pic>
        <p:sp>
          <p:nvSpPr>
            <p:cNvPr id="202" name="261177 CuadroTexto"/>
            <p:cNvSpPr txBox="1">
              <a:spLocks noChangeArrowheads="1"/>
            </p:cNvSpPr>
            <p:nvPr/>
          </p:nvSpPr>
          <p:spPr bwMode="auto">
            <a:xfrm rot="16200000">
              <a:off x="4173164" y="3821211"/>
              <a:ext cx="683077"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WCF  Interface</a:t>
              </a:r>
              <a:endParaRPr lang="en-US" sz="800" b="1" dirty="0">
                <a:effectLst>
                  <a:outerShdw blurRad="38100" dist="38100" dir="2700000" algn="tl">
                    <a:srgbClr val="000000">
                      <a:alpha val="43137"/>
                    </a:srgbClr>
                  </a:outerShdw>
                </a:effectLst>
                <a:latin typeface="Calibri" pitchFamily="34" charset="0"/>
              </a:endParaRPr>
            </a:p>
          </p:txBody>
        </p:sp>
        <p:grpSp>
          <p:nvGrpSpPr>
            <p:cNvPr id="205" name="Group 204"/>
            <p:cNvGrpSpPr/>
            <p:nvPr/>
          </p:nvGrpSpPr>
          <p:grpSpPr>
            <a:xfrm>
              <a:off x="4399387" y="2809070"/>
              <a:ext cx="238836" cy="770160"/>
              <a:chOff x="4019449" y="2560863"/>
              <a:chExt cx="238836" cy="770160"/>
            </a:xfrm>
          </p:grpSpPr>
          <p:pic>
            <p:nvPicPr>
              <p:cNvPr id="203" name="261127 Rectángulo"/>
              <p:cNvPicPr>
                <a:picLocks noChangeAspect="1" noChangeArrowheads="1"/>
              </p:cNvPicPr>
              <p:nvPr/>
            </p:nvPicPr>
            <p:blipFill>
              <a:blip r:embed="rId6" cstate="print">
                <a:duotone>
                  <a:prstClr val="black"/>
                  <a:schemeClr val="accent2">
                    <a:tint val="45000"/>
                    <a:satMod val="400000"/>
                  </a:schemeClr>
                </a:duotone>
                <a:lum bright="-10000"/>
              </a:blip>
              <a:srcRect/>
              <a:stretch>
                <a:fillRect/>
              </a:stretch>
            </p:blipFill>
            <p:spPr bwMode="auto">
              <a:xfrm rot="16200000">
                <a:off x="3753787" y="2826525"/>
                <a:ext cx="770160" cy="238836"/>
              </a:xfrm>
              <a:prstGeom prst="rect">
                <a:avLst/>
              </a:prstGeom>
              <a:noFill/>
              <a:ln w="9525">
                <a:noFill/>
                <a:miter lim="800000"/>
                <a:headEnd/>
                <a:tailEnd/>
              </a:ln>
            </p:spPr>
          </p:pic>
          <p:sp>
            <p:nvSpPr>
              <p:cNvPr id="204" name="261177 CuadroTexto"/>
              <p:cNvSpPr txBox="1">
                <a:spLocks noChangeArrowheads="1"/>
              </p:cNvSpPr>
              <p:nvPr/>
            </p:nvSpPr>
            <p:spPr bwMode="auto">
              <a:xfrm rot="16200000">
                <a:off x="3767374" y="2834139"/>
                <a:ext cx="745667"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ASMX  Interface</a:t>
                </a:r>
                <a:endParaRPr lang="en-US" sz="800" b="1" dirty="0">
                  <a:effectLst>
                    <a:outerShdw blurRad="38100" dist="38100" dir="2700000" algn="tl">
                      <a:srgbClr val="000000">
                        <a:alpha val="43137"/>
                      </a:srgbClr>
                    </a:outerShdw>
                  </a:effectLst>
                  <a:latin typeface="Calibri" pitchFamily="34" charset="0"/>
                </a:endParaRPr>
              </a:p>
            </p:txBody>
          </p:sp>
        </p:grpSp>
        <p:pic>
          <p:nvPicPr>
            <p:cNvPr id="240"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5419667" y="4337046"/>
              <a:ext cx="620974" cy="368492"/>
            </a:xfrm>
            <a:prstGeom prst="rect">
              <a:avLst/>
            </a:prstGeom>
            <a:noFill/>
            <a:ln w="9525">
              <a:noFill/>
              <a:miter lim="800000"/>
              <a:headEnd/>
              <a:tailEnd/>
            </a:ln>
          </p:spPr>
        </p:pic>
        <p:sp>
          <p:nvSpPr>
            <p:cNvPr id="241" name="261177 CuadroTexto"/>
            <p:cNvSpPr txBox="1">
              <a:spLocks noChangeArrowheads="1"/>
            </p:cNvSpPr>
            <p:nvPr/>
          </p:nvSpPr>
          <p:spPr bwMode="auto">
            <a:xfrm>
              <a:off x="5376481" y="4370196"/>
              <a:ext cx="688089" cy="298993"/>
            </a:xfrm>
            <a:prstGeom prst="rect">
              <a:avLst/>
            </a:prstGeom>
            <a:noFill/>
            <a:ln w="9525">
              <a:noFill/>
              <a:miter lim="800000"/>
              <a:headEnd/>
              <a:tailEnd/>
            </a:ln>
          </p:spPr>
          <p:txBody>
            <a:bodyPr wrap="square" lIns="0" rIns="0">
              <a:spAutoFit/>
            </a:bodyPr>
            <a:lstStyle/>
            <a:p>
              <a:pPr indent="-91440" algn="ctr">
                <a:lnSpc>
                  <a:spcPts val="800"/>
                </a:lnSpc>
                <a:buSzPct val="120000"/>
                <a:buNone/>
              </a:pPr>
              <a:r>
                <a:rPr lang="en-US" sz="800" b="1" dirty="0" smtClean="0">
                  <a:effectLst>
                    <a:outerShdw blurRad="38100" dist="38100" dir="2700000" algn="tl">
                      <a:srgbClr val="000000">
                        <a:alpha val="43137"/>
                      </a:srgbClr>
                    </a:outerShdw>
                  </a:effectLst>
                  <a:latin typeface="Calibri" pitchFamily="34" charset="0"/>
                </a:rPr>
                <a:t>Workflow Platform</a:t>
              </a:r>
              <a:endParaRPr lang="en-US" sz="800" b="1" dirty="0">
                <a:effectLst>
                  <a:outerShdw blurRad="38100" dist="38100" dir="2700000" algn="tl">
                    <a:srgbClr val="000000">
                      <a:alpha val="43137"/>
                    </a:srgbClr>
                  </a:outerShdw>
                </a:effectLst>
                <a:latin typeface="Calibri" pitchFamily="34" charset="0"/>
              </a:endParaRPr>
            </a:p>
          </p:txBody>
        </p:sp>
        <p:pic>
          <p:nvPicPr>
            <p:cNvPr id="207"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227224" y="2271877"/>
              <a:ext cx="2734654" cy="274772"/>
            </a:xfrm>
            <a:prstGeom prst="rect">
              <a:avLst/>
            </a:prstGeom>
            <a:noFill/>
            <a:ln w="9525">
              <a:noFill/>
              <a:miter lim="800000"/>
              <a:headEnd/>
              <a:tailEnd/>
            </a:ln>
          </p:spPr>
        </p:pic>
        <p:sp>
          <p:nvSpPr>
            <p:cNvPr id="208" name="261177 CuadroTexto"/>
            <p:cNvSpPr txBox="1">
              <a:spLocks noChangeArrowheads="1"/>
            </p:cNvSpPr>
            <p:nvPr/>
          </p:nvSpPr>
          <p:spPr bwMode="auto">
            <a:xfrm>
              <a:off x="4329770" y="2310650"/>
              <a:ext cx="253375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Windows Workflow Foundation</a:t>
              </a:r>
              <a:endParaRPr lang="en-US" sz="800" b="1" dirty="0">
                <a:effectLst>
                  <a:outerShdw blurRad="38100" dist="38100" dir="2700000" algn="tl">
                    <a:srgbClr val="000000">
                      <a:alpha val="43137"/>
                    </a:srgbClr>
                  </a:outerShdw>
                </a:effectLst>
                <a:latin typeface="Calibri" pitchFamily="34" charset="0"/>
              </a:endParaRPr>
            </a:p>
          </p:txBody>
        </p:sp>
        <p:sp>
          <p:nvSpPr>
            <p:cNvPr id="219" name="261177 CuadroTexto"/>
            <p:cNvSpPr txBox="1">
              <a:spLocks noChangeArrowheads="1"/>
            </p:cNvSpPr>
            <p:nvPr/>
          </p:nvSpPr>
          <p:spPr bwMode="auto">
            <a:xfrm>
              <a:off x="4295590" y="1673165"/>
              <a:ext cx="2539194"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Microsoft SharePoint Server 2010</a:t>
              </a:r>
              <a:endParaRPr lang="en-US" sz="800" b="1" dirty="0">
                <a:effectLst>
                  <a:outerShdw blurRad="38100" dist="38100" dir="2700000" algn="tl">
                    <a:srgbClr val="000000">
                      <a:alpha val="43137"/>
                    </a:srgbClr>
                  </a:outerShdw>
                </a:effectLst>
                <a:latin typeface="Calibri" pitchFamily="34" charset="0"/>
              </a:endParaRPr>
            </a:p>
          </p:txBody>
        </p:sp>
        <p:sp>
          <p:nvSpPr>
            <p:cNvPr id="221" name="261177 CuadroTexto"/>
            <p:cNvSpPr txBox="1">
              <a:spLocks noChangeArrowheads="1"/>
            </p:cNvSpPr>
            <p:nvPr/>
          </p:nvSpPr>
          <p:spPr bwMode="auto">
            <a:xfrm>
              <a:off x="4295590" y="1964506"/>
              <a:ext cx="2585458"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Microsoft SharePoint Foundation 2010</a:t>
              </a:r>
              <a:endParaRPr lang="en-US" sz="800" b="1" dirty="0">
                <a:effectLst>
                  <a:outerShdw blurRad="38100" dist="38100" dir="2700000" algn="tl">
                    <a:srgbClr val="000000">
                      <a:alpha val="43137"/>
                    </a:srgbClr>
                  </a:outerShdw>
                </a:effectLst>
                <a:latin typeface="Calibri" pitchFamily="34" charset="0"/>
              </a:endParaRPr>
            </a:p>
          </p:txBody>
        </p:sp>
        <p:pic>
          <p:nvPicPr>
            <p:cNvPr id="244"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225800" y="1629511"/>
              <a:ext cx="2734654" cy="274772"/>
            </a:xfrm>
            <a:prstGeom prst="rect">
              <a:avLst/>
            </a:prstGeom>
            <a:noFill/>
            <a:ln w="9525">
              <a:noFill/>
              <a:miter lim="800000"/>
              <a:headEnd/>
              <a:tailEnd/>
            </a:ln>
          </p:spPr>
        </p:pic>
        <p:pic>
          <p:nvPicPr>
            <p:cNvPr id="245" name="261127 Rectángulo"/>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4226299" y="1943953"/>
              <a:ext cx="2734654" cy="274772"/>
            </a:xfrm>
            <a:prstGeom prst="rect">
              <a:avLst/>
            </a:prstGeom>
            <a:noFill/>
            <a:ln w="9525">
              <a:noFill/>
              <a:miter lim="800000"/>
              <a:headEnd/>
              <a:tailEnd/>
            </a:ln>
          </p:spPr>
        </p:pic>
        <p:sp>
          <p:nvSpPr>
            <p:cNvPr id="70" name="Rectangle 69"/>
            <p:cNvSpPr/>
            <p:nvPr/>
          </p:nvSpPr>
          <p:spPr bwMode="auto">
            <a:xfrm>
              <a:off x="1929006" y="2935093"/>
              <a:ext cx="1860647" cy="2756400"/>
            </a:xfrm>
            <a:prstGeom prst="rect">
              <a:avLst/>
            </a:prstGeom>
            <a:solidFill>
              <a:schemeClr val="accent4">
                <a:lumMod val="50000"/>
                <a:alpha val="66000"/>
              </a:schemeClr>
            </a:solidFill>
            <a:ln w="3175" cmpd="sng">
              <a:solidFill>
                <a:schemeClr val="tx1">
                  <a:lumMod val="65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buNone/>
              </a:pPr>
              <a:endParaRPr lang="en-US" sz="2000" b="1"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71" name="261127 Rectángulo"/>
            <p:cNvPicPr>
              <a:picLocks noChangeAspect="1" noChangeArrowheads="1"/>
            </p:cNvPicPr>
            <p:nvPr/>
          </p:nvPicPr>
          <p:blipFill>
            <a:blip r:embed="rId6" cstate="print">
              <a:duotone>
                <a:prstClr val="black"/>
                <a:schemeClr val="accent4">
                  <a:tint val="45000"/>
                  <a:satMod val="400000"/>
                </a:schemeClr>
              </a:duotone>
              <a:lum bright="-100000"/>
            </a:blip>
            <a:srcRect/>
            <a:stretch>
              <a:fillRect/>
            </a:stretch>
          </p:blipFill>
          <p:spPr bwMode="auto">
            <a:xfrm rot="16200000">
              <a:off x="1190371" y="4530129"/>
              <a:ext cx="1951629" cy="258078"/>
            </a:xfrm>
            <a:prstGeom prst="rect">
              <a:avLst/>
            </a:prstGeom>
            <a:noFill/>
            <a:ln w="9525">
              <a:noFill/>
              <a:miter lim="800000"/>
              <a:headEnd/>
              <a:tailEnd/>
            </a:ln>
          </p:spPr>
        </p:pic>
        <p:sp>
          <p:nvSpPr>
            <p:cNvPr id="72" name="261177 CuadroTexto"/>
            <p:cNvSpPr txBox="1">
              <a:spLocks noChangeArrowheads="1"/>
            </p:cNvSpPr>
            <p:nvPr/>
          </p:nvSpPr>
          <p:spPr bwMode="auto">
            <a:xfrm rot="16200000">
              <a:off x="1478461" y="4553655"/>
              <a:ext cx="1369195"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Authentication</a:t>
              </a:r>
              <a:endParaRPr lang="en-US" sz="800" b="1" dirty="0">
                <a:effectLst>
                  <a:outerShdw blurRad="38100" dist="38100" dir="2700000" algn="tl">
                    <a:srgbClr val="000000">
                      <a:alpha val="43137"/>
                    </a:srgbClr>
                  </a:outerShdw>
                </a:effectLst>
                <a:latin typeface="Calibri" pitchFamily="34" charset="0"/>
              </a:endParaRPr>
            </a:p>
          </p:txBody>
        </p:sp>
        <p:grpSp>
          <p:nvGrpSpPr>
            <p:cNvPr id="73" name="Group 82"/>
            <p:cNvGrpSpPr/>
            <p:nvPr/>
          </p:nvGrpSpPr>
          <p:grpSpPr>
            <a:xfrm>
              <a:off x="2339804" y="5259671"/>
              <a:ext cx="1026767" cy="351594"/>
              <a:chOff x="2794606" y="4666927"/>
              <a:chExt cx="1026767" cy="338554"/>
            </a:xfrm>
          </p:grpSpPr>
          <p:pic>
            <p:nvPicPr>
              <p:cNvPr id="88" name="261127 Rectángulo"/>
              <p:cNvPicPr>
                <a:picLocks noChangeAspect="1" noChangeArrowheads="1"/>
              </p:cNvPicPr>
              <p:nvPr/>
            </p:nvPicPr>
            <p:blipFill>
              <a:blip r:embed="rId12" cstate="print">
                <a:duotone>
                  <a:prstClr val="black"/>
                  <a:schemeClr val="accent4">
                    <a:tint val="45000"/>
                    <a:satMod val="400000"/>
                  </a:schemeClr>
                </a:duotone>
                <a:lum bright="-100000"/>
              </a:blip>
              <a:srcRect/>
              <a:stretch>
                <a:fillRect/>
              </a:stretch>
            </p:blipFill>
            <p:spPr bwMode="auto">
              <a:xfrm>
                <a:off x="2794606" y="4686007"/>
                <a:ext cx="1026767" cy="302897"/>
              </a:xfrm>
              <a:prstGeom prst="rect">
                <a:avLst/>
              </a:prstGeom>
              <a:noFill/>
              <a:ln w="9525">
                <a:noFill/>
                <a:miter lim="800000"/>
                <a:headEnd/>
                <a:tailEnd/>
              </a:ln>
            </p:spPr>
          </p:pic>
          <p:sp>
            <p:nvSpPr>
              <p:cNvPr id="89" name="261177 CuadroTexto"/>
              <p:cNvSpPr txBox="1">
                <a:spLocks noChangeArrowheads="1"/>
              </p:cNvSpPr>
              <p:nvPr/>
            </p:nvSpPr>
            <p:spPr bwMode="auto">
              <a:xfrm>
                <a:off x="2831911" y="4666927"/>
                <a:ext cx="962168"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PSI Forwarder</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Server Active_Cache</a:t>
                </a:r>
                <a:endParaRPr lang="en-US" sz="800" b="1" dirty="0">
                  <a:effectLst>
                    <a:outerShdw blurRad="38100" dist="38100" dir="2700000" algn="tl">
                      <a:srgbClr val="000000">
                        <a:alpha val="43137"/>
                      </a:srgbClr>
                    </a:outerShdw>
                  </a:effectLst>
                  <a:latin typeface="Calibri" pitchFamily="34" charset="0"/>
                </a:endParaRPr>
              </a:p>
            </p:txBody>
          </p:sp>
        </p:grpSp>
        <p:grpSp>
          <p:nvGrpSpPr>
            <p:cNvPr id="74" name="Group 83"/>
            <p:cNvGrpSpPr/>
            <p:nvPr/>
          </p:nvGrpSpPr>
          <p:grpSpPr>
            <a:xfrm>
              <a:off x="2342079" y="4890689"/>
              <a:ext cx="1026767" cy="334854"/>
              <a:chOff x="2794606" y="4767620"/>
              <a:chExt cx="1026767" cy="200823"/>
            </a:xfrm>
          </p:grpSpPr>
          <p:pic>
            <p:nvPicPr>
              <p:cNvPr id="86" name="261127 Rectángulo"/>
              <p:cNvPicPr>
                <a:picLocks noChangeAspect="1" noChangeArrowheads="1"/>
              </p:cNvPicPr>
              <p:nvPr/>
            </p:nvPicPr>
            <p:blipFill>
              <a:blip r:embed="rId13" cstate="print">
                <a:duotone>
                  <a:prstClr val="black"/>
                  <a:schemeClr val="accent4">
                    <a:tint val="45000"/>
                    <a:satMod val="400000"/>
                  </a:schemeClr>
                </a:duotone>
                <a:lum bright="-100000"/>
              </a:blip>
              <a:srcRect/>
              <a:stretch>
                <a:fillRect/>
              </a:stretch>
            </p:blipFill>
            <p:spPr bwMode="auto">
              <a:xfrm>
                <a:off x="2794606" y="4767620"/>
                <a:ext cx="1026767" cy="200823"/>
              </a:xfrm>
              <a:prstGeom prst="rect">
                <a:avLst/>
              </a:prstGeom>
              <a:noFill/>
              <a:ln w="9525">
                <a:noFill/>
                <a:miter lim="800000"/>
                <a:headEnd/>
                <a:tailEnd/>
              </a:ln>
            </p:spPr>
          </p:pic>
          <p:sp>
            <p:nvSpPr>
              <p:cNvPr id="87" name="261177 CuadroTexto"/>
              <p:cNvSpPr txBox="1">
                <a:spLocks noChangeArrowheads="1"/>
              </p:cNvSpPr>
              <p:nvPr/>
            </p:nvSpPr>
            <p:spPr bwMode="auto">
              <a:xfrm>
                <a:off x="2829635" y="4808838"/>
                <a:ext cx="955345" cy="129206"/>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PSI Proxies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75" name="Group 86"/>
            <p:cNvGrpSpPr/>
            <p:nvPr/>
          </p:nvGrpSpPr>
          <p:grpSpPr>
            <a:xfrm>
              <a:off x="2344353" y="4488574"/>
              <a:ext cx="1026767" cy="342535"/>
              <a:chOff x="2794606" y="4738050"/>
              <a:chExt cx="1026767" cy="218363"/>
            </a:xfrm>
          </p:grpSpPr>
          <p:pic>
            <p:nvPicPr>
              <p:cNvPr id="84" name="261127 Rectángulo"/>
              <p:cNvPicPr>
                <a:picLocks noChangeAspect="1" noChangeArrowheads="1"/>
              </p:cNvPicPr>
              <p:nvPr/>
            </p:nvPicPr>
            <p:blipFill>
              <a:blip r:embed="rId14" cstate="print">
                <a:duotone>
                  <a:prstClr val="black"/>
                  <a:schemeClr val="accent4">
                    <a:tint val="45000"/>
                    <a:satMod val="400000"/>
                  </a:schemeClr>
                </a:duotone>
                <a:lum bright="-100000"/>
              </a:blip>
              <a:srcRect/>
              <a:stretch>
                <a:fillRect/>
              </a:stretch>
            </p:blipFill>
            <p:spPr bwMode="auto">
              <a:xfrm>
                <a:off x="2794606" y="4738050"/>
                <a:ext cx="1026767" cy="218363"/>
              </a:xfrm>
              <a:prstGeom prst="rect">
                <a:avLst/>
              </a:prstGeom>
              <a:noFill/>
              <a:ln w="9525">
                <a:noFill/>
                <a:miter lim="800000"/>
                <a:headEnd/>
                <a:tailEnd/>
              </a:ln>
            </p:spPr>
          </p:pic>
          <p:sp>
            <p:nvSpPr>
              <p:cNvPr id="85" name="261177 CuadroTexto"/>
              <p:cNvSpPr txBox="1">
                <a:spLocks noChangeArrowheads="1"/>
              </p:cNvSpPr>
              <p:nvPr/>
            </p:nvSpPr>
            <p:spPr bwMode="auto">
              <a:xfrm>
                <a:off x="2820537" y="4787965"/>
                <a:ext cx="962169" cy="1373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ASPX</a:t>
                </a:r>
                <a:endParaRPr lang="en-US" sz="800" b="1" dirty="0">
                  <a:effectLst>
                    <a:outerShdw blurRad="38100" dist="38100" dir="2700000" algn="tl">
                      <a:srgbClr val="000000">
                        <a:alpha val="43137"/>
                      </a:srgbClr>
                    </a:outerShdw>
                  </a:effectLst>
                  <a:latin typeface="Calibri" pitchFamily="34" charset="0"/>
                </a:endParaRPr>
              </a:p>
            </p:txBody>
          </p:sp>
        </p:grpSp>
        <p:grpSp>
          <p:nvGrpSpPr>
            <p:cNvPr id="76" name="Group 89"/>
            <p:cNvGrpSpPr/>
            <p:nvPr/>
          </p:nvGrpSpPr>
          <p:grpSpPr>
            <a:xfrm>
              <a:off x="2339804" y="4093783"/>
              <a:ext cx="1026767" cy="360660"/>
              <a:chOff x="2794606" y="4769896"/>
              <a:chExt cx="1026767" cy="219008"/>
            </a:xfrm>
          </p:grpSpPr>
          <p:pic>
            <p:nvPicPr>
              <p:cNvPr id="82" name="261127 Rectángulo"/>
              <p:cNvPicPr>
                <a:picLocks noChangeAspect="1" noChangeArrowheads="1"/>
              </p:cNvPicPr>
              <p:nvPr/>
            </p:nvPicPr>
            <p:blipFill>
              <a:blip r:embed="rId15" cstate="print">
                <a:duotone>
                  <a:prstClr val="black"/>
                  <a:schemeClr val="accent4">
                    <a:tint val="45000"/>
                    <a:satMod val="400000"/>
                  </a:schemeClr>
                </a:duotone>
                <a:lum bright="-100000"/>
              </a:blip>
              <a:srcRect/>
              <a:stretch>
                <a:fillRect/>
              </a:stretch>
            </p:blipFill>
            <p:spPr bwMode="auto">
              <a:xfrm>
                <a:off x="2794606" y="4769896"/>
                <a:ext cx="1026767" cy="219008"/>
              </a:xfrm>
              <a:prstGeom prst="rect">
                <a:avLst/>
              </a:prstGeom>
              <a:noFill/>
              <a:ln w="9525">
                <a:noFill/>
                <a:miter lim="800000"/>
                <a:headEnd/>
                <a:tailEnd/>
              </a:ln>
            </p:spPr>
          </p:pic>
          <p:sp>
            <p:nvSpPr>
              <p:cNvPr id="83" name="261177 CuadroTexto"/>
              <p:cNvSpPr txBox="1">
                <a:spLocks noChangeArrowheads="1"/>
              </p:cNvSpPr>
              <p:nvPr/>
            </p:nvSpPr>
            <p:spPr bwMode="auto">
              <a:xfrm>
                <a:off x="2859881" y="4814867"/>
                <a:ext cx="920549" cy="130827"/>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Master Pages</a:t>
                </a:r>
                <a:endParaRPr lang="en-US" sz="800" b="1" dirty="0">
                  <a:effectLst>
                    <a:outerShdw blurRad="38100" dist="38100" dir="2700000" algn="tl">
                      <a:srgbClr val="000000">
                        <a:alpha val="43137"/>
                      </a:srgbClr>
                    </a:outerShdw>
                  </a:effectLst>
                  <a:latin typeface="Calibri" pitchFamily="34" charset="0"/>
                </a:endParaRPr>
              </a:p>
            </p:txBody>
          </p:sp>
        </p:grpSp>
        <p:grpSp>
          <p:nvGrpSpPr>
            <p:cNvPr id="77" name="Group 92"/>
            <p:cNvGrpSpPr/>
            <p:nvPr/>
          </p:nvGrpSpPr>
          <p:grpSpPr>
            <a:xfrm>
              <a:off x="2348903" y="3740443"/>
              <a:ext cx="1026767" cy="304561"/>
              <a:chOff x="2794606" y="4769896"/>
              <a:chExt cx="1026767" cy="219008"/>
            </a:xfrm>
          </p:grpSpPr>
          <p:pic>
            <p:nvPicPr>
              <p:cNvPr id="80" name="261127 Rectángulo"/>
              <p:cNvPicPr>
                <a:picLocks noChangeAspect="1" noChangeArrowheads="1"/>
              </p:cNvPicPr>
              <p:nvPr/>
            </p:nvPicPr>
            <p:blipFill>
              <a:blip r:embed="rId5" cstate="print">
                <a:duotone>
                  <a:prstClr val="black"/>
                  <a:schemeClr val="accent4">
                    <a:tint val="45000"/>
                    <a:satMod val="400000"/>
                  </a:schemeClr>
                </a:duotone>
                <a:lum bright="-100000"/>
              </a:blip>
              <a:srcRect/>
              <a:stretch>
                <a:fillRect/>
              </a:stretch>
            </p:blipFill>
            <p:spPr bwMode="auto">
              <a:xfrm>
                <a:off x="2794606" y="4769896"/>
                <a:ext cx="1026767" cy="219008"/>
              </a:xfrm>
              <a:prstGeom prst="rect">
                <a:avLst/>
              </a:prstGeom>
              <a:noFill/>
              <a:ln w="9525">
                <a:noFill/>
                <a:miter lim="800000"/>
                <a:headEnd/>
                <a:tailEnd/>
              </a:ln>
            </p:spPr>
          </p:pic>
          <p:sp>
            <p:nvSpPr>
              <p:cNvPr id="81" name="261177 CuadroTexto"/>
              <p:cNvSpPr txBox="1">
                <a:spLocks noChangeArrowheads="1"/>
              </p:cNvSpPr>
              <p:nvPr/>
            </p:nvSpPr>
            <p:spPr bwMode="auto">
              <a:xfrm>
                <a:off x="2859881" y="4803635"/>
                <a:ext cx="920549" cy="15492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Web Parts</a:t>
                </a:r>
                <a:endParaRPr lang="en-US" sz="800" b="1" dirty="0">
                  <a:effectLst>
                    <a:outerShdw blurRad="38100" dist="38100" dir="2700000" algn="tl">
                      <a:srgbClr val="000000">
                        <a:alpha val="43137"/>
                      </a:srgbClr>
                    </a:outerShdw>
                  </a:effectLst>
                  <a:latin typeface="Calibri" pitchFamily="34" charset="0"/>
                </a:endParaRPr>
              </a:p>
            </p:txBody>
          </p:sp>
        </p:grpSp>
        <p:pic>
          <p:nvPicPr>
            <p:cNvPr id="78" name="261127 Rectángulo"/>
            <p:cNvPicPr>
              <a:picLocks noChangeAspect="1" noChangeArrowheads="1"/>
            </p:cNvPicPr>
            <p:nvPr/>
          </p:nvPicPr>
          <p:blipFill>
            <a:blip r:embed="rId6" cstate="print">
              <a:duotone>
                <a:prstClr val="black"/>
                <a:schemeClr val="accent4">
                  <a:tint val="45000"/>
                  <a:satMod val="400000"/>
                </a:schemeClr>
              </a:duotone>
              <a:lum bright="-100000"/>
            </a:blip>
            <a:srcRect/>
            <a:stretch>
              <a:fillRect/>
            </a:stretch>
          </p:blipFill>
          <p:spPr bwMode="auto">
            <a:xfrm rot="16200000">
              <a:off x="2557423" y="4523306"/>
              <a:ext cx="1965276" cy="258078"/>
            </a:xfrm>
            <a:prstGeom prst="rect">
              <a:avLst/>
            </a:prstGeom>
            <a:noFill/>
            <a:ln w="9525">
              <a:noFill/>
              <a:miter lim="800000"/>
              <a:headEnd/>
              <a:tailEnd/>
            </a:ln>
          </p:spPr>
        </p:pic>
        <p:sp>
          <p:nvSpPr>
            <p:cNvPr id="79" name="261177 CuadroTexto"/>
            <p:cNvSpPr txBox="1">
              <a:spLocks noChangeArrowheads="1"/>
            </p:cNvSpPr>
            <p:nvPr/>
          </p:nvSpPr>
          <p:spPr bwMode="auto">
            <a:xfrm rot="16200000">
              <a:off x="2827316" y="4571852"/>
              <a:ext cx="1419237"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Project User Context</a:t>
              </a:r>
              <a:endParaRPr lang="en-US" sz="800" b="1" dirty="0">
                <a:effectLst>
                  <a:outerShdw blurRad="38100" dist="38100" dir="2700000" algn="tl">
                    <a:srgbClr val="000000">
                      <a:alpha val="43137"/>
                    </a:srgbClr>
                  </a:outerShdw>
                </a:effectLst>
                <a:latin typeface="Calibri" pitchFamily="34" charset="0"/>
              </a:endParaRPr>
            </a:p>
          </p:txBody>
        </p:sp>
        <p:pic>
          <p:nvPicPr>
            <p:cNvPr id="222" name="261127 Rectángulo"/>
            <p:cNvPicPr>
              <a:picLocks noChangeAspect="1" noChangeArrowheads="1"/>
            </p:cNvPicPr>
            <p:nvPr/>
          </p:nvPicPr>
          <p:blipFill>
            <a:blip r:embed="rId8" cstate="print">
              <a:lum bright="-100000"/>
            </a:blip>
            <a:srcRect/>
            <a:stretch>
              <a:fillRect/>
            </a:stretch>
          </p:blipFill>
          <p:spPr bwMode="auto">
            <a:xfrm>
              <a:off x="1936614" y="2961611"/>
              <a:ext cx="1854771" cy="302876"/>
            </a:xfrm>
            <a:prstGeom prst="rect">
              <a:avLst/>
            </a:prstGeom>
            <a:noFill/>
            <a:ln w="9525">
              <a:noFill/>
              <a:miter lim="800000"/>
              <a:headEnd/>
              <a:tailEnd/>
            </a:ln>
          </p:spPr>
        </p:pic>
        <p:sp>
          <p:nvSpPr>
            <p:cNvPr id="223" name="261177 CuadroTexto"/>
            <p:cNvSpPr txBox="1">
              <a:spLocks noChangeArrowheads="1"/>
            </p:cNvSpPr>
            <p:nvPr/>
          </p:nvSpPr>
          <p:spPr bwMode="auto">
            <a:xfrm>
              <a:off x="1949621" y="2991838"/>
              <a:ext cx="1798398"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Microsoft SharePoint Server 2010</a:t>
              </a:r>
              <a:endParaRPr lang="en-US" sz="800" b="1" dirty="0">
                <a:effectLst>
                  <a:outerShdw blurRad="38100" dist="38100" dir="2700000" algn="tl">
                    <a:srgbClr val="000000">
                      <a:alpha val="43137"/>
                    </a:srgbClr>
                  </a:outerShdw>
                </a:effectLst>
                <a:latin typeface="Calibri" pitchFamily="34" charset="0"/>
              </a:endParaRPr>
            </a:p>
          </p:txBody>
        </p:sp>
        <p:sp>
          <p:nvSpPr>
            <p:cNvPr id="225" name="261177 CuadroTexto"/>
            <p:cNvSpPr txBox="1">
              <a:spLocks noChangeArrowheads="1"/>
            </p:cNvSpPr>
            <p:nvPr/>
          </p:nvSpPr>
          <p:spPr bwMode="auto">
            <a:xfrm>
              <a:off x="1995885" y="3360093"/>
              <a:ext cx="1798398"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Microsoft SharePoint Foundation 2010</a:t>
              </a:r>
              <a:endParaRPr lang="en-US" sz="800" b="1" dirty="0">
                <a:effectLst>
                  <a:outerShdw blurRad="38100" dist="38100" dir="2700000" algn="tl">
                    <a:srgbClr val="000000">
                      <a:alpha val="43137"/>
                    </a:srgbClr>
                  </a:outerShdw>
                </a:effectLst>
                <a:latin typeface="Calibri" pitchFamily="34" charset="0"/>
              </a:endParaRPr>
            </a:p>
          </p:txBody>
        </p:sp>
        <p:pic>
          <p:nvPicPr>
            <p:cNvPr id="248" name="261127 Rectángulo"/>
            <p:cNvPicPr>
              <a:picLocks noChangeAspect="1" noChangeArrowheads="1"/>
            </p:cNvPicPr>
            <p:nvPr/>
          </p:nvPicPr>
          <p:blipFill>
            <a:blip r:embed="rId8" cstate="print">
              <a:lum bright="-100000"/>
            </a:blip>
            <a:srcRect/>
            <a:stretch>
              <a:fillRect/>
            </a:stretch>
          </p:blipFill>
          <p:spPr bwMode="auto">
            <a:xfrm>
              <a:off x="1944283" y="3323474"/>
              <a:ext cx="1854771" cy="302876"/>
            </a:xfrm>
            <a:prstGeom prst="rect">
              <a:avLst/>
            </a:prstGeom>
            <a:noFill/>
            <a:ln w="9525">
              <a:noFill/>
              <a:miter lim="800000"/>
              <a:headEnd/>
              <a:tailEnd/>
            </a:ln>
          </p:spPr>
        </p:pic>
        <p:grpSp>
          <p:nvGrpSpPr>
            <p:cNvPr id="251" name="Group 114"/>
            <p:cNvGrpSpPr/>
            <p:nvPr/>
          </p:nvGrpSpPr>
          <p:grpSpPr>
            <a:xfrm>
              <a:off x="7641856" y="5268172"/>
              <a:ext cx="1026767" cy="338554"/>
              <a:chOff x="2794606" y="4666934"/>
              <a:chExt cx="1026767" cy="336361"/>
            </a:xfrm>
          </p:grpSpPr>
          <p:pic>
            <p:nvPicPr>
              <p:cNvPr id="252" name="261127 Rectángulo"/>
              <p:cNvPicPr>
                <a:picLocks noChangeAspect="1" noChangeArrowheads="1"/>
              </p:cNvPicPr>
              <p:nvPr/>
            </p:nvPicPr>
            <p:blipFill>
              <a:blip r:embed="rId5" cstate="print">
                <a:duotone>
                  <a:prstClr val="black"/>
                  <a:schemeClr val="accent1">
                    <a:tint val="45000"/>
                    <a:satMod val="400000"/>
                  </a:schemeClr>
                </a:duotone>
              </a:blip>
              <a:srcRect/>
              <a:stretch>
                <a:fillRect/>
              </a:stretch>
            </p:blipFill>
            <p:spPr bwMode="auto">
              <a:xfrm>
                <a:off x="2794606" y="4686007"/>
                <a:ext cx="1026767" cy="302897"/>
              </a:xfrm>
              <a:prstGeom prst="rect">
                <a:avLst/>
              </a:prstGeom>
              <a:noFill/>
              <a:ln w="9525">
                <a:noFill/>
                <a:miter lim="800000"/>
                <a:headEnd/>
                <a:tailEnd/>
              </a:ln>
            </p:spPr>
          </p:pic>
          <p:sp>
            <p:nvSpPr>
              <p:cNvPr id="253" name="261177 CuadroTexto"/>
              <p:cNvSpPr txBox="1">
                <a:spLocks noChangeArrowheads="1"/>
              </p:cNvSpPr>
              <p:nvPr/>
            </p:nvSpPr>
            <p:spPr bwMode="auto">
              <a:xfrm>
                <a:off x="2831911" y="4666934"/>
                <a:ext cx="962168" cy="336361"/>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Web Analytics</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Database</a:t>
                </a:r>
                <a:endParaRPr lang="en-US" sz="800" b="1" dirty="0">
                  <a:effectLst>
                    <a:outerShdw blurRad="38100" dist="38100" dir="2700000" algn="tl">
                      <a:srgbClr val="000000">
                        <a:alpha val="43137"/>
                      </a:srgbClr>
                    </a:outerShdw>
                  </a:effectLst>
                  <a:latin typeface="Calibri" pitchFamily="34" charset="0"/>
                </a:endParaRPr>
              </a:p>
            </p:txBody>
          </p:sp>
        </p:grpSp>
        <p:cxnSp>
          <p:nvCxnSpPr>
            <p:cNvPr id="190" name="Straight Connector 189"/>
            <p:cNvCxnSpPr/>
            <p:nvPr/>
          </p:nvCxnSpPr>
          <p:spPr>
            <a:xfrm>
              <a:off x="6975590" y="3119707"/>
              <a:ext cx="577064" cy="1006"/>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200" name="Group 199"/>
            <p:cNvGrpSpPr/>
            <p:nvPr/>
          </p:nvGrpSpPr>
          <p:grpSpPr>
            <a:xfrm>
              <a:off x="1276065" y="1865895"/>
              <a:ext cx="2541837" cy="1054380"/>
              <a:chOff x="1219200" y="1703521"/>
              <a:chExt cx="2541837" cy="1054380"/>
            </a:xfrm>
          </p:grpSpPr>
          <p:sp>
            <p:nvSpPr>
              <p:cNvPr id="174" name="261177 CuadroTexto"/>
              <p:cNvSpPr txBox="1">
                <a:spLocks noChangeArrowheads="1"/>
              </p:cNvSpPr>
              <p:nvPr/>
            </p:nvSpPr>
            <p:spPr bwMode="auto">
              <a:xfrm>
                <a:off x="1294986" y="1703521"/>
                <a:ext cx="246605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http://Svr:32843/ProjectServerApplication/*.asmx</a:t>
                </a:r>
                <a:endParaRPr lang="en-US" sz="800" b="1" dirty="0">
                  <a:effectLst>
                    <a:outerShdw blurRad="38100" dist="38100" dir="2700000" algn="tl">
                      <a:srgbClr val="000000">
                        <a:alpha val="43137"/>
                      </a:srgbClr>
                    </a:outerShdw>
                  </a:effectLst>
                  <a:latin typeface="Calibri" pitchFamily="34" charset="0"/>
                </a:endParaRPr>
              </a:p>
            </p:txBody>
          </p:sp>
          <p:grpSp>
            <p:nvGrpSpPr>
              <p:cNvPr id="195" name="Group 440"/>
              <p:cNvGrpSpPr/>
              <p:nvPr/>
            </p:nvGrpSpPr>
            <p:grpSpPr>
              <a:xfrm>
                <a:off x="1219200" y="1836861"/>
                <a:ext cx="2466051" cy="921040"/>
                <a:chOff x="1266906" y="2315475"/>
                <a:chExt cx="2466051" cy="921040"/>
              </a:xfrm>
            </p:grpSpPr>
            <p:sp>
              <p:nvSpPr>
                <p:cNvPr id="196" name="261177 CuadroTexto"/>
                <p:cNvSpPr txBox="1">
                  <a:spLocks noChangeArrowheads="1"/>
                </p:cNvSpPr>
                <p:nvPr/>
              </p:nvSpPr>
              <p:spPr bwMode="auto">
                <a:xfrm>
                  <a:off x="1266906" y="2315475"/>
                  <a:ext cx="2466051" cy="21544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http://Svr/InstanceName/_vti_bin/psi/*.asmx</a:t>
                  </a:r>
                  <a:endParaRPr lang="en-US" sz="800" b="1" dirty="0">
                    <a:effectLst>
                      <a:outerShdw blurRad="38100" dist="38100" dir="2700000" algn="tl">
                        <a:srgbClr val="000000">
                          <a:alpha val="43137"/>
                        </a:srgbClr>
                      </a:outerShdw>
                    </a:effectLst>
                    <a:latin typeface="Calibri" pitchFamily="34" charset="0"/>
                  </a:endParaRPr>
                </a:p>
              </p:txBody>
            </p:sp>
            <p:cxnSp>
              <p:nvCxnSpPr>
                <p:cNvPr id="197" name="Straight Connector 196"/>
                <p:cNvCxnSpPr/>
                <p:nvPr/>
              </p:nvCxnSpPr>
              <p:spPr>
                <a:xfrm flipV="1">
                  <a:off x="1463837" y="2529605"/>
                  <a:ext cx="737409" cy="794"/>
                </a:xfrm>
                <a:prstGeom prst="line">
                  <a:avLst/>
                </a:prstGeom>
                <a:ln w="12700">
                  <a:solidFill>
                    <a:schemeClr val="tx1"/>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16200000" flipV="1">
                  <a:off x="1845626" y="2879374"/>
                  <a:ext cx="713868" cy="414"/>
                </a:xfrm>
                <a:prstGeom prst="line">
                  <a:avLst/>
                </a:prstGeom>
                <a:ln w="12700">
                  <a:solidFill>
                    <a:schemeClr val="tx1"/>
                  </a:solidFill>
                  <a:headEnd type="diamond"/>
                  <a:tailEnd type="none"/>
                </a:ln>
              </p:spPr>
              <p:style>
                <a:lnRef idx="1">
                  <a:schemeClr val="accent1"/>
                </a:lnRef>
                <a:fillRef idx="0">
                  <a:schemeClr val="accent1"/>
                </a:fillRef>
                <a:effectRef idx="0">
                  <a:schemeClr val="accent1"/>
                </a:effectRef>
                <a:fontRef idx="minor">
                  <a:schemeClr val="tx1"/>
                </a:fontRef>
              </p:style>
            </p:cxnSp>
          </p:grpSp>
        </p:grpSp>
        <p:cxnSp>
          <p:nvCxnSpPr>
            <p:cNvPr id="176" name="Straight Connector 175"/>
            <p:cNvCxnSpPr/>
            <p:nvPr/>
          </p:nvCxnSpPr>
          <p:spPr>
            <a:xfrm flipV="1">
              <a:off x="1455761" y="3939615"/>
              <a:ext cx="464087" cy="4358"/>
            </a:xfrm>
            <a:prstGeom prst="line">
              <a:avLst/>
            </a:prstGeom>
            <a:ln w="127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3796089" y="5076206"/>
              <a:ext cx="935326" cy="5829"/>
            </a:xfrm>
            <a:prstGeom prst="line">
              <a:avLst/>
            </a:prstGeom>
            <a:ln w="12700">
              <a:solidFill>
                <a:schemeClr val="tx1"/>
              </a:solidFill>
              <a:headEnd type="diamond"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5400000" flipH="1" flipV="1">
              <a:off x="4560499" y="4922380"/>
              <a:ext cx="324743" cy="2"/>
            </a:xfrm>
            <a:prstGeom prst="line">
              <a:avLst/>
            </a:prstGeom>
            <a:ln w="12700">
              <a:solidFill>
                <a:schemeClr val="tx1"/>
              </a:solidFill>
              <a:headEnd type="none"/>
              <a:tailEnd type="diamond"/>
            </a:ln>
          </p:spPr>
          <p:style>
            <a:lnRef idx="1">
              <a:schemeClr val="accent1"/>
            </a:lnRef>
            <a:fillRef idx="0">
              <a:schemeClr val="accent1"/>
            </a:fillRef>
            <a:effectRef idx="0">
              <a:schemeClr val="accent1"/>
            </a:effectRef>
            <a:fontRef idx="minor">
              <a:schemeClr val="tx1"/>
            </a:fontRef>
          </p:style>
        </p:cxnSp>
        <p:sp>
          <p:nvSpPr>
            <p:cNvPr id="265" name="261177 CuadroTexto"/>
            <p:cNvSpPr txBox="1">
              <a:spLocks noChangeArrowheads="1"/>
            </p:cNvSpPr>
            <p:nvPr/>
          </p:nvSpPr>
          <p:spPr bwMode="auto">
            <a:xfrm rot="16200000">
              <a:off x="1031995" y="3782499"/>
              <a:ext cx="1323689" cy="338554"/>
            </a:xfrm>
            <a:prstGeom prst="rect">
              <a:avLst/>
            </a:prstGeom>
            <a:noFill/>
            <a:ln w="9525">
              <a:noFill/>
              <a:miter lim="800000"/>
              <a:headEnd/>
              <a:tailEnd/>
            </a:ln>
          </p:spPr>
          <p:txBody>
            <a:bodyPr wrap="square" lIns="0" rIns="0">
              <a:spAutoFit/>
            </a:bodyPr>
            <a:lstStyle/>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WCF Services</a:t>
              </a:r>
            </a:p>
            <a:p>
              <a:pPr indent="-91440" algn="ctr">
                <a:spcBef>
                  <a:spcPts val="10"/>
                </a:spcBef>
                <a:buSzPct val="120000"/>
                <a:buNone/>
              </a:pPr>
              <a:r>
                <a:rPr lang="en-US" sz="800" b="1" dirty="0" smtClean="0">
                  <a:effectLst>
                    <a:outerShdw blurRad="38100" dist="38100" dir="2700000" algn="tl">
                      <a:srgbClr val="000000">
                        <a:alpha val="43137"/>
                      </a:srgbClr>
                    </a:outerShdw>
                  </a:effectLst>
                  <a:latin typeface="Calibri" pitchFamily="34" charset="0"/>
                </a:rPr>
                <a:t>ASMX over http/soap</a:t>
              </a:r>
              <a:endParaRPr lang="en-US" sz="800" b="1" dirty="0">
                <a:effectLst>
                  <a:outerShdw blurRad="38100" dist="38100" dir="2700000" algn="tl">
                    <a:srgbClr val="000000">
                      <a:alpha val="43137"/>
                    </a:srgbClr>
                  </a:outerShdw>
                </a:effectLst>
                <a:latin typeface="Calibri" pitchFamily="34" charset="0"/>
              </a:endParaRPr>
            </a:p>
          </p:txBody>
        </p:sp>
      </p:grpSp>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684162" y="6249412"/>
            <a:ext cx="2456297" cy="365760"/>
          </a:xfrm>
          <a:prstGeom prst="rect">
            <a:avLst/>
          </a:prstGeom>
        </p:spPr>
      </p:pic>
      <p:pic>
        <p:nvPicPr>
          <p:cNvPr id="14" name="Picture 1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11163" y="6248400"/>
            <a:ext cx="3003008" cy="367784"/>
          </a:xfrm>
          <a:prstGeom prst="rect">
            <a:avLst/>
          </a:prstGeom>
        </p:spPr>
      </p:pic>
    </p:spTree>
    <p:extLst>
      <p:ext uri="{BB962C8B-B14F-4D97-AF65-F5344CB8AC3E}">
        <p14:creationId xmlns:p14="http://schemas.microsoft.com/office/powerpoint/2010/main" val="39602008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Front End (WFE) Changes</a:t>
            </a:r>
            <a:endParaRPr lang="en-US" dirty="0"/>
          </a:p>
        </p:txBody>
      </p:sp>
      <p:sp>
        <p:nvSpPr>
          <p:cNvPr id="3" name="Content Placeholder 2"/>
          <p:cNvSpPr>
            <a:spLocks noGrp="1"/>
          </p:cNvSpPr>
          <p:nvPr>
            <p:ph idx="1"/>
          </p:nvPr>
        </p:nvSpPr>
        <p:spPr>
          <a:xfrm>
            <a:off x="250371" y="2258008"/>
            <a:ext cx="8077200" cy="4142791"/>
          </a:xfrm>
        </p:spPr>
        <p:txBody>
          <a:bodyPr>
            <a:normAutofit/>
          </a:bodyPr>
          <a:lstStyle/>
          <a:p>
            <a:pPr>
              <a:lnSpc>
                <a:spcPct val="100000"/>
              </a:lnSpc>
              <a:spcBef>
                <a:spcPts val="1200"/>
              </a:spcBef>
            </a:pPr>
            <a:r>
              <a:rPr lang="en-US" sz="2800" dirty="0" smtClean="0"/>
              <a:t>New Client protocol -transports only deltas</a:t>
            </a:r>
          </a:p>
          <a:p>
            <a:pPr>
              <a:lnSpc>
                <a:spcPct val="100000"/>
              </a:lnSpc>
              <a:spcBef>
                <a:spcPts val="1200"/>
              </a:spcBef>
            </a:pPr>
            <a:r>
              <a:rPr lang="en-US" sz="2800" dirty="0" smtClean="0">
                <a:solidFill>
                  <a:schemeClr val="tx1"/>
                </a:solidFill>
              </a:rPr>
              <a:t>Ribbon</a:t>
            </a:r>
          </a:p>
          <a:p>
            <a:pPr>
              <a:lnSpc>
                <a:spcPct val="100000"/>
              </a:lnSpc>
              <a:spcBef>
                <a:spcPts val="1200"/>
              </a:spcBef>
            </a:pPr>
            <a:r>
              <a:rPr lang="en-US" sz="2800" dirty="0" smtClean="0">
                <a:solidFill>
                  <a:schemeClr val="tx1"/>
                </a:solidFill>
              </a:rPr>
              <a:t>Throttling feature to handle peak loads</a:t>
            </a:r>
            <a:endParaRPr lang="en-US" sz="2800" dirty="0" smtClean="0">
              <a:solidFill>
                <a:srgbClr val="FF0000"/>
              </a:solidFill>
            </a:endParaRPr>
          </a:p>
          <a:p>
            <a:pPr>
              <a:lnSpc>
                <a:spcPct val="100000"/>
              </a:lnSpc>
              <a:spcBef>
                <a:spcPts val="1200"/>
              </a:spcBef>
            </a:pPr>
            <a:r>
              <a:rPr lang="en-US" sz="2800" dirty="0" smtClean="0"/>
              <a:t>Memory Optimization - fewer memory issues</a:t>
            </a:r>
          </a:p>
          <a:p>
            <a:pPr>
              <a:lnSpc>
                <a:spcPct val="100000"/>
              </a:lnSpc>
              <a:spcBef>
                <a:spcPts val="1200"/>
              </a:spcBef>
            </a:pPr>
            <a:r>
              <a:rPr lang="en-US" sz="2800" dirty="0" smtClean="0"/>
              <a:t>Caching Changes</a:t>
            </a:r>
          </a:p>
          <a:p>
            <a:pPr>
              <a:lnSpc>
                <a:spcPct val="100000"/>
              </a:lnSpc>
            </a:pPr>
            <a:endParaRPr lang="en-US" sz="2800" dirty="0" smtClean="0"/>
          </a:p>
          <a:p>
            <a:pPr>
              <a:lnSpc>
                <a:spcPct val="100000"/>
              </a:lnSpc>
            </a:pPr>
            <a:endParaRPr lang="en-US" sz="2800" dirty="0"/>
          </a:p>
        </p:txBody>
      </p:sp>
      <p:pic>
        <p:nvPicPr>
          <p:cNvPr id="1026" name="Picture 2"/>
          <p:cNvPicPr>
            <a:picLocks noChangeAspect="1" noChangeArrowheads="1"/>
          </p:cNvPicPr>
          <p:nvPr/>
        </p:nvPicPr>
        <p:blipFill>
          <a:blip r:embed="rId3" cstate="print"/>
          <a:srcRect/>
          <a:stretch>
            <a:fillRect/>
          </a:stretch>
        </p:blipFill>
        <p:spPr bwMode="auto">
          <a:xfrm>
            <a:off x="2420711" y="1108302"/>
            <a:ext cx="3409950" cy="809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http://office/14/teams/project/feedback/_layouts/DocIdRedir.aspx?ID=CS6VPA66YUCU-275-11</Url>
      <Description>CS6VPA66YUCU-275-11</Description>
    </_dlc_DocIdUrl>
    <_dlc_DocId xmlns="b37bd352-beaf-4c97-8b80-f7f4c01a9729">CS6VPA66YUCU-275-11</_dlc_DocI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D834B5-A0E6-4E90-9700-ABB9EBBF1BD3}">
  <ds:schemaRefs>
    <ds:schemaRef ds:uri="http://purl.org/dc/elements/1.1/"/>
    <ds:schemaRef ds:uri="http://purl.org/dc/dcmitype/"/>
    <ds:schemaRef ds:uri="http://schemas.microsoft.com/office/infopath/2007/PartnerControls"/>
    <ds:schemaRef ds:uri="http://schemas.microsoft.com/office/2006/metadata/properties"/>
    <ds:schemaRef ds:uri="http://schemas.microsoft.com/office/2006/documentManagement/types"/>
    <ds:schemaRef ds:uri="b37bd352-beaf-4c97-8b80-f7f4c01a9729"/>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5BEFE863-4D55-4C76-96D5-555D9DCBB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29B919-15ED-42DC-B2CB-599627E17BBD}">
  <ds:schemaRefs>
    <ds:schemaRef ds:uri="http://schemas.microsoft.com/sharepoint/events"/>
  </ds:schemaRefs>
</ds:datastoreItem>
</file>

<file path=customXml/itemProps4.xml><?xml version="1.0" encoding="utf-8"?>
<ds:datastoreItem xmlns:ds="http://schemas.openxmlformats.org/officeDocument/2006/customXml" ds:itemID="{D4E71F7A-345A-4F91-AD00-B61CFE0A59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4656</Words>
  <Application>Microsoft Office PowerPoint</Application>
  <PresentationFormat>On-screen Show (4:3)</PresentationFormat>
  <Paragraphs>720</Paragraphs>
  <Slides>61</Slides>
  <Notes>39</Notes>
  <HiddenSlides>22</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Project 2010 Ignite Template</vt:lpstr>
      <vt:lpstr>White with Consolas font for code slides</vt:lpstr>
      <vt:lpstr>PowerPoint Presentation</vt:lpstr>
      <vt:lpstr>Architecture Overview</vt:lpstr>
      <vt:lpstr>Agenda</vt:lpstr>
      <vt:lpstr>Project Server 2010 Webcast IT Professional Series </vt:lpstr>
      <vt:lpstr>Changes to Server Farm Architecture</vt:lpstr>
      <vt:lpstr>Architectural Components</vt:lpstr>
      <vt:lpstr>Major Changes</vt:lpstr>
      <vt:lpstr>Logical Architecture Project Server is a SharePoint Application</vt:lpstr>
      <vt:lpstr>Web Front End (WFE) Changes</vt:lpstr>
      <vt:lpstr>Application Server Changes</vt:lpstr>
      <vt:lpstr>Application Server Services</vt:lpstr>
      <vt:lpstr>What Is New</vt:lpstr>
      <vt:lpstr>PowerPoint Presentation</vt:lpstr>
      <vt:lpstr>Deprecations and Enhancements</vt:lpstr>
      <vt:lpstr>Windows Communications Foundation</vt:lpstr>
      <vt:lpstr>Project Server 2010’s WCF Implementation</vt:lpstr>
      <vt:lpstr>Portfolio Server Integration</vt:lpstr>
      <vt:lpstr>New Services Architecture</vt:lpstr>
      <vt:lpstr>Service Applications Benefits</vt:lpstr>
      <vt:lpstr>Service Model – Architectural View</vt:lpstr>
      <vt:lpstr>What is a Service? </vt:lpstr>
      <vt:lpstr>New Service Application Model</vt:lpstr>
      <vt:lpstr>Service Workflow For a typical service</vt:lpstr>
      <vt:lpstr>What is a Service Application?</vt:lpstr>
      <vt:lpstr>How is a Service Application Used?</vt:lpstr>
      <vt:lpstr>Service Application Proxy</vt:lpstr>
      <vt:lpstr>Service Application Proxy Groups</vt:lpstr>
      <vt:lpstr>Service Model – Logical View</vt:lpstr>
      <vt:lpstr>Services Administration</vt:lpstr>
      <vt:lpstr>PowerShell</vt:lpstr>
      <vt:lpstr>PowerPoint Presentation</vt:lpstr>
      <vt:lpstr>Security for SharePoint 2010 Applications</vt:lpstr>
      <vt:lpstr>Claims Benefits</vt:lpstr>
      <vt:lpstr>Identity</vt:lpstr>
      <vt:lpstr>Sign-in Scenarios</vt:lpstr>
      <vt:lpstr>Identity Normalization</vt:lpstr>
      <vt:lpstr>Sign-in</vt:lpstr>
      <vt:lpstr>Server Farm Topology</vt:lpstr>
      <vt:lpstr>Standard Architectures – Single Server</vt:lpstr>
      <vt:lpstr>Standard Architectures – Small Farm</vt:lpstr>
      <vt:lpstr>Standard Architectures – Medium Farm</vt:lpstr>
      <vt:lpstr>Standard Architectures – Large Farm</vt:lpstr>
      <vt:lpstr>Project And SHAREPOINT FARM Scenarios</vt:lpstr>
      <vt:lpstr>Deployment Scenarios</vt:lpstr>
      <vt:lpstr>Sample Architecture Diagram</vt:lpstr>
      <vt:lpstr>Together Pros and Cons Single Project and SharePoint Server Farm</vt:lpstr>
      <vt:lpstr>Apart Pros and Cons Separate Project and SharePoint Server Farm</vt:lpstr>
      <vt:lpstr>Deployment Considerations in a Single Farm</vt:lpstr>
      <vt:lpstr>DEPLOYMENT</vt:lpstr>
      <vt:lpstr>What’s Changed in Deployment?</vt:lpstr>
      <vt:lpstr>What’s Improved?</vt:lpstr>
      <vt:lpstr>Hardware Requirements</vt:lpstr>
      <vt:lpstr>Project Server 2010 Software Requirements</vt:lpstr>
      <vt:lpstr>Project 2010 Language Packs</vt:lpstr>
      <vt:lpstr>Installation Process</vt:lpstr>
      <vt:lpstr>PowerPoint Presentation</vt:lpstr>
      <vt:lpstr>Required Service Applications for Project Server 2010</vt:lpstr>
      <vt:lpstr>Post Setup Project Web App Core Items</vt:lpstr>
      <vt:lpstr>                          - Resources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Ignite - Planning Deployment</dc:title>
  <dc:creator/>
  <cp:keywords>Microsoft Project 2010</cp:keywords>
  <cp:lastModifiedBy/>
  <cp:revision>1</cp:revision>
  <dcterms:created xsi:type="dcterms:W3CDTF">2009-08-17T02:45:00Z</dcterms:created>
  <dcterms:modified xsi:type="dcterms:W3CDTF">2010-04-08T16:09:07Z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ItemGuid">
    <vt:lpwstr>6edfb223-ef6a-4f58-95b8-970d61eecf87</vt:lpwstr>
  </property>
</Properties>
</file>