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theme/theme4.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5.xml" ContentType="application/vnd.openxmlformats-officedocument.theme+xml"/>
  <Override PartName="/ppt/slideLayouts/slideLayout4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6"/>
    <p:sldMasterId id="2147483672" r:id="rId7"/>
    <p:sldMasterId id="2147483674" r:id="rId8"/>
    <p:sldMasterId id="2147483686" r:id="rId9"/>
    <p:sldMasterId id="2147483688" r:id="rId10"/>
    <p:sldMasterId id="2147483709" r:id="rId11"/>
  </p:sldMasterIdLst>
  <p:notesMasterIdLst>
    <p:notesMasterId r:id="rId34"/>
  </p:notesMasterIdLst>
  <p:sldIdLst>
    <p:sldId id="506" r:id="rId12"/>
    <p:sldId id="507" r:id="rId13"/>
    <p:sldId id="508" r:id="rId14"/>
    <p:sldId id="492" r:id="rId15"/>
    <p:sldId id="411" r:id="rId16"/>
    <p:sldId id="361" r:id="rId17"/>
    <p:sldId id="372" r:id="rId18"/>
    <p:sldId id="403" r:id="rId19"/>
    <p:sldId id="430" r:id="rId20"/>
    <p:sldId id="479" r:id="rId21"/>
    <p:sldId id="412" r:id="rId22"/>
    <p:sldId id="406" r:id="rId23"/>
    <p:sldId id="410" r:id="rId24"/>
    <p:sldId id="509" r:id="rId25"/>
    <p:sldId id="413" r:id="rId26"/>
    <p:sldId id="385" r:id="rId27"/>
    <p:sldId id="414" r:id="rId28"/>
    <p:sldId id="368" r:id="rId29"/>
    <p:sldId id="503" r:id="rId30"/>
    <p:sldId id="499" r:id="rId31"/>
    <p:sldId id="504" r:id="rId32"/>
    <p:sldId id="296"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Segoe UI" pitchFamily="34" charset="0"/>
        <a:ea typeface="+mn-ea"/>
        <a:cs typeface="Arial" pitchFamily="34" charset="0"/>
      </a:defRPr>
    </a:lvl1pPr>
    <a:lvl2pPr marL="457200" algn="l" rtl="0" fontAlgn="base">
      <a:spcBef>
        <a:spcPct val="0"/>
      </a:spcBef>
      <a:spcAft>
        <a:spcPct val="0"/>
      </a:spcAft>
      <a:defRPr kern="1200">
        <a:solidFill>
          <a:schemeClr val="tx1"/>
        </a:solidFill>
        <a:latin typeface="Segoe UI" pitchFamily="34" charset="0"/>
        <a:ea typeface="+mn-ea"/>
        <a:cs typeface="Arial" pitchFamily="34" charset="0"/>
      </a:defRPr>
    </a:lvl2pPr>
    <a:lvl3pPr marL="914400" algn="l" rtl="0" fontAlgn="base">
      <a:spcBef>
        <a:spcPct val="0"/>
      </a:spcBef>
      <a:spcAft>
        <a:spcPct val="0"/>
      </a:spcAft>
      <a:defRPr kern="1200">
        <a:solidFill>
          <a:schemeClr val="tx1"/>
        </a:solidFill>
        <a:latin typeface="Segoe UI" pitchFamily="34" charset="0"/>
        <a:ea typeface="+mn-ea"/>
        <a:cs typeface="Arial" pitchFamily="34" charset="0"/>
      </a:defRPr>
    </a:lvl3pPr>
    <a:lvl4pPr marL="1371600" algn="l" rtl="0" fontAlgn="base">
      <a:spcBef>
        <a:spcPct val="0"/>
      </a:spcBef>
      <a:spcAft>
        <a:spcPct val="0"/>
      </a:spcAft>
      <a:defRPr kern="1200">
        <a:solidFill>
          <a:schemeClr val="tx1"/>
        </a:solidFill>
        <a:latin typeface="Segoe UI" pitchFamily="34" charset="0"/>
        <a:ea typeface="+mn-ea"/>
        <a:cs typeface="Arial" pitchFamily="34" charset="0"/>
      </a:defRPr>
    </a:lvl4pPr>
    <a:lvl5pPr marL="1828800" algn="l" rtl="0" fontAlgn="base">
      <a:spcBef>
        <a:spcPct val="0"/>
      </a:spcBef>
      <a:spcAft>
        <a:spcPct val="0"/>
      </a:spcAft>
      <a:defRPr kern="1200">
        <a:solidFill>
          <a:schemeClr val="tx1"/>
        </a:solidFill>
        <a:latin typeface="Segoe UI" pitchFamily="34" charset="0"/>
        <a:ea typeface="+mn-ea"/>
        <a:cs typeface="Arial" pitchFamily="34" charset="0"/>
      </a:defRPr>
    </a:lvl5pPr>
    <a:lvl6pPr marL="2286000" algn="l" defTabSz="914400" rtl="0" eaLnBrk="1" latinLnBrk="0" hangingPunct="1">
      <a:defRPr kern="1200">
        <a:solidFill>
          <a:schemeClr val="tx1"/>
        </a:solidFill>
        <a:latin typeface="Segoe UI" pitchFamily="34" charset="0"/>
        <a:ea typeface="+mn-ea"/>
        <a:cs typeface="Arial" pitchFamily="34" charset="0"/>
      </a:defRPr>
    </a:lvl6pPr>
    <a:lvl7pPr marL="2743200" algn="l" defTabSz="914400" rtl="0" eaLnBrk="1" latinLnBrk="0" hangingPunct="1">
      <a:defRPr kern="1200">
        <a:solidFill>
          <a:schemeClr val="tx1"/>
        </a:solidFill>
        <a:latin typeface="Segoe UI" pitchFamily="34" charset="0"/>
        <a:ea typeface="+mn-ea"/>
        <a:cs typeface="Arial" pitchFamily="34" charset="0"/>
      </a:defRPr>
    </a:lvl7pPr>
    <a:lvl8pPr marL="3200400" algn="l" defTabSz="914400" rtl="0" eaLnBrk="1" latinLnBrk="0" hangingPunct="1">
      <a:defRPr kern="1200">
        <a:solidFill>
          <a:schemeClr val="tx1"/>
        </a:solidFill>
        <a:latin typeface="Segoe UI" pitchFamily="34" charset="0"/>
        <a:ea typeface="+mn-ea"/>
        <a:cs typeface="Arial" pitchFamily="34" charset="0"/>
      </a:defRPr>
    </a:lvl8pPr>
    <a:lvl9pPr marL="3657600" algn="l" defTabSz="914400" rtl="0" eaLnBrk="1" latinLnBrk="0" hangingPunct="1">
      <a:defRPr kern="1200">
        <a:solidFill>
          <a:schemeClr val="tx1"/>
        </a:solidFill>
        <a:latin typeface="Segoe UI"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900" autoAdjust="0"/>
    <p:restoredTop sz="85529" autoAdjust="0"/>
  </p:normalViewPr>
  <p:slideViewPr>
    <p:cSldViewPr>
      <p:cViewPr varScale="1">
        <p:scale>
          <a:sx n="114" d="100"/>
          <a:sy n="114" d="100"/>
        </p:scale>
        <p:origin x="-1554"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21" Type="http://schemas.openxmlformats.org/officeDocument/2006/relationships/slide" Target="slides/slide10.xml"/><Relationship Id="rId34" Type="http://schemas.openxmlformats.org/officeDocument/2006/relationships/notesMaster" Target="notesMasters/notesMaster1.xml"/><Relationship Id="rId7" Type="http://schemas.openxmlformats.org/officeDocument/2006/relationships/slideMaster" Target="slideMasters/slideMaster2.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Master" Target="slideMasters/slideMaster6.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viewProps" Target="viewProps.xml"/><Relationship Id="rId10" Type="http://schemas.openxmlformats.org/officeDocument/2006/relationships/slideMaster" Target="slideMasters/slideMaster5.xml"/><Relationship Id="rId19" Type="http://schemas.openxmlformats.org/officeDocument/2006/relationships/slide" Target="slides/slide8.xml"/><Relationship Id="rId31" Type="http://schemas.openxmlformats.org/officeDocument/2006/relationships/slide" Target="slides/slide20.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presProps" Target="presProps.xml"/><Relationship Id="rId8" Type="http://schemas.openxmlformats.org/officeDocument/2006/relationships/slideMaster" Target="slideMasters/slideMaster3.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8B0E9DD4-31AE-48C3-8969-942EBE4DBC86}" type="datetimeFigureOut">
              <a:rPr lang="en-US"/>
              <a:pPr>
                <a:defRPr/>
              </a:pPr>
              <a:t>4/28/2010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431EC31A-A805-42D3-B0E5-13EDD7095B36}" type="slidenum">
              <a:rPr lang="en-US"/>
              <a:pPr>
                <a:defRPr/>
              </a:pPr>
              <a:t>‹#›</a:t>
            </a:fld>
            <a:endParaRPr lang="en-US"/>
          </a:p>
        </p:txBody>
      </p:sp>
    </p:spTree>
    <p:extLst>
      <p:ext uri="{BB962C8B-B14F-4D97-AF65-F5344CB8AC3E}">
        <p14:creationId xmlns:p14="http://schemas.microsoft.com/office/powerpoint/2010/main" val="164701848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93188" name="Date Placeholder 7"/>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C9888F00-AFC5-4B0E-A48B-7D288122AFE3}" type="datetime1">
              <a:rPr lang="en-US">
                <a:latin typeface="Calibri" pitchFamily="34" charset="0"/>
              </a:rPr>
              <a:pPr fontAlgn="base">
                <a:spcBef>
                  <a:spcPct val="0"/>
                </a:spcBef>
                <a:spcAft>
                  <a:spcPct val="0"/>
                </a:spcAft>
              </a:pPr>
              <a:t>4/28/2010</a:t>
            </a:fld>
            <a:endParaRPr lang="en-US">
              <a:latin typeface="Calibri" pitchFamily="34" charset="0"/>
            </a:endParaRPr>
          </a:p>
        </p:txBody>
      </p:sp>
      <p:sp>
        <p:nvSpPr>
          <p:cNvPr id="93189" name="Slide Number Placeholder 8"/>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9B692574-02C0-45DD-B8A1-89448FE73819}" type="slidenum">
              <a:rPr lang="en-US">
                <a:latin typeface="Calibri" pitchFamily="34" charset="0"/>
              </a:rPr>
              <a:pPr fontAlgn="base">
                <a:spcBef>
                  <a:spcPct val="0"/>
                </a:spcBef>
                <a:spcAft>
                  <a:spcPct val="0"/>
                </a:spcAft>
              </a:pPr>
              <a:t>1</a:t>
            </a:fld>
            <a:endParaRPr lang="en-US">
              <a:latin typeface="Calibri" pitchFamily="34" charset="0"/>
            </a:endParaRPr>
          </a:p>
        </p:txBody>
      </p:sp>
      <p:sp>
        <p:nvSpPr>
          <p:cNvPr id="93190" name="Footer Placeholder 9"/>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r>
              <a:rPr lang="en-US" smtClean="0">
                <a:solidFill>
                  <a:srgbClr val="000000"/>
                </a:solidFill>
              </a:rPr>
              <a:t>© 2009 Microsoft Corporation. All rights reserved. Microsoft, Windows, Windows Vista and other product names are or may be registered trademarks and/or trademarks in the U.S. and/or other countries.</a:t>
            </a:r>
          </a:p>
          <a:p>
            <a:pPr fontAlgn="base">
              <a:spcBef>
                <a:spcPct val="0"/>
              </a:spcBef>
              <a:spcAft>
                <a:spcPct val="0"/>
              </a:spcAft>
            </a:pPr>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p:txBody>
      </p:sp>
      <p:sp>
        <p:nvSpPr>
          <p:cNvPr id="93191" name="Header Placeholder 10"/>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r>
              <a:rPr lang="en-US" smtClean="0">
                <a:latin typeface="Calibri" pitchFamily="34" charset="0"/>
              </a:rPr>
              <a:t>Microsoft SharePoint Server 2010 Ignite!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indent="-282575" fontAlgn="auto">
              <a:lnSpc>
                <a:spcPct val="125000"/>
              </a:lnSpc>
              <a:spcBef>
                <a:spcPts val="0"/>
              </a:spcBef>
              <a:spcAft>
                <a:spcPts val="0"/>
              </a:spcAft>
              <a:buClr>
                <a:srgbClr val="C00000"/>
              </a:buClr>
              <a:buFontTx/>
              <a:buBlip>
                <a:blip r:embed="rId3"/>
              </a:buBlip>
              <a:defRPr/>
            </a:pPr>
            <a:r>
              <a:rPr lang="en-US" sz="1000" dirty="0" smtClean="0">
                <a:solidFill>
                  <a:schemeClr val="bg1"/>
                </a:solidFill>
              </a:rPr>
              <a:t>IT knows author, data sources, and users, great, but what about the refresh settings? These settings seemed to bother some IT pros. Can you prevent users/owners of BI solutions from changing these settings?</a:t>
            </a:r>
            <a:endParaRPr lang="de-DE" sz="1000" dirty="0" smtClean="0">
              <a:solidFill>
                <a:schemeClr val="bg1"/>
              </a:solidFill>
            </a:endParaRPr>
          </a:p>
          <a:p>
            <a:pPr indent="-282575" fontAlgn="auto">
              <a:lnSpc>
                <a:spcPct val="125000"/>
              </a:lnSpc>
              <a:spcBef>
                <a:spcPts val="0"/>
              </a:spcBef>
              <a:spcAft>
                <a:spcPts val="0"/>
              </a:spcAft>
              <a:buClr>
                <a:srgbClr val="C00000"/>
              </a:buClr>
              <a:buFontTx/>
              <a:buBlip>
                <a:blip r:embed="rId3"/>
              </a:buBlip>
              <a:defRPr/>
            </a:pPr>
            <a:r>
              <a:rPr lang="en-US" sz="1000" dirty="0" smtClean="0">
                <a:solidFill>
                  <a:schemeClr val="bg1"/>
                </a:solidFill>
              </a:rPr>
              <a:t>Operations Dashboard, how does it help IT folks to stay on top of the self-service BI game?</a:t>
            </a:r>
          </a:p>
          <a:p>
            <a:pPr indent="-282575" fontAlgn="auto">
              <a:lnSpc>
                <a:spcPct val="125000"/>
              </a:lnSpc>
              <a:spcBef>
                <a:spcPts val="0"/>
              </a:spcBef>
              <a:spcAft>
                <a:spcPts val="0"/>
              </a:spcAft>
              <a:buClr>
                <a:srgbClr val="C00000"/>
              </a:buClr>
              <a:buFontTx/>
              <a:buBlip>
                <a:blip r:embed="rId3"/>
              </a:buBlip>
              <a:defRPr/>
            </a:pPr>
            <a:r>
              <a:rPr lang="en-US" sz="1000" dirty="0" smtClean="0">
                <a:solidFill>
                  <a:schemeClr val="bg1"/>
                </a:solidFill>
              </a:rPr>
              <a:t>Bring details along the lines of customizations. Audience might want to change the default reports provided.</a:t>
            </a:r>
          </a:p>
          <a:p>
            <a:pPr fontAlgn="auto">
              <a:spcBef>
                <a:spcPts val="0"/>
              </a:spcBef>
              <a:spcAft>
                <a:spcPts val="0"/>
              </a:spcAft>
              <a:defRPr/>
            </a:pPr>
            <a:endParaRPr lang="en-US" dirty="0"/>
          </a:p>
        </p:txBody>
      </p:sp>
      <p:sp>
        <p:nvSpPr>
          <p:cNvPr id="1146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DCB0549F-C939-471F-B91A-EC9E46EAD033}" type="slidenum">
              <a:rPr lang="en-US">
                <a:latin typeface="Calibri" pitchFamily="34" charset="0"/>
              </a:rPr>
              <a:pPr fontAlgn="base">
                <a:spcBef>
                  <a:spcPct val="0"/>
                </a:spcBef>
                <a:spcAft>
                  <a:spcPct val="0"/>
                </a:spcAft>
              </a:pPr>
              <a:t>16</a:t>
            </a:fld>
            <a:endParaRPr lang="en-US">
              <a:latin typeface="Calibri"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b="1" smtClean="0"/>
          </a:p>
        </p:txBody>
      </p:sp>
      <p:sp>
        <p:nvSpPr>
          <p:cNvPr id="1157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DF1974A2-3997-48E3-815E-50E75402DE73}" type="slidenum">
              <a:rPr lang="en-US">
                <a:latin typeface="Calibri" pitchFamily="34" charset="0"/>
              </a:rPr>
              <a:pPr fontAlgn="base">
                <a:spcBef>
                  <a:spcPct val="0"/>
                </a:spcBef>
                <a:spcAft>
                  <a:spcPct val="0"/>
                </a:spcAft>
              </a:pPr>
              <a:t>18</a:t>
            </a:fld>
            <a:endParaRPr lang="en-US">
              <a:latin typeface="Calibri"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2DBAE-4DF9-425C-962F-4ECF85FB5F3C}" type="slidenum">
              <a:rPr lang="en-US" smtClean="0"/>
              <a:pPr/>
              <a:t>21</a:t>
            </a:fld>
            <a:endParaRPr lang="en-US"/>
          </a:p>
        </p:txBody>
      </p:sp>
    </p:spTree>
    <p:extLst>
      <p:ext uri="{BB962C8B-B14F-4D97-AF65-F5344CB8AC3E}">
        <p14:creationId xmlns:p14="http://schemas.microsoft.com/office/powerpoint/2010/main" val="28457307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17764" name="Date Placeholder 7"/>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2CB67619-C359-4587-AADE-FAED14FC9909}" type="datetime1">
              <a:rPr lang="en-US">
                <a:latin typeface="Calibri" pitchFamily="34" charset="0"/>
              </a:rPr>
              <a:pPr fontAlgn="base">
                <a:spcBef>
                  <a:spcPct val="0"/>
                </a:spcBef>
                <a:spcAft>
                  <a:spcPct val="0"/>
                </a:spcAft>
              </a:pPr>
              <a:t>4/28/2010</a:t>
            </a:fld>
            <a:endParaRPr lang="en-US">
              <a:latin typeface="Calibri" pitchFamily="34" charset="0"/>
            </a:endParaRPr>
          </a:p>
        </p:txBody>
      </p:sp>
      <p:sp>
        <p:nvSpPr>
          <p:cNvPr id="117765" name="Slide Number Placeholder 8"/>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19C46BD0-6F63-4415-AEDE-711ABD27EE8D}" type="slidenum">
              <a:rPr lang="en-US">
                <a:latin typeface="Calibri" pitchFamily="34" charset="0"/>
              </a:rPr>
              <a:pPr fontAlgn="base">
                <a:spcBef>
                  <a:spcPct val="0"/>
                </a:spcBef>
                <a:spcAft>
                  <a:spcPct val="0"/>
                </a:spcAft>
              </a:pPr>
              <a:t>22</a:t>
            </a:fld>
            <a:endParaRPr lang="en-US">
              <a:latin typeface="Calibri" pitchFamily="34" charset="0"/>
            </a:endParaRPr>
          </a:p>
        </p:txBody>
      </p:sp>
      <p:sp>
        <p:nvSpPr>
          <p:cNvPr id="117766" name="Footer Placeholder 9"/>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r>
              <a:rPr lang="en-US" smtClean="0">
                <a:solidFill>
                  <a:srgbClr val="000000"/>
                </a:solidFill>
              </a:rPr>
              <a:t>© 2009 Microsoft Corporation. All rights reserved. Microsoft, Windows, Windows Vista and other product names are or may be registered trademarks and/or trademarks in the U.S. and/or other countries.</a:t>
            </a:r>
          </a:p>
          <a:p>
            <a:pPr fontAlgn="base">
              <a:spcBef>
                <a:spcPct val="0"/>
              </a:spcBef>
              <a:spcAft>
                <a:spcPct val="0"/>
              </a:spcAft>
            </a:pPr>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p:txBody>
      </p:sp>
      <p:sp>
        <p:nvSpPr>
          <p:cNvPr id="117767" name="Header Placeholder 10"/>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r>
              <a:rPr lang="en-US" smtClean="0">
                <a:latin typeface="Calibri" pitchFamily="34" charset="0"/>
              </a:rPr>
              <a:t>Microsoft SharePoint Server 2010 Ignite!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94212" name="Date Placeholder 7"/>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16B53225-522D-497C-86AB-0AA038015271}" type="datetime1">
              <a:rPr lang="en-US">
                <a:latin typeface="Calibri" pitchFamily="34" charset="0"/>
              </a:rPr>
              <a:pPr fontAlgn="base">
                <a:spcBef>
                  <a:spcPct val="0"/>
                </a:spcBef>
                <a:spcAft>
                  <a:spcPct val="0"/>
                </a:spcAft>
              </a:pPr>
              <a:t>4/28/2010</a:t>
            </a:fld>
            <a:endParaRPr lang="en-US">
              <a:latin typeface="Calibri" pitchFamily="34" charset="0"/>
            </a:endParaRPr>
          </a:p>
        </p:txBody>
      </p:sp>
      <p:sp>
        <p:nvSpPr>
          <p:cNvPr id="94213" name="Slide Number Placeholder 8"/>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5DB3A7B8-7EF3-4BEF-9EB6-B4908D016A77}" type="slidenum">
              <a:rPr lang="en-US">
                <a:latin typeface="Calibri" pitchFamily="34" charset="0"/>
              </a:rPr>
              <a:pPr fontAlgn="base">
                <a:spcBef>
                  <a:spcPct val="0"/>
                </a:spcBef>
                <a:spcAft>
                  <a:spcPct val="0"/>
                </a:spcAft>
              </a:pPr>
              <a:t>2</a:t>
            </a:fld>
            <a:endParaRPr lang="en-US">
              <a:latin typeface="Calibri" pitchFamily="34" charset="0"/>
            </a:endParaRPr>
          </a:p>
        </p:txBody>
      </p:sp>
      <p:sp>
        <p:nvSpPr>
          <p:cNvPr id="94214" name="Footer Placeholder 9"/>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r>
              <a:rPr lang="en-US" smtClean="0">
                <a:solidFill>
                  <a:srgbClr val="000000"/>
                </a:solidFill>
              </a:rPr>
              <a:t>© 2009 Microsoft Corporation. All rights reserved. Microsoft, Windows, Windows Vista and other product names are or may be registered trademarks and/or trademarks in the U.S. and/or other countries.</a:t>
            </a:r>
          </a:p>
          <a:p>
            <a:pPr fontAlgn="base">
              <a:spcBef>
                <a:spcPct val="0"/>
              </a:spcBef>
              <a:spcAft>
                <a:spcPct val="0"/>
              </a:spcAft>
            </a:pPr>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p:txBody>
      </p:sp>
      <p:sp>
        <p:nvSpPr>
          <p:cNvPr id="94215" name="Header Placeholder 10"/>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r>
              <a:rPr lang="en-US" smtClean="0">
                <a:latin typeface="Calibri" pitchFamily="34" charset="0"/>
              </a:rPr>
              <a:t>Microsoft SharePoint Server 2010 Ignite!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06500" name="Date Placeholder 7"/>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5AA1B52D-541E-4C90-A2B2-244A5D1E6802}" type="datetime1">
              <a:rPr lang="en-US">
                <a:latin typeface="Calibri" pitchFamily="34" charset="0"/>
              </a:rPr>
              <a:pPr fontAlgn="base">
                <a:spcBef>
                  <a:spcPct val="0"/>
                </a:spcBef>
                <a:spcAft>
                  <a:spcPct val="0"/>
                </a:spcAft>
              </a:pPr>
              <a:t>4/28/2010</a:t>
            </a:fld>
            <a:endParaRPr lang="en-US">
              <a:latin typeface="Calibri" pitchFamily="34" charset="0"/>
            </a:endParaRPr>
          </a:p>
        </p:txBody>
      </p:sp>
      <p:sp>
        <p:nvSpPr>
          <p:cNvPr id="106501" name="Slide Number Placeholder 8"/>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DE850308-65C7-4190-9675-44C348EC3FD9}" type="slidenum">
              <a:rPr lang="en-US">
                <a:latin typeface="Calibri" pitchFamily="34" charset="0"/>
              </a:rPr>
              <a:pPr fontAlgn="base">
                <a:spcBef>
                  <a:spcPct val="0"/>
                </a:spcBef>
                <a:spcAft>
                  <a:spcPct val="0"/>
                </a:spcAft>
              </a:pPr>
              <a:t>4</a:t>
            </a:fld>
            <a:endParaRPr lang="en-US">
              <a:latin typeface="Calibri" pitchFamily="34" charset="0"/>
            </a:endParaRPr>
          </a:p>
        </p:txBody>
      </p:sp>
      <p:sp>
        <p:nvSpPr>
          <p:cNvPr id="106502" name="Footer Placeholder 9"/>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r>
              <a:rPr lang="en-US" smtClean="0">
                <a:solidFill>
                  <a:srgbClr val="000000"/>
                </a:solidFill>
              </a:rPr>
              <a:t>© 2009 Microsoft Corporation. All rights reserved. Microsoft, Windows, Windows Vista and other product names are or may be registered trademarks and/or trademarks in the U.S. and/or other countries.</a:t>
            </a:r>
          </a:p>
          <a:p>
            <a:pPr fontAlgn="base">
              <a:spcBef>
                <a:spcPct val="0"/>
              </a:spcBef>
              <a:spcAft>
                <a:spcPct val="0"/>
              </a:spcAft>
            </a:pPr>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p:txBody>
      </p:sp>
      <p:sp>
        <p:nvSpPr>
          <p:cNvPr id="106503" name="Header Placeholder 10"/>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r>
              <a:rPr lang="en-US" smtClean="0">
                <a:latin typeface="Calibri" pitchFamily="34" charset="0"/>
              </a:rPr>
              <a:t>Microsoft SharePoint Server 2010 Ignite!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912813">
              <a:spcBef>
                <a:spcPct val="0"/>
              </a:spcBef>
              <a:spcAft>
                <a:spcPts val="338"/>
              </a:spcAft>
            </a:pPr>
            <a:endParaRPr lang="en-US" smtClean="0"/>
          </a:p>
        </p:txBody>
      </p:sp>
      <p:sp>
        <p:nvSpPr>
          <p:cNvPr id="107524"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r>
              <a:rPr lang="en-US" smtClean="0">
                <a:latin typeface="Calibri" pitchFamily="34" charset="0"/>
              </a:rPr>
              <a:t>Microsoft SharePoint Conference 2009</a:t>
            </a:r>
          </a:p>
        </p:txBody>
      </p:sp>
      <p:sp>
        <p:nvSpPr>
          <p:cNvPr id="10752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6690F35A-38C7-4052-B893-DF1E9428A8B4}" type="datetime1">
              <a:rPr lang="en-US">
                <a:latin typeface="Calibri" pitchFamily="34" charset="0"/>
              </a:rPr>
              <a:pPr fontAlgn="base">
                <a:spcBef>
                  <a:spcPct val="0"/>
                </a:spcBef>
                <a:spcAft>
                  <a:spcPct val="0"/>
                </a:spcAft>
              </a:pPr>
              <a:t>4/28/2010</a:t>
            </a:fld>
            <a:endParaRPr lang="en-US">
              <a:latin typeface="Calibri" pitchFamily="34" charset="0"/>
            </a:endParaRPr>
          </a:p>
        </p:txBody>
      </p:sp>
      <p:sp>
        <p:nvSpPr>
          <p:cNvPr id="10752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r>
              <a:rPr lang="en-US" smtClean="0">
                <a:solidFill>
                  <a:srgbClr val="000000"/>
                </a:solidFill>
                <a:latin typeface="Calibri" pitchFamily="34" charset="0"/>
              </a:rPr>
              <a:t>© 2009 Microsoft Corporation. All rights reserved. Microsoft, Windows, Windows Vista and other product names are or may be registered trademarks and/or trademarks in the U.S. and/or other countries.</a:t>
            </a:r>
          </a:p>
          <a:p>
            <a:pPr fontAlgn="base">
              <a:spcBef>
                <a:spcPct val="0"/>
              </a:spcBef>
              <a:spcAft>
                <a:spcPct val="0"/>
              </a:spcAft>
            </a:pPr>
            <a:r>
              <a:rPr lang="en-US"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Calibri" pitchFamily="34" charset="0"/>
              </a:rPr>
            </a:br>
            <a:r>
              <a:rPr lang="en-US" smtClean="0">
                <a:solidFill>
                  <a:srgbClr val="000000"/>
                </a:solidFill>
                <a:latin typeface="Calibri" pitchFamily="34" charset="0"/>
              </a:rPr>
              <a:t>MICROSOFT MAKES NO WARRANTIES, EXPRESS, IMPLIED OR STATUTORY, AS TO THE INFORMATION IN THIS PRESENTATION.</a:t>
            </a:r>
          </a:p>
        </p:txBody>
      </p:sp>
      <p:sp>
        <p:nvSpPr>
          <p:cNvPr id="107527"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207CE28B-3B81-46CA-839F-75251EC6C260}" type="slidenum">
              <a:rPr lang="en-US">
                <a:latin typeface="Calibri" pitchFamily="34" charset="0"/>
              </a:rPr>
              <a:pPr fontAlgn="base">
                <a:spcBef>
                  <a:spcPct val="0"/>
                </a:spcBef>
                <a:spcAft>
                  <a:spcPct val="0"/>
                </a:spcAft>
              </a:pPr>
              <a:t>6</a:t>
            </a:fld>
            <a:endParaRPr lang="en-US">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08548"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r>
              <a:rPr lang="en-US" smtClean="0">
                <a:latin typeface="Calibri" pitchFamily="34" charset="0"/>
              </a:rPr>
              <a:t>Microsoft SharePoint Conference 2009</a:t>
            </a:r>
          </a:p>
        </p:txBody>
      </p:sp>
      <p:sp>
        <p:nvSpPr>
          <p:cNvPr id="108549"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1F86D707-2521-4A05-A35E-BC879291B922}" type="datetime1">
              <a:rPr lang="en-US">
                <a:latin typeface="Calibri" pitchFamily="34" charset="0"/>
              </a:rPr>
              <a:pPr fontAlgn="base">
                <a:spcBef>
                  <a:spcPct val="0"/>
                </a:spcBef>
                <a:spcAft>
                  <a:spcPct val="0"/>
                </a:spcAft>
              </a:pPr>
              <a:t>4/28/2010</a:t>
            </a:fld>
            <a:endParaRPr lang="en-US">
              <a:latin typeface="Calibri" pitchFamily="34" charset="0"/>
            </a:endParaRPr>
          </a:p>
        </p:txBody>
      </p:sp>
      <p:sp>
        <p:nvSpPr>
          <p:cNvPr id="108550"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r>
              <a:rPr lang="en-US" smtClean="0">
                <a:solidFill>
                  <a:srgbClr val="000000"/>
                </a:solidFill>
                <a:latin typeface="Calibri" pitchFamily="34" charset="0"/>
              </a:rPr>
              <a:t>© 2009 Microsoft Corporation. All rights reserved. Microsoft, Windows, Windows Vista and other product names are or may be registered trademarks and/or trademarks in the U.S. and/or other countries.</a:t>
            </a:r>
          </a:p>
          <a:p>
            <a:pPr fontAlgn="base">
              <a:spcBef>
                <a:spcPct val="0"/>
              </a:spcBef>
              <a:spcAft>
                <a:spcPct val="0"/>
              </a:spcAft>
            </a:pPr>
            <a:r>
              <a:rPr lang="en-US"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Calibri" pitchFamily="34" charset="0"/>
              </a:rPr>
            </a:br>
            <a:r>
              <a:rPr lang="en-US" smtClean="0">
                <a:solidFill>
                  <a:srgbClr val="000000"/>
                </a:solidFill>
                <a:latin typeface="Calibri" pitchFamily="34" charset="0"/>
              </a:rPr>
              <a:t>MICROSOFT MAKES NO WARRANTIES, EXPRESS, IMPLIED OR STATUTORY, AS TO THE INFORMATION IN THIS PRESENTATION.</a:t>
            </a:r>
          </a:p>
        </p:txBody>
      </p:sp>
      <p:sp>
        <p:nvSpPr>
          <p:cNvPr id="108551"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9BAB16B5-4825-4089-97BC-D45A428BEDA3}" type="slidenum">
              <a:rPr lang="en-US">
                <a:latin typeface="Calibri" pitchFamily="34" charset="0"/>
              </a:rPr>
              <a:pPr fontAlgn="base">
                <a:spcBef>
                  <a:spcPct val="0"/>
                </a:spcBef>
                <a:spcAft>
                  <a:spcPct val="0"/>
                </a:spcAft>
              </a:pPr>
              <a:t>7</a:t>
            </a:fld>
            <a:endParaRPr lang="en-US">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09572"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r>
              <a:rPr lang="en-US" smtClean="0">
                <a:latin typeface="Calibri" pitchFamily="34" charset="0"/>
              </a:rPr>
              <a:t>Microsoft SharePoint Conference 2009</a:t>
            </a:r>
          </a:p>
        </p:txBody>
      </p:sp>
      <p:sp>
        <p:nvSpPr>
          <p:cNvPr id="109573"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637391F9-5741-4698-8F0C-0639D8897B06}" type="datetime1">
              <a:rPr lang="en-US">
                <a:latin typeface="Calibri" pitchFamily="34" charset="0"/>
              </a:rPr>
              <a:pPr fontAlgn="base">
                <a:spcBef>
                  <a:spcPct val="0"/>
                </a:spcBef>
                <a:spcAft>
                  <a:spcPct val="0"/>
                </a:spcAft>
              </a:pPr>
              <a:t>4/28/2010</a:t>
            </a:fld>
            <a:endParaRPr lang="en-US">
              <a:latin typeface="Calibri" pitchFamily="34" charset="0"/>
            </a:endParaRPr>
          </a:p>
        </p:txBody>
      </p:sp>
      <p:sp>
        <p:nvSpPr>
          <p:cNvPr id="109574"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r>
              <a:rPr lang="en-US" smtClean="0">
                <a:solidFill>
                  <a:srgbClr val="000000"/>
                </a:solidFill>
                <a:latin typeface="Calibri" pitchFamily="34" charset="0"/>
              </a:rPr>
              <a:t>© 2009 Microsoft Corporation. All rights reserved. Microsoft, Windows, Windows Vista and other product names are or may be registered trademarks and/or trademarks in the U.S. and/or other countries.</a:t>
            </a:r>
          </a:p>
          <a:p>
            <a:pPr fontAlgn="base">
              <a:spcBef>
                <a:spcPct val="0"/>
              </a:spcBef>
              <a:spcAft>
                <a:spcPct val="0"/>
              </a:spcAft>
            </a:pPr>
            <a:r>
              <a:rPr lang="en-US"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Calibri" pitchFamily="34" charset="0"/>
              </a:rPr>
            </a:br>
            <a:r>
              <a:rPr lang="en-US" smtClean="0">
                <a:solidFill>
                  <a:srgbClr val="000000"/>
                </a:solidFill>
                <a:latin typeface="Calibri" pitchFamily="34" charset="0"/>
              </a:rPr>
              <a:t>MICROSOFT MAKES NO WARRANTIES, EXPRESS, IMPLIED OR STATUTORY, AS TO THE INFORMATION IN THIS PRESENTATION.</a:t>
            </a:r>
          </a:p>
        </p:txBody>
      </p:sp>
      <p:sp>
        <p:nvSpPr>
          <p:cNvPr id="109575"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CA8B2C23-179F-4594-8C43-00EA665C48F4}" type="slidenum">
              <a:rPr lang="en-US">
                <a:latin typeface="Calibri" pitchFamily="34" charset="0"/>
              </a:rPr>
              <a:pPr fontAlgn="base">
                <a:spcBef>
                  <a:spcPct val="0"/>
                </a:spcBef>
                <a:spcAft>
                  <a:spcPct val="0"/>
                </a:spcAft>
              </a:pPr>
              <a:t>8</a:t>
            </a:fld>
            <a:endParaRPr lang="en-US">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10596"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endParaRPr lang="en-US" smtClean="0">
              <a:latin typeface="Calibri" pitchFamily="34" charset="0"/>
            </a:endParaRPr>
          </a:p>
        </p:txBody>
      </p:sp>
      <p:sp>
        <p:nvSpPr>
          <p:cNvPr id="110597"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0C1681ED-39AE-48CB-84E1-D19B7C41D9CD}" type="datetime8">
              <a:rPr lang="en-US">
                <a:latin typeface="Calibri" pitchFamily="34" charset="0"/>
              </a:rPr>
              <a:pPr fontAlgn="base">
                <a:spcBef>
                  <a:spcPct val="0"/>
                </a:spcBef>
                <a:spcAft>
                  <a:spcPct val="0"/>
                </a:spcAft>
              </a:pPr>
              <a:t>4/28/2010 2:05 PM</a:t>
            </a:fld>
            <a:endParaRPr lang="en-US">
              <a:latin typeface="Calibri" pitchFamily="34" charset="0"/>
            </a:endParaRPr>
          </a:p>
        </p:txBody>
      </p:sp>
      <p:sp>
        <p:nvSpPr>
          <p:cNvPr id="110598"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r>
              <a:rPr lang="en-US" smtClean="0">
                <a:solidFill>
                  <a:srgbClr val="000000"/>
                </a:solidFill>
              </a:rPr>
              <a:t>© 2007 Microsoft Corporation. All rights reserved. Microsoft, Windows, Windows Vista and other product names are or may be registered trademarks and/or trademarks in the U.S. and/or other countries.</a:t>
            </a:r>
          </a:p>
          <a:p>
            <a:pPr fontAlgn="base">
              <a:spcBef>
                <a:spcPct val="0"/>
              </a:spcBef>
              <a:spcAft>
                <a:spcPct val="0"/>
              </a:spcAft>
            </a:pPr>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pPr fontAlgn="base">
              <a:spcBef>
                <a:spcPct val="0"/>
              </a:spcBef>
              <a:spcAft>
                <a:spcPct val="0"/>
              </a:spcAft>
            </a:pPr>
            <a:endParaRPr lang="en-US" smtClean="0"/>
          </a:p>
        </p:txBody>
      </p:sp>
      <p:sp>
        <p:nvSpPr>
          <p:cNvPr id="110599"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E998CFCF-F5C4-459D-8269-00E2D9DD0797}" type="slidenum">
              <a:rPr lang="en-US">
                <a:latin typeface="Calibri" pitchFamily="34" charset="0"/>
              </a:rPr>
              <a:pPr fontAlgn="base">
                <a:spcBef>
                  <a:spcPct val="0"/>
                </a:spcBef>
                <a:spcAft>
                  <a:spcPct val="0"/>
                </a:spcAft>
              </a:pPr>
              <a:t>9</a:t>
            </a:fld>
            <a:endParaRPr lang="en-US">
              <a:latin typeface="Calibri"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11620" name="Date Placeholder 7"/>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77642784-04F2-42FF-BE45-029A98F1D642}" type="datetime1">
              <a:rPr lang="en-US">
                <a:latin typeface="Calibri" pitchFamily="34" charset="0"/>
              </a:rPr>
              <a:pPr fontAlgn="base">
                <a:spcBef>
                  <a:spcPct val="0"/>
                </a:spcBef>
                <a:spcAft>
                  <a:spcPct val="0"/>
                </a:spcAft>
              </a:pPr>
              <a:t>4/28/2010</a:t>
            </a:fld>
            <a:endParaRPr lang="en-US">
              <a:latin typeface="Calibri" pitchFamily="34" charset="0"/>
            </a:endParaRPr>
          </a:p>
        </p:txBody>
      </p:sp>
      <p:sp>
        <p:nvSpPr>
          <p:cNvPr id="111621" name="Slide Number Placeholder 8"/>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9686A0D0-8A7A-4F39-977D-5ECD12D6F578}" type="slidenum">
              <a:rPr lang="en-US">
                <a:latin typeface="Calibri" pitchFamily="34" charset="0"/>
              </a:rPr>
              <a:pPr fontAlgn="base">
                <a:spcBef>
                  <a:spcPct val="0"/>
                </a:spcBef>
                <a:spcAft>
                  <a:spcPct val="0"/>
                </a:spcAft>
              </a:pPr>
              <a:t>12</a:t>
            </a:fld>
            <a:endParaRPr lang="en-US">
              <a:latin typeface="Calibri" pitchFamily="34" charset="0"/>
            </a:endParaRPr>
          </a:p>
        </p:txBody>
      </p:sp>
      <p:sp>
        <p:nvSpPr>
          <p:cNvPr id="111622" name="Footer Placeholder 9"/>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r>
              <a:rPr lang="en-US" smtClean="0">
                <a:solidFill>
                  <a:srgbClr val="000000"/>
                </a:solidFill>
                <a:latin typeface="Calibri" pitchFamily="34" charset="0"/>
              </a:rPr>
              <a:t>© 2009 Microsoft Corporation. All rights reserved. Microsoft, Windows, Windows Vista and other product names are or may be registered trademarks and/or trademarks in the U.S. and/or other countries.</a:t>
            </a:r>
          </a:p>
          <a:p>
            <a:pPr fontAlgn="base">
              <a:spcBef>
                <a:spcPct val="0"/>
              </a:spcBef>
              <a:spcAft>
                <a:spcPct val="0"/>
              </a:spcAft>
            </a:pPr>
            <a:r>
              <a:rPr lang="en-US"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Calibri" pitchFamily="34" charset="0"/>
              </a:rPr>
            </a:br>
            <a:r>
              <a:rPr lang="en-US" smtClean="0">
                <a:solidFill>
                  <a:srgbClr val="000000"/>
                </a:solidFill>
                <a:latin typeface="Calibri" pitchFamily="34" charset="0"/>
              </a:rPr>
              <a:t>MICROSOFT MAKES NO WARRANTIES, EXPRESS, IMPLIED OR STATUTORY, AS TO THE INFORMATION IN THIS PRESENTATION.</a:t>
            </a:r>
          </a:p>
        </p:txBody>
      </p:sp>
      <p:sp>
        <p:nvSpPr>
          <p:cNvPr id="111623" name="Header Placeholder 10"/>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r>
              <a:rPr lang="en-US" smtClean="0">
                <a:latin typeface="Calibri" pitchFamily="34" charset="0"/>
              </a:rPr>
              <a:t>Microsoft SharePoint Conference 2009</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113668"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r>
              <a:rPr lang="en-US" smtClean="0">
                <a:latin typeface="Calibri" pitchFamily="34" charset="0"/>
              </a:rPr>
              <a:t>Microsoft SharePoint Conference 2009</a:t>
            </a:r>
          </a:p>
        </p:txBody>
      </p:sp>
      <p:sp>
        <p:nvSpPr>
          <p:cNvPr id="113669"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45DFBC7A-8971-4B15-BEB5-6273674EF1B4}" type="datetime1">
              <a:rPr lang="en-US">
                <a:latin typeface="Calibri" pitchFamily="34" charset="0"/>
              </a:rPr>
              <a:pPr fontAlgn="base">
                <a:spcBef>
                  <a:spcPct val="0"/>
                </a:spcBef>
                <a:spcAft>
                  <a:spcPct val="0"/>
                </a:spcAft>
              </a:pPr>
              <a:t>4/28/2010</a:t>
            </a:fld>
            <a:endParaRPr lang="en-US">
              <a:latin typeface="Calibri" pitchFamily="34" charset="0"/>
            </a:endParaRPr>
          </a:p>
        </p:txBody>
      </p:sp>
      <p:sp>
        <p:nvSpPr>
          <p:cNvPr id="113670"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r>
              <a:rPr lang="en-US" smtClean="0">
                <a:solidFill>
                  <a:srgbClr val="000000"/>
                </a:solidFill>
                <a:latin typeface="Calibri" pitchFamily="34" charset="0"/>
              </a:rPr>
              <a:t>© 2009 Microsoft Corporation. All rights reserved. Microsoft, Windows, Windows Vista and other product names are or may be registered trademarks and/or trademarks in the U.S. and/or other countries.</a:t>
            </a:r>
          </a:p>
          <a:p>
            <a:pPr fontAlgn="base">
              <a:spcBef>
                <a:spcPct val="0"/>
              </a:spcBef>
              <a:spcAft>
                <a:spcPct val="0"/>
              </a:spcAft>
            </a:pPr>
            <a:r>
              <a:rPr lang="en-US" smtClean="0">
                <a:solidFill>
                  <a:srgbClr val="000000"/>
                </a:solidFill>
                <a:latin typeface="Calibr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Calibri" pitchFamily="34" charset="0"/>
              </a:rPr>
            </a:br>
            <a:r>
              <a:rPr lang="en-US" smtClean="0">
                <a:solidFill>
                  <a:srgbClr val="000000"/>
                </a:solidFill>
                <a:latin typeface="Calibri" pitchFamily="34" charset="0"/>
              </a:rPr>
              <a:t>MICROSOFT MAKES NO WARRANTIES, EXPRESS, IMPLIED OR STATUTORY, AS TO THE INFORMATION IN THIS PRESENTATION.</a:t>
            </a:r>
          </a:p>
        </p:txBody>
      </p:sp>
      <p:sp>
        <p:nvSpPr>
          <p:cNvPr id="113671"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fontAlgn="base">
              <a:spcBef>
                <a:spcPct val="0"/>
              </a:spcBef>
              <a:spcAft>
                <a:spcPct val="0"/>
              </a:spcAft>
            </a:pPr>
            <a:fld id="{BFA90C17-4336-44BD-B98E-F217705E8072}" type="slidenum">
              <a:rPr lang="en-US">
                <a:latin typeface="Calibri" pitchFamily="34" charset="0"/>
              </a:rPr>
              <a:pPr fontAlgn="base">
                <a:spcBef>
                  <a:spcPct val="0"/>
                </a:spcBef>
                <a:spcAft>
                  <a:spcPct val="0"/>
                </a:spcAft>
              </a:pPr>
              <a:t>13</a:t>
            </a:fld>
            <a:endParaRPr lang="en-US">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447800"/>
            <a:ext cx="7681913" cy="1523495"/>
          </a:xfrm>
        </p:spPr>
        <p:txBody>
          <a:bodyPr anchor="b"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5638800"/>
            <a:ext cx="7681914" cy="443198"/>
          </a:xfrm>
        </p:spPr>
        <p:txBody>
          <a:bodyPr anchor="b" anchorCtr="0"/>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6260236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6"/>
          <p:cNvSpPr>
            <a:spLocks noGrp="1"/>
          </p:cNvSpPr>
          <p:nvPr>
            <p:ph type="sldNum" sz="quarter" idx="11"/>
          </p:nvPr>
        </p:nvSpPr>
        <p:spPr/>
        <p:txBody>
          <a:bodyPr/>
          <a:lstStyle>
            <a:lvl1pPr>
              <a:defRPr/>
            </a:lvl1pPr>
          </a:lstStyle>
          <a:p>
            <a:pPr>
              <a:defRPr/>
            </a:pPr>
            <a:fld id="{23EB7C44-847C-4204-B370-0CFA94E1D357}" type="slidenum">
              <a:rPr lang="en-US"/>
              <a:pPr>
                <a:defRPr/>
              </a:pPr>
              <a:t>‹#›</a:t>
            </a:fld>
            <a:endParaRPr lang="en-US"/>
          </a:p>
        </p:txBody>
      </p:sp>
      <p:sp>
        <p:nvSpPr>
          <p:cNvPr id="5" name="Footer Placeholder 7"/>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396070086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
        <p:nvSpPr>
          <p:cNvPr id="5" name="Slide Number Placeholder 4"/>
          <p:cNvSpPr>
            <a:spLocks noGrp="1"/>
          </p:cNvSpPr>
          <p:nvPr>
            <p:ph type="sldNum" sz="quarter" idx="12"/>
          </p:nvPr>
        </p:nvSpPr>
        <p:spPr>
          <a:xfrm>
            <a:off x="381000" y="5867400"/>
            <a:ext cx="2133600" cy="365125"/>
          </a:xfrm>
        </p:spPr>
        <p:txBody>
          <a:bodyPr/>
          <a:lstStyle>
            <a:lvl1pPr>
              <a:defRPr/>
            </a:lvl1pPr>
          </a:lstStyle>
          <a:p>
            <a:pPr>
              <a:defRPr/>
            </a:pPr>
            <a:fld id="{3CF1F1E7-B482-4187-8539-58FAD8638628}" type="slidenum">
              <a:rPr lang="en-US"/>
              <a:pPr>
                <a:defRPr/>
              </a:pPr>
              <a:t>‹#›</a:t>
            </a:fld>
            <a:endParaRPr lang="en-US"/>
          </a:p>
        </p:txBody>
      </p:sp>
      <p:sp>
        <p:nvSpPr>
          <p:cNvPr id="7" name="Footer Placeholder 6"/>
          <p:cNvSpPr>
            <a:spLocks noGrp="1"/>
          </p:cNvSpPr>
          <p:nvPr>
            <p:ph type="ftr" sz="quarter" idx="13"/>
          </p:nvPr>
        </p:nvSpPr>
        <p:spPr>
          <a:xfrm>
            <a:off x="3124200" y="5867400"/>
            <a:ext cx="2895600" cy="365125"/>
          </a:xfrm>
        </p:spPr>
        <p:txBody>
          <a:bodyPr/>
          <a:lstStyle>
            <a:lvl1pPr algn="ctr">
              <a:defRPr smtClean="0"/>
            </a:lvl1pPr>
          </a:lstStyle>
          <a:p>
            <a:pPr>
              <a:defRPr/>
            </a:pPr>
            <a:endParaRPr lang="en-US" dirty="0"/>
          </a:p>
        </p:txBody>
      </p:sp>
    </p:spTree>
    <p:extLst>
      <p:ext uri="{BB962C8B-B14F-4D97-AF65-F5344CB8AC3E}">
        <p14:creationId xmlns:p14="http://schemas.microsoft.com/office/powerpoint/2010/main" val="46303303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0E9203C0-0D9F-4969-9C3A-A6CFBF2A6688}" type="slidenum">
              <a:rPr lang="en-US"/>
              <a:pPr>
                <a:defRPr/>
              </a:pPr>
              <a:t>‹#›</a:t>
            </a:fld>
            <a:endParaRPr lang="en-US"/>
          </a:p>
        </p:txBody>
      </p:sp>
    </p:spTree>
    <p:extLst>
      <p:ext uri="{BB962C8B-B14F-4D97-AF65-F5344CB8AC3E}">
        <p14:creationId xmlns:p14="http://schemas.microsoft.com/office/powerpoint/2010/main" val="24028907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447800"/>
            <a:ext cx="7681913" cy="1523495"/>
          </a:xfrm>
        </p:spPr>
        <p:txBody>
          <a:bodyPr anchor="b"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5638800"/>
            <a:ext cx="7681914" cy="443198"/>
          </a:xfrm>
        </p:spPr>
        <p:txBody>
          <a:bodyPr anchor="b" anchorCtr="0"/>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17797371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013" y="686053"/>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5638800"/>
            <a:ext cx="7043208" cy="443198"/>
          </a:xfrm>
        </p:spPr>
        <p:txBody>
          <a:bodyPr anchor="b" anchorCtr="0"/>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3187006"/>
            <a:ext cx="7690114" cy="138499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1" u="none" strike="noStrike" kern="1200" cap="none" spc="-642" normalizeH="0" baseline="0" noProof="0" dirty="0" smtClean="0">
                <a:ln w="11430"/>
                <a:gradFill>
                  <a:gsLst>
                    <a:gs pos="0">
                      <a:schemeClr val="tx1"/>
                    </a:gs>
                    <a:gs pos="100000">
                      <a:schemeClr val="tx1"/>
                    </a:gs>
                  </a:gsLst>
                  <a:lin ang="5400000" scaled="0"/>
                </a:gradFill>
                <a:effectLst/>
                <a:uLnTx/>
                <a:uFillTx/>
                <a:latin typeface="+mj-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3188462519"/>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grpSp>
        <p:nvGrpSpPr>
          <p:cNvPr id="4" name="Group 9"/>
          <p:cNvGrpSpPr>
            <a:grpSpLocks/>
          </p:cNvGrpSpPr>
          <p:nvPr/>
        </p:nvGrpSpPr>
        <p:grpSpPr bwMode="auto">
          <a:xfrm>
            <a:off x="6477000" y="6451600"/>
            <a:ext cx="2286000" cy="254000"/>
            <a:chOff x="6477000" y="6451559"/>
            <a:chExt cx="2286000" cy="254041"/>
          </a:xfrm>
        </p:grpSpPr>
        <p:sp>
          <p:nvSpPr>
            <p:cNvPr id="6" name="TextBox 5"/>
            <p:cNvSpPr txBox="1"/>
            <p:nvPr userDrawn="1"/>
          </p:nvSpPr>
          <p:spPr>
            <a:xfrm>
              <a:off x="8001000" y="6527759"/>
              <a:ext cx="762000" cy="166199"/>
            </a:xfrm>
            <a:prstGeom prst="rect">
              <a:avLst/>
            </a:prstGeom>
            <a:noFill/>
          </p:spPr>
          <p:txBody>
            <a:bodyPr lIns="0" tIns="0" rIns="0" bIns="0">
              <a:spAutoFit/>
            </a:bodyPr>
            <a:lstStyle/>
            <a:p>
              <a:pPr fontAlgn="auto">
                <a:lnSpc>
                  <a:spcPct val="90000"/>
                </a:lnSpc>
                <a:spcBef>
                  <a:spcPts val="0"/>
                </a:spcBef>
                <a:spcAft>
                  <a:spcPts val="0"/>
                </a:spcAft>
                <a:defRPr/>
              </a:pPr>
              <a:r>
                <a:rPr lang="en-US" sz="1200" dirty="0">
                  <a:gradFill>
                    <a:gsLst>
                      <a:gs pos="0">
                        <a:schemeClr val="tx1"/>
                      </a:gs>
                      <a:gs pos="86000">
                        <a:schemeClr val="tx1"/>
                      </a:gs>
                    </a:gsLst>
                    <a:lin ang="5400000" scaled="0"/>
                  </a:gradFill>
                  <a:latin typeface="+mn-lt"/>
                  <a:cs typeface="+mn-cs"/>
                </a:rPr>
                <a:t>Ignite</a:t>
              </a:r>
            </a:p>
          </p:txBody>
        </p:sp>
        <p:pic>
          <p:nvPicPr>
            <p:cNvPr id="7"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477000" y="6451559"/>
              <a:ext cx="1385887" cy="254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userDrawn="1"/>
          </p:nvCxnSpPr>
          <p:spPr>
            <a:xfrm rot="5400000">
              <a:off x="7810482" y="6565877"/>
              <a:ext cx="228637"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381000" y="228600"/>
            <a:ext cx="8382000" cy="666385"/>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6"/>
          <p:cNvSpPr>
            <a:spLocks noGrp="1"/>
          </p:cNvSpPr>
          <p:nvPr>
            <p:ph type="sldNum" sz="quarter" idx="11"/>
          </p:nvPr>
        </p:nvSpPr>
        <p:spPr/>
        <p:txBody>
          <a:bodyPr/>
          <a:lstStyle>
            <a:lvl1pPr>
              <a:defRPr/>
            </a:lvl1pPr>
          </a:lstStyle>
          <a:p>
            <a:pPr>
              <a:defRPr/>
            </a:pPr>
            <a:fld id="{3ECC8A72-354B-4928-8698-8BA9D258F5CE}" type="slidenum">
              <a:rPr lang="en-US"/>
              <a:pPr>
                <a:defRPr/>
              </a:pPr>
              <a:t>‹#›</a:t>
            </a:fld>
            <a:endParaRPr lang="en-US"/>
          </a:p>
        </p:txBody>
      </p:sp>
      <p:sp>
        <p:nvSpPr>
          <p:cNvPr id="10" name="Footer Placeholder 7"/>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372387790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7"/>
          <p:cNvGrpSpPr>
            <a:grpSpLocks/>
          </p:cNvGrpSpPr>
          <p:nvPr/>
        </p:nvGrpSpPr>
        <p:grpSpPr bwMode="auto">
          <a:xfrm>
            <a:off x="6477000" y="6451600"/>
            <a:ext cx="2286000" cy="254000"/>
            <a:chOff x="6477000" y="6451559"/>
            <a:chExt cx="2286000" cy="254041"/>
          </a:xfrm>
        </p:grpSpPr>
        <p:sp>
          <p:nvSpPr>
            <p:cNvPr id="5" name="TextBox 4"/>
            <p:cNvSpPr txBox="1"/>
            <p:nvPr userDrawn="1"/>
          </p:nvSpPr>
          <p:spPr>
            <a:xfrm>
              <a:off x="8001000" y="6527759"/>
              <a:ext cx="762000" cy="166199"/>
            </a:xfrm>
            <a:prstGeom prst="rect">
              <a:avLst/>
            </a:prstGeom>
            <a:noFill/>
          </p:spPr>
          <p:txBody>
            <a:bodyPr lIns="0" tIns="0" rIns="0" bIns="0">
              <a:spAutoFit/>
            </a:bodyPr>
            <a:lstStyle/>
            <a:p>
              <a:pPr fontAlgn="auto">
                <a:lnSpc>
                  <a:spcPct val="90000"/>
                </a:lnSpc>
                <a:spcBef>
                  <a:spcPts val="0"/>
                </a:spcBef>
                <a:spcAft>
                  <a:spcPts val="0"/>
                </a:spcAft>
                <a:defRPr/>
              </a:pPr>
              <a:r>
                <a:rPr lang="en-US" sz="1200" dirty="0">
                  <a:gradFill>
                    <a:gsLst>
                      <a:gs pos="0">
                        <a:schemeClr val="tx1"/>
                      </a:gs>
                      <a:gs pos="86000">
                        <a:schemeClr val="tx1"/>
                      </a:gs>
                    </a:gsLst>
                    <a:lin ang="5400000" scaled="0"/>
                  </a:gradFill>
                  <a:latin typeface="+mn-lt"/>
                  <a:cs typeface="+mn-cs"/>
                </a:rPr>
                <a:t>Ignite</a:t>
              </a:r>
            </a:p>
          </p:txBody>
        </p:sp>
        <p:pic>
          <p:nvPicPr>
            <p:cNvPr id="6"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477000" y="6451559"/>
              <a:ext cx="1385887" cy="254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userDrawn="1"/>
          </p:nvCxnSpPr>
          <p:spPr>
            <a:xfrm rot="5400000">
              <a:off x="7810482" y="6565877"/>
              <a:ext cx="228637"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799"/>
            <a:ext cx="8382000"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5"/>
          <p:cNvSpPr>
            <a:spLocks noGrp="1"/>
          </p:cNvSpPr>
          <p:nvPr>
            <p:ph type="sldNum" sz="quarter" idx="10"/>
          </p:nvPr>
        </p:nvSpPr>
        <p:spPr/>
        <p:txBody>
          <a:bodyPr/>
          <a:lstStyle>
            <a:lvl1pPr>
              <a:defRPr/>
            </a:lvl1pPr>
          </a:lstStyle>
          <a:p>
            <a:pPr>
              <a:defRPr/>
            </a:pPr>
            <a:fld id="{A7266336-A6AA-4E03-94E0-70FB1D53152C}" type="slidenum">
              <a:rPr lang="en-US"/>
              <a:pPr>
                <a:defRPr/>
              </a:pPr>
              <a:t>‹#›</a:t>
            </a:fld>
            <a:endParaRPr lang="en-US"/>
          </a:p>
        </p:txBody>
      </p:sp>
      <p:sp>
        <p:nvSpPr>
          <p:cNvPr id="9" name="Footer Placeholder 6"/>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83066243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799"/>
            <a:ext cx="4114800" cy="2093567"/>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799"/>
            <a:ext cx="4114800" cy="2093567"/>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3"/>
          <p:cNvSpPr>
            <a:spLocks noGrp="1"/>
          </p:cNvSpPr>
          <p:nvPr>
            <p:ph type="ftr" sz="quarter" idx="10"/>
          </p:nvPr>
        </p:nvSpPr>
        <p:spPr/>
        <p:txBody>
          <a:bodyPr/>
          <a:lstStyle>
            <a:lvl1pPr>
              <a:defRPr/>
            </a:lvl1pPr>
          </a:lstStyle>
          <a:p>
            <a:pPr>
              <a:defRPr/>
            </a:pPr>
            <a:endParaRPr lang="en-US" dirty="0"/>
          </a:p>
        </p:txBody>
      </p:sp>
      <p:sp>
        <p:nvSpPr>
          <p:cNvPr id="6" name="Slide Number Placeholder 4"/>
          <p:cNvSpPr>
            <a:spLocks noGrp="1"/>
          </p:cNvSpPr>
          <p:nvPr>
            <p:ph type="sldNum" sz="quarter" idx="11"/>
          </p:nvPr>
        </p:nvSpPr>
        <p:spPr/>
        <p:txBody>
          <a:bodyPr/>
          <a:lstStyle>
            <a:lvl1pPr>
              <a:defRPr/>
            </a:lvl1pPr>
          </a:lstStyle>
          <a:p>
            <a:pPr>
              <a:defRPr/>
            </a:pPr>
            <a:fld id="{3894DF99-14E0-4BC7-BE0D-046C30B1C103}" type="slidenum">
              <a:rPr lang="en-US"/>
              <a:pPr>
                <a:defRPr/>
              </a:pPr>
              <a:t>‹#›</a:t>
            </a:fld>
            <a:endParaRPr lang="en-US"/>
          </a:p>
        </p:txBody>
      </p:sp>
    </p:spTree>
    <p:extLst>
      <p:ext uri="{BB962C8B-B14F-4D97-AF65-F5344CB8AC3E}">
        <p14:creationId xmlns:p14="http://schemas.microsoft.com/office/powerpoint/2010/main" val="25604635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726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7800"/>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726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3"/>
          <p:cNvSpPr>
            <a:spLocks noGrp="1"/>
          </p:cNvSpPr>
          <p:nvPr>
            <p:ph type="ftr" sz="quarter" idx="10"/>
          </p:nvPr>
        </p:nvSpPr>
        <p:spPr/>
        <p:txBody>
          <a:bodyPr/>
          <a:lstStyle>
            <a:lvl1pPr>
              <a:defRPr/>
            </a:lvl1pPr>
          </a:lstStyle>
          <a:p>
            <a:pPr>
              <a:defRPr/>
            </a:pPr>
            <a:endParaRPr lang="en-US" dirty="0"/>
          </a:p>
        </p:txBody>
      </p:sp>
      <p:sp>
        <p:nvSpPr>
          <p:cNvPr id="8" name="Slide Number Placeholder 4"/>
          <p:cNvSpPr>
            <a:spLocks noGrp="1"/>
          </p:cNvSpPr>
          <p:nvPr>
            <p:ph type="sldNum" sz="quarter" idx="11"/>
          </p:nvPr>
        </p:nvSpPr>
        <p:spPr/>
        <p:txBody>
          <a:bodyPr/>
          <a:lstStyle>
            <a:lvl1pPr>
              <a:defRPr/>
            </a:lvl1pPr>
          </a:lstStyle>
          <a:p>
            <a:pPr>
              <a:defRPr/>
            </a:pPr>
            <a:fld id="{A65CAE7E-81D4-4049-A5E8-B08B70BC57C4}" type="slidenum">
              <a:rPr lang="en-US"/>
              <a:pPr>
                <a:defRPr/>
              </a:pPr>
              <a:t>‹#›</a:t>
            </a:fld>
            <a:endParaRPr lang="en-US"/>
          </a:p>
        </p:txBody>
      </p:sp>
    </p:spTree>
    <p:extLst>
      <p:ext uri="{BB962C8B-B14F-4D97-AF65-F5344CB8AC3E}">
        <p14:creationId xmlns:p14="http://schemas.microsoft.com/office/powerpoint/2010/main" val="201152015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6477000" y="6451600"/>
            <a:ext cx="2286000" cy="254000"/>
            <a:chOff x="6477000" y="6451559"/>
            <a:chExt cx="2286000" cy="254041"/>
          </a:xfrm>
        </p:grpSpPr>
        <p:sp>
          <p:nvSpPr>
            <p:cNvPr id="4" name="TextBox 3"/>
            <p:cNvSpPr txBox="1"/>
            <p:nvPr userDrawn="1"/>
          </p:nvSpPr>
          <p:spPr>
            <a:xfrm>
              <a:off x="8001000" y="6527759"/>
              <a:ext cx="762000" cy="166199"/>
            </a:xfrm>
            <a:prstGeom prst="rect">
              <a:avLst/>
            </a:prstGeom>
            <a:noFill/>
          </p:spPr>
          <p:txBody>
            <a:bodyPr lIns="0" tIns="0" rIns="0" bIns="0">
              <a:spAutoFit/>
            </a:bodyPr>
            <a:lstStyle/>
            <a:p>
              <a:pPr fontAlgn="auto">
                <a:lnSpc>
                  <a:spcPct val="90000"/>
                </a:lnSpc>
                <a:spcBef>
                  <a:spcPts val="0"/>
                </a:spcBef>
                <a:spcAft>
                  <a:spcPts val="0"/>
                </a:spcAft>
                <a:defRPr/>
              </a:pPr>
              <a:r>
                <a:rPr lang="en-US" sz="1200" dirty="0">
                  <a:gradFill>
                    <a:gsLst>
                      <a:gs pos="0">
                        <a:schemeClr val="tx1"/>
                      </a:gs>
                      <a:gs pos="86000">
                        <a:schemeClr val="tx1"/>
                      </a:gs>
                    </a:gsLst>
                    <a:lin ang="5400000" scaled="0"/>
                  </a:gradFill>
                  <a:latin typeface="+mn-lt"/>
                  <a:cs typeface="+mn-cs"/>
                </a:rPr>
                <a:t>Ignite</a:t>
              </a:r>
            </a:p>
          </p:txBody>
        </p:sp>
        <p:pic>
          <p:nvPicPr>
            <p:cNvPr id="5"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477000" y="6451559"/>
              <a:ext cx="1385887" cy="254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userDrawn="1"/>
          </p:nvCxnSpPr>
          <p:spPr>
            <a:xfrm rot="5400000">
              <a:off x="7810482" y="6565877"/>
              <a:ext cx="228637"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mtClean="0"/>
              <a:t>Click to edit Master title style</a:t>
            </a:r>
            <a:endParaRPr lang="en-US"/>
          </a:p>
        </p:txBody>
      </p:sp>
      <p:sp>
        <p:nvSpPr>
          <p:cNvPr id="7" name="Slide Number Placeholder 4"/>
          <p:cNvSpPr>
            <a:spLocks noGrp="1"/>
          </p:cNvSpPr>
          <p:nvPr>
            <p:ph type="sldNum" sz="quarter" idx="10"/>
          </p:nvPr>
        </p:nvSpPr>
        <p:spPr/>
        <p:txBody>
          <a:bodyPr/>
          <a:lstStyle>
            <a:lvl1pPr>
              <a:defRPr/>
            </a:lvl1pPr>
          </a:lstStyle>
          <a:p>
            <a:pPr>
              <a:defRPr/>
            </a:pPr>
            <a:fld id="{15AD1493-8BF9-42AC-B149-7D376064F9B9}" type="slidenum">
              <a:rPr lang="en-US"/>
              <a:pPr>
                <a:defRPr/>
              </a:pPr>
              <a:t>‹#›</a:t>
            </a:fld>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1422291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013" y="686053"/>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5638800"/>
            <a:ext cx="7043208" cy="443198"/>
          </a:xfrm>
        </p:spPr>
        <p:txBody>
          <a:bodyPr anchor="b" anchorCtr="0"/>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3187006"/>
            <a:ext cx="7690114" cy="138499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1" u="none" strike="noStrike" kern="1200" cap="none" spc="-642" normalizeH="0" baseline="0" noProof="0" dirty="0" smtClean="0">
                <a:ln w="11430"/>
                <a:gradFill>
                  <a:gsLst>
                    <a:gs pos="0">
                      <a:schemeClr val="tx1"/>
                    </a:gs>
                    <a:gs pos="100000">
                      <a:schemeClr val="tx1"/>
                    </a:gs>
                  </a:gsLst>
                  <a:lin ang="5400000" scaled="0"/>
                </a:gradFill>
                <a:effectLst/>
                <a:uLnTx/>
                <a:uFillTx/>
                <a:latin typeface="+mj-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77441337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517231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WALKIN (Option A) - Prints in GRAYSCALE">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066800"/>
            <a:ext cx="3781425"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4267200" y="3352800"/>
            <a:ext cx="2209800" cy="387798"/>
          </a:xfrm>
          <a:prstGeom prst="rect">
            <a:avLst/>
          </a:prstGeom>
          <a:noFill/>
        </p:spPr>
        <p:txBody>
          <a:bodyPr lIns="0" tIns="0" rIns="0" bIns="0">
            <a:spAutoFit/>
          </a:bodyPr>
          <a:lstStyle/>
          <a:p>
            <a:pPr algn="ctr" fontAlgn="auto">
              <a:lnSpc>
                <a:spcPct val="90000"/>
              </a:lnSpc>
              <a:spcBef>
                <a:spcPts val="0"/>
              </a:spcBef>
              <a:spcAft>
                <a:spcPts val="0"/>
              </a:spcAft>
              <a:defRPr/>
            </a:pPr>
            <a:r>
              <a:rPr lang="en-US" sz="2800" dirty="0">
                <a:gradFill>
                  <a:gsLst>
                    <a:gs pos="0">
                      <a:schemeClr val="tx1"/>
                    </a:gs>
                    <a:gs pos="86000">
                      <a:schemeClr val="tx1"/>
                    </a:gs>
                  </a:gsLst>
                  <a:lin ang="5400000" scaled="0"/>
                </a:gradFill>
                <a:latin typeface="+mn-lt"/>
                <a:cs typeface="+mn-cs"/>
              </a:rPr>
              <a:t>Ignite</a:t>
            </a:r>
          </a:p>
        </p:txBody>
      </p:sp>
    </p:spTree>
    <p:extLst>
      <p:ext uri="{BB962C8B-B14F-4D97-AF65-F5344CB8AC3E}">
        <p14:creationId xmlns:p14="http://schemas.microsoft.com/office/powerpoint/2010/main" val="2681458276"/>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6"/>
          <p:cNvSpPr>
            <a:spLocks noGrp="1"/>
          </p:cNvSpPr>
          <p:nvPr>
            <p:ph type="sldNum" sz="quarter" idx="11"/>
          </p:nvPr>
        </p:nvSpPr>
        <p:spPr/>
        <p:txBody>
          <a:bodyPr/>
          <a:lstStyle>
            <a:lvl1pPr>
              <a:defRPr/>
            </a:lvl1pPr>
          </a:lstStyle>
          <a:p>
            <a:pPr>
              <a:defRPr/>
            </a:pPr>
            <a:fld id="{91CE5875-D065-4080-9EFD-9D7BB4AE3BB8}" type="slidenum">
              <a:rPr lang="en-US"/>
              <a:pPr>
                <a:defRPr/>
              </a:pPr>
              <a:t>‹#›</a:t>
            </a:fld>
            <a:endParaRPr lang="en-US"/>
          </a:p>
        </p:txBody>
      </p:sp>
      <p:sp>
        <p:nvSpPr>
          <p:cNvPr id="5" name="Footer Placeholder 7"/>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422443630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
        <p:nvSpPr>
          <p:cNvPr id="5" name="Slide Number Placeholder 4"/>
          <p:cNvSpPr>
            <a:spLocks noGrp="1"/>
          </p:cNvSpPr>
          <p:nvPr>
            <p:ph type="sldNum" sz="quarter" idx="12"/>
          </p:nvPr>
        </p:nvSpPr>
        <p:spPr>
          <a:xfrm>
            <a:off x="381000" y="5867400"/>
            <a:ext cx="2133600" cy="365125"/>
          </a:xfrm>
        </p:spPr>
        <p:txBody>
          <a:bodyPr/>
          <a:lstStyle>
            <a:lvl1pPr>
              <a:defRPr/>
            </a:lvl1pPr>
          </a:lstStyle>
          <a:p>
            <a:pPr>
              <a:defRPr/>
            </a:pPr>
            <a:fld id="{148E79D7-EA78-4A7E-A515-871F64F3E501}" type="slidenum">
              <a:rPr lang="en-US"/>
              <a:pPr>
                <a:defRPr/>
              </a:pPr>
              <a:t>‹#›</a:t>
            </a:fld>
            <a:endParaRPr lang="en-US"/>
          </a:p>
        </p:txBody>
      </p:sp>
      <p:sp>
        <p:nvSpPr>
          <p:cNvPr id="7" name="Footer Placeholder 6"/>
          <p:cNvSpPr>
            <a:spLocks noGrp="1"/>
          </p:cNvSpPr>
          <p:nvPr>
            <p:ph type="ftr" sz="quarter" idx="13"/>
          </p:nvPr>
        </p:nvSpPr>
        <p:spPr>
          <a:xfrm>
            <a:off x="3124200" y="5867400"/>
            <a:ext cx="2895600" cy="365125"/>
          </a:xfrm>
        </p:spPr>
        <p:txBody>
          <a:bodyPr/>
          <a:lstStyle>
            <a:lvl1pPr algn="ctr">
              <a:defRPr smtClean="0"/>
            </a:lvl1pPr>
          </a:lstStyle>
          <a:p>
            <a:pPr>
              <a:defRPr/>
            </a:pPr>
            <a:endParaRPr lang="en-US" dirty="0"/>
          </a:p>
        </p:txBody>
      </p:sp>
    </p:spTree>
    <p:extLst>
      <p:ext uri="{BB962C8B-B14F-4D97-AF65-F5344CB8AC3E}">
        <p14:creationId xmlns:p14="http://schemas.microsoft.com/office/powerpoint/2010/main" val="176736692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35DB97C5-A0D7-4733-8999-F0D68A1FAD41}" type="slidenum">
              <a:rPr lang="en-US"/>
              <a:pPr>
                <a:defRPr/>
              </a:pPr>
              <a:t>‹#›</a:t>
            </a:fld>
            <a:endParaRPr lang="en-US"/>
          </a:p>
        </p:txBody>
      </p:sp>
    </p:spTree>
    <p:extLst>
      <p:ext uri="{BB962C8B-B14F-4D97-AF65-F5344CB8AC3E}">
        <p14:creationId xmlns:p14="http://schemas.microsoft.com/office/powerpoint/2010/main" val="109231711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447800"/>
            <a:ext cx="7681913" cy="1523495"/>
          </a:xfrm>
        </p:spPr>
        <p:txBody>
          <a:bodyPr anchor="b"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5638800"/>
            <a:ext cx="7681914" cy="443198"/>
          </a:xfrm>
        </p:spPr>
        <p:txBody>
          <a:bodyPr anchor="b" anchorCtr="0"/>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01133383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013" y="686053"/>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5638800"/>
            <a:ext cx="7043208" cy="443198"/>
          </a:xfrm>
        </p:spPr>
        <p:txBody>
          <a:bodyPr anchor="b" anchorCtr="0"/>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p:nvPr>
        </p:nvSpPr>
        <p:spPr>
          <a:xfrm>
            <a:off x="722049" y="3187006"/>
            <a:ext cx="7690114" cy="138499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1" u="none" strike="noStrike" kern="1200" cap="none" spc="-642" normalizeH="0" baseline="0" noProof="0" dirty="0" smtClean="0">
                <a:ln w="11430"/>
                <a:gradFill>
                  <a:gsLst>
                    <a:gs pos="0">
                      <a:schemeClr val="tx1"/>
                    </a:gs>
                    <a:gs pos="100000">
                      <a:schemeClr val="tx1"/>
                    </a:gs>
                  </a:gsLst>
                  <a:lin ang="5400000" scaled="0"/>
                </a:gradFill>
                <a:effectLst/>
                <a:uLnTx/>
                <a:uFillTx/>
                <a:latin typeface="+mj-lt"/>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11481407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grpSp>
        <p:nvGrpSpPr>
          <p:cNvPr id="4" name="Group 9"/>
          <p:cNvGrpSpPr>
            <a:grpSpLocks/>
          </p:cNvGrpSpPr>
          <p:nvPr/>
        </p:nvGrpSpPr>
        <p:grpSpPr bwMode="auto">
          <a:xfrm>
            <a:off x="6477000" y="6451600"/>
            <a:ext cx="2286000" cy="254000"/>
            <a:chOff x="6477000" y="6451559"/>
            <a:chExt cx="2286000" cy="254041"/>
          </a:xfrm>
        </p:grpSpPr>
        <p:sp>
          <p:nvSpPr>
            <p:cNvPr id="6" name="TextBox 5"/>
            <p:cNvSpPr txBox="1"/>
            <p:nvPr userDrawn="1"/>
          </p:nvSpPr>
          <p:spPr>
            <a:xfrm>
              <a:off x="8001000" y="6527759"/>
              <a:ext cx="762000" cy="166199"/>
            </a:xfrm>
            <a:prstGeom prst="rect">
              <a:avLst/>
            </a:prstGeom>
            <a:noFill/>
          </p:spPr>
          <p:txBody>
            <a:bodyPr lIns="0" tIns="0" rIns="0" bIns="0">
              <a:spAutoFit/>
            </a:bodyPr>
            <a:lstStyle/>
            <a:p>
              <a:pPr fontAlgn="auto">
                <a:lnSpc>
                  <a:spcPct val="90000"/>
                </a:lnSpc>
                <a:spcBef>
                  <a:spcPts val="0"/>
                </a:spcBef>
                <a:spcAft>
                  <a:spcPts val="0"/>
                </a:spcAft>
                <a:defRPr/>
              </a:pPr>
              <a:r>
                <a:rPr lang="en-US" sz="1200" dirty="0">
                  <a:gradFill>
                    <a:gsLst>
                      <a:gs pos="0">
                        <a:schemeClr val="tx1"/>
                      </a:gs>
                      <a:gs pos="86000">
                        <a:schemeClr val="tx1"/>
                      </a:gs>
                    </a:gsLst>
                    <a:lin ang="5400000" scaled="0"/>
                  </a:gradFill>
                  <a:latin typeface="+mn-lt"/>
                  <a:cs typeface="+mn-cs"/>
                </a:rPr>
                <a:t>Ignite</a:t>
              </a:r>
            </a:p>
          </p:txBody>
        </p:sp>
        <p:pic>
          <p:nvPicPr>
            <p:cNvPr id="7"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477000" y="6451559"/>
              <a:ext cx="1385887" cy="254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userDrawn="1"/>
          </p:nvCxnSpPr>
          <p:spPr>
            <a:xfrm rot="5400000">
              <a:off x="7810482" y="6565877"/>
              <a:ext cx="228637"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381000" y="228600"/>
            <a:ext cx="8382000" cy="666385"/>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6"/>
          <p:cNvSpPr>
            <a:spLocks noGrp="1"/>
          </p:cNvSpPr>
          <p:nvPr>
            <p:ph type="sldNum" sz="quarter" idx="11"/>
          </p:nvPr>
        </p:nvSpPr>
        <p:spPr/>
        <p:txBody>
          <a:bodyPr/>
          <a:lstStyle>
            <a:lvl1pPr>
              <a:defRPr/>
            </a:lvl1pPr>
          </a:lstStyle>
          <a:p>
            <a:pPr>
              <a:defRPr/>
            </a:pPr>
            <a:fld id="{9FAB5CD9-CBA0-4E2B-A3CE-0FE78842E69D}" type="slidenum">
              <a:rPr lang="en-US"/>
              <a:pPr>
                <a:defRPr/>
              </a:pPr>
              <a:t>‹#›</a:t>
            </a:fld>
            <a:endParaRPr lang="en-US"/>
          </a:p>
        </p:txBody>
      </p:sp>
      <p:sp>
        <p:nvSpPr>
          <p:cNvPr id="10" name="Footer Placeholder 7"/>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292031811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7"/>
          <p:cNvGrpSpPr>
            <a:grpSpLocks/>
          </p:cNvGrpSpPr>
          <p:nvPr/>
        </p:nvGrpSpPr>
        <p:grpSpPr bwMode="auto">
          <a:xfrm>
            <a:off x="6477000" y="6451600"/>
            <a:ext cx="2286000" cy="254000"/>
            <a:chOff x="6477000" y="6451559"/>
            <a:chExt cx="2286000" cy="254041"/>
          </a:xfrm>
        </p:grpSpPr>
        <p:sp>
          <p:nvSpPr>
            <p:cNvPr id="5" name="TextBox 4"/>
            <p:cNvSpPr txBox="1"/>
            <p:nvPr userDrawn="1"/>
          </p:nvSpPr>
          <p:spPr>
            <a:xfrm>
              <a:off x="8001000" y="6527759"/>
              <a:ext cx="762000" cy="166199"/>
            </a:xfrm>
            <a:prstGeom prst="rect">
              <a:avLst/>
            </a:prstGeom>
            <a:noFill/>
          </p:spPr>
          <p:txBody>
            <a:bodyPr lIns="0" tIns="0" rIns="0" bIns="0">
              <a:spAutoFit/>
            </a:bodyPr>
            <a:lstStyle/>
            <a:p>
              <a:pPr fontAlgn="auto">
                <a:lnSpc>
                  <a:spcPct val="90000"/>
                </a:lnSpc>
                <a:spcBef>
                  <a:spcPts val="0"/>
                </a:spcBef>
                <a:spcAft>
                  <a:spcPts val="0"/>
                </a:spcAft>
                <a:defRPr/>
              </a:pPr>
              <a:r>
                <a:rPr lang="en-US" sz="1200" dirty="0">
                  <a:gradFill>
                    <a:gsLst>
                      <a:gs pos="0">
                        <a:schemeClr val="tx1"/>
                      </a:gs>
                      <a:gs pos="86000">
                        <a:schemeClr val="tx1"/>
                      </a:gs>
                    </a:gsLst>
                    <a:lin ang="5400000" scaled="0"/>
                  </a:gradFill>
                  <a:latin typeface="+mn-lt"/>
                  <a:cs typeface="+mn-cs"/>
                </a:rPr>
                <a:t>Ignite</a:t>
              </a:r>
            </a:p>
          </p:txBody>
        </p:sp>
        <p:pic>
          <p:nvPicPr>
            <p:cNvPr id="6"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477000" y="6451559"/>
              <a:ext cx="1385887" cy="254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userDrawn="1"/>
          </p:nvCxnSpPr>
          <p:spPr>
            <a:xfrm rot="5400000">
              <a:off x="7810482" y="6565877"/>
              <a:ext cx="228637"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799"/>
            <a:ext cx="8382000"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5"/>
          <p:cNvSpPr>
            <a:spLocks noGrp="1"/>
          </p:cNvSpPr>
          <p:nvPr>
            <p:ph type="sldNum" sz="quarter" idx="10"/>
          </p:nvPr>
        </p:nvSpPr>
        <p:spPr/>
        <p:txBody>
          <a:bodyPr/>
          <a:lstStyle>
            <a:lvl1pPr>
              <a:defRPr/>
            </a:lvl1pPr>
          </a:lstStyle>
          <a:p>
            <a:pPr>
              <a:defRPr/>
            </a:pPr>
            <a:fld id="{90AF96F4-5E77-491D-824D-D19B49566973}" type="slidenum">
              <a:rPr lang="en-US"/>
              <a:pPr>
                <a:defRPr/>
              </a:pPr>
              <a:t>‹#›</a:t>
            </a:fld>
            <a:endParaRPr lang="en-US"/>
          </a:p>
        </p:txBody>
      </p:sp>
      <p:sp>
        <p:nvSpPr>
          <p:cNvPr id="9" name="Footer Placeholder 6"/>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63636699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799"/>
            <a:ext cx="4114800" cy="2093567"/>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799"/>
            <a:ext cx="4114800" cy="2093567"/>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3"/>
          <p:cNvSpPr>
            <a:spLocks noGrp="1"/>
          </p:cNvSpPr>
          <p:nvPr>
            <p:ph type="ftr" sz="quarter" idx="10"/>
          </p:nvPr>
        </p:nvSpPr>
        <p:spPr/>
        <p:txBody>
          <a:bodyPr/>
          <a:lstStyle>
            <a:lvl1pPr>
              <a:defRPr/>
            </a:lvl1pPr>
          </a:lstStyle>
          <a:p>
            <a:pPr>
              <a:defRPr/>
            </a:pPr>
            <a:endParaRPr lang="en-US" dirty="0"/>
          </a:p>
        </p:txBody>
      </p:sp>
      <p:sp>
        <p:nvSpPr>
          <p:cNvPr id="6" name="Slide Number Placeholder 4"/>
          <p:cNvSpPr>
            <a:spLocks noGrp="1"/>
          </p:cNvSpPr>
          <p:nvPr>
            <p:ph type="sldNum" sz="quarter" idx="11"/>
          </p:nvPr>
        </p:nvSpPr>
        <p:spPr/>
        <p:txBody>
          <a:bodyPr/>
          <a:lstStyle>
            <a:lvl1pPr>
              <a:defRPr/>
            </a:lvl1pPr>
          </a:lstStyle>
          <a:p>
            <a:pPr>
              <a:defRPr/>
            </a:pPr>
            <a:fld id="{D23497B6-9F8F-4B9E-BFD4-876570D48E95}" type="slidenum">
              <a:rPr lang="en-US"/>
              <a:pPr>
                <a:defRPr/>
              </a:pPr>
              <a:t>‹#›</a:t>
            </a:fld>
            <a:endParaRPr lang="en-US"/>
          </a:p>
        </p:txBody>
      </p:sp>
    </p:spTree>
    <p:extLst>
      <p:ext uri="{BB962C8B-B14F-4D97-AF65-F5344CB8AC3E}">
        <p14:creationId xmlns:p14="http://schemas.microsoft.com/office/powerpoint/2010/main" val="286436749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grpSp>
        <p:nvGrpSpPr>
          <p:cNvPr id="4" name="Group 9"/>
          <p:cNvGrpSpPr>
            <a:grpSpLocks/>
          </p:cNvGrpSpPr>
          <p:nvPr/>
        </p:nvGrpSpPr>
        <p:grpSpPr bwMode="auto">
          <a:xfrm>
            <a:off x="6477000" y="6451600"/>
            <a:ext cx="2286000" cy="254000"/>
            <a:chOff x="6477000" y="6451559"/>
            <a:chExt cx="2286000" cy="254041"/>
          </a:xfrm>
        </p:grpSpPr>
        <p:sp>
          <p:nvSpPr>
            <p:cNvPr id="6" name="TextBox 5"/>
            <p:cNvSpPr txBox="1"/>
            <p:nvPr userDrawn="1"/>
          </p:nvSpPr>
          <p:spPr>
            <a:xfrm>
              <a:off x="8001000" y="6527759"/>
              <a:ext cx="762000" cy="166199"/>
            </a:xfrm>
            <a:prstGeom prst="rect">
              <a:avLst/>
            </a:prstGeom>
            <a:noFill/>
          </p:spPr>
          <p:txBody>
            <a:bodyPr lIns="0" tIns="0" rIns="0" bIns="0">
              <a:spAutoFit/>
            </a:bodyPr>
            <a:lstStyle/>
            <a:p>
              <a:pPr fontAlgn="auto">
                <a:lnSpc>
                  <a:spcPct val="90000"/>
                </a:lnSpc>
                <a:spcBef>
                  <a:spcPts val="0"/>
                </a:spcBef>
                <a:spcAft>
                  <a:spcPts val="0"/>
                </a:spcAft>
                <a:defRPr/>
              </a:pPr>
              <a:r>
                <a:rPr lang="en-US" sz="1200" dirty="0">
                  <a:gradFill>
                    <a:gsLst>
                      <a:gs pos="0">
                        <a:schemeClr val="tx1"/>
                      </a:gs>
                      <a:gs pos="86000">
                        <a:schemeClr val="tx1"/>
                      </a:gs>
                    </a:gsLst>
                    <a:lin ang="5400000" scaled="0"/>
                  </a:gradFill>
                  <a:latin typeface="+mn-lt"/>
                  <a:cs typeface="+mn-cs"/>
                </a:rPr>
                <a:t>Ignite</a:t>
              </a:r>
            </a:p>
          </p:txBody>
        </p:sp>
        <p:pic>
          <p:nvPicPr>
            <p:cNvPr id="7"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477000" y="6451559"/>
              <a:ext cx="1385887" cy="254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userDrawn="1"/>
          </p:nvCxnSpPr>
          <p:spPr>
            <a:xfrm rot="5400000">
              <a:off x="7810482" y="6565877"/>
              <a:ext cx="228637"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381000" y="228600"/>
            <a:ext cx="8382000" cy="666385"/>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6"/>
          <p:cNvSpPr>
            <a:spLocks noGrp="1"/>
          </p:cNvSpPr>
          <p:nvPr>
            <p:ph type="sldNum" sz="quarter" idx="11"/>
          </p:nvPr>
        </p:nvSpPr>
        <p:spPr/>
        <p:txBody>
          <a:bodyPr/>
          <a:lstStyle>
            <a:lvl1pPr>
              <a:defRPr/>
            </a:lvl1pPr>
          </a:lstStyle>
          <a:p>
            <a:pPr>
              <a:defRPr/>
            </a:pPr>
            <a:fld id="{C94C30E3-47DA-425B-8731-97247D010F62}" type="slidenum">
              <a:rPr lang="en-US"/>
              <a:pPr>
                <a:defRPr/>
              </a:pPr>
              <a:t>‹#›</a:t>
            </a:fld>
            <a:endParaRPr lang="en-US"/>
          </a:p>
        </p:txBody>
      </p:sp>
      <p:sp>
        <p:nvSpPr>
          <p:cNvPr id="10" name="Footer Placeholder 7"/>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1733515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726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7800"/>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726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3"/>
          <p:cNvSpPr>
            <a:spLocks noGrp="1"/>
          </p:cNvSpPr>
          <p:nvPr>
            <p:ph type="ftr" sz="quarter" idx="10"/>
          </p:nvPr>
        </p:nvSpPr>
        <p:spPr/>
        <p:txBody>
          <a:bodyPr/>
          <a:lstStyle>
            <a:lvl1pPr>
              <a:defRPr/>
            </a:lvl1pPr>
          </a:lstStyle>
          <a:p>
            <a:pPr>
              <a:defRPr/>
            </a:pPr>
            <a:endParaRPr lang="en-US" dirty="0"/>
          </a:p>
        </p:txBody>
      </p:sp>
      <p:sp>
        <p:nvSpPr>
          <p:cNvPr id="8" name="Slide Number Placeholder 4"/>
          <p:cNvSpPr>
            <a:spLocks noGrp="1"/>
          </p:cNvSpPr>
          <p:nvPr>
            <p:ph type="sldNum" sz="quarter" idx="11"/>
          </p:nvPr>
        </p:nvSpPr>
        <p:spPr/>
        <p:txBody>
          <a:bodyPr/>
          <a:lstStyle>
            <a:lvl1pPr>
              <a:defRPr/>
            </a:lvl1pPr>
          </a:lstStyle>
          <a:p>
            <a:pPr>
              <a:defRPr/>
            </a:pPr>
            <a:fld id="{3B0ECFEC-2361-4E90-A068-056991D7518B}" type="slidenum">
              <a:rPr lang="en-US"/>
              <a:pPr>
                <a:defRPr/>
              </a:pPr>
              <a:t>‹#›</a:t>
            </a:fld>
            <a:endParaRPr lang="en-US"/>
          </a:p>
        </p:txBody>
      </p:sp>
    </p:spTree>
    <p:extLst>
      <p:ext uri="{BB962C8B-B14F-4D97-AF65-F5344CB8AC3E}">
        <p14:creationId xmlns:p14="http://schemas.microsoft.com/office/powerpoint/2010/main" val="282550093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6477000" y="6451600"/>
            <a:ext cx="2286000" cy="254000"/>
            <a:chOff x="6477000" y="6451559"/>
            <a:chExt cx="2286000" cy="254041"/>
          </a:xfrm>
        </p:grpSpPr>
        <p:sp>
          <p:nvSpPr>
            <p:cNvPr id="4" name="TextBox 3"/>
            <p:cNvSpPr txBox="1"/>
            <p:nvPr userDrawn="1"/>
          </p:nvSpPr>
          <p:spPr>
            <a:xfrm>
              <a:off x="8001000" y="6527759"/>
              <a:ext cx="762000" cy="166199"/>
            </a:xfrm>
            <a:prstGeom prst="rect">
              <a:avLst/>
            </a:prstGeom>
            <a:noFill/>
          </p:spPr>
          <p:txBody>
            <a:bodyPr lIns="0" tIns="0" rIns="0" bIns="0">
              <a:spAutoFit/>
            </a:bodyPr>
            <a:lstStyle/>
            <a:p>
              <a:pPr fontAlgn="auto">
                <a:lnSpc>
                  <a:spcPct val="90000"/>
                </a:lnSpc>
                <a:spcBef>
                  <a:spcPts val="0"/>
                </a:spcBef>
                <a:spcAft>
                  <a:spcPts val="0"/>
                </a:spcAft>
                <a:defRPr/>
              </a:pPr>
              <a:r>
                <a:rPr lang="en-US" sz="1200" dirty="0">
                  <a:gradFill>
                    <a:gsLst>
                      <a:gs pos="0">
                        <a:schemeClr val="tx1"/>
                      </a:gs>
                      <a:gs pos="86000">
                        <a:schemeClr val="tx1"/>
                      </a:gs>
                    </a:gsLst>
                    <a:lin ang="5400000" scaled="0"/>
                  </a:gradFill>
                  <a:latin typeface="+mn-lt"/>
                  <a:cs typeface="+mn-cs"/>
                </a:rPr>
                <a:t>Ignite</a:t>
              </a:r>
            </a:p>
          </p:txBody>
        </p:sp>
        <p:pic>
          <p:nvPicPr>
            <p:cNvPr id="5"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477000" y="6451559"/>
              <a:ext cx="1385887" cy="254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userDrawn="1"/>
          </p:nvCxnSpPr>
          <p:spPr>
            <a:xfrm rot="5400000">
              <a:off x="7810482" y="6565877"/>
              <a:ext cx="228637"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mtClean="0"/>
              <a:t>Click to edit Master title style</a:t>
            </a:r>
            <a:endParaRPr lang="en-US"/>
          </a:p>
        </p:txBody>
      </p:sp>
      <p:sp>
        <p:nvSpPr>
          <p:cNvPr id="7" name="Slide Number Placeholder 4"/>
          <p:cNvSpPr>
            <a:spLocks noGrp="1"/>
          </p:cNvSpPr>
          <p:nvPr>
            <p:ph type="sldNum" sz="quarter" idx="10"/>
          </p:nvPr>
        </p:nvSpPr>
        <p:spPr/>
        <p:txBody>
          <a:bodyPr/>
          <a:lstStyle>
            <a:lvl1pPr>
              <a:defRPr/>
            </a:lvl1pPr>
          </a:lstStyle>
          <a:p>
            <a:pPr>
              <a:defRPr/>
            </a:pPr>
            <a:fld id="{C785662B-BDE4-4861-AF15-E94E3692BBC9}" type="slidenum">
              <a:rPr lang="en-US"/>
              <a:pPr>
                <a:defRPr/>
              </a:pPr>
              <a:t>‹#›</a:t>
            </a:fld>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35323508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144658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WALKIN (Option A) - Prints in GRAYSCALE">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066800"/>
            <a:ext cx="3781425"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4267200" y="3352800"/>
            <a:ext cx="2209800" cy="387798"/>
          </a:xfrm>
          <a:prstGeom prst="rect">
            <a:avLst/>
          </a:prstGeom>
          <a:noFill/>
        </p:spPr>
        <p:txBody>
          <a:bodyPr lIns="0" tIns="0" rIns="0" bIns="0">
            <a:spAutoFit/>
          </a:bodyPr>
          <a:lstStyle/>
          <a:p>
            <a:pPr algn="ctr" fontAlgn="auto">
              <a:lnSpc>
                <a:spcPct val="90000"/>
              </a:lnSpc>
              <a:spcBef>
                <a:spcPts val="0"/>
              </a:spcBef>
              <a:spcAft>
                <a:spcPts val="0"/>
              </a:spcAft>
              <a:defRPr/>
            </a:pPr>
            <a:r>
              <a:rPr lang="en-US" sz="2800" dirty="0">
                <a:gradFill>
                  <a:gsLst>
                    <a:gs pos="0">
                      <a:schemeClr val="tx1"/>
                    </a:gs>
                    <a:gs pos="86000">
                      <a:schemeClr val="tx1"/>
                    </a:gs>
                  </a:gsLst>
                  <a:lin ang="5400000" scaled="0"/>
                </a:gradFill>
                <a:latin typeface="+mn-lt"/>
                <a:cs typeface="+mn-cs"/>
              </a:rPr>
              <a:t>Ignite</a:t>
            </a:r>
          </a:p>
        </p:txBody>
      </p:sp>
    </p:spTree>
    <p:extLst>
      <p:ext uri="{BB962C8B-B14F-4D97-AF65-F5344CB8AC3E}">
        <p14:creationId xmlns:p14="http://schemas.microsoft.com/office/powerpoint/2010/main" val="134695410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6"/>
          <p:cNvSpPr>
            <a:spLocks noGrp="1"/>
          </p:cNvSpPr>
          <p:nvPr>
            <p:ph type="sldNum" sz="quarter" idx="11"/>
          </p:nvPr>
        </p:nvSpPr>
        <p:spPr/>
        <p:txBody>
          <a:bodyPr/>
          <a:lstStyle>
            <a:lvl1pPr>
              <a:defRPr/>
            </a:lvl1pPr>
          </a:lstStyle>
          <a:p>
            <a:pPr>
              <a:defRPr/>
            </a:pPr>
            <a:fld id="{C15FE095-5345-4ABA-9B0A-7BC868AB1596}" type="slidenum">
              <a:rPr lang="en-US"/>
              <a:pPr>
                <a:defRPr/>
              </a:pPr>
              <a:t>‹#›</a:t>
            </a:fld>
            <a:endParaRPr lang="en-US"/>
          </a:p>
        </p:txBody>
      </p:sp>
      <p:sp>
        <p:nvSpPr>
          <p:cNvPr id="5" name="Footer Placeholder 7"/>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267548131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
        <p:nvSpPr>
          <p:cNvPr id="5" name="Slide Number Placeholder 4"/>
          <p:cNvSpPr>
            <a:spLocks noGrp="1"/>
          </p:cNvSpPr>
          <p:nvPr>
            <p:ph type="sldNum" sz="quarter" idx="12"/>
          </p:nvPr>
        </p:nvSpPr>
        <p:spPr>
          <a:xfrm>
            <a:off x="381000" y="5867400"/>
            <a:ext cx="2133600" cy="365125"/>
          </a:xfrm>
        </p:spPr>
        <p:txBody>
          <a:bodyPr/>
          <a:lstStyle>
            <a:lvl1pPr>
              <a:defRPr/>
            </a:lvl1pPr>
          </a:lstStyle>
          <a:p>
            <a:pPr>
              <a:defRPr/>
            </a:pPr>
            <a:fld id="{88E8C4B9-E5AA-4C3E-A74E-B43A688D5420}" type="slidenum">
              <a:rPr lang="en-US"/>
              <a:pPr>
                <a:defRPr/>
              </a:pPr>
              <a:t>‹#›</a:t>
            </a:fld>
            <a:endParaRPr lang="en-US"/>
          </a:p>
        </p:txBody>
      </p:sp>
      <p:sp>
        <p:nvSpPr>
          <p:cNvPr id="7" name="Footer Placeholder 6"/>
          <p:cNvSpPr>
            <a:spLocks noGrp="1"/>
          </p:cNvSpPr>
          <p:nvPr>
            <p:ph type="ftr" sz="quarter" idx="13"/>
          </p:nvPr>
        </p:nvSpPr>
        <p:spPr>
          <a:xfrm>
            <a:off x="3124200" y="5867400"/>
            <a:ext cx="2895600" cy="365125"/>
          </a:xfrm>
        </p:spPr>
        <p:txBody>
          <a:bodyPr/>
          <a:lstStyle>
            <a:lvl1pPr algn="ctr">
              <a:defRPr smtClean="0"/>
            </a:lvl1pPr>
          </a:lstStyle>
          <a:p>
            <a:pPr>
              <a:defRPr/>
            </a:pPr>
            <a:endParaRPr lang="en-US" dirty="0"/>
          </a:p>
        </p:txBody>
      </p:sp>
    </p:spTree>
    <p:extLst>
      <p:ext uri="{BB962C8B-B14F-4D97-AF65-F5344CB8AC3E}">
        <p14:creationId xmlns:p14="http://schemas.microsoft.com/office/powerpoint/2010/main" val="69063488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20813"/>
            <a:ext cx="8382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785945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ext Placeholder 8"/>
          <p:cNvSpPr>
            <a:spLocks noGrp="1"/>
          </p:cNvSpPr>
          <p:nvPr>
            <p:ph type="body" sz="quarter" idx="13"/>
          </p:nvPr>
        </p:nvSpPr>
        <p:spPr>
          <a:xfrm>
            <a:off x="0" y="0"/>
            <a:ext cx="3505200" cy="457200"/>
          </a:xfrm>
        </p:spPr>
        <p:txBody>
          <a:bodyPr>
            <a:normAutofit/>
          </a:bodyPr>
          <a:lstStyle>
            <a:lvl1pPr>
              <a:buNone/>
              <a:defRPr sz="2000" i="1"/>
            </a:lvl1pPr>
          </a:lstStyle>
          <a:p>
            <a:pPr lvl="0"/>
            <a:r>
              <a:rPr lang="en-US" smtClean="0"/>
              <a:t>Click to edit Master text styles</a:t>
            </a:r>
          </a:p>
        </p:txBody>
      </p:sp>
      <p:sp>
        <p:nvSpPr>
          <p:cNvPr id="5" name="Date Placeholder 3"/>
          <p:cNvSpPr>
            <a:spLocks noGrp="1"/>
          </p:cNvSpPr>
          <p:nvPr>
            <p:ph type="dt" sz="half" idx="14"/>
          </p:nvPr>
        </p:nvSpPr>
        <p:spPr>
          <a:xfrm>
            <a:off x="457200" y="6356350"/>
            <a:ext cx="2133600" cy="365125"/>
          </a:xfrm>
          <a:prstGeom prst="rect">
            <a:avLst/>
          </a:prstGeom>
        </p:spPr>
        <p:txBody>
          <a:bodyPr/>
          <a:lstStyle>
            <a:lvl1pPr fontAlgn="auto">
              <a:spcBef>
                <a:spcPts val="0"/>
              </a:spcBef>
              <a:spcAft>
                <a:spcPts val="0"/>
              </a:spcAft>
              <a:defRPr dirty="0">
                <a:latin typeface="+mn-lt"/>
                <a:cs typeface="+mn-cs"/>
              </a:defRPr>
            </a:lvl1pPr>
          </a:lstStyle>
          <a:p>
            <a:pPr>
              <a:defRPr/>
            </a:pPr>
            <a:endParaRPr lang="en-US"/>
          </a:p>
        </p:txBody>
      </p:sp>
      <p:sp>
        <p:nvSpPr>
          <p:cNvPr id="6" name="Footer Placeholder 4"/>
          <p:cNvSpPr>
            <a:spLocks noGrp="1"/>
          </p:cNvSpPr>
          <p:nvPr>
            <p:ph type="ftr" sz="quarter" idx="15"/>
          </p:nvPr>
        </p:nvSpPr>
        <p:spPr/>
        <p:txBody>
          <a:bodyPr/>
          <a:lstStyle>
            <a:lvl1pPr>
              <a:defRPr/>
            </a:lvl1pPr>
          </a:lstStyle>
          <a:p>
            <a:pPr>
              <a:defRPr/>
            </a:pPr>
            <a:endParaRPr lang="en-US" dirty="0"/>
          </a:p>
        </p:txBody>
      </p:sp>
      <p:sp>
        <p:nvSpPr>
          <p:cNvPr id="7" name="Slide Number Placeholder 5"/>
          <p:cNvSpPr>
            <a:spLocks noGrp="1"/>
          </p:cNvSpPr>
          <p:nvPr>
            <p:ph type="sldNum" sz="quarter" idx="16"/>
          </p:nvPr>
        </p:nvSpPr>
        <p:spPr/>
        <p:txBody>
          <a:bodyPr/>
          <a:lstStyle>
            <a:lvl1pPr>
              <a:defRPr/>
            </a:lvl1pPr>
          </a:lstStyle>
          <a:p>
            <a:pPr>
              <a:defRPr/>
            </a:pPr>
            <a:fld id="{2CD2A6CC-13C0-4B98-B59E-C5B3ECCBDF6F}" type="slidenum">
              <a:rPr lang="en-US"/>
              <a:pPr>
                <a:defRPr/>
              </a:pPr>
              <a:t>‹#›</a:t>
            </a:fld>
            <a:endParaRPr lang="en-US"/>
          </a:p>
        </p:txBody>
      </p:sp>
    </p:spTree>
    <p:extLst>
      <p:ext uri="{BB962C8B-B14F-4D97-AF65-F5344CB8AC3E}">
        <p14:creationId xmlns:p14="http://schemas.microsoft.com/office/powerpoint/2010/main" val="1360440069"/>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ext Placeholder 8"/>
          <p:cNvSpPr>
            <a:spLocks noGrp="1"/>
          </p:cNvSpPr>
          <p:nvPr>
            <p:ph type="body" sz="quarter" idx="13"/>
          </p:nvPr>
        </p:nvSpPr>
        <p:spPr>
          <a:xfrm>
            <a:off x="0" y="0"/>
            <a:ext cx="3505200" cy="457200"/>
          </a:xfrm>
        </p:spPr>
        <p:txBody>
          <a:bodyPr>
            <a:normAutofit/>
          </a:bodyPr>
          <a:lstStyle>
            <a:lvl1pPr>
              <a:buNone/>
              <a:defRPr sz="2000" i="1"/>
            </a:lvl1pPr>
          </a:lstStyle>
          <a:p>
            <a:pPr lvl="0"/>
            <a:r>
              <a:rPr lang="en-US" smtClean="0"/>
              <a:t>Click to edit Master text styles</a:t>
            </a:r>
          </a:p>
        </p:txBody>
      </p:sp>
      <p:sp>
        <p:nvSpPr>
          <p:cNvPr id="5" name="Date Placeholder 3"/>
          <p:cNvSpPr>
            <a:spLocks noGrp="1"/>
          </p:cNvSpPr>
          <p:nvPr>
            <p:ph type="dt" sz="half" idx="14"/>
          </p:nvPr>
        </p:nvSpPr>
        <p:spPr>
          <a:xfrm>
            <a:off x="457200" y="6356350"/>
            <a:ext cx="2133600" cy="365125"/>
          </a:xfrm>
          <a:prstGeom prst="rect">
            <a:avLst/>
          </a:prstGeom>
        </p:spPr>
        <p:txBody>
          <a:bodyPr/>
          <a:lstStyle>
            <a:lvl1pPr fontAlgn="auto">
              <a:spcBef>
                <a:spcPts val="0"/>
              </a:spcBef>
              <a:spcAft>
                <a:spcPts val="0"/>
              </a:spcAft>
              <a:defRPr dirty="0">
                <a:latin typeface="+mn-lt"/>
                <a:cs typeface="+mn-cs"/>
              </a:defRPr>
            </a:lvl1pPr>
          </a:lstStyle>
          <a:p>
            <a:pPr>
              <a:defRPr/>
            </a:pPr>
            <a:endParaRPr lang="en-US"/>
          </a:p>
        </p:txBody>
      </p:sp>
      <p:sp>
        <p:nvSpPr>
          <p:cNvPr id="6" name="Footer Placeholder 4"/>
          <p:cNvSpPr>
            <a:spLocks noGrp="1"/>
          </p:cNvSpPr>
          <p:nvPr>
            <p:ph type="ftr" sz="quarter" idx="15"/>
          </p:nvPr>
        </p:nvSpPr>
        <p:spPr/>
        <p:txBody>
          <a:bodyPr/>
          <a:lstStyle>
            <a:lvl1pPr>
              <a:defRPr/>
            </a:lvl1pPr>
          </a:lstStyle>
          <a:p>
            <a:pPr>
              <a:defRPr/>
            </a:pPr>
            <a:endParaRPr lang="en-US" dirty="0"/>
          </a:p>
        </p:txBody>
      </p:sp>
      <p:sp>
        <p:nvSpPr>
          <p:cNvPr id="7" name="Slide Number Placeholder 5"/>
          <p:cNvSpPr>
            <a:spLocks noGrp="1"/>
          </p:cNvSpPr>
          <p:nvPr>
            <p:ph type="sldNum" sz="quarter" idx="16"/>
          </p:nvPr>
        </p:nvSpPr>
        <p:spPr/>
        <p:txBody>
          <a:bodyPr/>
          <a:lstStyle>
            <a:lvl1pPr>
              <a:defRPr/>
            </a:lvl1pPr>
          </a:lstStyle>
          <a:p>
            <a:pPr>
              <a:defRPr/>
            </a:pPr>
            <a:fld id="{E82E9E0C-4B53-4D02-9538-BEE3F73E8824}" type="slidenum">
              <a:rPr lang="en-US"/>
              <a:pPr>
                <a:defRPr/>
              </a:pPr>
              <a:t>‹#›</a:t>
            </a:fld>
            <a:endParaRPr lang="en-US"/>
          </a:p>
        </p:txBody>
      </p:sp>
    </p:spTree>
    <p:extLst>
      <p:ext uri="{BB962C8B-B14F-4D97-AF65-F5344CB8AC3E}">
        <p14:creationId xmlns:p14="http://schemas.microsoft.com/office/powerpoint/2010/main" val="245371228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4B6CB9F-706C-4CCA-BFA7-6EBF4BF05E37}" type="slidenum">
              <a:rPr lang="en-US"/>
              <a:pPr>
                <a:defRPr/>
              </a:pPr>
              <a:t>‹#›</a:t>
            </a:fld>
            <a:endParaRPr lang="en-US"/>
          </a:p>
        </p:txBody>
      </p:sp>
    </p:spTree>
    <p:extLst>
      <p:ext uri="{BB962C8B-B14F-4D97-AF65-F5344CB8AC3E}">
        <p14:creationId xmlns:p14="http://schemas.microsoft.com/office/powerpoint/2010/main" val="3846508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7"/>
          <p:cNvGrpSpPr>
            <a:grpSpLocks/>
          </p:cNvGrpSpPr>
          <p:nvPr/>
        </p:nvGrpSpPr>
        <p:grpSpPr bwMode="auto">
          <a:xfrm>
            <a:off x="6477000" y="6451600"/>
            <a:ext cx="2286000" cy="254000"/>
            <a:chOff x="6477000" y="6451559"/>
            <a:chExt cx="2286000" cy="254041"/>
          </a:xfrm>
        </p:grpSpPr>
        <p:sp>
          <p:nvSpPr>
            <p:cNvPr id="5" name="TextBox 4"/>
            <p:cNvSpPr txBox="1"/>
            <p:nvPr userDrawn="1"/>
          </p:nvSpPr>
          <p:spPr>
            <a:xfrm>
              <a:off x="8001000" y="6527759"/>
              <a:ext cx="762000" cy="166199"/>
            </a:xfrm>
            <a:prstGeom prst="rect">
              <a:avLst/>
            </a:prstGeom>
            <a:noFill/>
          </p:spPr>
          <p:txBody>
            <a:bodyPr lIns="0" tIns="0" rIns="0" bIns="0">
              <a:spAutoFit/>
            </a:bodyPr>
            <a:lstStyle/>
            <a:p>
              <a:pPr fontAlgn="auto">
                <a:lnSpc>
                  <a:spcPct val="90000"/>
                </a:lnSpc>
                <a:spcBef>
                  <a:spcPts val="0"/>
                </a:spcBef>
                <a:spcAft>
                  <a:spcPts val="0"/>
                </a:spcAft>
                <a:defRPr/>
              </a:pPr>
              <a:r>
                <a:rPr lang="en-US" sz="1200" dirty="0">
                  <a:gradFill>
                    <a:gsLst>
                      <a:gs pos="0">
                        <a:schemeClr val="tx1"/>
                      </a:gs>
                      <a:gs pos="86000">
                        <a:schemeClr val="tx1"/>
                      </a:gs>
                    </a:gsLst>
                    <a:lin ang="5400000" scaled="0"/>
                  </a:gradFill>
                  <a:latin typeface="+mn-lt"/>
                  <a:cs typeface="+mn-cs"/>
                </a:rPr>
                <a:t>Ignite</a:t>
              </a:r>
            </a:p>
          </p:txBody>
        </p:sp>
        <p:pic>
          <p:nvPicPr>
            <p:cNvPr id="6"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477000" y="6451559"/>
              <a:ext cx="1385887" cy="254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userDrawn="1"/>
          </p:nvCxnSpPr>
          <p:spPr>
            <a:xfrm rot="5400000">
              <a:off x="7810482" y="6565877"/>
              <a:ext cx="228637"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799"/>
            <a:ext cx="8382000"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5"/>
          <p:cNvSpPr>
            <a:spLocks noGrp="1"/>
          </p:cNvSpPr>
          <p:nvPr>
            <p:ph type="sldNum" sz="quarter" idx="10"/>
          </p:nvPr>
        </p:nvSpPr>
        <p:spPr/>
        <p:txBody>
          <a:bodyPr/>
          <a:lstStyle>
            <a:lvl1pPr>
              <a:defRPr/>
            </a:lvl1pPr>
          </a:lstStyle>
          <a:p>
            <a:pPr>
              <a:defRPr/>
            </a:pPr>
            <a:fld id="{55A07E95-1929-4C3D-9441-B542CA6931E1}" type="slidenum">
              <a:rPr lang="en-US"/>
              <a:pPr>
                <a:defRPr/>
              </a:pPr>
              <a:t>‹#›</a:t>
            </a:fld>
            <a:endParaRPr lang="en-US"/>
          </a:p>
        </p:txBody>
      </p:sp>
      <p:sp>
        <p:nvSpPr>
          <p:cNvPr id="9" name="Footer Placeholder 6"/>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696305845"/>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ext Placeholder 8"/>
          <p:cNvSpPr>
            <a:spLocks noGrp="1"/>
          </p:cNvSpPr>
          <p:nvPr>
            <p:ph type="body" sz="quarter" idx="13"/>
          </p:nvPr>
        </p:nvSpPr>
        <p:spPr>
          <a:xfrm>
            <a:off x="0" y="0"/>
            <a:ext cx="3505200" cy="457200"/>
          </a:xfrm>
        </p:spPr>
        <p:txBody>
          <a:bodyPr>
            <a:normAutofit/>
          </a:bodyPr>
          <a:lstStyle>
            <a:lvl1pPr>
              <a:buNone/>
              <a:defRPr sz="2000" i="1"/>
            </a:lvl1pPr>
          </a:lstStyle>
          <a:p>
            <a:pPr lvl="0"/>
            <a:r>
              <a:rPr lang="en-US" smtClean="0"/>
              <a:t>Click to edit Master text styles</a:t>
            </a:r>
          </a:p>
        </p:txBody>
      </p:sp>
      <p:sp>
        <p:nvSpPr>
          <p:cNvPr id="5" name="Date Placeholder 3"/>
          <p:cNvSpPr>
            <a:spLocks noGrp="1"/>
          </p:cNvSpPr>
          <p:nvPr>
            <p:ph type="dt" sz="half" idx="14"/>
          </p:nvPr>
        </p:nvSpPr>
        <p:spPr>
          <a:xfrm>
            <a:off x="457200" y="6356350"/>
            <a:ext cx="2133600" cy="365125"/>
          </a:xfrm>
          <a:prstGeom prst="rect">
            <a:avLst/>
          </a:prstGeom>
        </p:spPr>
        <p:txBody>
          <a:bodyPr/>
          <a:lstStyle>
            <a:lvl1pPr fontAlgn="auto">
              <a:spcBef>
                <a:spcPts val="0"/>
              </a:spcBef>
              <a:spcAft>
                <a:spcPts val="0"/>
              </a:spcAft>
              <a:defRPr dirty="0">
                <a:latin typeface="+mn-lt"/>
                <a:cs typeface="+mn-cs"/>
              </a:defRPr>
            </a:lvl1pPr>
          </a:lstStyle>
          <a:p>
            <a:pPr>
              <a:defRPr/>
            </a:pPr>
            <a:endParaRPr lang="en-US"/>
          </a:p>
        </p:txBody>
      </p:sp>
      <p:sp>
        <p:nvSpPr>
          <p:cNvPr id="6" name="Footer Placeholder 4"/>
          <p:cNvSpPr>
            <a:spLocks noGrp="1"/>
          </p:cNvSpPr>
          <p:nvPr>
            <p:ph type="ftr" sz="quarter" idx="15"/>
          </p:nvPr>
        </p:nvSpPr>
        <p:spPr/>
        <p:txBody>
          <a:bodyPr/>
          <a:lstStyle>
            <a:lvl1pPr>
              <a:defRPr/>
            </a:lvl1pPr>
          </a:lstStyle>
          <a:p>
            <a:pPr>
              <a:defRPr/>
            </a:pPr>
            <a:endParaRPr lang="en-US" dirty="0"/>
          </a:p>
        </p:txBody>
      </p:sp>
      <p:sp>
        <p:nvSpPr>
          <p:cNvPr id="7" name="Slide Number Placeholder 5"/>
          <p:cNvSpPr>
            <a:spLocks noGrp="1"/>
          </p:cNvSpPr>
          <p:nvPr>
            <p:ph type="sldNum" sz="quarter" idx="16"/>
          </p:nvPr>
        </p:nvSpPr>
        <p:spPr/>
        <p:txBody>
          <a:bodyPr/>
          <a:lstStyle>
            <a:lvl1pPr>
              <a:defRPr/>
            </a:lvl1pPr>
          </a:lstStyle>
          <a:p>
            <a:pPr>
              <a:defRPr/>
            </a:pPr>
            <a:fld id="{3F52A553-81D4-40EE-AF39-CC6ECDDEEF12}" type="slidenum">
              <a:rPr lang="en-US"/>
              <a:pPr>
                <a:defRPr/>
              </a:pPr>
              <a:t>‹#›</a:t>
            </a:fld>
            <a:endParaRPr lang="en-US"/>
          </a:p>
        </p:txBody>
      </p:sp>
    </p:spTree>
    <p:extLst>
      <p:ext uri="{BB962C8B-B14F-4D97-AF65-F5344CB8AC3E}">
        <p14:creationId xmlns:p14="http://schemas.microsoft.com/office/powerpoint/2010/main" val="305471046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20813"/>
            <a:ext cx="8382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923109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20813"/>
            <a:ext cx="8382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6648404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20813"/>
            <a:ext cx="8382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13617984"/>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D0F156-7B55-4DAD-B2B8-424014031682}" type="slidenum">
              <a:rPr lang="en-US"/>
              <a:pPr>
                <a:defRPr/>
              </a:pPr>
              <a:t>‹#›</a:t>
            </a:fld>
            <a:endParaRPr lang="en-US"/>
          </a:p>
        </p:txBody>
      </p:sp>
    </p:spTree>
    <p:extLst>
      <p:ext uri="{BB962C8B-B14F-4D97-AF65-F5344CB8AC3E}">
        <p14:creationId xmlns:p14="http://schemas.microsoft.com/office/powerpoint/2010/main" val="309659485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799"/>
            <a:ext cx="4114800" cy="2093567"/>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799"/>
            <a:ext cx="4114800" cy="2093567"/>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3"/>
          <p:cNvSpPr>
            <a:spLocks noGrp="1"/>
          </p:cNvSpPr>
          <p:nvPr>
            <p:ph type="ftr" sz="quarter" idx="10"/>
          </p:nvPr>
        </p:nvSpPr>
        <p:spPr/>
        <p:txBody>
          <a:bodyPr/>
          <a:lstStyle>
            <a:lvl1pPr>
              <a:defRPr/>
            </a:lvl1pPr>
          </a:lstStyle>
          <a:p>
            <a:pPr>
              <a:defRPr/>
            </a:pPr>
            <a:endParaRPr lang="en-US" dirty="0"/>
          </a:p>
        </p:txBody>
      </p:sp>
      <p:sp>
        <p:nvSpPr>
          <p:cNvPr id="6" name="Slide Number Placeholder 4"/>
          <p:cNvSpPr>
            <a:spLocks noGrp="1"/>
          </p:cNvSpPr>
          <p:nvPr>
            <p:ph type="sldNum" sz="quarter" idx="11"/>
          </p:nvPr>
        </p:nvSpPr>
        <p:spPr/>
        <p:txBody>
          <a:bodyPr/>
          <a:lstStyle>
            <a:lvl1pPr>
              <a:defRPr/>
            </a:lvl1pPr>
          </a:lstStyle>
          <a:p>
            <a:pPr>
              <a:defRPr/>
            </a:pPr>
            <a:fld id="{81BF0007-3DAA-464A-9B45-302210E4616B}" type="slidenum">
              <a:rPr lang="en-US"/>
              <a:pPr>
                <a:defRPr/>
              </a:pPr>
              <a:t>‹#›</a:t>
            </a:fld>
            <a:endParaRPr lang="en-US"/>
          </a:p>
        </p:txBody>
      </p:sp>
    </p:spTree>
    <p:extLst>
      <p:ext uri="{BB962C8B-B14F-4D97-AF65-F5344CB8AC3E}">
        <p14:creationId xmlns:p14="http://schemas.microsoft.com/office/powerpoint/2010/main" val="6946238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726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7800"/>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726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3"/>
          <p:cNvSpPr>
            <a:spLocks noGrp="1"/>
          </p:cNvSpPr>
          <p:nvPr>
            <p:ph type="ftr" sz="quarter" idx="10"/>
          </p:nvPr>
        </p:nvSpPr>
        <p:spPr/>
        <p:txBody>
          <a:bodyPr/>
          <a:lstStyle>
            <a:lvl1pPr>
              <a:defRPr/>
            </a:lvl1pPr>
          </a:lstStyle>
          <a:p>
            <a:pPr>
              <a:defRPr/>
            </a:pPr>
            <a:endParaRPr lang="en-US" dirty="0"/>
          </a:p>
        </p:txBody>
      </p:sp>
      <p:sp>
        <p:nvSpPr>
          <p:cNvPr id="8" name="Slide Number Placeholder 4"/>
          <p:cNvSpPr>
            <a:spLocks noGrp="1"/>
          </p:cNvSpPr>
          <p:nvPr>
            <p:ph type="sldNum" sz="quarter" idx="11"/>
          </p:nvPr>
        </p:nvSpPr>
        <p:spPr/>
        <p:txBody>
          <a:bodyPr/>
          <a:lstStyle>
            <a:lvl1pPr>
              <a:defRPr/>
            </a:lvl1pPr>
          </a:lstStyle>
          <a:p>
            <a:pPr>
              <a:defRPr/>
            </a:pPr>
            <a:fld id="{484B3F71-EDC8-4A14-BC8A-C58BC310276E}" type="slidenum">
              <a:rPr lang="en-US"/>
              <a:pPr>
                <a:defRPr/>
              </a:pPr>
              <a:t>‹#›</a:t>
            </a:fld>
            <a:endParaRPr lang="en-US"/>
          </a:p>
        </p:txBody>
      </p:sp>
    </p:spTree>
    <p:extLst>
      <p:ext uri="{BB962C8B-B14F-4D97-AF65-F5344CB8AC3E}">
        <p14:creationId xmlns:p14="http://schemas.microsoft.com/office/powerpoint/2010/main" val="160810968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6477000" y="6451600"/>
            <a:ext cx="2286000" cy="254000"/>
            <a:chOff x="6477000" y="6451559"/>
            <a:chExt cx="2286000" cy="254041"/>
          </a:xfrm>
        </p:grpSpPr>
        <p:sp>
          <p:nvSpPr>
            <p:cNvPr id="4" name="TextBox 3"/>
            <p:cNvSpPr txBox="1"/>
            <p:nvPr userDrawn="1"/>
          </p:nvSpPr>
          <p:spPr>
            <a:xfrm>
              <a:off x="8001000" y="6527759"/>
              <a:ext cx="762000" cy="166199"/>
            </a:xfrm>
            <a:prstGeom prst="rect">
              <a:avLst/>
            </a:prstGeom>
            <a:noFill/>
          </p:spPr>
          <p:txBody>
            <a:bodyPr lIns="0" tIns="0" rIns="0" bIns="0">
              <a:spAutoFit/>
            </a:bodyPr>
            <a:lstStyle/>
            <a:p>
              <a:pPr fontAlgn="auto">
                <a:lnSpc>
                  <a:spcPct val="90000"/>
                </a:lnSpc>
                <a:spcBef>
                  <a:spcPts val="0"/>
                </a:spcBef>
                <a:spcAft>
                  <a:spcPts val="0"/>
                </a:spcAft>
                <a:defRPr/>
              </a:pPr>
              <a:r>
                <a:rPr lang="en-US" sz="1200" dirty="0">
                  <a:gradFill>
                    <a:gsLst>
                      <a:gs pos="0">
                        <a:schemeClr val="tx1"/>
                      </a:gs>
                      <a:gs pos="86000">
                        <a:schemeClr val="tx1"/>
                      </a:gs>
                    </a:gsLst>
                    <a:lin ang="5400000" scaled="0"/>
                  </a:gradFill>
                  <a:latin typeface="+mn-lt"/>
                  <a:cs typeface="+mn-cs"/>
                </a:rPr>
                <a:t>Ignite</a:t>
              </a:r>
            </a:p>
          </p:txBody>
        </p:sp>
        <p:pic>
          <p:nvPicPr>
            <p:cNvPr id="5"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477000" y="6451559"/>
              <a:ext cx="1385887" cy="254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userDrawn="1"/>
          </p:nvCxnSpPr>
          <p:spPr>
            <a:xfrm rot="5400000">
              <a:off x="7810482" y="6565877"/>
              <a:ext cx="228637"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smtClean="0"/>
              <a:t>Click to edit Master title style</a:t>
            </a:r>
            <a:endParaRPr lang="en-US"/>
          </a:p>
        </p:txBody>
      </p:sp>
      <p:sp>
        <p:nvSpPr>
          <p:cNvPr id="7" name="Slide Number Placeholder 4"/>
          <p:cNvSpPr>
            <a:spLocks noGrp="1"/>
          </p:cNvSpPr>
          <p:nvPr>
            <p:ph type="sldNum" sz="quarter" idx="10"/>
          </p:nvPr>
        </p:nvSpPr>
        <p:spPr/>
        <p:txBody>
          <a:bodyPr/>
          <a:lstStyle>
            <a:lvl1pPr>
              <a:defRPr/>
            </a:lvl1pPr>
          </a:lstStyle>
          <a:p>
            <a:pPr>
              <a:defRPr/>
            </a:pPr>
            <a:fld id="{B241EC19-C1CB-4F1F-9726-88F6CB10D7B8}" type="slidenum">
              <a:rPr lang="en-US"/>
              <a:pPr>
                <a:defRPr/>
              </a:pPr>
              <a:t>‹#›</a:t>
            </a:fld>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33496830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7592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Option A) - Prints in GRAYSCALE">
    <p:bg bwMode="ltGray">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066800"/>
            <a:ext cx="3781425"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4267200" y="3352800"/>
            <a:ext cx="2209800" cy="387798"/>
          </a:xfrm>
          <a:prstGeom prst="rect">
            <a:avLst/>
          </a:prstGeom>
          <a:noFill/>
        </p:spPr>
        <p:txBody>
          <a:bodyPr lIns="0" tIns="0" rIns="0" bIns="0">
            <a:spAutoFit/>
          </a:bodyPr>
          <a:lstStyle/>
          <a:p>
            <a:pPr algn="ctr" fontAlgn="auto">
              <a:lnSpc>
                <a:spcPct val="90000"/>
              </a:lnSpc>
              <a:spcBef>
                <a:spcPts val="0"/>
              </a:spcBef>
              <a:spcAft>
                <a:spcPts val="0"/>
              </a:spcAft>
              <a:defRPr/>
            </a:pPr>
            <a:r>
              <a:rPr lang="en-US" sz="2800" dirty="0">
                <a:gradFill>
                  <a:gsLst>
                    <a:gs pos="0">
                      <a:schemeClr val="tx1"/>
                    </a:gs>
                    <a:gs pos="86000">
                      <a:schemeClr val="tx1"/>
                    </a:gs>
                  </a:gsLst>
                  <a:lin ang="5400000" scaled="0"/>
                </a:gradFill>
                <a:latin typeface="+mn-lt"/>
                <a:cs typeface="+mn-cs"/>
              </a:rPr>
              <a:t>Ignite</a:t>
            </a:r>
          </a:p>
        </p:txBody>
      </p:sp>
    </p:spTree>
    <p:extLst>
      <p:ext uri="{BB962C8B-B14F-4D97-AF65-F5344CB8AC3E}">
        <p14:creationId xmlns:p14="http://schemas.microsoft.com/office/powerpoint/2010/main" val="252712094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2.xml"/><Relationship Id="rId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6"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4.xml"/><Relationship Id="rId1" Type="http://schemas.openxmlformats.org/officeDocument/2006/relationships/slideLayout" Target="../slideLayouts/slideLayout24.xml"/><Relationship Id="rId4" Type="http://schemas.openxmlformats.org/officeDocument/2006/relationships/image" Target="../media/image8.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image" Target="../media/image1.jpeg"/><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theme" Target="../theme/theme5.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image" Target="../media/image4.png"/><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image" Target="../media/image3.png"/><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6.xml"/><Relationship Id="rId1" Type="http://schemas.openxmlformats.org/officeDocument/2006/relationships/slideLayout" Target="../slideLayouts/slideLayout44.xml"/><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600"/>
            <a:ext cx="8382000" cy="666750"/>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25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gradFill>
                  <a:gsLst>
                    <a:gs pos="0">
                      <a:schemeClr val="tx1"/>
                    </a:gs>
                    <a:gs pos="100000">
                      <a:schemeClr val="tx1"/>
                    </a:gs>
                  </a:gsLst>
                  <a:lin ang="5400000" scaled="0"/>
                </a:gradFill>
                <a:latin typeface="+mn-lt"/>
                <a:cs typeface="+mn-cs"/>
              </a:defRPr>
            </a:lvl1pPr>
          </a:lstStyle>
          <a:p>
            <a:pPr>
              <a:defRPr/>
            </a:pPr>
            <a:endParaRPr lang="en-US" dirty="0"/>
          </a:p>
        </p:txBody>
      </p:sp>
      <p:sp>
        <p:nvSpPr>
          <p:cNvPr id="5" name="Slide Number Placeholder 4"/>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gradFill>
                  <a:gsLst>
                    <a:gs pos="0">
                      <a:schemeClr val="tx1"/>
                    </a:gs>
                    <a:gs pos="100000">
                      <a:schemeClr val="tx1"/>
                    </a:gs>
                  </a:gsLst>
                  <a:lin ang="5400000" scaled="0"/>
                </a:gradFill>
                <a:latin typeface="+mn-lt"/>
                <a:cs typeface="+mn-cs"/>
              </a:defRPr>
            </a:lvl1pPr>
          </a:lstStyle>
          <a:p>
            <a:pPr>
              <a:defRPr/>
            </a:pPr>
            <a:fld id="{808A2B7B-EF4A-40F0-B864-97EAAE793AD5}" type="slidenum">
              <a:rPr lang="en-US"/>
              <a:pPr>
                <a:defRPr/>
              </a:pPr>
              <a:t>‹#›</a:t>
            </a:fld>
            <a:endParaRPr lang="en-US"/>
          </a:p>
        </p:txBody>
      </p:sp>
      <p:grpSp>
        <p:nvGrpSpPr>
          <p:cNvPr id="1030" name="Group 5"/>
          <p:cNvGrpSpPr>
            <a:grpSpLocks/>
          </p:cNvGrpSpPr>
          <p:nvPr/>
        </p:nvGrpSpPr>
        <p:grpSpPr bwMode="auto">
          <a:xfrm>
            <a:off x="6477000" y="6451600"/>
            <a:ext cx="2286000" cy="254000"/>
            <a:chOff x="6477000" y="6451559"/>
            <a:chExt cx="2286000" cy="254041"/>
          </a:xfrm>
        </p:grpSpPr>
        <p:sp>
          <p:nvSpPr>
            <p:cNvPr id="7" name="TextBox 6"/>
            <p:cNvSpPr txBox="1"/>
            <p:nvPr userDrawn="1"/>
          </p:nvSpPr>
          <p:spPr>
            <a:xfrm>
              <a:off x="8001000" y="6527759"/>
              <a:ext cx="762000" cy="166199"/>
            </a:xfrm>
            <a:prstGeom prst="rect">
              <a:avLst/>
            </a:prstGeom>
            <a:noFill/>
          </p:spPr>
          <p:txBody>
            <a:bodyPr lIns="0" tIns="0" rIns="0" bIns="0">
              <a:spAutoFit/>
            </a:bodyPr>
            <a:lstStyle/>
            <a:p>
              <a:pPr fontAlgn="auto">
                <a:lnSpc>
                  <a:spcPct val="90000"/>
                </a:lnSpc>
                <a:spcBef>
                  <a:spcPts val="0"/>
                </a:spcBef>
                <a:spcAft>
                  <a:spcPts val="0"/>
                </a:spcAft>
                <a:defRPr/>
              </a:pPr>
              <a:r>
                <a:rPr lang="en-US" sz="1200" dirty="0">
                  <a:gradFill>
                    <a:gsLst>
                      <a:gs pos="0">
                        <a:schemeClr val="tx1"/>
                      </a:gs>
                      <a:gs pos="86000">
                        <a:schemeClr val="tx1"/>
                      </a:gs>
                    </a:gsLst>
                    <a:lin ang="5400000" scaled="0"/>
                  </a:gradFill>
                  <a:latin typeface="+mn-lt"/>
                  <a:cs typeface="+mn-cs"/>
                </a:rPr>
                <a:t>Ignite</a:t>
              </a:r>
            </a:p>
          </p:txBody>
        </p:sp>
        <p:pic>
          <p:nvPicPr>
            <p:cNvPr id="1032" name="Picture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477000" y="6451559"/>
              <a:ext cx="1385887" cy="254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userDrawn="1"/>
          </p:nvCxnSpPr>
          <p:spPr>
            <a:xfrm rot="5400000">
              <a:off x="7810482" y="6565877"/>
              <a:ext cx="228637"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48" r:id="rId5"/>
    <p:sldLayoutId id="2147483749" r:id="rId6"/>
    <p:sldLayoutId id="2147483761" r:id="rId7"/>
    <p:sldLayoutId id="2147483762" r:id="rId8"/>
    <p:sldLayoutId id="2147483763" r:id="rId9"/>
    <p:sldLayoutId id="2147483764" r:id="rId10"/>
    <p:sldLayoutId id="2147483765" r:id="rId11"/>
  </p:sldLayoutIdLst>
  <p:transition>
    <p:fade/>
  </p:transition>
  <p:hf sldNum="0" hdr="0" ftr="0" dt="0"/>
  <p:txStyles>
    <p:titleStyle>
      <a:lvl1pPr algn="l" defTabSz="912813" rtl="0" fontAlgn="base">
        <a:lnSpc>
          <a:spcPct val="90000"/>
        </a:lnSpc>
        <a:spcBef>
          <a:spcPct val="0"/>
        </a:spcBef>
        <a:spcAft>
          <a:spcPct val="0"/>
        </a:spcAft>
        <a:defRPr lang="en-US" sz="4800" kern="1200" spc="-15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2pPr>
      <a:lvl3pPr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3pPr>
      <a:lvl4pPr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4pPr>
      <a:lvl5pPr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9pPr>
    </p:titleStyle>
    <p:bodyStyle>
      <a:lvl1pPr marL="460375" indent="-460375" algn="l" defTabSz="912813" rtl="0" fontAlgn="base">
        <a:lnSpc>
          <a:spcPct val="90000"/>
        </a:lnSpc>
        <a:spcBef>
          <a:spcPct val="20000"/>
        </a:spcBef>
        <a:spcAft>
          <a:spcPct val="0"/>
        </a:spcAft>
        <a:buSzPct val="85000"/>
        <a:buBlip>
          <a:blip r:embed="rId15"/>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fontAlgn="base">
        <a:lnSpc>
          <a:spcPct val="90000"/>
        </a:lnSpc>
        <a:spcBef>
          <a:spcPct val="20000"/>
        </a:spcBef>
        <a:spcAft>
          <a:spcPct val="0"/>
        </a:spcAft>
        <a:buSzPct val="85000"/>
        <a:buBlip>
          <a:blip r:embed="rId16"/>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fontAlgn="base">
        <a:lnSpc>
          <a:spcPct val="90000"/>
        </a:lnSpc>
        <a:spcBef>
          <a:spcPct val="20000"/>
        </a:spcBef>
        <a:spcAft>
          <a:spcPct val="0"/>
        </a:spcAft>
        <a:buSzPct val="85000"/>
        <a:buBlip>
          <a:blip r:embed="rId16"/>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fontAlgn="base">
        <a:lnSpc>
          <a:spcPct val="90000"/>
        </a:lnSpc>
        <a:spcBef>
          <a:spcPct val="20000"/>
        </a:spcBef>
        <a:spcAft>
          <a:spcPct val="0"/>
        </a:spcAft>
        <a:buSzPct val="85000"/>
        <a:buBlip>
          <a:blip r:embed="rId16"/>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fontAlgn="base">
        <a:lnSpc>
          <a:spcPct val="90000"/>
        </a:lnSpc>
        <a:spcBef>
          <a:spcPct val="20000"/>
        </a:spcBef>
        <a:spcAft>
          <a:spcPct val="0"/>
        </a:spcAft>
        <a:buSzPct val="85000"/>
        <a:buBlip>
          <a:blip r:embed="rId16"/>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2050" name="Picture 3" descr="white rectangle.png"/>
          <p:cNvPicPr>
            <a:picLocks noChangeAspect="1"/>
          </p:cNvPicPr>
          <p:nvPr/>
        </p:nvPicPr>
        <p:blipFill>
          <a:blip r:embed="rId4">
            <a:extLst>
              <a:ext uri="{28A0092B-C50C-407E-A947-70E740481C1C}">
                <a14:useLocalDpi xmlns:a14="http://schemas.microsoft.com/office/drawing/2010/main" val="0"/>
              </a:ext>
            </a:extLst>
          </a:blip>
          <a:srcRect b="10452"/>
          <a:stretch>
            <a:fillRect/>
          </a:stretch>
        </p:blipFill>
        <p:spPr bwMode="auto">
          <a:xfrm>
            <a:off x="0" y="1300163"/>
            <a:ext cx="9144000" cy="555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22313" y="1905000"/>
            <a:ext cx="8040687" cy="210820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gradFill>
                  <a:gsLst>
                    <a:gs pos="0">
                      <a:schemeClr val="bg1"/>
                    </a:gs>
                    <a:gs pos="100000">
                      <a:schemeClr val="bg1"/>
                    </a:gs>
                  </a:gsLst>
                  <a:lin ang="5400000" scaled="0"/>
                </a:gra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gradFill>
                  <a:gsLst>
                    <a:gs pos="0">
                      <a:schemeClr val="bg1"/>
                    </a:gs>
                    <a:gs pos="100000">
                      <a:schemeClr val="bg1"/>
                    </a:gs>
                  </a:gsLst>
                  <a:lin ang="5400000" scaled="0"/>
                </a:gradFill>
                <a:latin typeface="+mn-lt"/>
                <a:cs typeface="+mn-cs"/>
              </a:defRPr>
            </a:lvl1pPr>
          </a:lstStyle>
          <a:p>
            <a:pPr>
              <a:defRPr/>
            </a:pPr>
            <a:fld id="{7E098BE6-24A0-4652-A9F0-12E3D7AB294E}"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750" r:id="rId1"/>
  </p:sldLayoutIdLst>
  <p:transition>
    <p:fade/>
  </p:transition>
  <p:hf sldNum="0" hdr="0" ftr="0" dt="0"/>
  <p:txStyles>
    <p:titleStyle>
      <a:lvl1pPr algn="l" defTabSz="912813" rtl="0" fontAlgn="base">
        <a:lnSpc>
          <a:spcPct val="90000"/>
        </a:lnSpc>
        <a:spcBef>
          <a:spcPct val="0"/>
        </a:spcBef>
        <a:spcAft>
          <a:spcPct val="0"/>
        </a:spcAft>
        <a:defRPr lang="en-US" sz="4800" kern="1200" spc="-15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2pPr>
      <a:lvl3pPr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3pPr>
      <a:lvl4pPr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4pPr>
      <a:lvl5pPr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9pPr>
    </p:titleStyle>
    <p:bodyStyle>
      <a:lvl1pPr algn="l" defTabSz="912813" rtl="0" fontAlgn="base">
        <a:lnSpc>
          <a:spcPct val="90000"/>
        </a:lnSpc>
        <a:spcBef>
          <a:spcPct val="20000"/>
        </a:spcBef>
        <a:spcAft>
          <a:spcPct val="0"/>
        </a:spcAft>
        <a:buFont typeface="Arial" pitchFamily="34" charset="0"/>
        <a:defRPr sz="300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175" indent="-6350" algn="l" defTabSz="912813" rtl="0" fontAlgn="base">
        <a:lnSpc>
          <a:spcPct val="90000"/>
        </a:lnSpc>
        <a:spcBef>
          <a:spcPct val="20000"/>
        </a:spcBef>
        <a:spcAft>
          <a:spcPct val="0"/>
        </a:spcAft>
        <a:buFont typeface="Arial" pitchFamily="34" charset="0"/>
        <a:defRPr sz="280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0413" indent="-6350" algn="l" defTabSz="912813" rtl="0" fontAlgn="base">
        <a:lnSpc>
          <a:spcPct val="90000"/>
        </a:lnSpc>
        <a:spcBef>
          <a:spcPct val="20000"/>
        </a:spcBef>
        <a:spcAft>
          <a:spcPct val="0"/>
        </a:spcAft>
        <a:buFont typeface="Arial" pitchFamily="34" charset="0"/>
        <a:defRPr sz="240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3788" indent="6350" algn="l" defTabSz="912813" rtl="0" fontAlgn="base">
        <a:lnSpc>
          <a:spcPct val="90000"/>
        </a:lnSpc>
        <a:spcBef>
          <a:spcPct val="20000"/>
        </a:spcBef>
        <a:spcAft>
          <a:spcPct val="0"/>
        </a:spcAft>
        <a:buFont typeface="Arial" pitchFamily="34" charset="0"/>
        <a:defRPr sz="240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5575" algn="l" defTabSz="912813" rtl="0" fontAlgn="base">
        <a:lnSpc>
          <a:spcPct val="90000"/>
        </a:lnSpc>
        <a:spcBef>
          <a:spcPct val="20000"/>
        </a:spcBef>
        <a:spcAft>
          <a:spcPct val="0"/>
        </a:spcAft>
        <a:buFont typeface="Arial" pitchFamily="34" charset="0"/>
        <a:defRPr sz="240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600"/>
            <a:ext cx="8382000" cy="666750"/>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25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gradFill>
                  <a:gsLst>
                    <a:gs pos="0">
                      <a:schemeClr val="tx1"/>
                    </a:gs>
                    <a:gs pos="100000">
                      <a:schemeClr val="tx1"/>
                    </a:gs>
                  </a:gsLst>
                  <a:lin ang="5400000" scaled="0"/>
                </a:gradFill>
                <a:latin typeface="+mn-lt"/>
                <a:cs typeface="+mn-cs"/>
              </a:defRPr>
            </a:lvl1pPr>
          </a:lstStyle>
          <a:p>
            <a:pPr>
              <a:defRPr/>
            </a:pPr>
            <a:endParaRPr lang="en-US" dirty="0"/>
          </a:p>
        </p:txBody>
      </p:sp>
      <p:sp>
        <p:nvSpPr>
          <p:cNvPr id="5" name="Slide Number Placeholder 4"/>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gradFill>
                  <a:gsLst>
                    <a:gs pos="0">
                      <a:schemeClr val="tx1"/>
                    </a:gs>
                    <a:gs pos="100000">
                      <a:schemeClr val="tx1"/>
                    </a:gs>
                  </a:gsLst>
                  <a:lin ang="5400000" scaled="0"/>
                </a:gradFill>
                <a:latin typeface="+mn-lt"/>
                <a:cs typeface="+mn-cs"/>
              </a:defRPr>
            </a:lvl1pPr>
          </a:lstStyle>
          <a:p>
            <a:pPr>
              <a:defRPr/>
            </a:pPr>
            <a:fld id="{9E4E003F-C01F-4BA6-ABB0-18AD6F216332}" type="slidenum">
              <a:rPr lang="en-US"/>
              <a:pPr>
                <a:defRPr/>
              </a:pPr>
              <a:t>‹#›</a:t>
            </a:fld>
            <a:endParaRPr lang="en-US"/>
          </a:p>
        </p:txBody>
      </p:sp>
      <p:grpSp>
        <p:nvGrpSpPr>
          <p:cNvPr id="3078" name="Group 5"/>
          <p:cNvGrpSpPr>
            <a:grpSpLocks/>
          </p:cNvGrpSpPr>
          <p:nvPr/>
        </p:nvGrpSpPr>
        <p:grpSpPr bwMode="auto">
          <a:xfrm>
            <a:off x="6477000" y="6451600"/>
            <a:ext cx="2286000" cy="254000"/>
            <a:chOff x="6477000" y="6451559"/>
            <a:chExt cx="2286000" cy="254041"/>
          </a:xfrm>
        </p:grpSpPr>
        <p:sp>
          <p:nvSpPr>
            <p:cNvPr id="7" name="TextBox 6"/>
            <p:cNvSpPr txBox="1"/>
            <p:nvPr userDrawn="1"/>
          </p:nvSpPr>
          <p:spPr>
            <a:xfrm>
              <a:off x="8001000" y="6527759"/>
              <a:ext cx="762000" cy="166199"/>
            </a:xfrm>
            <a:prstGeom prst="rect">
              <a:avLst/>
            </a:prstGeom>
            <a:noFill/>
          </p:spPr>
          <p:txBody>
            <a:bodyPr lIns="0" tIns="0" rIns="0" bIns="0">
              <a:spAutoFit/>
            </a:bodyPr>
            <a:lstStyle/>
            <a:p>
              <a:pPr fontAlgn="auto">
                <a:lnSpc>
                  <a:spcPct val="90000"/>
                </a:lnSpc>
                <a:spcBef>
                  <a:spcPts val="0"/>
                </a:spcBef>
                <a:spcAft>
                  <a:spcPts val="0"/>
                </a:spcAft>
                <a:defRPr/>
              </a:pPr>
              <a:r>
                <a:rPr lang="en-US" sz="1200" dirty="0">
                  <a:gradFill>
                    <a:gsLst>
                      <a:gs pos="0">
                        <a:schemeClr val="tx1"/>
                      </a:gs>
                      <a:gs pos="86000">
                        <a:schemeClr val="tx1"/>
                      </a:gs>
                    </a:gsLst>
                    <a:lin ang="5400000" scaled="0"/>
                  </a:gradFill>
                  <a:latin typeface="+mn-lt"/>
                  <a:cs typeface="+mn-cs"/>
                </a:rPr>
                <a:t>Ignite</a:t>
              </a:r>
            </a:p>
          </p:txBody>
        </p:sp>
        <p:pic>
          <p:nvPicPr>
            <p:cNvPr id="3080" name="Picture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477000" y="6451559"/>
              <a:ext cx="1385887" cy="254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userDrawn="1"/>
          </p:nvCxnSpPr>
          <p:spPr>
            <a:xfrm rot="5400000">
              <a:off x="7810482" y="6565877"/>
              <a:ext cx="228637"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51" r:id="rId5"/>
    <p:sldLayoutId id="2147483752" r:id="rId6"/>
    <p:sldLayoutId id="2147483771" r:id="rId7"/>
    <p:sldLayoutId id="2147483772" r:id="rId8"/>
    <p:sldLayoutId id="2147483773" r:id="rId9"/>
    <p:sldLayoutId id="2147483774" r:id="rId10"/>
    <p:sldLayoutId id="2147483775" r:id="rId11"/>
  </p:sldLayoutIdLst>
  <p:transition>
    <p:fade/>
  </p:transition>
  <p:hf sldNum="0" hdr="0" ftr="0" dt="0"/>
  <p:txStyles>
    <p:titleStyle>
      <a:lvl1pPr algn="l" defTabSz="912813" rtl="0" fontAlgn="base">
        <a:lnSpc>
          <a:spcPct val="90000"/>
        </a:lnSpc>
        <a:spcBef>
          <a:spcPct val="0"/>
        </a:spcBef>
        <a:spcAft>
          <a:spcPct val="0"/>
        </a:spcAft>
        <a:defRPr lang="en-US" sz="4800" kern="1200" spc="-15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2pPr>
      <a:lvl3pPr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3pPr>
      <a:lvl4pPr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4pPr>
      <a:lvl5pPr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9pPr>
    </p:titleStyle>
    <p:bodyStyle>
      <a:lvl1pPr marL="460375" indent="-460375" algn="l" defTabSz="912813" rtl="0" fontAlgn="base">
        <a:lnSpc>
          <a:spcPct val="90000"/>
        </a:lnSpc>
        <a:spcBef>
          <a:spcPct val="20000"/>
        </a:spcBef>
        <a:spcAft>
          <a:spcPct val="0"/>
        </a:spcAft>
        <a:buSzPct val="85000"/>
        <a:buBlip>
          <a:blip r:embed="rId15"/>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fontAlgn="base">
        <a:lnSpc>
          <a:spcPct val="90000"/>
        </a:lnSpc>
        <a:spcBef>
          <a:spcPct val="20000"/>
        </a:spcBef>
        <a:spcAft>
          <a:spcPct val="0"/>
        </a:spcAft>
        <a:buSzPct val="85000"/>
        <a:buBlip>
          <a:blip r:embed="rId16"/>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fontAlgn="base">
        <a:lnSpc>
          <a:spcPct val="90000"/>
        </a:lnSpc>
        <a:spcBef>
          <a:spcPct val="20000"/>
        </a:spcBef>
        <a:spcAft>
          <a:spcPct val="0"/>
        </a:spcAft>
        <a:buSzPct val="85000"/>
        <a:buBlip>
          <a:blip r:embed="rId16"/>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fontAlgn="base">
        <a:lnSpc>
          <a:spcPct val="90000"/>
        </a:lnSpc>
        <a:spcBef>
          <a:spcPct val="20000"/>
        </a:spcBef>
        <a:spcAft>
          <a:spcPct val="0"/>
        </a:spcAft>
        <a:buSzPct val="85000"/>
        <a:buBlip>
          <a:blip r:embed="rId16"/>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fontAlgn="base">
        <a:lnSpc>
          <a:spcPct val="90000"/>
        </a:lnSpc>
        <a:spcBef>
          <a:spcPct val="20000"/>
        </a:spcBef>
        <a:spcAft>
          <a:spcPct val="0"/>
        </a:spcAft>
        <a:buSzPct val="85000"/>
        <a:buBlip>
          <a:blip r:embed="rId16"/>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4098" name="Picture 3" descr="white rectangle.png"/>
          <p:cNvPicPr>
            <a:picLocks noChangeAspect="1"/>
          </p:cNvPicPr>
          <p:nvPr/>
        </p:nvPicPr>
        <p:blipFill>
          <a:blip r:embed="rId4">
            <a:extLst>
              <a:ext uri="{28A0092B-C50C-407E-A947-70E740481C1C}">
                <a14:useLocalDpi xmlns:a14="http://schemas.microsoft.com/office/drawing/2010/main" val="0"/>
              </a:ext>
            </a:extLst>
          </a:blip>
          <a:srcRect b="10452"/>
          <a:stretch>
            <a:fillRect/>
          </a:stretch>
        </p:blipFill>
        <p:spPr bwMode="auto">
          <a:xfrm>
            <a:off x="0" y="1300163"/>
            <a:ext cx="9144000" cy="555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22313" y="1905000"/>
            <a:ext cx="8040687" cy="210820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gradFill>
                  <a:gsLst>
                    <a:gs pos="0">
                      <a:schemeClr val="bg1"/>
                    </a:gs>
                    <a:gs pos="100000">
                      <a:schemeClr val="bg1"/>
                    </a:gs>
                  </a:gsLst>
                  <a:lin ang="5400000" scaled="0"/>
                </a:gra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gradFill>
                  <a:gsLst>
                    <a:gs pos="0">
                      <a:schemeClr val="bg1"/>
                    </a:gs>
                    <a:gs pos="100000">
                      <a:schemeClr val="bg1"/>
                    </a:gs>
                  </a:gsLst>
                  <a:lin ang="5400000" scaled="0"/>
                </a:gradFill>
                <a:latin typeface="+mn-lt"/>
                <a:cs typeface="+mn-cs"/>
              </a:defRPr>
            </a:lvl1pPr>
          </a:lstStyle>
          <a:p>
            <a:pPr>
              <a:defRPr/>
            </a:pPr>
            <a:fld id="{2BD0845F-F650-4285-9C71-93707FBAF87E}"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753" r:id="rId1"/>
  </p:sldLayoutIdLst>
  <p:transition>
    <p:fade/>
  </p:transition>
  <p:hf sldNum="0" hdr="0" ftr="0" dt="0"/>
  <p:txStyles>
    <p:titleStyle>
      <a:lvl1pPr algn="l" defTabSz="912813" rtl="0" fontAlgn="base">
        <a:lnSpc>
          <a:spcPct val="90000"/>
        </a:lnSpc>
        <a:spcBef>
          <a:spcPct val="0"/>
        </a:spcBef>
        <a:spcAft>
          <a:spcPct val="0"/>
        </a:spcAft>
        <a:defRPr lang="en-US" sz="4800" kern="1200" spc="-15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2pPr>
      <a:lvl3pPr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3pPr>
      <a:lvl4pPr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4pPr>
      <a:lvl5pPr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9pPr>
    </p:titleStyle>
    <p:bodyStyle>
      <a:lvl1pPr algn="l" defTabSz="912813" rtl="0" fontAlgn="base">
        <a:lnSpc>
          <a:spcPct val="90000"/>
        </a:lnSpc>
        <a:spcBef>
          <a:spcPct val="20000"/>
        </a:spcBef>
        <a:spcAft>
          <a:spcPct val="0"/>
        </a:spcAft>
        <a:buFont typeface="Arial" pitchFamily="34" charset="0"/>
        <a:defRPr sz="300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175" indent="-6350" algn="l" defTabSz="912813" rtl="0" fontAlgn="base">
        <a:lnSpc>
          <a:spcPct val="90000"/>
        </a:lnSpc>
        <a:spcBef>
          <a:spcPct val="20000"/>
        </a:spcBef>
        <a:spcAft>
          <a:spcPct val="0"/>
        </a:spcAft>
        <a:buFont typeface="Arial" pitchFamily="34" charset="0"/>
        <a:defRPr sz="280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0413" indent="-6350" algn="l" defTabSz="912813" rtl="0" fontAlgn="base">
        <a:lnSpc>
          <a:spcPct val="90000"/>
        </a:lnSpc>
        <a:spcBef>
          <a:spcPct val="20000"/>
        </a:spcBef>
        <a:spcAft>
          <a:spcPct val="0"/>
        </a:spcAft>
        <a:buFont typeface="Arial" pitchFamily="34" charset="0"/>
        <a:defRPr sz="240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3788" indent="6350" algn="l" defTabSz="912813" rtl="0" fontAlgn="base">
        <a:lnSpc>
          <a:spcPct val="90000"/>
        </a:lnSpc>
        <a:spcBef>
          <a:spcPct val="20000"/>
        </a:spcBef>
        <a:spcAft>
          <a:spcPct val="0"/>
        </a:spcAft>
        <a:buFont typeface="Arial" pitchFamily="34" charset="0"/>
        <a:defRPr sz="240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5575" algn="l" defTabSz="912813" rtl="0" fontAlgn="base">
        <a:lnSpc>
          <a:spcPct val="90000"/>
        </a:lnSpc>
        <a:spcBef>
          <a:spcPct val="20000"/>
        </a:spcBef>
        <a:spcAft>
          <a:spcPct val="0"/>
        </a:spcAft>
        <a:buFont typeface="Arial" pitchFamily="34" charset="0"/>
        <a:defRPr sz="240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1"/>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600"/>
            <a:ext cx="8382000" cy="666750"/>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25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gradFill>
                  <a:gsLst>
                    <a:gs pos="0">
                      <a:schemeClr val="tx1"/>
                    </a:gs>
                    <a:gs pos="100000">
                      <a:schemeClr val="tx1"/>
                    </a:gs>
                  </a:gsLst>
                  <a:lin ang="5400000" scaled="0"/>
                </a:gradFill>
                <a:latin typeface="+mn-lt"/>
                <a:cs typeface="+mn-cs"/>
              </a:defRPr>
            </a:lvl1pPr>
          </a:lstStyle>
          <a:p>
            <a:pPr>
              <a:defRPr/>
            </a:pPr>
            <a:endParaRPr lang="en-US" dirty="0"/>
          </a:p>
        </p:txBody>
      </p:sp>
      <p:sp>
        <p:nvSpPr>
          <p:cNvPr id="5" name="Slide Number Placeholder 4"/>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gradFill>
                  <a:gsLst>
                    <a:gs pos="0">
                      <a:schemeClr val="tx1"/>
                    </a:gs>
                    <a:gs pos="100000">
                      <a:schemeClr val="tx1"/>
                    </a:gs>
                  </a:gsLst>
                  <a:lin ang="5400000" scaled="0"/>
                </a:gradFill>
                <a:latin typeface="+mn-lt"/>
                <a:cs typeface="+mn-cs"/>
              </a:defRPr>
            </a:lvl1pPr>
          </a:lstStyle>
          <a:p>
            <a:pPr>
              <a:defRPr/>
            </a:pPr>
            <a:fld id="{C5A285D0-16C8-45BA-B388-934637CC04E1}" type="slidenum">
              <a:rPr lang="en-US"/>
              <a:pPr>
                <a:defRPr/>
              </a:pPr>
              <a:t>‹#›</a:t>
            </a:fld>
            <a:endParaRPr lang="en-US"/>
          </a:p>
        </p:txBody>
      </p:sp>
      <p:grpSp>
        <p:nvGrpSpPr>
          <p:cNvPr id="5126" name="Group 5"/>
          <p:cNvGrpSpPr>
            <a:grpSpLocks/>
          </p:cNvGrpSpPr>
          <p:nvPr/>
        </p:nvGrpSpPr>
        <p:grpSpPr bwMode="auto">
          <a:xfrm>
            <a:off x="6477000" y="6451600"/>
            <a:ext cx="2286000" cy="254000"/>
            <a:chOff x="6477000" y="6451559"/>
            <a:chExt cx="2286000" cy="254041"/>
          </a:xfrm>
        </p:grpSpPr>
        <p:sp>
          <p:nvSpPr>
            <p:cNvPr id="7" name="TextBox 6"/>
            <p:cNvSpPr txBox="1"/>
            <p:nvPr userDrawn="1"/>
          </p:nvSpPr>
          <p:spPr>
            <a:xfrm>
              <a:off x="8001000" y="6527759"/>
              <a:ext cx="762000" cy="166199"/>
            </a:xfrm>
            <a:prstGeom prst="rect">
              <a:avLst/>
            </a:prstGeom>
            <a:noFill/>
          </p:spPr>
          <p:txBody>
            <a:bodyPr lIns="0" tIns="0" rIns="0" bIns="0">
              <a:spAutoFit/>
            </a:bodyPr>
            <a:lstStyle/>
            <a:p>
              <a:pPr fontAlgn="auto">
                <a:lnSpc>
                  <a:spcPct val="90000"/>
                </a:lnSpc>
                <a:spcBef>
                  <a:spcPts val="0"/>
                </a:spcBef>
                <a:spcAft>
                  <a:spcPts val="0"/>
                </a:spcAft>
                <a:defRPr/>
              </a:pPr>
              <a:r>
                <a:rPr lang="en-US" sz="1200" dirty="0">
                  <a:gradFill>
                    <a:gsLst>
                      <a:gs pos="0">
                        <a:schemeClr val="tx1"/>
                      </a:gs>
                      <a:gs pos="86000">
                        <a:schemeClr val="tx1"/>
                      </a:gs>
                    </a:gsLst>
                    <a:lin ang="5400000" scaled="0"/>
                  </a:gradFill>
                  <a:latin typeface="+mn-lt"/>
                  <a:cs typeface="+mn-cs"/>
                </a:rPr>
                <a:t>Ignite</a:t>
              </a:r>
            </a:p>
          </p:txBody>
        </p:sp>
        <p:pic>
          <p:nvPicPr>
            <p:cNvPr id="5128" name="Picture 7"/>
            <p:cNvPicPr>
              <a:picLocks noChangeAspect="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6477000" y="6451559"/>
              <a:ext cx="1385887" cy="254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userDrawn="1"/>
          </p:nvCxnSpPr>
          <p:spPr>
            <a:xfrm rot="5400000">
              <a:off x="7810482" y="6565877"/>
              <a:ext cx="228637" cy="0"/>
            </a:xfrm>
            <a:prstGeom prst="line">
              <a:avLst/>
            </a:prstGeom>
            <a:ln w="15875"/>
          </p:spPr>
          <p:style>
            <a:lnRef idx="1">
              <a:schemeClr val="accent1"/>
            </a:lnRef>
            <a:fillRef idx="0">
              <a:schemeClr val="accent1"/>
            </a:fillRef>
            <a:effectRef idx="0">
              <a:schemeClr val="accent1"/>
            </a:effectRef>
            <a:fontRef idx="minor">
              <a:schemeClr val="tx1"/>
            </a:fontRef>
          </p:style>
        </p:cxnSp>
      </p:grpSp>
    </p:spTree>
  </p:cSld>
  <p:clrMap bg1="dk1" tx1="lt1" bg2="dk2" tx2="lt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54" r:id="rId5"/>
    <p:sldLayoutId id="2147483755"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 id="2147483791" r:id="rId18"/>
    <p:sldLayoutId id="2147483792" r:id="rId19"/>
  </p:sldLayoutIdLst>
  <p:transition>
    <p:fade/>
  </p:transition>
  <p:hf sldNum="0" hdr="0" ftr="0" dt="0"/>
  <p:txStyles>
    <p:titleStyle>
      <a:lvl1pPr algn="l" defTabSz="912813" rtl="0" fontAlgn="base">
        <a:lnSpc>
          <a:spcPct val="90000"/>
        </a:lnSpc>
        <a:spcBef>
          <a:spcPct val="0"/>
        </a:spcBef>
        <a:spcAft>
          <a:spcPct val="0"/>
        </a:spcAft>
        <a:defRPr lang="en-US" sz="4800" kern="1200" spc="-15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2pPr>
      <a:lvl3pPr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3pPr>
      <a:lvl4pPr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4pPr>
      <a:lvl5pPr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9pPr>
    </p:titleStyle>
    <p:bodyStyle>
      <a:lvl1pPr marL="460375" indent="-460375" algn="l" defTabSz="912813" rtl="0" fontAlgn="base">
        <a:lnSpc>
          <a:spcPct val="90000"/>
        </a:lnSpc>
        <a:spcBef>
          <a:spcPct val="20000"/>
        </a:spcBef>
        <a:spcAft>
          <a:spcPct val="0"/>
        </a:spcAft>
        <a:buSzPct val="85000"/>
        <a:buBlip>
          <a:blip r:embed="rId23"/>
        </a:buBlip>
        <a:defRPr sz="3200" kern="1200">
          <a:gradFill>
            <a:gsLst>
              <a:gs pos="0">
                <a:schemeClr val="tx1"/>
              </a:gs>
              <a:gs pos="86000">
                <a:schemeClr val="tx1"/>
              </a:gs>
            </a:gsLst>
            <a:lin ang="5400000" scaled="0"/>
          </a:gradFill>
          <a:latin typeface="+mn-lt"/>
          <a:ea typeface="+mn-ea"/>
          <a:cs typeface="+mn-cs"/>
        </a:defRPr>
      </a:lvl1pPr>
      <a:lvl2pPr marL="855663" indent="-395288" algn="l" defTabSz="912813" rtl="0" fontAlgn="base">
        <a:lnSpc>
          <a:spcPct val="90000"/>
        </a:lnSpc>
        <a:spcBef>
          <a:spcPct val="20000"/>
        </a:spcBef>
        <a:spcAft>
          <a:spcPct val="0"/>
        </a:spcAft>
        <a:buSzPct val="85000"/>
        <a:buBlip>
          <a:blip r:embed="rId24"/>
        </a:buBlip>
        <a:defRPr sz="2800" kern="1200">
          <a:gradFill>
            <a:gsLst>
              <a:gs pos="0">
                <a:schemeClr val="tx1"/>
              </a:gs>
              <a:gs pos="86000">
                <a:schemeClr val="tx1"/>
              </a:gs>
            </a:gsLst>
            <a:lin ang="5400000" scaled="0"/>
          </a:gradFill>
          <a:latin typeface="+mn-lt"/>
          <a:ea typeface="+mn-ea"/>
          <a:cs typeface="+mn-cs"/>
        </a:defRPr>
      </a:lvl2pPr>
      <a:lvl3pPr marL="1258888" indent="-403225" algn="l" defTabSz="912813" rtl="0" fontAlgn="base">
        <a:lnSpc>
          <a:spcPct val="90000"/>
        </a:lnSpc>
        <a:spcBef>
          <a:spcPct val="20000"/>
        </a:spcBef>
        <a:spcAft>
          <a:spcPct val="0"/>
        </a:spcAft>
        <a:buSzPct val="85000"/>
        <a:buBlip>
          <a:blip r:embed="rId24"/>
        </a:buBlip>
        <a:defRPr sz="2400" kern="1200">
          <a:gradFill>
            <a:gsLst>
              <a:gs pos="0">
                <a:schemeClr val="tx1"/>
              </a:gs>
              <a:gs pos="86000">
                <a:schemeClr val="tx1"/>
              </a:gs>
            </a:gsLst>
            <a:lin ang="5400000" scaled="0"/>
          </a:gradFill>
          <a:latin typeface="+mn-lt"/>
          <a:ea typeface="+mn-ea"/>
          <a:cs typeface="+mn-cs"/>
        </a:defRPr>
      </a:lvl3pPr>
      <a:lvl4pPr marL="1604963" indent="-346075" algn="l" defTabSz="912813" rtl="0" fontAlgn="base">
        <a:lnSpc>
          <a:spcPct val="90000"/>
        </a:lnSpc>
        <a:spcBef>
          <a:spcPct val="20000"/>
        </a:spcBef>
        <a:spcAft>
          <a:spcPct val="0"/>
        </a:spcAft>
        <a:buSzPct val="85000"/>
        <a:buBlip>
          <a:blip r:embed="rId24"/>
        </a:buBlip>
        <a:defRPr sz="2000" kern="1200">
          <a:gradFill>
            <a:gsLst>
              <a:gs pos="0">
                <a:schemeClr val="tx1"/>
              </a:gs>
              <a:gs pos="86000">
                <a:schemeClr val="tx1"/>
              </a:gs>
            </a:gsLst>
            <a:lin ang="5400000" scaled="0"/>
          </a:gradFill>
          <a:latin typeface="+mn-lt"/>
          <a:ea typeface="+mn-ea"/>
          <a:cs typeface="+mn-cs"/>
        </a:defRPr>
      </a:lvl4pPr>
      <a:lvl5pPr marL="1941513" indent="-336550" algn="l" defTabSz="912813" rtl="0" fontAlgn="base">
        <a:lnSpc>
          <a:spcPct val="90000"/>
        </a:lnSpc>
        <a:spcBef>
          <a:spcPct val="20000"/>
        </a:spcBef>
        <a:spcAft>
          <a:spcPct val="0"/>
        </a:spcAft>
        <a:buSzPct val="85000"/>
        <a:buBlip>
          <a:blip r:embed="rId2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6146" name="Picture 3" descr="white rectangle.png"/>
          <p:cNvPicPr>
            <a:picLocks noChangeAspect="1"/>
          </p:cNvPicPr>
          <p:nvPr/>
        </p:nvPicPr>
        <p:blipFill>
          <a:blip r:embed="rId4">
            <a:extLst>
              <a:ext uri="{28A0092B-C50C-407E-A947-70E740481C1C}">
                <a14:useLocalDpi xmlns:a14="http://schemas.microsoft.com/office/drawing/2010/main" val="0"/>
              </a:ext>
            </a:extLst>
          </a:blip>
          <a:srcRect b="10452"/>
          <a:stretch>
            <a:fillRect/>
          </a:stretch>
        </p:blipFill>
        <p:spPr bwMode="auto">
          <a:xfrm>
            <a:off x="0" y="1300163"/>
            <a:ext cx="9144000" cy="555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381000" y="230188"/>
            <a:ext cx="8382000" cy="665162"/>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722313" y="1905000"/>
            <a:ext cx="8040687" cy="2108200"/>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gradFill>
                  <a:gsLst>
                    <a:gs pos="0">
                      <a:schemeClr val="bg1"/>
                    </a:gs>
                    <a:gs pos="100000">
                      <a:schemeClr val="bg1"/>
                    </a:gs>
                  </a:gsLst>
                  <a:lin ang="5400000" scaled="0"/>
                </a:gra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3810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gradFill>
                  <a:gsLst>
                    <a:gs pos="0">
                      <a:schemeClr val="bg1"/>
                    </a:gs>
                    <a:gs pos="100000">
                      <a:schemeClr val="bg1"/>
                    </a:gs>
                  </a:gsLst>
                  <a:lin ang="5400000" scaled="0"/>
                </a:gradFill>
                <a:latin typeface="+mn-lt"/>
                <a:cs typeface="+mn-cs"/>
              </a:defRPr>
            </a:lvl1pPr>
          </a:lstStyle>
          <a:p>
            <a:pPr>
              <a:defRPr/>
            </a:pPr>
            <a:fld id="{2D18E9E3-3C49-4B63-ABF9-E7CBE7BE06A6}"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756" r:id="rId1"/>
  </p:sldLayoutIdLst>
  <p:transition>
    <p:fade/>
  </p:transition>
  <p:hf sldNum="0" hdr="0" ftr="0" dt="0"/>
  <p:txStyles>
    <p:titleStyle>
      <a:lvl1pPr algn="l" defTabSz="912813" rtl="0" fontAlgn="base">
        <a:lnSpc>
          <a:spcPct val="90000"/>
        </a:lnSpc>
        <a:spcBef>
          <a:spcPct val="0"/>
        </a:spcBef>
        <a:spcAft>
          <a:spcPct val="0"/>
        </a:spcAft>
        <a:defRPr lang="en-US" sz="4800" kern="1200" spc="-150" dirty="0">
          <a:ln w="3175">
            <a:noFill/>
          </a:ln>
          <a:gradFill flip="none" rotWithShape="1">
            <a:gsLst>
              <a:gs pos="0">
                <a:schemeClr val="tx1"/>
              </a:gs>
              <a:gs pos="86000">
                <a:schemeClr val="tx1"/>
              </a:gs>
            </a:gsLst>
            <a:lin ang="5400000" scaled="0"/>
            <a:tileRect/>
          </a:gradFill>
          <a:latin typeface="+mj-lt"/>
          <a:ea typeface="+mn-ea"/>
          <a:cs typeface="Arial" charset="0"/>
        </a:defRPr>
      </a:lvl1pPr>
      <a:lvl2pPr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2pPr>
      <a:lvl3pPr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3pPr>
      <a:lvl4pPr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4pPr>
      <a:lvl5pPr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5pPr>
      <a:lvl6pPr marL="457200"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6pPr>
      <a:lvl7pPr marL="914400"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7pPr>
      <a:lvl8pPr marL="1371600"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8pPr>
      <a:lvl9pPr marL="1828800" algn="l" defTabSz="912813" rtl="0" fontAlgn="base">
        <a:lnSpc>
          <a:spcPct val="90000"/>
        </a:lnSpc>
        <a:spcBef>
          <a:spcPct val="0"/>
        </a:spcBef>
        <a:spcAft>
          <a:spcPct val="0"/>
        </a:spcAft>
        <a:defRPr sz="4800">
          <a:solidFill>
            <a:schemeClr val="tx1"/>
          </a:solidFill>
          <a:latin typeface="Segoe UI" pitchFamily="34" charset="0"/>
          <a:cs typeface="Arial" pitchFamily="34" charset="0"/>
        </a:defRPr>
      </a:lvl9pPr>
    </p:titleStyle>
    <p:bodyStyle>
      <a:lvl1pPr algn="l" defTabSz="912813" rtl="0" fontAlgn="base">
        <a:lnSpc>
          <a:spcPct val="90000"/>
        </a:lnSpc>
        <a:spcBef>
          <a:spcPct val="20000"/>
        </a:spcBef>
        <a:spcAft>
          <a:spcPct val="0"/>
        </a:spcAft>
        <a:buFont typeface="Arial" pitchFamily="34" charset="0"/>
        <a:defRPr sz="300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175" indent="-6350" algn="l" defTabSz="912813" rtl="0" fontAlgn="base">
        <a:lnSpc>
          <a:spcPct val="90000"/>
        </a:lnSpc>
        <a:spcBef>
          <a:spcPct val="20000"/>
        </a:spcBef>
        <a:spcAft>
          <a:spcPct val="0"/>
        </a:spcAft>
        <a:buFont typeface="Arial" pitchFamily="34" charset="0"/>
        <a:defRPr sz="280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0413" indent="-6350" algn="l" defTabSz="912813" rtl="0" fontAlgn="base">
        <a:lnSpc>
          <a:spcPct val="90000"/>
        </a:lnSpc>
        <a:spcBef>
          <a:spcPct val="20000"/>
        </a:spcBef>
        <a:spcAft>
          <a:spcPct val="0"/>
        </a:spcAft>
        <a:buFont typeface="Arial" pitchFamily="34" charset="0"/>
        <a:defRPr sz="240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3788" indent="6350" algn="l" defTabSz="912813" rtl="0" fontAlgn="base">
        <a:lnSpc>
          <a:spcPct val="90000"/>
        </a:lnSpc>
        <a:spcBef>
          <a:spcPct val="20000"/>
        </a:spcBef>
        <a:spcAft>
          <a:spcPct val="0"/>
        </a:spcAft>
        <a:buFont typeface="Arial" pitchFamily="34" charset="0"/>
        <a:defRPr sz="240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5575" algn="l" defTabSz="912813" rtl="0" fontAlgn="base">
        <a:lnSpc>
          <a:spcPct val="90000"/>
        </a:lnSpc>
        <a:spcBef>
          <a:spcPct val="20000"/>
        </a:spcBef>
        <a:spcAft>
          <a:spcPct val="0"/>
        </a:spcAft>
        <a:buFont typeface="Arial" pitchFamily="34" charset="0"/>
        <a:defRPr sz="240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18" Type="http://schemas.openxmlformats.org/officeDocument/2006/relationships/image" Target="../media/image32.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31.png"/><Relationship Id="rId2" Type="http://schemas.openxmlformats.org/officeDocument/2006/relationships/notesSlide" Target="../notesSlides/notesSlide10.xml"/><Relationship Id="rId16" Type="http://schemas.openxmlformats.org/officeDocument/2006/relationships/image" Target="../media/image30.png"/><Relationship Id="rId20" Type="http://schemas.openxmlformats.org/officeDocument/2006/relationships/image" Target="../media/image34.png"/><Relationship Id="rId1" Type="http://schemas.openxmlformats.org/officeDocument/2006/relationships/slideLayout" Target="../slideLayouts/slideLayout3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gif"/><Relationship Id="rId10" Type="http://schemas.openxmlformats.org/officeDocument/2006/relationships/image" Target="../media/image24.png"/><Relationship Id="rId19" Type="http://schemas.openxmlformats.org/officeDocument/2006/relationships/image" Target="../media/image33.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18" Type="http://schemas.openxmlformats.org/officeDocument/2006/relationships/image" Target="../media/image51.png"/><Relationship Id="rId3" Type="http://schemas.openxmlformats.org/officeDocument/2006/relationships/image" Target="../media/image36.png"/><Relationship Id="rId21" Type="http://schemas.openxmlformats.org/officeDocument/2006/relationships/image" Target="../media/image54.png"/><Relationship Id="rId7" Type="http://schemas.openxmlformats.org/officeDocument/2006/relationships/image" Target="../media/image40.png"/><Relationship Id="rId12" Type="http://schemas.openxmlformats.org/officeDocument/2006/relationships/image" Target="../media/image45.png"/><Relationship Id="rId17" Type="http://schemas.openxmlformats.org/officeDocument/2006/relationships/image" Target="../media/image50.png"/><Relationship Id="rId25" Type="http://schemas.openxmlformats.org/officeDocument/2006/relationships/image" Target="../media/image58.png"/><Relationship Id="rId2" Type="http://schemas.openxmlformats.org/officeDocument/2006/relationships/notesSlide" Target="../notesSlides/notesSlide11.xml"/><Relationship Id="rId16" Type="http://schemas.openxmlformats.org/officeDocument/2006/relationships/image" Target="../media/image49.png"/><Relationship Id="rId20" Type="http://schemas.openxmlformats.org/officeDocument/2006/relationships/image" Target="../media/image53.png"/><Relationship Id="rId1" Type="http://schemas.openxmlformats.org/officeDocument/2006/relationships/slideLayout" Target="../slideLayouts/slideLayout31.xml"/><Relationship Id="rId6" Type="http://schemas.openxmlformats.org/officeDocument/2006/relationships/image" Target="../media/image39.png"/><Relationship Id="rId11" Type="http://schemas.openxmlformats.org/officeDocument/2006/relationships/image" Target="../media/image44.png"/><Relationship Id="rId24" Type="http://schemas.openxmlformats.org/officeDocument/2006/relationships/image" Target="../media/image57.png"/><Relationship Id="rId5" Type="http://schemas.openxmlformats.org/officeDocument/2006/relationships/image" Target="../media/image38.png"/><Relationship Id="rId15" Type="http://schemas.openxmlformats.org/officeDocument/2006/relationships/image" Target="../media/image48.png"/><Relationship Id="rId23" Type="http://schemas.openxmlformats.org/officeDocument/2006/relationships/image" Target="../media/image56.png"/><Relationship Id="rId10" Type="http://schemas.openxmlformats.org/officeDocument/2006/relationships/image" Target="../media/image43.png"/><Relationship Id="rId19" Type="http://schemas.openxmlformats.org/officeDocument/2006/relationships/image" Target="../media/image52.png"/><Relationship Id="rId4" Type="http://schemas.openxmlformats.org/officeDocument/2006/relationships/image" Target="../media/image37.png"/><Relationship Id="rId9" Type="http://schemas.openxmlformats.org/officeDocument/2006/relationships/image" Target="../media/image42.png"/><Relationship Id="rId14" Type="http://schemas.openxmlformats.org/officeDocument/2006/relationships/image" Target="../media/image47.png"/><Relationship Id="rId22" Type="http://schemas.openxmlformats.org/officeDocument/2006/relationships/image" Target="../media/image55.png"/></Relationships>
</file>

<file path=ppt/slides/_rels/slide19.xml.rels><?xml version="1.0" encoding="UTF-8" standalone="yes"?>
<Relationships xmlns="http://schemas.openxmlformats.org/package/2006/relationships"><Relationship Id="rId3" Type="http://schemas.openxmlformats.org/officeDocument/2006/relationships/hyperlink" Target="http://www.microsoft.com/events/series/epm.aspx?tab=Webcasts&amp;seriesid=51&amp;webcastid=7442" TargetMode="External"/><Relationship Id="rId2" Type="http://schemas.openxmlformats.org/officeDocument/2006/relationships/hyperlink" Target="http://www.microsoft.com/events/series/epm.aspx" TargetMode="External"/><Relationship Id="rId1" Type="http://schemas.openxmlformats.org/officeDocument/2006/relationships/slideLayout" Target="../slideLayouts/slideLayout27.xml"/><Relationship Id="rId6" Type="http://schemas.openxmlformats.org/officeDocument/2006/relationships/hyperlink" Target="http://technet.microsoft.com/projectserver/" TargetMode="External"/><Relationship Id="rId5" Type="http://schemas.openxmlformats.org/officeDocument/2006/relationships/hyperlink" Target="http://go.microsoft.com/?linkid=9726143" TargetMode="External"/><Relationship Id="rId4" Type="http://schemas.openxmlformats.org/officeDocument/2006/relationships/hyperlink" Target="http://technet.microsoft.com/sharepoint/ee692578.aspx"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8" Type="http://schemas.openxmlformats.org/officeDocument/2006/relationships/hyperlink" Target="http://technet.microsoft.com/ProjectServer" TargetMode="External"/><Relationship Id="rId13" Type="http://schemas.openxmlformats.org/officeDocument/2006/relationships/hyperlink" Target="http://sharepoint.microsoft.com/" TargetMode="External"/><Relationship Id="rId3" Type="http://schemas.openxmlformats.org/officeDocument/2006/relationships/image" Target="../media/image59.png"/><Relationship Id="rId7" Type="http://schemas.openxmlformats.org/officeDocument/2006/relationships/hyperlink" Target="http://www.microsoft.com/events/series/epm.aspx" TargetMode="External"/><Relationship Id="rId12" Type="http://schemas.openxmlformats.org/officeDocument/2006/relationships/hyperlink" Target="http://social.msdn.microsoft.com/Forums/en-US/category/projectserver2010,projectprofessional2010" TargetMode="External"/><Relationship Id="rId2" Type="http://schemas.openxmlformats.org/officeDocument/2006/relationships/notesSlide" Target="../notesSlides/notesSlide12.xml"/><Relationship Id="rId1" Type="http://schemas.openxmlformats.org/officeDocument/2006/relationships/slideLayout" Target="../slideLayouts/slideLayout28.xml"/><Relationship Id="rId6" Type="http://schemas.openxmlformats.org/officeDocument/2006/relationships/hyperlink" Target="http://www.microsoft.com/showcase/en/US/channels/microsoftproject" TargetMode="External"/><Relationship Id="rId11" Type="http://schemas.openxmlformats.org/officeDocument/2006/relationships/hyperlink" Target="http://blogs.msdn.com/project_programmability" TargetMode="External"/><Relationship Id="rId5" Type="http://schemas.openxmlformats.org/officeDocument/2006/relationships/hyperlink" Target="http://blogs.msdn.com/project" TargetMode="External"/><Relationship Id="rId10" Type="http://schemas.openxmlformats.org/officeDocument/2006/relationships/hyperlink" Target="http://msdn.microsoft.com/Project" TargetMode="External"/><Relationship Id="rId4" Type="http://schemas.openxmlformats.org/officeDocument/2006/relationships/hyperlink" Target="http://www.microsoft.com/project" TargetMode="External"/><Relationship Id="rId9" Type="http://schemas.openxmlformats.org/officeDocument/2006/relationships/hyperlink" Target="http://blogs.technet.com/projectadministration"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67911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370013" y="685800"/>
            <a:ext cx="7043737" cy="1524000"/>
          </a:xfrm>
        </p:spPr>
        <p:txBody>
          <a:bodyPr/>
          <a:lstStyle/>
          <a:p>
            <a:pPr defTabSz="914363" fontAlgn="auto">
              <a:spcAft>
                <a:spcPts val="0"/>
              </a:spcAft>
              <a:defRPr/>
            </a:pPr>
            <a:endParaRPr dirty="0"/>
          </a:p>
        </p:txBody>
      </p:sp>
      <p:sp>
        <p:nvSpPr>
          <p:cNvPr id="6" name="Subtitle 5"/>
          <p:cNvSpPr>
            <a:spLocks noGrp="1"/>
          </p:cNvSpPr>
          <p:nvPr>
            <p:ph type="subTitle" idx="1"/>
          </p:nvPr>
        </p:nvSpPr>
        <p:spPr/>
        <p:txBody>
          <a:bodyPr/>
          <a:lstStyle/>
          <a:p>
            <a:pPr defTabSz="914363" fontAlgn="auto">
              <a:spcAft>
                <a:spcPts val="0"/>
              </a:spcAft>
              <a:defRPr/>
            </a:pPr>
            <a:r>
              <a:rPr lang="en-US" dirty="0" smtClean="0"/>
              <a:t>PerformancePoint services</a:t>
            </a:r>
            <a:endParaRPr lang="en-US" dirty="0"/>
          </a:p>
        </p:txBody>
      </p:sp>
      <p:sp>
        <p:nvSpPr>
          <p:cNvPr id="7" name="Text Placeholder 6"/>
          <p:cNvSpPr>
            <a:spLocks noGrp="1"/>
          </p:cNvSpPr>
          <p:nvPr>
            <p:ph type="body" sz="quarter" idx="10"/>
          </p:nvPr>
        </p:nvSpPr>
        <p:spPr/>
        <p:txBody>
          <a:bodyPr/>
          <a:lstStyle/>
          <a:p>
            <a:pPr defTabSz="914363" fontAlgn="auto">
              <a:spcAft>
                <a:spcPts val="0"/>
              </a:spcAft>
              <a:defRPr/>
            </a:pPr>
            <a:r>
              <a:t>DEMO</a:t>
            </a:r>
            <a:endParaRP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4406900"/>
            <a:ext cx="8001000" cy="553998"/>
          </a:xfrm>
        </p:spPr>
        <p:txBody>
          <a:bodyPr/>
          <a:lstStyle/>
          <a:p>
            <a:pPr defTabSz="914363" fontAlgn="auto">
              <a:spcAft>
                <a:spcPts val="0"/>
              </a:spcAft>
              <a:defRPr/>
            </a:pPr>
            <a:r>
              <a:rPr dirty="0" smtClean="0"/>
              <a:t>VISIO  SERVICES</a:t>
            </a:r>
            <a:endParaRPr dirty="0"/>
          </a:p>
        </p:txBody>
      </p:sp>
      <p:sp>
        <p:nvSpPr>
          <p:cNvPr id="6" name="Text Placeholder 5"/>
          <p:cNvSpPr>
            <a:spLocks noGrp="1"/>
          </p:cNvSpPr>
          <p:nvPr>
            <p:ph type="body" idx="1"/>
          </p:nvPr>
        </p:nvSpPr>
        <p:spPr/>
        <p:txBody>
          <a:bodyPr/>
          <a:lstStyle/>
          <a:p>
            <a:pPr defTabSz="914363" fontAlgn="auto">
              <a:spcAft>
                <a:spcPts val="0"/>
              </a:spcAft>
              <a:defRPr/>
            </a:pPr>
            <a:endParaRPr lang="en-US"/>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pPr defTabSz="914363" fontAlgn="auto">
              <a:spcAft>
                <a:spcPts val="0"/>
              </a:spcAft>
              <a:defRPr/>
            </a:pPr>
            <a:r>
              <a:t>Visio Services Features</a:t>
            </a:r>
            <a:endParaRPr sz="3600">
              <a:gradFill>
                <a:gsLst>
                  <a:gs pos="50000">
                    <a:schemeClr val="accent2"/>
                  </a:gs>
                  <a:gs pos="100000">
                    <a:schemeClr val="accent2"/>
                  </a:gs>
                </a:gsLst>
                <a:lin ang="5400000" scaled="0"/>
              </a:gradFill>
            </a:endParaRPr>
          </a:p>
        </p:txBody>
      </p:sp>
      <p:sp>
        <p:nvSpPr>
          <p:cNvPr id="3" name="Text Placeholder 2"/>
          <p:cNvSpPr>
            <a:spLocks noGrp="1"/>
          </p:cNvSpPr>
          <p:nvPr>
            <p:ph type="body" sz="quarter" idx="4294967295"/>
          </p:nvPr>
        </p:nvSpPr>
        <p:spPr>
          <a:xfrm>
            <a:off x="381000" y="1143000"/>
            <a:ext cx="8229600" cy="5318379"/>
          </a:xfrm>
        </p:spPr>
        <p:txBody>
          <a:bodyPr>
            <a:normAutofit/>
          </a:bodyPr>
          <a:lstStyle/>
          <a:p>
            <a:pPr defTabSz="914363" fontAlgn="auto">
              <a:spcAft>
                <a:spcPts val="0"/>
              </a:spcAft>
              <a:defRPr/>
            </a:pPr>
            <a:r>
              <a:rPr lang="en-US" dirty="0" smtClean="0"/>
              <a:t>Rendering</a:t>
            </a:r>
          </a:p>
          <a:p>
            <a:pPr lvl="1" defTabSz="914363" fontAlgn="auto">
              <a:spcAft>
                <a:spcPts val="0"/>
              </a:spcAft>
              <a:defRPr/>
            </a:pPr>
            <a:r>
              <a:rPr lang="en-US" dirty="0" smtClean="0"/>
              <a:t>Full Fidelity rendering using </a:t>
            </a:r>
          </a:p>
          <a:p>
            <a:pPr lvl="1" defTabSz="914363" fontAlgn="auto">
              <a:spcAft>
                <a:spcPts val="0"/>
              </a:spcAft>
              <a:defRPr/>
            </a:pPr>
            <a:r>
              <a:rPr lang="en-US" dirty="0" smtClean="0"/>
              <a:t>Down-level experience in PNG</a:t>
            </a:r>
          </a:p>
          <a:p>
            <a:pPr defTabSz="914363" fontAlgn="auto">
              <a:spcAft>
                <a:spcPts val="0"/>
              </a:spcAft>
              <a:defRPr/>
            </a:pPr>
            <a:endParaRPr lang="en-US" dirty="0" smtClean="0"/>
          </a:p>
          <a:p>
            <a:pPr defTabSz="914363" fontAlgn="auto">
              <a:spcAft>
                <a:spcPts val="0"/>
              </a:spcAft>
              <a:defRPr/>
            </a:pPr>
            <a:r>
              <a:rPr lang="en-US" dirty="0" smtClean="0"/>
              <a:t>Visual Refresh of Data Diagrams</a:t>
            </a:r>
          </a:p>
          <a:p>
            <a:pPr lvl="1" defTabSz="914363" fontAlgn="auto">
              <a:spcAft>
                <a:spcPts val="0"/>
              </a:spcAft>
              <a:defRPr/>
            </a:pPr>
            <a:r>
              <a:rPr lang="en-US" dirty="0" smtClean="0"/>
              <a:t>Refresh diagrams connected to:</a:t>
            </a:r>
          </a:p>
          <a:p>
            <a:pPr lvl="1" defTabSz="914363" fontAlgn="auto">
              <a:spcAft>
                <a:spcPts val="0"/>
              </a:spcAft>
              <a:defRPr/>
            </a:pPr>
            <a:endParaRPr lang="en-US" dirty="0" smtClean="0"/>
          </a:p>
          <a:p>
            <a:pPr lvl="1" defTabSz="914363" fontAlgn="auto">
              <a:spcAft>
                <a:spcPts val="0"/>
              </a:spcAft>
              <a:defRPr/>
            </a:pPr>
            <a:endParaRPr lang="en-US" dirty="0" smtClean="0"/>
          </a:p>
          <a:p>
            <a:pPr lvl="1" defTabSz="914363" fontAlgn="auto">
              <a:spcAft>
                <a:spcPts val="0"/>
              </a:spcAft>
              <a:defRPr/>
            </a:pPr>
            <a:r>
              <a:rPr lang="en-US" dirty="0" smtClean="0"/>
              <a:t>Supports Kerberos, SSO </a:t>
            </a:r>
          </a:p>
          <a:p>
            <a:pPr lvl="1" defTabSz="914363" fontAlgn="auto">
              <a:spcAft>
                <a:spcPts val="0"/>
              </a:spcAft>
              <a:defRPr/>
            </a:pPr>
            <a:r>
              <a:rPr lang="en-US" dirty="0" smtClean="0"/>
              <a:t>Automatic refresh</a:t>
            </a:r>
          </a:p>
        </p:txBody>
      </p:sp>
      <p:sp>
        <p:nvSpPr>
          <p:cNvPr id="10" name="Flowchart: Magnetic Disk 9"/>
          <p:cNvSpPr/>
          <p:nvPr/>
        </p:nvSpPr>
        <p:spPr bwMode="auto">
          <a:xfrm>
            <a:off x="7010400" y="4114800"/>
            <a:ext cx="990600" cy="838200"/>
          </a:xfrm>
          <a:prstGeom prst="flowChartMagneticDisk">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lIns="91436" tIns="45718" rIns="91436" bIns="45718" anchor="ctr"/>
          <a:lstStyle/>
          <a:p>
            <a:pPr algn="ctr" defTabSz="914099" fontAlgn="auto">
              <a:spcBef>
                <a:spcPts val="0"/>
              </a:spcBef>
              <a:spcAft>
                <a:spcPts val="0"/>
              </a:spcAft>
              <a:defRPr/>
            </a:pPr>
            <a:r>
              <a:rPr lang="en-US" dirty="0">
                <a:gradFill>
                  <a:gsLst>
                    <a:gs pos="0">
                      <a:srgbClr val="FFFFFF"/>
                    </a:gs>
                    <a:gs pos="100000">
                      <a:srgbClr val="FFFFFF"/>
                    </a:gs>
                  </a:gsLst>
                  <a:lin ang="5400000" scaled="0"/>
                </a:gradFill>
              </a:rPr>
              <a:t>Custom</a:t>
            </a:r>
          </a:p>
        </p:txBody>
      </p:sp>
      <p:sp>
        <p:nvSpPr>
          <p:cNvPr id="11" name="Flowchart: Magnetic Disk 10"/>
          <p:cNvSpPr/>
          <p:nvPr/>
        </p:nvSpPr>
        <p:spPr bwMode="auto">
          <a:xfrm>
            <a:off x="4678680" y="4114800"/>
            <a:ext cx="990600" cy="838200"/>
          </a:xfrm>
          <a:prstGeom prst="flowChartMagneticDisk">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lIns="91436" tIns="45718" rIns="91436" bIns="45718" anchor="ctr"/>
          <a:lstStyle/>
          <a:p>
            <a:pPr algn="ctr" defTabSz="914099" fontAlgn="auto">
              <a:spcBef>
                <a:spcPts val="0"/>
              </a:spcBef>
              <a:spcAft>
                <a:spcPts val="0"/>
              </a:spcAft>
              <a:defRPr/>
            </a:pPr>
            <a:r>
              <a:rPr lang="en-US" dirty="0">
                <a:gradFill>
                  <a:gsLst>
                    <a:gs pos="0">
                      <a:srgbClr val="FFFFFF"/>
                    </a:gs>
                    <a:gs pos="100000">
                      <a:srgbClr val="FFFFFF"/>
                    </a:gs>
                  </a:gsLst>
                  <a:lin ang="5400000" scaled="0"/>
                </a:gradFill>
              </a:rPr>
              <a:t>OLEDB</a:t>
            </a:r>
          </a:p>
        </p:txBody>
      </p:sp>
      <p:sp>
        <p:nvSpPr>
          <p:cNvPr id="12" name="Flowchart: Magnetic Disk 11"/>
          <p:cNvSpPr/>
          <p:nvPr/>
        </p:nvSpPr>
        <p:spPr bwMode="auto">
          <a:xfrm>
            <a:off x="5806440" y="4114800"/>
            <a:ext cx="1066800" cy="838200"/>
          </a:xfrm>
          <a:prstGeom prst="flowChartMagneticDisk">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lIns="91436" tIns="45718" rIns="91436" bIns="45718" anchor="ctr"/>
          <a:lstStyle/>
          <a:p>
            <a:pPr algn="ctr" defTabSz="914099" fontAlgn="auto">
              <a:spcBef>
                <a:spcPts val="0"/>
              </a:spcBef>
              <a:spcAft>
                <a:spcPts val="0"/>
              </a:spcAft>
              <a:defRPr/>
            </a:pPr>
            <a:r>
              <a:rPr lang="en-US" dirty="0">
                <a:gradFill>
                  <a:gsLst>
                    <a:gs pos="0">
                      <a:srgbClr val="FFFFFF"/>
                    </a:gs>
                    <a:gs pos="100000">
                      <a:srgbClr val="FFFFFF"/>
                    </a:gs>
                  </a:gsLst>
                  <a:lin ang="5400000" scaled="0"/>
                </a:gradFill>
              </a:rPr>
              <a:t>ODBC</a:t>
            </a:r>
          </a:p>
        </p:txBody>
      </p:sp>
      <p:sp>
        <p:nvSpPr>
          <p:cNvPr id="13" name="Flowchart: Magnetic Disk 12"/>
          <p:cNvSpPr/>
          <p:nvPr/>
        </p:nvSpPr>
        <p:spPr bwMode="auto">
          <a:xfrm>
            <a:off x="3550920" y="4114800"/>
            <a:ext cx="990600" cy="838200"/>
          </a:xfrm>
          <a:prstGeom prst="flowChartMagneticDisk">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lIns="91436" tIns="45718" rIns="91436" bIns="45718" anchor="ctr"/>
          <a:lstStyle/>
          <a:p>
            <a:pPr algn="ctr" defTabSz="914099" fontAlgn="auto">
              <a:spcBef>
                <a:spcPts val="0"/>
              </a:spcBef>
              <a:spcAft>
                <a:spcPts val="0"/>
              </a:spcAft>
              <a:defRPr/>
            </a:pPr>
            <a:r>
              <a:rPr lang="en-US" dirty="0">
                <a:gradFill>
                  <a:gsLst>
                    <a:gs pos="0">
                      <a:srgbClr val="FFFFFF"/>
                    </a:gs>
                    <a:gs pos="100000">
                      <a:srgbClr val="FFFFFF"/>
                    </a:gs>
                  </a:gsLst>
                  <a:lin ang="5400000" scaled="0"/>
                </a:gradFill>
              </a:rPr>
              <a:t>SP Lists</a:t>
            </a:r>
          </a:p>
        </p:txBody>
      </p:sp>
      <p:sp>
        <p:nvSpPr>
          <p:cNvPr id="14" name="Flowchart: Magnetic Disk 13"/>
          <p:cNvSpPr/>
          <p:nvPr/>
        </p:nvSpPr>
        <p:spPr bwMode="auto">
          <a:xfrm>
            <a:off x="1295400" y="4114800"/>
            <a:ext cx="990600" cy="838200"/>
          </a:xfrm>
          <a:prstGeom prst="flowChartMagneticDisk">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099" fontAlgn="auto">
              <a:spcBef>
                <a:spcPts val="0"/>
              </a:spcBef>
              <a:spcAft>
                <a:spcPts val="0"/>
              </a:spcAft>
              <a:defRPr/>
            </a:pPr>
            <a:r>
              <a:rPr lang="en-US" dirty="0">
                <a:gradFill>
                  <a:gsLst>
                    <a:gs pos="0">
                      <a:srgbClr val="FFFFFF"/>
                    </a:gs>
                    <a:gs pos="100000">
                      <a:srgbClr val="FFFFFF"/>
                    </a:gs>
                  </a:gsLst>
                  <a:lin ang="5400000" scaled="0"/>
                </a:gradFill>
              </a:rPr>
              <a:t>SQL</a:t>
            </a:r>
          </a:p>
        </p:txBody>
      </p:sp>
      <p:sp>
        <p:nvSpPr>
          <p:cNvPr id="15" name="Flowchart: Magnetic Disk 14"/>
          <p:cNvSpPr/>
          <p:nvPr/>
        </p:nvSpPr>
        <p:spPr bwMode="auto">
          <a:xfrm>
            <a:off x="2423160" y="4114800"/>
            <a:ext cx="990600" cy="838200"/>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lIns="91436" tIns="45718" rIns="91436" bIns="45718" anchor="ctr"/>
          <a:lstStyle/>
          <a:p>
            <a:pPr algn="ctr" defTabSz="914099" fontAlgn="auto">
              <a:spcBef>
                <a:spcPts val="0"/>
              </a:spcBef>
              <a:spcAft>
                <a:spcPts val="0"/>
              </a:spcAft>
              <a:defRPr/>
            </a:pPr>
            <a:r>
              <a:rPr lang="en-US" dirty="0">
                <a:gradFill>
                  <a:gsLst>
                    <a:gs pos="0">
                      <a:srgbClr val="FFFFFF"/>
                    </a:gs>
                    <a:gs pos="100000">
                      <a:srgbClr val="FFFFFF"/>
                    </a:gs>
                  </a:gsLst>
                  <a:lin ang="5400000" scaled="0"/>
                </a:gradFill>
              </a:rPr>
              <a:t>Excel</a:t>
            </a:r>
          </a:p>
        </p:txBody>
      </p:sp>
      <p:pic>
        <p:nvPicPr>
          <p:cNvPr id="16" name="Picture 3" descr="C:\Users\peteral\Documents\ms slide material\DVD_ART36\Logos\Silverlight\Silverlight h c rever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2775" y="1447800"/>
            <a:ext cx="16398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eftBrace"/>
          <p:cNvSpPr/>
          <p:nvPr/>
        </p:nvSpPr>
        <p:spPr bwMode="auto">
          <a:xfrm>
            <a:off x="1981200" y="4800600"/>
            <a:ext cx="457200" cy="228600"/>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36" tIns="45718" rIns="91436" bIns="45718" anchor="ctr"/>
          <a:lstStyle/>
          <a:p>
            <a:pPr algn="ctr" defTabSz="914099" fontAlgn="auto">
              <a:spcBef>
                <a:spcPts val="0"/>
              </a:spcBef>
              <a:spcAft>
                <a:spcPts val="0"/>
              </a:spcAft>
              <a:defRPr/>
            </a:pPr>
            <a:r>
              <a:rPr lang="en-US" sz="900" dirty="0">
                <a:gradFill>
                  <a:gsLst>
                    <a:gs pos="0">
                      <a:srgbClr val="FFFFFF"/>
                    </a:gs>
                    <a:gs pos="100000">
                      <a:srgbClr val="FFFFFF"/>
                    </a:gs>
                  </a:gsLst>
                  <a:lin ang="5400000" scaled="0"/>
                </a:gradFill>
              </a:rPr>
              <a:t>ODC</a:t>
            </a: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defTabSz="914363" fontAlgn="auto">
              <a:spcAft>
                <a:spcPts val="0"/>
              </a:spcAft>
              <a:defRPr/>
            </a:pPr>
            <a:r>
              <a:t>Architecture</a:t>
            </a:r>
            <a:endParaRPr/>
          </a:p>
        </p:txBody>
      </p:sp>
      <p:pic>
        <p:nvPicPr>
          <p:cNvPr id="2050" name="Picture 2" descr="\\eventsql\dvd27\Clip_Installer\DVD_ART\Artwork_Imagery\HARDWARE_IMAGERY\Illustration - Misc Hardware\Miscellaneous\computer wide scree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3487738"/>
            <a:ext cx="2060575"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4" descr="\\eventsql\dvd27\Clip_Installer\DVD_ART\Artwork_Imagery\HARDWARE_IMAGERY\Illustration - Misc Hardware\Miscellaneous\disk server purp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371600"/>
            <a:ext cx="3370263" cy="242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5" descr="\\eventsql\dvd27\Clip_Installer\DVD_ART\Artwork_Imagery\HARDWARE_IMAGERY\Illustration - Misc Hardware\Windows Server Icons\Hardware\Laptop.png"/>
          <p:cNvPicPr>
            <a:picLocks noChangeAspect="1" noChangeArrowheads="1"/>
          </p:cNvPicPr>
          <p:nvPr/>
        </p:nvPicPr>
        <p:blipFill>
          <a:blip r:embed="rId5"/>
          <a:srcRect/>
          <a:stretch>
            <a:fillRect/>
          </a:stretch>
        </p:blipFill>
        <p:spPr bwMode="auto">
          <a:xfrm>
            <a:off x="6629400" y="1868488"/>
            <a:ext cx="2209800" cy="1912937"/>
          </a:xfrm>
          <a:prstGeom prst="rect">
            <a:avLst/>
          </a:prstGeom>
          <a:ln>
            <a:noFill/>
          </a:ln>
          <a:effectLst>
            <a:outerShdw blurRad="292100" dist="139700" dir="2700000" algn="tl" rotWithShape="0">
              <a:srgbClr val="333333">
                <a:alpha val="65000"/>
              </a:srgbClr>
            </a:outerShdw>
          </a:effectLst>
        </p:spPr>
      </p:pic>
      <p:pic>
        <p:nvPicPr>
          <p:cNvPr id="83974" name="Picture 6" descr="\\eventsql\dvd27\Clip_Installer\DVD_ART\Artwork_Imagery\HARDWARE_IMAGERY\Illustration - Misc Hardware\Windows Server Icons\Misc\Database cylinder.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22725" y="4648200"/>
            <a:ext cx="1065213" cy="1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365125" y="4797425"/>
            <a:ext cx="933450" cy="369888"/>
          </a:xfrm>
          <a:prstGeom prst="rect">
            <a:avLst/>
          </a:prstGeom>
          <a:noFill/>
        </p:spPr>
        <p:txBody>
          <a:bodyPr wrap="none">
            <a:spAutoFit/>
          </a:bodyPr>
          <a:lstStyle/>
          <a:p>
            <a:pPr fontAlgn="auto">
              <a:spcBef>
                <a:spcPts val="0"/>
              </a:spcBef>
              <a:spcAft>
                <a:spcPts val="0"/>
              </a:spcAft>
              <a:defRPr/>
            </a:pPr>
            <a:r>
              <a:rPr lang="en-US" dirty="0">
                <a:effectLst>
                  <a:outerShdw blurRad="38100" dist="38100" dir="2700000" algn="tl">
                    <a:srgbClr val="000000">
                      <a:alpha val="43137"/>
                    </a:srgbClr>
                  </a:outerShdw>
                </a:effectLst>
                <a:latin typeface="+mn-lt"/>
                <a:cs typeface="+mn-cs"/>
              </a:rPr>
              <a:t>Creator</a:t>
            </a:r>
          </a:p>
        </p:txBody>
      </p:sp>
      <p:sp>
        <p:nvSpPr>
          <p:cNvPr id="10" name="TextBox 9"/>
          <p:cNvSpPr txBox="1"/>
          <p:nvPr/>
        </p:nvSpPr>
        <p:spPr>
          <a:xfrm>
            <a:off x="3675063" y="5935663"/>
            <a:ext cx="2098675" cy="522287"/>
          </a:xfrm>
          <a:prstGeom prst="rect">
            <a:avLst/>
          </a:prstGeom>
          <a:noFill/>
        </p:spPr>
        <p:txBody>
          <a:bodyPr wrap="none">
            <a:spAutoFit/>
          </a:bodyPr>
          <a:lstStyle/>
          <a:p>
            <a:pPr fontAlgn="auto">
              <a:spcBef>
                <a:spcPts val="0"/>
              </a:spcBef>
              <a:spcAft>
                <a:spcPts val="0"/>
              </a:spcAft>
              <a:defRPr/>
            </a:pPr>
            <a:r>
              <a:rPr lang="en-US" sz="2800" dirty="0">
                <a:effectLst>
                  <a:outerShdw blurRad="38100" dist="38100" dir="2700000" algn="tl">
                    <a:srgbClr val="000000">
                      <a:alpha val="43137"/>
                    </a:srgbClr>
                  </a:outerShdw>
                </a:effectLst>
                <a:latin typeface="+mn-lt"/>
                <a:cs typeface="+mn-cs"/>
              </a:rPr>
              <a:t>Data Source</a:t>
            </a:r>
          </a:p>
        </p:txBody>
      </p:sp>
      <p:sp>
        <p:nvSpPr>
          <p:cNvPr id="11" name="TextBox 10"/>
          <p:cNvSpPr txBox="1"/>
          <p:nvPr/>
        </p:nvSpPr>
        <p:spPr>
          <a:xfrm>
            <a:off x="3581400" y="3276600"/>
            <a:ext cx="1558925" cy="369888"/>
          </a:xfrm>
          <a:prstGeom prst="rect">
            <a:avLst/>
          </a:prstGeom>
          <a:noFill/>
        </p:spPr>
        <p:txBody>
          <a:bodyPr wrap="none">
            <a:spAutoFit/>
          </a:bodyPr>
          <a:lstStyle/>
          <a:p>
            <a:pPr fontAlgn="auto">
              <a:spcBef>
                <a:spcPts val="0"/>
              </a:spcBef>
              <a:spcAft>
                <a:spcPts val="0"/>
              </a:spcAft>
              <a:defRPr/>
            </a:pPr>
            <a:r>
              <a:rPr lang="en-US" dirty="0">
                <a:effectLst>
                  <a:outerShdw blurRad="38100" dist="38100" dir="2700000" algn="tl">
                    <a:srgbClr val="000000">
                      <a:alpha val="43137"/>
                    </a:srgbClr>
                  </a:outerShdw>
                </a:effectLst>
                <a:latin typeface="+mn-lt"/>
                <a:cs typeface="+mn-cs"/>
              </a:rPr>
              <a:t>Visio Services</a:t>
            </a:r>
          </a:p>
        </p:txBody>
      </p:sp>
      <p:sp>
        <p:nvSpPr>
          <p:cNvPr id="12" name="TextBox 11"/>
          <p:cNvSpPr txBox="1"/>
          <p:nvPr/>
        </p:nvSpPr>
        <p:spPr>
          <a:xfrm>
            <a:off x="6777038" y="3625850"/>
            <a:ext cx="1219200" cy="368300"/>
          </a:xfrm>
          <a:prstGeom prst="rect">
            <a:avLst/>
          </a:prstGeom>
          <a:noFill/>
        </p:spPr>
        <p:txBody>
          <a:bodyPr wrap="none">
            <a:spAutoFit/>
          </a:bodyPr>
          <a:lstStyle/>
          <a:p>
            <a:pPr fontAlgn="auto">
              <a:spcBef>
                <a:spcPts val="0"/>
              </a:spcBef>
              <a:spcAft>
                <a:spcPts val="0"/>
              </a:spcAft>
              <a:defRPr/>
            </a:pPr>
            <a:r>
              <a:rPr lang="en-US" dirty="0">
                <a:effectLst>
                  <a:outerShdw blurRad="38100" dist="38100" dir="2700000" algn="tl">
                    <a:srgbClr val="000000">
                      <a:alpha val="43137"/>
                    </a:srgbClr>
                  </a:outerShdw>
                </a:effectLst>
                <a:latin typeface="+mn-lt"/>
                <a:cs typeface="+mn-cs"/>
              </a:rPr>
              <a:t>Consumer</a:t>
            </a:r>
          </a:p>
        </p:txBody>
      </p:sp>
      <p:sp>
        <p:nvSpPr>
          <p:cNvPr id="13" name="Down Arrow 12"/>
          <p:cNvSpPr/>
          <p:nvPr/>
        </p:nvSpPr>
        <p:spPr bwMode="auto">
          <a:xfrm rot="6527169">
            <a:off x="2867585" y="4526188"/>
            <a:ext cx="464946" cy="1233987"/>
          </a:xfrm>
          <a:prstGeom prst="downArrow">
            <a:avLst/>
          </a:prstGeom>
          <a:gradFill>
            <a:gsLst>
              <a:gs pos="0">
                <a:schemeClr val="accent2">
                  <a:lumMod val="75000"/>
                </a:schemeClr>
              </a:gs>
              <a:gs pos="57000">
                <a:schemeClr val="accent2"/>
              </a:gs>
              <a:gs pos="100000">
                <a:schemeClr val="accent2">
                  <a:lumMod val="20000"/>
                  <a:lumOff val="80000"/>
                </a:schemeClr>
              </a:gs>
            </a:gsLst>
            <a:lin ang="16200000" scaled="0"/>
          </a:gradFill>
          <a:ln w="34925">
            <a:gradFill>
              <a:gsLst>
                <a:gs pos="0">
                  <a:schemeClr val="accent2">
                    <a:lumMod val="20000"/>
                    <a:lumOff val="80000"/>
                  </a:schemeClr>
                </a:gs>
                <a:gs pos="50000">
                  <a:schemeClr val="accent2">
                    <a:lumMod val="60000"/>
                    <a:lumOff val="40000"/>
                  </a:schemeClr>
                </a:gs>
                <a:gs pos="100000">
                  <a:schemeClr val="accent2">
                    <a:lumMod val="75000"/>
                  </a:schemeClr>
                </a:gs>
              </a:gsLst>
              <a:lin ang="5400000" scaled="0"/>
            </a:gra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14" name="Down Arrow 13"/>
          <p:cNvSpPr/>
          <p:nvPr/>
        </p:nvSpPr>
        <p:spPr bwMode="auto">
          <a:xfrm rot="14723381">
            <a:off x="2406822" y="2942365"/>
            <a:ext cx="400403" cy="985851"/>
          </a:xfrm>
          <a:prstGeom prst="downArrow">
            <a:avLst/>
          </a:prstGeom>
          <a:gradFill>
            <a:gsLst>
              <a:gs pos="0">
                <a:schemeClr val="accent2">
                  <a:lumMod val="75000"/>
                </a:schemeClr>
              </a:gs>
              <a:gs pos="57000">
                <a:schemeClr val="accent2"/>
              </a:gs>
              <a:gs pos="100000">
                <a:schemeClr val="accent2">
                  <a:lumMod val="20000"/>
                  <a:lumOff val="80000"/>
                </a:schemeClr>
              </a:gs>
            </a:gsLst>
            <a:lin ang="16200000" scaled="0"/>
          </a:gradFill>
          <a:ln w="34925">
            <a:gradFill>
              <a:gsLst>
                <a:gs pos="0">
                  <a:schemeClr val="accent2">
                    <a:lumMod val="20000"/>
                    <a:lumOff val="80000"/>
                  </a:schemeClr>
                </a:gs>
                <a:gs pos="50000">
                  <a:schemeClr val="accent2">
                    <a:lumMod val="60000"/>
                    <a:lumOff val="40000"/>
                  </a:schemeClr>
                </a:gs>
                <a:gs pos="100000">
                  <a:schemeClr val="accent2">
                    <a:lumMod val="75000"/>
                  </a:schemeClr>
                </a:gs>
              </a:gsLst>
              <a:lin ang="5400000" scaled="0"/>
            </a:gra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16" name="Down Arrow 15"/>
          <p:cNvSpPr/>
          <p:nvPr/>
        </p:nvSpPr>
        <p:spPr bwMode="auto">
          <a:xfrm rot="16690834">
            <a:off x="6208947" y="1853084"/>
            <a:ext cx="416150" cy="985166"/>
          </a:xfrm>
          <a:prstGeom prst="downArrow">
            <a:avLst/>
          </a:prstGeom>
          <a:gradFill>
            <a:gsLst>
              <a:gs pos="0">
                <a:schemeClr val="accent2">
                  <a:lumMod val="75000"/>
                </a:schemeClr>
              </a:gs>
              <a:gs pos="57000">
                <a:schemeClr val="accent2"/>
              </a:gs>
              <a:gs pos="100000">
                <a:schemeClr val="accent2">
                  <a:lumMod val="20000"/>
                  <a:lumOff val="80000"/>
                </a:schemeClr>
              </a:gs>
            </a:gsLst>
            <a:lin ang="16200000" scaled="0"/>
          </a:gradFill>
          <a:ln w="34925">
            <a:gradFill>
              <a:gsLst>
                <a:gs pos="0">
                  <a:schemeClr val="accent2">
                    <a:lumMod val="20000"/>
                    <a:lumOff val="80000"/>
                  </a:schemeClr>
                </a:gs>
                <a:gs pos="50000">
                  <a:schemeClr val="accent2">
                    <a:lumMod val="60000"/>
                    <a:lumOff val="40000"/>
                  </a:schemeClr>
                </a:gs>
                <a:gs pos="100000">
                  <a:schemeClr val="accent2">
                    <a:lumMod val="75000"/>
                  </a:schemeClr>
                </a:gs>
              </a:gsLst>
              <a:lin ang="5400000" scaled="0"/>
            </a:gra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18" name="Folded Corner 17"/>
          <p:cNvSpPr/>
          <p:nvPr/>
        </p:nvSpPr>
        <p:spPr>
          <a:xfrm flipV="1">
            <a:off x="1905000" y="2590800"/>
            <a:ext cx="396875" cy="508000"/>
          </a:xfrm>
          <a:prstGeom prst="foldedCorner">
            <a:avLst/>
          </a:prstGeom>
        </p:spPr>
        <p:style>
          <a:lnRef idx="2">
            <a:schemeClr val="accent2"/>
          </a:lnRef>
          <a:fillRef idx="1">
            <a:schemeClr val="lt1"/>
          </a:fillRef>
          <a:effectRef idx="0">
            <a:schemeClr val="accent2"/>
          </a:effectRef>
          <a:fontRef idx="minor">
            <a:schemeClr val="dk1"/>
          </a:fontRef>
        </p:style>
        <p:txBody>
          <a:bodyPr anchor="ctr"/>
          <a:lstStyle/>
          <a:p>
            <a:pPr algn="ctr" fontAlgn="auto">
              <a:spcBef>
                <a:spcPts val="0"/>
              </a:spcBef>
              <a:spcAft>
                <a:spcPts val="0"/>
              </a:spcAft>
              <a:defRPr/>
            </a:pPr>
            <a:endParaRPr lang="en-US" sz="1100"/>
          </a:p>
        </p:txBody>
      </p:sp>
      <p:sp>
        <p:nvSpPr>
          <p:cNvPr id="48" name="TextBox 47"/>
          <p:cNvSpPr txBox="1"/>
          <p:nvPr/>
        </p:nvSpPr>
        <p:spPr>
          <a:xfrm>
            <a:off x="1828800" y="2743200"/>
            <a:ext cx="533400" cy="26193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p>
            <a:pPr algn="ctr" fontAlgn="auto">
              <a:spcBef>
                <a:spcPts val="0"/>
              </a:spcBef>
              <a:spcAft>
                <a:spcPts val="0"/>
              </a:spcAft>
              <a:defRPr/>
            </a:pPr>
            <a:r>
              <a:rPr lang="en-US" sz="1100" dirty="0">
                <a:solidFill>
                  <a:schemeClr val="bg1"/>
                </a:solidFill>
              </a:rPr>
              <a:t>VDW</a:t>
            </a:r>
            <a:endParaRPr lang="en-US" sz="1600" dirty="0">
              <a:solidFill>
                <a:schemeClr val="bg1"/>
              </a:solidFill>
            </a:endParaRPr>
          </a:p>
        </p:txBody>
      </p:sp>
      <p:sp>
        <p:nvSpPr>
          <p:cNvPr id="51" name="Folded Corner 50"/>
          <p:cNvSpPr/>
          <p:nvPr/>
        </p:nvSpPr>
        <p:spPr>
          <a:xfrm flipV="1">
            <a:off x="6019800" y="1143000"/>
            <a:ext cx="533400" cy="762000"/>
          </a:xfrm>
          <a:prstGeom prst="foldedCorner">
            <a:avLst/>
          </a:prstGeom>
        </p:spPr>
        <p:style>
          <a:lnRef idx="2">
            <a:schemeClr val="accent2"/>
          </a:lnRef>
          <a:fillRef idx="1">
            <a:schemeClr val="lt1"/>
          </a:fillRef>
          <a:effectRef idx="0">
            <a:schemeClr val="accent2"/>
          </a:effectRef>
          <a:fontRef idx="minor">
            <a:schemeClr val="dk1"/>
          </a:fontRef>
        </p:style>
        <p:txBody>
          <a:bodyPr anchor="ctr"/>
          <a:lstStyle/>
          <a:p>
            <a:pPr algn="ctr" fontAlgn="auto">
              <a:spcBef>
                <a:spcPts val="0"/>
              </a:spcBef>
              <a:spcAft>
                <a:spcPts val="0"/>
              </a:spcAft>
              <a:defRPr/>
            </a:pPr>
            <a:endParaRPr lang="en-US"/>
          </a:p>
        </p:txBody>
      </p:sp>
      <p:sp>
        <p:nvSpPr>
          <p:cNvPr id="52" name="TextBox 51"/>
          <p:cNvSpPr txBox="1"/>
          <p:nvPr/>
        </p:nvSpPr>
        <p:spPr>
          <a:xfrm>
            <a:off x="6019800" y="1143000"/>
            <a:ext cx="685800" cy="430213"/>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p>
            <a:pPr fontAlgn="auto">
              <a:spcBef>
                <a:spcPts val="0"/>
              </a:spcBef>
              <a:spcAft>
                <a:spcPts val="0"/>
              </a:spcAft>
              <a:defRPr/>
            </a:pPr>
            <a:r>
              <a:rPr lang="en-US" sz="1100" dirty="0">
                <a:solidFill>
                  <a:schemeClr val="bg1"/>
                </a:solidFill>
              </a:rPr>
              <a:t>PNG/ XAML</a:t>
            </a:r>
          </a:p>
        </p:txBody>
      </p:sp>
      <p:sp>
        <p:nvSpPr>
          <p:cNvPr id="27" name="Rounded Rectangle 26"/>
          <p:cNvSpPr/>
          <p:nvPr/>
        </p:nvSpPr>
        <p:spPr bwMode="auto">
          <a:xfrm>
            <a:off x="1143000" y="5334000"/>
            <a:ext cx="1905000" cy="7620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91436" tIns="45718" rIns="91436" bIns="45718" anchor="ctr"/>
          <a:lstStyle/>
          <a:p>
            <a:pPr defTabSz="914099" fontAlgn="auto">
              <a:spcBef>
                <a:spcPts val="0"/>
              </a:spcBef>
              <a:spcAft>
                <a:spcPts val="0"/>
              </a:spcAft>
              <a:defRPr/>
            </a:pPr>
            <a:r>
              <a:rPr lang="en-US" sz="1400" dirty="0">
                <a:solidFill>
                  <a:sysClr val="windowText" lastClr="000000"/>
                </a:solidFill>
              </a:rPr>
              <a:t>1. Create data connected diagram in Visio</a:t>
            </a:r>
          </a:p>
        </p:txBody>
      </p:sp>
      <p:sp>
        <p:nvSpPr>
          <p:cNvPr id="28" name="Rounded Rectangle 27"/>
          <p:cNvSpPr/>
          <p:nvPr/>
        </p:nvSpPr>
        <p:spPr bwMode="auto">
          <a:xfrm>
            <a:off x="838200" y="1295400"/>
            <a:ext cx="2286000" cy="7620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91436" tIns="45718" rIns="91436" bIns="45718" anchor="ctr"/>
          <a:lstStyle/>
          <a:p>
            <a:pPr defTabSz="914099" fontAlgn="auto">
              <a:spcBef>
                <a:spcPts val="0"/>
              </a:spcBef>
              <a:spcAft>
                <a:spcPts val="0"/>
              </a:spcAft>
              <a:defRPr/>
            </a:pPr>
            <a:r>
              <a:rPr lang="en-US" sz="1400" dirty="0">
                <a:solidFill>
                  <a:sysClr val="windowText" lastClr="000000"/>
                </a:solidFill>
              </a:rPr>
              <a:t>2. Upload it to SharePoint</a:t>
            </a:r>
          </a:p>
        </p:txBody>
      </p:sp>
      <p:sp>
        <p:nvSpPr>
          <p:cNvPr id="29" name="Down Arrow 28"/>
          <p:cNvSpPr/>
          <p:nvPr/>
        </p:nvSpPr>
        <p:spPr bwMode="auto">
          <a:xfrm rot="5866393">
            <a:off x="6187732" y="2328024"/>
            <a:ext cx="417293" cy="1010807"/>
          </a:xfrm>
          <a:prstGeom prst="downArrow">
            <a:avLst/>
          </a:prstGeom>
          <a:gradFill>
            <a:gsLst>
              <a:gs pos="0">
                <a:schemeClr val="accent2">
                  <a:lumMod val="75000"/>
                </a:schemeClr>
              </a:gs>
              <a:gs pos="57000">
                <a:schemeClr val="accent2"/>
              </a:gs>
              <a:gs pos="100000">
                <a:schemeClr val="accent2">
                  <a:lumMod val="20000"/>
                  <a:lumOff val="80000"/>
                </a:schemeClr>
              </a:gs>
            </a:gsLst>
            <a:lin ang="16200000" scaled="0"/>
          </a:gradFill>
          <a:ln w="34925">
            <a:gradFill>
              <a:gsLst>
                <a:gs pos="0">
                  <a:schemeClr val="accent2">
                    <a:lumMod val="20000"/>
                    <a:lumOff val="80000"/>
                  </a:schemeClr>
                </a:gs>
                <a:gs pos="50000">
                  <a:schemeClr val="accent2">
                    <a:lumMod val="60000"/>
                    <a:lumOff val="40000"/>
                  </a:schemeClr>
                </a:gs>
                <a:gs pos="100000">
                  <a:schemeClr val="accent2">
                    <a:lumMod val="75000"/>
                  </a:schemeClr>
                </a:gs>
              </a:gsLst>
              <a:lin ang="5400000" scaled="0"/>
            </a:gra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30" name="Rounded Rectangle 29"/>
          <p:cNvSpPr/>
          <p:nvPr/>
        </p:nvSpPr>
        <p:spPr bwMode="auto">
          <a:xfrm>
            <a:off x="5791200" y="4267200"/>
            <a:ext cx="2286000" cy="6096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91436" tIns="45718" rIns="91436" bIns="45718" anchor="ctr"/>
          <a:lstStyle/>
          <a:p>
            <a:pPr defTabSz="914099" fontAlgn="auto">
              <a:spcBef>
                <a:spcPts val="0"/>
              </a:spcBef>
              <a:spcAft>
                <a:spcPts val="0"/>
              </a:spcAft>
              <a:defRPr/>
            </a:pPr>
            <a:r>
              <a:rPr lang="en-US" sz="1400" dirty="0">
                <a:solidFill>
                  <a:sysClr val="windowText" lastClr="000000"/>
                </a:solidFill>
              </a:rPr>
              <a:t>3. Consumer requests diagram</a:t>
            </a:r>
          </a:p>
        </p:txBody>
      </p:sp>
      <p:sp>
        <p:nvSpPr>
          <p:cNvPr id="31" name="Rounded Rectangle 30"/>
          <p:cNvSpPr/>
          <p:nvPr/>
        </p:nvSpPr>
        <p:spPr bwMode="auto">
          <a:xfrm>
            <a:off x="6781800" y="1143000"/>
            <a:ext cx="2057400" cy="6858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91436" tIns="45718" rIns="91436" bIns="45718" anchor="ctr"/>
          <a:lstStyle/>
          <a:p>
            <a:pPr defTabSz="914099" fontAlgn="auto">
              <a:spcBef>
                <a:spcPts val="0"/>
              </a:spcBef>
              <a:spcAft>
                <a:spcPts val="0"/>
              </a:spcAft>
              <a:defRPr/>
            </a:pPr>
            <a:r>
              <a:rPr lang="en-US" sz="1400" dirty="0">
                <a:solidFill>
                  <a:sysClr val="windowText" lastClr="000000"/>
                </a:solidFill>
              </a:rPr>
              <a:t>5. Diagram rendered in browser</a:t>
            </a:r>
          </a:p>
        </p:txBody>
      </p:sp>
      <p:sp>
        <p:nvSpPr>
          <p:cNvPr id="32" name="Up-Down Arrow 31"/>
          <p:cNvSpPr/>
          <p:nvPr/>
        </p:nvSpPr>
        <p:spPr bwMode="auto">
          <a:xfrm>
            <a:off x="4267200" y="3810000"/>
            <a:ext cx="457200" cy="685800"/>
          </a:xfrm>
          <a:prstGeom prst="upDownArrow">
            <a:avLst/>
          </a:prstGeom>
          <a:gradFill>
            <a:gsLst>
              <a:gs pos="0">
                <a:schemeClr val="accent2">
                  <a:lumMod val="75000"/>
                </a:schemeClr>
              </a:gs>
              <a:gs pos="57000">
                <a:schemeClr val="accent2"/>
              </a:gs>
              <a:gs pos="100000">
                <a:schemeClr val="accent2">
                  <a:lumMod val="20000"/>
                  <a:lumOff val="80000"/>
                </a:schemeClr>
              </a:gs>
            </a:gsLst>
            <a:lin ang="16200000" scaled="0"/>
          </a:gradFill>
          <a:ln w="34925">
            <a:gradFill>
              <a:gsLst>
                <a:gs pos="0">
                  <a:schemeClr val="accent2">
                    <a:lumMod val="20000"/>
                    <a:lumOff val="80000"/>
                  </a:schemeClr>
                </a:gs>
                <a:gs pos="50000">
                  <a:schemeClr val="accent2">
                    <a:lumMod val="60000"/>
                    <a:lumOff val="40000"/>
                  </a:schemeClr>
                </a:gs>
                <a:gs pos="100000">
                  <a:schemeClr val="accent2">
                    <a:lumMod val="75000"/>
                  </a:schemeClr>
                </a:gs>
              </a:gsLst>
              <a:lin ang="5400000" scaled="0"/>
            </a:gra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33" name="Rounded Rectangle 32"/>
          <p:cNvSpPr/>
          <p:nvPr/>
        </p:nvSpPr>
        <p:spPr bwMode="auto">
          <a:xfrm>
            <a:off x="3429000" y="762000"/>
            <a:ext cx="2057400" cy="76200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91436" tIns="45718" rIns="91436" bIns="45718" anchor="ctr"/>
          <a:lstStyle/>
          <a:p>
            <a:pPr defTabSz="914099" fontAlgn="auto">
              <a:spcBef>
                <a:spcPts val="0"/>
              </a:spcBef>
              <a:spcAft>
                <a:spcPts val="0"/>
              </a:spcAft>
              <a:defRPr/>
            </a:pPr>
            <a:r>
              <a:rPr lang="en-US" sz="1400" dirty="0">
                <a:solidFill>
                  <a:sysClr val="windowText" lastClr="000000"/>
                </a:solidFill>
              </a:rPr>
              <a:t>4. Visio Services refreshes data and diagram</a:t>
            </a:r>
          </a:p>
        </p:txBody>
      </p:sp>
      <p:sp>
        <p:nvSpPr>
          <p:cNvPr id="35" name="Folded Corner 34"/>
          <p:cNvSpPr/>
          <p:nvPr/>
        </p:nvSpPr>
        <p:spPr>
          <a:xfrm flipV="1">
            <a:off x="3733800" y="2438400"/>
            <a:ext cx="450850" cy="533400"/>
          </a:xfrm>
          <a:prstGeom prst="foldedCorner">
            <a:avLst/>
          </a:prstGeom>
        </p:spPr>
        <p:style>
          <a:lnRef idx="2">
            <a:schemeClr val="accent2"/>
          </a:lnRef>
          <a:fillRef idx="1">
            <a:schemeClr val="lt1"/>
          </a:fillRef>
          <a:effectRef idx="0">
            <a:schemeClr val="accent2"/>
          </a:effectRef>
          <a:fontRef idx="minor">
            <a:schemeClr val="dk1"/>
          </a:fontRef>
        </p:style>
        <p:txBody>
          <a:bodyPr anchor="ctr"/>
          <a:lstStyle/>
          <a:p>
            <a:pPr algn="ctr" fontAlgn="auto">
              <a:spcBef>
                <a:spcPts val="0"/>
              </a:spcBef>
              <a:spcAft>
                <a:spcPts val="0"/>
              </a:spcAft>
              <a:defRPr/>
            </a:pPr>
            <a:endParaRPr lang="en-US"/>
          </a:p>
        </p:txBody>
      </p:sp>
      <p:sp>
        <p:nvSpPr>
          <p:cNvPr id="36" name="TextBox 35"/>
          <p:cNvSpPr txBox="1"/>
          <p:nvPr/>
        </p:nvSpPr>
        <p:spPr>
          <a:xfrm>
            <a:off x="3733800" y="2590800"/>
            <a:ext cx="533400" cy="23018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p>
            <a:pPr fontAlgn="auto">
              <a:spcBef>
                <a:spcPts val="0"/>
              </a:spcBef>
              <a:spcAft>
                <a:spcPts val="0"/>
              </a:spcAft>
              <a:defRPr/>
            </a:pPr>
            <a:r>
              <a:rPr lang="en-US" sz="900" dirty="0">
                <a:solidFill>
                  <a:schemeClr val="bg1"/>
                </a:solidFill>
              </a:rPr>
              <a:t>VDW</a:t>
            </a:r>
          </a:p>
        </p:txBody>
      </p:sp>
      <p:pic>
        <p:nvPicPr>
          <p:cNvPr id="38"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201121">
            <a:off x="7415822" y="2094555"/>
            <a:ext cx="1296444" cy="873303"/>
          </a:xfrm>
          <a:prstGeom prst="rect">
            <a:avLst/>
          </a:prstGeom>
          <a:ln>
            <a:noFill/>
          </a:ln>
          <a:effectLst>
            <a:outerShdw blurRad="292100" dist="139700" dir="2700000" algn="tl" rotWithShape="0">
              <a:srgbClr val="333333">
                <a:alpha val="65000"/>
              </a:srgbClr>
            </a:outerShdw>
          </a:effectLst>
          <a:scene3d>
            <a:camera prst="perspectiveHeroicExtremeLeftFacing" fov="4800000">
              <a:rot lat="398243" lon="860821" rev="21268844"/>
            </a:camera>
            <a:lightRig rig="threePt" dir="t"/>
          </a:scene3d>
          <a:extLst/>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370013" y="685800"/>
            <a:ext cx="7043737" cy="1524000"/>
          </a:xfrm>
        </p:spPr>
        <p:txBody>
          <a:bodyPr/>
          <a:lstStyle/>
          <a:p>
            <a:pPr defTabSz="914363" fontAlgn="auto">
              <a:spcAft>
                <a:spcPts val="0"/>
              </a:spcAft>
              <a:defRPr/>
            </a:pPr>
            <a:endParaRPr dirty="0"/>
          </a:p>
        </p:txBody>
      </p:sp>
      <p:sp>
        <p:nvSpPr>
          <p:cNvPr id="6" name="Subtitle 5"/>
          <p:cNvSpPr>
            <a:spLocks noGrp="1"/>
          </p:cNvSpPr>
          <p:nvPr>
            <p:ph type="subTitle" idx="1"/>
          </p:nvPr>
        </p:nvSpPr>
        <p:spPr/>
        <p:txBody>
          <a:bodyPr/>
          <a:lstStyle/>
          <a:p>
            <a:pPr defTabSz="914363" fontAlgn="auto">
              <a:spcAft>
                <a:spcPts val="0"/>
              </a:spcAft>
              <a:defRPr/>
            </a:pPr>
            <a:r>
              <a:rPr lang="en-US" dirty="0" smtClean="0"/>
              <a:t>Visio Services</a:t>
            </a:r>
            <a:endParaRPr lang="en-US" dirty="0"/>
          </a:p>
        </p:txBody>
      </p:sp>
      <p:sp>
        <p:nvSpPr>
          <p:cNvPr id="7" name="Text Placeholder 6"/>
          <p:cNvSpPr>
            <a:spLocks noGrp="1"/>
          </p:cNvSpPr>
          <p:nvPr>
            <p:ph type="body" sz="quarter" idx="10"/>
          </p:nvPr>
        </p:nvSpPr>
        <p:spPr/>
        <p:txBody>
          <a:bodyPr/>
          <a:lstStyle/>
          <a:p>
            <a:pPr defTabSz="914363" fontAlgn="auto">
              <a:spcAft>
                <a:spcPts val="0"/>
              </a:spcAft>
              <a:defRPr/>
            </a:pPr>
            <a:r>
              <a:t>DEMO</a:t>
            </a:r>
            <a:endParaRPr/>
          </a:p>
        </p:txBody>
      </p:sp>
    </p:spTree>
    <p:extLst>
      <p:ext uri="{BB962C8B-B14F-4D97-AF65-F5344CB8AC3E}">
        <p14:creationId xmlns:p14="http://schemas.microsoft.com/office/powerpoint/2010/main" val="45698561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4406900"/>
            <a:ext cx="8001000" cy="553998"/>
          </a:xfrm>
        </p:spPr>
        <p:txBody>
          <a:bodyPr/>
          <a:lstStyle/>
          <a:p>
            <a:pPr defTabSz="914363" fontAlgn="auto">
              <a:spcAft>
                <a:spcPts val="0"/>
              </a:spcAft>
              <a:defRPr/>
            </a:pPr>
            <a:r>
              <a:rPr dirty="0" smtClean="0"/>
              <a:t>POWER PIVOT</a:t>
            </a:r>
            <a:endParaRPr dirty="0"/>
          </a:p>
        </p:txBody>
      </p:sp>
      <p:sp>
        <p:nvSpPr>
          <p:cNvPr id="6" name="Text Placeholder 5"/>
          <p:cNvSpPr>
            <a:spLocks noGrp="1"/>
          </p:cNvSpPr>
          <p:nvPr>
            <p:ph type="body" idx="1"/>
          </p:nvPr>
        </p:nvSpPr>
        <p:spPr/>
        <p:txBody>
          <a:bodyPr/>
          <a:lstStyle/>
          <a:p>
            <a:pPr defTabSz="914363" fontAlgn="auto">
              <a:spcAft>
                <a:spcPts val="0"/>
              </a:spcAft>
              <a:defRPr/>
            </a:pPr>
            <a:endParaRPr lang="en-US"/>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ounded Rectangle 80"/>
          <p:cNvSpPr/>
          <p:nvPr/>
        </p:nvSpPr>
        <p:spPr bwMode="invGray">
          <a:xfrm flipV="1">
            <a:off x="0" y="609600"/>
            <a:ext cx="9144000" cy="2590800"/>
          </a:xfrm>
          <a:prstGeom prst="roundRect">
            <a:avLst>
              <a:gd name="adj" fmla="val 3522"/>
            </a:avLst>
          </a:prstGeom>
          <a:gradFill rotWithShape="1">
            <a:gsLst>
              <a:gs pos="0">
                <a:srgbClr val="F09D42">
                  <a:alpha val="0"/>
                </a:srgbClr>
              </a:gs>
              <a:gs pos="42000">
                <a:srgbClr val="D57711">
                  <a:alpha val="48627"/>
                </a:srgbClr>
              </a:gs>
              <a:gs pos="70000">
                <a:srgbClr val="D57711">
                  <a:alpha val="50980"/>
                </a:srgbClr>
              </a:gs>
              <a:gs pos="99000">
                <a:srgbClr val="F0B142">
                  <a:alpha val="90980"/>
                </a:srgbClr>
              </a:gs>
            </a:gsLst>
            <a:lin ang="16200000" scaled="0"/>
          </a:gradFill>
          <a:ln>
            <a:gradFill>
              <a:gsLst>
                <a:gs pos="0">
                  <a:srgbClr val="6EE094">
                    <a:lumMod val="20000"/>
                    <a:lumOff val="80000"/>
                    <a:alpha val="0"/>
                  </a:srgbClr>
                </a:gs>
                <a:gs pos="50000">
                  <a:srgbClr val="6EE094">
                    <a:lumMod val="40000"/>
                    <a:lumOff val="60000"/>
                    <a:alpha val="52000"/>
                  </a:srgbClr>
                </a:gs>
                <a:gs pos="100000">
                  <a:srgbClr val="6EE094">
                    <a:lumMod val="20000"/>
                    <a:lumOff val="80000"/>
                  </a:srgbClr>
                </a:gs>
              </a:gsLst>
              <a:lin ang="16200000" scaled="0"/>
            </a:gradFill>
            <a:headEnd type="none" w="med" len="med"/>
            <a:tailEnd type="none" w="med" len="med"/>
          </a:ln>
          <a:effectLst>
            <a:outerShdw blurRad="330200" dist="38100" dir="10800000" algn="r" rotWithShape="0">
              <a:srgbClr val="0099FF">
                <a:lumMod val="50000"/>
                <a:alpha val="29000"/>
              </a:srgbClr>
            </a:outerShdw>
          </a:effectLst>
          <a:scene3d>
            <a:camera prst="orthographicFront" fov="0">
              <a:rot lat="0" lon="0" rev="0"/>
            </a:camera>
            <a:lightRig rig="glow" dir="t">
              <a:rot lat="0" lon="0" rev="6360000"/>
            </a:lightRig>
          </a:scene3d>
          <a:sp3d prstMaterial="flat">
            <a:contourClr>
              <a:srgbClr val="0099FF">
                <a:satMod val="300000"/>
              </a:srgbClr>
            </a:contourClr>
          </a:sp3d>
        </p:spPr>
        <p:txBody>
          <a:bodyPr lIns="91436" tIns="45718" rIns="91436" bIns="45718"/>
          <a:lstStyle/>
          <a:p>
            <a:pPr algn="ctr" defTabSz="914099">
              <a:defRPr/>
            </a:pPr>
            <a:endParaRPr lang="en-US" kern="0" dirty="0">
              <a:solidFill>
                <a:srgbClr val="FFFFFF"/>
              </a:solidFill>
              <a:latin typeface="Segoe" pitchFamily="34" charset="0"/>
              <a:cs typeface="+mn-cs"/>
            </a:endParaRPr>
          </a:p>
        </p:txBody>
      </p:sp>
      <p:cxnSp>
        <p:nvCxnSpPr>
          <p:cNvPr id="74" name="Straight Connector 73"/>
          <p:cNvCxnSpPr/>
          <p:nvPr/>
        </p:nvCxnSpPr>
        <p:spPr>
          <a:xfrm rot="10800000">
            <a:off x="838200" y="2286000"/>
            <a:ext cx="533400" cy="1588"/>
          </a:xfrm>
          <a:prstGeom prst="line">
            <a:avLst/>
          </a:prstGeom>
        </p:spPr>
        <p:style>
          <a:lnRef idx="3">
            <a:schemeClr val="accent4"/>
          </a:lnRef>
          <a:fillRef idx="0">
            <a:schemeClr val="accent4"/>
          </a:fillRef>
          <a:effectRef idx="2">
            <a:schemeClr val="accent4"/>
          </a:effectRef>
          <a:fontRef idx="minor">
            <a:schemeClr val="tx1"/>
          </a:fontRef>
        </p:style>
      </p:cxnSp>
      <p:cxnSp>
        <p:nvCxnSpPr>
          <p:cNvPr id="77" name="Straight Connector 76"/>
          <p:cNvCxnSpPr/>
          <p:nvPr/>
        </p:nvCxnSpPr>
        <p:spPr>
          <a:xfrm rot="10800000">
            <a:off x="990600" y="2362200"/>
            <a:ext cx="457200"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79" name="Straight Connector 78"/>
          <p:cNvCxnSpPr/>
          <p:nvPr/>
        </p:nvCxnSpPr>
        <p:spPr>
          <a:xfrm rot="10800000">
            <a:off x="1143000" y="2438400"/>
            <a:ext cx="381000" cy="1588"/>
          </a:xfrm>
          <a:prstGeom prst="line">
            <a:avLst/>
          </a:prstGeom>
        </p:spPr>
        <p:style>
          <a:lnRef idx="3">
            <a:schemeClr val="accent3"/>
          </a:lnRef>
          <a:fillRef idx="0">
            <a:schemeClr val="accent3"/>
          </a:fillRef>
          <a:effectRef idx="2">
            <a:schemeClr val="accent3"/>
          </a:effectRef>
          <a:fontRef idx="minor">
            <a:schemeClr val="tx1"/>
          </a:fontRef>
        </p:style>
      </p:cxnSp>
      <p:pic>
        <p:nvPicPr>
          <p:cNvPr id="58" name="Picture 4" descr="E:\Clip_Installer\DVD_ART\Artwork_Imagery\Shapes and Graphics\documents folders Pages\page.png"/>
          <p:cNvPicPr>
            <a:picLocks noChangeAspect="1" noChangeArrowheads="1"/>
          </p:cNvPicPr>
          <p:nvPr/>
        </p:nvPicPr>
        <p:blipFill>
          <a:blip r:embed="rId3" cstate="email">
            <a:duotone>
              <a:prstClr val="black"/>
              <a:schemeClr val="accent4">
                <a:tint val="45000"/>
                <a:satMod val="400000"/>
              </a:schemeClr>
            </a:duotone>
            <a:extLst>
              <a:ext uri="{28A0092B-C50C-407E-A947-70E740481C1C}">
                <a14:useLocalDpi xmlns:a14="http://schemas.microsoft.com/office/drawing/2010/main"/>
              </a:ext>
            </a:extLst>
          </a:blip>
          <a:srcRect/>
          <a:stretch>
            <a:fillRect/>
          </a:stretch>
        </p:blipFill>
        <p:spPr bwMode="auto">
          <a:xfrm>
            <a:off x="152400" y="1752600"/>
            <a:ext cx="888867" cy="1197430"/>
          </a:xfrm>
          <a:prstGeom prst="rect">
            <a:avLst/>
          </a:prstGeom>
          <a:noFill/>
        </p:spPr>
      </p:pic>
      <p:pic>
        <p:nvPicPr>
          <p:cNvPr id="62" name="Picture 4" descr="E:\Clip_Installer\DVD_ART\Artwork_Imagery\Shapes and Graphics\documents folders Pages\page.png"/>
          <p:cNvPicPr>
            <a:picLocks noChangeAspect="1" noChangeArrowheads="1"/>
          </p:cNvPicPr>
          <p:nvPr/>
        </p:nvPicPr>
        <p:blipFill>
          <a:blip r:embed="rId3" cstate="email">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241367" y="1839685"/>
            <a:ext cx="888867" cy="1197430"/>
          </a:xfrm>
          <a:prstGeom prst="rect">
            <a:avLst/>
          </a:prstGeom>
          <a:noFill/>
        </p:spPr>
      </p:pic>
      <p:pic>
        <p:nvPicPr>
          <p:cNvPr id="86026" name="Picture 4" descr="E:\Clip_Installer\DVD_ART\Artwork_Imagery\Shapes and Graphics\documents folders Pages\p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200" y="1927225"/>
            <a:ext cx="889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7" name="Rectangle 68"/>
          <p:cNvSpPr>
            <a:spLocks noChangeArrowheads="1"/>
          </p:cNvSpPr>
          <p:nvPr/>
        </p:nvSpPr>
        <p:spPr bwMode="auto">
          <a:xfrm>
            <a:off x="279400" y="2209800"/>
            <a:ext cx="9398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100" b="1">
                <a:latin typeface="Segoe"/>
              </a:rPr>
              <a:t>Published Reports </a:t>
            </a:r>
          </a:p>
        </p:txBody>
      </p:sp>
      <p:sp>
        <p:nvSpPr>
          <p:cNvPr id="45" name="Rounded Rectangle 44"/>
          <p:cNvSpPr/>
          <p:nvPr/>
        </p:nvSpPr>
        <p:spPr bwMode="invGray">
          <a:xfrm>
            <a:off x="0" y="3657600"/>
            <a:ext cx="9144000" cy="3200400"/>
          </a:xfrm>
          <a:prstGeom prst="roundRect">
            <a:avLst>
              <a:gd name="adj" fmla="val 1945"/>
            </a:avLst>
          </a:prstGeom>
          <a:gradFill rotWithShape="1">
            <a:gsLst>
              <a:gs pos="21000">
                <a:srgbClr val="6EE094">
                  <a:alpha val="0"/>
                </a:srgbClr>
              </a:gs>
              <a:gs pos="47000">
                <a:srgbClr val="6EE094">
                  <a:lumMod val="75000"/>
                  <a:alpha val="11000"/>
                </a:srgbClr>
              </a:gs>
              <a:gs pos="70000">
                <a:srgbClr val="6EE094">
                  <a:lumMod val="75000"/>
                  <a:alpha val="51000"/>
                </a:srgbClr>
              </a:gs>
              <a:gs pos="99000">
                <a:srgbClr val="6EE094">
                  <a:alpha val="91000"/>
                </a:srgbClr>
              </a:gs>
            </a:gsLst>
            <a:lin ang="16200000" scaled="0"/>
          </a:gradFill>
          <a:ln>
            <a:gradFill>
              <a:gsLst>
                <a:gs pos="0">
                  <a:srgbClr val="6EE094">
                    <a:lumMod val="20000"/>
                    <a:lumOff val="80000"/>
                    <a:alpha val="0"/>
                  </a:srgbClr>
                </a:gs>
                <a:gs pos="50000">
                  <a:srgbClr val="6EE094">
                    <a:lumMod val="40000"/>
                    <a:lumOff val="60000"/>
                    <a:alpha val="52000"/>
                  </a:srgbClr>
                </a:gs>
                <a:gs pos="100000">
                  <a:srgbClr val="6EE094">
                    <a:lumMod val="20000"/>
                    <a:lumOff val="80000"/>
                  </a:srgbClr>
                </a:gs>
              </a:gsLst>
              <a:lin ang="16200000" scaled="0"/>
            </a:gradFill>
            <a:headEnd type="none" w="med" len="med"/>
            <a:tailEnd type="none" w="med" len="med"/>
          </a:ln>
          <a:effectLst>
            <a:outerShdw blurRad="330200" dist="38100" dir="10800000" algn="r" rotWithShape="0">
              <a:srgbClr val="0099FF">
                <a:lumMod val="50000"/>
                <a:alpha val="29000"/>
              </a:srgbClr>
            </a:outerShdw>
          </a:effectLst>
          <a:scene3d>
            <a:camera prst="orthographicFront" fov="0">
              <a:rot lat="0" lon="0" rev="0"/>
            </a:camera>
            <a:lightRig rig="glow" dir="t">
              <a:rot lat="0" lon="0" rev="6360000"/>
            </a:lightRig>
          </a:scene3d>
          <a:sp3d prstMaterial="flat">
            <a:contourClr>
              <a:srgbClr val="0099FF">
                <a:satMod val="300000"/>
              </a:srgbClr>
            </a:contourClr>
          </a:sp3d>
        </p:spPr>
        <p:txBody>
          <a:bodyPr lIns="91436" tIns="45718" rIns="91436" bIns="45718"/>
          <a:lstStyle/>
          <a:p>
            <a:pPr algn="ctr" defTabSz="914099">
              <a:defRPr/>
            </a:pPr>
            <a:endParaRPr lang="en-US" kern="0" dirty="0">
              <a:solidFill>
                <a:srgbClr val="FFFFFF"/>
              </a:solidFill>
              <a:latin typeface="Segoe" pitchFamily="34" charset="0"/>
              <a:cs typeface="+mn-cs"/>
            </a:endParaRPr>
          </a:p>
        </p:txBody>
      </p:sp>
      <p:pic>
        <p:nvPicPr>
          <p:cNvPr id="10241" name="Picture 1" descr="E:\Clip_Installer\DVD_ART\Artwork_Imagery\Shapes and Graphics\dome\clear glass dome.png"/>
          <p:cNvPicPr>
            <a:picLocks noChangeAspect="1" noChangeArrowheads="1"/>
          </p:cNvPicPr>
          <p:nvPr/>
        </p:nvPicPr>
        <p:blipFill>
          <a:blip r:embed="rId4" cstate="print">
            <a:duotone>
              <a:prstClr val="black"/>
              <a:schemeClr val="tx2">
                <a:lumMod val="60000"/>
                <a:lumOff val="40000"/>
                <a:tint val="45000"/>
                <a:satMod val="400000"/>
              </a:schemeClr>
            </a:duotone>
          </a:blip>
          <a:srcRect/>
          <a:stretch>
            <a:fillRect/>
          </a:stretch>
        </p:blipFill>
        <p:spPr bwMode="auto">
          <a:xfrm>
            <a:off x="0" y="4724400"/>
            <a:ext cx="9144000" cy="2286000"/>
          </a:xfrm>
          <a:prstGeom prst="rect">
            <a:avLst/>
          </a:prstGeom>
          <a:noFill/>
        </p:spPr>
      </p:pic>
      <p:sp>
        <p:nvSpPr>
          <p:cNvPr id="15" name="Rectangle 14"/>
          <p:cNvSpPr txBox="1">
            <a:spLocks noChangeArrowheads="1"/>
          </p:cNvSpPr>
          <p:nvPr/>
        </p:nvSpPr>
        <p:spPr>
          <a:xfrm>
            <a:off x="152400" y="152400"/>
            <a:ext cx="8991600" cy="1033463"/>
          </a:xfrm>
          <a:prstGeom prst="rect">
            <a:avLst/>
          </a:prstGeom>
        </p:spPr>
        <p:txBody>
          <a:bodyPr lIns="0" tIns="0" rIns="0" bIns="0">
            <a:normAutofit fontScale="97500"/>
          </a:bodyPr>
          <a:lstStyle/>
          <a:p>
            <a:pPr defTabSz="914363" fontAlgn="auto">
              <a:lnSpc>
                <a:spcPct val="90000"/>
              </a:lnSpc>
              <a:spcBef>
                <a:spcPts val="0"/>
              </a:spcBef>
              <a:spcAft>
                <a:spcPts val="0"/>
              </a:spcAft>
              <a:defRPr/>
            </a:pPr>
            <a:r>
              <a:rPr lang="en-US" sz="4100" spc="-150" dirty="0">
                <a:ln w="3175">
                  <a:noFill/>
                </a:ln>
                <a:solidFill>
                  <a:schemeClr val="bg1"/>
                </a:solidFill>
                <a:latin typeface="+mn-lt"/>
                <a:cs typeface="+mn-cs"/>
              </a:rPr>
              <a:t>Reporting Services as a Data Source</a:t>
            </a:r>
          </a:p>
          <a:p>
            <a:pPr defTabSz="914363" fontAlgn="auto">
              <a:lnSpc>
                <a:spcPct val="90000"/>
              </a:lnSpc>
              <a:spcBef>
                <a:spcPts val="0"/>
              </a:spcBef>
              <a:spcAft>
                <a:spcPts val="0"/>
              </a:spcAft>
              <a:defRPr/>
            </a:pPr>
            <a:endParaRPr lang="en-US" sz="4400" spc="-150" dirty="0">
              <a:ln w="3175">
                <a:noFill/>
              </a:ln>
              <a:solidFill>
                <a:schemeClr val="bg1"/>
              </a:solidFill>
              <a:latin typeface="+mn-lt"/>
              <a:cs typeface="+mn-cs"/>
            </a:endParaRPr>
          </a:p>
        </p:txBody>
      </p:sp>
      <p:pic>
        <p:nvPicPr>
          <p:cNvPr id="86033" name="Picture 8" descr="C:\Users\KayU.INTERNAL\Desktop\Logos\SQL08r2-RptSvc_h_rgb_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4572000"/>
            <a:ext cx="30416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34" name="Picture 5" descr="C:\Users\KayU.INTERNAL\Desktop\Logos\SQL-PPivot-Excel_h_rgb_r.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2025650"/>
            <a:ext cx="2801938"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6035" name="Group 45"/>
          <p:cNvGrpSpPr>
            <a:grpSpLocks/>
          </p:cNvGrpSpPr>
          <p:nvPr/>
        </p:nvGrpSpPr>
        <p:grpSpPr bwMode="auto">
          <a:xfrm>
            <a:off x="304800" y="2828925"/>
            <a:ext cx="1828800" cy="1676400"/>
            <a:chOff x="4114801" y="2990105"/>
            <a:chExt cx="1370843" cy="1219200"/>
          </a:xfrm>
        </p:grpSpPr>
        <p:grpSp>
          <p:nvGrpSpPr>
            <p:cNvPr id="86077" name="Group 6"/>
            <p:cNvGrpSpPr>
              <a:grpSpLocks/>
            </p:cNvGrpSpPr>
            <p:nvPr/>
          </p:nvGrpSpPr>
          <p:grpSpPr bwMode="auto">
            <a:xfrm>
              <a:off x="4114801" y="2990105"/>
              <a:ext cx="1216270" cy="1219200"/>
              <a:chOff x="3276600" y="1295400"/>
              <a:chExt cx="1216270" cy="1219200"/>
            </a:xfrm>
          </p:grpSpPr>
          <p:pic>
            <p:nvPicPr>
              <p:cNvPr id="86079" name="Picture 48" descr="C:\Program Files\Microsoft Resource DVD Artwork\DVD_ART\Artwork_Imagery\HARDWARE_IMAGERY\Illustration - Misc Hardware\Windows Vista Illustration Icons\Server.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1295400"/>
                <a:ext cx="83527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80" name="Picture 49" descr="C:\Program Files\Microsoft Resource DVD Artwork\DVD_ART\Artwork_Imagery\HARDWARE_IMAGERY\Illustration - Misc Hardware\Windows Vista Illustration Icons\Server.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7600" y="1371600"/>
                <a:ext cx="83527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6078" name="Picture 4" descr="E:\Clip_Installer\DVD_ART\Artwork_Imagery\Shapes and Graphics\Map Globe\North America glob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27887" y="3395987"/>
              <a:ext cx="55775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6036" name="Rectangle 50"/>
          <p:cNvSpPr>
            <a:spLocks noChangeArrowheads="1"/>
          </p:cNvSpPr>
          <p:nvPr/>
        </p:nvSpPr>
        <p:spPr bwMode="auto">
          <a:xfrm>
            <a:off x="381000" y="4429125"/>
            <a:ext cx="1219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400" b="1">
                <a:solidFill>
                  <a:schemeClr val="bg1"/>
                </a:solidFill>
                <a:latin typeface="Segoe"/>
              </a:rPr>
              <a:t>SharePoint Farm</a:t>
            </a:r>
          </a:p>
        </p:txBody>
      </p:sp>
      <p:grpSp>
        <p:nvGrpSpPr>
          <p:cNvPr id="86037" name="Group 52"/>
          <p:cNvGrpSpPr>
            <a:grpSpLocks/>
          </p:cNvGrpSpPr>
          <p:nvPr/>
        </p:nvGrpSpPr>
        <p:grpSpPr bwMode="auto">
          <a:xfrm>
            <a:off x="2057400" y="3352800"/>
            <a:ext cx="2705100" cy="1200150"/>
            <a:chOff x="2446009" y="2296568"/>
            <a:chExt cx="2705100" cy="971550"/>
          </a:xfrm>
        </p:grpSpPr>
        <p:pic>
          <p:nvPicPr>
            <p:cNvPr id="86075" name="Picture 3" descr="E:\Clip_Installer\DVD_ART\Artwork_Imagery\Shapes and Graphics\Arrows - arrow\Curved\Green Arch Curve Arrow no shadow.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1072086">
              <a:off x="2446009" y="2296568"/>
              <a:ext cx="270510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Rectangle 51"/>
            <p:cNvSpPr/>
            <p:nvPr/>
          </p:nvSpPr>
          <p:spPr>
            <a:xfrm rot="1079459">
              <a:off x="3182675" y="2670048"/>
              <a:ext cx="1219200" cy="307777"/>
            </a:xfrm>
            <a:prstGeom prst="rect">
              <a:avLst/>
            </a:prstGeom>
          </p:spPr>
          <p:txBody>
            <a:bodyPr spcFirstLastPara="1">
              <a:prstTxWarp prst="textArchUp">
                <a:avLst/>
              </a:prstTxWarp>
              <a:spAutoFit/>
            </a:bodyPr>
            <a:lstStyle/>
            <a:p>
              <a:pPr algn="ctr" fontAlgn="auto">
                <a:spcBef>
                  <a:spcPts val="0"/>
                </a:spcBef>
                <a:spcAft>
                  <a:spcPts val="0"/>
                </a:spcAft>
                <a:defRPr/>
              </a:pPr>
              <a:r>
                <a:rPr lang="en-US" sz="1400" b="1" dirty="0">
                  <a:solidFill>
                    <a:schemeClr val="bg1"/>
                  </a:solidFill>
                  <a:latin typeface="Segoe" pitchFamily="34" charset="0"/>
                  <a:cs typeface="+mn-cs"/>
                </a:rPr>
                <a:t>Publishing</a:t>
              </a:r>
            </a:p>
          </p:txBody>
        </p:sp>
      </p:grpSp>
      <p:sp>
        <p:nvSpPr>
          <p:cNvPr id="86038" name="Rectangle 79"/>
          <p:cNvSpPr>
            <a:spLocks noChangeArrowheads="1"/>
          </p:cNvSpPr>
          <p:nvPr/>
        </p:nvSpPr>
        <p:spPr bwMode="auto">
          <a:xfrm>
            <a:off x="1143000" y="1304925"/>
            <a:ext cx="152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400" b="1">
                <a:solidFill>
                  <a:schemeClr val="bg1"/>
                </a:solidFill>
                <a:latin typeface="Segoe"/>
              </a:rPr>
              <a:t>Report-Based</a:t>
            </a:r>
            <a:br>
              <a:rPr lang="en-US" sz="1400" b="1">
                <a:solidFill>
                  <a:schemeClr val="bg1"/>
                </a:solidFill>
                <a:latin typeface="Segoe"/>
              </a:rPr>
            </a:br>
            <a:r>
              <a:rPr lang="en-US" sz="1400" b="1">
                <a:solidFill>
                  <a:schemeClr val="bg1"/>
                </a:solidFill>
                <a:latin typeface="Segoe"/>
              </a:rPr>
              <a:t>Data Feeds</a:t>
            </a:r>
          </a:p>
        </p:txBody>
      </p:sp>
      <p:pic>
        <p:nvPicPr>
          <p:cNvPr id="86039" name="Picture 12" descr="C:\Users\KayU.INTERNAL\Desktop\Notebook_Black_Med_A copy.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71900" y="1143000"/>
            <a:ext cx="30099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40"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95800" y="16764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6041" name="Group 83"/>
          <p:cNvGrpSpPr>
            <a:grpSpLocks/>
          </p:cNvGrpSpPr>
          <p:nvPr/>
        </p:nvGrpSpPr>
        <p:grpSpPr bwMode="auto">
          <a:xfrm rot="1073096" flipH="1">
            <a:off x="1978025" y="1514475"/>
            <a:ext cx="2606675" cy="1168400"/>
            <a:chOff x="2446009" y="2296568"/>
            <a:chExt cx="2705100" cy="971550"/>
          </a:xfrm>
        </p:grpSpPr>
        <p:pic>
          <p:nvPicPr>
            <p:cNvPr id="85" name="Picture 3" descr="E:\Clip_Installer\DVD_ART\Artwork_Imagery\Shapes and Graphics\Arrows - arrow\Curved\Green Arch Curve Arrow no shadow.png"/>
            <p:cNvPicPr>
              <a:picLocks noChangeAspect="1" noChangeArrowheads="1"/>
            </p:cNvPicPr>
            <p:nvPr/>
          </p:nvPicPr>
          <p:blipFill>
            <a:blip r:embed="rId9" cstate="print">
              <a:duotone>
                <a:prstClr val="black"/>
                <a:schemeClr val="accent1">
                  <a:tint val="45000"/>
                  <a:satMod val="400000"/>
                </a:schemeClr>
              </a:duotone>
            </a:blip>
            <a:srcRect/>
            <a:stretch>
              <a:fillRect/>
            </a:stretch>
          </p:blipFill>
          <p:spPr bwMode="auto">
            <a:xfrm rot="1072086">
              <a:off x="2446009" y="2296568"/>
              <a:ext cx="2705100" cy="971550"/>
            </a:xfrm>
            <a:prstGeom prst="rect">
              <a:avLst/>
            </a:prstGeom>
            <a:noFill/>
          </p:spPr>
        </p:pic>
        <p:sp>
          <p:nvSpPr>
            <p:cNvPr id="86" name="Rectangle 85"/>
            <p:cNvSpPr/>
            <p:nvPr/>
          </p:nvSpPr>
          <p:spPr>
            <a:xfrm rot="1190202" flipH="1">
              <a:off x="3182675" y="2670048"/>
              <a:ext cx="1219200" cy="307777"/>
            </a:xfrm>
            <a:prstGeom prst="rect">
              <a:avLst/>
            </a:prstGeom>
          </p:spPr>
          <p:txBody>
            <a:bodyPr spcFirstLastPara="1">
              <a:prstTxWarp prst="textArchUp">
                <a:avLst/>
              </a:prstTxWarp>
              <a:spAutoFit/>
            </a:bodyPr>
            <a:lstStyle/>
            <a:p>
              <a:pPr algn="ctr" fontAlgn="auto">
                <a:spcBef>
                  <a:spcPts val="0"/>
                </a:spcBef>
                <a:spcAft>
                  <a:spcPts val="0"/>
                </a:spcAft>
                <a:defRPr/>
              </a:pPr>
              <a:r>
                <a:rPr lang="en-US" sz="1400" b="1" dirty="0">
                  <a:solidFill>
                    <a:schemeClr val="bg1"/>
                  </a:solidFill>
                  <a:latin typeface="Segoe" pitchFamily="34" charset="0"/>
                  <a:cs typeface="+mn-cs"/>
                </a:rPr>
                <a:t>Data Import</a:t>
              </a:r>
            </a:p>
          </p:txBody>
        </p:sp>
      </p:grpSp>
      <p:sp>
        <p:nvSpPr>
          <p:cNvPr id="86042" name="TextBox 55"/>
          <p:cNvSpPr txBox="1">
            <a:spLocks noChangeArrowheads="1"/>
          </p:cNvSpPr>
          <p:nvPr/>
        </p:nvSpPr>
        <p:spPr bwMode="auto">
          <a:xfrm>
            <a:off x="3810000" y="5153025"/>
            <a:ext cx="19812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96875">
              <a:defRPr>
                <a:solidFill>
                  <a:schemeClr val="tx1"/>
                </a:solidFill>
                <a:latin typeface="Segoe UI" pitchFamily="34" charset="0"/>
              </a:defRPr>
            </a:lvl1pPr>
            <a:lvl2pPr marL="742950" indent="-285750">
              <a:defRPr>
                <a:solidFill>
                  <a:schemeClr val="tx1"/>
                </a:solidFill>
                <a:latin typeface="Segoe UI" pitchFamily="34" charset="0"/>
              </a:defRPr>
            </a:lvl2pPr>
            <a:lvl3pPr marL="1143000" indent="-228600">
              <a:defRPr>
                <a:solidFill>
                  <a:schemeClr val="tx1"/>
                </a:solidFill>
                <a:latin typeface="Segoe UI" pitchFamily="34" charset="0"/>
              </a:defRPr>
            </a:lvl3pPr>
            <a:lvl4pPr marL="1600200" indent="-228600">
              <a:defRPr>
                <a:solidFill>
                  <a:schemeClr val="tx1"/>
                </a:solidFill>
                <a:latin typeface="Segoe UI" pitchFamily="34" charset="0"/>
              </a:defRPr>
            </a:lvl4pPr>
            <a:lvl5pPr marL="2057400" indent="-228600">
              <a:defRPr>
                <a:solidFill>
                  <a:schemeClr val="tx1"/>
                </a:solidFill>
                <a:latin typeface="Segoe UI" pitchFamily="34" charset="0"/>
              </a:defRPr>
            </a:lvl5pPr>
            <a:lvl6pPr marL="2514600" indent="-228600" fontAlgn="base">
              <a:spcBef>
                <a:spcPct val="0"/>
              </a:spcBef>
              <a:spcAft>
                <a:spcPct val="0"/>
              </a:spcAft>
              <a:defRPr>
                <a:solidFill>
                  <a:schemeClr val="tx1"/>
                </a:solidFill>
                <a:latin typeface="Segoe UI" pitchFamily="34" charset="0"/>
              </a:defRPr>
            </a:lvl6pPr>
            <a:lvl7pPr marL="2971800" indent="-228600" fontAlgn="base">
              <a:spcBef>
                <a:spcPct val="0"/>
              </a:spcBef>
              <a:spcAft>
                <a:spcPct val="0"/>
              </a:spcAft>
              <a:defRPr>
                <a:solidFill>
                  <a:schemeClr val="tx1"/>
                </a:solidFill>
                <a:latin typeface="Segoe UI" pitchFamily="34" charset="0"/>
              </a:defRPr>
            </a:lvl7pPr>
            <a:lvl8pPr marL="3429000" indent="-228600" fontAlgn="base">
              <a:spcBef>
                <a:spcPct val="0"/>
              </a:spcBef>
              <a:spcAft>
                <a:spcPct val="0"/>
              </a:spcAft>
              <a:defRPr>
                <a:solidFill>
                  <a:schemeClr val="tx1"/>
                </a:solidFill>
                <a:latin typeface="Segoe UI" pitchFamily="34" charset="0"/>
              </a:defRPr>
            </a:lvl8pPr>
            <a:lvl9pPr marL="3886200" indent="-228600" fontAlgn="base">
              <a:spcBef>
                <a:spcPct val="0"/>
              </a:spcBef>
              <a:spcAft>
                <a:spcPct val="0"/>
              </a:spcAft>
              <a:defRPr>
                <a:solidFill>
                  <a:schemeClr val="tx1"/>
                </a:solidFill>
                <a:latin typeface="Segoe UI" pitchFamily="34" charset="0"/>
              </a:defRPr>
            </a:lvl9pPr>
          </a:lstStyle>
          <a:p>
            <a:pPr algn="ctr">
              <a:lnSpc>
                <a:spcPct val="90000"/>
              </a:lnSpc>
              <a:spcBef>
                <a:spcPct val="20000"/>
              </a:spcBef>
              <a:buClr>
                <a:srgbClr val="777777"/>
              </a:buClr>
            </a:pPr>
            <a:r>
              <a:rPr lang="en-US">
                <a:solidFill>
                  <a:schemeClr val="bg1"/>
                </a:solidFill>
                <a:latin typeface="Arial" pitchFamily="34" charset="0"/>
              </a:rPr>
              <a:t>OLTP and OLAP Data Sources</a:t>
            </a:r>
          </a:p>
        </p:txBody>
      </p:sp>
      <p:grpSp>
        <p:nvGrpSpPr>
          <p:cNvPr id="86043" name="Group 58"/>
          <p:cNvGrpSpPr>
            <a:grpSpLocks/>
          </p:cNvGrpSpPr>
          <p:nvPr/>
        </p:nvGrpSpPr>
        <p:grpSpPr bwMode="auto">
          <a:xfrm>
            <a:off x="4038600" y="4267200"/>
            <a:ext cx="1463675" cy="922338"/>
            <a:chOff x="3929551" y="4834598"/>
            <a:chExt cx="1231214" cy="776139"/>
          </a:xfrm>
        </p:grpSpPr>
        <p:pic>
          <p:nvPicPr>
            <p:cNvPr id="86070" name="Picture 8" descr="D:\My Documents\Ann\business\Content Masters\Katmai\Copies from Portal\Project Resources\Graphics\PAG_icon library\database green.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46586" y="4862571"/>
              <a:ext cx="514179" cy="600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71" name="Picture 9" descr="D:\My Documents\Ann\business\Content Masters\Katmai\Copies from Portal\Project Resources\Graphics\PAG_icon library\database purple.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29551" y="4834598"/>
              <a:ext cx="490499" cy="587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72" name="Picture 7" descr="D:\My Documents\Ann\business\Content Masters\Katmai\Copies from Portal\Project Resources\Graphics\PAG_icon library\Database blue.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67200" y="4953000"/>
              <a:ext cx="516736" cy="65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4" name="Picture 15" descr="C:\User Data\SQLBIPPTs\Gemini\Logos\RB\rss.gif"/>
          <p:cNvPicPr>
            <a:picLocks noChangeAspect="1" noChangeArrowheads="1"/>
          </p:cNvPicPr>
          <p:nvPr/>
        </p:nvPicPr>
        <p:blipFill>
          <a:blip r:embed="rId15" cstate="print"/>
          <a:stretch>
            <a:fillRect/>
          </a:stretch>
        </p:blipFill>
        <p:spPr bwMode="auto">
          <a:xfrm>
            <a:off x="1447800" y="1828800"/>
            <a:ext cx="914400" cy="914400"/>
          </a:xfrm>
          <a:prstGeom prst="rect">
            <a:avLst/>
          </a:prstGeom>
          <a:noFill/>
          <a:ln>
            <a:noFill/>
          </a:ln>
          <a:effectLst>
            <a:glow rad="63500">
              <a:schemeClr val="accent1">
                <a:satMod val="175000"/>
                <a:alpha val="40000"/>
              </a:schemeClr>
            </a:glow>
          </a:effectLst>
          <a:scene3d>
            <a:camera prst="orthographicFront"/>
            <a:lightRig rig="threePt" dir="t"/>
          </a:scene3d>
          <a:sp3d>
            <a:bevelT/>
          </a:sp3d>
        </p:spPr>
      </p:pic>
      <p:grpSp>
        <p:nvGrpSpPr>
          <p:cNvPr id="86045" name="Group 52"/>
          <p:cNvGrpSpPr>
            <a:grpSpLocks/>
          </p:cNvGrpSpPr>
          <p:nvPr/>
        </p:nvGrpSpPr>
        <p:grpSpPr bwMode="auto">
          <a:xfrm>
            <a:off x="1516063" y="5867400"/>
            <a:ext cx="6332537" cy="762000"/>
            <a:chOff x="1515837" y="5867400"/>
            <a:chExt cx="6332764" cy="762000"/>
          </a:xfrm>
        </p:grpSpPr>
        <p:grpSp>
          <p:nvGrpSpPr>
            <p:cNvPr id="86046" name="Group 49"/>
            <p:cNvGrpSpPr>
              <a:grpSpLocks/>
            </p:cNvGrpSpPr>
            <p:nvPr/>
          </p:nvGrpSpPr>
          <p:grpSpPr bwMode="auto">
            <a:xfrm>
              <a:off x="1515837" y="5867400"/>
              <a:ext cx="6332764" cy="762000"/>
              <a:chOff x="1363436" y="5868200"/>
              <a:chExt cx="6332764" cy="762000"/>
            </a:xfrm>
          </p:grpSpPr>
          <p:sp>
            <p:nvSpPr>
              <p:cNvPr id="21" name="Cube 20"/>
              <p:cNvSpPr/>
              <p:nvPr/>
            </p:nvSpPr>
            <p:spPr bwMode="invGray">
              <a:xfrm>
                <a:off x="5757136" y="5906300"/>
                <a:ext cx="914400" cy="685800"/>
              </a:xfrm>
              <a:prstGeom prst="cube">
                <a:avLst/>
              </a:prstGeom>
              <a:gradFill rotWithShape="1">
                <a:gsLst>
                  <a:gs pos="0">
                    <a:srgbClr val="5F5F5F">
                      <a:lumMod val="75000"/>
                    </a:srgbClr>
                  </a:gs>
                  <a:gs pos="50000">
                    <a:srgbClr val="5F5F5F">
                      <a:lumMod val="50000"/>
                    </a:srgbClr>
                  </a:gs>
                  <a:gs pos="70000">
                    <a:srgbClr val="5F5F5F">
                      <a:lumMod val="50000"/>
                    </a:srgbClr>
                  </a:gs>
                  <a:gs pos="100000">
                    <a:srgbClr val="5F5F5F">
                      <a:lumMod val="60000"/>
                      <a:lumOff val="40000"/>
                    </a:srgbClr>
                  </a:gs>
                </a:gsLst>
                <a:lin ang="16200000" scaled="0"/>
              </a:gradFill>
              <a:ln>
                <a:noFill/>
              </a:ln>
              <a:effectLst>
                <a:outerShdw blurRad="190500" dir="5400000" rotWithShape="0">
                  <a:srgbClr val="00B0F0">
                    <a:alpha val="76000"/>
                  </a:srgbClr>
                </a:outerShdw>
              </a:effectLst>
              <a:scene3d>
                <a:camera prst="orthographicFront" fov="0">
                  <a:rot lat="0" lon="0" rev="0"/>
                </a:camera>
                <a:lightRig rig="glow" dir="t">
                  <a:rot lat="0" lon="0" rev="6360000"/>
                </a:lightRig>
              </a:scene3d>
              <a:sp3d contourW="1000" prstMaterial="flat">
                <a:bevelT w="95250" h="101600"/>
                <a:contourClr>
                  <a:srgbClr val="000000">
                    <a:satMod val="300000"/>
                  </a:srgbClr>
                </a:contourClr>
              </a:sp3d>
            </p:spPr>
            <p:txBody>
              <a:bodyPr anchor="ctr"/>
              <a:lstStyle/>
              <a:p>
                <a:pPr algn="ctr">
                  <a:defRPr/>
                </a:pPr>
                <a:endParaRPr lang="en-US" kern="0" dirty="0">
                  <a:solidFill>
                    <a:srgbClr val="FFFFFF"/>
                  </a:solidFill>
                  <a:latin typeface="Segoe"/>
                  <a:cs typeface="+mn-cs"/>
                </a:endParaRPr>
              </a:p>
            </p:txBody>
          </p:sp>
          <p:sp>
            <p:nvSpPr>
              <p:cNvPr id="24" name="Flowchart: Punched Tape 23"/>
              <p:cNvSpPr/>
              <p:nvPr/>
            </p:nvSpPr>
            <p:spPr bwMode="invGray">
              <a:xfrm>
                <a:off x="6781800" y="5906300"/>
                <a:ext cx="914400" cy="685800"/>
              </a:xfrm>
              <a:prstGeom prst="flowChartPunchedTape">
                <a:avLst/>
              </a:prstGeom>
              <a:gradFill flip="none" rotWithShape="1">
                <a:gsLst>
                  <a:gs pos="0">
                    <a:srgbClr val="5F5F5F">
                      <a:lumMod val="50000"/>
                    </a:srgbClr>
                  </a:gs>
                  <a:gs pos="39000">
                    <a:srgbClr val="5F5F5F"/>
                  </a:gs>
                  <a:gs pos="58000">
                    <a:srgbClr val="5F5F5F">
                      <a:lumMod val="60000"/>
                      <a:lumOff val="40000"/>
                    </a:srgbClr>
                  </a:gs>
                  <a:gs pos="100000">
                    <a:srgbClr val="5F5F5F">
                      <a:lumMod val="75000"/>
                    </a:srgbClr>
                  </a:gs>
                </a:gsLst>
                <a:lin ang="0" scaled="1"/>
                <a:tileRect/>
              </a:gradFill>
              <a:ln w="3175">
                <a:solidFill>
                  <a:srgbClr val="5F5F5F">
                    <a:lumMod val="60000"/>
                    <a:lumOff val="40000"/>
                    <a:alpha val="44000"/>
                  </a:srgbClr>
                </a:solidFill>
              </a:ln>
              <a:effectLst>
                <a:outerShdw blurRad="63500" dist="38100" dir="5400000" rotWithShape="0">
                  <a:srgbClr val="00B0F0">
                    <a:alpha val="45000"/>
                  </a:srgbClr>
                </a:outerShdw>
              </a:effectLst>
              <a:scene3d>
                <a:camera prst="orthographicFront" fov="0">
                  <a:rot lat="0" lon="0" rev="0"/>
                </a:camera>
                <a:lightRig rig="glow" dir="t">
                  <a:rot lat="0" lon="0" rev="6360000"/>
                </a:lightRig>
              </a:scene3d>
              <a:sp3d contourW="1000" prstMaterial="flat">
                <a:contourClr>
                  <a:srgbClr val="7D3DA1">
                    <a:satMod val="300000"/>
                  </a:srgbClr>
                </a:contourClr>
              </a:sp3d>
            </p:spPr>
            <p:txBody>
              <a:bodyPr anchor="ctr"/>
              <a:lstStyle/>
              <a:p>
                <a:pPr algn="ctr">
                  <a:defRPr/>
                </a:pPr>
                <a:endParaRPr lang="en-US" kern="0" dirty="0">
                  <a:solidFill>
                    <a:srgbClr val="FFFFFF"/>
                  </a:solidFill>
                  <a:latin typeface="Segoe"/>
                  <a:cs typeface="+mn-cs"/>
                </a:endParaRPr>
              </a:p>
            </p:txBody>
          </p:sp>
          <p:sp>
            <p:nvSpPr>
              <p:cNvPr id="26" name="Can 25"/>
              <p:cNvSpPr/>
              <p:nvPr/>
            </p:nvSpPr>
            <p:spPr bwMode="invGray">
              <a:xfrm>
                <a:off x="1371600" y="5868200"/>
                <a:ext cx="986118" cy="762000"/>
              </a:xfrm>
              <a:prstGeom prst="can">
                <a:avLst>
                  <a:gd name="adj" fmla="val 39436"/>
                </a:avLst>
              </a:prstGeom>
              <a:gradFill rotWithShape="1">
                <a:gsLst>
                  <a:gs pos="0">
                    <a:srgbClr val="5F5F5F">
                      <a:lumMod val="75000"/>
                    </a:srgbClr>
                  </a:gs>
                  <a:gs pos="50000">
                    <a:srgbClr val="5F5F5F">
                      <a:lumMod val="50000"/>
                    </a:srgbClr>
                  </a:gs>
                  <a:gs pos="70000">
                    <a:srgbClr val="5F5F5F">
                      <a:lumMod val="50000"/>
                    </a:srgbClr>
                  </a:gs>
                  <a:gs pos="100000">
                    <a:srgbClr val="5F5F5F">
                      <a:lumMod val="60000"/>
                      <a:lumOff val="40000"/>
                    </a:srgbClr>
                  </a:gs>
                </a:gsLst>
                <a:lin ang="16200000" scaled="0"/>
              </a:gradFill>
              <a:ln>
                <a:noFill/>
              </a:ln>
              <a:effectLst>
                <a:outerShdw blurRad="190500" dir="5400000" rotWithShape="0">
                  <a:srgbClr val="00B0F0">
                    <a:alpha val="76000"/>
                  </a:srgbClr>
                </a:outerShdw>
              </a:effectLst>
              <a:scene3d>
                <a:camera prst="orthographicFront" fov="0">
                  <a:rot lat="0" lon="0" rev="0"/>
                </a:camera>
                <a:lightRig rig="glow" dir="t">
                  <a:rot lat="0" lon="0" rev="6360000"/>
                </a:lightRig>
              </a:scene3d>
              <a:sp3d contourW="1000" prstMaterial="flat">
                <a:bevelT w="95250" h="101600"/>
                <a:contourClr>
                  <a:srgbClr val="000000">
                    <a:satMod val="300000"/>
                  </a:srgbClr>
                </a:contourClr>
              </a:sp3d>
            </p:spPr>
            <p:txBody>
              <a:bodyPr anchor="ctr"/>
              <a:lstStyle/>
              <a:p>
                <a:pPr algn="ctr">
                  <a:defRPr/>
                </a:pPr>
                <a:endParaRPr lang="en-US" kern="0" dirty="0">
                  <a:solidFill>
                    <a:srgbClr val="FFFFFF"/>
                  </a:solidFill>
                  <a:latin typeface="Segoe"/>
                  <a:cs typeface="+mn-cs"/>
                </a:endParaRPr>
              </a:p>
            </p:txBody>
          </p:sp>
          <p:sp>
            <p:nvSpPr>
              <p:cNvPr id="29" name="Can 28"/>
              <p:cNvSpPr/>
              <p:nvPr/>
            </p:nvSpPr>
            <p:spPr bwMode="invGray">
              <a:xfrm>
                <a:off x="2467984" y="5868200"/>
                <a:ext cx="986118" cy="762000"/>
              </a:xfrm>
              <a:prstGeom prst="can">
                <a:avLst>
                  <a:gd name="adj" fmla="val 39436"/>
                </a:avLst>
              </a:prstGeom>
              <a:gradFill rotWithShape="1">
                <a:gsLst>
                  <a:gs pos="0">
                    <a:srgbClr val="5F5F5F">
                      <a:lumMod val="75000"/>
                    </a:srgbClr>
                  </a:gs>
                  <a:gs pos="50000">
                    <a:srgbClr val="5F5F5F">
                      <a:lumMod val="50000"/>
                    </a:srgbClr>
                  </a:gs>
                  <a:gs pos="70000">
                    <a:srgbClr val="5F5F5F">
                      <a:lumMod val="50000"/>
                    </a:srgbClr>
                  </a:gs>
                  <a:gs pos="100000">
                    <a:srgbClr val="5F5F5F">
                      <a:lumMod val="60000"/>
                      <a:lumOff val="40000"/>
                    </a:srgbClr>
                  </a:gs>
                </a:gsLst>
                <a:lin ang="16200000" scaled="0"/>
              </a:gradFill>
              <a:ln>
                <a:noFill/>
              </a:ln>
              <a:effectLst>
                <a:outerShdw blurRad="190500" dir="5400000" rotWithShape="0">
                  <a:srgbClr val="00B0F0">
                    <a:alpha val="76000"/>
                  </a:srgbClr>
                </a:outerShdw>
              </a:effectLst>
              <a:scene3d>
                <a:camera prst="orthographicFront" fov="0">
                  <a:rot lat="0" lon="0" rev="0"/>
                </a:camera>
                <a:lightRig rig="glow" dir="t">
                  <a:rot lat="0" lon="0" rev="6360000"/>
                </a:lightRig>
              </a:scene3d>
              <a:sp3d contourW="1000" prstMaterial="flat">
                <a:bevelT w="95250" h="101600"/>
                <a:contourClr>
                  <a:srgbClr val="000000">
                    <a:satMod val="300000"/>
                  </a:srgbClr>
                </a:contourClr>
              </a:sp3d>
            </p:spPr>
            <p:txBody>
              <a:bodyPr anchor="ctr"/>
              <a:lstStyle/>
              <a:p>
                <a:pPr algn="ctr">
                  <a:defRPr/>
                </a:pPr>
                <a:endParaRPr lang="en-US" kern="0" dirty="0">
                  <a:solidFill>
                    <a:srgbClr val="FFFFFF"/>
                  </a:solidFill>
                  <a:latin typeface="Segoe"/>
                  <a:cs typeface="+mn-cs"/>
                </a:endParaRPr>
              </a:p>
            </p:txBody>
          </p:sp>
          <p:sp>
            <p:nvSpPr>
              <p:cNvPr id="30" name="Can 29"/>
              <p:cNvSpPr/>
              <p:nvPr/>
            </p:nvSpPr>
            <p:spPr bwMode="invGray">
              <a:xfrm>
                <a:off x="3564368" y="5868200"/>
                <a:ext cx="986118" cy="762000"/>
              </a:xfrm>
              <a:prstGeom prst="can">
                <a:avLst>
                  <a:gd name="adj" fmla="val 39436"/>
                </a:avLst>
              </a:prstGeom>
              <a:gradFill rotWithShape="1">
                <a:gsLst>
                  <a:gs pos="0">
                    <a:srgbClr val="5F5F5F">
                      <a:lumMod val="75000"/>
                    </a:srgbClr>
                  </a:gs>
                  <a:gs pos="50000">
                    <a:srgbClr val="5F5F5F">
                      <a:lumMod val="50000"/>
                    </a:srgbClr>
                  </a:gs>
                  <a:gs pos="70000">
                    <a:srgbClr val="5F5F5F">
                      <a:lumMod val="50000"/>
                    </a:srgbClr>
                  </a:gs>
                  <a:gs pos="100000">
                    <a:srgbClr val="5F5F5F">
                      <a:lumMod val="60000"/>
                      <a:lumOff val="40000"/>
                    </a:srgbClr>
                  </a:gs>
                </a:gsLst>
                <a:lin ang="16200000" scaled="0"/>
              </a:gradFill>
              <a:ln>
                <a:noFill/>
              </a:ln>
              <a:effectLst>
                <a:outerShdw blurRad="190500" dir="5400000" rotWithShape="0">
                  <a:srgbClr val="00B0F0">
                    <a:alpha val="76000"/>
                  </a:srgbClr>
                </a:outerShdw>
              </a:effectLst>
              <a:scene3d>
                <a:camera prst="orthographicFront" fov="0">
                  <a:rot lat="0" lon="0" rev="0"/>
                </a:camera>
                <a:lightRig rig="glow" dir="t">
                  <a:rot lat="0" lon="0" rev="6360000"/>
                </a:lightRig>
              </a:scene3d>
              <a:sp3d contourW="1000" prstMaterial="flat">
                <a:bevelT w="95250" h="101600"/>
                <a:contourClr>
                  <a:srgbClr val="000000">
                    <a:satMod val="300000"/>
                  </a:srgbClr>
                </a:contourClr>
              </a:sp3d>
            </p:spPr>
            <p:txBody>
              <a:bodyPr anchor="ctr"/>
              <a:lstStyle/>
              <a:p>
                <a:pPr algn="ctr">
                  <a:defRPr/>
                </a:pPr>
                <a:endParaRPr lang="en-US" kern="0" dirty="0">
                  <a:solidFill>
                    <a:srgbClr val="FFFFFF"/>
                  </a:solidFill>
                  <a:latin typeface="Segoe"/>
                  <a:cs typeface="+mn-cs"/>
                </a:endParaRPr>
              </a:p>
            </p:txBody>
          </p:sp>
          <p:sp>
            <p:nvSpPr>
              <p:cNvPr id="31" name="Can 30"/>
              <p:cNvSpPr/>
              <p:nvPr/>
            </p:nvSpPr>
            <p:spPr bwMode="invGray">
              <a:xfrm>
                <a:off x="4664885" y="5868200"/>
                <a:ext cx="986118" cy="762000"/>
              </a:xfrm>
              <a:prstGeom prst="can">
                <a:avLst>
                  <a:gd name="adj" fmla="val 39436"/>
                </a:avLst>
              </a:prstGeom>
              <a:gradFill rotWithShape="1">
                <a:gsLst>
                  <a:gs pos="0">
                    <a:srgbClr val="5F5F5F">
                      <a:lumMod val="75000"/>
                    </a:srgbClr>
                  </a:gs>
                  <a:gs pos="50000">
                    <a:srgbClr val="5F5F5F">
                      <a:lumMod val="50000"/>
                    </a:srgbClr>
                  </a:gs>
                  <a:gs pos="70000">
                    <a:srgbClr val="5F5F5F">
                      <a:lumMod val="50000"/>
                    </a:srgbClr>
                  </a:gs>
                  <a:gs pos="100000">
                    <a:srgbClr val="5F5F5F">
                      <a:lumMod val="60000"/>
                      <a:lumOff val="40000"/>
                    </a:srgbClr>
                  </a:gs>
                </a:gsLst>
                <a:lin ang="16200000" scaled="0"/>
              </a:gradFill>
              <a:ln>
                <a:noFill/>
              </a:ln>
              <a:effectLst>
                <a:outerShdw blurRad="190500" dir="5400000" rotWithShape="0">
                  <a:srgbClr val="00B0F0">
                    <a:alpha val="76000"/>
                  </a:srgbClr>
                </a:outerShdw>
              </a:effectLst>
              <a:scene3d>
                <a:camera prst="orthographicFront" fov="0">
                  <a:rot lat="0" lon="0" rev="0"/>
                </a:camera>
                <a:lightRig rig="glow" dir="t">
                  <a:rot lat="0" lon="0" rev="6360000"/>
                </a:lightRig>
              </a:scene3d>
              <a:sp3d contourW="1000" prstMaterial="flat">
                <a:bevelT w="95250" h="101600"/>
                <a:contourClr>
                  <a:srgbClr val="000000">
                    <a:satMod val="300000"/>
                  </a:srgbClr>
                </a:contourClr>
              </a:sp3d>
            </p:spPr>
            <p:txBody>
              <a:bodyPr anchor="ctr"/>
              <a:lstStyle/>
              <a:p>
                <a:pPr algn="ctr">
                  <a:defRPr/>
                </a:pPr>
                <a:endParaRPr lang="en-US" kern="0" dirty="0">
                  <a:solidFill>
                    <a:srgbClr val="FFFFFF"/>
                  </a:solidFill>
                  <a:latin typeface="Segoe"/>
                  <a:cs typeface="+mn-cs"/>
                </a:endParaRPr>
              </a:p>
            </p:txBody>
          </p:sp>
          <p:pic>
            <p:nvPicPr>
              <p:cNvPr id="86066" name="Picture 2" descr="\\showsrus\images\LOGOS\GEN_LOGO\O\ORACLE.png"/>
              <p:cNvPicPr>
                <a:picLocks noChangeAspect="1" noChangeArrowheads="1"/>
              </p:cNvPicPr>
              <p:nvPr/>
            </p:nvPicPr>
            <p:blipFill>
              <a:blip r:embed="rId16">
                <a:lum bright="10000"/>
                <a:extLst>
                  <a:ext uri="{28A0092B-C50C-407E-A947-70E740481C1C}">
                    <a14:useLocalDpi xmlns:a14="http://schemas.microsoft.com/office/drawing/2010/main" val="0"/>
                  </a:ext>
                </a:extLst>
              </a:blip>
              <a:srcRect/>
              <a:stretch>
                <a:fillRect/>
              </a:stretch>
            </p:blipFill>
            <p:spPr bwMode="black">
              <a:xfrm>
                <a:off x="2514600" y="6324600"/>
                <a:ext cx="914400" cy="116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67" name="Picture 3" descr="\\showsrus\images\LOGOS\GEN_LOGO\S\SAP logo med.png"/>
              <p:cNvPicPr>
                <a:picLocks noChangeAspect="1" noChangeArrowheads="1"/>
              </p:cNvPicPr>
              <p:nvPr/>
            </p:nvPicPr>
            <p:blipFill>
              <a:blip r:embed="rId17">
                <a:lum bright="10000"/>
                <a:extLst>
                  <a:ext uri="{28A0092B-C50C-407E-A947-70E740481C1C}">
                    <a14:useLocalDpi xmlns:a14="http://schemas.microsoft.com/office/drawing/2010/main" val="0"/>
                  </a:ext>
                </a:extLst>
              </a:blip>
              <a:srcRect/>
              <a:stretch>
                <a:fillRect/>
              </a:stretch>
            </p:blipFill>
            <p:spPr bwMode="invGray">
              <a:xfrm>
                <a:off x="3810000" y="6248400"/>
                <a:ext cx="68825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68" name="Picture 4" descr="\\showsrus\images\LOGOS\GEN_LOGO\S\Siebel-logo-color.png"/>
              <p:cNvPicPr>
                <a:picLocks noChangeAspect="1" noChangeArrowheads="1"/>
              </p:cNvPicPr>
              <p:nvPr/>
            </p:nvPicPr>
            <p:blipFill>
              <a:blip r:embed="rId18">
                <a:lum bright="20000"/>
                <a:extLst>
                  <a:ext uri="{28A0092B-C50C-407E-A947-70E740481C1C}">
                    <a14:useLocalDpi xmlns:a14="http://schemas.microsoft.com/office/drawing/2010/main" val="0"/>
                  </a:ext>
                </a:extLst>
              </a:blip>
              <a:srcRect/>
              <a:stretch>
                <a:fillRect/>
              </a:stretch>
            </p:blipFill>
            <p:spPr bwMode="invGray">
              <a:xfrm>
                <a:off x="4724400" y="6324600"/>
                <a:ext cx="89798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69" name="Picture 5" descr="C:\Program Files\Microsoft Resource DVD Artwork\DVD_ART\BoxShots_Logos\Microsoft Dynamics\Dynamics-Brand signature\MS Dynamics logo reverse v.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invGray">
              <a:xfrm>
                <a:off x="1363436" y="6172200"/>
                <a:ext cx="1019489" cy="365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6047" name="Picture 2"/>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auto">
            <a:xfrm>
              <a:off x="5943600" y="6172200"/>
              <a:ext cx="685800" cy="281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4406900"/>
            <a:ext cx="8001000" cy="553998"/>
          </a:xfrm>
        </p:spPr>
        <p:txBody>
          <a:bodyPr/>
          <a:lstStyle/>
          <a:p>
            <a:pPr defTabSz="914363" fontAlgn="auto">
              <a:spcAft>
                <a:spcPts val="0"/>
              </a:spcAft>
              <a:defRPr/>
            </a:pPr>
            <a:r>
              <a:rPr dirty="0" smtClean="0"/>
              <a:t>SQL REPORTING SERVICES</a:t>
            </a:r>
            <a:endParaRPr dirty="0"/>
          </a:p>
        </p:txBody>
      </p:sp>
      <p:sp>
        <p:nvSpPr>
          <p:cNvPr id="6" name="Text Placeholder 5"/>
          <p:cNvSpPr>
            <a:spLocks noGrp="1"/>
          </p:cNvSpPr>
          <p:nvPr>
            <p:ph type="body" idx="1"/>
          </p:nvPr>
        </p:nvSpPr>
        <p:spPr/>
        <p:txBody>
          <a:bodyPr/>
          <a:lstStyle/>
          <a:p>
            <a:pPr defTabSz="914363" fontAlgn="auto">
              <a:spcAft>
                <a:spcPts val="0"/>
              </a:spcAft>
              <a:defRPr/>
            </a:pPr>
            <a:endParaRPr lang="en-US"/>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219200" y="1066800"/>
            <a:ext cx="3962400" cy="523875"/>
          </a:xfrm>
          <a:prstGeom prst="rect">
            <a:avLst/>
          </a:prstGeom>
        </p:spPr>
        <p:txBody>
          <a:bodyPr>
            <a:spAutoFit/>
          </a:bodyPr>
          <a:lstStyle/>
          <a:p>
            <a:pPr fontAlgn="auto">
              <a:spcBef>
                <a:spcPts val="0"/>
              </a:spcBef>
              <a:spcAft>
                <a:spcPts val="0"/>
              </a:spcAft>
              <a:defRPr/>
            </a:pPr>
            <a:r>
              <a:rPr lang="en-US" altLang="zh-CN" sz="2800" kern="0" dirty="0">
                <a:latin typeface="Arial" pitchFamily="34" charset="0"/>
              </a:rPr>
              <a:t>Reporting Services</a:t>
            </a:r>
            <a:endParaRPr lang="en-US" sz="2800" kern="0" dirty="0">
              <a:latin typeface="+mn-lt"/>
              <a:cs typeface="+mn-cs"/>
            </a:endParaRPr>
          </a:p>
        </p:txBody>
      </p:sp>
      <p:pic>
        <p:nvPicPr>
          <p:cNvPr id="88067" name="Picture 10" descr="SQL08r2_h_rgb_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04800"/>
            <a:ext cx="4521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68" name="Picture 2" descr="D:\DVD_ART36\Artwork_Imagery\Brand Photos\Scenarios\FY07-FY09 MS Hardware - no exp\atural Ergonomic Desktop 7000 woman pc desk office IW worker employee overhe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152400"/>
            <a:ext cx="2266950"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Content Placeholder 13"/>
          <p:cNvSpPr txBox="1">
            <a:spLocks/>
          </p:cNvSpPr>
          <p:nvPr/>
        </p:nvSpPr>
        <p:spPr>
          <a:xfrm>
            <a:off x="3427413" y="1739900"/>
            <a:ext cx="5716587" cy="5075238"/>
          </a:xfrm>
          <a:prstGeom prst="rect">
            <a:avLst/>
          </a:prstGeom>
        </p:spPr>
        <p:txBody>
          <a:bodyPr lIns="0" tIns="0" rIns="0" bIns="0">
            <a:spAutoFit/>
          </a:bodyPr>
          <a:lstStyle/>
          <a:p>
            <a:pPr marL="396859" indent="-396859" defTabSz="914327" fontAlgn="auto">
              <a:lnSpc>
                <a:spcPct val="90000"/>
              </a:lnSpc>
              <a:spcBef>
                <a:spcPct val="20000"/>
              </a:spcBef>
              <a:spcAft>
                <a:spcPts val="0"/>
              </a:spcAft>
              <a:buClr>
                <a:schemeClr val="tx1"/>
              </a:buClr>
              <a:buFont typeface="Arial" pitchFamily="34" charset="0"/>
              <a:buChar char="•"/>
              <a:defRPr/>
            </a:pPr>
            <a:r>
              <a:rPr lang="en-US" sz="2300" dirty="0">
                <a:latin typeface="+mn-lt"/>
                <a:cs typeface="+mn-cs"/>
              </a:rPr>
              <a:t>Empower End Users</a:t>
            </a:r>
          </a:p>
          <a:p>
            <a:pPr marL="854059" lvl="1" indent="-396859" defTabSz="914327" fontAlgn="auto">
              <a:lnSpc>
                <a:spcPct val="90000"/>
              </a:lnSpc>
              <a:spcBef>
                <a:spcPct val="20000"/>
              </a:spcBef>
              <a:spcAft>
                <a:spcPts val="0"/>
              </a:spcAft>
              <a:buClr>
                <a:schemeClr val="tx1"/>
              </a:buClr>
              <a:buFont typeface="Arial" pitchFamily="34" charset="0"/>
              <a:buChar char="•"/>
              <a:defRPr/>
            </a:pPr>
            <a:r>
              <a:rPr lang="en-US" sz="2000" dirty="0">
                <a:latin typeface="+mn-lt"/>
                <a:cs typeface="+mn-cs"/>
              </a:rPr>
              <a:t>Timely access to information</a:t>
            </a:r>
          </a:p>
          <a:p>
            <a:pPr marL="854059" lvl="1" indent="-396859" defTabSz="914327" fontAlgn="auto">
              <a:lnSpc>
                <a:spcPct val="90000"/>
              </a:lnSpc>
              <a:spcBef>
                <a:spcPct val="20000"/>
              </a:spcBef>
              <a:spcAft>
                <a:spcPts val="0"/>
              </a:spcAft>
              <a:buClr>
                <a:schemeClr val="tx1"/>
              </a:buClr>
              <a:buFont typeface="Arial" pitchFamily="34" charset="0"/>
              <a:buChar char="•"/>
              <a:defRPr/>
            </a:pPr>
            <a:r>
              <a:rPr lang="en-US" sz="2000" dirty="0">
                <a:latin typeface="+mn-lt"/>
                <a:cs typeface="+mn-cs"/>
              </a:rPr>
              <a:t>Intuitive authoring </a:t>
            </a:r>
          </a:p>
          <a:p>
            <a:pPr marL="854059" lvl="1" indent="-396859" defTabSz="914327" fontAlgn="auto">
              <a:lnSpc>
                <a:spcPct val="90000"/>
              </a:lnSpc>
              <a:spcBef>
                <a:spcPct val="20000"/>
              </a:spcBef>
              <a:spcAft>
                <a:spcPts val="0"/>
              </a:spcAft>
              <a:buClr>
                <a:schemeClr val="tx1"/>
              </a:buClr>
              <a:buFont typeface="Arial" pitchFamily="34" charset="0"/>
              <a:buChar char="•"/>
              <a:defRPr/>
            </a:pPr>
            <a:r>
              <a:rPr lang="en-US" sz="2000" dirty="0">
                <a:solidFill>
                  <a:srgbClr val="FFFFFF"/>
                </a:solidFill>
                <a:latin typeface="+mn-lt"/>
                <a:cs typeface="+mn-cs"/>
              </a:rPr>
              <a:t>Powerful visualizations*</a:t>
            </a:r>
          </a:p>
          <a:p>
            <a:pPr marL="854059" lvl="1" indent="-396859" defTabSz="914327" fontAlgn="auto">
              <a:lnSpc>
                <a:spcPct val="90000"/>
              </a:lnSpc>
              <a:spcBef>
                <a:spcPct val="20000"/>
              </a:spcBef>
              <a:spcAft>
                <a:spcPts val="0"/>
              </a:spcAft>
              <a:buClr>
                <a:schemeClr val="tx1"/>
              </a:buClr>
              <a:defRPr/>
            </a:pPr>
            <a:endParaRPr lang="en-US" sz="1600" dirty="0">
              <a:solidFill>
                <a:srgbClr val="FFFFFF"/>
              </a:solidFill>
              <a:latin typeface="+mn-lt"/>
              <a:cs typeface="+mn-cs"/>
            </a:endParaRPr>
          </a:p>
          <a:p>
            <a:pPr marL="396859" indent="-396859" defTabSz="914327" fontAlgn="auto">
              <a:lnSpc>
                <a:spcPct val="90000"/>
              </a:lnSpc>
              <a:spcBef>
                <a:spcPct val="20000"/>
              </a:spcBef>
              <a:spcAft>
                <a:spcPts val="0"/>
              </a:spcAft>
              <a:buClr>
                <a:schemeClr val="tx1"/>
              </a:buClr>
              <a:buFont typeface="Arial" pitchFamily="34" charset="0"/>
              <a:buChar char="•"/>
              <a:defRPr/>
            </a:pPr>
            <a:r>
              <a:rPr lang="en-US" sz="2300" dirty="0">
                <a:solidFill>
                  <a:srgbClr val="FFFFFF"/>
                </a:solidFill>
                <a:latin typeface="+mn-lt"/>
                <a:cs typeface="+mn-cs"/>
              </a:rPr>
              <a:t>Share &amp; Collaborate</a:t>
            </a:r>
          </a:p>
          <a:p>
            <a:pPr marL="854059" lvl="1" indent="-396859" defTabSz="914327" fontAlgn="auto">
              <a:lnSpc>
                <a:spcPct val="90000"/>
              </a:lnSpc>
              <a:spcBef>
                <a:spcPct val="20000"/>
              </a:spcBef>
              <a:spcAft>
                <a:spcPts val="0"/>
              </a:spcAft>
              <a:buClr>
                <a:schemeClr val="tx1"/>
              </a:buClr>
              <a:buFont typeface="Arial" pitchFamily="34" charset="0"/>
              <a:buChar char="•"/>
              <a:defRPr/>
            </a:pPr>
            <a:r>
              <a:rPr lang="en-US" sz="2000" dirty="0">
                <a:solidFill>
                  <a:srgbClr val="FFFFFF"/>
                </a:solidFill>
                <a:latin typeface="+mn-lt"/>
                <a:cs typeface="+mn-cs"/>
              </a:rPr>
              <a:t>Publish to SharePoint</a:t>
            </a:r>
          </a:p>
          <a:p>
            <a:pPr marL="854059" lvl="1" indent="-396859" defTabSz="914327" fontAlgn="auto">
              <a:lnSpc>
                <a:spcPct val="90000"/>
              </a:lnSpc>
              <a:spcBef>
                <a:spcPct val="20000"/>
              </a:spcBef>
              <a:spcAft>
                <a:spcPts val="0"/>
              </a:spcAft>
              <a:buClr>
                <a:schemeClr val="tx1"/>
              </a:buClr>
              <a:buFont typeface="Arial" pitchFamily="34" charset="0"/>
              <a:buChar char="•"/>
              <a:defRPr/>
            </a:pPr>
            <a:r>
              <a:rPr lang="en-US" sz="2000" dirty="0">
                <a:solidFill>
                  <a:srgbClr val="FFFFFF"/>
                </a:solidFill>
                <a:latin typeface="+mn-lt"/>
                <a:cs typeface="+mn-cs"/>
              </a:rPr>
              <a:t>“Grab and Go” access*</a:t>
            </a:r>
          </a:p>
          <a:p>
            <a:pPr marL="854059" lvl="1" indent="-396859" defTabSz="914327" fontAlgn="auto">
              <a:lnSpc>
                <a:spcPct val="90000"/>
              </a:lnSpc>
              <a:spcBef>
                <a:spcPct val="20000"/>
              </a:spcBef>
              <a:spcAft>
                <a:spcPts val="0"/>
              </a:spcAft>
              <a:buClr>
                <a:schemeClr val="tx1"/>
              </a:buClr>
              <a:buFont typeface="Arial" pitchFamily="34" charset="0"/>
              <a:buChar char="•"/>
              <a:defRPr/>
            </a:pPr>
            <a:r>
              <a:rPr lang="en-US" sz="2000" dirty="0">
                <a:solidFill>
                  <a:srgbClr val="FFFFFF"/>
                </a:solidFill>
                <a:latin typeface="+mn-lt"/>
                <a:cs typeface="+mn-cs"/>
              </a:rPr>
              <a:t>Componentize existing reports*</a:t>
            </a:r>
          </a:p>
          <a:p>
            <a:pPr marL="854059" lvl="1" indent="-396859" defTabSz="914327" fontAlgn="auto">
              <a:lnSpc>
                <a:spcPct val="90000"/>
              </a:lnSpc>
              <a:spcBef>
                <a:spcPct val="20000"/>
              </a:spcBef>
              <a:spcAft>
                <a:spcPts val="0"/>
              </a:spcAft>
              <a:buClr>
                <a:schemeClr val="tx1"/>
              </a:buClr>
              <a:buFont typeface="Arial" pitchFamily="34" charset="0"/>
              <a:buChar char="•"/>
              <a:defRPr/>
            </a:pPr>
            <a:endParaRPr lang="en-US" sz="1600" dirty="0">
              <a:solidFill>
                <a:srgbClr val="FFFFFF"/>
              </a:solidFill>
              <a:latin typeface="+mn-lt"/>
              <a:cs typeface="+mn-cs"/>
            </a:endParaRPr>
          </a:p>
          <a:p>
            <a:pPr marL="396859" indent="-396859" defTabSz="914327" fontAlgn="auto">
              <a:lnSpc>
                <a:spcPct val="90000"/>
              </a:lnSpc>
              <a:spcBef>
                <a:spcPct val="20000"/>
              </a:spcBef>
              <a:spcAft>
                <a:spcPts val="0"/>
              </a:spcAft>
              <a:buClr>
                <a:schemeClr val="tx1"/>
              </a:buClr>
              <a:buFont typeface="Arial" pitchFamily="34" charset="0"/>
              <a:buChar char="•"/>
              <a:defRPr/>
            </a:pPr>
            <a:r>
              <a:rPr lang="en-US" sz="2300" dirty="0">
                <a:solidFill>
                  <a:srgbClr val="FFFFFF"/>
                </a:solidFill>
                <a:latin typeface="+mn-lt"/>
                <a:cs typeface="+mn-cs"/>
              </a:rPr>
              <a:t>Increase IT Efficiency</a:t>
            </a:r>
          </a:p>
          <a:p>
            <a:pPr marL="854059" lvl="1" indent="-396859" defTabSz="914327" fontAlgn="auto">
              <a:lnSpc>
                <a:spcPct val="90000"/>
              </a:lnSpc>
              <a:spcBef>
                <a:spcPct val="20000"/>
              </a:spcBef>
              <a:spcAft>
                <a:spcPts val="0"/>
              </a:spcAft>
              <a:buClr>
                <a:schemeClr val="tx1"/>
              </a:buClr>
              <a:buFont typeface="Arial" pitchFamily="34" charset="0"/>
              <a:buChar char="•"/>
              <a:defRPr/>
            </a:pPr>
            <a:r>
              <a:rPr lang="en-US" sz="2000" dirty="0">
                <a:solidFill>
                  <a:srgbClr val="FFFFFF"/>
                </a:solidFill>
                <a:latin typeface="+mn-lt"/>
                <a:cs typeface="+mn-cs"/>
              </a:rPr>
              <a:t>Central deployment &amp; management</a:t>
            </a:r>
          </a:p>
          <a:p>
            <a:pPr marL="854059" lvl="1" indent="-396859" defTabSz="914327" fontAlgn="auto">
              <a:lnSpc>
                <a:spcPct val="90000"/>
              </a:lnSpc>
              <a:spcBef>
                <a:spcPct val="20000"/>
              </a:spcBef>
              <a:spcAft>
                <a:spcPts val="0"/>
              </a:spcAft>
              <a:buClr>
                <a:schemeClr val="tx1"/>
              </a:buClr>
              <a:buFont typeface="Arial" pitchFamily="34" charset="0"/>
              <a:buChar char="•"/>
              <a:defRPr/>
            </a:pPr>
            <a:r>
              <a:rPr lang="en-US" sz="2000" dirty="0">
                <a:solidFill>
                  <a:srgbClr val="FFFFFF"/>
                </a:solidFill>
                <a:latin typeface="+mn-lt"/>
                <a:cs typeface="+mn-cs"/>
              </a:rPr>
              <a:t>Build reusable components for broad use*</a:t>
            </a:r>
          </a:p>
          <a:p>
            <a:pPr marL="854059" lvl="1" indent="-396859" defTabSz="914327" fontAlgn="auto">
              <a:lnSpc>
                <a:spcPct val="90000"/>
              </a:lnSpc>
              <a:spcBef>
                <a:spcPct val="20000"/>
              </a:spcBef>
              <a:spcAft>
                <a:spcPts val="0"/>
              </a:spcAft>
              <a:buClr>
                <a:schemeClr val="tx1"/>
              </a:buClr>
              <a:buFont typeface="Arial" pitchFamily="34" charset="0"/>
              <a:buChar char="•"/>
              <a:defRPr/>
            </a:pPr>
            <a:r>
              <a:rPr lang="en-US" sz="2000" dirty="0">
                <a:solidFill>
                  <a:srgbClr val="FFFFFF"/>
                </a:solidFill>
                <a:latin typeface="+mn-lt"/>
                <a:cs typeface="+mn-cs"/>
              </a:rPr>
              <a:t>Deliver analytics data through reports*</a:t>
            </a:r>
          </a:p>
          <a:p>
            <a:pPr marL="854059" lvl="1" indent="-396859" defTabSz="914327" fontAlgn="auto">
              <a:lnSpc>
                <a:spcPct val="90000"/>
              </a:lnSpc>
              <a:spcBef>
                <a:spcPct val="20000"/>
              </a:spcBef>
              <a:spcAft>
                <a:spcPts val="0"/>
              </a:spcAft>
              <a:buClr>
                <a:schemeClr val="bg1">
                  <a:lumMod val="85000"/>
                </a:schemeClr>
              </a:buClr>
              <a:buFont typeface="Arial" pitchFamily="34" charset="0"/>
              <a:buChar char="•"/>
              <a:defRPr/>
            </a:pPr>
            <a:endParaRPr lang="en-US" sz="2300" dirty="0">
              <a:solidFill>
                <a:schemeClr val="bg1">
                  <a:lumMod val="85000"/>
                </a:schemeClr>
              </a:solidFill>
              <a:latin typeface="+mn-lt"/>
              <a:cs typeface="+mn-cs"/>
            </a:endParaRPr>
          </a:p>
        </p:txBody>
      </p:sp>
      <p:pic>
        <p:nvPicPr>
          <p:cNvPr id="88070" name="Picture 2" descr="C:\Work\Katmai Marketing\PAG_icon library\PAG_icon library\Connecting people 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429000"/>
            <a:ext cx="1452563" cy="145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1" name="Picture 4" descr="D:\DVD_ART36\Artwork_Imagery\Icons - Illustrations\_ REAL VISTA STYLE\map geography worl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1981200"/>
            <a:ext cx="762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2" name="Picture 8" descr="D:\DVD_ART36\Artwork_Imagery\Icons - Illustrations\_ REAL VISTA STYLE\3d bar chart graph.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2057400"/>
            <a:ext cx="685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3" name="Picture 9" descr="D:\DVD_ART36\Artwork_Imagery\Icons - Illustrations\_ REAL VISTA STYLE\bar chart sales red arrow.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1828800"/>
            <a:ext cx="6096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8074" name="Group 100"/>
          <p:cNvGrpSpPr>
            <a:grpSpLocks/>
          </p:cNvGrpSpPr>
          <p:nvPr/>
        </p:nvGrpSpPr>
        <p:grpSpPr bwMode="auto">
          <a:xfrm>
            <a:off x="990600" y="5486400"/>
            <a:ext cx="1511300" cy="977900"/>
            <a:chOff x="240" y="1474"/>
            <a:chExt cx="5279" cy="2129"/>
          </a:xfrm>
        </p:grpSpPr>
        <p:pic>
          <p:nvPicPr>
            <p:cNvPr id="88075" name="Rectangle 1024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0" y="2296"/>
              <a:ext cx="1491"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6" name="Rectangle 1025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34" y="2185"/>
              <a:ext cx="1491"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7" name="Rectangle 1025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28" y="2296"/>
              <a:ext cx="1491"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8" name="Rectangle 1025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74" y="2935"/>
              <a:ext cx="1917" cy="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9" name="Rectangle 10253"/>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868" y="2935"/>
              <a:ext cx="1917" cy="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80" name="Rectangle 1025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94" y="1721"/>
              <a:ext cx="1077"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81" name="Rectangle 1025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88" y="1721"/>
              <a:ext cx="1077"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82" name="Rectangle 1025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41" y="2192"/>
              <a:ext cx="17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83" name="Rectangle 1025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96" y="2109"/>
              <a:ext cx="306"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84" name="Rectangle 1025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65" y="2704"/>
              <a:ext cx="552"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85" name="Rectangle 10259"/>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032" y="2718"/>
              <a:ext cx="271"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86" name="Rectangle 1026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0" y="2730"/>
              <a:ext cx="265"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87" name="Rectangle 10261"/>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822" y="2709"/>
              <a:ext cx="400" cy="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88" name="Rectangle 10262"/>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526" y="1474"/>
              <a:ext cx="304"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89" name="Rectangle 1026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16" y="1538"/>
              <a:ext cx="265"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90" name="Rectangle 1026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1" y="2160"/>
              <a:ext cx="416" cy="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91" name="Rectangle 1026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67" y="2160"/>
              <a:ext cx="283"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92" name="Rectangle 1026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390" y="1474"/>
              <a:ext cx="316"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93" name="Rectangle 1026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45" y="1490"/>
              <a:ext cx="416" cy="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94" name="Rectangle 10268"/>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4215" y="2160"/>
              <a:ext cx="301"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95" name="Rectangle 1026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590" y="2144"/>
              <a:ext cx="319" cy="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96" name="Rectangle 1027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976" y="2216"/>
              <a:ext cx="17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Resources</a:t>
            </a:r>
            <a:endParaRPr lang="en-US" dirty="0"/>
          </a:p>
        </p:txBody>
      </p:sp>
      <p:sp>
        <p:nvSpPr>
          <p:cNvPr id="3" name="Text Placeholder 2"/>
          <p:cNvSpPr>
            <a:spLocks noGrp="1"/>
          </p:cNvSpPr>
          <p:nvPr>
            <p:ph type="body" sz="quarter" idx="10"/>
          </p:nvPr>
        </p:nvSpPr>
        <p:spPr>
          <a:xfrm>
            <a:off x="228600" y="914400"/>
            <a:ext cx="8839200" cy="5791200"/>
          </a:xfrm>
        </p:spPr>
        <p:txBody>
          <a:bodyPr>
            <a:normAutofit fontScale="85000" lnSpcReduction="20000"/>
          </a:bodyPr>
          <a:lstStyle/>
          <a:p>
            <a:r>
              <a:rPr lang="en-US" dirty="0" err="1" smtClean="0"/>
              <a:t>WebCasts</a:t>
            </a:r>
            <a:r>
              <a:rPr lang="en-US" dirty="0" smtClean="0"/>
              <a:t> </a:t>
            </a:r>
            <a:r>
              <a:rPr lang="en-US" sz="2800" dirty="0"/>
              <a:t>(</a:t>
            </a:r>
            <a:r>
              <a:rPr lang="en-US" sz="2800" dirty="0">
                <a:hlinkClick r:id="rId2"/>
              </a:rPr>
              <a:t>http://www.microsoft.com/events/series/epm.aspx</a:t>
            </a:r>
            <a:r>
              <a:rPr lang="en-US" sz="2800" dirty="0" smtClean="0"/>
              <a:t>) </a:t>
            </a:r>
            <a:endParaRPr lang="en-US" sz="2800" dirty="0"/>
          </a:p>
          <a:p>
            <a:pPr lvl="1">
              <a:lnSpc>
                <a:spcPct val="120000"/>
              </a:lnSpc>
            </a:pPr>
            <a:r>
              <a:rPr lang="en-US" dirty="0" smtClean="0">
                <a:hlinkClick r:id="rId3" action="ppaction://hlinkfile"/>
              </a:rPr>
              <a:t>TechNet Webcast: Project Server 2010 Project and Portfolio Management Reporting (Level 200)</a:t>
            </a:r>
            <a:r>
              <a:rPr lang="en-US" dirty="0" smtClean="0"/>
              <a:t> by Marc Soester, Project MVP</a:t>
            </a:r>
          </a:p>
          <a:p>
            <a:pPr lvl="1">
              <a:lnSpc>
                <a:spcPct val="120000"/>
              </a:lnSpc>
            </a:pPr>
            <a:r>
              <a:rPr lang="en-US" dirty="0"/>
              <a:t>MSDN Webcast: Project 2010 BI &amp; Portfolio Reporting </a:t>
            </a:r>
            <a:r>
              <a:rPr lang="en-US" dirty="0" smtClean="0"/>
              <a:t>- Part </a:t>
            </a:r>
            <a:r>
              <a:rPr lang="en-US" dirty="0"/>
              <a:t>1 </a:t>
            </a:r>
            <a:r>
              <a:rPr lang="en-US" dirty="0" smtClean="0"/>
              <a:t>and 2, </a:t>
            </a:r>
            <a:r>
              <a:rPr lang="en-US" dirty="0"/>
              <a:t>by Marc Soester, Project </a:t>
            </a:r>
            <a:r>
              <a:rPr lang="en-US" dirty="0" smtClean="0"/>
              <a:t>MVP</a:t>
            </a:r>
          </a:p>
          <a:p>
            <a:pPr marL="460375" lvl="1" indent="0">
              <a:buNone/>
            </a:pPr>
            <a:endParaRPr lang="en-US" dirty="0"/>
          </a:p>
          <a:p>
            <a:r>
              <a:rPr lang="en-US" dirty="0">
                <a:solidFill>
                  <a:srgbClr val="FFC000"/>
                </a:solidFill>
              </a:rPr>
              <a:t>SharePoint 2010 Business Intelligence Center </a:t>
            </a:r>
            <a:endParaRPr lang="en-US" dirty="0" smtClean="0">
              <a:solidFill>
                <a:srgbClr val="FFC000"/>
              </a:solidFill>
            </a:endParaRPr>
          </a:p>
          <a:p>
            <a:pPr lvl="1"/>
            <a:r>
              <a:rPr lang="en-US" sz="2600" dirty="0">
                <a:solidFill>
                  <a:srgbClr val="FFC000"/>
                </a:solidFill>
                <a:hlinkClick r:id="rId4"/>
              </a:rPr>
              <a:t>http://</a:t>
            </a:r>
            <a:r>
              <a:rPr lang="en-US" sz="2600" dirty="0" smtClean="0">
                <a:solidFill>
                  <a:srgbClr val="FFC000"/>
                </a:solidFill>
                <a:hlinkClick r:id="rId4"/>
              </a:rPr>
              <a:t>technet.microsoft.com/sharepoint/ee692578.aspx</a:t>
            </a:r>
            <a:r>
              <a:rPr lang="en-US" sz="2600" dirty="0" smtClean="0">
                <a:solidFill>
                  <a:srgbClr val="FFC000"/>
                </a:solidFill>
              </a:rPr>
              <a:t> </a:t>
            </a:r>
          </a:p>
          <a:p>
            <a:pPr lvl="1"/>
            <a:endParaRPr lang="en-US" sz="2400" dirty="0">
              <a:solidFill>
                <a:srgbClr val="FFC000"/>
              </a:solidFill>
            </a:endParaRPr>
          </a:p>
          <a:p>
            <a:pPr>
              <a:lnSpc>
                <a:spcPct val="120000"/>
              </a:lnSpc>
            </a:pPr>
            <a:r>
              <a:rPr lang="en-US" dirty="0" smtClean="0">
                <a:solidFill>
                  <a:srgbClr val="FFC000"/>
                </a:solidFill>
              </a:rPr>
              <a:t>Project 2010 Business Intelligence Center </a:t>
            </a:r>
            <a:endParaRPr lang="en-US" dirty="0">
              <a:solidFill>
                <a:srgbClr val="FFC000"/>
              </a:solidFill>
            </a:endParaRPr>
          </a:p>
          <a:p>
            <a:pPr lvl="1">
              <a:lnSpc>
                <a:spcPct val="120000"/>
              </a:lnSpc>
            </a:pPr>
            <a:r>
              <a:rPr lang="en-US" dirty="0">
                <a:solidFill>
                  <a:schemeClr val="tx1"/>
                </a:solidFill>
                <a:hlinkClick r:id="rId5"/>
              </a:rPr>
              <a:t>http://go.microsoft.com/?</a:t>
            </a:r>
            <a:r>
              <a:rPr lang="en-US" dirty="0" smtClean="0">
                <a:solidFill>
                  <a:schemeClr val="tx1"/>
                </a:solidFill>
                <a:hlinkClick r:id="rId5"/>
              </a:rPr>
              <a:t>linkid=9726143</a:t>
            </a:r>
            <a:r>
              <a:rPr lang="en-US" dirty="0" smtClean="0">
                <a:solidFill>
                  <a:schemeClr val="tx1"/>
                </a:solidFill>
              </a:rPr>
              <a:t> </a:t>
            </a:r>
            <a:endParaRPr lang="en-US" dirty="0">
              <a:solidFill>
                <a:schemeClr val="tx1"/>
              </a:solidFill>
            </a:endParaRPr>
          </a:p>
          <a:p>
            <a:pPr lvl="1">
              <a:lnSpc>
                <a:spcPct val="120000"/>
              </a:lnSpc>
            </a:pPr>
            <a:r>
              <a:rPr lang="en-US" dirty="0" smtClean="0">
                <a:solidFill>
                  <a:schemeClr val="tx1"/>
                </a:solidFill>
              </a:rPr>
              <a:t>Accessible </a:t>
            </a:r>
            <a:r>
              <a:rPr lang="en-US" dirty="0">
                <a:solidFill>
                  <a:schemeClr val="tx1"/>
                </a:solidFill>
              </a:rPr>
              <a:t>from Project Server </a:t>
            </a:r>
            <a:r>
              <a:rPr lang="en-US" dirty="0" smtClean="0">
                <a:solidFill>
                  <a:schemeClr val="tx1"/>
                </a:solidFill>
              </a:rPr>
              <a:t>2010 </a:t>
            </a:r>
            <a:r>
              <a:rPr lang="en-US" dirty="0" err="1" smtClean="0">
                <a:solidFill>
                  <a:schemeClr val="tx1"/>
                </a:solidFill>
              </a:rPr>
              <a:t>TechCenter</a:t>
            </a:r>
            <a:r>
              <a:rPr lang="en-US" dirty="0" smtClean="0">
                <a:solidFill>
                  <a:schemeClr val="tx1"/>
                </a:solidFill>
              </a:rPr>
              <a:t> site</a:t>
            </a:r>
            <a:r>
              <a:rPr lang="en-US" dirty="0" smtClean="0">
                <a:solidFill>
                  <a:srgbClr val="FFC000"/>
                </a:solidFill>
              </a:rPr>
              <a:t> </a:t>
            </a:r>
            <a:r>
              <a:rPr lang="en-US" u="sng" dirty="0">
                <a:hlinkClick r:id="rId6"/>
              </a:rPr>
              <a:t>http://technet.microsoft.com/projectserver/</a:t>
            </a:r>
            <a:endParaRPr lang="en-US" dirty="0"/>
          </a:p>
          <a:p>
            <a:pPr marL="0" indent="0">
              <a:buNone/>
            </a:pPr>
            <a:endParaRPr lang="en-US" dirty="0"/>
          </a:p>
        </p:txBody>
      </p:sp>
    </p:spTree>
    <p:extLst>
      <p:ext uri="{BB962C8B-B14F-4D97-AF65-F5344CB8AC3E}">
        <p14:creationId xmlns:p14="http://schemas.microsoft.com/office/powerpoint/2010/main" val="110956551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defTabSz="914363" fontAlgn="auto">
              <a:spcAft>
                <a:spcPts val="0"/>
              </a:spcAft>
              <a:defRPr/>
            </a:pPr>
            <a:r>
              <a:rPr dirty="0" smtClean="0"/>
              <a:t>Reporting</a:t>
            </a:r>
            <a:endParaRPr dirty="0"/>
          </a:p>
        </p:txBody>
      </p:sp>
      <p:sp>
        <p:nvSpPr>
          <p:cNvPr id="3" name="Subtitle 2"/>
          <p:cNvSpPr>
            <a:spLocks noGrp="1"/>
          </p:cNvSpPr>
          <p:nvPr>
            <p:ph type="subTitle" idx="1"/>
          </p:nvPr>
        </p:nvSpPr>
        <p:spPr>
          <a:xfrm>
            <a:off x="730249" y="5638800"/>
            <a:ext cx="7681914" cy="443198"/>
          </a:xfrm>
        </p:spPr>
        <p:txBody>
          <a:bodyPr/>
          <a:lstStyle/>
          <a:p>
            <a:pPr defTabSz="914363" fontAlgn="auto">
              <a:spcAft>
                <a:spcPts val="0"/>
              </a:spcAft>
              <a:defRPr/>
            </a:pPr>
            <a:r>
              <a:rPr lang="en-US" dirty="0" smtClean="0">
                <a:gradFill>
                  <a:gsLst>
                    <a:gs pos="0">
                      <a:schemeClr val="tx1"/>
                    </a:gs>
                    <a:gs pos="100000">
                      <a:schemeClr val="tx1"/>
                    </a:gs>
                  </a:gsLst>
                  <a:lin ang="5400000" scaled="0"/>
                </a:gradFill>
              </a:rPr>
              <a:t>Microsoft Project 2010 Ignite</a:t>
            </a:r>
            <a:endParaRPr lang="en-US" dirty="0"/>
          </a:p>
        </p:txBody>
      </p:sp>
    </p:spTree>
    <p:extLst>
      <p:ext uri="{BB962C8B-B14F-4D97-AF65-F5344CB8AC3E}">
        <p14:creationId xmlns:p14="http://schemas.microsoft.com/office/powerpoint/2010/main" val="320879239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defTabSz="914363" fontAlgn="auto">
              <a:spcAft>
                <a:spcPts val="0"/>
              </a:spcAft>
              <a:defRPr/>
            </a:pPr>
            <a:r>
              <a:rPr dirty="0" smtClean="0"/>
              <a:t>Summary for Part 2</a:t>
            </a:r>
            <a:endParaRPr dirty="0"/>
          </a:p>
        </p:txBody>
      </p:sp>
      <p:sp>
        <p:nvSpPr>
          <p:cNvPr id="6" name="Text Placeholder 5"/>
          <p:cNvSpPr>
            <a:spLocks noGrp="1"/>
          </p:cNvSpPr>
          <p:nvPr>
            <p:ph type="body" sz="quarter" idx="10"/>
          </p:nvPr>
        </p:nvSpPr>
        <p:spPr>
          <a:xfrm>
            <a:off x="381000" y="997934"/>
            <a:ext cx="8382000" cy="5326666"/>
          </a:xfrm>
        </p:spPr>
        <p:txBody>
          <a:bodyPr>
            <a:normAutofit/>
          </a:bodyPr>
          <a:lstStyle/>
          <a:p>
            <a:pPr defTabSz="914363" fontAlgn="auto">
              <a:lnSpc>
                <a:spcPct val="110000"/>
              </a:lnSpc>
              <a:spcAft>
                <a:spcPts val="0"/>
              </a:spcAft>
              <a:defRPr/>
            </a:pPr>
            <a:r>
              <a:rPr lang="en-US" dirty="0" smtClean="0">
                <a:solidFill>
                  <a:schemeClr val="tx1"/>
                </a:solidFill>
              </a:rPr>
              <a:t>Performance Point Services </a:t>
            </a:r>
          </a:p>
          <a:p>
            <a:pPr defTabSz="914363" fontAlgn="auto">
              <a:lnSpc>
                <a:spcPct val="110000"/>
              </a:lnSpc>
              <a:spcAft>
                <a:spcPts val="0"/>
              </a:spcAft>
              <a:defRPr/>
            </a:pPr>
            <a:r>
              <a:rPr lang="en-US" dirty="0" smtClean="0">
                <a:solidFill>
                  <a:schemeClr val="tx1"/>
                </a:solidFill>
              </a:rPr>
              <a:t>Visio Services</a:t>
            </a:r>
          </a:p>
          <a:p>
            <a:pPr defTabSz="914363" fontAlgn="auto">
              <a:lnSpc>
                <a:spcPct val="110000"/>
              </a:lnSpc>
              <a:spcAft>
                <a:spcPts val="0"/>
              </a:spcAft>
              <a:defRPr/>
            </a:pPr>
            <a:r>
              <a:rPr lang="en-US" dirty="0" smtClean="0">
                <a:solidFill>
                  <a:schemeClr val="tx1"/>
                </a:solidFill>
              </a:rPr>
              <a:t>Power Pivot (part of SQL Server 2008 R2) and SQL Reporting Services</a:t>
            </a:r>
          </a:p>
        </p:txBody>
      </p:sp>
    </p:spTree>
    <p:extLst>
      <p:ext uri="{BB962C8B-B14F-4D97-AF65-F5344CB8AC3E}">
        <p14:creationId xmlns:p14="http://schemas.microsoft.com/office/powerpoint/2010/main" val="3353556172"/>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71815"/>
            <a:ext cx="8382000" cy="666385"/>
          </a:xfrm>
        </p:spPr>
        <p:txBody>
          <a:bodyPr/>
          <a:lstStyle/>
          <a:p>
            <a:r>
              <a:rPr lang="en-US" dirty="0" smtClean="0"/>
              <a:t>                          </a:t>
            </a:r>
            <a:r>
              <a:rPr lang="en-US" sz="3600" dirty="0" smtClean="0"/>
              <a:t>- Resources</a:t>
            </a:r>
            <a:endParaRPr lang="en-US" sz="36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3904" y="68171"/>
            <a:ext cx="3910613" cy="716839"/>
          </a:xfrm>
        </p:spPr>
      </p:pic>
      <p:sp>
        <p:nvSpPr>
          <p:cNvPr id="5" name="Content Placeholder 2"/>
          <p:cNvSpPr txBox="1">
            <a:spLocks/>
          </p:cNvSpPr>
          <p:nvPr/>
        </p:nvSpPr>
        <p:spPr bwMode="auto">
          <a:xfrm>
            <a:off x="109538" y="1027021"/>
            <a:ext cx="8756650" cy="544764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lr>
                <a:srgbClr val="FFCC00"/>
              </a:buClr>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rgbClr val="FFCC00"/>
              </a:buClr>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rgbClr val="FFCC00"/>
              </a:buClr>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rgbClr val="FFCC00"/>
              </a:buClr>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rgbClr val="FFCC00"/>
              </a:buClr>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rgbClr val="FFCC00"/>
              </a:buClr>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rgbClr val="FFCC00"/>
              </a:buClr>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rgbClr val="FFCC00"/>
              </a:buClr>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rgbClr val="FFCC00"/>
              </a:buClr>
              <a:buChar char="»"/>
              <a:defRPr sz="2000">
                <a:solidFill>
                  <a:schemeClr val="tx1"/>
                </a:solidFill>
                <a:effectLst>
                  <a:outerShdw blurRad="38100" dist="38100" dir="2700000" algn="tl">
                    <a:srgbClr val="000000"/>
                  </a:outerShdw>
                </a:effectLst>
                <a:latin typeface="+mn-lt"/>
              </a:defRPr>
            </a:lvl9pPr>
          </a:lstStyle>
          <a:p>
            <a:r>
              <a:rPr lang="en-US" sz="2000" b="1" dirty="0" smtClean="0">
                <a:effectLst/>
              </a:rPr>
              <a:t>Product information and trial download</a:t>
            </a:r>
            <a:endParaRPr lang="en-US" sz="2000" b="1" dirty="0">
              <a:effectLst/>
            </a:endParaRPr>
          </a:p>
          <a:p>
            <a:pPr lvl="1"/>
            <a:r>
              <a:rPr lang="en-US" sz="1600" dirty="0" smtClean="0">
                <a:effectLst/>
                <a:hlinkClick r:id="rId4"/>
              </a:rPr>
              <a:t>http</a:t>
            </a:r>
            <a:r>
              <a:rPr lang="en-US" sz="1600" dirty="0">
                <a:effectLst/>
                <a:hlinkClick r:id="rId4"/>
              </a:rPr>
              <a:t>://</a:t>
            </a:r>
            <a:r>
              <a:rPr lang="en-US" sz="1600" dirty="0" smtClean="0">
                <a:effectLst/>
                <a:hlinkClick r:id="rId4"/>
              </a:rPr>
              <a:t>www.microsoft.com/project</a:t>
            </a:r>
            <a:r>
              <a:rPr lang="en-US" sz="1600" dirty="0" smtClean="0">
                <a:effectLst/>
              </a:rPr>
              <a:t> </a:t>
            </a:r>
            <a:endParaRPr lang="en-US" sz="1200" dirty="0">
              <a:effectLst/>
            </a:endParaRPr>
          </a:p>
          <a:p>
            <a:pPr lvl="1"/>
            <a:r>
              <a:rPr lang="en-US" sz="1600" dirty="0" smtClean="0">
                <a:effectLst/>
              </a:rPr>
              <a:t>Project </a:t>
            </a:r>
            <a:r>
              <a:rPr lang="en-US" sz="1600" dirty="0">
                <a:effectLst/>
              </a:rPr>
              <a:t>Team Blog </a:t>
            </a:r>
            <a:r>
              <a:rPr lang="en-US" sz="1600" dirty="0">
                <a:effectLst/>
                <a:hlinkClick r:id="rId5"/>
              </a:rPr>
              <a:t>http://</a:t>
            </a:r>
            <a:r>
              <a:rPr lang="en-US" sz="1600" dirty="0" smtClean="0">
                <a:effectLst/>
                <a:hlinkClick r:id="rId5"/>
              </a:rPr>
              <a:t>blogs.msdn.com/project</a:t>
            </a:r>
            <a:r>
              <a:rPr lang="en-US" sz="1600" dirty="0">
                <a:effectLst/>
              </a:rPr>
              <a:t> </a:t>
            </a:r>
            <a:endParaRPr lang="en-US" sz="800" dirty="0">
              <a:effectLst/>
            </a:endParaRPr>
          </a:p>
          <a:p>
            <a:r>
              <a:rPr lang="en-US" sz="2000" b="1" dirty="0" smtClean="0">
                <a:effectLst/>
              </a:rPr>
              <a:t>Interactive content - Videos &amp; Sessions </a:t>
            </a:r>
            <a:r>
              <a:rPr lang="en-US" sz="2000" b="1">
                <a:effectLst/>
              </a:rPr>
              <a:t>&amp; </a:t>
            </a:r>
            <a:r>
              <a:rPr lang="en-US" sz="2000" b="1" smtClean="0">
                <a:effectLst/>
              </a:rPr>
              <a:t>Webcasts </a:t>
            </a:r>
            <a:endParaRPr lang="en-US" sz="2000" b="1" dirty="0">
              <a:effectLst/>
            </a:endParaRPr>
          </a:p>
          <a:p>
            <a:pPr lvl="1"/>
            <a:r>
              <a:rPr lang="en-US" sz="1600" dirty="0">
                <a:effectLst/>
                <a:hlinkClick r:id="rId6"/>
              </a:rPr>
              <a:t>http://</a:t>
            </a:r>
            <a:r>
              <a:rPr lang="en-US" sz="1600" dirty="0" smtClean="0">
                <a:effectLst/>
                <a:hlinkClick r:id="rId6"/>
              </a:rPr>
              <a:t>www.microsoft.com/showcase/en/US/channels/microsoftproject</a:t>
            </a:r>
            <a:r>
              <a:rPr lang="en-US" sz="1600" dirty="0">
                <a:effectLst/>
              </a:rPr>
              <a:t> </a:t>
            </a:r>
            <a:endParaRPr lang="en-US" sz="1600" dirty="0" smtClean="0">
              <a:effectLst/>
            </a:endParaRPr>
          </a:p>
          <a:p>
            <a:pPr lvl="1"/>
            <a:r>
              <a:rPr lang="en-US" sz="1600" dirty="0" smtClean="0">
                <a:effectLst/>
                <a:hlinkClick r:id="rId7"/>
              </a:rPr>
              <a:t>http</a:t>
            </a:r>
            <a:r>
              <a:rPr lang="en-US" sz="1600" dirty="0">
                <a:effectLst/>
                <a:hlinkClick r:id="rId7"/>
              </a:rPr>
              <a:t>://www.microsoft.com/events/series/epm.aspx</a:t>
            </a:r>
            <a:r>
              <a:rPr lang="en-US" sz="1600" dirty="0">
                <a:effectLst/>
              </a:rPr>
              <a:t>  </a:t>
            </a:r>
            <a:r>
              <a:rPr lang="en-US" sz="1600" dirty="0" smtClean="0">
                <a:effectLst/>
              </a:rPr>
              <a:t> </a:t>
            </a:r>
            <a:endParaRPr lang="en-US" sz="800" dirty="0">
              <a:effectLst/>
            </a:endParaRPr>
          </a:p>
          <a:p>
            <a:r>
              <a:rPr lang="en-US" sz="2000" b="1" dirty="0" smtClean="0">
                <a:effectLst/>
              </a:rPr>
              <a:t>IT </a:t>
            </a:r>
            <a:r>
              <a:rPr lang="en-US" sz="2000" b="1" dirty="0">
                <a:effectLst/>
              </a:rPr>
              <a:t>Professional related</a:t>
            </a:r>
          </a:p>
          <a:p>
            <a:pPr lvl="1"/>
            <a:r>
              <a:rPr lang="en-US" sz="1600" dirty="0" err="1" smtClean="0">
                <a:effectLst/>
              </a:rPr>
              <a:t>TechCenter</a:t>
            </a:r>
            <a:r>
              <a:rPr lang="en-US" sz="1600" dirty="0" smtClean="0">
                <a:effectLst/>
              </a:rPr>
              <a:t> </a:t>
            </a:r>
            <a:r>
              <a:rPr lang="en-US" sz="1600" dirty="0">
                <a:effectLst/>
              </a:rPr>
              <a:t>@ TechNet </a:t>
            </a:r>
            <a:r>
              <a:rPr lang="en-US" sz="1600" dirty="0">
                <a:effectLst/>
                <a:hlinkClick r:id="rId8"/>
              </a:rPr>
              <a:t>http://</a:t>
            </a:r>
            <a:r>
              <a:rPr lang="en-US" sz="1600" dirty="0" smtClean="0">
                <a:effectLst/>
                <a:hlinkClick r:id="rId8"/>
              </a:rPr>
              <a:t>technet.microsoft.com/ProjectServer</a:t>
            </a:r>
            <a:r>
              <a:rPr lang="en-US" sz="1600" dirty="0">
                <a:effectLst/>
              </a:rPr>
              <a:t> </a:t>
            </a:r>
          </a:p>
          <a:p>
            <a:pPr lvl="1"/>
            <a:r>
              <a:rPr lang="en-US" sz="1600" dirty="0" smtClean="0">
                <a:effectLst/>
              </a:rPr>
              <a:t>Admin </a:t>
            </a:r>
            <a:r>
              <a:rPr lang="en-US" sz="1600" dirty="0">
                <a:effectLst/>
              </a:rPr>
              <a:t>Blog </a:t>
            </a:r>
            <a:r>
              <a:rPr lang="en-US" sz="1600" dirty="0">
                <a:effectLst/>
                <a:hlinkClick r:id="rId9"/>
              </a:rPr>
              <a:t>http://</a:t>
            </a:r>
            <a:r>
              <a:rPr lang="en-US" sz="1600" dirty="0" smtClean="0">
                <a:effectLst/>
                <a:hlinkClick r:id="rId9"/>
              </a:rPr>
              <a:t>blogs.technet.com/projectadministration</a:t>
            </a:r>
            <a:r>
              <a:rPr lang="en-US" sz="1600" dirty="0">
                <a:effectLst/>
              </a:rPr>
              <a:t> </a:t>
            </a:r>
            <a:endParaRPr lang="en-US" sz="800" dirty="0">
              <a:effectLst/>
            </a:endParaRPr>
          </a:p>
          <a:p>
            <a:r>
              <a:rPr lang="en-US" sz="2000" b="1" dirty="0" smtClean="0">
                <a:effectLst/>
              </a:rPr>
              <a:t>Developer </a:t>
            </a:r>
            <a:r>
              <a:rPr lang="en-US" sz="2000" b="1" dirty="0">
                <a:effectLst/>
              </a:rPr>
              <a:t>related </a:t>
            </a:r>
          </a:p>
          <a:p>
            <a:pPr lvl="1"/>
            <a:r>
              <a:rPr lang="en-US" sz="1600" dirty="0" smtClean="0">
                <a:effectLst/>
              </a:rPr>
              <a:t>Developer </a:t>
            </a:r>
            <a:r>
              <a:rPr lang="en-US" sz="1600" dirty="0">
                <a:effectLst/>
              </a:rPr>
              <a:t>center @ MSDN </a:t>
            </a:r>
            <a:r>
              <a:rPr lang="en-US" sz="1600" dirty="0">
                <a:effectLst/>
                <a:hlinkClick r:id="rId10"/>
              </a:rPr>
              <a:t>http://</a:t>
            </a:r>
            <a:r>
              <a:rPr lang="en-US" sz="1600" dirty="0" smtClean="0">
                <a:effectLst/>
                <a:hlinkClick r:id="rId10"/>
              </a:rPr>
              <a:t>msdn.microsoft.com/Project</a:t>
            </a:r>
            <a:r>
              <a:rPr lang="en-US" sz="1600" dirty="0">
                <a:effectLst/>
              </a:rPr>
              <a:t> </a:t>
            </a:r>
          </a:p>
          <a:p>
            <a:pPr lvl="1"/>
            <a:r>
              <a:rPr lang="en-US" sz="1600" dirty="0" smtClean="0">
                <a:effectLst/>
              </a:rPr>
              <a:t>Programmability </a:t>
            </a:r>
            <a:r>
              <a:rPr lang="en-US" sz="1600" dirty="0">
                <a:effectLst/>
              </a:rPr>
              <a:t>blog </a:t>
            </a:r>
            <a:r>
              <a:rPr lang="en-US" sz="1600" dirty="0">
                <a:effectLst/>
                <a:hlinkClick r:id="rId11"/>
              </a:rPr>
              <a:t>http://</a:t>
            </a:r>
            <a:r>
              <a:rPr lang="en-US" sz="1600" dirty="0" smtClean="0">
                <a:effectLst/>
                <a:hlinkClick r:id="rId11"/>
              </a:rPr>
              <a:t>blogs.msdn.com/project_programmability</a:t>
            </a:r>
            <a:r>
              <a:rPr lang="en-US" sz="1600" dirty="0">
                <a:effectLst/>
              </a:rPr>
              <a:t> </a:t>
            </a:r>
            <a:endParaRPr lang="en-US" sz="800" dirty="0">
              <a:effectLst/>
            </a:endParaRPr>
          </a:p>
          <a:p>
            <a:r>
              <a:rPr lang="en-US" sz="2000" b="1" dirty="0" smtClean="0">
                <a:effectLst/>
              </a:rPr>
              <a:t>Additional </a:t>
            </a:r>
            <a:r>
              <a:rPr lang="en-US" sz="2000" b="1" dirty="0">
                <a:effectLst/>
              </a:rPr>
              <a:t>questions? Project 2010 Forums!</a:t>
            </a:r>
          </a:p>
          <a:p>
            <a:pPr lvl="1"/>
            <a:r>
              <a:rPr lang="en-US" sz="1600" dirty="0" smtClean="0">
                <a:effectLst/>
                <a:hlinkClick r:id="rId12"/>
              </a:rPr>
              <a:t>http</a:t>
            </a:r>
            <a:r>
              <a:rPr lang="en-US" sz="1600" dirty="0">
                <a:effectLst/>
                <a:hlinkClick r:id="rId12"/>
              </a:rPr>
              <a:t>://</a:t>
            </a:r>
            <a:r>
              <a:rPr lang="en-US" sz="1600" dirty="0" smtClean="0">
                <a:effectLst/>
                <a:hlinkClick r:id="rId12"/>
              </a:rPr>
              <a:t>social.msdn.microsoft.com/Forums/en-US/category/projectserver2010,projectprofessional2010</a:t>
            </a:r>
            <a:r>
              <a:rPr lang="en-US" sz="1600" dirty="0">
                <a:effectLst/>
              </a:rPr>
              <a:t> </a:t>
            </a:r>
            <a:endParaRPr lang="en-US" sz="1600" dirty="0" smtClean="0">
              <a:effectLst/>
            </a:endParaRPr>
          </a:p>
          <a:p>
            <a:r>
              <a:rPr lang="en-US" sz="2000" b="1" dirty="0" smtClean="0">
                <a:effectLst/>
              </a:rPr>
              <a:t>SharePoint 2010</a:t>
            </a:r>
          </a:p>
          <a:p>
            <a:pPr lvl="1"/>
            <a:r>
              <a:rPr lang="en-US" sz="1600" dirty="0" smtClean="0">
                <a:effectLst/>
                <a:hlinkClick r:id="rId13"/>
              </a:rPr>
              <a:t>http</a:t>
            </a:r>
            <a:r>
              <a:rPr lang="en-US" sz="1600" dirty="0">
                <a:effectLst/>
                <a:hlinkClick r:id="rId13"/>
              </a:rPr>
              <a:t>://</a:t>
            </a:r>
            <a:r>
              <a:rPr lang="en-US" sz="1600" dirty="0" smtClean="0">
                <a:effectLst/>
                <a:hlinkClick r:id="rId13"/>
              </a:rPr>
              <a:t>sharepoint.microsoft.com</a:t>
            </a:r>
            <a:r>
              <a:rPr lang="en-US" sz="1600" dirty="0" smtClean="0">
                <a:effectLst/>
              </a:rPr>
              <a:t> </a:t>
            </a:r>
            <a:endParaRPr lang="en-US" sz="1600" dirty="0">
              <a:effectLst/>
            </a:endParaRPr>
          </a:p>
        </p:txBody>
      </p:sp>
      <p:sp>
        <p:nvSpPr>
          <p:cNvPr id="6" name="TextBox 5"/>
          <p:cNvSpPr txBox="1"/>
          <p:nvPr/>
        </p:nvSpPr>
        <p:spPr>
          <a:xfrm>
            <a:off x="6129867" y="4953000"/>
            <a:ext cx="2895600" cy="1329595"/>
          </a:xfrm>
          <a:prstGeom prst="rect">
            <a:avLst/>
          </a:prstGeom>
        </p:spPr>
        <p:style>
          <a:lnRef idx="1">
            <a:schemeClr val="accent4"/>
          </a:lnRef>
          <a:fillRef idx="3">
            <a:schemeClr val="accent4"/>
          </a:fillRef>
          <a:effectRef idx="2">
            <a:schemeClr val="accent4"/>
          </a:effectRef>
          <a:fontRef idx="minor">
            <a:schemeClr val="lt1"/>
          </a:fontRef>
        </p:style>
        <p:txBody>
          <a:bodyPr wrap="square" lIns="0" tIns="0" rIns="0" bIns="0" rtlCol="0">
            <a:spAutoFit/>
          </a:bodyPr>
          <a:lstStyle/>
          <a:p>
            <a:pPr algn="ctr">
              <a:lnSpc>
                <a:spcPct val="90000"/>
              </a:lnSpc>
            </a:pPr>
            <a:r>
              <a:rPr lang="en-US" sz="1200" u="sng" dirty="0" smtClean="0">
                <a:gradFill>
                  <a:gsLst>
                    <a:gs pos="0">
                      <a:schemeClr val="tx1"/>
                    </a:gs>
                    <a:gs pos="86000">
                      <a:schemeClr val="tx1"/>
                    </a:gs>
                  </a:gsLst>
                  <a:lin ang="5400000" scaled="0"/>
                </a:gradFill>
              </a:rPr>
              <a:t>FORUMS</a:t>
            </a:r>
          </a:p>
          <a:p>
            <a:pPr>
              <a:lnSpc>
                <a:spcPct val="90000"/>
              </a:lnSpc>
            </a:pPr>
            <a:r>
              <a:rPr lang="en-US" sz="1200" i="1" dirty="0" smtClean="0">
                <a:gradFill>
                  <a:gsLst>
                    <a:gs pos="0">
                      <a:schemeClr val="tx1"/>
                    </a:gs>
                    <a:gs pos="86000">
                      <a:schemeClr val="tx1"/>
                    </a:gs>
                  </a:gsLst>
                  <a:lin ang="5400000" scaled="0"/>
                </a:gradFill>
              </a:rPr>
              <a:t>Project </a:t>
            </a:r>
            <a:r>
              <a:rPr lang="en-US" sz="1200" i="1" dirty="0">
                <a:gradFill>
                  <a:gsLst>
                    <a:gs pos="0">
                      <a:schemeClr val="tx1"/>
                    </a:gs>
                    <a:gs pos="86000">
                      <a:schemeClr val="tx1"/>
                    </a:gs>
                  </a:gsLst>
                  <a:lin ang="5400000" scaled="0"/>
                </a:gradFill>
              </a:rPr>
              <a:t>Professional </a:t>
            </a:r>
            <a:r>
              <a:rPr lang="en-US" sz="1200" i="1" dirty="0" smtClean="0">
                <a:gradFill>
                  <a:gsLst>
                    <a:gs pos="0">
                      <a:schemeClr val="tx1"/>
                    </a:gs>
                    <a:gs pos="86000">
                      <a:schemeClr val="tx1"/>
                    </a:gs>
                  </a:gsLst>
                  <a:lin ang="5400000" scaled="0"/>
                </a:gradFill>
              </a:rPr>
              <a:t>2010</a:t>
            </a:r>
          </a:p>
          <a:p>
            <a:pPr marL="171450" indent="-171450">
              <a:lnSpc>
                <a:spcPct val="90000"/>
              </a:lnSpc>
              <a:buFont typeface="Arial" pitchFamily="34" charset="0"/>
              <a:buChar char="•"/>
            </a:pPr>
            <a:r>
              <a:rPr lang="en-US" sz="1200" i="1" dirty="0" smtClean="0">
                <a:gradFill>
                  <a:gsLst>
                    <a:gs pos="0">
                      <a:schemeClr val="tx1"/>
                    </a:gs>
                    <a:gs pos="86000">
                      <a:schemeClr val="tx1"/>
                    </a:gs>
                  </a:gsLst>
                  <a:lin ang="5400000" scaled="0"/>
                </a:gradFill>
              </a:rPr>
              <a:t>General </a:t>
            </a:r>
            <a:r>
              <a:rPr lang="en-US" sz="1200" i="1" dirty="0">
                <a:gradFill>
                  <a:gsLst>
                    <a:gs pos="0">
                      <a:schemeClr val="tx1"/>
                    </a:gs>
                    <a:gs pos="86000">
                      <a:schemeClr val="tx1"/>
                    </a:gs>
                  </a:gsLst>
                  <a:lin ang="5400000" scaled="0"/>
                </a:gradFill>
              </a:rPr>
              <a:t>Questions and </a:t>
            </a:r>
            <a:r>
              <a:rPr lang="en-US" sz="1200" i="1" dirty="0" smtClean="0">
                <a:gradFill>
                  <a:gsLst>
                    <a:gs pos="0">
                      <a:schemeClr val="tx1"/>
                    </a:gs>
                    <a:gs pos="86000">
                      <a:schemeClr val="tx1"/>
                    </a:gs>
                  </a:gsLst>
                  <a:lin ang="5400000" scaled="0"/>
                </a:gradFill>
              </a:rPr>
              <a:t>Answers</a:t>
            </a:r>
          </a:p>
          <a:p>
            <a:pPr>
              <a:lnSpc>
                <a:spcPct val="90000"/>
              </a:lnSpc>
            </a:pPr>
            <a:r>
              <a:rPr lang="en-US" sz="1200" i="1" dirty="0">
                <a:gradFill>
                  <a:gsLst>
                    <a:gs pos="0">
                      <a:schemeClr val="tx1"/>
                    </a:gs>
                    <a:gs pos="86000">
                      <a:schemeClr val="tx1"/>
                    </a:gs>
                  </a:gsLst>
                  <a:lin ang="5400000" scaled="0"/>
                </a:gradFill>
              </a:rPr>
              <a:t>Project Server 2010 </a:t>
            </a:r>
            <a:endParaRPr lang="en-US" sz="1200" i="1" dirty="0" smtClean="0">
              <a:gradFill>
                <a:gsLst>
                  <a:gs pos="0">
                    <a:schemeClr val="tx1"/>
                  </a:gs>
                  <a:gs pos="86000">
                    <a:schemeClr val="tx1"/>
                  </a:gs>
                </a:gsLst>
                <a:lin ang="5400000" scaled="0"/>
              </a:gradFill>
            </a:endParaRPr>
          </a:p>
          <a:p>
            <a:pPr marL="171450" indent="-171450">
              <a:lnSpc>
                <a:spcPct val="90000"/>
              </a:lnSpc>
              <a:buFont typeface="Arial" pitchFamily="34" charset="0"/>
              <a:buChar char="•"/>
            </a:pPr>
            <a:r>
              <a:rPr lang="en-US" sz="1200" i="1" dirty="0" smtClean="0">
                <a:gradFill>
                  <a:gsLst>
                    <a:gs pos="0">
                      <a:schemeClr val="tx1"/>
                    </a:gs>
                    <a:gs pos="86000">
                      <a:schemeClr val="tx1"/>
                    </a:gs>
                  </a:gsLst>
                  <a:lin ang="5400000" scaled="0"/>
                </a:gradFill>
              </a:rPr>
              <a:t>General </a:t>
            </a:r>
            <a:r>
              <a:rPr lang="en-US" sz="1200" i="1" dirty="0">
                <a:gradFill>
                  <a:gsLst>
                    <a:gs pos="0">
                      <a:schemeClr val="tx1"/>
                    </a:gs>
                    <a:gs pos="86000">
                      <a:schemeClr val="tx1"/>
                    </a:gs>
                  </a:gsLst>
                  <a:lin ang="5400000" scaled="0"/>
                </a:gradFill>
              </a:rPr>
              <a:t>Questions and </a:t>
            </a:r>
            <a:r>
              <a:rPr lang="en-US" sz="1200" i="1" dirty="0" smtClean="0">
                <a:gradFill>
                  <a:gsLst>
                    <a:gs pos="0">
                      <a:schemeClr val="tx1"/>
                    </a:gs>
                    <a:gs pos="86000">
                      <a:schemeClr val="tx1"/>
                    </a:gs>
                  </a:gsLst>
                  <a:lin ang="5400000" scaled="0"/>
                </a:gradFill>
              </a:rPr>
              <a:t>Answers</a:t>
            </a:r>
          </a:p>
          <a:p>
            <a:pPr marL="171450" indent="-171450">
              <a:lnSpc>
                <a:spcPct val="90000"/>
              </a:lnSpc>
              <a:buFont typeface="Arial" pitchFamily="34" charset="0"/>
              <a:buChar char="•"/>
            </a:pPr>
            <a:r>
              <a:rPr lang="en-US" sz="1200" i="1" dirty="0" smtClean="0">
                <a:gradFill>
                  <a:gsLst>
                    <a:gs pos="0">
                      <a:schemeClr val="tx1"/>
                    </a:gs>
                    <a:gs pos="86000">
                      <a:schemeClr val="tx1"/>
                    </a:gs>
                  </a:gsLst>
                  <a:lin ang="5400000" scaled="0"/>
                </a:gradFill>
              </a:rPr>
              <a:t>Setup</a:t>
            </a:r>
            <a:r>
              <a:rPr lang="en-US" sz="1200" i="1" dirty="0">
                <a:gradFill>
                  <a:gsLst>
                    <a:gs pos="0">
                      <a:schemeClr val="tx1"/>
                    </a:gs>
                    <a:gs pos="86000">
                      <a:schemeClr val="tx1"/>
                    </a:gs>
                  </a:gsLst>
                  <a:lin ang="5400000" scaled="0"/>
                </a:gradFill>
              </a:rPr>
              <a:t>, Upgrade, Administration and </a:t>
            </a:r>
            <a:r>
              <a:rPr lang="en-US" sz="1200" i="1" dirty="0" smtClean="0">
                <a:gradFill>
                  <a:gsLst>
                    <a:gs pos="0">
                      <a:schemeClr val="tx1"/>
                    </a:gs>
                    <a:gs pos="86000">
                      <a:schemeClr val="tx1"/>
                    </a:gs>
                  </a:gsLst>
                  <a:lin ang="5400000" scaled="0"/>
                </a:gradFill>
              </a:rPr>
              <a:t>Operation</a:t>
            </a:r>
          </a:p>
          <a:p>
            <a:pPr marL="171450" indent="-171450">
              <a:lnSpc>
                <a:spcPct val="90000"/>
              </a:lnSpc>
              <a:buFont typeface="Arial" pitchFamily="34" charset="0"/>
              <a:buChar char="•"/>
            </a:pPr>
            <a:r>
              <a:rPr lang="en-US" sz="1200" i="1" dirty="0" smtClean="0">
                <a:gradFill>
                  <a:gsLst>
                    <a:gs pos="0">
                      <a:schemeClr val="tx1"/>
                    </a:gs>
                    <a:gs pos="86000">
                      <a:schemeClr val="tx1"/>
                    </a:gs>
                  </a:gsLst>
                  <a:lin ang="5400000" scaled="0"/>
                </a:gradFill>
              </a:rPr>
              <a:t>Customization </a:t>
            </a:r>
            <a:r>
              <a:rPr lang="en-US" sz="1200" i="1" dirty="0">
                <a:gradFill>
                  <a:gsLst>
                    <a:gs pos="0">
                      <a:schemeClr val="tx1"/>
                    </a:gs>
                    <a:gs pos="86000">
                      <a:schemeClr val="tx1"/>
                    </a:gs>
                  </a:gsLst>
                  <a:lin ang="5400000" scaled="0"/>
                </a:gradFill>
              </a:rPr>
              <a:t>and Programming</a:t>
            </a:r>
            <a:endParaRPr lang="en-US" sz="1200" i="1" dirty="0" smtClean="0">
              <a:gradFill>
                <a:gsLst>
                  <a:gs pos="0">
                    <a:schemeClr val="tx1"/>
                  </a:gs>
                  <a:gs pos="86000">
                    <a:schemeClr val="tx1"/>
                  </a:gs>
                </a:gsLst>
                <a:lin ang="5400000" scaled="0"/>
              </a:gradFill>
            </a:endParaRPr>
          </a:p>
        </p:txBody>
      </p:sp>
    </p:spTree>
    <p:extLst>
      <p:ext uri="{BB962C8B-B14F-4D97-AF65-F5344CB8AC3E}">
        <p14:creationId xmlns:p14="http://schemas.microsoft.com/office/powerpoint/2010/main" val="370107527"/>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2" descr="Microsoft logo and tag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black">
          <a:xfrm>
            <a:off x="2217738" y="2921000"/>
            <a:ext cx="47085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3"/>
          <p:cNvSpPr txBox="1">
            <a:spLocks noChangeArrowheads="1"/>
          </p:cNvSpPr>
          <p:nvPr/>
        </p:nvSpPr>
        <p:spPr bwMode="blackWhite">
          <a:xfrm>
            <a:off x="381000" y="6083573"/>
            <a:ext cx="8382000" cy="523206"/>
          </a:xfrm>
          <a:prstGeom prst="rect">
            <a:avLst/>
          </a:prstGeom>
          <a:noFill/>
          <a:ln w="12700">
            <a:noFill/>
            <a:miter lim="800000"/>
            <a:headEnd type="none" w="sm" len="sm"/>
            <a:tailEnd type="none" w="sm" len="sm"/>
          </a:ln>
          <a:effectLst/>
        </p:spPr>
        <p:txBody>
          <a:bodyPr lIns="91425" tIns="45713" rIns="91425" bIns="45713">
            <a:spAutoFit/>
          </a:bodyPr>
          <a:lstStyle/>
          <a:p>
            <a:pPr algn="ctr" defTabSz="914099" eaLnBrk="0" fontAlgn="auto" hangingPunct="0">
              <a:spcBef>
                <a:spcPts val="0"/>
              </a:spcBef>
              <a:spcAft>
                <a:spcPts val="0"/>
              </a:spcAft>
              <a:defRPr/>
            </a:pPr>
            <a:r>
              <a:rPr lang="en-US" sz="700" dirty="0">
                <a:gradFill>
                  <a:gsLst>
                    <a:gs pos="0">
                      <a:schemeClr val="tx1"/>
                    </a:gs>
                    <a:gs pos="100000">
                      <a:schemeClr val="tx1"/>
                    </a:gs>
                  </a:gsLst>
                  <a:lin ang="5400000" scaled="0"/>
                </a:gradFill>
                <a:cs typeface="Arial" charset="0"/>
              </a:rPr>
              <a:t>© 2009 Microsoft Corporation. All rights reserved. Microsoft, Windows, Windows Vista and other product names are or may be registered trademarks and/or trademarks in the U.S. and/or other countries.</a:t>
            </a:r>
          </a:p>
          <a:p>
            <a:pPr algn="ctr" defTabSz="914099" eaLnBrk="0" fontAlgn="auto" hangingPunct="0">
              <a:spcBef>
                <a:spcPts val="0"/>
              </a:spcBef>
              <a:spcAft>
                <a:spcPts val="0"/>
              </a:spcAft>
              <a:defRPr/>
            </a:pPr>
            <a:r>
              <a:rPr lang="en-US" sz="700" dirty="0">
                <a:gradFill>
                  <a:gsLst>
                    <a:gs pos="0">
                      <a:schemeClr val="tx1"/>
                    </a:gs>
                    <a:gs pos="100000">
                      <a:schemeClr val="tx1"/>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a:gradFill>
                  <a:gsLst>
                    <a:gs pos="0">
                      <a:schemeClr val="tx1"/>
                    </a:gs>
                    <a:gs pos="100000">
                      <a:schemeClr val="tx1"/>
                    </a:gs>
                  </a:gsLst>
                  <a:lin ang="5400000" scaled="0"/>
                </a:gradFill>
                <a:cs typeface="Arial" charset="0"/>
              </a:rPr>
            </a:br>
            <a:r>
              <a:rPr lang="en-US" sz="700" dirty="0">
                <a:gradFill>
                  <a:gsLst>
                    <a:gs pos="0">
                      <a:schemeClr val="tx1"/>
                    </a:gs>
                    <a:gs pos="100000">
                      <a:schemeClr val="tx1"/>
                    </a:gs>
                  </a:gsLst>
                  <a:lin ang="5400000" scaled="0"/>
                </a:gradFill>
                <a:cs typeface="Arial" charset="0"/>
              </a:rPr>
              <a:t>MICROSOFT MAKES NO WARRANTIES, EXPRESS, IMPLIED OR STATUTORY, AS TO THE INFORMATION IN THIS PRESENTATION.</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304800" y="3505200"/>
            <a:ext cx="8610600" cy="243840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fontAlgn="auto">
              <a:spcBef>
                <a:spcPts val="0"/>
              </a:spcBef>
              <a:spcAft>
                <a:spcPts val="0"/>
              </a:spcAft>
              <a:defRPr/>
            </a:pPr>
            <a:endParaRPr lang="en-US" sz="2400" dirty="0">
              <a:gradFill>
                <a:gsLst>
                  <a:gs pos="0">
                    <a:srgbClr val="FFFFFF"/>
                  </a:gs>
                  <a:gs pos="100000">
                    <a:srgbClr val="FFFFFF"/>
                  </a:gs>
                </a:gsLst>
                <a:lin ang="5400000" scaled="0"/>
              </a:gradFill>
            </a:endParaRPr>
          </a:p>
        </p:txBody>
      </p:sp>
      <p:sp>
        <p:nvSpPr>
          <p:cNvPr id="2" name="Rectangle 1"/>
          <p:cNvSpPr/>
          <p:nvPr/>
        </p:nvSpPr>
        <p:spPr bwMode="auto">
          <a:xfrm>
            <a:off x="304800" y="990600"/>
            <a:ext cx="8610600" cy="2362200"/>
          </a:xfrm>
          <a:prstGeom prst="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91436" tIns="45718" rIns="91436" bIns="45718" anchor="ctr"/>
          <a:lstStyle/>
          <a:p>
            <a:pPr algn="ctr" defTabSz="914099" fontAlgn="auto">
              <a:spcBef>
                <a:spcPts val="0"/>
              </a:spcBef>
              <a:spcAft>
                <a:spcPts val="0"/>
              </a:spcAft>
              <a:defRPr/>
            </a:pPr>
            <a:endParaRPr lang="en-US" sz="2400" dirty="0">
              <a:gradFill>
                <a:gsLst>
                  <a:gs pos="0">
                    <a:srgbClr val="FFFFFF"/>
                  </a:gs>
                  <a:gs pos="100000">
                    <a:srgbClr val="FFFFFF"/>
                  </a:gs>
                </a:gsLst>
                <a:lin ang="5400000" scaled="0"/>
              </a:gradFill>
            </a:endParaRPr>
          </a:p>
        </p:txBody>
      </p:sp>
      <p:sp>
        <p:nvSpPr>
          <p:cNvPr id="5" name="Title 4"/>
          <p:cNvSpPr>
            <a:spLocks noGrp="1"/>
          </p:cNvSpPr>
          <p:nvPr>
            <p:ph type="title"/>
          </p:nvPr>
        </p:nvSpPr>
        <p:spPr/>
        <p:txBody>
          <a:bodyPr/>
          <a:lstStyle/>
          <a:p>
            <a:pPr defTabSz="914363" fontAlgn="auto">
              <a:spcAft>
                <a:spcPts val="0"/>
              </a:spcAft>
              <a:defRPr/>
            </a:pPr>
            <a:r>
              <a:t>Agenda</a:t>
            </a:r>
            <a:endParaRPr/>
          </a:p>
        </p:txBody>
      </p:sp>
      <p:sp>
        <p:nvSpPr>
          <p:cNvPr id="6" name="Text Placeholder 5"/>
          <p:cNvSpPr>
            <a:spLocks noGrp="1"/>
          </p:cNvSpPr>
          <p:nvPr>
            <p:ph type="body" sz="quarter" idx="10"/>
          </p:nvPr>
        </p:nvSpPr>
        <p:spPr>
          <a:xfrm>
            <a:off x="381000" y="997934"/>
            <a:ext cx="8382000" cy="5326666"/>
          </a:xfrm>
        </p:spPr>
        <p:txBody>
          <a:bodyPr>
            <a:normAutofit/>
          </a:bodyPr>
          <a:lstStyle/>
          <a:p>
            <a:pPr defTabSz="914363" fontAlgn="auto">
              <a:lnSpc>
                <a:spcPct val="110000"/>
              </a:lnSpc>
              <a:spcAft>
                <a:spcPts val="0"/>
              </a:spcAft>
              <a:defRPr/>
            </a:pPr>
            <a:r>
              <a:rPr lang="en-US" dirty="0" smtClean="0"/>
              <a:t>Introduction</a:t>
            </a:r>
          </a:p>
          <a:p>
            <a:pPr defTabSz="914363" fontAlgn="auto">
              <a:lnSpc>
                <a:spcPct val="110000"/>
              </a:lnSpc>
              <a:spcAft>
                <a:spcPts val="0"/>
              </a:spcAft>
              <a:defRPr/>
            </a:pPr>
            <a:r>
              <a:rPr lang="en-US" dirty="0" smtClean="0"/>
              <a:t>Infrastructure</a:t>
            </a:r>
          </a:p>
          <a:p>
            <a:pPr defTabSz="914363" fontAlgn="auto">
              <a:lnSpc>
                <a:spcPct val="110000"/>
              </a:lnSpc>
              <a:spcAft>
                <a:spcPts val="0"/>
              </a:spcAft>
              <a:defRPr/>
            </a:pPr>
            <a:r>
              <a:rPr lang="en-US" dirty="0" smtClean="0"/>
              <a:t>Data</a:t>
            </a:r>
          </a:p>
          <a:p>
            <a:pPr defTabSz="914363" fontAlgn="auto">
              <a:lnSpc>
                <a:spcPct val="110000"/>
              </a:lnSpc>
              <a:spcAft>
                <a:spcPts val="0"/>
              </a:spcAft>
              <a:defRPr/>
            </a:pPr>
            <a:r>
              <a:rPr lang="en-US" dirty="0" smtClean="0"/>
              <a:t>Excel Services</a:t>
            </a:r>
            <a:endParaRPr lang="en-US" dirty="0"/>
          </a:p>
          <a:p>
            <a:pPr defTabSz="914363" fontAlgn="auto">
              <a:lnSpc>
                <a:spcPct val="110000"/>
              </a:lnSpc>
              <a:spcAft>
                <a:spcPts val="0"/>
              </a:spcAft>
              <a:defRPr/>
            </a:pPr>
            <a:r>
              <a:rPr lang="en-US" dirty="0" smtClean="0">
                <a:solidFill>
                  <a:schemeClr val="tx1"/>
                </a:solidFill>
              </a:rPr>
              <a:t>Performance Point Services </a:t>
            </a:r>
          </a:p>
          <a:p>
            <a:pPr defTabSz="914363" fontAlgn="auto">
              <a:lnSpc>
                <a:spcPct val="110000"/>
              </a:lnSpc>
              <a:spcAft>
                <a:spcPts val="0"/>
              </a:spcAft>
              <a:defRPr/>
            </a:pPr>
            <a:r>
              <a:rPr lang="en-US" dirty="0" smtClean="0">
                <a:solidFill>
                  <a:schemeClr val="tx1"/>
                </a:solidFill>
              </a:rPr>
              <a:t>Visio Services</a:t>
            </a:r>
          </a:p>
          <a:p>
            <a:pPr defTabSz="914363" fontAlgn="auto">
              <a:lnSpc>
                <a:spcPct val="110000"/>
              </a:lnSpc>
              <a:spcAft>
                <a:spcPts val="0"/>
              </a:spcAft>
              <a:defRPr/>
            </a:pPr>
            <a:r>
              <a:rPr lang="en-US" dirty="0" smtClean="0">
                <a:solidFill>
                  <a:schemeClr val="tx1"/>
                </a:solidFill>
              </a:rPr>
              <a:t>Power Pivot (part of SQL Server 2008 R2) and SQL Reporting Services</a:t>
            </a:r>
          </a:p>
        </p:txBody>
      </p:sp>
    </p:spTree>
    <p:extLst>
      <p:ext uri="{BB962C8B-B14F-4D97-AF65-F5344CB8AC3E}">
        <p14:creationId xmlns:p14="http://schemas.microsoft.com/office/powerpoint/2010/main" val="111024229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defTabSz="914363" fontAlgn="auto">
              <a:spcAft>
                <a:spcPts val="0"/>
              </a:spcAft>
              <a:defRPr/>
            </a:pPr>
            <a:r>
              <a:rPr dirty="0" smtClean="0"/>
              <a:t>Reporting - Part 2</a:t>
            </a:r>
            <a:endParaRPr dirty="0"/>
          </a:p>
        </p:txBody>
      </p:sp>
      <p:sp>
        <p:nvSpPr>
          <p:cNvPr id="3" name="Subtitle 2"/>
          <p:cNvSpPr>
            <a:spLocks noGrp="1"/>
          </p:cNvSpPr>
          <p:nvPr>
            <p:ph type="subTitle" idx="1"/>
          </p:nvPr>
        </p:nvSpPr>
        <p:spPr>
          <a:xfrm>
            <a:off x="730249" y="5638800"/>
            <a:ext cx="7681914" cy="443198"/>
          </a:xfrm>
        </p:spPr>
        <p:txBody>
          <a:bodyPr/>
          <a:lstStyle/>
          <a:p>
            <a:pPr defTabSz="914363" fontAlgn="auto">
              <a:spcAft>
                <a:spcPts val="0"/>
              </a:spcAft>
              <a:defRPr/>
            </a:pPr>
            <a:r>
              <a:rPr lang="en-US" dirty="0">
                <a:gradFill>
                  <a:gsLst>
                    <a:gs pos="0">
                      <a:schemeClr val="tx1"/>
                    </a:gs>
                    <a:gs pos="100000">
                      <a:schemeClr val="tx1"/>
                    </a:gs>
                  </a:gsLst>
                  <a:lin ang="5400000" scaled="0"/>
                </a:gradFill>
              </a:rPr>
              <a:t>Microsoft Project 2010 Ignite</a:t>
            </a:r>
            <a:endParaRPr 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4406900"/>
            <a:ext cx="8001000" cy="553998"/>
          </a:xfrm>
        </p:spPr>
        <p:txBody>
          <a:bodyPr/>
          <a:lstStyle/>
          <a:p>
            <a:pPr defTabSz="914363" fontAlgn="auto">
              <a:spcAft>
                <a:spcPts val="0"/>
              </a:spcAft>
              <a:defRPr/>
            </a:pPr>
            <a:r>
              <a:rPr dirty="0" smtClean="0"/>
              <a:t>PERFORMANCE POINT SERVICES</a:t>
            </a:r>
            <a:endParaRPr dirty="0"/>
          </a:p>
        </p:txBody>
      </p:sp>
      <p:sp>
        <p:nvSpPr>
          <p:cNvPr id="6" name="Text Placeholder 5"/>
          <p:cNvSpPr>
            <a:spLocks noGrp="1"/>
          </p:cNvSpPr>
          <p:nvPr>
            <p:ph type="body" idx="1"/>
          </p:nvPr>
        </p:nvSpPr>
        <p:spPr/>
        <p:txBody>
          <a:bodyPr/>
          <a:lstStyle/>
          <a:p>
            <a:pPr defTabSz="914363" fontAlgn="auto">
              <a:spcAft>
                <a:spcPts val="0"/>
              </a:spcAft>
              <a:defRPr/>
            </a:pPr>
            <a:endParaRPr lang="en-US"/>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329595"/>
          </a:xfrm>
        </p:spPr>
        <p:txBody>
          <a:bodyPr/>
          <a:lstStyle/>
          <a:p>
            <a:pPr defTabSz="914363" fontAlgn="auto">
              <a:spcAft>
                <a:spcPts val="0"/>
              </a:spcAft>
              <a:defRPr/>
            </a:pPr>
            <a:r>
              <a:rPr/>
              <a:t>SharePoint 2010 </a:t>
            </a:r>
            <a:r>
              <a:t>Performance Point Services (PPS)</a:t>
            </a:r>
            <a:endParaRPr/>
          </a:p>
        </p:txBody>
      </p:sp>
      <p:sp>
        <p:nvSpPr>
          <p:cNvPr id="3" name="Text Placeholder 2"/>
          <p:cNvSpPr>
            <a:spLocks noGrp="1"/>
          </p:cNvSpPr>
          <p:nvPr>
            <p:ph type="body" sz="quarter" idx="10"/>
          </p:nvPr>
        </p:nvSpPr>
        <p:spPr>
          <a:xfrm>
            <a:off x="381000" y="1981200"/>
            <a:ext cx="8382000" cy="4407360"/>
          </a:xfrm>
        </p:spPr>
        <p:txBody>
          <a:bodyPr>
            <a:normAutofit/>
          </a:bodyPr>
          <a:lstStyle/>
          <a:p>
            <a:pPr defTabSz="914363" fontAlgn="auto">
              <a:lnSpc>
                <a:spcPct val="100000"/>
              </a:lnSpc>
              <a:spcAft>
                <a:spcPts val="0"/>
              </a:spcAft>
              <a:defRPr/>
            </a:pPr>
            <a:r>
              <a:rPr lang="en-US" dirty="0" smtClean="0"/>
              <a:t>Now rolled into SharePoint 2010 to provide “BI to Masses”</a:t>
            </a:r>
          </a:p>
          <a:p>
            <a:pPr defTabSz="914363" fontAlgn="auto">
              <a:lnSpc>
                <a:spcPct val="100000"/>
              </a:lnSpc>
              <a:spcAft>
                <a:spcPts val="0"/>
              </a:spcAft>
              <a:defRPr/>
            </a:pPr>
            <a:endParaRPr lang="en-US" dirty="0" smtClean="0"/>
          </a:p>
          <a:p>
            <a:pPr defTabSz="914363" fontAlgn="auto">
              <a:lnSpc>
                <a:spcPct val="100000"/>
              </a:lnSpc>
              <a:spcAft>
                <a:spcPts val="0"/>
              </a:spcAft>
              <a:defRPr/>
            </a:pPr>
            <a:r>
              <a:rPr lang="en-US" dirty="0" smtClean="0"/>
              <a:t>PPS Features:</a:t>
            </a:r>
          </a:p>
          <a:p>
            <a:pPr lvl="1" defTabSz="914363" fontAlgn="auto">
              <a:lnSpc>
                <a:spcPct val="100000"/>
              </a:lnSpc>
              <a:spcAft>
                <a:spcPts val="0"/>
              </a:spcAft>
              <a:defRPr/>
            </a:pPr>
            <a:r>
              <a:rPr lang="en-US" dirty="0" smtClean="0"/>
              <a:t>Key Performance Indicators (KPIs)</a:t>
            </a:r>
          </a:p>
          <a:p>
            <a:pPr lvl="1" defTabSz="914363" fontAlgn="auto">
              <a:lnSpc>
                <a:spcPct val="100000"/>
              </a:lnSpc>
              <a:spcAft>
                <a:spcPts val="0"/>
              </a:spcAft>
              <a:defRPr/>
            </a:pPr>
            <a:r>
              <a:rPr lang="en-US" dirty="0" smtClean="0"/>
              <a:t>Scorecards</a:t>
            </a:r>
          </a:p>
          <a:p>
            <a:pPr lvl="1" defTabSz="914363" fontAlgn="auto">
              <a:lnSpc>
                <a:spcPct val="100000"/>
              </a:lnSpc>
              <a:spcAft>
                <a:spcPts val="0"/>
              </a:spcAft>
              <a:defRPr/>
            </a:pPr>
            <a:r>
              <a:rPr lang="en-US" dirty="0" smtClean="0"/>
              <a:t>Dashboards</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1329595"/>
          </a:xfrm>
        </p:spPr>
        <p:txBody>
          <a:bodyPr/>
          <a:lstStyle/>
          <a:p>
            <a:pPr defTabSz="914363" fontAlgn="auto">
              <a:spcAft>
                <a:spcPts val="0"/>
              </a:spcAft>
              <a:defRPr/>
            </a:pPr>
            <a:r>
              <a:t>What is Performance Point Services for SharePoint 2010?</a:t>
            </a:r>
            <a:endParaRPr/>
          </a:p>
        </p:txBody>
      </p:sp>
      <p:pic>
        <p:nvPicPr>
          <p:cNvPr id="4"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811" b="4948"/>
          <a:stretch/>
        </p:blipFill>
        <p:spPr bwMode="auto">
          <a:xfrm>
            <a:off x="838200" y="1600200"/>
            <a:ext cx="6781800" cy="4733132"/>
          </a:xfrm>
          <a:prstGeom prst="rect">
            <a:avLst/>
          </a:prstGeom>
          <a:ln>
            <a:noFill/>
          </a:ln>
          <a:effectLst>
            <a:innerShdw blurRad="63500" dist="50800" dir="13500000">
              <a:prstClr val="black">
                <a:alpha val="50000"/>
              </a:prstClr>
            </a:innerShdw>
            <a:reflection blurRad="6350" stA="52000" endA="300" endPos="35000" dir="5400000" sy="-100000" algn="bl" rotWithShape="0"/>
          </a:effectLst>
          <a:extLst/>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6385"/>
          </a:xfrm>
        </p:spPr>
        <p:txBody>
          <a:bodyPr>
            <a:normAutofit fontScale="90000"/>
          </a:bodyPr>
          <a:lstStyle/>
          <a:p>
            <a:pPr defTabSz="914363" fontAlgn="auto">
              <a:spcAft>
                <a:spcPts val="0"/>
              </a:spcAft>
              <a:defRPr/>
            </a:pPr>
            <a:r>
              <a:t>Performance Point Services</a:t>
            </a:r>
            <a:br/>
            <a:r>
              <a:rPr sz="4000">
                <a:solidFill>
                  <a:srgbClr val="FFC000"/>
                </a:solidFill>
              </a:rPr>
              <a:t>New features</a:t>
            </a:r>
          </a:p>
        </p:txBody>
      </p:sp>
      <p:sp>
        <p:nvSpPr>
          <p:cNvPr id="3" name="Content Placeholder 2"/>
          <p:cNvSpPr>
            <a:spLocks noGrp="1"/>
          </p:cNvSpPr>
          <p:nvPr>
            <p:ph idx="1"/>
          </p:nvPr>
        </p:nvSpPr>
        <p:spPr>
          <a:xfrm>
            <a:off x="381000" y="1447799"/>
            <a:ext cx="8382000" cy="5181601"/>
          </a:xfrm>
        </p:spPr>
        <p:txBody>
          <a:bodyPr>
            <a:normAutofit/>
          </a:bodyPr>
          <a:lstStyle/>
          <a:p>
            <a:pPr defTabSz="914363" fontAlgn="auto">
              <a:spcAft>
                <a:spcPts val="0"/>
              </a:spcAft>
              <a:defRPr/>
            </a:pPr>
            <a:endParaRPr lang="en-US" dirty="0" smtClean="0"/>
          </a:p>
          <a:p>
            <a:pPr defTabSz="914363" fontAlgn="auto">
              <a:spcAft>
                <a:spcPts val="0"/>
              </a:spcAft>
              <a:defRPr/>
            </a:pPr>
            <a:r>
              <a:rPr lang="en-US" dirty="0" smtClean="0"/>
              <a:t>New visualization report – Decomposition Tree</a:t>
            </a:r>
          </a:p>
          <a:p>
            <a:pPr defTabSz="914363" fontAlgn="auto">
              <a:spcAft>
                <a:spcPts val="0"/>
              </a:spcAft>
              <a:defRPr/>
            </a:pPr>
            <a:r>
              <a:rPr lang="en-US" dirty="0" smtClean="0"/>
              <a:t>Improved scorecards</a:t>
            </a:r>
          </a:p>
          <a:p>
            <a:pPr defTabSz="914363" fontAlgn="auto">
              <a:spcAft>
                <a:spcPts val="0"/>
              </a:spcAft>
              <a:defRPr/>
            </a:pPr>
            <a:r>
              <a:rPr lang="en-US" dirty="0" smtClean="0"/>
              <a:t>Time Intelligence filtering improved</a:t>
            </a:r>
          </a:p>
          <a:p>
            <a:pPr defTabSz="914363" fontAlgn="auto">
              <a:spcAft>
                <a:spcPts val="0"/>
              </a:spcAft>
              <a:defRPr/>
            </a:pPr>
            <a:r>
              <a:rPr lang="en-US" dirty="0" smtClean="0"/>
              <a:t>Connectable web parts</a:t>
            </a:r>
          </a:p>
          <a:p>
            <a:pPr defTabSz="914363" fontAlgn="auto">
              <a:spcAft>
                <a:spcPts val="0"/>
              </a:spcAft>
              <a:defRPr/>
            </a:pPr>
            <a:r>
              <a:rPr lang="en-US" dirty="0" smtClean="0"/>
              <a:t>KPI Details report</a:t>
            </a:r>
          </a:p>
          <a:p>
            <a:pPr defTabSz="914363" fontAlgn="auto">
              <a:spcAft>
                <a:spcPts val="0"/>
              </a:spcAft>
              <a:defRPr/>
            </a:pPr>
            <a:r>
              <a:rPr lang="en-US" dirty="0" smtClean="0"/>
              <a:t>Enhanced analytic reports</a:t>
            </a:r>
            <a:endParaRPr lang="en-US"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828193"/>
          </a:xfrm>
        </p:spPr>
        <p:txBody>
          <a:bodyPr/>
          <a:lstStyle/>
          <a:p>
            <a:pPr defTabSz="914363" fontAlgn="auto">
              <a:spcAft>
                <a:spcPts val="0"/>
              </a:spcAft>
              <a:defRPr/>
            </a:pPr>
            <a:r>
              <a:t>Content storage </a:t>
            </a:r>
            <a:br/>
            <a:r>
              <a:rPr sz="3600">
                <a:solidFill>
                  <a:srgbClr val="FFC000"/>
                </a:solidFill>
              </a:rPr>
              <a:t>Content Types</a:t>
            </a:r>
            <a:r>
              <a:t/>
            </a:r>
            <a:br/>
            <a:endParaRPr>
              <a:solidFill>
                <a:schemeClr val="tx2"/>
              </a:solidFill>
            </a:endParaRPr>
          </a:p>
        </p:txBody>
      </p:sp>
      <p:sp>
        <p:nvSpPr>
          <p:cNvPr id="3" name="Text Placeholder 2"/>
          <p:cNvSpPr>
            <a:spLocks noGrp="1"/>
          </p:cNvSpPr>
          <p:nvPr>
            <p:ph type="body" sz="quarter" idx="4294967295"/>
          </p:nvPr>
        </p:nvSpPr>
        <p:spPr>
          <a:xfrm>
            <a:off x="381000" y="1674827"/>
            <a:ext cx="8382000" cy="1428083"/>
          </a:xfrm>
        </p:spPr>
        <p:txBody>
          <a:bodyPr/>
          <a:lstStyle/>
          <a:p>
            <a:pPr defTabSz="914363" fontAlgn="auto">
              <a:spcAft>
                <a:spcPts val="0"/>
              </a:spcAft>
              <a:defRPr/>
            </a:pPr>
            <a:r>
              <a:rPr lang="en-US" dirty="0" smtClean="0"/>
              <a:t>Define new, edit and display actions &amp; forms</a:t>
            </a:r>
          </a:p>
          <a:p>
            <a:pPr defTabSz="914363" fontAlgn="auto">
              <a:spcAft>
                <a:spcPts val="0"/>
              </a:spcAft>
              <a:buFontTx/>
              <a:buNone/>
              <a:defRPr/>
            </a:pPr>
            <a:endParaRPr lang="en-US" dirty="0" smtClean="0"/>
          </a:p>
        </p:txBody>
      </p:sp>
      <p:pic>
        <p:nvPicPr>
          <p:cNvPr id="7885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514600"/>
            <a:ext cx="4657725" cy="389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Project 2010 Ignite Template">
  <a:themeElements>
    <a:clrScheme name="Blue Template-Tempalte">
      <a:dk1>
        <a:srgbClr val="000000"/>
      </a:dk1>
      <a:lt1>
        <a:srgbClr val="FFFFFF"/>
      </a:lt1>
      <a:dk2>
        <a:srgbClr val="0070C0"/>
      </a:dk2>
      <a:lt2>
        <a:srgbClr val="BDE3FF"/>
      </a:lt2>
      <a:accent1>
        <a:srgbClr val="FFC000"/>
      </a:accent1>
      <a:accent2>
        <a:srgbClr val="2DA33B"/>
      </a:accent2>
      <a:accent3>
        <a:srgbClr val="DF8045"/>
      </a:accent3>
      <a:accent4>
        <a:srgbClr val="2D86E7"/>
      </a:accent4>
      <a:accent5>
        <a:srgbClr val="755DCB"/>
      </a:accent5>
      <a:accent6>
        <a:srgbClr val="777777"/>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400" dirty="0" smtClean="0">
            <a:gradFill>
              <a:gsLst>
                <a:gs pos="0">
                  <a:srgbClr val="FFFFFF"/>
                </a:gs>
                <a:gs pos="100000">
                  <a:srgbClr val="FFFFFF"/>
                </a:gs>
              </a:gsLst>
              <a:lin ang="5400000" scaled="0"/>
            </a:gradFill>
          </a:defRPr>
        </a:defPPr>
      </a:lstStyle>
      <a:style>
        <a:lnRef idx="0">
          <a:schemeClr val="accent4"/>
        </a:lnRef>
        <a:fillRef idx="3">
          <a:schemeClr val="accent4"/>
        </a:fillRef>
        <a:effectRef idx="3">
          <a:schemeClr val="accent4"/>
        </a:effectRef>
        <a:fontRef idx="minor">
          <a:schemeClr val="lt1"/>
        </a:fontRef>
      </a:style>
    </a:spDef>
    <a:txDef>
      <a:spPr>
        <a:noFill/>
      </a:spPr>
      <a:bodyPr wrap="none" lIns="0" tIns="0" rIns="0" bIns="0" rtlCol="0">
        <a:spAutoFit/>
      </a:bodyPr>
      <a:lstStyle>
        <a:defPPr>
          <a:lnSpc>
            <a:spcPct val="90000"/>
          </a:lnSpc>
          <a:defRPr dirty="0"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Blue Template-Tempalte">
      <a:dk1>
        <a:srgbClr val="000000"/>
      </a:dk1>
      <a:lt1>
        <a:srgbClr val="FFFFFF"/>
      </a:lt1>
      <a:dk2>
        <a:srgbClr val="0070C0"/>
      </a:dk2>
      <a:lt2>
        <a:srgbClr val="BDE3FF"/>
      </a:lt2>
      <a:accent1>
        <a:srgbClr val="FFC000"/>
      </a:accent1>
      <a:accent2>
        <a:srgbClr val="2DA33B"/>
      </a:accent2>
      <a:accent3>
        <a:srgbClr val="DF8045"/>
      </a:accent3>
      <a:accent4>
        <a:srgbClr val="2D86E7"/>
      </a:accent4>
      <a:accent5>
        <a:srgbClr val="755DCB"/>
      </a:accent5>
      <a:accent6>
        <a:srgbClr val="777777"/>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1_Project 2010 Ignite Template">
  <a:themeElements>
    <a:clrScheme name="Blue Template-Tempalte">
      <a:dk1>
        <a:srgbClr val="000000"/>
      </a:dk1>
      <a:lt1>
        <a:srgbClr val="FFFFFF"/>
      </a:lt1>
      <a:dk2>
        <a:srgbClr val="0070C0"/>
      </a:dk2>
      <a:lt2>
        <a:srgbClr val="BDE3FF"/>
      </a:lt2>
      <a:accent1>
        <a:srgbClr val="FFC000"/>
      </a:accent1>
      <a:accent2>
        <a:srgbClr val="2DA33B"/>
      </a:accent2>
      <a:accent3>
        <a:srgbClr val="DF8045"/>
      </a:accent3>
      <a:accent4>
        <a:srgbClr val="2D86E7"/>
      </a:accent4>
      <a:accent5>
        <a:srgbClr val="755DCB"/>
      </a:accent5>
      <a:accent6>
        <a:srgbClr val="777777"/>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400" dirty="0" smtClean="0">
            <a:gradFill>
              <a:gsLst>
                <a:gs pos="0">
                  <a:srgbClr val="FFFFFF"/>
                </a:gs>
                <a:gs pos="100000">
                  <a:srgbClr val="FFFFFF"/>
                </a:gs>
              </a:gsLst>
              <a:lin ang="5400000" scaled="0"/>
            </a:gradFill>
          </a:defRPr>
        </a:defPPr>
      </a:lstStyle>
      <a:style>
        <a:lnRef idx="0">
          <a:schemeClr val="accent4"/>
        </a:lnRef>
        <a:fillRef idx="3">
          <a:schemeClr val="accent4"/>
        </a:fillRef>
        <a:effectRef idx="3">
          <a:schemeClr val="accent4"/>
        </a:effectRef>
        <a:fontRef idx="minor">
          <a:schemeClr val="lt1"/>
        </a:fontRef>
      </a:style>
    </a:spDef>
    <a:txDef>
      <a:spPr>
        <a:noFill/>
      </a:spPr>
      <a:bodyPr wrap="none" lIns="0" tIns="0" rIns="0" bIns="0" rtlCol="0">
        <a:spAutoFit/>
      </a:bodyPr>
      <a:lstStyle>
        <a:defPPr>
          <a:lnSpc>
            <a:spcPct val="90000"/>
          </a:lnSpc>
          <a:defRPr dirty="0" smtClean="0">
            <a:gradFill>
              <a:gsLst>
                <a:gs pos="0">
                  <a:schemeClr val="tx1"/>
                </a:gs>
                <a:gs pos="86000">
                  <a:schemeClr val="tx1"/>
                </a:gs>
              </a:gsLst>
              <a:lin ang="5400000" scaled="0"/>
            </a:gradFill>
          </a:defRPr>
        </a:defPPr>
      </a:lstStyle>
    </a:txDef>
  </a:objectDefaults>
  <a:extraClrSchemeLst/>
</a:theme>
</file>

<file path=ppt/theme/theme4.xml><?xml version="1.0" encoding="utf-8"?>
<a:theme xmlns:a="http://schemas.openxmlformats.org/drawingml/2006/main" name="1_White with Consolas font for code slides">
  <a:themeElements>
    <a:clrScheme name="Blue Template-Tempalte">
      <a:dk1>
        <a:srgbClr val="000000"/>
      </a:dk1>
      <a:lt1>
        <a:srgbClr val="FFFFFF"/>
      </a:lt1>
      <a:dk2>
        <a:srgbClr val="0070C0"/>
      </a:dk2>
      <a:lt2>
        <a:srgbClr val="BDE3FF"/>
      </a:lt2>
      <a:accent1>
        <a:srgbClr val="FFC000"/>
      </a:accent1>
      <a:accent2>
        <a:srgbClr val="2DA33B"/>
      </a:accent2>
      <a:accent3>
        <a:srgbClr val="DF8045"/>
      </a:accent3>
      <a:accent4>
        <a:srgbClr val="2D86E7"/>
      </a:accent4>
      <a:accent5>
        <a:srgbClr val="755DCB"/>
      </a:accent5>
      <a:accent6>
        <a:srgbClr val="777777"/>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5.xml><?xml version="1.0" encoding="utf-8"?>
<a:theme xmlns:a="http://schemas.openxmlformats.org/drawingml/2006/main" name="2_Project 2010 Ignite Template">
  <a:themeElements>
    <a:clrScheme name="Blue Template-Tempalte">
      <a:dk1>
        <a:srgbClr val="000000"/>
      </a:dk1>
      <a:lt1>
        <a:srgbClr val="FFFFFF"/>
      </a:lt1>
      <a:dk2>
        <a:srgbClr val="0070C0"/>
      </a:dk2>
      <a:lt2>
        <a:srgbClr val="BDE3FF"/>
      </a:lt2>
      <a:accent1>
        <a:srgbClr val="FFC000"/>
      </a:accent1>
      <a:accent2>
        <a:srgbClr val="2DA33B"/>
      </a:accent2>
      <a:accent3>
        <a:srgbClr val="DF8045"/>
      </a:accent3>
      <a:accent4>
        <a:srgbClr val="2D86E7"/>
      </a:accent4>
      <a:accent5>
        <a:srgbClr val="755DCB"/>
      </a:accent5>
      <a:accent6>
        <a:srgbClr val="777777"/>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400" dirty="0" smtClean="0">
            <a:gradFill>
              <a:gsLst>
                <a:gs pos="0">
                  <a:srgbClr val="FFFFFF"/>
                </a:gs>
                <a:gs pos="100000">
                  <a:srgbClr val="FFFFFF"/>
                </a:gs>
              </a:gsLst>
              <a:lin ang="5400000" scaled="0"/>
            </a:gradFill>
          </a:defRPr>
        </a:defPPr>
      </a:lstStyle>
      <a:style>
        <a:lnRef idx="0">
          <a:schemeClr val="accent4"/>
        </a:lnRef>
        <a:fillRef idx="3">
          <a:schemeClr val="accent4"/>
        </a:fillRef>
        <a:effectRef idx="3">
          <a:schemeClr val="accent4"/>
        </a:effectRef>
        <a:fontRef idx="minor">
          <a:schemeClr val="lt1"/>
        </a:fontRef>
      </a:style>
    </a:spDef>
    <a:txDef>
      <a:spPr>
        <a:noFill/>
      </a:spPr>
      <a:bodyPr wrap="none" lIns="0" tIns="0" rIns="0" bIns="0" rtlCol="0">
        <a:spAutoFit/>
      </a:bodyPr>
      <a:lstStyle>
        <a:defPPr>
          <a:lnSpc>
            <a:spcPct val="90000"/>
          </a:lnSpc>
          <a:defRPr dirty="0" smtClean="0">
            <a:gradFill>
              <a:gsLst>
                <a:gs pos="0">
                  <a:schemeClr val="tx1"/>
                </a:gs>
                <a:gs pos="86000">
                  <a:schemeClr val="tx1"/>
                </a:gs>
              </a:gsLst>
              <a:lin ang="5400000" scaled="0"/>
            </a:gradFill>
          </a:defRPr>
        </a:defPPr>
      </a:lstStyle>
    </a:txDef>
  </a:objectDefaults>
  <a:extraClrSchemeLst/>
</a:theme>
</file>

<file path=ppt/theme/theme6.xml><?xml version="1.0" encoding="utf-8"?>
<a:theme xmlns:a="http://schemas.openxmlformats.org/drawingml/2006/main" name="2_White with Consolas font for code slides">
  <a:themeElements>
    <a:clrScheme name="Blue Template-Tempalte">
      <a:dk1>
        <a:srgbClr val="000000"/>
      </a:dk1>
      <a:lt1>
        <a:srgbClr val="FFFFFF"/>
      </a:lt1>
      <a:dk2>
        <a:srgbClr val="0070C0"/>
      </a:dk2>
      <a:lt2>
        <a:srgbClr val="BDE3FF"/>
      </a:lt2>
      <a:accent1>
        <a:srgbClr val="FFC000"/>
      </a:accent1>
      <a:accent2>
        <a:srgbClr val="2DA33B"/>
      </a:accent2>
      <a:accent3>
        <a:srgbClr val="DF8045"/>
      </a:accent3>
      <a:accent4>
        <a:srgbClr val="2D86E7"/>
      </a:accent4>
      <a:accent5>
        <a:srgbClr val="755DCB"/>
      </a:accent5>
      <a:accent6>
        <a:srgbClr val="777777"/>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Receiver>
    <Name>DocSetItemsEventReceiver ItemAdded</Name>
    <Synchronization>Synchronous</Synchronization>
    <Type>10001</Type>
    <SequenceNumber>100</SequenceNumber>
    <Assembly>Microsoft.Office.DocumentManagement, Version=14.0.0.0, Culture=neutral, PublicKeyToken=71e9bce111e9429c</Assembly>
    <Class>Microsoft.Office.DocumentManagement.DocumentSets.DocumentSetItemsEventReceiver</Class>
    <Data/>
    <Filter/>
  </Receiver>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10009</Type>
    <SequenceNumber>1004</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outs:outSpaceData xmlns:outs="http://schemas.microsoft.com/office/2009/outspace/metadata">
  <outs:relatedDates>
    <outs:relatedDate>
      <outs:type>3</outs:type>
      <outs:displayName>Last Modified</outs:displayName>
      <outs:dateTime>2009-09-10T18:19:57Z</outs:dateTime>
      <outs:isPinned>true</outs:isPinned>
    </outs:relatedDate>
    <outs:relatedDate>
      <outs:type>2</outs:type>
      <outs:displayName>Created</outs:displayName>
      <outs:dateTime>2009-08-19T05:20:06Z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5.xml><?xml version="1.0" encoding="utf-8"?>
<ct:contentTypeSchema xmlns:ct="http://schemas.microsoft.com/office/2006/metadata/contentType" xmlns:ma="http://schemas.microsoft.com/office/2006/metadata/properties/metaAttributes" ct:_="" ma:_="" ma:contentTypeName="Document" ma:contentTypeID="0x010100732E3B3B67821140AEB00E005327C5F1" ma:contentTypeVersion="4" ma:contentTypeDescription="Create a new document." ma:contentTypeScope="" ma:versionID="34901535c65f255a40127b7ab2c7d519">
  <xsd:schema xmlns:xsd="http://www.w3.org/2001/XMLSchema" xmlns:xs="http://www.w3.org/2001/XMLSchema" xmlns:p="http://schemas.microsoft.com/office/2006/metadata/properties" xmlns:ns2="b37bd352-beaf-4c97-8b80-f7f4c01a9729" targetNamespace="http://schemas.microsoft.com/office/2006/metadata/properties" ma:root="true" ma:fieldsID="bd740d2b4688367e506588bd4319c41f" ns2:_="">
    <xsd:import namespace="b37bd352-beaf-4c97-8b80-f7f4c01a9729"/>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7bd352-beaf-4c97-8b80-f7f4c01a9729"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hidden="true"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C2FFEA-8E75-4B50-BAAE-04EE33FB63AF}">
  <ds:schemaRefs>
    <ds:schemaRef ds:uri="http://schemas.microsoft.com/sharepoint/events"/>
  </ds:schemaRefs>
</ds:datastoreItem>
</file>

<file path=customXml/itemProps2.xml><?xml version="1.0" encoding="utf-8"?>
<ds:datastoreItem xmlns:ds="http://schemas.openxmlformats.org/officeDocument/2006/customXml" ds:itemID="{5BF4A908-A545-43A1-8DE8-7C1E0ECE08C5}">
  <ds:schemaRefs>
    <ds:schemaRef ds:uri="http://schemas.microsoft.com/sharepoint/v3/contenttype/forms"/>
  </ds:schemaRefs>
</ds:datastoreItem>
</file>

<file path=customXml/itemProps3.xml><?xml version="1.0" encoding="utf-8"?>
<ds:datastoreItem xmlns:ds="http://schemas.openxmlformats.org/officeDocument/2006/customXml" ds:itemID="{39F3A001-28FD-4696-84EC-4B26A058EEFA}">
  <ds:schemaRefs>
    <ds:schemaRef ds:uri="http://schemas.microsoft.com/office/2009/outspace/metadata"/>
  </ds:schemaRefs>
</ds:datastoreItem>
</file>

<file path=customXml/itemProps4.xml><?xml version="1.0" encoding="utf-8"?>
<ds:datastoreItem xmlns:ds="http://schemas.openxmlformats.org/officeDocument/2006/customXml" ds:itemID="{A1277E15-20FA-4342-B9E4-2113782333F1}">
  <ds:schemaRefs>
    <ds:schemaRef ds:uri="http://purl.org/dc/terms/"/>
    <ds:schemaRef ds:uri="http://www.w3.org/XML/1998/namespace"/>
    <ds:schemaRef ds:uri="http://schemas.microsoft.com/office/2006/documentManagement/types"/>
    <ds:schemaRef ds:uri="b37bd352-beaf-4c97-8b80-f7f4c01a9729"/>
    <ds:schemaRef ds:uri="http://purl.org/dc/dcmitype/"/>
    <ds:schemaRef ds:uri="http://purl.org/dc/elements/1.1/"/>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5.xml><?xml version="1.0" encoding="utf-8"?>
<ds:datastoreItem xmlns:ds="http://schemas.openxmlformats.org/officeDocument/2006/customXml" ds:itemID="{8A7BDCEE-1024-4B51-9182-6FA2EEEEE5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7bd352-beaf-4c97-8b80-f7f4c01a97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2010 Ignite Template</Template>
  <TotalTime>0</TotalTime>
  <Words>1725</Words>
  <Application>Microsoft Office PowerPoint</Application>
  <PresentationFormat>On-screen Show (4:3)</PresentationFormat>
  <Paragraphs>187</Paragraphs>
  <Slides>22</Slides>
  <Notes>13</Notes>
  <HiddenSlides>0</HiddenSlides>
  <MMClips>0</MMClips>
  <ScaleCrop>false</ScaleCrop>
  <HeadingPairs>
    <vt:vector size="4" baseType="variant">
      <vt:variant>
        <vt:lpstr>Theme</vt:lpstr>
      </vt:variant>
      <vt:variant>
        <vt:i4>6</vt:i4>
      </vt:variant>
      <vt:variant>
        <vt:lpstr>Slide Titles</vt:lpstr>
      </vt:variant>
      <vt:variant>
        <vt:i4>22</vt:i4>
      </vt:variant>
    </vt:vector>
  </HeadingPairs>
  <TitlesOfParts>
    <vt:vector size="28" baseType="lpstr">
      <vt:lpstr>Project 2010 Ignite Template</vt:lpstr>
      <vt:lpstr>White with Consolas font for code slides</vt:lpstr>
      <vt:lpstr>1_Project 2010 Ignite Template</vt:lpstr>
      <vt:lpstr>1_White with Consolas font for code slides</vt:lpstr>
      <vt:lpstr>2_Project 2010 Ignite Template</vt:lpstr>
      <vt:lpstr>2_White with Consolas font for code slides</vt:lpstr>
      <vt:lpstr>PowerPoint Presentation</vt:lpstr>
      <vt:lpstr>Reporting</vt:lpstr>
      <vt:lpstr>Agenda</vt:lpstr>
      <vt:lpstr>Reporting - Part 2</vt:lpstr>
      <vt:lpstr>PERFORMANCE POINT SERVICES</vt:lpstr>
      <vt:lpstr>SharePoint 2010 Performance Point Services (PPS)</vt:lpstr>
      <vt:lpstr>What is Performance Point Services for SharePoint 2010?</vt:lpstr>
      <vt:lpstr>Performance Point Services New features</vt:lpstr>
      <vt:lpstr>Content storage  Content Types </vt:lpstr>
      <vt:lpstr>PowerPoint Presentation</vt:lpstr>
      <vt:lpstr>VISIO  SERVICES</vt:lpstr>
      <vt:lpstr>Visio Services Features</vt:lpstr>
      <vt:lpstr>Architecture</vt:lpstr>
      <vt:lpstr>PowerPoint Presentation</vt:lpstr>
      <vt:lpstr>POWER PIVOT</vt:lpstr>
      <vt:lpstr>PowerPoint Presentation</vt:lpstr>
      <vt:lpstr>SQL REPORTING SERVICES</vt:lpstr>
      <vt:lpstr>PowerPoint Presentation</vt:lpstr>
      <vt:lpstr>Related Resources</vt:lpstr>
      <vt:lpstr>Summary for Part 2</vt:lpstr>
      <vt:lpstr>                          - Resources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Project 2010 - Reporting Part 2</dc:title>
  <dc:creator/>
  <cp:keywords>Microsoft Project 2010</cp:keywords>
  <cp:lastModifiedBy/>
  <cp:revision>1</cp:revision>
  <dcterms:created xsi:type="dcterms:W3CDTF">2009-08-19T05:20:06Z</dcterms:created>
  <dcterms:modified xsi:type="dcterms:W3CDTF">2010-04-28T21:05:53Z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0x010100732E3B3B67821140AEB00E005327C5F1</vt:lpwstr>
  </property>
  <property fmtid="{D5CDD505-2E9C-101B-9397-08002B2CF9AE}" pid="3" name="_dlc_DocIdItemGuid">
    <vt:lpwstr>002f0098-18cf-40f5-8650-f8762cf1466c</vt:lpwstr>
  </property>
  <property fmtid="{D5CDD505-2E9C-101B-9397-08002B2CF9AE}" pid="4" name="_dlc_DocIdUrl">
    <vt:lpwstr>http://office/14/teams/project/feedback/_layouts/DocIdRedir.aspx?ID=CS6VPA66YUCU-275-29, CS6VPA66YUCU-275-29</vt:lpwstr>
  </property>
  <property fmtid="{D5CDD505-2E9C-101B-9397-08002B2CF9AE}" pid="5" name="_dlc_DocId">
    <vt:lpwstr>CS6VPA66YUCU-275-29</vt:lpwstr>
  </property>
</Properties>
</file>