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notesSlides/notesSlide7.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69.xml" ContentType="application/vnd.openxmlformats-officedocument.presentationml.slideLayout+xml"/>
  <Override PartName="/ppt/slideLayouts/slideLayout62.xml" ContentType="application/vnd.openxmlformats-officedocument.presentationml.slideLayout+xml"/>
  <Override PartName="/ppt/slideLayouts/slideLayout71.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70.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92.xml" ContentType="application/vnd.openxmlformats-officedocument.presentationml.slideLayout+xml"/>
  <Override PartName="/ppt/slideLayouts/slideLayout104.xml" ContentType="application/vnd.openxmlformats-officedocument.presentationml.slideLayout+xml"/>
  <Override PartName="/ppt/slideLayouts/slideLayout90.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83.xml" ContentType="application/vnd.openxmlformats-officedocument.presentationml.slideLayout+xml"/>
  <Override PartName="/ppt/slideLayouts/slideLayout91.xml" ContentType="application/vnd.openxmlformats-officedocument.presentationml.slideLayout+xml"/>
  <Override PartName="/ppt/slideLayouts/slideLayout89.xml" ContentType="application/vnd.openxmlformats-officedocument.presentationml.slideLayout+xml"/>
  <Override PartName="/ppt/slideLayouts/slideLayout84.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167" r:id="rId3"/>
    <p:sldMasterId id="2147484183" r:id="rId4"/>
    <p:sldMasterId id="2147484208" r:id="rId5"/>
    <p:sldMasterId id="2147484230" r:id="rId6"/>
  </p:sldMasterIdLst>
  <p:notesMasterIdLst>
    <p:notesMasterId r:id="rId25"/>
  </p:notesMasterIdLst>
  <p:handoutMasterIdLst>
    <p:handoutMasterId r:id="rId26"/>
  </p:handoutMasterIdLst>
  <p:sldIdLst>
    <p:sldId id="897" r:id="rId7"/>
    <p:sldId id="870" r:id="rId8"/>
    <p:sldId id="898" r:id="rId9"/>
    <p:sldId id="899" r:id="rId10"/>
    <p:sldId id="901" r:id="rId11"/>
    <p:sldId id="900" r:id="rId12"/>
    <p:sldId id="873" r:id="rId13"/>
    <p:sldId id="874" r:id="rId14"/>
    <p:sldId id="875" r:id="rId15"/>
    <p:sldId id="877" r:id="rId16"/>
    <p:sldId id="878" r:id="rId17"/>
    <p:sldId id="876" r:id="rId18"/>
    <p:sldId id="881" r:id="rId19"/>
    <p:sldId id="885" r:id="rId20"/>
    <p:sldId id="890" r:id="rId21"/>
    <p:sldId id="892" r:id="rId22"/>
    <p:sldId id="896" r:id="rId23"/>
    <p:sldId id="903" r:id="rId24"/>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1516" autoAdjust="0"/>
  </p:normalViewPr>
  <p:slideViewPr>
    <p:cSldViewPr snapToGrid="0">
      <p:cViewPr varScale="1">
        <p:scale>
          <a:sx n="74" d="100"/>
          <a:sy n="74" d="100"/>
        </p:scale>
        <p:origin x="546" y="72"/>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8360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lIns="91430" tIns="45715" rIns="91430" bIns="45715"/>
          <a:lstStyle/>
          <a:p>
            <a:endParaRPr lang="en-US" dirty="0"/>
          </a:p>
        </p:txBody>
      </p:sp>
      <p:sp>
        <p:nvSpPr>
          <p:cNvPr id="5" name="Footer Placeholder 4"/>
          <p:cNvSpPr>
            <a:spLocks noGrp="1"/>
          </p:cNvSpPr>
          <p:nvPr>
            <p:ph type="ftr" sz="quarter" idx="11"/>
          </p:nvPr>
        </p:nvSpPr>
        <p:spPr>
          <a:xfrm>
            <a:off x="0" y="8685213"/>
            <a:ext cx="2971800" cy="457200"/>
          </a:xfrm>
          <a:prstGeom prst="rect">
            <a:avLst/>
          </a:prstGeom>
        </p:spPr>
        <p:txBody>
          <a:bodyPr lIns="91430" tIns="45715" rIns="91430" bIns="45715"/>
          <a:lstStyle/>
          <a:p>
            <a:pPr defTabSz="91399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4" y="0"/>
            <a:ext cx="2971800" cy="457200"/>
          </a:xfrm>
          <a:prstGeom prst="rect">
            <a:avLst/>
          </a:prstGeom>
        </p:spPr>
        <p:txBody>
          <a:bodyPr lIns="91430" tIns="45715" rIns="91430" bIns="45715"/>
          <a:lstStyle/>
          <a:p>
            <a:fld id="{655F9180-948B-43CF-9167-77DB997D9CD2}" type="datetime1">
              <a:rPr lang="en-US" smtClean="0"/>
              <a:t>12/17/2012</a:t>
            </a:fld>
            <a:endParaRPr lang="en-US"/>
          </a:p>
        </p:txBody>
      </p:sp>
      <p:sp>
        <p:nvSpPr>
          <p:cNvPr id="7" name="Slide Number Placeholder 6"/>
          <p:cNvSpPr>
            <a:spLocks noGrp="1"/>
          </p:cNvSpPr>
          <p:nvPr>
            <p:ph type="sldNum" sz="quarter" idx="13"/>
          </p:nvPr>
        </p:nvSpPr>
        <p:spPr>
          <a:xfrm>
            <a:off x="3884614" y="8685213"/>
            <a:ext cx="2971800" cy="457200"/>
          </a:xfrm>
          <a:prstGeom prst="rect">
            <a:avLst/>
          </a:prstGeom>
        </p:spPr>
        <p:txBody>
          <a:bodyPr lIns="91430" tIns="45715" rIns="91430" bIns="45715"/>
          <a:lstStyle/>
          <a:p>
            <a:fld id="{B4008EB6-D09E-4580-8CD6-DDB14511944F}" type="slidenum">
              <a:rPr lang="en-US" smtClean="0"/>
              <a:t>4</a:t>
            </a:fld>
            <a:endParaRPr lang="en-US" dirty="0"/>
          </a:p>
        </p:txBody>
      </p:sp>
    </p:spTree>
    <p:extLst>
      <p:ext uri="{BB962C8B-B14F-4D97-AF65-F5344CB8AC3E}">
        <p14:creationId xmlns:p14="http://schemas.microsoft.com/office/powerpoint/2010/main" val="67951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SPC2012 - Developer</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D6F44155-B546-4490-9B7F-B4A47329D771}" type="datetime1">
              <a:rPr lang="en-US" smtClean="0"/>
              <a:t>12/17/2012</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7565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12/17/2012</a:t>
            </a:fld>
            <a:endParaRPr lang="en-US"/>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3"/>
            <a:ext cx="2971800" cy="457200"/>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168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610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12/17/2012</a:t>
            </a:fld>
            <a:endParaRPr lang="en-US"/>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3"/>
            <a:ext cx="2971800" cy="457200"/>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606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0644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8669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2:40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702811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5.png"/><Relationship Id="rId4" Type="http://schemas.microsoft.com/office/2007/relationships/hdphoto" Target="../media/hdphoto1.wdp"/></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19336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162237"/>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3129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21507053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64262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410569"/>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8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37777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95161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426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0983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hidden">
          <a:xfrm rot="5400000" flipV="1">
            <a:off x="8803958" y="3939147"/>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pic>
        <p:nvPicPr>
          <p:cNvPr id="22"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userDrawn="1"/>
        </p:nvSpPr>
        <p:spPr bwMode="hidden">
          <a:xfrm>
            <a:off x="11259444" y="3516883"/>
            <a:ext cx="598746" cy="2960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11" name="Rectangle 10"/>
          <p:cNvSpPr/>
          <p:nvPr userDrawn="1"/>
        </p:nvSpPr>
        <p:spPr bwMode="gray">
          <a:xfrm>
            <a:off x="606666" y="3699164"/>
            <a:ext cx="10948505" cy="26127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sp>
        <p:nvSpPr>
          <p:cNvPr id="3" name="Subtitle 2"/>
          <p:cNvSpPr>
            <a:spLocks noGrp="1"/>
          </p:cNvSpPr>
          <p:nvPr>
            <p:ph type="subTitle" idx="1"/>
          </p:nvPr>
        </p:nvSpPr>
        <p:spPr>
          <a:xfrm>
            <a:off x="1000214" y="3998626"/>
            <a:ext cx="9302746"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latin typeface="+mn-lt"/>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16" name="Rectangle 15"/>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17" name="Rectangle 16"/>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18" name="Rectangle 17"/>
          <p:cNvSpPr/>
          <p:nvPr userDrawn="1"/>
        </p:nvSpPr>
        <p:spPr bwMode="gray">
          <a:xfrm>
            <a:off x="0" y="3516884"/>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19" name="Rectangle 18"/>
          <p:cNvSpPr/>
          <p:nvPr userDrawn="1"/>
        </p:nvSpPr>
        <p:spPr bwMode="hidden">
          <a:xfrm>
            <a:off x="10365599" y="2299855"/>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0" name="Rectangle 19"/>
          <p:cNvSpPr/>
          <p:nvPr userDrawn="1"/>
        </p:nvSpPr>
        <p:spPr bwMode="hidden">
          <a:xfrm>
            <a:off x="11555172" y="3048694"/>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1" name="Rectangle 20"/>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3" name="Rectangle 22"/>
          <p:cNvSpPr/>
          <p:nvPr userDrawn="1"/>
        </p:nvSpPr>
        <p:spPr bwMode="hidden">
          <a:xfrm>
            <a:off x="11229819" y="0"/>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 name="Title 1"/>
          <p:cNvSpPr>
            <a:spLocks noGrp="1"/>
          </p:cNvSpPr>
          <p:nvPr>
            <p:ph type="ctrTitle"/>
          </p:nvPr>
        </p:nvSpPr>
        <p:spPr>
          <a:xfrm>
            <a:off x="1000213" y="686053"/>
            <a:ext cx="10554959" cy="1523494"/>
          </a:xfrm>
        </p:spPr>
        <p:txBody>
          <a:bodyPr anchor="ctr" anchorCtr="0">
            <a:noAutofit/>
          </a:bodyPr>
          <a:lstStyle>
            <a:lvl1pPr>
              <a:lnSpc>
                <a:spcPct val="90000"/>
              </a:lnSpc>
              <a:defRPr sz="4789" baseline="0">
                <a:gradFill flip="none" rotWithShape="1">
                  <a:gsLst>
                    <a:gs pos="0">
                      <a:schemeClr val="tx1"/>
                    </a:gs>
                    <a:gs pos="86000">
                      <a:schemeClr val="tx1"/>
                    </a:gs>
                  </a:gsLst>
                  <a:lin ang="5400000" scaled="0"/>
                  <a:tileRect/>
                </a:gradFill>
                <a:latin typeface="+mj-l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000214" y="2339986"/>
            <a:ext cx="10556543" cy="1378644"/>
          </a:xfrm>
        </p:spPr>
        <p:txBody>
          <a:bodyPr anchor="b" anchorCtr="0">
            <a:noAutofit/>
            <a:scene3d>
              <a:camera prst="orthographicFront"/>
              <a:lightRig rig="flat" dir="t"/>
            </a:scene3d>
            <a:sp3d>
              <a:contourClr>
                <a:schemeClr val="bg2"/>
              </a:contourClr>
            </a:sp3d>
          </a:bodyPr>
          <a:lstStyle>
            <a:lvl1pPr marL="0" indent="0" algn="r">
              <a:buFont typeface="Arial" pitchFamily="34" charset="0"/>
              <a:buNone/>
              <a:defRPr kumimoji="0" lang="en-US" sz="9978" b="0" i="0" u="none" strike="noStrike" kern="1200" cap="none" spc="599" normalizeH="0" baseline="0" noProof="0" dirty="0" smtClean="0">
                <a:ln w="31750">
                  <a:noFill/>
                </a:ln>
                <a:solidFill>
                  <a:srgbClr val="0072C6"/>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2855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 presetClass="entr" presetSubtype="0" fill="hold" grpId="1" nodeType="withEffect">
                                  <p:stCondLst>
                                    <p:cond delay="450"/>
                                  </p:stCondLst>
                                  <p:childTnLst>
                                    <p:set>
                                      <p:cBhvr>
                                        <p:cTn id="10" dur="1" fill="hold">
                                          <p:stCondLst>
                                            <p:cond delay="0"/>
                                          </p:stCondLst>
                                        </p:cTn>
                                        <p:tgtEl>
                                          <p:spTgt spid="14"/>
                                        </p:tgtEl>
                                        <p:attrNameLst>
                                          <p:attrName>style.visibility</p:attrName>
                                        </p:attrNameLst>
                                      </p:cBhvr>
                                      <p:to>
                                        <p:strVal val="visible"/>
                                      </p:to>
                                    </p:set>
                                  </p:childTnLst>
                                </p:cTn>
                              </p:par>
                              <p:par>
                                <p:cTn id="11" presetID="42" presetClass="path" presetSubtype="0" fill="hold" grpId="0" nodeType="withEffect">
                                  <p:stCondLst>
                                    <p:cond delay="450"/>
                                  </p:stCondLst>
                                  <p:childTnLst>
                                    <p:animMotion origin="layout" path="M 3.52849E-6 -0.71968 L 3.52849E-6 0.97106 " pathEditMode="relative" rAng="0" ptsTypes="AA">
                                      <p:cBhvr>
                                        <p:cTn id="12" dur="750" fill="hold"/>
                                        <p:tgtEl>
                                          <p:spTgt spid="14"/>
                                        </p:tgtEl>
                                        <p:attrNameLst>
                                          <p:attrName>ppt_x</p:attrName>
                                          <p:attrName>ppt_y</p:attrName>
                                        </p:attrNameLst>
                                      </p:cBhvr>
                                      <p:rCtr x="0" y="84537"/>
                                    </p:animMotion>
                                  </p:childTnLst>
                                </p:cTn>
                              </p:par>
                              <p:par>
                                <p:cTn id="13" presetID="2" presetClass="entr" presetSubtype="2" decel="100000" fill="hold" grpId="0" nodeType="withEffect">
                                  <p:stCondLst>
                                    <p:cond delay="8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1+#ppt_w/2"/>
                                          </p:val>
                                        </p:tav>
                                        <p:tav tm="100000">
                                          <p:val>
                                            <p:strVal val="#ppt_x"/>
                                          </p:val>
                                        </p:tav>
                                      </p:tavLst>
                                    </p:anim>
                                    <p:anim calcmode="lin" valueType="num">
                                      <p:cBhvr additive="base">
                                        <p:cTn id="16" dur="750" fill="hold"/>
                                        <p:tgtEl>
                                          <p:spTgt spid="16"/>
                                        </p:tgtEl>
                                        <p:attrNameLst>
                                          <p:attrName>ppt_y</p:attrName>
                                        </p:attrNameLst>
                                      </p:cBhvr>
                                      <p:tavLst>
                                        <p:tav tm="0">
                                          <p:val>
                                            <p:strVal val="#ppt_y"/>
                                          </p:val>
                                        </p:tav>
                                        <p:tav tm="100000">
                                          <p:val>
                                            <p:strVal val="#ppt_y"/>
                                          </p:val>
                                        </p:tav>
                                      </p:tavLst>
                                    </p:anim>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0"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750"/>
                                        <p:tgtEl>
                                          <p:spTgt spid="11"/>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750"/>
                                        <p:tgtEl>
                                          <p:spTgt spid="3"/>
                                        </p:tgtEl>
                                      </p:cBhvr>
                                    </p:animEffect>
                                  </p:childTnLst>
                                </p:cTn>
                              </p:par>
                              <p:par>
                                <p:cTn id="25" presetID="2" presetClass="entr" presetSubtype="8"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0-#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1" grpId="0" animBg="1"/>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6" grpId="0" animBg="1"/>
      <p:bldP spid="18" grpId="0" animBg="1"/>
      <p:bldP spid="2" grpId="0"/>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800" fill="hold"/>
                        <p:tgtEl>
                          <p:spTgt spid="7"/>
                        </p:tgtEl>
                        <p:attrNameLst>
                          <p:attrName>ppt_x</p:attrName>
                        </p:attrNameLst>
                      </p:cBhvr>
                      <p:tavLst>
                        <p:tav tm="0">
                          <p:val>
                            <p:strVal val="0-#ppt_w/2"/>
                          </p:val>
                        </p:tav>
                        <p:tav tm="100000">
                          <p:val>
                            <p:strVal val="#ppt_x"/>
                          </p:val>
                        </p:tav>
                      </p:tavLst>
                    </p:anim>
                    <p:anim calcmode="lin" valueType="num">
                      <p:cBhvr additive="base">
                        <p:cTn dur="8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8573" y="1189178"/>
            <a:ext cx="1162469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56"/>
            </a:lvl2pPr>
            <a:lvl3pPr marL="223558" indent="0">
              <a:buNone/>
              <a:defRPr/>
            </a:lvl3pPr>
            <a:lvl4pPr marL="447116" indent="0">
              <a:buNone/>
              <a:defRPr/>
            </a:lvl4pPr>
            <a:lvl5pPr marL="670674"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130187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335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42336655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816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9" name="Rectangle 38"/>
          <p:cNvSpPr/>
          <p:nvPr userDrawn="1"/>
        </p:nvSpPr>
        <p:spPr bwMode="hidden">
          <a:xfrm>
            <a:off x="10005727" y="3504758"/>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 name="Title 1"/>
          <p:cNvSpPr>
            <a:spLocks noGrp="1"/>
          </p:cNvSpPr>
          <p:nvPr>
            <p:ph type="ctrTitle"/>
          </p:nvPr>
        </p:nvSpPr>
        <p:spPr>
          <a:xfrm>
            <a:off x="834761" y="2591302"/>
            <a:ext cx="8971692" cy="2018797"/>
          </a:xfrm>
        </p:spPr>
        <p:txBody>
          <a:bodyPr anchor="b"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smtClean="0"/>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 name="Subtitle 2"/>
          <p:cNvSpPr>
            <a:spLocks noGrp="1"/>
          </p:cNvSpPr>
          <p:nvPr>
            <p:ph type="subTitle" idx="1"/>
          </p:nvPr>
        </p:nvSpPr>
        <p:spPr>
          <a:xfrm>
            <a:off x="834760" y="4953502"/>
            <a:ext cx="8971692" cy="1371600"/>
          </a:xfrm>
        </p:spPr>
        <p:txBody>
          <a:bodyPr>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625880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2" grpId="0"/>
      <p:bldP spid="37"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Sub Section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9" name="Rectangle 38"/>
          <p:cNvSpPr/>
          <p:nvPr userDrawn="1"/>
        </p:nvSpPr>
        <p:spPr bwMode="hidden">
          <a:xfrm>
            <a:off x="9820716" y="3517384"/>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 name="Subtitle 2"/>
          <p:cNvSpPr>
            <a:spLocks noGrp="1"/>
          </p:cNvSpPr>
          <p:nvPr>
            <p:ph type="subTitle" idx="1"/>
          </p:nvPr>
        </p:nvSpPr>
        <p:spPr>
          <a:xfrm>
            <a:off x="834760" y="3258052"/>
            <a:ext cx="8971692" cy="1371600"/>
          </a:xfrm>
        </p:spPr>
        <p:txBody>
          <a:bodyPr anchor="b">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34761" y="4839203"/>
            <a:ext cx="8971692" cy="1752098"/>
          </a:xfrm>
        </p:spPr>
        <p:txBody>
          <a:bodyPr anchor="t"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smtClean="0"/>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9418311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2" grpId="0"/>
      <p:bldP spid="37"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hidden">
          <a:xfrm rot="5400000" flipV="1">
            <a:off x="8803958" y="3939147"/>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pic>
        <p:nvPicPr>
          <p:cNvPr id="22"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userDrawn="1"/>
        </p:nvSpPr>
        <p:spPr bwMode="hidden">
          <a:xfrm>
            <a:off x="11259444" y="3516883"/>
            <a:ext cx="598746" cy="2960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1" name="Rectangle 10"/>
          <p:cNvSpPr/>
          <p:nvPr userDrawn="1"/>
        </p:nvSpPr>
        <p:spPr bwMode="gray">
          <a:xfrm>
            <a:off x="606666" y="3699164"/>
            <a:ext cx="10948505" cy="26127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 name="Subtitle 2"/>
          <p:cNvSpPr>
            <a:spLocks noGrp="1"/>
          </p:cNvSpPr>
          <p:nvPr>
            <p:ph type="subTitle" idx="1"/>
          </p:nvPr>
        </p:nvSpPr>
        <p:spPr>
          <a:xfrm>
            <a:off x="1000214" y="3998626"/>
            <a:ext cx="9302746"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latin typeface="+mn-lt"/>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16" name="Rectangle 15"/>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7" name="Rectangle 16"/>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8" name="Rectangle 17"/>
          <p:cNvSpPr/>
          <p:nvPr userDrawn="1"/>
        </p:nvSpPr>
        <p:spPr bwMode="gray">
          <a:xfrm>
            <a:off x="0" y="3516884"/>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9" name="Rectangle 18"/>
          <p:cNvSpPr/>
          <p:nvPr userDrawn="1"/>
        </p:nvSpPr>
        <p:spPr bwMode="hidden">
          <a:xfrm>
            <a:off x="10365599" y="2299855"/>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0" name="Rectangle 19"/>
          <p:cNvSpPr/>
          <p:nvPr userDrawn="1"/>
        </p:nvSpPr>
        <p:spPr bwMode="hidden">
          <a:xfrm>
            <a:off x="11555172" y="3048694"/>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1" name="Rectangle 20"/>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3" name="Rectangle 22"/>
          <p:cNvSpPr/>
          <p:nvPr userDrawn="1"/>
        </p:nvSpPr>
        <p:spPr bwMode="hidden">
          <a:xfrm>
            <a:off x="11229819" y="0"/>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 name="Title 1"/>
          <p:cNvSpPr>
            <a:spLocks noGrp="1"/>
          </p:cNvSpPr>
          <p:nvPr>
            <p:ph type="ctrTitle"/>
          </p:nvPr>
        </p:nvSpPr>
        <p:spPr>
          <a:xfrm>
            <a:off x="1000213" y="686053"/>
            <a:ext cx="10554959" cy="1523494"/>
          </a:xfrm>
        </p:spPr>
        <p:txBody>
          <a:bodyPr anchor="ctr" anchorCtr="0">
            <a:noAutofit/>
          </a:bodyPr>
          <a:lstStyle>
            <a:lvl1pPr>
              <a:lnSpc>
                <a:spcPct val="90000"/>
              </a:lnSpc>
              <a:defRPr sz="4789" baseline="0">
                <a:gradFill flip="none" rotWithShape="1">
                  <a:gsLst>
                    <a:gs pos="0">
                      <a:schemeClr val="tx1"/>
                    </a:gs>
                    <a:gs pos="86000">
                      <a:schemeClr val="tx1"/>
                    </a:gs>
                  </a:gsLst>
                  <a:lin ang="5400000" scaled="0"/>
                  <a:tileRect/>
                </a:gradFill>
                <a:latin typeface="+mj-l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000214" y="2339986"/>
            <a:ext cx="10556543" cy="1378644"/>
          </a:xfrm>
        </p:spPr>
        <p:txBody>
          <a:bodyPr anchor="b" anchorCtr="0">
            <a:noAutofit/>
            <a:scene3d>
              <a:camera prst="orthographicFront"/>
              <a:lightRig rig="flat" dir="t"/>
            </a:scene3d>
            <a:sp3d>
              <a:contourClr>
                <a:schemeClr val="bg2"/>
              </a:contourClr>
            </a:sp3d>
          </a:bodyPr>
          <a:lstStyle>
            <a:lvl1pPr marL="0" indent="0" algn="r">
              <a:buFont typeface="Arial" pitchFamily="34" charset="0"/>
              <a:buNone/>
              <a:defRPr kumimoji="0" lang="en-US" sz="9978" b="0" i="0" u="none" strike="noStrike" kern="1200" cap="none" spc="599" normalizeH="0" baseline="0" noProof="0" dirty="0" smtClean="0">
                <a:ln w="31750">
                  <a:noFill/>
                </a:ln>
                <a:solidFill>
                  <a:srgbClr val="0072C6"/>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7432274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 presetClass="entr" presetSubtype="0" fill="hold" grpId="1" nodeType="withEffect">
                                  <p:stCondLst>
                                    <p:cond delay="450"/>
                                  </p:stCondLst>
                                  <p:childTnLst>
                                    <p:set>
                                      <p:cBhvr>
                                        <p:cTn id="10" dur="1" fill="hold">
                                          <p:stCondLst>
                                            <p:cond delay="0"/>
                                          </p:stCondLst>
                                        </p:cTn>
                                        <p:tgtEl>
                                          <p:spTgt spid="14"/>
                                        </p:tgtEl>
                                        <p:attrNameLst>
                                          <p:attrName>style.visibility</p:attrName>
                                        </p:attrNameLst>
                                      </p:cBhvr>
                                      <p:to>
                                        <p:strVal val="visible"/>
                                      </p:to>
                                    </p:set>
                                  </p:childTnLst>
                                </p:cTn>
                              </p:par>
                              <p:par>
                                <p:cTn id="11" presetID="42" presetClass="path" presetSubtype="0" fill="hold" grpId="0" nodeType="withEffect">
                                  <p:stCondLst>
                                    <p:cond delay="450"/>
                                  </p:stCondLst>
                                  <p:childTnLst>
                                    <p:animMotion origin="layout" path="M 3.52849E-6 -0.71968 L 3.52849E-6 0.97106 " pathEditMode="relative" rAng="0" ptsTypes="AA">
                                      <p:cBhvr>
                                        <p:cTn id="12" dur="750" fill="hold"/>
                                        <p:tgtEl>
                                          <p:spTgt spid="14"/>
                                        </p:tgtEl>
                                        <p:attrNameLst>
                                          <p:attrName>ppt_x</p:attrName>
                                          <p:attrName>ppt_y</p:attrName>
                                        </p:attrNameLst>
                                      </p:cBhvr>
                                      <p:rCtr x="0" y="84537"/>
                                    </p:animMotion>
                                  </p:childTnLst>
                                </p:cTn>
                              </p:par>
                              <p:par>
                                <p:cTn id="13" presetID="2" presetClass="entr" presetSubtype="2" decel="100000" fill="hold" grpId="0" nodeType="withEffect">
                                  <p:stCondLst>
                                    <p:cond delay="8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1+#ppt_w/2"/>
                                          </p:val>
                                        </p:tav>
                                        <p:tav tm="100000">
                                          <p:val>
                                            <p:strVal val="#ppt_x"/>
                                          </p:val>
                                        </p:tav>
                                      </p:tavLst>
                                    </p:anim>
                                    <p:anim calcmode="lin" valueType="num">
                                      <p:cBhvr additive="base">
                                        <p:cTn id="16" dur="750" fill="hold"/>
                                        <p:tgtEl>
                                          <p:spTgt spid="16"/>
                                        </p:tgtEl>
                                        <p:attrNameLst>
                                          <p:attrName>ppt_y</p:attrName>
                                        </p:attrNameLst>
                                      </p:cBhvr>
                                      <p:tavLst>
                                        <p:tav tm="0">
                                          <p:val>
                                            <p:strVal val="#ppt_y"/>
                                          </p:val>
                                        </p:tav>
                                        <p:tav tm="100000">
                                          <p:val>
                                            <p:strVal val="#ppt_y"/>
                                          </p:val>
                                        </p:tav>
                                      </p:tavLst>
                                    </p:anim>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0"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750"/>
                                        <p:tgtEl>
                                          <p:spTgt spid="11"/>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750"/>
                                        <p:tgtEl>
                                          <p:spTgt spid="3"/>
                                        </p:tgtEl>
                                      </p:cBhvr>
                                    </p:animEffect>
                                  </p:childTnLst>
                                </p:cTn>
                              </p:par>
                              <p:par>
                                <p:cTn id="25" presetID="2" presetClass="entr" presetSubtype="8"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0-#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1" grpId="0" animBg="1"/>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6" grpId="0" animBg="1"/>
      <p:bldP spid="18" grpId="0" animBg="1"/>
      <p:bldP spid="2" grpId="0"/>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800" fill="hold"/>
                        <p:tgtEl>
                          <p:spTgt spid="7"/>
                        </p:tgtEl>
                        <p:attrNameLst>
                          <p:attrName>ppt_x</p:attrName>
                        </p:attrNameLst>
                      </p:cBhvr>
                      <p:tavLst>
                        <p:tav tm="0">
                          <p:val>
                            <p:strVal val="0-#ppt_w/2"/>
                          </p:val>
                        </p:tav>
                        <p:tav tm="100000">
                          <p:val>
                            <p:strVal val="#ppt_x"/>
                          </p:val>
                        </p:tav>
                      </p:tavLst>
                    </p:anim>
                    <p:anim calcmode="lin" valueType="num">
                      <p:cBhvr additive="base">
                        <p:cTn dur="8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 Grey">
    <p:spTree>
      <p:nvGrpSpPr>
        <p:cNvPr id="1" name=""/>
        <p:cNvGrpSpPr/>
        <p:nvPr/>
      </p:nvGrpSpPr>
      <p:grpSpPr>
        <a:xfrm>
          <a:off x="0" y="0"/>
          <a:ext cx="0" cy="0"/>
          <a:chOff x="0" y="0"/>
          <a:chExt cx="0" cy="0"/>
        </a:xfrm>
      </p:grpSpPr>
      <p:sp>
        <p:nvSpPr>
          <p:cNvPr id="32" name="Rectangle 31"/>
          <p:cNvSpPr/>
          <p:nvPr userDrawn="1"/>
        </p:nvSpPr>
        <p:spPr bwMode="hidden">
          <a:xfrm rot="5400000" flipV="1">
            <a:off x="8803958" y="3939147"/>
            <a:ext cx="5450473" cy="51954"/>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3" name="Rectangle 32"/>
          <p:cNvSpPr/>
          <p:nvPr userDrawn="1"/>
        </p:nvSpPr>
        <p:spPr bwMode="hidden">
          <a:xfrm>
            <a:off x="11270054" y="1262748"/>
            <a:ext cx="598746" cy="5214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4" name="Rectangle 33"/>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5" name="Rectangle 34"/>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6" name="Rectangle 35"/>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7" name="Rectangle 36"/>
          <p:cNvSpPr/>
          <p:nvPr userDrawn="1"/>
        </p:nvSpPr>
        <p:spPr bwMode="hidden">
          <a:xfrm>
            <a:off x="10365599" y="0"/>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8" name="Rectangle 37"/>
          <p:cNvSpPr/>
          <p:nvPr userDrawn="1"/>
        </p:nvSpPr>
        <p:spPr bwMode="hidden">
          <a:xfrm>
            <a:off x="11555172" y="748839"/>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0" name="Rectangle 39"/>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7" name="Rectangle 6"/>
          <p:cNvSpPr/>
          <p:nvPr userDrawn="1"/>
        </p:nvSpPr>
        <p:spPr bwMode="gray">
          <a:xfrm>
            <a:off x="606666" y="1399309"/>
            <a:ext cx="10948505" cy="491259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pic>
        <p:nvPicPr>
          <p:cNvPr id="14"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0"/>
          </p:nvPr>
        </p:nvSpPr>
        <p:spPr>
          <a:xfrm>
            <a:off x="758728" y="1524000"/>
            <a:ext cx="10720413" cy="1775871"/>
          </a:xfrm>
        </p:spPr>
        <p:txBody>
          <a:bodyPr/>
          <a:lstStyle>
            <a:lvl1pPr marL="405506" indent="-405506">
              <a:defRPr sz="2794">
                <a:gradFill>
                  <a:gsLst>
                    <a:gs pos="0">
                      <a:schemeClr val="tx1"/>
                    </a:gs>
                    <a:gs pos="86000">
                      <a:schemeClr val="tx1"/>
                    </a:gs>
                  </a:gsLst>
                  <a:lin ang="5400000" scaled="0"/>
                </a:gradFill>
                <a:latin typeface="+mn-lt"/>
              </a:defRPr>
            </a:lvl1pPr>
            <a:lvl2pPr>
              <a:defRPr sz="2395">
                <a:gradFill>
                  <a:gsLst>
                    <a:gs pos="0">
                      <a:schemeClr val="tx1"/>
                    </a:gs>
                    <a:gs pos="86000">
                      <a:schemeClr val="tx1"/>
                    </a:gs>
                  </a:gsLst>
                  <a:lin ang="5400000" scaled="0"/>
                </a:gradFill>
                <a:latin typeface="+mn-lt"/>
              </a:defRPr>
            </a:lvl2pPr>
            <a:lvl3pPr marL="1202262" indent="-348482">
              <a:defRPr sz="1996">
                <a:gradFill>
                  <a:gsLst>
                    <a:gs pos="0">
                      <a:schemeClr val="tx1"/>
                    </a:gs>
                    <a:gs pos="86000">
                      <a:schemeClr val="tx1"/>
                    </a:gs>
                  </a:gsLst>
                  <a:lin ang="5400000" scaled="0"/>
                </a:gradFill>
                <a:latin typeface="+mn-lt"/>
              </a:defRPr>
            </a:lvl3pPr>
            <a:lvl4pPr marL="1534904" indent="-278785">
              <a:defRPr sz="1796">
                <a:gradFill>
                  <a:gsLst>
                    <a:gs pos="0">
                      <a:schemeClr val="tx1"/>
                    </a:gs>
                    <a:gs pos="86000">
                      <a:schemeClr val="tx1"/>
                    </a:gs>
                  </a:gsLst>
                  <a:lin ang="5400000" scaled="0"/>
                </a:gradFill>
                <a:latin typeface="+mn-lt"/>
              </a:defRPr>
            </a:lvl4pPr>
            <a:lvl5pPr marL="1883385" indent="-281953">
              <a:defRPr sz="1796">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itle 1"/>
          <p:cNvSpPr>
            <a:spLocks noGrp="1"/>
          </p:cNvSpPr>
          <p:nvPr>
            <p:ph type="title"/>
          </p:nvPr>
        </p:nvSpPr>
        <p:spPr>
          <a:xfrm>
            <a:off x="758728" y="561894"/>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71301077"/>
      </p:ext>
    </p:extLst>
  </p:cSld>
  <p:clrMapOvr>
    <a:masterClrMapping/>
  </p:clrMapOvr>
  <p:transition spd="slow">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962670031"/>
      </p:ext>
    </p:extLst>
  </p:cSld>
  <p:clrMapOvr>
    <a:masterClrMapping/>
  </p:clrMapOvr>
  <p:transition spd="slow">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6" name="Rectangle 5"/>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566249696"/>
      </p:ext>
    </p:extLst>
  </p:cSld>
  <p:clrMapOvr>
    <a:masterClrMapping/>
  </p:clrMapOvr>
  <p:transition spd="slow">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nimated_Layout">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userDrawn="1"/>
        </p:nvSpPr>
        <p:spPr bwMode="hidden">
          <a:xfrm rot="5400000" flipV="1">
            <a:off x="8803958" y="3939147"/>
            <a:ext cx="5450473" cy="51954"/>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4" name="Rectangle 3"/>
          <p:cNvSpPr/>
          <p:nvPr userDrawn="1"/>
        </p:nvSpPr>
        <p:spPr bwMode="hidden">
          <a:xfrm>
            <a:off x="11270054" y="1262748"/>
            <a:ext cx="598746" cy="5214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5" name="Rectangle 4"/>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6" name="Rectangle 5"/>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8" name="Rectangle 7"/>
          <p:cNvSpPr/>
          <p:nvPr userDrawn="1"/>
        </p:nvSpPr>
        <p:spPr bwMode="hidden">
          <a:xfrm>
            <a:off x="10365599" y="0"/>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9" name="Rectangle 8"/>
          <p:cNvSpPr/>
          <p:nvPr userDrawn="1"/>
        </p:nvSpPr>
        <p:spPr bwMode="hidden">
          <a:xfrm>
            <a:off x="11555172" y="748839"/>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0" name="Rectangle 9"/>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2" name="Title 1"/>
          <p:cNvSpPr>
            <a:spLocks noGrp="1"/>
          </p:cNvSpPr>
          <p:nvPr>
            <p:ph type="title"/>
          </p:nvPr>
        </p:nvSpPr>
        <p:spPr>
          <a:xfrm>
            <a:off x="758728" y="561894"/>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490482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 presetClass="entr" presetSubtype="0" fill="hold" grpId="1" nodeType="withEffect">
                                  <p:stCondLst>
                                    <p:cond delay="450"/>
                                  </p:stCondLst>
                                  <p:childTnLst>
                                    <p:set>
                                      <p:cBhvr>
                                        <p:cTn id="10" dur="1" fill="hold">
                                          <p:stCondLst>
                                            <p:cond delay="0"/>
                                          </p:stCondLst>
                                        </p:cTn>
                                        <p:tgtEl>
                                          <p:spTgt spid="3"/>
                                        </p:tgtEl>
                                        <p:attrNameLst>
                                          <p:attrName>style.visibility</p:attrName>
                                        </p:attrNameLst>
                                      </p:cBhvr>
                                      <p:to>
                                        <p:strVal val="visible"/>
                                      </p:to>
                                    </p:set>
                                  </p:childTnLst>
                                </p:cTn>
                              </p:par>
                              <p:par>
                                <p:cTn id="11" presetID="42" presetClass="path" presetSubtype="0" fill="hold" grpId="0" nodeType="withEffect">
                                  <p:stCondLst>
                                    <p:cond delay="450"/>
                                  </p:stCondLst>
                                  <p:childTnLst>
                                    <p:animMotion origin="layout" path="M 3.42712E-6 -0.99907 L 3.42712E-6 0.96994 " pathEditMode="relative" rAng="0" ptsTypes="AA">
                                      <p:cBhvr>
                                        <p:cTn id="12" dur="750" fill="hold"/>
                                        <p:tgtEl>
                                          <p:spTgt spid="3"/>
                                        </p:tgtEl>
                                        <p:attrNameLst>
                                          <p:attrName>ppt_x</p:attrName>
                                          <p:attrName>ppt_y</p:attrName>
                                        </p:attrNameLst>
                                      </p:cBhvr>
                                      <p:rCtr x="0" y="98451"/>
                                    </p:animMotion>
                                  </p:childTnLst>
                                </p:cTn>
                              </p:par>
                              <p:par>
                                <p:cTn id="13" presetID="2" presetClass="entr" presetSubtype="2" decel="100000" fill="hold" grpId="0" nodeType="withEffect">
                                  <p:stCondLst>
                                    <p:cond delay="8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0-#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par>
                                <p:cTn id="21" presetID="1" presetClass="exit"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7" grpId="0" animBg="1"/>
      <p:bldP spid="12"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2" y="1600202"/>
            <a:ext cx="5371479" cy="1742015"/>
          </a:xfrm>
        </p:spPr>
        <p:txBody>
          <a:bodyPr/>
          <a:lstStyle>
            <a:lvl1pPr>
              <a:defRPr sz="2794"/>
            </a:lvl1pPr>
            <a:lvl2pPr>
              <a:defRPr sz="2395"/>
            </a:lvl2pPr>
            <a:lvl3pPr>
              <a:defRPr sz="1996"/>
            </a:lvl3pPr>
            <a:lvl4pPr>
              <a:defRPr sz="1796"/>
            </a:lvl4pPr>
            <a:lvl5pPr>
              <a:defRPr sz="1796"/>
            </a:lvl5pPr>
            <a:lvl6pPr>
              <a:defRPr sz="1796"/>
            </a:lvl6pPr>
            <a:lvl7pPr>
              <a:defRPr sz="1796"/>
            </a:lvl7pPr>
            <a:lvl8pPr>
              <a:defRPr sz="1796"/>
            </a:lvl8pPr>
            <a:lvl9pPr>
              <a:defRPr sz="17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67" y="1600202"/>
            <a:ext cx="5371479" cy="1742015"/>
          </a:xfrm>
        </p:spPr>
        <p:txBody>
          <a:bodyPr/>
          <a:lstStyle>
            <a:lvl1pPr>
              <a:defRPr sz="2794"/>
            </a:lvl1pPr>
            <a:lvl2pPr>
              <a:defRPr sz="2395"/>
            </a:lvl2pPr>
            <a:lvl3pPr>
              <a:defRPr sz="1996"/>
            </a:lvl3pPr>
            <a:lvl4pPr>
              <a:defRPr sz="1796"/>
            </a:lvl4pPr>
            <a:lvl5pPr>
              <a:defRPr sz="1796"/>
            </a:lvl5pPr>
            <a:lvl6pPr>
              <a:defRPr sz="1796"/>
            </a:lvl6pPr>
            <a:lvl7pPr>
              <a:defRPr sz="1796"/>
            </a:lvl7pPr>
            <a:lvl8pPr>
              <a:defRPr sz="1796"/>
            </a:lvl8pPr>
            <a:lvl9pPr>
              <a:defRPr sz="17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0" name="Rectangle 9"/>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3491708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8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accel="3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2" y="1842476"/>
            <a:ext cx="5373590" cy="332399"/>
          </a:xfrm>
        </p:spPr>
        <p:txBody>
          <a:bodyPr anchor="b"/>
          <a:lstStyle>
            <a:lvl1pPr marL="0" indent="0">
              <a:buNone/>
              <a:defRPr sz="2395" b="1"/>
            </a:lvl1pPr>
            <a:lvl2pPr marL="456194" indent="0">
              <a:buNone/>
              <a:defRPr sz="1996" b="1"/>
            </a:lvl2pPr>
            <a:lvl3pPr marL="912388" indent="0">
              <a:buNone/>
              <a:defRPr sz="1796" b="1"/>
            </a:lvl3pPr>
            <a:lvl4pPr marL="1368582" indent="0">
              <a:buNone/>
              <a:defRPr sz="1596" b="1"/>
            </a:lvl4pPr>
            <a:lvl5pPr marL="1824777" indent="0">
              <a:buNone/>
              <a:defRPr sz="1596" b="1"/>
            </a:lvl5pPr>
            <a:lvl6pPr marL="2280971" indent="0">
              <a:buNone/>
              <a:defRPr sz="1596" b="1"/>
            </a:lvl6pPr>
            <a:lvl7pPr marL="2737165" indent="0">
              <a:buNone/>
              <a:defRPr sz="1596" b="1"/>
            </a:lvl7pPr>
            <a:lvl8pPr marL="3193359" indent="0">
              <a:buNone/>
              <a:defRPr sz="1596" b="1"/>
            </a:lvl8pPr>
            <a:lvl9pPr marL="3649553" indent="0">
              <a:buNone/>
              <a:defRPr sz="1596" b="1"/>
            </a:lvl9pPr>
          </a:lstStyle>
          <a:p>
            <a:pPr lvl="0"/>
            <a:r>
              <a:rPr lang="en-US" smtClean="0"/>
              <a:t>Click to edit Master text styles</a:t>
            </a:r>
          </a:p>
        </p:txBody>
      </p:sp>
      <p:sp>
        <p:nvSpPr>
          <p:cNvPr id="4" name="Content Placeholder 3"/>
          <p:cNvSpPr>
            <a:spLocks noGrp="1"/>
          </p:cNvSpPr>
          <p:nvPr>
            <p:ph sz="half" idx="2"/>
          </p:nvPr>
        </p:nvSpPr>
        <p:spPr>
          <a:xfrm>
            <a:off x="608092" y="2174875"/>
            <a:ext cx="5373590" cy="1517338"/>
          </a:xfrm>
        </p:spPr>
        <p:txBody>
          <a:bodyPr/>
          <a:lstStyle>
            <a:lvl1pPr>
              <a:defRPr sz="2395"/>
            </a:lvl1pPr>
            <a:lvl2pPr>
              <a:defRPr sz="1996"/>
            </a:lvl2pPr>
            <a:lvl3pPr>
              <a:defRPr sz="1796"/>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5" y="1842476"/>
            <a:ext cx="5375701" cy="332399"/>
          </a:xfrm>
        </p:spPr>
        <p:txBody>
          <a:bodyPr anchor="b"/>
          <a:lstStyle>
            <a:lvl1pPr marL="0" indent="0">
              <a:buNone/>
              <a:defRPr sz="2395" b="1"/>
            </a:lvl1pPr>
            <a:lvl2pPr marL="456194" indent="0">
              <a:buNone/>
              <a:defRPr sz="1996" b="1"/>
            </a:lvl2pPr>
            <a:lvl3pPr marL="912388" indent="0">
              <a:buNone/>
              <a:defRPr sz="1796" b="1"/>
            </a:lvl3pPr>
            <a:lvl4pPr marL="1368582" indent="0">
              <a:buNone/>
              <a:defRPr sz="1596" b="1"/>
            </a:lvl4pPr>
            <a:lvl5pPr marL="1824777" indent="0">
              <a:buNone/>
              <a:defRPr sz="1596" b="1"/>
            </a:lvl5pPr>
            <a:lvl6pPr marL="2280971" indent="0">
              <a:buNone/>
              <a:defRPr sz="1596" b="1"/>
            </a:lvl6pPr>
            <a:lvl7pPr marL="2737165" indent="0">
              <a:buNone/>
              <a:defRPr sz="1596" b="1"/>
            </a:lvl7pPr>
            <a:lvl8pPr marL="3193359" indent="0">
              <a:buNone/>
              <a:defRPr sz="1596" b="1"/>
            </a:lvl8pPr>
            <a:lvl9pPr marL="3649553" indent="0">
              <a:buNone/>
              <a:defRPr sz="1596" b="1"/>
            </a:lvl9pPr>
          </a:lstStyle>
          <a:p>
            <a:pPr lvl="0"/>
            <a:r>
              <a:rPr lang="en-US" smtClean="0"/>
              <a:t>Click to edit Master text styles</a:t>
            </a:r>
          </a:p>
        </p:txBody>
      </p:sp>
      <p:sp>
        <p:nvSpPr>
          <p:cNvPr id="6" name="Content Placeholder 5"/>
          <p:cNvSpPr>
            <a:spLocks noGrp="1"/>
          </p:cNvSpPr>
          <p:nvPr>
            <p:ph sz="quarter" idx="4"/>
          </p:nvPr>
        </p:nvSpPr>
        <p:spPr>
          <a:xfrm>
            <a:off x="6178045" y="2174875"/>
            <a:ext cx="5375701" cy="1517338"/>
          </a:xfrm>
        </p:spPr>
        <p:txBody>
          <a:bodyPr/>
          <a:lstStyle>
            <a:lvl1pPr>
              <a:defRPr sz="2395"/>
            </a:lvl1pPr>
            <a:lvl2pPr>
              <a:defRPr sz="1996"/>
            </a:lvl2pPr>
            <a:lvl3pPr>
              <a:defRPr sz="1796"/>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2" name="Rectangle 11"/>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4143819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8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accel="3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075383"/>
      </p:ext>
    </p:extLst>
  </p:cSld>
  <p:clrMapOvr>
    <a:masterClrMapping/>
  </p:clrMapOvr>
  <p:transition spd="slow">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WALKIN - SP - Blue">
    <p:spTree>
      <p:nvGrpSpPr>
        <p:cNvPr id="1" name=""/>
        <p:cNvGrpSpPr/>
        <p:nvPr/>
      </p:nvGrpSpPr>
      <p:grpSpPr>
        <a:xfrm>
          <a:off x="0" y="0"/>
          <a:ext cx="0" cy="0"/>
          <a:chOff x="0" y="0"/>
          <a:chExt cx="0" cy="0"/>
        </a:xfrm>
      </p:grpSpPr>
      <p:pic>
        <p:nvPicPr>
          <p:cNvPr id="34"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7" name="Group 36"/>
          <p:cNvGrpSpPr>
            <a:grpSpLocks noChangeAspect="1"/>
          </p:cNvGrpSpPr>
          <p:nvPr userDrawn="1"/>
        </p:nvGrpSpPr>
        <p:grpSpPr bwMode="black">
          <a:xfrm>
            <a:off x="1519042" y="2928259"/>
            <a:ext cx="6540029" cy="1634229"/>
            <a:chOff x="1283" y="1651"/>
            <a:chExt cx="4091" cy="1020"/>
          </a:xfrm>
          <a:solidFill>
            <a:schemeClr val="tx1"/>
          </a:solidFill>
        </p:grpSpPr>
        <p:sp>
          <p:nvSpPr>
            <p:cNvPr id="38" name="Freeform 37"/>
            <p:cNvSpPr>
              <a:spLocks noEditPoints="1"/>
            </p:cNvSpPr>
            <p:nvPr/>
          </p:nvSpPr>
          <p:spPr bwMode="black">
            <a:xfrm>
              <a:off x="1283" y="2138"/>
              <a:ext cx="588" cy="533"/>
            </a:xfrm>
            <a:custGeom>
              <a:avLst/>
              <a:gdLst>
                <a:gd name="T0" fmla="*/ 231 w 249"/>
                <a:gd name="T1" fmla="*/ 4 h 226"/>
                <a:gd name="T2" fmla="*/ 191 w 249"/>
                <a:gd name="T3" fmla="*/ 17 h 226"/>
                <a:gd name="T4" fmla="*/ 186 w 249"/>
                <a:gd name="T5" fmla="*/ 17 h 226"/>
                <a:gd name="T6" fmla="*/ 179 w 249"/>
                <a:gd name="T7" fmla="*/ 22 h 226"/>
                <a:gd name="T8" fmla="*/ 142 w 249"/>
                <a:gd name="T9" fmla="*/ 36 h 226"/>
                <a:gd name="T10" fmla="*/ 136 w 249"/>
                <a:gd name="T11" fmla="*/ 40 h 226"/>
                <a:gd name="T12" fmla="*/ 125 w 249"/>
                <a:gd name="T13" fmla="*/ 99 h 226"/>
                <a:gd name="T14" fmla="*/ 136 w 249"/>
                <a:gd name="T15" fmla="*/ 39 h 226"/>
                <a:gd name="T16" fmla="*/ 92 w 249"/>
                <a:gd name="T17" fmla="*/ 105 h 226"/>
                <a:gd name="T18" fmla="*/ 87 w 249"/>
                <a:gd name="T19" fmla="*/ 63 h 226"/>
                <a:gd name="T20" fmla="*/ 78 w 249"/>
                <a:gd name="T21" fmla="*/ 68 h 226"/>
                <a:gd name="T22" fmla="*/ 73 w 249"/>
                <a:gd name="T23" fmla="*/ 86 h 226"/>
                <a:gd name="T24" fmla="*/ 16 w 249"/>
                <a:gd name="T25" fmla="*/ 132 h 226"/>
                <a:gd name="T26" fmla="*/ 54 w 249"/>
                <a:gd name="T27" fmla="*/ 83 h 226"/>
                <a:gd name="T28" fmla="*/ 33 w 249"/>
                <a:gd name="T29" fmla="*/ 95 h 226"/>
                <a:gd name="T30" fmla="*/ 33 w 249"/>
                <a:gd name="T31" fmla="*/ 185 h 226"/>
                <a:gd name="T32" fmla="*/ 194 w 249"/>
                <a:gd name="T33" fmla="*/ 226 h 226"/>
                <a:gd name="T34" fmla="*/ 200 w 249"/>
                <a:gd name="T35" fmla="*/ 223 h 226"/>
                <a:gd name="T36" fmla="*/ 241 w 249"/>
                <a:gd name="T37" fmla="*/ 1 h 226"/>
                <a:gd name="T38" fmla="*/ 235 w 249"/>
                <a:gd name="T39" fmla="*/ 49 h 226"/>
                <a:gd name="T40" fmla="*/ 187 w 249"/>
                <a:gd name="T41" fmla="*/ 22 h 226"/>
                <a:gd name="T42" fmla="*/ 166 w 249"/>
                <a:gd name="T43" fmla="*/ 93 h 226"/>
                <a:gd name="T44" fmla="*/ 137 w 249"/>
                <a:gd name="T45" fmla="*/ 150 h 226"/>
                <a:gd name="T46" fmla="*/ 98 w 249"/>
                <a:gd name="T47" fmla="*/ 117 h 226"/>
                <a:gd name="T48" fmla="*/ 16 w 249"/>
                <a:gd name="T49" fmla="*/ 136 h 226"/>
                <a:gd name="T50" fmla="*/ 43 w 249"/>
                <a:gd name="T51" fmla="*/ 177 h 226"/>
                <a:gd name="T52" fmla="*/ 46 w 249"/>
                <a:gd name="T53" fmla="*/ 180 h 226"/>
                <a:gd name="T54" fmla="*/ 102 w 249"/>
                <a:gd name="T55" fmla="*/ 136 h 226"/>
                <a:gd name="T56" fmla="*/ 48 w 249"/>
                <a:gd name="T57" fmla="*/ 181 h 226"/>
                <a:gd name="T58" fmla="*/ 103 w 249"/>
                <a:gd name="T59" fmla="*/ 206 h 226"/>
                <a:gd name="T60" fmla="*/ 52 w 249"/>
                <a:gd name="T61" fmla="*/ 184 h 226"/>
                <a:gd name="T62" fmla="*/ 103 w 249"/>
                <a:gd name="T63" fmla="*/ 206 h 226"/>
                <a:gd name="T64" fmla="*/ 196 w 249"/>
                <a:gd name="T65" fmla="*/ 223 h 226"/>
                <a:gd name="T66" fmla="*/ 211 w 249"/>
                <a:gd name="T67" fmla="*/ 180 h 226"/>
                <a:gd name="T68" fmla="*/ 111 w 249"/>
                <a:gd name="T69" fmla="*/ 208 h 226"/>
                <a:gd name="T70" fmla="*/ 107 w 249"/>
                <a:gd name="T71" fmla="*/ 207 h 226"/>
                <a:gd name="T72" fmla="*/ 212 w 249"/>
                <a:gd name="T73" fmla="*/ 178 h 226"/>
                <a:gd name="T74" fmla="*/ 229 w 249"/>
                <a:gd name="T75" fmla="*/ 122 h 226"/>
                <a:gd name="T76" fmla="*/ 147 w 249"/>
                <a:gd name="T77" fmla="*/ 155 h 226"/>
                <a:gd name="T78" fmla="*/ 229 w 249"/>
                <a:gd name="T79" fmla="*/ 122 h 226"/>
                <a:gd name="T80" fmla="*/ 151 w 249"/>
                <a:gd name="T81" fmla="*/ 145 h 226"/>
                <a:gd name="T82" fmla="*/ 231 w 249"/>
                <a:gd name="T83" fmla="*/ 112 h 226"/>
                <a:gd name="T84" fmla="*/ 231 w 249"/>
                <a:gd name="T85" fmla="*/ 109 h 226"/>
                <a:gd name="T86" fmla="*/ 236 w 249"/>
                <a:gd name="T87" fmla="*/ 5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 h="226">
                  <a:moveTo>
                    <a:pt x="241" y="1"/>
                  </a:moveTo>
                  <a:cubicBezTo>
                    <a:pt x="240" y="0"/>
                    <a:pt x="233" y="4"/>
                    <a:pt x="231" y="4"/>
                  </a:cubicBezTo>
                  <a:cubicBezTo>
                    <a:pt x="234" y="18"/>
                    <a:pt x="235" y="32"/>
                    <a:pt x="235" y="46"/>
                  </a:cubicBezTo>
                  <a:cubicBezTo>
                    <a:pt x="222" y="39"/>
                    <a:pt x="198" y="23"/>
                    <a:pt x="191" y="17"/>
                  </a:cubicBezTo>
                  <a:cubicBezTo>
                    <a:pt x="187" y="19"/>
                    <a:pt x="187" y="19"/>
                    <a:pt x="187" y="19"/>
                  </a:cubicBezTo>
                  <a:cubicBezTo>
                    <a:pt x="187" y="19"/>
                    <a:pt x="187" y="18"/>
                    <a:pt x="186" y="17"/>
                  </a:cubicBezTo>
                  <a:cubicBezTo>
                    <a:pt x="180" y="20"/>
                    <a:pt x="180" y="20"/>
                    <a:pt x="180" y="20"/>
                  </a:cubicBezTo>
                  <a:cubicBezTo>
                    <a:pt x="178" y="21"/>
                    <a:pt x="178" y="19"/>
                    <a:pt x="179" y="22"/>
                  </a:cubicBezTo>
                  <a:cubicBezTo>
                    <a:pt x="181" y="40"/>
                    <a:pt x="177" y="59"/>
                    <a:pt x="171" y="78"/>
                  </a:cubicBezTo>
                  <a:cubicBezTo>
                    <a:pt x="158" y="67"/>
                    <a:pt x="146" y="51"/>
                    <a:pt x="142" y="36"/>
                  </a:cubicBezTo>
                  <a:cubicBezTo>
                    <a:pt x="141" y="37"/>
                    <a:pt x="139" y="38"/>
                    <a:pt x="138" y="38"/>
                  </a:cubicBezTo>
                  <a:cubicBezTo>
                    <a:pt x="136" y="39"/>
                    <a:pt x="135" y="38"/>
                    <a:pt x="136" y="40"/>
                  </a:cubicBezTo>
                  <a:cubicBezTo>
                    <a:pt x="142" y="60"/>
                    <a:pt x="157" y="76"/>
                    <a:pt x="167" y="84"/>
                  </a:cubicBezTo>
                  <a:cubicBezTo>
                    <a:pt x="155" y="89"/>
                    <a:pt x="141" y="94"/>
                    <a:pt x="125" y="99"/>
                  </a:cubicBezTo>
                  <a:cubicBezTo>
                    <a:pt x="119" y="101"/>
                    <a:pt x="112" y="104"/>
                    <a:pt x="104" y="106"/>
                  </a:cubicBezTo>
                  <a:cubicBezTo>
                    <a:pt x="111" y="95"/>
                    <a:pt x="129" y="60"/>
                    <a:pt x="136" y="39"/>
                  </a:cubicBezTo>
                  <a:cubicBezTo>
                    <a:pt x="126" y="43"/>
                    <a:pt x="126" y="43"/>
                    <a:pt x="126" y="43"/>
                  </a:cubicBezTo>
                  <a:cubicBezTo>
                    <a:pt x="116" y="68"/>
                    <a:pt x="99" y="94"/>
                    <a:pt x="92" y="105"/>
                  </a:cubicBezTo>
                  <a:cubicBezTo>
                    <a:pt x="92" y="106"/>
                    <a:pt x="91" y="106"/>
                    <a:pt x="91" y="107"/>
                  </a:cubicBezTo>
                  <a:cubicBezTo>
                    <a:pt x="84" y="94"/>
                    <a:pt x="82" y="79"/>
                    <a:pt x="87" y="63"/>
                  </a:cubicBezTo>
                  <a:cubicBezTo>
                    <a:pt x="87" y="64"/>
                    <a:pt x="87" y="64"/>
                    <a:pt x="87" y="64"/>
                  </a:cubicBezTo>
                  <a:cubicBezTo>
                    <a:pt x="88" y="61"/>
                    <a:pt x="78" y="68"/>
                    <a:pt x="78" y="68"/>
                  </a:cubicBezTo>
                  <a:cubicBezTo>
                    <a:pt x="75" y="69"/>
                    <a:pt x="75" y="71"/>
                    <a:pt x="74" y="74"/>
                  </a:cubicBezTo>
                  <a:cubicBezTo>
                    <a:pt x="74" y="78"/>
                    <a:pt x="73" y="82"/>
                    <a:pt x="73" y="86"/>
                  </a:cubicBezTo>
                  <a:cubicBezTo>
                    <a:pt x="73" y="95"/>
                    <a:pt x="77" y="104"/>
                    <a:pt x="82" y="113"/>
                  </a:cubicBezTo>
                  <a:cubicBezTo>
                    <a:pt x="62" y="119"/>
                    <a:pt x="38" y="126"/>
                    <a:pt x="16" y="132"/>
                  </a:cubicBezTo>
                  <a:cubicBezTo>
                    <a:pt x="16" y="131"/>
                    <a:pt x="16" y="131"/>
                    <a:pt x="16" y="130"/>
                  </a:cubicBezTo>
                  <a:cubicBezTo>
                    <a:pt x="19" y="114"/>
                    <a:pt x="36" y="94"/>
                    <a:pt x="54" y="83"/>
                  </a:cubicBezTo>
                  <a:cubicBezTo>
                    <a:pt x="58" y="78"/>
                    <a:pt x="58" y="78"/>
                    <a:pt x="58" y="78"/>
                  </a:cubicBezTo>
                  <a:cubicBezTo>
                    <a:pt x="33" y="95"/>
                    <a:pt x="33" y="95"/>
                    <a:pt x="33" y="95"/>
                  </a:cubicBezTo>
                  <a:cubicBezTo>
                    <a:pt x="21" y="105"/>
                    <a:pt x="8" y="121"/>
                    <a:pt x="5" y="135"/>
                  </a:cubicBezTo>
                  <a:cubicBezTo>
                    <a:pt x="0" y="156"/>
                    <a:pt x="16" y="173"/>
                    <a:pt x="33" y="185"/>
                  </a:cubicBezTo>
                  <a:cubicBezTo>
                    <a:pt x="52" y="198"/>
                    <a:pt x="71" y="205"/>
                    <a:pt x="94" y="212"/>
                  </a:cubicBezTo>
                  <a:cubicBezTo>
                    <a:pt x="119" y="219"/>
                    <a:pt x="169" y="225"/>
                    <a:pt x="194" y="226"/>
                  </a:cubicBezTo>
                  <a:cubicBezTo>
                    <a:pt x="196" y="226"/>
                    <a:pt x="199" y="225"/>
                    <a:pt x="199" y="225"/>
                  </a:cubicBezTo>
                  <a:cubicBezTo>
                    <a:pt x="199" y="225"/>
                    <a:pt x="200" y="223"/>
                    <a:pt x="200" y="223"/>
                  </a:cubicBezTo>
                  <a:cubicBezTo>
                    <a:pt x="202" y="219"/>
                    <a:pt x="232" y="164"/>
                    <a:pt x="240" y="117"/>
                  </a:cubicBezTo>
                  <a:cubicBezTo>
                    <a:pt x="245" y="85"/>
                    <a:pt x="249" y="42"/>
                    <a:pt x="241" y="1"/>
                  </a:cubicBezTo>
                  <a:close/>
                  <a:moveTo>
                    <a:pt x="187" y="22"/>
                  </a:moveTo>
                  <a:cubicBezTo>
                    <a:pt x="198" y="29"/>
                    <a:pt x="225" y="45"/>
                    <a:pt x="235" y="49"/>
                  </a:cubicBezTo>
                  <a:cubicBezTo>
                    <a:pt x="222" y="58"/>
                    <a:pt x="205" y="68"/>
                    <a:pt x="179" y="79"/>
                  </a:cubicBezTo>
                  <a:cubicBezTo>
                    <a:pt x="186" y="54"/>
                    <a:pt x="188" y="34"/>
                    <a:pt x="187" y="22"/>
                  </a:cubicBezTo>
                  <a:close/>
                  <a:moveTo>
                    <a:pt x="133" y="106"/>
                  </a:moveTo>
                  <a:cubicBezTo>
                    <a:pt x="144" y="102"/>
                    <a:pt x="155" y="98"/>
                    <a:pt x="166" y="93"/>
                  </a:cubicBezTo>
                  <a:cubicBezTo>
                    <a:pt x="158" y="113"/>
                    <a:pt x="148" y="133"/>
                    <a:pt x="137" y="150"/>
                  </a:cubicBezTo>
                  <a:cubicBezTo>
                    <a:pt x="137" y="150"/>
                    <a:pt x="137" y="150"/>
                    <a:pt x="137" y="150"/>
                  </a:cubicBezTo>
                  <a:cubicBezTo>
                    <a:pt x="132" y="147"/>
                    <a:pt x="127" y="144"/>
                    <a:pt x="123" y="141"/>
                  </a:cubicBezTo>
                  <a:cubicBezTo>
                    <a:pt x="113" y="134"/>
                    <a:pt x="104" y="126"/>
                    <a:pt x="98" y="117"/>
                  </a:cubicBezTo>
                  <a:cubicBezTo>
                    <a:pt x="109" y="114"/>
                    <a:pt x="121" y="110"/>
                    <a:pt x="133" y="106"/>
                  </a:cubicBezTo>
                  <a:close/>
                  <a:moveTo>
                    <a:pt x="16" y="136"/>
                  </a:moveTo>
                  <a:cubicBezTo>
                    <a:pt x="37" y="131"/>
                    <a:pt x="60" y="126"/>
                    <a:pt x="82" y="121"/>
                  </a:cubicBezTo>
                  <a:cubicBezTo>
                    <a:pt x="65" y="145"/>
                    <a:pt x="51" y="163"/>
                    <a:pt x="43" y="177"/>
                  </a:cubicBezTo>
                  <a:cubicBezTo>
                    <a:pt x="30" y="167"/>
                    <a:pt x="17" y="152"/>
                    <a:pt x="16" y="136"/>
                  </a:cubicBezTo>
                  <a:close/>
                  <a:moveTo>
                    <a:pt x="46" y="180"/>
                  </a:moveTo>
                  <a:cubicBezTo>
                    <a:pt x="59" y="160"/>
                    <a:pt x="75" y="142"/>
                    <a:pt x="90" y="124"/>
                  </a:cubicBezTo>
                  <a:cubicBezTo>
                    <a:pt x="93" y="128"/>
                    <a:pt x="97" y="133"/>
                    <a:pt x="102" y="136"/>
                  </a:cubicBezTo>
                  <a:cubicBezTo>
                    <a:pt x="109" y="143"/>
                    <a:pt x="118" y="149"/>
                    <a:pt x="126" y="154"/>
                  </a:cubicBezTo>
                  <a:cubicBezTo>
                    <a:pt x="101" y="163"/>
                    <a:pt x="74" y="173"/>
                    <a:pt x="48" y="181"/>
                  </a:cubicBezTo>
                  <a:cubicBezTo>
                    <a:pt x="48" y="181"/>
                    <a:pt x="47" y="180"/>
                    <a:pt x="46" y="180"/>
                  </a:cubicBezTo>
                  <a:close/>
                  <a:moveTo>
                    <a:pt x="103" y="206"/>
                  </a:moveTo>
                  <a:cubicBezTo>
                    <a:pt x="101" y="206"/>
                    <a:pt x="100" y="205"/>
                    <a:pt x="99" y="205"/>
                  </a:cubicBezTo>
                  <a:cubicBezTo>
                    <a:pt x="76" y="197"/>
                    <a:pt x="65" y="193"/>
                    <a:pt x="52" y="184"/>
                  </a:cubicBezTo>
                  <a:cubicBezTo>
                    <a:pt x="62" y="181"/>
                    <a:pt x="108" y="169"/>
                    <a:pt x="131" y="161"/>
                  </a:cubicBezTo>
                  <a:cubicBezTo>
                    <a:pt x="118" y="182"/>
                    <a:pt x="107" y="198"/>
                    <a:pt x="103" y="206"/>
                  </a:cubicBezTo>
                  <a:cubicBezTo>
                    <a:pt x="103" y="206"/>
                    <a:pt x="103" y="206"/>
                    <a:pt x="103" y="206"/>
                  </a:cubicBezTo>
                  <a:close/>
                  <a:moveTo>
                    <a:pt x="196" y="223"/>
                  </a:moveTo>
                  <a:cubicBezTo>
                    <a:pt x="178" y="220"/>
                    <a:pt x="142" y="215"/>
                    <a:pt x="117" y="210"/>
                  </a:cubicBezTo>
                  <a:cubicBezTo>
                    <a:pt x="151" y="202"/>
                    <a:pt x="173" y="198"/>
                    <a:pt x="211" y="180"/>
                  </a:cubicBezTo>
                  <a:cubicBezTo>
                    <a:pt x="205" y="199"/>
                    <a:pt x="199" y="215"/>
                    <a:pt x="196" y="223"/>
                  </a:cubicBezTo>
                  <a:close/>
                  <a:moveTo>
                    <a:pt x="111" y="208"/>
                  </a:moveTo>
                  <a:cubicBezTo>
                    <a:pt x="111" y="208"/>
                    <a:pt x="111" y="208"/>
                    <a:pt x="111" y="208"/>
                  </a:cubicBezTo>
                  <a:cubicBezTo>
                    <a:pt x="109" y="208"/>
                    <a:pt x="108" y="208"/>
                    <a:pt x="107" y="207"/>
                  </a:cubicBezTo>
                  <a:cubicBezTo>
                    <a:pt x="121" y="192"/>
                    <a:pt x="132" y="176"/>
                    <a:pt x="142" y="161"/>
                  </a:cubicBezTo>
                  <a:cubicBezTo>
                    <a:pt x="174" y="175"/>
                    <a:pt x="207" y="177"/>
                    <a:pt x="212" y="178"/>
                  </a:cubicBezTo>
                  <a:cubicBezTo>
                    <a:pt x="196" y="184"/>
                    <a:pt x="115" y="207"/>
                    <a:pt x="111" y="208"/>
                  </a:cubicBezTo>
                  <a:close/>
                  <a:moveTo>
                    <a:pt x="229" y="122"/>
                  </a:moveTo>
                  <a:cubicBezTo>
                    <a:pt x="226" y="135"/>
                    <a:pt x="219" y="156"/>
                    <a:pt x="213" y="175"/>
                  </a:cubicBezTo>
                  <a:cubicBezTo>
                    <a:pt x="191" y="172"/>
                    <a:pt x="168" y="165"/>
                    <a:pt x="147" y="155"/>
                  </a:cubicBezTo>
                  <a:cubicBezTo>
                    <a:pt x="170" y="146"/>
                    <a:pt x="217" y="124"/>
                    <a:pt x="230" y="115"/>
                  </a:cubicBezTo>
                  <a:cubicBezTo>
                    <a:pt x="230" y="118"/>
                    <a:pt x="229" y="120"/>
                    <a:pt x="229" y="122"/>
                  </a:cubicBezTo>
                  <a:close/>
                  <a:moveTo>
                    <a:pt x="231" y="112"/>
                  </a:moveTo>
                  <a:cubicBezTo>
                    <a:pt x="217" y="120"/>
                    <a:pt x="172" y="137"/>
                    <a:pt x="151" y="145"/>
                  </a:cubicBezTo>
                  <a:cubicBezTo>
                    <a:pt x="162" y="125"/>
                    <a:pt x="170" y="107"/>
                    <a:pt x="176" y="90"/>
                  </a:cubicBezTo>
                  <a:cubicBezTo>
                    <a:pt x="199" y="104"/>
                    <a:pt x="223" y="110"/>
                    <a:pt x="231" y="112"/>
                  </a:cubicBezTo>
                  <a:cubicBezTo>
                    <a:pt x="231" y="112"/>
                    <a:pt x="231" y="112"/>
                    <a:pt x="231" y="112"/>
                  </a:cubicBezTo>
                  <a:close/>
                  <a:moveTo>
                    <a:pt x="231" y="109"/>
                  </a:moveTo>
                  <a:cubicBezTo>
                    <a:pt x="213" y="104"/>
                    <a:pt x="196" y="96"/>
                    <a:pt x="181" y="86"/>
                  </a:cubicBezTo>
                  <a:cubicBezTo>
                    <a:pt x="213" y="70"/>
                    <a:pt x="233" y="55"/>
                    <a:pt x="236" y="53"/>
                  </a:cubicBezTo>
                  <a:cubicBezTo>
                    <a:pt x="236" y="74"/>
                    <a:pt x="234" y="93"/>
                    <a:pt x="23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39" name="Freeform 38"/>
            <p:cNvSpPr>
              <a:spLocks noEditPoints="1"/>
            </p:cNvSpPr>
            <p:nvPr/>
          </p:nvSpPr>
          <p:spPr bwMode="black">
            <a:xfrm>
              <a:off x="1446" y="1651"/>
              <a:ext cx="314" cy="184"/>
            </a:xfrm>
            <a:custGeom>
              <a:avLst/>
              <a:gdLst>
                <a:gd name="T0" fmla="*/ 18 w 133"/>
                <a:gd name="T1" fmla="*/ 59 h 78"/>
                <a:gd name="T2" fmla="*/ 24 w 133"/>
                <a:gd name="T3" fmla="*/ 39 h 78"/>
                <a:gd name="T4" fmla="*/ 31 w 133"/>
                <a:gd name="T5" fmla="*/ 34 h 78"/>
                <a:gd name="T6" fmla="*/ 60 w 133"/>
                <a:gd name="T7" fmla="*/ 70 h 78"/>
                <a:gd name="T8" fmla="*/ 72 w 133"/>
                <a:gd name="T9" fmla="*/ 69 h 78"/>
                <a:gd name="T10" fmla="*/ 33 w 133"/>
                <a:gd name="T11" fmla="*/ 33 h 78"/>
                <a:gd name="T12" fmla="*/ 34 w 133"/>
                <a:gd name="T13" fmla="*/ 32 h 78"/>
                <a:gd name="T14" fmla="*/ 107 w 133"/>
                <a:gd name="T15" fmla="*/ 46 h 78"/>
                <a:gd name="T16" fmla="*/ 108 w 133"/>
                <a:gd name="T17" fmla="*/ 47 h 78"/>
                <a:gd name="T18" fmla="*/ 72 w 133"/>
                <a:gd name="T19" fmla="*/ 67 h 78"/>
                <a:gd name="T20" fmla="*/ 81 w 133"/>
                <a:gd name="T21" fmla="*/ 69 h 78"/>
                <a:gd name="T22" fmla="*/ 109 w 133"/>
                <a:gd name="T23" fmla="*/ 50 h 78"/>
                <a:gd name="T24" fmla="*/ 123 w 133"/>
                <a:gd name="T25" fmla="*/ 77 h 78"/>
                <a:gd name="T26" fmla="*/ 133 w 133"/>
                <a:gd name="T27" fmla="*/ 78 h 78"/>
                <a:gd name="T28" fmla="*/ 98 w 133"/>
                <a:gd name="T29" fmla="*/ 0 h 78"/>
                <a:gd name="T30" fmla="*/ 5 w 133"/>
                <a:gd name="T31" fmla="*/ 44 h 78"/>
                <a:gd name="T32" fmla="*/ 18 w 133"/>
                <a:gd name="T33" fmla="*/ 59 h 78"/>
                <a:gd name="T34" fmla="*/ 96 w 133"/>
                <a:gd name="T35" fmla="*/ 3 h 78"/>
                <a:gd name="T36" fmla="*/ 105 w 133"/>
                <a:gd name="T37" fmla="*/ 41 h 78"/>
                <a:gd name="T38" fmla="*/ 38 w 133"/>
                <a:gd name="T39" fmla="*/ 30 h 78"/>
                <a:gd name="T40" fmla="*/ 96 w 133"/>
                <a:gd name="T41" fmla="*/ 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78">
                  <a:moveTo>
                    <a:pt x="18" y="59"/>
                  </a:moveTo>
                  <a:cubicBezTo>
                    <a:pt x="10" y="53"/>
                    <a:pt x="19" y="44"/>
                    <a:pt x="24" y="39"/>
                  </a:cubicBezTo>
                  <a:cubicBezTo>
                    <a:pt x="26" y="38"/>
                    <a:pt x="28" y="36"/>
                    <a:pt x="31" y="34"/>
                  </a:cubicBezTo>
                  <a:cubicBezTo>
                    <a:pt x="37" y="42"/>
                    <a:pt x="54" y="64"/>
                    <a:pt x="60" y="70"/>
                  </a:cubicBezTo>
                  <a:cubicBezTo>
                    <a:pt x="72" y="69"/>
                    <a:pt x="72" y="69"/>
                    <a:pt x="72" y="69"/>
                  </a:cubicBezTo>
                  <a:cubicBezTo>
                    <a:pt x="66" y="64"/>
                    <a:pt x="41" y="39"/>
                    <a:pt x="33" y="33"/>
                  </a:cubicBezTo>
                  <a:cubicBezTo>
                    <a:pt x="33" y="33"/>
                    <a:pt x="34" y="32"/>
                    <a:pt x="34" y="32"/>
                  </a:cubicBezTo>
                  <a:cubicBezTo>
                    <a:pt x="45" y="37"/>
                    <a:pt x="86" y="45"/>
                    <a:pt x="107" y="46"/>
                  </a:cubicBezTo>
                  <a:cubicBezTo>
                    <a:pt x="107" y="47"/>
                    <a:pt x="108" y="47"/>
                    <a:pt x="108" y="47"/>
                  </a:cubicBezTo>
                  <a:cubicBezTo>
                    <a:pt x="100" y="50"/>
                    <a:pt x="86" y="57"/>
                    <a:pt x="72" y="67"/>
                  </a:cubicBezTo>
                  <a:cubicBezTo>
                    <a:pt x="81" y="69"/>
                    <a:pt x="81" y="69"/>
                    <a:pt x="81" y="69"/>
                  </a:cubicBezTo>
                  <a:cubicBezTo>
                    <a:pt x="92" y="63"/>
                    <a:pt x="100" y="57"/>
                    <a:pt x="109" y="50"/>
                  </a:cubicBezTo>
                  <a:cubicBezTo>
                    <a:pt x="113" y="58"/>
                    <a:pt x="117" y="67"/>
                    <a:pt x="123" y="77"/>
                  </a:cubicBezTo>
                  <a:cubicBezTo>
                    <a:pt x="133" y="78"/>
                    <a:pt x="133" y="78"/>
                    <a:pt x="133" y="78"/>
                  </a:cubicBezTo>
                  <a:cubicBezTo>
                    <a:pt x="116" y="49"/>
                    <a:pt x="103" y="22"/>
                    <a:pt x="98" y="0"/>
                  </a:cubicBezTo>
                  <a:cubicBezTo>
                    <a:pt x="85" y="3"/>
                    <a:pt x="17" y="27"/>
                    <a:pt x="5" y="44"/>
                  </a:cubicBezTo>
                  <a:cubicBezTo>
                    <a:pt x="0" y="51"/>
                    <a:pt x="14" y="56"/>
                    <a:pt x="18" y="59"/>
                  </a:cubicBezTo>
                  <a:close/>
                  <a:moveTo>
                    <a:pt x="96" y="3"/>
                  </a:moveTo>
                  <a:cubicBezTo>
                    <a:pt x="97" y="16"/>
                    <a:pt x="100" y="28"/>
                    <a:pt x="105" y="41"/>
                  </a:cubicBezTo>
                  <a:cubicBezTo>
                    <a:pt x="90" y="37"/>
                    <a:pt x="51" y="32"/>
                    <a:pt x="38" y="30"/>
                  </a:cubicBezTo>
                  <a:cubicBezTo>
                    <a:pt x="61" y="16"/>
                    <a:pt x="92" y="5"/>
                    <a:pt x="9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0" name="Freeform 39"/>
            <p:cNvSpPr>
              <a:spLocks noEditPoints="1"/>
            </p:cNvSpPr>
            <p:nvPr/>
          </p:nvSpPr>
          <p:spPr bwMode="black">
            <a:xfrm>
              <a:off x="1361" y="1755"/>
              <a:ext cx="864" cy="607"/>
            </a:xfrm>
            <a:custGeom>
              <a:avLst/>
              <a:gdLst>
                <a:gd name="T0" fmla="*/ 198 w 366"/>
                <a:gd name="T1" fmla="*/ 36 h 257"/>
                <a:gd name="T2" fmla="*/ 41 w 366"/>
                <a:gd name="T3" fmla="*/ 0 h 257"/>
                <a:gd name="T4" fmla="*/ 102 w 366"/>
                <a:gd name="T5" fmla="*/ 111 h 257"/>
                <a:gd name="T6" fmla="*/ 0 w 366"/>
                <a:gd name="T7" fmla="*/ 257 h 257"/>
                <a:gd name="T8" fmla="*/ 366 w 366"/>
                <a:gd name="T9" fmla="*/ 130 h 257"/>
                <a:gd name="T10" fmla="*/ 140 w 366"/>
                <a:gd name="T11" fmla="*/ 180 h 257"/>
                <a:gd name="T12" fmla="*/ 186 w 366"/>
                <a:gd name="T13" fmla="*/ 121 h 257"/>
                <a:gd name="T14" fmla="*/ 140 w 366"/>
                <a:gd name="T15" fmla="*/ 180 h 257"/>
                <a:gd name="T16" fmla="*/ 145 w 366"/>
                <a:gd name="T17" fmla="*/ 37 h 257"/>
                <a:gd name="T18" fmla="*/ 109 w 366"/>
                <a:gd name="T19" fmla="*/ 68 h 257"/>
                <a:gd name="T20" fmla="*/ 187 w 366"/>
                <a:gd name="T21" fmla="*/ 111 h 257"/>
                <a:gd name="T22" fmla="*/ 156 w 366"/>
                <a:gd name="T23" fmla="*/ 95 h 257"/>
                <a:gd name="T24" fmla="*/ 164 w 366"/>
                <a:gd name="T25" fmla="*/ 85 h 257"/>
                <a:gd name="T26" fmla="*/ 198 w 366"/>
                <a:gd name="T27" fmla="*/ 102 h 257"/>
                <a:gd name="T28" fmla="*/ 109 w 366"/>
                <a:gd name="T29" fmla="*/ 130 h 257"/>
                <a:gd name="T30" fmla="*/ 127 w 366"/>
                <a:gd name="T31" fmla="*/ 144 h 257"/>
                <a:gd name="T32" fmla="*/ 118 w 366"/>
                <a:gd name="T33" fmla="*/ 151 h 257"/>
                <a:gd name="T34" fmla="*/ 103 w 366"/>
                <a:gd name="T35" fmla="*/ 141 h 257"/>
                <a:gd name="T36" fmla="*/ 143 w 366"/>
                <a:gd name="T37" fmla="*/ 90 h 257"/>
                <a:gd name="T38" fmla="*/ 106 w 366"/>
                <a:gd name="T39" fmla="*/ 79 h 257"/>
                <a:gd name="T40" fmla="*/ 115 w 366"/>
                <a:gd name="T41" fmla="*/ 161 h 257"/>
                <a:gd name="T42" fmla="*/ 80 w 366"/>
                <a:gd name="T43" fmla="*/ 186 h 257"/>
                <a:gd name="T44" fmla="*/ 125 w 366"/>
                <a:gd name="T45" fmla="*/ 159 h 257"/>
                <a:gd name="T46" fmla="*/ 69 w 366"/>
                <a:gd name="T47" fmla="*/ 210 h 257"/>
                <a:gd name="T48" fmla="*/ 199 w 366"/>
                <a:gd name="T49" fmla="*/ 118 h 257"/>
                <a:gd name="T50" fmla="*/ 147 w 366"/>
                <a:gd name="T51" fmla="*/ 177 h 257"/>
                <a:gd name="T52" fmla="*/ 210 w 366"/>
                <a:gd name="T53" fmla="*/ 110 h 257"/>
                <a:gd name="T54" fmla="*/ 244 w 366"/>
                <a:gd name="T55" fmla="*/ 147 h 257"/>
                <a:gd name="T56" fmla="*/ 244 w 366"/>
                <a:gd name="T57" fmla="*/ 147 h 257"/>
                <a:gd name="T58" fmla="*/ 210 w 366"/>
                <a:gd name="T59" fmla="*/ 110 h 257"/>
                <a:gd name="T60" fmla="*/ 209 w 366"/>
                <a:gd name="T61" fmla="*/ 101 h 257"/>
                <a:gd name="T62" fmla="*/ 272 w 366"/>
                <a:gd name="T63" fmla="*/ 67 h 257"/>
                <a:gd name="T64" fmla="*/ 212 w 366"/>
                <a:gd name="T65" fmla="*/ 49 h 257"/>
                <a:gd name="T66" fmla="*/ 150 w 366"/>
                <a:gd name="T67" fmla="*/ 37 h 257"/>
                <a:gd name="T68" fmla="*/ 140 w 366"/>
                <a:gd name="T69" fmla="*/ 36 h 257"/>
                <a:gd name="T70" fmla="*/ 89 w 366"/>
                <a:gd name="T71" fmla="*/ 26 h 257"/>
                <a:gd name="T72" fmla="*/ 57 w 366"/>
                <a:gd name="T73" fmla="*/ 17 h 257"/>
                <a:gd name="T74" fmla="*/ 95 w 366"/>
                <a:gd name="T75" fmla="*/ 61 h 257"/>
                <a:gd name="T76" fmla="*/ 252 w 366"/>
                <a:gd name="T77" fmla="*/ 145 h 257"/>
                <a:gd name="T78" fmla="*/ 357 w 366"/>
                <a:gd name="T79" fmla="*/ 125 h 257"/>
                <a:gd name="T80" fmla="*/ 252 w 366"/>
                <a:gd name="T81" fmla="*/ 1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6" h="257">
                  <a:moveTo>
                    <a:pt x="365" y="127"/>
                  </a:moveTo>
                  <a:cubicBezTo>
                    <a:pt x="341" y="90"/>
                    <a:pt x="305" y="56"/>
                    <a:pt x="198" y="36"/>
                  </a:cubicBezTo>
                  <a:cubicBezTo>
                    <a:pt x="175" y="32"/>
                    <a:pt x="148" y="29"/>
                    <a:pt x="101" y="20"/>
                  </a:cubicBezTo>
                  <a:cubicBezTo>
                    <a:pt x="84" y="18"/>
                    <a:pt x="35" y="10"/>
                    <a:pt x="41" y="0"/>
                  </a:cubicBezTo>
                  <a:cubicBezTo>
                    <a:pt x="38" y="4"/>
                    <a:pt x="40" y="8"/>
                    <a:pt x="42" y="10"/>
                  </a:cubicBezTo>
                  <a:cubicBezTo>
                    <a:pt x="67" y="38"/>
                    <a:pt x="102" y="54"/>
                    <a:pt x="102" y="111"/>
                  </a:cubicBezTo>
                  <a:cubicBezTo>
                    <a:pt x="102" y="163"/>
                    <a:pt x="55" y="212"/>
                    <a:pt x="8" y="251"/>
                  </a:cubicBezTo>
                  <a:cubicBezTo>
                    <a:pt x="5" y="253"/>
                    <a:pt x="3" y="255"/>
                    <a:pt x="0" y="257"/>
                  </a:cubicBezTo>
                  <a:cubicBezTo>
                    <a:pt x="57" y="223"/>
                    <a:pt x="93" y="208"/>
                    <a:pt x="137" y="191"/>
                  </a:cubicBezTo>
                  <a:cubicBezTo>
                    <a:pt x="192" y="170"/>
                    <a:pt x="303" y="139"/>
                    <a:pt x="366" y="130"/>
                  </a:cubicBezTo>
                  <a:lnTo>
                    <a:pt x="365" y="127"/>
                  </a:lnTo>
                  <a:close/>
                  <a:moveTo>
                    <a:pt x="140" y="180"/>
                  </a:moveTo>
                  <a:cubicBezTo>
                    <a:pt x="140" y="168"/>
                    <a:pt x="137" y="158"/>
                    <a:pt x="132" y="151"/>
                  </a:cubicBezTo>
                  <a:cubicBezTo>
                    <a:pt x="148" y="141"/>
                    <a:pt x="166" y="131"/>
                    <a:pt x="186" y="121"/>
                  </a:cubicBezTo>
                  <a:cubicBezTo>
                    <a:pt x="174" y="139"/>
                    <a:pt x="159" y="158"/>
                    <a:pt x="140" y="180"/>
                  </a:cubicBezTo>
                  <a:cubicBezTo>
                    <a:pt x="140" y="180"/>
                    <a:pt x="140" y="180"/>
                    <a:pt x="140" y="180"/>
                  </a:cubicBezTo>
                  <a:close/>
                  <a:moveTo>
                    <a:pt x="145" y="37"/>
                  </a:moveTo>
                  <a:cubicBezTo>
                    <a:pt x="145" y="37"/>
                    <a:pt x="145" y="37"/>
                    <a:pt x="145" y="37"/>
                  </a:cubicBezTo>
                  <a:cubicBezTo>
                    <a:pt x="150" y="50"/>
                    <a:pt x="151" y="65"/>
                    <a:pt x="150" y="80"/>
                  </a:cubicBezTo>
                  <a:cubicBezTo>
                    <a:pt x="136" y="75"/>
                    <a:pt x="122" y="72"/>
                    <a:pt x="109" y="68"/>
                  </a:cubicBezTo>
                  <a:cubicBezTo>
                    <a:pt x="117" y="58"/>
                    <a:pt x="130" y="48"/>
                    <a:pt x="145" y="37"/>
                  </a:cubicBezTo>
                  <a:close/>
                  <a:moveTo>
                    <a:pt x="187" y="111"/>
                  </a:moveTo>
                  <a:cubicBezTo>
                    <a:pt x="170" y="119"/>
                    <a:pt x="154" y="127"/>
                    <a:pt x="140" y="136"/>
                  </a:cubicBezTo>
                  <a:cubicBezTo>
                    <a:pt x="148" y="122"/>
                    <a:pt x="153" y="108"/>
                    <a:pt x="156" y="95"/>
                  </a:cubicBezTo>
                  <a:cubicBezTo>
                    <a:pt x="166" y="100"/>
                    <a:pt x="176" y="105"/>
                    <a:pt x="187" y="111"/>
                  </a:cubicBezTo>
                  <a:close/>
                  <a:moveTo>
                    <a:pt x="164" y="85"/>
                  </a:moveTo>
                  <a:cubicBezTo>
                    <a:pt x="179" y="74"/>
                    <a:pt x="198" y="62"/>
                    <a:pt x="219" y="51"/>
                  </a:cubicBezTo>
                  <a:cubicBezTo>
                    <a:pt x="218" y="63"/>
                    <a:pt x="211" y="80"/>
                    <a:pt x="198" y="102"/>
                  </a:cubicBezTo>
                  <a:cubicBezTo>
                    <a:pt x="187" y="95"/>
                    <a:pt x="175" y="90"/>
                    <a:pt x="164" y="85"/>
                  </a:cubicBezTo>
                  <a:close/>
                  <a:moveTo>
                    <a:pt x="109" y="130"/>
                  </a:moveTo>
                  <a:cubicBezTo>
                    <a:pt x="116" y="123"/>
                    <a:pt x="129" y="111"/>
                    <a:pt x="147" y="97"/>
                  </a:cubicBezTo>
                  <a:cubicBezTo>
                    <a:pt x="144" y="113"/>
                    <a:pt x="137" y="129"/>
                    <a:pt x="127" y="144"/>
                  </a:cubicBezTo>
                  <a:cubicBezTo>
                    <a:pt x="121" y="137"/>
                    <a:pt x="114" y="132"/>
                    <a:pt x="109" y="130"/>
                  </a:cubicBezTo>
                  <a:close/>
                  <a:moveTo>
                    <a:pt x="118" y="151"/>
                  </a:moveTo>
                  <a:cubicBezTo>
                    <a:pt x="107" y="159"/>
                    <a:pt x="96" y="167"/>
                    <a:pt x="88" y="174"/>
                  </a:cubicBezTo>
                  <a:cubicBezTo>
                    <a:pt x="95" y="164"/>
                    <a:pt x="100" y="153"/>
                    <a:pt x="103" y="141"/>
                  </a:cubicBezTo>
                  <a:cubicBezTo>
                    <a:pt x="109" y="144"/>
                    <a:pt x="114" y="147"/>
                    <a:pt x="118" y="151"/>
                  </a:cubicBezTo>
                  <a:close/>
                  <a:moveTo>
                    <a:pt x="143" y="90"/>
                  </a:moveTo>
                  <a:cubicBezTo>
                    <a:pt x="132" y="99"/>
                    <a:pt x="121" y="109"/>
                    <a:pt x="107" y="123"/>
                  </a:cubicBezTo>
                  <a:cubicBezTo>
                    <a:pt x="109" y="107"/>
                    <a:pt x="108" y="92"/>
                    <a:pt x="106" y="79"/>
                  </a:cubicBezTo>
                  <a:cubicBezTo>
                    <a:pt x="116" y="81"/>
                    <a:pt x="129" y="85"/>
                    <a:pt x="143" y="90"/>
                  </a:cubicBezTo>
                  <a:close/>
                  <a:moveTo>
                    <a:pt x="115" y="161"/>
                  </a:moveTo>
                  <a:cubicBezTo>
                    <a:pt x="101" y="179"/>
                    <a:pt x="82" y="196"/>
                    <a:pt x="58" y="210"/>
                  </a:cubicBezTo>
                  <a:cubicBezTo>
                    <a:pt x="67" y="202"/>
                    <a:pt x="74" y="194"/>
                    <a:pt x="80" y="186"/>
                  </a:cubicBezTo>
                  <a:cubicBezTo>
                    <a:pt x="88" y="179"/>
                    <a:pt x="100" y="171"/>
                    <a:pt x="115" y="161"/>
                  </a:cubicBezTo>
                  <a:close/>
                  <a:moveTo>
                    <a:pt x="125" y="159"/>
                  </a:moveTo>
                  <a:cubicBezTo>
                    <a:pt x="132" y="166"/>
                    <a:pt x="134" y="175"/>
                    <a:pt x="135" y="182"/>
                  </a:cubicBezTo>
                  <a:cubicBezTo>
                    <a:pt x="109" y="192"/>
                    <a:pt x="89" y="200"/>
                    <a:pt x="69" y="210"/>
                  </a:cubicBezTo>
                  <a:cubicBezTo>
                    <a:pt x="93" y="194"/>
                    <a:pt x="112" y="176"/>
                    <a:pt x="125" y="159"/>
                  </a:cubicBezTo>
                  <a:close/>
                  <a:moveTo>
                    <a:pt x="199" y="118"/>
                  </a:moveTo>
                  <a:cubicBezTo>
                    <a:pt x="213" y="127"/>
                    <a:pt x="226" y="137"/>
                    <a:pt x="238" y="148"/>
                  </a:cubicBezTo>
                  <a:cubicBezTo>
                    <a:pt x="211" y="155"/>
                    <a:pt x="181" y="165"/>
                    <a:pt x="147" y="177"/>
                  </a:cubicBezTo>
                  <a:cubicBezTo>
                    <a:pt x="171" y="157"/>
                    <a:pt x="187" y="137"/>
                    <a:pt x="199" y="118"/>
                  </a:cubicBezTo>
                  <a:close/>
                  <a:moveTo>
                    <a:pt x="210" y="110"/>
                  </a:moveTo>
                  <a:cubicBezTo>
                    <a:pt x="236" y="98"/>
                    <a:pt x="265" y="88"/>
                    <a:pt x="296" y="79"/>
                  </a:cubicBezTo>
                  <a:cubicBezTo>
                    <a:pt x="286" y="96"/>
                    <a:pt x="269" y="115"/>
                    <a:pt x="244" y="147"/>
                  </a:cubicBezTo>
                  <a:cubicBezTo>
                    <a:pt x="244" y="147"/>
                    <a:pt x="244" y="147"/>
                    <a:pt x="244" y="147"/>
                  </a:cubicBezTo>
                  <a:cubicBezTo>
                    <a:pt x="244" y="147"/>
                    <a:pt x="244" y="147"/>
                    <a:pt x="244" y="147"/>
                  </a:cubicBezTo>
                  <a:cubicBezTo>
                    <a:pt x="244" y="147"/>
                    <a:pt x="244" y="147"/>
                    <a:pt x="244" y="147"/>
                  </a:cubicBezTo>
                  <a:cubicBezTo>
                    <a:pt x="235" y="131"/>
                    <a:pt x="223" y="120"/>
                    <a:pt x="210" y="110"/>
                  </a:cubicBezTo>
                  <a:close/>
                  <a:moveTo>
                    <a:pt x="291" y="75"/>
                  </a:moveTo>
                  <a:cubicBezTo>
                    <a:pt x="261" y="82"/>
                    <a:pt x="233" y="91"/>
                    <a:pt x="209" y="101"/>
                  </a:cubicBezTo>
                  <a:cubicBezTo>
                    <a:pt x="218" y="82"/>
                    <a:pt x="222" y="66"/>
                    <a:pt x="223" y="52"/>
                  </a:cubicBezTo>
                  <a:cubicBezTo>
                    <a:pt x="240" y="56"/>
                    <a:pt x="256" y="61"/>
                    <a:pt x="272" y="67"/>
                  </a:cubicBezTo>
                  <a:cubicBezTo>
                    <a:pt x="279" y="70"/>
                    <a:pt x="285" y="72"/>
                    <a:pt x="291" y="75"/>
                  </a:cubicBezTo>
                  <a:close/>
                  <a:moveTo>
                    <a:pt x="212" y="49"/>
                  </a:moveTo>
                  <a:cubicBezTo>
                    <a:pt x="193" y="58"/>
                    <a:pt x="176" y="66"/>
                    <a:pt x="158" y="79"/>
                  </a:cubicBezTo>
                  <a:cubicBezTo>
                    <a:pt x="158" y="64"/>
                    <a:pt x="155" y="49"/>
                    <a:pt x="150" y="37"/>
                  </a:cubicBezTo>
                  <a:cubicBezTo>
                    <a:pt x="171" y="41"/>
                    <a:pt x="191" y="44"/>
                    <a:pt x="212" y="49"/>
                  </a:cubicBezTo>
                  <a:close/>
                  <a:moveTo>
                    <a:pt x="140" y="36"/>
                  </a:moveTo>
                  <a:cubicBezTo>
                    <a:pt x="131" y="40"/>
                    <a:pt x="112" y="52"/>
                    <a:pt x="103" y="64"/>
                  </a:cubicBezTo>
                  <a:cubicBezTo>
                    <a:pt x="98" y="46"/>
                    <a:pt x="92" y="32"/>
                    <a:pt x="89" y="26"/>
                  </a:cubicBezTo>
                  <a:cubicBezTo>
                    <a:pt x="108" y="30"/>
                    <a:pt x="128" y="34"/>
                    <a:pt x="140" y="36"/>
                  </a:cubicBezTo>
                  <a:close/>
                  <a:moveTo>
                    <a:pt x="57" y="17"/>
                  </a:moveTo>
                  <a:cubicBezTo>
                    <a:pt x="64" y="20"/>
                    <a:pt x="74" y="23"/>
                    <a:pt x="84" y="25"/>
                  </a:cubicBezTo>
                  <a:cubicBezTo>
                    <a:pt x="89" y="38"/>
                    <a:pt x="92" y="50"/>
                    <a:pt x="95" y="61"/>
                  </a:cubicBezTo>
                  <a:cubicBezTo>
                    <a:pt x="86" y="44"/>
                    <a:pt x="73" y="29"/>
                    <a:pt x="57" y="17"/>
                  </a:cubicBezTo>
                  <a:close/>
                  <a:moveTo>
                    <a:pt x="252" y="145"/>
                  </a:moveTo>
                  <a:cubicBezTo>
                    <a:pt x="276" y="122"/>
                    <a:pt x="288" y="109"/>
                    <a:pt x="301" y="80"/>
                  </a:cubicBezTo>
                  <a:cubicBezTo>
                    <a:pt x="328" y="95"/>
                    <a:pt x="347" y="113"/>
                    <a:pt x="357" y="125"/>
                  </a:cubicBezTo>
                  <a:cubicBezTo>
                    <a:pt x="358" y="126"/>
                    <a:pt x="359" y="126"/>
                    <a:pt x="360" y="127"/>
                  </a:cubicBezTo>
                  <a:cubicBezTo>
                    <a:pt x="347" y="128"/>
                    <a:pt x="309" y="131"/>
                    <a:pt x="252"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1" name="Freeform 40"/>
            <p:cNvSpPr>
              <a:spLocks/>
            </p:cNvSpPr>
            <p:nvPr/>
          </p:nvSpPr>
          <p:spPr bwMode="black">
            <a:xfrm>
              <a:off x="2315" y="2053"/>
              <a:ext cx="264" cy="491"/>
            </a:xfrm>
            <a:custGeom>
              <a:avLst/>
              <a:gdLst>
                <a:gd name="T0" fmla="*/ 112 w 112"/>
                <a:gd name="T1" fmla="*/ 154 h 208"/>
                <a:gd name="T2" fmla="*/ 97 w 112"/>
                <a:gd name="T3" fmla="*/ 192 h 208"/>
                <a:gd name="T4" fmla="*/ 46 w 112"/>
                <a:gd name="T5" fmla="*/ 208 h 208"/>
                <a:gd name="T6" fmla="*/ 20 w 112"/>
                <a:gd name="T7" fmla="*/ 205 h 208"/>
                <a:gd name="T8" fmla="*/ 0 w 112"/>
                <a:gd name="T9" fmla="*/ 197 h 208"/>
                <a:gd name="T10" fmla="*/ 0 w 112"/>
                <a:gd name="T11" fmla="*/ 169 h 208"/>
                <a:gd name="T12" fmla="*/ 24 w 112"/>
                <a:gd name="T13" fmla="*/ 182 h 208"/>
                <a:gd name="T14" fmla="*/ 49 w 112"/>
                <a:gd name="T15" fmla="*/ 187 h 208"/>
                <a:gd name="T16" fmla="*/ 88 w 112"/>
                <a:gd name="T17" fmla="*/ 156 h 208"/>
                <a:gd name="T18" fmla="*/ 78 w 112"/>
                <a:gd name="T19" fmla="*/ 133 h 208"/>
                <a:gd name="T20" fmla="*/ 45 w 112"/>
                <a:gd name="T21" fmla="*/ 111 h 208"/>
                <a:gd name="T22" fmla="*/ 10 w 112"/>
                <a:gd name="T23" fmla="*/ 84 h 208"/>
                <a:gd name="T24" fmla="*/ 0 w 112"/>
                <a:gd name="T25" fmla="*/ 53 h 208"/>
                <a:gd name="T26" fmla="*/ 17 w 112"/>
                <a:gd name="T27" fmla="*/ 15 h 208"/>
                <a:gd name="T28" fmla="*/ 64 w 112"/>
                <a:gd name="T29" fmla="*/ 0 h 208"/>
                <a:gd name="T30" fmla="*/ 104 w 112"/>
                <a:gd name="T31" fmla="*/ 7 h 208"/>
                <a:gd name="T32" fmla="*/ 104 w 112"/>
                <a:gd name="T33" fmla="*/ 33 h 208"/>
                <a:gd name="T34" fmla="*/ 63 w 112"/>
                <a:gd name="T35" fmla="*/ 21 h 208"/>
                <a:gd name="T36" fmla="*/ 35 w 112"/>
                <a:gd name="T37" fmla="*/ 30 h 208"/>
                <a:gd name="T38" fmla="*/ 25 w 112"/>
                <a:gd name="T39" fmla="*/ 51 h 208"/>
                <a:gd name="T40" fmla="*/ 34 w 112"/>
                <a:gd name="T41" fmla="*/ 75 h 208"/>
                <a:gd name="T42" fmla="*/ 64 w 112"/>
                <a:gd name="T43" fmla="*/ 95 h 208"/>
                <a:gd name="T44" fmla="*/ 100 w 112"/>
                <a:gd name="T45" fmla="*/ 121 h 208"/>
                <a:gd name="T46" fmla="*/ 112 w 112"/>
                <a:gd name="T47"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08">
                  <a:moveTo>
                    <a:pt x="112" y="154"/>
                  </a:moveTo>
                  <a:cubicBezTo>
                    <a:pt x="112" y="169"/>
                    <a:pt x="107" y="182"/>
                    <a:pt x="97" y="192"/>
                  </a:cubicBezTo>
                  <a:cubicBezTo>
                    <a:pt x="85" y="203"/>
                    <a:pt x="68" y="208"/>
                    <a:pt x="46" y="208"/>
                  </a:cubicBezTo>
                  <a:cubicBezTo>
                    <a:pt x="38" y="208"/>
                    <a:pt x="30" y="207"/>
                    <a:pt x="20" y="205"/>
                  </a:cubicBezTo>
                  <a:cubicBezTo>
                    <a:pt x="11" y="202"/>
                    <a:pt x="5" y="200"/>
                    <a:pt x="0" y="197"/>
                  </a:cubicBezTo>
                  <a:cubicBezTo>
                    <a:pt x="0" y="169"/>
                    <a:pt x="0" y="169"/>
                    <a:pt x="0" y="169"/>
                  </a:cubicBezTo>
                  <a:cubicBezTo>
                    <a:pt x="6" y="174"/>
                    <a:pt x="14" y="179"/>
                    <a:pt x="24" y="182"/>
                  </a:cubicBezTo>
                  <a:cubicBezTo>
                    <a:pt x="33" y="185"/>
                    <a:pt x="41" y="187"/>
                    <a:pt x="49" y="187"/>
                  </a:cubicBezTo>
                  <a:cubicBezTo>
                    <a:pt x="75" y="187"/>
                    <a:pt x="88" y="177"/>
                    <a:pt x="88" y="156"/>
                  </a:cubicBezTo>
                  <a:cubicBezTo>
                    <a:pt x="88" y="148"/>
                    <a:pt x="84" y="140"/>
                    <a:pt x="78" y="133"/>
                  </a:cubicBezTo>
                  <a:cubicBezTo>
                    <a:pt x="72" y="127"/>
                    <a:pt x="61" y="120"/>
                    <a:pt x="45" y="111"/>
                  </a:cubicBezTo>
                  <a:cubicBezTo>
                    <a:pt x="29" y="102"/>
                    <a:pt x="17" y="93"/>
                    <a:pt x="10" y="84"/>
                  </a:cubicBezTo>
                  <a:cubicBezTo>
                    <a:pt x="4" y="75"/>
                    <a:pt x="0" y="65"/>
                    <a:pt x="0" y="53"/>
                  </a:cubicBezTo>
                  <a:cubicBezTo>
                    <a:pt x="0" y="38"/>
                    <a:pt x="6" y="25"/>
                    <a:pt x="17" y="15"/>
                  </a:cubicBezTo>
                  <a:cubicBezTo>
                    <a:pt x="29" y="5"/>
                    <a:pt x="45" y="0"/>
                    <a:pt x="64" y="0"/>
                  </a:cubicBezTo>
                  <a:cubicBezTo>
                    <a:pt x="82" y="0"/>
                    <a:pt x="96" y="2"/>
                    <a:pt x="104" y="7"/>
                  </a:cubicBezTo>
                  <a:cubicBezTo>
                    <a:pt x="104" y="33"/>
                    <a:pt x="104" y="33"/>
                    <a:pt x="104" y="33"/>
                  </a:cubicBezTo>
                  <a:cubicBezTo>
                    <a:pt x="93" y="25"/>
                    <a:pt x="80" y="21"/>
                    <a:pt x="63" y="21"/>
                  </a:cubicBezTo>
                  <a:cubicBezTo>
                    <a:pt x="51" y="21"/>
                    <a:pt x="42" y="24"/>
                    <a:pt x="35" y="30"/>
                  </a:cubicBezTo>
                  <a:cubicBezTo>
                    <a:pt x="28" y="35"/>
                    <a:pt x="25" y="43"/>
                    <a:pt x="25" y="51"/>
                  </a:cubicBezTo>
                  <a:cubicBezTo>
                    <a:pt x="25" y="61"/>
                    <a:pt x="28" y="68"/>
                    <a:pt x="34" y="75"/>
                  </a:cubicBezTo>
                  <a:cubicBezTo>
                    <a:pt x="39" y="80"/>
                    <a:pt x="49" y="87"/>
                    <a:pt x="64" y="95"/>
                  </a:cubicBezTo>
                  <a:cubicBezTo>
                    <a:pt x="81" y="104"/>
                    <a:pt x="93" y="113"/>
                    <a:pt x="100" y="121"/>
                  </a:cubicBezTo>
                  <a:cubicBezTo>
                    <a:pt x="108" y="131"/>
                    <a:pt x="112" y="142"/>
                    <a:pt x="11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2" name="Freeform 41"/>
            <p:cNvSpPr>
              <a:spLocks/>
            </p:cNvSpPr>
            <p:nvPr/>
          </p:nvSpPr>
          <p:spPr bwMode="black">
            <a:xfrm>
              <a:off x="2648" y="2031"/>
              <a:ext cx="281" cy="506"/>
            </a:xfrm>
            <a:custGeom>
              <a:avLst/>
              <a:gdLst>
                <a:gd name="T0" fmla="*/ 119 w 119"/>
                <a:gd name="T1" fmla="*/ 214 h 214"/>
                <a:gd name="T2" fmla="*/ 96 w 119"/>
                <a:gd name="T3" fmla="*/ 214 h 214"/>
                <a:gd name="T4" fmla="*/ 96 w 119"/>
                <a:gd name="T5" fmla="*/ 131 h 214"/>
                <a:gd name="T6" fmla="*/ 63 w 119"/>
                <a:gd name="T7" fmla="*/ 86 h 214"/>
                <a:gd name="T8" fmla="*/ 35 w 119"/>
                <a:gd name="T9" fmla="*/ 98 h 214"/>
                <a:gd name="T10" fmla="*/ 23 w 119"/>
                <a:gd name="T11" fmla="*/ 132 h 214"/>
                <a:gd name="T12" fmla="*/ 23 w 119"/>
                <a:gd name="T13" fmla="*/ 214 h 214"/>
                <a:gd name="T14" fmla="*/ 0 w 119"/>
                <a:gd name="T15" fmla="*/ 214 h 214"/>
                <a:gd name="T16" fmla="*/ 0 w 119"/>
                <a:gd name="T17" fmla="*/ 0 h 214"/>
                <a:gd name="T18" fmla="*/ 23 w 119"/>
                <a:gd name="T19" fmla="*/ 0 h 214"/>
                <a:gd name="T20" fmla="*/ 23 w 119"/>
                <a:gd name="T21" fmla="*/ 93 h 214"/>
                <a:gd name="T22" fmla="*/ 24 w 119"/>
                <a:gd name="T23" fmla="*/ 93 h 214"/>
                <a:gd name="T24" fmla="*/ 71 w 119"/>
                <a:gd name="T25" fmla="*/ 66 h 214"/>
                <a:gd name="T26" fmla="*/ 119 w 119"/>
                <a:gd name="T27" fmla="*/ 125 h 214"/>
                <a:gd name="T28" fmla="*/ 119 w 119"/>
                <a:gd name="T29"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214">
                  <a:moveTo>
                    <a:pt x="119" y="214"/>
                  </a:moveTo>
                  <a:cubicBezTo>
                    <a:pt x="96" y="214"/>
                    <a:pt x="96" y="214"/>
                    <a:pt x="96" y="214"/>
                  </a:cubicBezTo>
                  <a:cubicBezTo>
                    <a:pt x="96" y="131"/>
                    <a:pt x="96" y="131"/>
                    <a:pt x="96" y="131"/>
                  </a:cubicBezTo>
                  <a:cubicBezTo>
                    <a:pt x="96" y="101"/>
                    <a:pt x="85" y="86"/>
                    <a:pt x="63" y="86"/>
                  </a:cubicBezTo>
                  <a:cubicBezTo>
                    <a:pt x="52" y="86"/>
                    <a:pt x="42" y="90"/>
                    <a:pt x="35" y="98"/>
                  </a:cubicBezTo>
                  <a:cubicBezTo>
                    <a:pt x="27" y="107"/>
                    <a:pt x="23" y="118"/>
                    <a:pt x="23" y="132"/>
                  </a:cubicBezTo>
                  <a:cubicBezTo>
                    <a:pt x="23" y="214"/>
                    <a:pt x="23" y="214"/>
                    <a:pt x="23" y="214"/>
                  </a:cubicBezTo>
                  <a:cubicBezTo>
                    <a:pt x="0" y="214"/>
                    <a:pt x="0" y="214"/>
                    <a:pt x="0" y="214"/>
                  </a:cubicBezTo>
                  <a:cubicBezTo>
                    <a:pt x="0" y="0"/>
                    <a:pt x="0" y="0"/>
                    <a:pt x="0" y="0"/>
                  </a:cubicBezTo>
                  <a:cubicBezTo>
                    <a:pt x="23" y="0"/>
                    <a:pt x="23" y="0"/>
                    <a:pt x="23" y="0"/>
                  </a:cubicBezTo>
                  <a:cubicBezTo>
                    <a:pt x="23" y="93"/>
                    <a:pt x="23" y="93"/>
                    <a:pt x="23" y="93"/>
                  </a:cubicBezTo>
                  <a:cubicBezTo>
                    <a:pt x="24" y="93"/>
                    <a:pt x="24" y="93"/>
                    <a:pt x="24" y="93"/>
                  </a:cubicBezTo>
                  <a:cubicBezTo>
                    <a:pt x="35" y="75"/>
                    <a:pt x="50" y="66"/>
                    <a:pt x="71" y="66"/>
                  </a:cubicBezTo>
                  <a:cubicBezTo>
                    <a:pt x="103" y="66"/>
                    <a:pt x="119" y="86"/>
                    <a:pt x="119" y="125"/>
                  </a:cubicBezTo>
                  <a:lnTo>
                    <a:pt x="119"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3" name="Freeform 42"/>
            <p:cNvSpPr>
              <a:spLocks noEditPoints="1"/>
            </p:cNvSpPr>
            <p:nvPr/>
          </p:nvSpPr>
          <p:spPr bwMode="black">
            <a:xfrm>
              <a:off x="2983" y="2187"/>
              <a:ext cx="270" cy="357"/>
            </a:xfrm>
            <a:custGeom>
              <a:avLst/>
              <a:gdLst>
                <a:gd name="T0" fmla="*/ 114 w 114"/>
                <a:gd name="T1" fmla="*/ 148 h 151"/>
                <a:gd name="T2" fmla="*/ 91 w 114"/>
                <a:gd name="T3" fmla="*/ 148 h 151"/>
                <a:gd name="T4" fmla="*/ 91 w 114"/>
                <a:gd name="T5" fmla="*/ 125 h 151"/>
                <a:gd name="T6" fmla="*/ 91 w 114"/>
                <a:gd name="T7" fmla="*/ 125 h 151"/>
                <a:gd name="T8" fmla="*/ 46 w 114"/>
                <a:gd name="T9" fmla="*/ 151 h 151"/>
                <a:gd name="T10" fmla="*/ 12 w 114"/>
                <a:gd name="T11" fmla="*/ 139 h 151"/>
                <a:gd name="T12" fmla="*/ 0 w 114"/>
                <a:gd name="T13" fmla="*/ 109 h 151"/>
                <a:gd name="T14" fmla="*/ 48 w 114"/>
                <a:gd name="T15" fmla="*/ 62 h 151"/>
                <a:gd name="T16" fmla="*/ 91 w 114"/>
                <a:gd name="T17" fmla="*/ 56 h 151"/>
                <a:gd name="T18" fmla="*/ 62 w 114"/>
                <a:gd name="T19" fmla="*/ 20 h 151"/>
                <a:gd name="T20" fmla="*/ 15 w 114"/>
                <a:gd name="T21" fmla="*/ 37 h 151"/>
                <a:gd name="T22" fmla="*/ 15 w 114"/>
                <a:gd name="T23" fmla="*/ 14 h 151"/>
                <a:gd name="T24" fmla="*/ 35 w 114"/>
                <a:gd name="T25" fmla="*/ 5 h 151"/>
                <a:gd name="T26" fmla="*/ 63 w 114"/>
                <a:gd name="T27" fmla="*/ 0 h 151"/>
                <a:gd name="T28" fmla="*/ 114 w 114"/>
                <a:gd name="T29" fmla="*/ 54 h 151"/>
                <a:gd name="T30" fmla="*/ 114 w 114"/>
                <a:gd name="T31" fmla="*/ 148 h 151"/>
                <a:gd name="T32" fmla="*/ 91 w 114"/>
                <a:gd name="T33" fmla="*/ 75 h 151"/>
                <a:gd name="T34" fmla="*/ 56 w 114"/>
                <a:gd name="T35" fmla="*/ 80 h 151"/>
                <a:gd name="T36" fmla="*/ 30 w 114"/>
                <a:gd name="T37" fmla="*/ 89 h 151"/>
                <a:gd name="T38" fmla="*/ 24 w 114"/>
                <a:gd name="T39" fmla="*/ 107 h 151"/>
                <a:gd name="T40" fmla="*/ 31 w 114"/>
                <a:gd name="T41" fmla="*/ 125 h 151"/>
                <a:gd name="T42" fmla="*/ 52 w 114"/>
                <a:gd name="T43" fmla="*/ 131 h 151"/>
                <a:gd name="T44" fmla="*/ 80 w 114"/>
                <a:gd name="T45" fmla="*/ 119 h 151"/>
                <a:gd name="T46" fmla="*/ 91 w 114"/>
                <a:gd name="T47" fmla="*/ 89 h 151"/>
                <a:gd name="T48" fmla="*/ 91 w 114"/>
                <a:gd name="T49"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151">
                  <a:moveTo>
                    <a:pt x="114" y="148"/>
                  </a:moveTo>
                  <a:cubicBezTo>
                    <a:pt x="91" y="148"/>
                    <a:pt x="91" y="148"/>
                    <a:pt x="91" y="148"/>
                  </a:cubicBezTo>
                  <a:cubicBezTo>
                    <a:pt x="91" y="125"/>
                    <a:pt x="91" y="125"/>
                    <a:pt x="91" y="125"/>
                  </a:cubicBezTo>
                  <a:cubicBezTo>
                    <a:pt x="91" y="125"/>
                    <a:pt x="91" y="125"/>
                    <a:pt x="91" y="125"/>
                  </a:cubicBezTo>
                  <a:cubicBezTo>
                    <a:pt x="81" y="142"/>
                    <a:pt x="66" y="151"/>
                    <a:pt x="46" y="151"/>
                  </a:cubicBezTo>
                  <a:cubicBezTo>
                    <a:pt x="32" y="151"/>
                    <a:pt x="20" y="147"/>
                    <a:pt x="12" y="139"/>
                  </a:cubicBezTo>
                  <a:cubicBezTo>
                    <a:pt x="4" y="131"/>
                    <a:pt x="0" y="122"/>
                    <a:pt x="0" y="109"/>
                  </a:cubicBezTo>
                  <a:cubicBezTo>
                    <a:pt x="0" y="82"/>
                    <a:pt x="16" y="67"/>
                    <a:pt x="48" y="62"/>
                  </a:cubicBezTo>
                  <a:cubicBezTo>
                    <a:pt x="91" y="56"/>
                    <a:pt x="91" y="56"/>
                    <a:pt x="91" y="56"/>
                  </a:cubicBezTo>
                  <a:cubicBezTo>
                    <a:pt x="91" y="32"/>
                    <a:pt x="81" y="20"/>
                    <a:pt x="62" y="20"/>
                  </a:cubicBezTo>
                  <a:cubicBezTo>
                    <a:pt x="44" y="20"/>
                    <a:pt x="29" y="26"/>
                    <a:pt x="15" y="37"/>
                  </a:cubicBezTo>
                  <a:cubicBezTo>
                    <a:pt x="15" y="14"/>
                    <a:pt x="15" y="14"/>
                    <a:pt x="15" y="14"/>
                  </a:cubicBezTo>
                  <a:cubicBezTo>
                    <a:pt x="19" y="11"/>
                    <a:pt x="26" y="8"/>
                    <a:pt x="35" y="5"/>
                  </a:cubicBezTo>
                  <a:cubicBezTo>
                    <a:pt x="45" y="2"/>
                    <a:pt x="55" y="0"/>
                    <a:pt x="63" y="0"/>
                  </a:cubicBezTo>
                  <a:cubicBezTo>
                    <a:pt x="97" y="0"/>
                    <a:pt x="114" y="18"/>
                    <a:pt x="114" y="54"/>
                  </a:cubicBezTo>
                  <a:lnTo>
                    <a:pt x="114" y="148"/>
                  </a:lnTo>
                  <a:close/>
                  <a:moveTo>
                    <a:pt x="91" y="75"/>
                  </a:moveTo>
                  <a:cubicBezTo>
                    <a:pt x="56" y="80"/>
                    <a:pt x="56" y="80"/>
                    <a:pt x="56" y="80"/>
                  </a:cubicBezTo>
                  <a:cubicBezTo>
                    <a:pt x="44" y="81"/>
                    <a:pt x="35" y="85"/>
                    <a:pt x="30" y="89"/>
                  </a:cubicBezTo>
                  <a:cubicBezTo>
                    <a:pt x="26" y="93"/>
                    <a:pt x="24" y="99"/>
                    <a:pt x="24" y="107"/>
                  </a:cubicBezTo>
                  <a:cubicBezTo>
                    <a:pt x="24" y="114"/>
                    <a:pt x="27" y="120"/>
                    <a:pt x="31" y="125"/>
                  </a:cubicBezTo>
                  <a:cubicBezTo>
                    <a:pt x="36" y="129"/>
                    <a:pt x="43" y="131"/>
                    <a:pt x="52" y="131"/>
                  </a:cubicBezTo>
                  <a:cubicBezTo>
                    <a:pt x="63" y="131"/>
                    <a:pt x="73" y="127"/>
                    <a:pt x="80" y="119"/>
                  </a:cubicBezTo>
                  <a:cubicBezTo>
                    <a:pt x="87" y="111"/>
                    <a:pt x="91" y="101"/>
                    <a:pt x="91" y="89"/>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4" name="Freeform 43"/>
            <p:cNvSpPr>
              <a:spLocks/>
            </p:cNvSpPr>
            <p:nvPr/>
          </p:nvSpPr>
          <p:spPr bwMode="black">
            <a:xfrm>
              <a:off x="3335" y="2189"/>
              <a:ext cx="177" cy="348"/>
            </a:xfrm>
            <a:custGeom>
              <a:avLst/>
              <a:gdLst>
                <a:gd name="T0" fmla="*/ 75 w 75"/>
                <a:gd name="T1" fmla="*/ 26 h 147"/>
                <a:gd name="T2" fmla="*/ 58 w 75"/>
                <a:gd name="T3" fmla="*/ 21 h 147"/>
                <a:gd name="T4" fmla="*/ 34 w 75"/>
                <a:gd name="T5" fmla="*/ 34 h 147"/>
                <a:gd name="T6" fmla="*/ 23 w 75"/>
                <a:gd name="T7" fmla="*/ 73 h 147"/>
                <a:gd name="T8" fmla="*/ 23 w 75"/>
                <a:gd name="T9" fmla="*/ 147 h 147"/>
                <a:gd name="T10" fmla="*/ 0 w 75"/>
                <a:gd name="T11" fmla="*/ 147 h 147"/>
                <a:gd name="T12" fmla="*/ 0 w 75"/>
                <a:gd name="T13" fmla="*/ 3 h 147"/>
                <a:gd name="T14" fmla="*/ 23 w 75"/>
                <a:gd name="T15" fmla="*/ 3 h 147"/>
                <a:gd name="T16" fmla="*/ 23 w 75"/>
                <a:gd name="T17" fmla="*/ 32 h 147"/>
                <a:gd name="T18" fmla="*/ 24 w 75"/>
                <a:gd name="T19" fmla="*/ 32 h 147"/>
                <a:gd name="T20" fmla="*/ 39 w 75"/>
                <a:gd name="T21" fmla="*/ 8 h 147"/>
                <a:gd name="T22" fmla="*/ 61 w 75"/>
                <a:gd name="T23" fmla="*/ 0 h 147"/>
                <a:gd name="T24" fmla="*/ 75 w 75"/>
                <a:gd name="T25" fmla="*/ 2 h 147"/>
                <a:gd name="T26" fmla="*/ 75 w 75"/>
                <a:gd name="T27" fmla="*/ 2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47">
                  <a:moveTo>
                    <a:pt x="75" y="26"/>
                  </a:moveTo>
                  <a:cubicBezTo>
                    <a:pt x="71" y="23"/>
                    <a:pt x="65" y="21"/>
                    <a:pt x="58" y="21"/>
                  </a:cubicBezTo>
                  <a:cubicBezTo>
                    <a:pt x="48" y="21"/>
                    <a:pt x="40" y="25"/>
                    <a:pt x="34" y="34"/>
                  </a:cubicBezTo>
                  <a:cubicBezTo>
                    <a:pt x="27" y="43"/>
                    <a:pt x="23" y="56"/>
                    <a:pt x="23" y="73"/>
                  </a:cubicBezTo>
                  <a:cubicBezTo>
                    <a:pt x="23" y="147"/>
                    <a:pt x="23" y="147"/>
                    <a:pt x="23" y="147"/>
                  </a:cubicBezTo>
                  <a:cubicBezTo>
                    <a:pt x="0" y="147"/>
                    <a:pt x="0" y="147"/>
                    <a:pt x="0" y="147"/>
                  </a:cubicBezTo>
                  <a:cubicBezTo>
                    <a:pt x="0" y="3"/>
                    <a:pt x="0" y="3"/>
                    <a:pt x="0" y="3"/>
                  </a:cubicBezTo>
                  <a:cubicBezTo>
                    <a:pt x="23" y="3"/>
                    <a:pt x="23" y="3"/>
                    <a:pt x="23" y="3"/>
                  </a:cubicBezTo>
                  <a:cubicBezTo>
                    <a:pt x="23" y="32"/>
                    <a:pt x="23" y="32"/>
                    <a:pt x="23" y="32"/>
                  </a:cubicBezTo>
                  <a:cubicBezTo>
                    <a:pt x="24" y="32"/>
                    <a:pt x="24" y="32"/>
                    <a:pt x="24" y="32"/>
                  </a:cubicBezTo>
                  <a:cubicBezTo>
                    <a:pt x="27" y="22"/>
                    <a:pt x="32" y="14"/>
                    <a:pt x="39" y="8"/>
                  </a:cubicBezTo>
                  <a:cubicBezTo>
                    <a:pt x="46" y="3"/>
                    <a:pt x="53" y="0"/>
                    <a:pt x="61" y="0"/>
                  </a:cubicBezTo>
                  <a:cubicBezTo>
                    <a:pt x="67" y="0"/>
                    <a:pt x="72" y="1"/>
                    <a:pt x="75" y="2"/>
                  </a:cubicBezTo>
                  <a:lnTo>
                    <a:pt x="7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5" name="Freeform 44"/>
            <p:cNvSpPr>
              <a:spLocks noEditPoints="1"/>
            </p:cNvSpPr>
            <p:nvPr/>
          </p:nvSpPr>
          <p:spPr bwMode="black">
            <a:xfrm>
              <a:off x="3527" y="2187"/>
              <a:ext cx="295" cy="357"/>
            </a:xfrm>
            <a:custGeom>
              <a:avLst/>
              <a:gdLst>
                <a:gd name="T0" fmla="*/ 125 w 125"/>
                <a:gd name="T1" fmla="*/ 81 h 151"/>
                <a:gd name="T2" fmla="*/ 24 w 125"/>
                <a:gd name="T3" fmla="*/ 81 h 151"/>
                <a:gd name="T4" fmla="*/ 37 w 125"/>
                <a:gd name="T5" fmla="*/ 118 h 151"/>
                <a:gd name="T6" fmla="*/ 71 w 125"/>
                <a:gd name="T7" fmla="*/ 131 h 151"/>
                <a:gd name="T8" fmla="*/ 115 w 125"/>
                <a:gd name="T9" fmla="*/ 116 h 151"/>
                <a:gd name="T10" fmla="*/ 115 w 125"/>
                <a:gd name="T11" fmla="*/ 137 h 151"/>
                <a:gd name="T12" fmla="*/ 65 w 125"/>
                <a:gd name="T13" fmla="*/ 151 h 151"/>
                <a:gd name="T14" fmla="*/ 18 w 125"/>
                <a:gd name="T15" fmla="*/ 133 h 151"/>
                <a:gd name="T16" fmla="*/ 0 w 125"/>
                <a:gd name="T17" fmla="*/ 76 h 151"/>
                <a:gd name="T18" fmla="*/ 20 w 125"/>
                <a:gd name="T19" fmla="*/ 20 h 151"/>
                <a:gd name="T20" fmla="*/ 66 w 125"/>
                <a:gd name="T21" fmla="*/ 0 h 151"/>
                <a:gd name="T22" fmla="*/ 111 w 125"/>
                <a:gd name="T23" fmla="*/ 20 h 151"/>
                <a:gd name="T24" fmla="*/ 125 w 125"/>
                <a:gd name="T25" fmla="*/ 69 h 151"/>
                <a:gd name="T26" fmla="*/ 125 w 125"/>
                <a:gd name="T27" fmla="*/ 81 h 151"/>
                <a:gd name="T28" fmla="*/ 102 w 125"/>
                <a:gd name="T29" fmla="*/ 62 h 151"/>
                <a:gd name="T30" fmla="*/ 92 w 125"/>
                <a:gd name="T31" fmla="*/ 31 h 151"/>
                <a:gd name="T32" fmla="*/ 66 w 125"/>
                <a:gd name="T33" fmla="*/ 20 h 151"/>
                <a:gd name="T34" fmla="*/ 38 w 125"/>
                <a:gd name="T35" fmla="*/ 31 h 151"/>
                <a:gd name="T36" fmla="*/ 24 w 125"/>
                <a:gd name="T37" fmla="*/ 62 h 151"/>
                <a:gd name="T38" fmla="*/ 102 w 125"/>
                <a:gd name="T39" fmla="*/ 6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6"/>
                  </a:cubicBezTo>
                  <a:cubicBezTo>
                    <a:pt x="115" y="137"/>
                    <a:pt x="115" y="137"/>
                    <a:pt x="115" y="137"/>
                  </a:cubicBezTo>
                  <a:cubicBezTo>
                    <a:pt x="103" y="146"/>
                    <a:pt x="86" y="151"/>
                    <a:pt x="65" y="151"/>
                  </a:cubicBezTo>
                  <a:cubicBezTo>
                    <a:pt x="45" y="151"/>
                    <a:pt x="30" y="145"/>
                    <a:pt x="18" y="133"/>
                  </a:cubicBezTo>
                  <a:cubicBezTo>
                    <a:pt x="6" y="119"/>
                    <a:pt x="0" y="101"/>
                    <a:pt x="0" y="76"/>
                  </a:cubicBezTo>
                  <a:cubicBezTo>
                    <a:pt x="0" y="53"/>
                    <a:pt x="6" y="34"/>
                    <a:pt x="20" y="20"/>
                  </a:cubicBezTo>
                  <a:cubicBezTo>
                    <a:pt x="32" y="7"/>
                    <a:pt x="48" y="0"/>
                    <a:pt x="66" y="0"/>
                  </a:cubicBezTo>
                  <a:cubicBezTo>
                    <a:pt x="85" y="0"/>
                    <a:pt x="100" y="7"/>
                    <a:pt x="111" y="20"/>
                  </a:cubicBezTo>
                  <a:cubicBezTo>
                    <a:pt x="120" y="32"/>
                    <a:pt x="125" y="48"/>
                    <a:pt x="125" y="69"/>
                  </a:cubicBezTo>
                  <a:lnTo>
                    <a:pt x="125" y="81"/>
                  </a:lnTo>
                  <a:close/>
                  <a:moveTo>
                    <a:pt x="102" y="62"/>
                  </a:moveTo>
                  <a:cubicBezTo>
                    <a:pt x="101" y="49"/>
                    <a:pt x="98" y="38"/>
                    <a:pt x="92" y="31"/>
                  </a:cubicBezTo>
                  <a:cubicBezTo>
                    <a:pt x="86" y="24"/>
                    <a:pt x="77" y="20"/>
                    <a:pt x="66" y="20"/>
                  </a:cubicBezTo>
                  <a:cubicBezTo>
                    <a:pt x="55" y="20"/>
                    <a:pt x="46" y="24"/>
                    <a:pt x="38" y="31"/>
                  </a:cubicBezTo>
                  <a:cubicBezTo>
                    <a:pt x="30" y="39"/>
                    <a:pt x="26" y="49"/>
                    <a:pt x="24" y="62"/>
                  </a:cubicBezTo>
                  <a:lnTo>
                    <a:pt x="10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6" name="Freeform 45"/>
            <p:cNvSpPr>
              <a:spLocks noEditPoints="1"/>
            </p:cNvSpPr>
            <p:nvPr/>
          </p:nvSpPr>
          <p:spPr bwMode="black">
            <a:xfrm>
              <a:off x="3888" y="2060"/>
              <a:ext cx="293" cy="477"/>
            </a:xfrm>
            <a:custGeom>
              <a:avLst/>
              <a:gdLst>
                <a:gd name="T0" fmla="*/ 124 w 124"/>
                <a:gd name="T1" fmla="*/ 60 h 202"/>
                <a:gd name="T2" fmla="*/ 106 w 124"/>
                <a:gd name="T3" fmla="*/ 106 h 202"/>
                <a:gd name="T4" fmla="*/ 51 w 124"/>
                <a:gd name="T5" fmla="*/ 125 h 202"/>
                <a:gd name="T6" fmla="*/ 24 w 124"/>
                <a:gd name="T7" fmla="*/ 125 h 202"/>
                <a:gd name="T8" fmla="*/ 24 w 124"/>
                <a:gd name="T9" fmla="*/ 202 h 202"/>
                <a:gd name="T10" fmla="*/ 0 w 124"/>
                <a:gd name="T11" fmla="*/ 202 h 202"/>
                <a:gd name="T12" fmla="*/ 0 w 124"/>
                <a:gd name="T13" fmla="*/ 0 h 202"/>
                <a:gd name="T14" fmla="*/ 56 w 124"/>
                <a:gd name="T15" fmla="*/ 0 h 202"/>
                <a:gd name="T16" fmla="*/ 106 w 124"/>
                <a:gd name="T17" fmla="*/ 16 h 202"/>
                <a:gd name="T18" fmla="*/ 124 w 124"/>
                <a:gd name="T19" fmla="*/ 60 h 202"/>
                <a:gd name="T20" fmla="*/ 99 w 124"/>
                <a:gd name="T21" fmla="*/ 61 h 202"/>
                <a:gd name="T22" fmla="*/ 52 w 124"/>
                <a:gd name="T23" fmla="*/ 21 h 202"/>
                <a:gd name="T24" fmla="*/ 24 w 124"/>
                <a:gd name="T25" fmla="*/ 21 h 202"/>
                <a:gd name="T26" fmla="*/ 24 w 124"/>
                <a:gd name="T27" fmla="*/ 104 h 202"/>
                <a:gd name="T28" fmla="*/ 49 w 124"/>
                <a:gd name="T29" fmla="*/ 104 h 202"/>
                <a:gd name="T30" fmla="*/ 86 w 124"/>
                <a:gd name="T31" fmla="*/ 93 h 202"/>
                <a:gd name="T32" fmla="*/ 99 w 124"/>
                <a:gd name="T33" fmla="*/ 6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202">
                  <a:moveTo>
                    <a:pt x="124" y="60"/>
                  </a:moveTo>
                  <a:cubicBezTo>
                    <a:pt x="124" y="78"/>
                    <a:pt x="118" y="94"/>
                    <a:pt x="106" y="106"/>
                  </a:cubicBezTo>
                  <a:cubicBezTo>
                    <a:pt x="92" y="119"/>
                    <a:pt x="74" y="125"/>
                    <a:pt x="51" y="125"/>
                  </a:cubicBezTo>
                  <a:cubicBezTo>
                    <a:pt x="24" y="125"/>
                    <a:pt x="24" y="125"/>
                    <a:pt x="24" y="125"/>
                  </a:cubicBezTo>
                  <a:cubicBezTo>
                    <a:pt x="24" y="202"/>
                    <a:pt x="24" y="202"/>
                    <a:pt x="24" y="202"/>
                  </a:cubicBezTo>
                  <a:cubicBezTo>
                    <a:pt x="0" y="202"/>
                    <a:pt x="0" y="202"/>
                    <a:pt x="0" y="202"/>
                  </a:cubicBezTo>
                  <a:cubicBezTo>
                    <a:pt x="0" y="0"/>
                    <a:pt x="0" y="0"/>
                    <a:pt x="0" y="0"/>
                  </a:cubicBezTo>
                  <a:cubicBezTo>
                    <a:pt x="56" y="0"/>
                    <a:pt x="56" y="0"/>
                    <a:pt x="56" y="0"/>
                  </a:cubicBezTo>
                  <a:cubicBezTo>
                    <a:pt x="78" y="0"/>
                    <a:pt x="94" y="5"/>
                    <a:pt x="106" y="16"/>
                  </a:cubicBezTo>
                  <a:cubicBezTo>
                    <a:pt x="118" y="26"/>
                    <a:pt x="124" y="41"/>
                    <a:pt x="124" y="60"/>
                  </a:cubicBezTo>
                  <a:close/>
                  <a:moveTo>
                    <a:pt x="99" y="61"/>
                  </a:moveTo>
                  <a:cubicBezTo>
                    <a:pt x="99" y="35"/>
                    <a:pt x="83" y="21"/>
                    <a:pt x="52" y="21"/>
                  </a:cubicBezTo>
                  <a:cubicBezTo>
                    <a:pt x="24" y="21"/>
                    <a:pt x="24" y="21"/>
                    <a:pt x="24" y="21"/>
                  </a:cubicBezTo>
                  <a:cubicBezTo>
                    <a:pt x="24" y="104"/>
                    <a:pt x="24" y="104"/>
                    <a:pt x="24" y="104"/>
                  </a:cubicBezTo>
                  <a:cubicBezTo>
                    <a:pt x="49" y="104"/>
                    <a:pt x="49" y="104"/>
                    <a:pt x="49" y="104"/>
                  </a:cubicBezTo>
                  <a:cubicBezTo>
                    <a:pt x="65" y="104"/>
                    <a:pt x="78" y="100"/>
                    <a:pt x="86" y="93"/>
                  </a:cubicBezTo>
                  <a:cubicBezTo>
                    <a:pt x="95" y="85"/>
                    <a:pt x="99" y="75"/>
                    <a:pt x="9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7" name="Freeform 46"/>
            <p:cNvSpPr>
              <a:spLocks noEditPoints="1"/>
            </p:cNvSpPr>
            <p:nvPr/>
          </p:nvSpPr>
          <p:spPr bwMode="black">
            <a:xfrm>
              <a:off x="4216" y="2187"/>
              <a:ext cx="336" cy="357"/>
            </a:xfrm>
            <a:custGeom>
              <a:avLst/>
              <a:gdLst>
                <a:gd name="T0" fmla="*/ 142 w 142"/>
                <a:gd name="T1" fmla="*/ 75 h 151"/>
                <a:gd name="T2" fmla="*/ 122 w 142"/>
                <a:gd name="T3" fmla="*/ 130 h 151"/>
                <a:gd name="T4" fmla="*/ 70 w 142"/>
                <a:gd name="T5" fmla="*/ 151 h 151"/>
                <a:gd name="T6" fmla="*/ 19 w 142"/>
                <a:gd name="T7" fmla="*/ 130 h 151"/>
                <a:gd name="T8" fmla="*/ 0 w 142"/>
                <a:gd name="T9" fmla="*/ 77 h 151"/>
                <a:gd name="T10" fmla="*/ 21 w 142"/>
                <a:gd name="T11" fmla="*/ 19 h 151"/>
                <a:gd name="T12" fmla="*/ 73 w 142"/>
                <a:gd name="T13" fmla="*/ 0 h 151"/>
                <a:gd name="T14" fmla="*/ 124 w 142"/>
                <a:gd name="T15" fmla="*/ 20 h 151"/>
                <a:gd name="T16" fmla="*/ 142 w 142"/>
                <a:gd name="T17" fmla="*/ 75 h 151"/>
                <a:gd name="T18" fmla="*/ 118 w 142"/>
                <a:gd name="T19" fmla="*/ 76 h 151"/>
                <a:gd name="T20" fmla="*/ 106 w 142"/>
                <a:gd name="T21" fmla="*/ 34 h 151"/>
                <a:gd name="T22" fmla="*/ 72 w 142"/>
                <a:gd name="T23" fmla="*/ 20 h 151"/>
                <a:gd name="T24" fmla="*/ 37 w 142"/>
                <a:gd name="T25" fmla="*/ 34 h 151"/>
                <a:gd name="T26" fmla="*/ 24 w 142"/>
                <a:gd name="T27" fmla="*/ 76 h 151"/>
                <a:gd name="T28" fmla="*/ 37 w 142"/>
                <a:gd name="T29" fmla="*/ 117 h 151"/>
                <a:gd name="T30" fmla="*/ 72 w 142"/>
                <a:gd name="T31" fmla="*/ 131 h 151"/>
                <a:gd name="T32" fmla="*/ 107 w 142"/>
                <a:gd name="T33" fmla="*/ 117 h 151"/>
                <a:gd name="T34" fmla="*/ 118 w 142"/>
                <a:gd name="T35"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51">
                  <a:moveTo>
                    <a:pt x="142" y="75"/>
                  </a:moveTo>
                  <a:cubicBezTo>
                    <a:pt x="142" y="98"/>
                    <a:pt x="135" y="116"/>
                    <a:pt x="122" y="130"/>
                  </a:cubicBezTo>
                  <a:cubicBezTo>
                    <a:pt x="109" y="144"/>
                    <a:pt x="92" y="151"/>
                    <a:pt x="70" y="151"/>
                  </a:cubicBezTo>
                  <a:cubicBezTo>
                    <a:pt x="48" y="151"/>
                    <a:pt x="31" y="144"/>
                    <a:pt x="19" y="130"/>
                  </a:cubicBezTo>
                  <a:cubicBezTo>
                    <a:pt x="6" y="117"/>
                    <a:pt x="0" y="99"/>
                    <a:pt x="0" y="77"/>
                  </a:cubicBezTo>
                  <a:cubicBezTo>
                    <a:pt x="0" y="52"/>
                    <a:pt x="7" y="33"/>
                    <a:pt x="21" y="19"/>
                  </a:cubicBezTo>
                  <a:cubicBezTo>
                    <a:pt x="34" y="6"/>
                    <a:pt x="52" y="0"/>
                    <a:pt x="73" y="0"/>
                  </a:cubicBezTo>
                  <a:cubicBezTo>
                    <a:pt x="95" y="0"/>
                    <a:pt x="112" y="7"/>
                    <a:pt x="124" y="20"/>
                  </a:cubicBezTo>
                  <a:cubicBezTo>
                    <a:pt x="136" y="33"/>
                    <a:pt x="142" y="52"/>
                    <a:pt x="142" y="75"/>
                  </a:cubicBezTo>
                  <a:close/>
                  <a:moveTo>
                    <a:pt x="118" y="76"/>
                  </a:moveTo>
                  <a:cubicBezTo>
                    <a:pt x="118" y="57"/>
                    <a:pt x="114" y="43"/>
                    <a:pt x="106" y="34"/>
                  </a:cubicBezTo>
                  <a:cubicBezTo>
                    <a:pt x="98" y="24"/>
                    <a:pt x="86" y="20"/>
                    <a:pt x="72" y="20"/>
                  </a:cubicBezTo>
                  <a:cubicBezTo>
                    <a:pt x="57" y="20"/>
                    <a:pt x="46" y="24"/>
                    <a:pt x="37" y="34"/>
                  </a:cubicBezTo>
                  <a:cubicBezTo>
                    <a:pt x="28" y="44"/>
                    <a:pt x="24" y="58"/>
                    <a:pt x="24" y="76"/>
                  </a:cubicBezTo>
                  <a:cubicBezTo>
                    <a:pt x="24" y="94"/>
                    <a:pt x="28" y="107"/>
                    <a:pt x="37" y="117"/>
                  </a:cubicBezTo>
                  <a:cubicBezTo>
                    <a:pt x="46" y="127"/>
                    <a:pt x="57" y="131"/>
                    <a:pt x="72" y="131"/>
                  </a:cubicBezTo>
                  <a:cubicBezTo>
                    <a:pt x="87" y="131"/>
                    <a:pt x="99" y="126"/>
                    <a:pt x="107" y="117"/>
                  </a:cubicBezTo>
                  <a:cubicBezTo>
                    <a:pt x="114" y="107"/>
                    <a:pt x="118" y="93"/>
                    <a:pt x="11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8" name="Freeform 47"/>
            <p:cNvSpPr>
              <a:spLocks noEditPoints="1"/>
            </p:cNvSpPr>
            <p:nvPr/>
          </p:nvSpPr>
          <p:spPr bwMode="black">
            <a:xfrm>
              <a:off x="4608" y="2038"/>
              <a:ext cx="71" cy="499"/>
            </a:xfrm>
            <a:custGeom>
              <a:avLst/>
              <a:gdLst>
                <a:gd name="T0" fmla="*/ 30 w 30"/>
                <a:gd name="T1" fmla="*/ 15 h 211"/>
                <a:gd name="T2" fmla="*/ 25 w 30"/>
                <a:gd name="T3" fmla="*/ 26 h 211"/>
                <a:gd name="T4" fmla="*/ 15 w 30"/>
                <a:gd name="T5" fmla="*/ 30 h 211"/>
                <a:gd name="T6" fmla="*/ 4 w 30"/>
                <a:gd name="T7" fmla="*/ 26 h 211"/>
                <a:gd name="T8" fmla="*/ 0 w 30"/>
                <a:gd name="T9" fmla="*/ 15 h 211"/>
                <a:gd name="T10" fmla="*/ 4 w 30"/>
                <a:gd name="T11" fmla="*/ 4 h 211"/>
                <a:gd name="T12" fmla="*/ 15 w 30"/>
                <a:gd name="T13" fmla="*/ 0 h 211"/>
                <a:gd name="T14" fmla="*/ 25 w 30"/>
                <a:gd name="T15" fmla="*/ 4 h 211"/>
                <a:gd name="T16" fmla="*/ 30 w 30"/>
                <a:gd name="T17" fmla="*/ 15 h 211"/>
                <a:gd name="T18" fmla="*/ 26 w 30"/>
                <a:gd name="T19" fmla="*/ 211 h 211"/>
                <a:gd name="T20" fmla="*/ 3 w 30"/>
                <a:gd name="T21" fmla="*/ 211 h 211"/>
                <a:gd name="T22" fmla="*/ 3 w 30"/>
                <a:gd name="T23" fmla="*/ 67 h 211"/>
                <a:gd name="T24" fmla="*/ 26 w 30"/>
                <a:gd name="T25" fmla="*/ 67 h 211"/>
                <a:gd name="T26" fmla="*/ 26 w 30"/>
                <a:gd name="T27"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11">
                  <a:moveTo>
                    <a:pt x="30" y="15"/>
                  </a:moveTo>
                  <a:cubicBezTo>
                    <a:pt x="30" y="19"/>
                    <a:pt x="28" y="23"/>
                    <a:pt x="25" y="26"/>
                  </a:cubicBezTo>
                  <a:cubicBezTo>
                    <a:pt x="23" y="29"/>
                    <a:pt x="19" y="30"/>
                    <a:pt x="15" y="30"/>
                  </a:cubicBezTo>
                  <a:cubicBezTo>
                    <a:pt x="11" y="30"/>
                    <a:pt x="7" y="29"/>
                    <a:pt x="4" y="26"/>
                  </a:cubicBezTo>
                  <a:cubicBezTo>
                    <a:pt x="1" y="23"/>
                    <a:pt x="0" y="19"/>
                    <a:pt x="0" y="15"/>
                  </a:cubicBezTo>
                  <a:cubicBezTo>
                    <a:pt x="0" y="11"/>
                    <a:pt x="1" y="7"/>
                    <a:pt x="4" y="4"/>
                  </a:cubicBezTo>
                  <a:cubicBezTo>
                    <a:pt x="7" y="1"/>
                    <a:pt x="11" y="0"/>
                    <a:pt x="15" y="0"/>
                  </a:cubicBezTo>
                  <a:cubicBezTo>
                    <a:pt x="19" y="0"/>
                    <a:pt x="23" y="1"/>
                    <a:pt x="25" y="4"/>
                  </a:cubicBezTo>
                  <a:cubicBezTo>
                    <a:pt x="28" y="7"/>
                    <a:pt x="30" y="11"/>
                    <a:pt x="30" y="15"/>
                  </a:cubicBezTo>
                  <a:close/>
                  <a:moveTo>
                    <a:pt x="26" y="211"/>
                  </a:moveTo>
                  <a:cubicBezTo>
                    <a:pt x="3" y="211"/>
                    <a:pt x="3" y="211"/>
                    <a:pt x="3" y="211"/>
                  </a:cubicBezTo>
                  <a:cubicBezTo>
                    <a:pt x="3" y="67"/>
                    <a:pt x="3" y="67"/>
                    <a:pt x="3" y="67"/>
                  </a:cubicBezTo>
                  <a:cubicBezTo>
                    <a:pt x="26" y="67"/>
                    <a:pt x="26" y="67"/>
                    <a:pt x="26" y="67"/>
                  </a:cubicBezTo>
                  <a:lnTo>
                    <a:pt x="26"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9" name="Freeform 48"/>
            <p:cNvSpPr>
              <a:spLocks/>
            </p:cNvSpPr>
            <p:nvPr/>
          </p:nvSpPr>
          <p:spPr bwMode="black">
            <a:xfrm>
              <a:off x="4760" y="2187"/>
              <a:ext cx="283" cy="350"/>
            </a:xfrm>
            <a:custGeom>
              <a:avLst/>
              <a:gdLst>
                <a:gd name="T0" fmla="*/ 120 w 120"/>
                <a:gd name="T1" fmla="*/ 148 h 148"/>
                <a:gd name="T2" fmla="*/ 96 w 120"/>
                <a:gd name="T3" fmla="*/ 148 h 148"/>
                <a:gd name="T4" fmla="*/ 96 w 120"/>
                <a:gd name="T5" fmla="*/ 65 h 148"/>
                <a:gd name="T6" fmla="*/ 63 w 120"/>
                <a:gd name="T7" fmla="*/ 20 h 148"/>
                <a:gd name="T8" fmla="*/ 34 w 120"/>
                <a:gd name="T9" fmla="*/ 33 h 148"/>
                <a:gd name="T10" fmla="*/ 23 w 120"/>
                <a:gd name="T11" fmla="*/ 65 h 148"/>
                <a:gd name="T12" fmla="*/ 23 w 120"/>
                <a:gd name="T13" fmla="*/ 148 h 148"/>
                <a:gd name="T14" fmla="*/ 0 w 120"/>
                <a:gd name="T15" fmla="*/ 148 h 148"/>
                <a:gd name="T16" fmla="*/ 0 w 120"/>
                <a:gd name="T17" fmla="*/ 4 h 148"/>
                <a:gd name="T18" fmla="*/ 23 w 120"/>
                <a:gd name="T19" fmla="*/ 4 h 148"/>
                <a:gd name="T20" fmla="*/ 23 w 120"/>
                <a:gd name="T21" fmla="*/ 27 h 148"/>
                <a:gd name="T22" fmla="*/ 24 w 120"/>
                <a:gd name="T23" fmla="*/ 27 h 148"/>
                <a:gd name="T24" fmla="*/ 71 w 120"/>
                <a:gd name="T25" fmla="*/ 0 h 148"/>
                <a:gd name="T26" fmla="*/ 107 w 120"/>
                <a:gd name="T27" fmla="*/ 16 h 148"/>
                <a:gd name="T28" fmla="*/ 120 w 120"/>
                <a:gd name="T29" fmla="*/ 59 h 148"/>
                <a:gd name="T30" fmla="*/ 120 w 120"/>
                <a:gd name="T31"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48">
                  <a:moveTo>
                    <a:pt x="120" y="148"/>
                  </a:moveTo>
                  <a:cubicBezTo>
                    <a:pt x="96" y="148"/>
                    <a:pt x="96" y="148"/>
                    <a:pt x="96" y="148"/>
                  </a:cubicBezTo>
                  <a:cubicBezTo>
                    <a:pt x="96" y="65"/>
                    <a:pt x="96" y="65"/>
                    <a:pt x="96" y="65"/>
                  </a:cubicBezTo>
                  <a:cubicBezTo>
                    <a:pt x="96" y="35"/>
                    <a:pt x="85" y="20"/>
                    <a:pt x="63" y="20"/>
                  </a:cubicBezTo>
                  <a:cubicBezTo>
                    <a:pt x="51" y="20"/>
                    <a:pt x="42" y="24"/>
                    <a:pt x="34" y="33"/>
                  </a:cubicBezTo>
                  <a:cubicBezTo>
                    <a:pt x="27" y="41"/>
                    <a:pt x="23" y="52"/>
                    <a:pt x="23" y="65"/>
                  </a:cubicBezTo>
                  <a:cubicBezTo>
                    <a:pt x="23" y="148"/>
                    <a:pt x="23" y="148"/>
                    <a:pt x="23" y="148"/>
                  </a:cubicBezTo>
                  <a:cubicBezTo>
                    <a:pt x="0" y="148"/>
                    <a:pt x="0" y="148"/>
                    <a:pt x="0" y="148"/>
                  </a:cubicBezTo>
                  <a:cubicBezTo>
                    <a:pt x="0" y="4"/>
                    <a:pt x="0" y="4"/>
                    <a:pt x="0" y="4"/>
                  </a:cubicBezTo>
                  <a:cubicBezTo>
                    <a:pt x="23" y="4"/>
                    <a:pt x="23" y="4"/>
                    <a:pt x="23" y="4"/>
                  </a:cubicBezTo>
                  <a:cubicBezTo>
                    <a:pt x="23" y="27"/>
                    <a:pt x="23" y="27"/>
                    <a:pt x="23" y="27"/>
                  </a:cubicBezTo>
                  <a:cubicBezTo>
                    <a:pt x="24" y="27"/>
                    <a:pt x="24" y="27"/>
                    <a:pt x="24" y="27"/>
                  </a:cubicBezTo>
                  <a:cubicBezTo>
                    <a:pt x="34" y="9"/>
                    <a:pt x="50" y="0"/>
                    <a:pt x="71" y="0"/>
                  </a:cubicBezTo>
                  <a:cubicBezTo>
                    <a:pt x="87" y="0"/>
                    <a:pt x="99" y="5"/>
                    <a:pt x="107" y="16"/>
                  </a:cubicBezTo>
                  <a:cubicBezTo>
                    <a:pt x="115" y="26"/>
                    <a:pt x="120" y="40"/>
                    <a:pt x="120" y="59"/>
                  </a:cubicBezTo>
                  <a:lnTo>
                    <a:pt x="120"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0" name="Freeform 49"/>
            <p:cNvSpPr>
              <a:spLocks/>
            </p:cNvSpPr>
            <p:nvPr/>
          </p:nvSpPr>
          <p:spPr bwMode="black">
            <a:xfrm>
              <a:off x="5083" y="2095"/>
              <a:ext cx="199" cy="449"/>
            </a:xfrm>
            <a:custGeom>
              <a:avLst/>
              <a:gdLst>
                <a:gd name="T0" fmla="*/ 84 w 84"/>
                <a:gd name="T1" fmla="*/ 185 h 190"/>
                <a:gd name="T2" fmla="*/ 63 w 84"/>
                <a:gd name="T3" fmla="*/ 190 h 190"/>
                <a:gd name="T4" fmla="*/ 25 w 84"/>
                <a:gd name="T5" fmla="*/ 147 h 190"/>
                <a:gd name="T6" fmla="*/ 25 w 84"/>
                <a:gd name="T7" fmla="*/ 62 h 190"/>
                <a:gd name="T8" fmla="*/ 0 w 84"/>
                <a:gd name="T9" fmla="*/ 62 h 190"/>
                <a:gd name="T10" fmla="*/ 0 w 84"/>
                <a:gd name="T11" fmla="*/ 43 h 190"/>
                <a:gd name="T12" fmla="*/ 25 w 84"/>
                <a:gd name="T13" fmla="*/ 43 h 190"/>
                <a:gd name="T14" fmla="*/ 25 w 84"/>
                <a:gd name="T15" fmla="*/ 7 h 190"/>
                <a:gd name="T16" fmla="*/ 48 w 84"/>
                <a:gd name="T17" fmla="*/ 0 h 190"/>
                <a:gd name="T18" fmla="*/ 48 w 84"/>
                <a:gd name="T19" fmla="*/ 43 h 190"/>
                <a:gd name="T20" fmla="*/ 84 w 84"/>
                <a:gd name="T21" fmla="*/ 43 h 190"/>
                <a:gd name="T22" fmla="*/ 84 w 84"/>
                <a:gd name="T23" fmla="*/ 62 h 190"/>
                <a:gd name="T24" fmla="*/ 48 w 84"/>
                <a:gd name="T25" fmla="*/ 62 h 190"/>
                <a:gd name="T26" fmla="*/ 48 w 84"/>
                <a:gd name="T27" fmla="*/ 143 h 190"/>
                <a:gd name="T28" fmla="*/ 53 w 84"/>
                <a:gd name="T29" fmla="*/ 164 h 190"/>
                <a:gd name="T30" fmla="*/ 69 w 84"/>
                <a:gd name="T31" fmla="*/ 170 h 190"/>
                <a:gd name="T32" fmla="*/ 84 w 84"/>
                <a:gd name="T33" fmla="*/ 165 h 190"/>
                <a:gd name="T34" fmla="*/ 84 w 84"/>
                <a:gd name="T35" fmla="*/ 1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0">
                  <a:moveTo>
                    <a:pt x="84" y="185"/>
                  </a:moveTo>
                  <a:cubicBezTo>
                    <a:pt x="79" y="188"/>
                    <a:pt x="72" y="190"/>
                    <a:pt x="63" y="190"/>
                  </a:cubicBezTo>
                  <a:cubicBezTo>
                    <a:pt x="37" y="190"/>
                    <a:pt x="25" y="176"/>
                    <a:pt x="25" y="147"/>
                  </a:cubicBezTo>
                  <a:cubicBezTo>
                    <a:pt x="25" y="62"/>
                    <a:pt x="25" y="62"/>
                    <a:pt x="25" y="62"/>
                  </a:cubicBezTo>
                  <a:cubicBezTo>
                    <a:pt x="0" y="62"/>
                    <a:pt x="0" y="62"/>
                    <a:pt x="0" y="62"/>
                  </a:cubicBezTo>
                  <a:cubicBezTo>
                    <a:pt x="0" y="43"/>
                    <a:pt x="0" y="43"/>
                    <a:pt x="0" y="43"/>
                  </a:cubicBezTo>
                  <a:cubicBezTo>
                    <a:pt x="25" y="43"/>
                    <a:pt x="25" y="43"/>
                    <a:pt x="25" y="43"/>
                  </a:cubicBezTo>
                  <a:cubicBezTo>
                    <a:pt x="25" y="7"/>
                    <a:pt x="25" y="7"/>
                    <a:pt x="25" y="7"/>
                  </a:cubicBezTo>
                  <a:cubicBezTo>
                    <a:pt x="32" y="5"/>
                    <a:pt x="40" y="3"/>
                    <a:pt x="48" y="0"/>
                  </a:cubicBezTo>
                  <a:cubicBezTo>
                    <a:pt x="48" y="43"/>
                    <a:pt x="48" y="43"/>
                    <a:pt x="48" y="43"/>
                  </a:cubicBezTo>
                  <a:cubicBezTo>
                    <a:pt x="84" y="43"/>
                    <a:pt x="84" y="43"/>
                    <a:pt x="84" y="43"/>
                  </a:cubicBezTo>
                  <a:cubicBezTo>
                    <a:pt x="84" y="62"/>
                    <a:pt x="84" y="62"/>
                    <a:pt x="84" y="62"/>
                  </a:cubicBezTo>
                  <a:cubicBezTo>
                    <a:pt x="48" y="62"/>
                    <a:pt x="48" y="62"/>
                    <a:pt x="48" y="62"/>
                  </a:cubicBezTo>
                  <a:cubicBezTo>
                    <a:pt x="48" y="143"/>
                    <a:pt x="48" y="143"/>
                    <a:pt x="48" y="143"/>
                  </a:cubicBezTo>
                  <a:cubicBezTo>
                    <a:pt x="48" y="153"/>
                    <a:pt x="50" y="160"/>
                    <a:pt x="53" y="164"/>
                  </a:cubicBezTo>
                  <a:cubicBezTo>
                    <a:pt x="56" y="168"/>
                    <a:pt x="62" y="170"/>
                    <a:pt x="69" y="170"/>
                  </a:cubicBezTo>
                  <a:cubicBezTo>
                    <a:pt x="75" y="170"/>
                    <a:pt x="80" y="169"/>
                    <a:pt x="84" y="165"/>
                  </a:cubicBezTo>
                  <a:lnTo>
                    <a:pt x="84"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1" name="Freeform 50"/>
            <p:cNvSpPr>
              <a:spLocks noEditPoints="1"/>
            </p:cNvSpPr>
            <p:nvPr/>
          </p:nvSpPr>
          <p:spPr bwMode="black">
            <a:xfrm>
              <a:off x="5303" y="2185"/>
              <a:ext cx="71" cy="68"/>
            </a:xfrm>
            <a:custGeom>
              <a:avLst/>
              <a:gdLst>
                <a:gd name="T0" fmla="*/ 30 w 30"/>
                <a:gd name="T1" fmla="*/ 15 h 29"/>
                <a:gd name="T2" fmla="*/ 25 w 30"/>
                <a:gd name="T3" fmla="*/ 25 h 29"/>
                <a:gd name="T4" fmla="*/ 15 w 30"/>
                <a:gd name="T5" fmla="*/ 29 h 29"/>
                <a:gd name="T6" fmla="*/ 4 w 30"/>
                <a:gd name="T7" fmla="*/ 25 h 29"/>
                <a:gd name="T8" fmla="*/ 0 w 30"/>
                <a:gd name="T9" fmla="*/ 15 h 29"/>
                <a:gd name="T10" fmla="*/ 5 w 30"/>
                <a:gd name="T11" fmla="*/ 4 h 29"/>
                <a:gd name="T12" fmla="*/ 15 w 30"/>
                <a:gd name="T13" fmla="*/ 0 h 29"/>
                <a:gd name="T14" fmla="*/ 25 w 30"/>
                <a:gd name="T15" fmla="*/ 4 h 29"/>
                <a:gd name="T16" fmla="*/ 30 w 30"/>
                <a:gd name="T17" fmla="*/ 15 h 29"/>
                <a:gd name="T18" fmla="*/ 28 w 30"/>
                <a:gd name="T19" fmla="*/ 15 h 29"/>
                <a:gd name="T20" fmla="*/ 24 w 30"/>
                <a:gd name="T21" fmla="*/ 5 h 29"/>
                <a:gd name="T22" fmla="*/ 15 w 30"/>
                <a:gd name="T23" fmla="*/ 2 h 29"/>
                <a:gd name="T24" fmla="*/ 6 w 30"/>
                <a:gd name="T25" fmla="*/ 5 h 29"/>
                <a:gd name="T26" fmla="*/ 2 w 30"/>
                <a:gd name="T27" fmla="*/ 15 h 29"/>
                <a:gd name="T28" fmla="*/ 6 w 30"/>
                <a:gd name="T29" fmla="*/ 24 h 29"/>
                <a:gd name="T30" fmla="*/ 15 w 30"/>
                <a:gd name="T31" fmla="*/ 28 h 29"/>
                <a:gd name="T32" fmla="*/ 24 w 30"/>
                <a:gd name="T33" fmla="*/ 24 h 29"/>
                <a:gd name="T34" fmla="*/ 28 w 30"/>
                <a:gd name="T35" fmla="*/ 15 h 29"/>
                <a:gd name="T36" fmla="*/ 22 w 30"/>
                <a:gd name="T37" fmla="*/ 24 h 29"/>
                <a:gd name="T38" fmla="*/ 19 w 30"/>
                <a:gd name="T39" fmla="*/ 24 h 29"/>
                <a:gd name="T40" fmla="*/ 17 w 30"/>
                <a:gd name="T41" fmla="*/ 19 h 29"/>
                <a:gd name="T42" fmla="*/ 14 w 30"/>
                <a:gd name="T43" fmla="*/ 16 h 29"/>
                <a:gd name="T44" fmla="*/ 12 w 30"/>
                <a:gd name="T45" fmla="*/ 16 h 29"/>
                <a:gd name="T46" fmla="*/ 12 w 30"/>
                <a:gd name="T47" fmla="*/ 24 h 29"/>
                <a:gd name="T48" fmla="*/ 9 w 30"/>
                <a:gd name="T49" fmla="*/ 24 h 29"/>
                <a:gd name="T50" fmla="*/ 9 w 30"/>
                <a:gd name="T51" fmla="*/ 5 h 29"/>
                <a:gd name="T52" fmla="*/ 15 w 30"/>
                <a:gd name="T53" fmla="*/ 5 h 29"/>
                <a:gd name="T54" fmla="*/ 20 w 30"/>
                <a:gd name="T55" fmla="*/ 7 h 29"/>
                <a:gd name="T56" fmla="*/ 21 w 30"/>
                <a:gd name="T57" fmla="*/ 10 h 29"/>
                <a:gd name="T58" fmla="*/ 20 w 30"/>
                <a:gd name="T59" fmla="*/ 13 h 29"/>
                <a:gd name="T60" fmla="*/ 17 w 30"/>
                <a:gd name="T61" fmla="*/ 15 h 29"/>
                <a:gd name="T62" fmla="*/ 17 w 30"/>
                <a:gd name="T63" fmla="*/ 15 h 29"/>
                <a:gd name="T64" fmla="*/ 20 w 30"/>
                <a:gd name="T65" fmla="*/ 19 h 29"/>
                <a:gd name="T66" fmla="*/ 22 w 30"/>
                <a:gd name="T67" fmla="*/ 24 h 29"/>
                <a:gd name="T68" fmla="*/ 19 w 30"/>
                <a:gd name="T69" fmla="*/ 10 h 29"/>
                <a:gd name="T70" fmla="*/ 18 w 30"/>
                <a:gd name="T71" fmla="*/ 8 h 29"/>
                <a:gd name="T72" fmla="*/ 14 w 30"/>
                <a:gd name="T73" fmla="*/ 7 h 29"/>
                <a:gd name="T74" fmla="*/ 12 w 30"/>
                <a:gd name="T75" fmla="*/ 7 h 29"/>
                <a:gd name="T76" fmla="*/ 12 w 30"/>
                <a:gd name="T77" fmla="*/ 14 h 29"/>
                <a:gd name="T78" fmla="*/ 15 w 30"/>
                <a:gd name="T79" fmla="*/ 14 h 29"/>
                <a:gd name="T80" fmla="*/ 19 w 30"/>
                <a:gd name="T8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0" y="15"/>
                  </a:moveTo>
                  <a:cubicBezTo>
                    <a:pt x="30" y="19"/>
                    <a:pt x="28" y="22"/>
                    <a:pt x="25" y="25"/>
                  </a:cubicBezTo>
                  <a:cubicBezTo>
                    <a:pt x="23" y="28"/>
                    <a:pt x="19" y="29"/>
                    <a:pt x="15" y="29"/>
                  </a:cubicBezTo>
                  <a:cubicBezTo>
                    <a:pt x="11" y="29"/>
                    <a:pt x="7" y="28"/>
                    <a:pt x="4" y="25"/>
                  </a:cubicBezTo>
                  <a:cubicBezTo>
                    <a:pt x="2" y="22"/>
                    <a:pt x="0" y="19"/>
                    <a:pt x="0" y="15"/>
                  </a:cubicBezTo>
                  <a:cubicBezTo>
                    <a:pt x="0" y="11"/>
                    <a:pt x="2" y="7"/>
                    <a:pt x="5" y="4"/>
                  </a:cubicBezTo>
                  <a:cubicBezTo>
                    <a:pt x="7" y="2"/>
                    <a:pt x="11" y="0"/>
                    <a:pt x="15" y="0"/>
                  </a:cubicBezTo>
                  <a:cubicBezTo>
                    <a:pt x="19" y="0"/>
                    <a:pt x="23" y="1"/>
                    <a:pt x="25" y="4"/>
                  </a:cubicBezTo>
                  <a:cubicBezTo>
                    <a:pt x="28" y="7"/>
                    <a:pt x="30" y="10"/>
                    <a:pt x="30" y="15"/>
                  </a:cubicBezTo>
                  <a:close/>
                  <a:moveTo>
                    <a:pt x="28" y="15"/>
                  </a:moveTo>
                  <a:cubicBezTo>
                    <a:pt x="28" y="11"/>
                    <a:pt x="27" y="8"/>
                    <a:pt x="24" y="5"/>
                  </a:cubicBezTo>
                  <a:cubicBezTo>
                    <a:pt x="22" y="3"/>
                    <a:pt x="19" y="2"/>
                    <a:pt x="15" y="2"/>
                  </a:cubicBezTo>
                  <a:cubicBezTo>
                    <a:pt x="11" y="2"/>
                    <a:pt x="8" y="3"/>
                    <a:pt x="6" y="5"/>
                  </a:cubicBezTo>
                  <a:cubicBezTo>
                    <a:pt x="3" y="8"/>
                    <a:pt x="2" y="11"/>
                    <a:pt x="2" y="15"/>
                  </a:cubicBezTo>
                  <a:cubicBezTo>
                    <a:pt x="2" y="18"/>
                    <a:pt x="3" y="21"/>
                    <a:pt x="6" y="24"/>
                  </a:cubicBezTo>
                  <a:cubicBezTo>
                    <a:pt x="8" y="26"/>
                    <a:pt x="11" y="28"/>
                    <a:pt x="15" y="28"/>
                  </a:cubicBezTo>
                  <a:cubicBezTo>
                    <a:pt x="19" y="28"/>
                    <a:pt x="22" y="26"/>
                    <a:pt x="24" y="24"/>
                  </a:cubicBezTo>
                  <a:cubicBezTo>
                    <a:pt x="27" y="21"/>
                    <a:pt x="28" y="18"/>
                    <a:pt x="28" y="15"/>
                  </a:cubicBezTo>
                  <a:close/>
                  <a:moveTo>
                    <a:pt x="22" y="24"/>
                  </a:moveTo>
                  <a:cubicBezTo>
                    <a:pt x="19" y="24"/>
                    <a:pt x="19" y="24"/>
                    <a:pt x="19" y="24"/>
                  </a:cubicBezTo>
                  <a:cubicBezTo>
                    <a:pt x="17" y="19"/>
                    <a:pt x="17" y="19"/>
                    <a:pt x="17" y="19"/>
                  </a:cubicBezTo>
                  <a:cubicBezTo>
                    <a:pt x="16" y="17"/>
                    <a:pt x="15" y="16"/>
                    <a:pt x="14" y="16"/>
                  </a:cubicBezTo>
                  <a:cubicBezTo>
                    <a:pt x="12" y="16"/>
                    <a:pt x="12" y="16"/>
                    <a:pt x="12" y="16"/>
                  </a:cubicBezTo>
                  <a:cubicBezTo>
                    <a:pt x="12" y="24"/>
                    <a:pt x="12" y="24"/>
                    <a:pt x="12" y="24"/>
                  </a:cubicBezTo>
                  <a:cubicBezTo>
                    <a:pt x="9" y="24"/>
                    <a:pt x="9" y="24"/>
                    <a:pt x="9" y="24"/>
                  </a:cubicBezTo>
                  <a:cubicBezTo>
                    <a:pt x="9" y="5"/>
                    <a:pt x="9" y="5"/>
                    <a:pt x="9" y="5"/>
                  </a:cubicBezTo>
                  <a:cubicBezTo>
                    <a:pt x="15" y="5"/>
                    <a:pt x="15" y="5"/>
                    <a:pt x="15" y="5"/>
                  </a:cubicBezTo>
                  <a:cubicBezTo>
                    <a:pt x="17" y="5"/>
                    <a:pt x="19" y="6"/>
                    <a:pt x="20" y="7"/>
                  </a:cubicBezTo>
                  <a:cubicBezTo>
                    <a:pt x="21" y="8"/>
                    <a:pt x="21" y="9"/>
                    <a:pt x="21" y="10"/>
                  </a:cubicBezTo>
                  <a:cubicBezTo>
                    <a:pt x="21" y="11"/>
                    <a:pt x="21" y="13"/>
                    <a:pt x="20" y="13"/>
                  </a:cubicBezTo>
                  <a:cubicBezTo>
                    <a:pt x="19" y="14"/>
                    <a:pt x="18" y="15"/>
                    <a:pt x="17" y="15"/>
                  </a:cubicBezTo>
                  <a:cubicBezTo>
                    <a:pt x="17" y="15"/>
                    <a:pt x="17" y="15"/>
                    <a:pt x="17" y="15"/>
                  </a:cubicBezTo>
                  <a:cubicBezTo>
                    <a:pt x="18" y="16"/>
                    <a:pt x="19" y="17"/>
                    <a:pt x="20" y="19"/>
                  </a:cubicBezTo>
                  <a:lnTo>
                    <a:pt x="22" y="24"/>
                  </a:lnTo>
                  <a:close/>
                  <a:moveTo>
                    <a:pt x="19" y="10"/>
                  </a:moveTo>
                  <a:cubicBezTo>
                    <a:pt x="19" y="9"/>
                    <a:pt x="18" y="9"/>
                    <a:pt x="18" y="8"/>
                  </a:cubicBezTo>
                  <a:cubicBezTo>
                    <a:pt x="17" y="8"/>
                    <a:pt x="16" y="7"/>
                    <a:pt x="14" y="7"/>
                  </a:cubicBezTo>
                  <a:cubicBezTo>
                    <a:pt x="12" y="7"/>
                    <a:pt x="12" y="7"/>
                    <a:pt x="12" y="7"/>
                  </a:cubicBezTo>
                  <a:cubicBezTo>
                    <a:pt x="12" y="14"/>
                    <a:pt x="12" y="14"/>
                    <a:pt x="12" y="14"/>
                  </a:cubicBezTo>
                  <a:cubicBezTo>
                    <a:pt x="15" y="14"/>
                    <a:pt x="15" y="14"/>
                    <a:pt x="15" y="14"/>
                  </a:cubicBezTo>
                  <a:cubicBezTo>
                    <a:pt x="17" y="14"/>
                    <a:pt x="19" y="13"/>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2" name="Freeform 51"/>
            <p:cNvSpPr>
              <a:spLocks/>
            </p:cNvSpPr>
            <p:nvPr/>
          </p:nvSpPr>
          <p:spPr bwMode="black">
            <a:xfrm>
              <a:off x="2336" y="1833"/>
              <a:ext cx="175" cy="172"/>
            </a:xfrm>
            <a:custGeom>
              <a:avLst/>
              <a:gdLst>
                <a:gd name="T0" fmla="*/ 74 w 74"/>
                <a:gd name="T1" fmla="*/ 73 h 73"/>
                <a:gd name="T2" fmla="*/ 66 w 74"/>
                <a:gd name="T3" fmla="*/ 73 h 73"/>
                <a:gd name="T4" fmla="*/ 66 w 74"/>
                <a:gd name="T5" fmla="*/ 24 h 73"/>
                <a:gd name="T6" fmla="*/ 66 w 74"/>
                <a:gd name="T7" fmla="*/ 10 h 73"/>
                <a:gd name="T8" fmla="*/ 66 w 74"/>
                <a:gd name="T9" fmla="*/ 10 h 73"/>
                <a:gd name="T10" fmla="*/ 64 w 74"/>
                <a:gd name="T11" fmla="*/ 17 h 73"/>
                <a:gd name="T12" fmla="*/ 39 w 74"/>
                <a:gd name="T13" fmla="*/ 73 h 73"/>
                <a:gd name="T14" fmla="*/ 35 w 74"/>
                <a:gd name="T15" fmla="*/ 73 h 73"/>
                <a:gd name="T16" fmla="*/ 10 w 74"/>
                <a:gd name="T17" fmla="*/ 17 h 73"/>
                <a:gd name="T18" fmla="*/ 8 w 74"/>
                <a:gd name="T19" fmla="*/ 10 h 73"/>
                <a:gd name="T20" fmla="*/ 8 w 74"/>
                <a:gd name="T21" fmla="*/ 10 h 73"/>
                <a:gd name="T22" fmla="*/ 8 w 74"/>
                <a:gd name="T23" fmla="*/ 24 h 73"/>
                <a:gd name="T24" fmla="*/ 8 w 74"/>
                <a:gd name="T25" fmla="*/ 73 h 73"/>
                <a:gd name="T26" fmla="*/ 0 w 74"/>
                <a:gd name="T27" fmla="*/ 73 h 73"/>
                <a:gd name="T28" fmla="*/ 0 w 74"/>
                <a:gd name="T29" fmla="*/ 0 h 73"/>
                <a:gd name="T30" fmla="*/ 11 w 74"/>
                <a:gd name="T31" fmla="*/ 0 h 73"/>
                <a:gd name="T32" fmla="*/ 34 w 74"/>
                <a:gd name="T33" fmla="*/ 51 h 73"/>
                <a:gd name="T34" fmla="*/ 37 w 74"/>
                <a:gd name="T35" fmla="*/ 59 h 73"/>
                <a:gd name="T36" fmla="*/ 37 w 74"/>
                <a:gd name="T37" fmla="*/ 59 h 73"/>
                <a:gd name="T38" fmla="*/ 41 w 74"/>
                <a:gd name="T39" fmla="*/ 50 h 73"/>
                <a:gd name="T40" fmla="*/ 63 w 74"/>
                <a:gd name="T41" fmla="*/ 0 h 73"/>
                <a:gd name="T42" fmla="*/ 74 w 74"/>
                <a:gd name="T43" fmla="*/ 0 h 73"/>
                <a:gd name="T44" fmla="*/ 74 w 74"/>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3">
                  <a:moveTo>
                    <a:pt x="74" y="73"/>
                  </a:moveTo>
                  <a:cubicBezTo>
                    <a:pt x="66" y="73"/>
                    <a:pt x="66" y="73"/>
                    <a:pt x="66" y="73"/>
                  </a:cubicBezTo>
                  <a:cubicBezTo>
                    <a:pt x="66" y="24"/>
                    <a:pt x="66" y="24"/>
                    <a:pt x="66" y="24"/>
                  </a:cubicBezTo>
                  <a:cubicBezTo>
                    <a:pt x="66" y="20"/>
                    <a:pt x="66" y="15"/>
                    <a:pt x="66" y="10"/>
                  </a:cubicBezTo>
                  <a:cubicBezTo>
                    <a:pt x="66" y="10"/>
                    <a:pt x="66" y="10"/>
                    <a:pt x="66" y="10"/>
                  </a:cubicBezTo>
                  <a:cubicBezTo>
                    <a:pt x="65" y="13"/>
                    <a:pt x="65" y="15"/>
                    <a:pt x="64" y="17"/>
                  </a:cubicBezTo>
                  <a:cubicBezTo>
                    <a:pt x="39" y="73"/>
                    <a:pt x="39" y="73"/>
                    <a:pt x="39" y="73"/>
                  </a:cubicBezTo>
                  <a:cubicBezTo>
                    <a:pt x="35" y="73"/>
                    <a:pt x="35" y="73"/>
                    <a:pt x="35" y="73"/>
                  </a:cubicBezTo>
                  <a:cubicBezTo>
                    <a:pt x="10" y="17"/>
                    <a:pt x="10" y="17"/>
                    <a:pt x="10" y="17"/>
                  </a:cubicBezTo>
                  <a:cubicBezTo>
                    <a:pt x="9" y="16"/>
                    <a:pt x="9" y="13"/>
                    <a:pt x="8" y="10"/>
                  </a:cubicBezTo>
                  <a:cubicBezTo>
                    <a:pt x="8" y="10"/>
                    <a:pt x="8" y="10"/>
                    <a:pt x="8" y="10"/>
                  </a:cubicBezTo>
                  <a:cubicBezTo>
                    <a:pt x="8" y="13"/>
                    <a:pt x="8" y="17"/>
                    <a:pt x="8" y="24"/>
                  </a:cubicBezTo>
                  <a:cubicBezTo>
                    <a:pt x="8" y="73"/>
                    <a:pt x="8" y="73"/>
                    <a:pt x="8" y="73"/>
                  </a:cubicBezTo>
                  <a:cubicBezTo>
                    <a:pt x="0" y="73"/>
                    <a:pt x="0" y="73"/>
                    <a:pt x="0" y="73"/>
                  </a:cubicBezTo>
                  <a:cubicBezTo>
                    <a:pt x="0" y="0"/>
                    <a:pt x="0" y="0"/>
                    <a:pt x="0" y="0"/>
                  </a:cubicBezTo>
                  <a:cubicBezTo>
                    <a:pt x="11" y="0"/>
                    <a:pt x="11" y="0"/>
                    <a:pt x="11" y="0"/>
                  </a:cubicBezTo>
                  <a:cubicBezTo>
                    <a:pt x="34" y="51"/>
                    <a:pt x="34" y="51"/>
                    <a:pt x="34" y="51"/>
                  </a:cubicBezTo>
                  <a:cubicBezTo>
                    <a:pt x="35" y="54"/>
                    <a:pt x="36" y="57"/>
                    <a:pt x="37" y="59"/>
                  </a:cubicBezTo>
                  <a:cubicBezTo>
                    <a:pt x="37" y="59"/>
                    <a:pt x="37" y="59"/>
                    <a:pt x="37" y="59"/>
                  </a:cubicBezTo>
                  <a:cubicBezTo>
                    <a:pt x="39" y="55"/>
                    <a:pt x="40" y="52"/>
                    <a:pt x="41" y="50"/>
                  </a:cubicBezTo>
                  <a:cubicBezTo>
                    <a:pt x="63" y="0"/>
                    <a:pt x="63" y="0"/>
                    <a:pt x="63" y="0"/>
                  </a:cubicBezTo>
                  <a:cubicBezTo>
                    <a:pt x="74" y="0"/>
                    <a:pt x="74" y="0"/>
                    <a:pt x="74" y="0"/>
                  </a:cubicBezTo>
                  <a:lnTo>
                    <a:pt x="74"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3" name="Freeform 52"/>
            <p:cNvSpPr>
              <a:spLocks noEditPoints="1"/>
            </p:cNvSpPr>
            <p:nvPr/>
          </p:nvSpPr>
          <p:spPr bwMode="black">
            <a:xfrm>
              <a:off x="2551" y="1826"/>
              <a:ext cx="26" cy="179"/>
            </a:xfrm>
            <a:custGeom>
              <a:avLst/>
              <a:gdLst>
                <a:gd name="T0" fmla="*/ 11 w 11"/>
                <a:gd name="T1" fmla="*/ 5 h 76"/>
                <a:gd name="T2" fmla="*/ 9 w 11"/>
                <a:gd name="T3" fmla="*/ 9 h 76"/>
                <a:gd name="T4" fmla="*/ 5 w 11"/>
                <a:gd name="T5" fmla="*/ 10 h 76"/>
                <a:gd name="T6" fmla="*/ 2 w 11"/>
                <a:gd name="T7" fmla="*/ 9 h 76"/>
                <a:gd name="T8" fmla="*/ 0 w 11"/>
                <a:gd name="T9" fmla="*/ 5 h 76"/>
                <a:gd name="T10" fmla="*/ 2 w 11"/>
                <a:gd name="T11" fmla="*/ 1 h 76"/>
                <a:gd name="T12" fmla="*/ 5 w 11"/>
                <a:gd name="T13" fmla="*/ 0 h 76"/>
                <a:gd name="T14" fmla="*/ 9 w 11"/>
                <a:gd name="T15" fmla="*/ 1 h 76"/>
                <a:gd name="T16" fmla="*/ 11 w 11"/>
                <a:gd name="T17" fmla="*/ 5 h 76"/>
                <a:gd name="T18" fmla="*/ 9 w 11"/>
                <a:gd name="T19" fmla="*/ 76 h 76"/>
                <a:gd name="T20" fmla="*/ 1 w 11"/>
                <a:gd name="T21" fmla="*/ 76 h 76"/>
                <a:gd name="T22" fmla="*/ 1 w 11"/>
                <a:gd name="T23" fmla="*/ 24 h 76"/>
                <a:gd name="T24" fmla="*/ 9 w 11"/>
                <a:gd name="T25" fmla="*/ 24 h 76"/>
                <a:gd name="T26" fmla="*/ 9 w 11"/>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6">
                  <a:moveTo>
                    <a:pt x="11" y="5"/>
                  </a:moveTo>
                  <a:cubicBezTo>
                    <a:pt x="11" y="7"/>
                    <a:pt x="10" y="8"/>
                    <a:pt x="9" y="9"/>
                  </a:cubicBezTo>
                  <a:cubicBezTo>
                    <a:pt x="8" y="10"/>
                    <a:pt x="7" y="10"/>
                    <a:pt x="5" y="10"/>
                  </a:cubicBezTo>
                  <a:cubicBezTo>
                    <a:pt x="4" y="10"/>
                    <a:pt x="3" y="10"/>
                    <a:pt x="2" y="9"/>
                  </a:cubicBezTo>
                  <a:cubicBezTo>
                    <a:pt x="1" y="8"/>
                    <a:pt x="0" y="7"/>
                    <a:pt x="0" y="5"/>
                  </a:cubicBezTo>
                  <a:cubicBezTo>
                    <a:pt x="0" y="3"/>
                    <a:pt x="1" y="2"/>
                    <a:pt x="2" y="1"/>
                  </a:cubicBezTo>
                  <a:cubicBezTo>
                    <a:pt x="3" y="0"/>
                    <a:pt x="4" y="0"/>
                    <a:pt x="5" y="0"/>
                  </a:cubicBezTo>
                  <a:cubicBezTo>
                    <a:pt x="7" y="0"/>
                    <a:pt x="8" y="0"/>
                    <a:pt x="9" y="1"/>
                  </a:cubicBezTo>
                  <a:cubicBezTo>
                    <a:pt x="10" y="2"/>
                    <a:pt x="11" y="3"/>
                    <a:pt x="11" y="5"/>
                  </a:cubicBezTo>
                  <a:close/>
                  <a:moveTo>
                    <a:pt x="9" y="76"/>
                  </a:moveTo>
                  <a:cubicBezTo>
                    <a:pt x="1" y="76"/>
                    <a:pt x="1" y="76"/>
                    <a:pt x="1" y="76"/>
                  </a:cubicBezTo>
                  <a:cubicBezTo>
                    <a:pt x="1" y="24"/>
                    <a:pt x="1" y="24"/>
                    <a:pt x="1" y="24"/>
                  </a:cubicBezTo>
                  <a:cubicBezTo>
                    <a:pt x="9" y="24"/>
                    <a:pt x="9" y="24"/>
                    <a:pt x="9" y="24"/>
                  </a:cubicBezTo>
                  <a:lnTo>
                    <a:pt x="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4" name="Freeform 53"/>
            <p:cNvSpPr>
              <a:spLocks/>
            </p:cNvSpPr>
            <p:nvPr/>
          </p:nvSpPr>
          <p:spPr bwMode="black">
            <a:xfrm>
              <a:off x="2603" y="1878"/>
              <a:ext cx="92" cy="130"/>
            </a:xfrm>
            <a:custGeom>
              <a:avLst/>
              <a:gdLst>
                <a:gd name="T0" fmla="*/ 39 w 39"/>
                <a:gd name="T1" fmla="*/ 51 h 55"/>
                <a:gd name="T2" fmla="*/ 25 w 39"/>
                <a:gd name="T3" fmla="*/ 55 h 55"/>
                <a:gd name="T4" fmla="*/ 7 w 39"/>
                <a:gd name="T5" fmla="*/ 47 h 55"/>
                <a:gd name="T6" fmla="*/ 0 w 39"/>
                <a:gd name="T7" fmla="*/ 29 h 55"/>
                <a:gd name="T8" fmla="*/ 8 w 39"/>
                <a:gd name="T9" fmla="*/ 8 h 55"/>
                <a:gd name="T10" fmla="*/ 27 w 39"/>
                <a:gd name="T11" fmla="*/ 0 h 55"/>
                <a:gd name="T12" fmla="*/ 39 w 39"/>
                <a:gd name="T13" fmla="*/ 3 h 55"/>
                <a:gd name="T14" fmla="*/ 39 w 39"/>
                <a:gd name="T15" fmla="*/ 12 h 55"/>
                <a:gd name="T16" fmla="*/ 27 w 39"/>
                <a:gd name="T17" fmla="*/ 7 h 55"/>
                <a:gd name="T18" fmla="*/ 14 w 39"/>
                <a:gd name="T19" fmla="*/ 13 h 55"/>
                <a:gd name="T20" fmla="*/ 9 w 39"/>
                <a:gd name="T21" fmla="*/ 28 h 55"/>
                <a:gd name="T22" fmla="*/ 14 w 39"/>
                <a:gd name="T23" fmla="*/ 43 h 55"/>
                <a:gd name="T24" fmla="*/ 27 w 39"/>
                <a:gd name="T25" fmla="*/ 48 h 55"/>
                <a:gd name="T26" fmla="*/ 39 w 39"/>
                <a:gd name="T27" fmla="*/ 43 h 55"/>
                <a:gd name="T28" fmla="*/ 39 w 39"/>
                <a:gd name="T29"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55">
                  <a:moveTo>
                    <a:pt x="39" y="51"/>
                  </a:moveTo>
                  <a:cubicBezTo>
                    <a:pt x="35" y="54"/>
                    <a:pt x="31" y="55"/>
                    <a:pt x="25" y="55"/>
                  </a:cubicBezTo>
                  <a:cubicBezTo>
                    <a:pt x="18" y="55"/>
                    <a:pt x="12" y="52"/>
                    <a:pt x="7" y="47"/>
                  </a:cubicBezTo>
                  <a:cubicBezTo>
                    <a:pt x="3" y="43"/>
                    <a:pt x="0" y="36"/>
                    <a:pt x="0" y="29"/>
                  </a:cubicBezTo>
                  <a:cubicBezTo>
                    <a:pt x="0" y="20"/>
                    <a:pt x="3" y="13"/>
                    <a:pt x="8" y="8"/>
                  </a:cubicBezTo>
                  <a:cubicBezTo>
                    <a:pt x="13" y="3"/>
                    <a:pt x="19" y="0"/>
                    <a:pt x="27" y="0"/>
                  </a:cubicBezTo>
                  <a:cubicBezTo>
                    <a:pt x="32" y="0"/>
                    <a:pt x="36" y="1"/>
                    <a:pt x="39" y="3"/>
                  </a:cubicBezTo>
                  <a:cubicBezTo>
                    <a:pt x="39" y="12"/>
                    <a:pt x="39" y="12"/>
                    <a:pt x="39" y="12"/>
                  </a:cubicBezTo>
                  <a:cubicBezTo>
                    <a:pt x="36" y="9"/>
                    <a:pt x="32" y="7"/>
                    <a:pt x="27" y="7"/>
                  </a:cubicBezTo>
                  <a:cubicBezTo>
                    <a:pt x="22" y="7"/>
                    <a:pt x="18" y="9"/>
                    <a:pt x="14" y="13"/>
                  </a:cubicBezTo>
                  <a:cubicBezTo>
                    <a:pt x="11" y="17"/>
                    <a:pt x="9" y="22"/>
                    <a:pt x="9" y="28"/>
                  </a:cubicBezTo>
                  <a:cubicBezTo>
                    <a:pt x="9" y="34"/>
                    <a:pt x="11" y="39"/>
                    <a:pt x="14" y="43"/>
                  </a:cubicBezTo>
                  <a:cubicBezTo>
                    <a:pt x="17" y="46"/>
                    <a:pt x="21" y="48"/>
                    <a:pt x="27" y="48"/>
                  </a:cubicBezTo>
                  <a:cubicBezTo>
                    <a:pt x="31" y="48"/>
                    <a:pt x="35" y="46"/>
                    <a:pt x="39" y="43"/>
                  </a:cubicBezTo>
                  <a:lnTo>
                    <a:pt x="39"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5" name="Freeform 54"/>
            <p:cNvSpPr>
              <a:spLocks/>
            </p:cNvSpPr>
            <p:nvPr/>
          </p:nvSpPr>
          <p:spPr bwMode="black">
            <a:xfrm>
              <a:off x="2726" y="1880"/>
              <a:ext cx="64" cy="125"/>
            </a:xfrm>
            <a:custGeom>
              <a:avLst/>
              <a:gdLst>
                <a:gd name="T0" fmla="*/ 27 w 27"/>
                <a:gd name="T1" fmla="*/ 9 h 53"/>
                <a:gd name="T2" fmla="*/ 21 w 27"/>
                <a:gd name="T3" fmla="*/ 7 h 53"/>
                <a:gd name="T4" fmla="*/ 12 w 27"/>
                <a:gd name="T5" fmla="*/ 12 h 53"/>
                <a:gd name="T6" fmla="*/ 8 w 27"/>
                <a:gd name="T7" fmla="*/ 26 h 53"/>
                <a:gd name="T8" fmla="*/ 8 w 27"/>
                <a:gd name="T9" fmla="*/ 53 h 53"/>
                <a:gd name="T10" fmla="*/ 0 w 27"/>
                <a:gd name="T11" fmla="*/ 53 h 53"/>
                <a:gd name="T12" fmla="*/ 0 w 27"/>
                <a:gd name="T13" fmla="*/ 1 h 53"/>
                <a:gd name="T14" fmla="*/ 8 w 27"/>
                <a:gd name="T15" fmla="*/ 1 h 53"/>
                <a:gd name="T16" fmla="*/ 8 w 27"/>
                <a:gd name="T17" fmla="*/ 11 h 53"/>
                <a:gd name="T18" fmla="*/ 9 w 27"/>
                <a:gd name="T19" fmla="*/ 11 h 53"/>
                <a:gd name="T20" fmla="*/ 14 w 27"/>
                <a:gd name="T21" fmla="*/ 3 h 53"/>
                <a:gd name="T22" fmla="*/ 22 w 27"/>
                <a:gd name="T23" fmla="*/ 0 h 53"/>
                <a:gd name="T24" fmla="*/ 27 w 27"/>
                <a:gd name="T25" fmla="*/ 0 h 53"/>
                <a:gd name="T26" fmla="*/ 27 w 27"/>
                <a:gd name="T2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3">
                  <a:moveTo>
                    <a:pt x="27" y="9"/>
                  </a:moveTo>
                  <a:cubicBezTo>
                    <a:pt x="26" y="8"/>
                    <a:pt x="24" y="7"/>
                    <a:pt x="21" y="7"/>
                  </a:cubicBezTo>
                  <a:cubicBezTo>
                    <a:pt x="17" y="7"/>
                    <a:pt x="15" y="9"/>
                    <a:pt x="12" y="12"/>
                  </a:cubicBezTo>
                  <a:cubicBezTo>
                    <a:pt x="10" y="15"/>
                    <a:pt x="8" y="20"/>
                    <a:pt x="8" y="26"/>
                  </a:cubicBezTo>
                  <a:cubicBezTo>
                    <a:pt x="8" y="53"/>
                    <a:pt x="8" y="53"/>
                    <a:pt x="8" y="53"/>
                  </a:cubicBezTo>
                  <a:cubicBezTo>
                    <a:pt x="0" y="53"/>
                    <a:pt x="0" y="53"/>
                    <a:pt x="0" y="53"/>
                  </a:cubicBezTo>
                  <a:cubicBezTo>
                    <a:pt x="0" y="1"/>
                    <a:pt x="0" y="1"/>
                    <a:pt x="0" y="1"/>
                  </a:cubicBezTo>
                  <a:cubicBezTo>
                    <a:pt x="8" y="1"/>
                    <a:pt x="8" y="1"/>
                    <a:pt x="8" y="1"/>
                  </a:cubicBezTo>
                  <a:cubicBezTo>
                    <a:pt x="8" y="11"/>
                    <a:pt x="8" y="11"/>
                    <a:pt x="8" y="11"/>
                  </a:cubicBezTo>
                  <a:cubicBezTo>
                    <a:pt x="9" y="11"/>
                    <a:pt x="9" y="11"/>
                    <a:pt x="9" y="11"/>
                  </a:cubicBezTo>
                  <a:cubicBezTo>
                    <a:pt x="10" y="8"/>
                    <a:pt x="12" y="5"/>
                    <a:pt x="14" y="3"/>
                  </a:cubicBezTo>
                  <a:cubicBezTo>
                    <a:pt x="17" y="1"/>
                    <a:pt x="19" y="0"/>
                    <a:pt x="22" y="0"/>
                  </a:cubicBezTo>
                  <a:cubicBezTo>
                    <a:pt x="24" y="0"/>
                    <a:pt x="26" y="0"/>
                    <a:pt x="27" y="0"/>
                  </a:cubicBezTo>
                  <a:lnTo>
                    <a:pt x="2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6" name="Freeform 55"/>
            <p:cNvSpPr>
              <a:spLocks noEditPoints="1"/>
            </p:cNvSpPr>
            <p:nvPr/>
          </p:nvSpPr>
          <p:spPr bwMode="black">
            <a:xfrm>
              <a:off x="2799" y="1878"/>
              <a:ext cx="121" cy="130"/>
            </a:xfrm>
            <a:custGeom>
              <a:avLst/>
              <a:gdLst>
                <a:gd name="T0" fmla="*/ 51 w 51"/>
                <a:gd name="T1" fmla="*/ 27 h 55"/>
                <a:gd name="T2" fmla="*/ 44 w 51"/>
                <a:gd name="T3" fmla="*/ 47 h 55"/>
                <a:gd name="T4" fmla="*/ 25 w 51"/>
                <a:gd name="T5" fmla="*/ 55 h 55"/>
                <a:gd name="T6" fmla="*/ 7 w 51"/>
                <a:gd name="T7" fmla="*/ 47 h 55"/>
                <a:gd name="T8" fmla="*/ 0 w 51"/>
                <a:gd name="T9" fmla="*/ 28 h 55"/>
                <a:gd name="T10" fmla="*/ 7 w 51"/>
                <a:gd name="T11" fmla="*/ 7 h 55"/>
                <a:gd name="T12" fmla="*/ 26 w 51"/>
                <a:gd name="T13" fmla="*/ 0 h 55"/>
                <a:gd name="T14" fmla="*/ 45 w 51"/>
                <a:gd name="T15" fmla="*/ 8 h 55"/>
                <a:gd name="T16" fmla="*/ 51 w 51"/>
                <a:gd name="T17" fmla="*/ 27 h 55"/>
                <a:gd name="T18" fmla="*/ 43 w 51"/>
                <a:gd name="T19" fmla="*/ 28 h 55"/>
                <a:gd name="T20" fmla="*/ 38 w 51"/>
                <a:gd name="T21" fmla="*/ 12 h 55"/>
                <a:gd name="T22" fmla="*/ 26 w 51"/>
                <a:gd name="T23" fmla="*/ 7 h 55"/>
                <a:gd name="T24" fmla="*/ 13 w 51"/>
                <a:gd name="T25" fmla="*/ 13 h 55"/>
                <a:gd name="T26" fmla="*/ 8 w 51"/>
                <a:gd name="T27" fmla="*/ 28 h 55"/>
                <a:gd name="T28" fmla="*/ 13 w 51"/>
                <a:gd name="T29" fmla="*/ 43 h 55"/>
                <a:gd name="T30" fmla="*/ 26 w 51"/>
                <a:gd name="T31" fmla="*/ 48 h 55"/>
                <a:gd name="T32" fmla="*/ 38 w 51"/>
                <a:gd name="T33" fmla="*/ 42 h 55"/>
                <a:gd name="T34" fmla="*/ 43 w 51"/>
                <a:gd name="T3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5">
                  <a:moveTo>
                    <a:pt x="51" y="27"/>
                  </a:moveTo>
                  <a:cubicBezTo>
                    <a:pt x="51" y="36"/>
                    <a:pt x="49" y="42"/>
                    <a:pt x="44" y="47"/>
                  </a:cubicBezTo>
                  <a:cubicBezTo>
                    <a:pt x="39" y="52"/>
                    <a:pt x="33" y="55"/>
                    <a:pt x="25" y="55"/>
                  </a:cubicBezTo>
                  <a:cubicBezTo>
                    <a:pt x="17" y="55"/>
                    <a:pt x="11" y="52"/>
                    <a:pt x="7" y="47"/>
                  </a:cubicBezTo>
                  <a:cubicBezTo>
                    <a:pt x="2" y="43"/>
                    <a:pt x="0" y="36"/>
                    <a:pt x="0" y="28"/>
                  </a:cubicBezTo>
                  <a:cubicBezTo>
                    <a:pt x="0" y="19"/>
                    <a:pt x="2" y="12"/>
                    <a:pt x="7" y="7"/>
                  </a:cubicBezTo>
                  <a:cubicBezTo>
                    <a:pt x="12" y="3"/>
                    <a:pt x="18" y="0"/>
                    <a:pt x="26" y="0"/>
                  </a:cubicBezTo>
                  <a:cubicBezTo>
                    <a:pt x="34" y="0"/>
                    <a:pt x="40" y="3"/>
                    <a:pt x="45" y="8"/>
                  </a:cubicBezTo>
                  <a:cubicBezTo>
                    <a:pt x="49" y="12"/>
                    <a:pt x="51" y="19"/>
                    <a:pt x="51" y="27"/>
                  </a:cubicBezTo>
                  <a:close/>
                  <a:moveTo>
                    <a:pt x="43" y="28"/>
                  </a:moveTo>
                  <a:cubicBezTo>
                    <a:pt x="43" y="21"/>
                    <a:pt x="41" y="16"/>
                    <a:pt x="38" y="12"/>
                  </a:cubicBezTo>
                  <a:cubicBezTo>
                    <a:pt x="35" y="9"/>
                    <a:pt x="31" y="7"/>
                    <a:pt x="26" y="7"/>
                  </a:cubicBezTo>
                  <a:cubicBezTo>
                    <a:pt x="21" y="7"/>
                    <a:pt x="16" y="9"/>
                    <a:pt x="13" y="13"/>
                  </a:cubicBezTo>
                  <a:cubicBezTo>
                    <a:pt x="10" y="16"/>
                    <a:pt x="8" y="21"/>
                    <a:pt x="8" y="28"/>
                  </a:cubicBezTo>
                  <a:cubicBezTo>
                    <a:pt x="8" y="34"/>
                    <a:pt x="10" y="39"/>
                    <a:pt x="13" y="43"/>
                  </a:cubicBezTo>
                  <a:cubicBezTo>
                    <a:pt x="16" y="46"/>
                    <a:pt x="20" y="48"/>
                    <a:pt x="26" y="48"/>
                  </a:cubicBezTo>
                  <a:cubicBezTo>
                    <a:pt x="31" y="48"/>
                    <a:pt x="35" y="46"/>
                    <a:pt x="38" y="42"/>
                  </a:cubicBezTo>
                  <a:cubicBezTo>
                    <a:pt x="41" y="39"/>
                    <a:pt x="43" y="34"/>
                    <a:pt x="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7" name="Freeform 56"/>
            <p:cNvSpPr>
              <a:spLocks/>
            </p:cNvSpPr>
            <p:nvPr/>
          </p:nvSpPr>
          <p:spPr bwMode="black">
            <a:xfrm>
              <a:off x="2941" y="1878"/>
              <a:ext cx="75" cy="130"/>
            </a:xfrm>
            <a:custGeom>
              <a:avLst/>
              <a:gdLst>
                <a:gd name="T0" fmla="*/ 32 w 32"/>
                <a:gd name="T1" fmla="*/ 40 h 55"/>
                <a:gd name="T2" fmla="*/ 28 w 32"/>
                <a:gd name="T3" fmla="*/ 50 h 55"/>
                <a:gd name="T4" fmla="*/ 13 w 32"/>
                <a:gd name="T5" fmla="*/ 55 h 55"/>
                <a:gd name="T6" fmla="*/ 0 w 32"/>
                <a:gd name="T7" fmla="*/ 52 h 55"/>
                <a:gd name="T8" fmla="*/ 0 w 32"/>
                <a:gd name="T9" fmla="*/ 43 h 55"/>
                <a:gd name="T10" fmla="*/ 14 w 32"/>
                <a:gd name="T11" fmla="*/ 48 h 55"/>
                <a:gd name="T12" fmla="*/ 24 w 32"/>
                <a:gd name="T13" fmla="*/ 41 h 55"/>
                <a:gd name="T14" fmla="*/ 22 w 32"/>
                <a:gd name="T15" fmla="*/ 36 h 55"/>
                <a:gd name="T16" fmla="*/ 13 w 32"/>
                <a:gd name="T17" fmla="*/ 31 h 55"/>
                <a:gd name="T18" fmla="*/ 4 w 32"/>
                <a:gd name="T19" fmla="*/ 25 h 55"/>
                <a:gd name="T20" fmla="*/ 0 w 32"/>
                <a:gd name="T21" fmla="*/ 15 h 55"/>
                <a:gd name="T22" fmla="*/ 6 w 32"/>
                <a:gd name="T23" fmla="*/ 5 h 55"/>
                <a:gd name="T24" fmla="*/ 19 w 32"/>
                <a:gd name="T25" fmla="*/ 0 h 55"/>
                <a:gd name="T26" fmla="*/ 30 w 32"/>
                <a:gd name="T27" fmla="*/ 3 h 55"/>
                <a:gd name="T28" fmla="*/ 30 w 32"/>
                <a:gd name="T29" fmla="*/ 11 h 55"/>
                <a:gd name="T30" fmla="*/ 18 w 32"/>
                <a:gd name="T31" fmla="*/ 7 h 55"/>
                <a:gd name="T32" fmla="*/ 12 w 32"/>
                <a:gd name="T33" fmla="*/ 10 h 55"/>
                <a:gd name="T34" fmla="*/ 9 w 32"/>
                <a:gd name="T35" fmla="*/ 15 h 55"/>
                <a:gd name="T36" fmla="*/ 11 w 32"/>
                <a:gd name="T37" fmla="*/ 20 h 55"/>
                <a:gd name="T38" fmla="*/ 19 w 32"/>
                <a:gd name="T39" fmla="*/ 24 h 55"/>
                <a:gd name="T40" fmla="*/ 29 w 32"/>
                <a:gd name="T41" fmla="*/ 30 h 55"/>
                <a:gd name="T42" fmla="*/ 32 w 32"/>
                <a:gd name="T43"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55">
                  <a:moveTo>
                    <a:pt x="32" y="40"/>
                  </a:moveTo>
                  <a:cubicBezTo>
                    <a:pt x="32" y="44"/>
                    <a:pt x="31" y="48"/>
                    <a:pt x="28" y="50"/>
                  </a:cubicBezTo>
                  <a:cubicBezTo>
                    <a:pt x="24" y="53"/>
                    <a:pt x="19" y="55"/>
                    <a:pt x="13" y="55"/>
                  </a:cubicBezTo>
                  <a:cubicBezTo>
                    <a:pt x="8" y="55"/>
                    <a:pt x="4" y="54"/>
                    <a:pt x="0" y="52"/>
                  </a:cubicBezTo>
                  <a:cubicBezTo>
                    <a:pt x="0" y="43"/>
                    <a:pt x="0" y="43"/>
                    <a:pt x="0" y="43"/>
                  </a:cubicBezTo>
                  <a:cubicBezTo>
                    <a:pt x="4" y="46"/>
                    <a:pt x="9" y="48"/>
                    <a:pt x="14" y="48"/>
                  </a:cubicBezTo>
                  <a:cubicBezTo>
                    <a:pt x="21" y="48"/>
                    <a:pt x="24" y="45"/>
                    <a:pt x="24" y="41"/>
                  </a:cubicBezTo>
                  <a:cubicBezTo>
                    <a:pt x="24" y="38"/>
                    <a:pt x="23" y="37"/>
                    <a:pt x="22" y="36"/>
                  </a:cubicBezTo>
                  <a:cubicBezTo>
                    <a:pt x="20" y="34"/>
                    <a:pt x="17" y="33"/>
                    <a:pt x="13" y="31"/>
                  </a:cubicBezTo>
                  <a:cubicBezTo>
                    <a:pt x="9" y="29"/>
                    <a:pt x="6" y="27"/>
                    <a:pt x="4" y="25"/>
                  </a:cubicBezTo>
                  <a:cubicBezTo>
                    <a:pt x="2" y="22"/>
                    <a:pt x="0" y="19"/>
                    <a:pt x="0" y="15"/>
                  </a:cubicBezTo>
                  <a:cubicBezTo>
                    <a:pt x="0" y="11"/>
                    <a:pt x="2" y="8"/>
                    <a:pt x="6" y="5"/>
                  </a:cubicBezTo>
                  <a:cubicBezTo>
                    <a:pt x="9" y="2"/>
                    <a:pt x="13" y="0"/>
                    <a:pt x="19" y="0"/>
                  </a:cubicBezTo>
                  <a:cubicBezTo>
                    <a:pt x="23" y="0"/>
                    <a:pt x="27" y="1"/>
                    <a:pt x="30" y="3"/>
                  </a:cubicBezTo>
                  <a:cubicBezTo>
                    <a:pt x="30" y="11"/>
                    <a:pt x="30" y="11"/>
                    <a:pt x="30" y="11"/>
                  </a:cubicBezTo>
                  <a:cubicBezTo>
                    <a:pt x="27" y="9"/>
                    <a:pt x="23" y="7"/>
                    <a:pt x="18" y="7"/>
                  </a:cubicBezTo>
                  <a:cubicBezTo>
                    <a:pt x="15" y="7"/>
                    <a:pt x="13" y="8"/>
                    <a:pt x="12" y="10"/>
                  </a:cubicBezTo>
                  <a:cubicBezTo>
                    <a:pt x="10" y="11"/>
                    <a:pt x="9" y="13"/>
                    <a:pt x="9" y="15"/>
                  </a:cubicBezTo>
                  <a:cubicBezTo>
                    <a:pt x="9" y="17"/>
                    <a:pt x="10" y="19"/>
                    <a:pt x="11" y="20"/>
                  </a:cubicBezTo>
                  <a:cubicBezTo>
                    <a:pt x="12" y="21"/>
                    <a:pt x="15" y="23"/>
                    <a:pt x="19" y="24"/>
                  </a:cubicBezTo>
                  <a:cubicBezTo>
                    <a:pt x="23" y="26"/>
                    <a:pt x="27" y="28"/>
                    <a:pt x="29" y="30"/>
                  </a:cubicBezTo>
                  <a:cubicBezTo>
                    <a:pt x="31" y="33"/>
                    <a:pt x="32" y="36"/>
                    <a:pt x="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8" name="Freeform 57"/>
            <p:cNvSpPr>
              <a:spLocks noEditPoints="1"/>
            </p:cNvSpPr>
            <p:nvPr/>
          </p:nvSpPr>
          <p:spPr bwMode="black">
            <a:xfrm>
              <a:off x="3038" y="1878"/>
              <a:ext cx="120" cy="130"/>
            </a:xfrm>
            <a:custGeom>
              <a:avLst/>
              <a:gdLst>
                <a:gd name="T0" fmla="*/ 51 w 51"/>
                <a:gd name="T1" fmla="*/ 27 h 55"/>
                <a:gd name="T2" fmla="*/ 44 w 51"/>
                <a:gd name="T3" fmla="*/ 47 h 55"/>
                <a:gd name="T4" fmla="*/ 25 w 51"/>
                <a:gd name="T5" fmla="*/ 55 h 55"/>
                <a:gd name="T6" fmla="*/ 6 w 51"/>
                <a:gd name="T7" fmla="*/ 47 h 55"/>
                <a:gd name="T8" fmla="*/ 0 w 51"/>
                <a:gd name="T9" fmla="*/ 28 h 55"/>
                <a:gd name="T10" fmla="*/ 7 w 51"/>
                <a:gd name="T11" fmla="*/ 7 h 55"/>
                <a:gd name="T12" fmla="*/ 26 w 51"/>
                <a:gd name="T13" fmla="*/ 0 h 55"/>
                <a:gd name="T14" fmla="*/ 44 w 51"/>
                <a:gd name="T15" fmla="*/ 8 h 55"/>
                <a:gd name="T16" fmla="*/ 51 w 51"/>
                <a:gd name="T17" fmla="*/ 27 h 55"/>
                <a:gd name="T18" fmla="*/ 42 w 51"/>
                <a:gd name="T19" fmla="*/ 28 h 55"/>
                <a:gd name="T20" fmla="*/ 38 w 51"/>
                <a:gd name="T21" fmla="*/ 12 h 55"/>
                <a:gd name="T22" fmla="*/ 25 w 51"/>
                <a:gd name="T23" fmla="*/ 7 h 55"/>
                <a:gd name="T24" fmla="*/ 13 w 51"/>
                <a:gd name="T25" fmla="*/ 13 h 55"/>
                <a:gd name="T26" fmla="*/ 8 w 51"/>
                <a:gd name="T27" fmla="*/ 28 h 55"/>
                <a:gd name="T28" fmla="*/ 13 w 51"/>
                <a:gd name="T29" fmla="*/ 43 h 55"/>
                <a:gd name="T30" fmla="*/ 25 w 51"/>
                <a:gd name="T31" fmla="*/ 48 h 55"/>
                <a:gd name="T32" fmla="*/ 38 w 51"/>
                <a:gd name="T33" fmla="*/ 42 h 55"/>
                <a:gd name="T34" fmla="*/ 42 w 51"/>
                <a:gd name="T3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5">
                  <a:moveTo>
                    <a:pt x="51" y="27"/>
                  </a:moveTo>
                  <a:cubicBezTo>
                    <a:pt x="51" y="36"/>
                    <a:pt x="48" y="42"/>
                    <a:pt x="44" y="47"/>
                  </a:cubicBezTo>
                  <a:cubicBezTo>
                    <a:pt x="39" y="52"/>
                    <a:pt x="33" y="55"/>
                    <a:pt x="25" y="55"/>
                  </a:cubicBezTo>
                  <a:cubicBezTo>
                    <a:pt x="17" y="55"/>
                    <a:pt x="11" y="52"/>
                    <a:pt x="6" y="47"/>
                  </a:cubicBezTo>
                  <a:cubicBezTo>
                    <a:pt x="2" y="43"/>
                    <a:pt x="0" y="36"/>
                    <a:pt x="0" y="28"/>
                  </a:cubicBezTo>
                  <a:cubicBezTo>
                    <a:pt x="0" y="19"/>
                    <a:pt x="2" y="12"/>
                    <a:pt x="7" y="7"/>
                  </a:cubicBezTo>
                  <a:cubicBezTo>
                    <a:pt x="12" y="3"/>
                    <a:pt x="18" y="0"/>
                    <a:pt x="26" y="0"/>
                  </a:cubicBezTo>
                  <a:cubicBezTo>
                    <a:pt x="34" y="0"/>
                    <a:pt x="40" y="3"/>
                    <a:pt x="44" y="8"/>
                  </a:cubicBezTo>
                  <a:cubicBezTo>
                    <a:pt x="49" y="12"/>
                    <a:pt x="51" y="19"/>
                    <a:pt x="51" y="27"/>
                  </a:cubicBezTo>
                  <a:close/>
                  <a:moveTo>
                    <a:pt x="42" y="28"/>
                  </a:moveTo>
                  <a:cubicBezTo>
                    <a:pt x="42" y="21"/>
                    <a:pt x="41" y="16"/>
                    <a:pt x="38" y="12"/>
                  </a:cubicBezTo>
                  <a:cubicBezTo>
                    <a:pt x="35" y="9"/>
                    <a:pt x="31" y="7"/>
                    <a:pt x="25" y="7"/>
                  </a:cubicBezTo>
                  <a:cubicBezTo>
                    <a:pt x="20" y="7"/>
                    <a:pt x="16" y="9"/>
                    <a:pt x="13" y="13"/>
                  </a:cubicBezTo>
                  <a:cubicBezTo>
                    <a:pt x="10" y="16"/>
                    <a:pt x="8" y="21"/>
                    <a:pt x="8" y="28"/>
                  </a:cubicBezTo>
                  <a:cubicBezTo>
                    <a:pt x="8" y="34"/>
                    <a:pt x="10" y="39"/>
                    <a:pt x="13" y="43"/>
                  </a:cubicBezTo>
                  <a:cubicBezTo>
                    <a:pt x="16" y="46"/>
                    <a:pt x="20" y="48"/>
                    <a:pt x="25" y="48"/>
                  </a:cubicBezTo>
                  <a:cubicBezTo>
                    <a:pt x="31" y="48"/>
                    <a:pt x="35" y="46"/>
                    <a:pt x="38" y="42"/>
                  </a:cubicBezTo>
                  <a:cubicBezTo>
                    <a:pt x="41" y="39"/>
                    <a:pt x="42" y="34"/>
                    <a:pt x="4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9" name="Freeform 58"/>
            <p:cNvSpPr>
              <a:spLocks/>
            </p:cNvSpPr>
            <p:nvPr/>
          </p:nvSpPr>
          <p:spPr bwMode="black">
            <a:xfrm>
              <a:off x="3170" y="1821"/>
              <a:ext cx="73" cy="184"/>
            </a:xfrm>
            <a:custGeom>
              <a:avLst/>
              <a:gdLst>
                <a:gd name="T0" fmla="*/ 31 w 31"/>
                <a:gd name="T1" fmla="*/ 8 h 78"/>
                <a:gd name="T2" fmla="*/ 26 w 31"/>
                <a:gd name="T3" fmla="*/ 7 h 78"/>
                <a:gd name="T4" fmla="*/ 17 w 31"/>
                <a:gd name="T5" fmla="*/ 18 h 78"/>
                <a:gd name="T6" fmla="*/ 17 w 31"/>
                <a:gd name="T7" fmla="*/ 26 h 78"/>
                <a:gd name="T8" fmla="*/ 29 w 31"/>
                <a:gd name="T9" fmla="*/ 26 h 78"/>
                <a:gd name="T10" fmla="*/ 29 w 31"/>
                <a:gd name="T11" fmla="*/ 33 h 78"/>
                <a:gd name="T12" fmla="*/ 17 w 31"/>
                <a:gd name="T13" fmla="*/ 33 h 78"/>
                <a:gd name="T14" fmla="*/ 17 w 31"/>
                <a:gd name="T15" fmla="*/ 78 h 78"/>
                <a:gd name="T16" fmla="*/ 9 w 31"/>
                <a:gd name="T17" fmla="*/ 78 h 78"/>
                <a:gd name="T18" fmla="*/ 9 w 31"/>
                <a:gd name="T19" fmla="*/ 33 h 78"/>
                <a:gd name="T20" fmla="*/ 0 w 31"/>
                <a:gd name="T21" fmla="*/ 33 h 78"/>
                <a:gd name="T22" fmla="*/ 0 w 31"/>
                <a:gd name="T23" fmla="*/ 26 h 78"/>
                <a:gd name="T24" fmla="*/ 9 w 31"/>
                <a:gd name="T25" fmla="*/ 26 h 78"/>
                <a:gd name="T26" fmla="*/ 9 w 31"/>
                <a:gd name="T27" fmla="*/ 17 h 78"/>
                <a:gd name="T28" fmla="*/ 14 w 31"/>
                <a:gd name="T29" fmla="*/ 4 h 78"/>
                <a:gd name="T30" fmla="*/ 25 w 31"/>
                <a:gd name="T31" fmla="*/ 0 h 78"/>
                <a:gd name="T32" fmla="*/ 31 w 31"/>
                <a:gd name="T33" fmla="*/ 0 h 78"/>
                <a:gd name="T34" fmla="*/ 31 w 31"/>
                <a:gd name="T35" fmla="*/ 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78">
                  <a:moveTo>
                    <a:pt x="31" y="8"/>
                  </a:moveTo>
                  <a:cubicBezTo>
                    <a:pt x="30" y="7"/>
                    <a:pt x="28" y="7"/>
                    <a:pt x="26" y="7"/>
                  </a:cubicBezTo>
                  <a:cubicBezTo>
                    <a:pt x="20" y="7"/>
                    <a:pt x="17" y="10"/>
                    <a:pt x="17" y="18"/>
                  </a:cubicBezTo>
                  <a:cubicBezTo>
                    <a:pt x="17" y="26"/>
                    <a:pt x="17" y="26"/>
                    <a:pt x="17" y="26"/>
                  </a:cubicBezTo>
                  <a:cubicBezTo>
                    <a:pt x="29" y="26"/>
                    <a:pt x="29" y="26"/>
                    <a:pt x="29" y="26"/>
                  </a:cubicBezTo>
                  <a:cubicBezTo>
                    <a:pt x="29" y="33"/>
                    <a:pt x="29" y="33"/>
                    <a:pt x="29" y="33"/>
                  </a:cubicBezTo>
                  <a:cubicBezTo>
                    <a:pt x="17" y="33"/>
                    <a:pt x="17" y="33"/>
                    <a:pt x="17" y="33"/>
                  </a:cubicBezTo>
                  <a:cubicBezTo>
                    <a:pt x="17" y="78"/>
                    <a:pt x="17" y="78"/>
                    <a:pt x="17" y="78"/>
                  </a:cubicBezTo>
                  <a:cubicBezTo>
                    <a:pt x="9" y="78"/>
                    <a:pt x="9" y="78"/>
                    <a:pt x="9" y="78"/>
                  </a:cubicBezTo>
                  <a:cubicBezTo>
                    <a:pt x="9" y="33"/>
                    <a:pt x="9" y="33"/>
                    <a:pt x="9" y="33"/>
                  </a:cubicBezTo>
                  <a:cubicBezTo>
                    <a:pt x="0" y="33"/>
                    <a:pt x="0" y="33"/>
                    <a:pt x="0" y="33"/>
                  </a:cubicBezTo>
                  <a:cubicBezTo>
                    <a:pt x="0" y="26"/>
                    <a:pt x="0" y="26"/>
                    <a:pt x="0" y="26"/>
                  </a:cubicBezTo>
                  <a:cubicBezTo>
                    <a:pt x="9" y="26"/>
                    <a:pt x="9" y="26"/>
                    <a:pt x="9" y="26"/>
                  </a:cubicBezTo>
                  <a:cubicBezTo>
                    <a:pt x="9" y="17"/>
                    <a:pt x="9" y="17"/>
                    <a:pt x="9" y="17"/>
                  </a:cubicBezTo>
                  <a:cubicBezTo>
                    <a:pt x="9" y="11"/>
                    <a:pt x="11" y="7"/>
                    <a:pt x="14" y="4"/>
                  </a:cubicBezTo>
                  <a:cubicBezTo>
                    <a:pt x="17" y="1"/>
                    <a:pt x="21" y="0"/>
                    <a:pt x="25" y="0"/>
                  </a:cubicBezTo>
                  <a:cubicBezTo>
                    <a:pt x="28" y="0"/>
                    <a:pt x="30" y="0"/>
                    <a:pt x="31" y="0"/>
                  </a:cubicBezTo>
                  <a:lnTo>
                    <a:pt x="3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0" name="Freeform 59"/>
            <p:cNvSpPr>
              <a:spLocks/>
            </p:cNvSpPr>
            <p:nvPr/>
          </p:nvSpPr>
          <p:spPr bwMode="black">
            <a:xfrm>
              <a:off x="3250" y="1845"/>
              <a:ext cx="71" cy="163"/>
            </a:xfrm>
            <a:custGeom>
              <a:avLst/>
              <a:gdLst>
                <a:gd name="T0" fmla="*/ 30 w 30"/>
                <a:gd name="T1" fmla="*/ 67 h 69"/>
                <a:gd name="T2" fmla="*/ 22 w 30"/>
                <a:gd name="T3" fmla="*/ 69 h 69"/>
                <a:gd name="T4" fmla="*/ 9 w 30"/>
                <a:gd name="T5" fmla="*/ 53 h 69"/>
                <a:gd name="T6" fmla="*/ 9 w 30"/>
                <a:gd name="T7" fmla="*/ 23 h 69"/>
                <a:gd name="T8" fmla="*/ 0 w 30"/>
                <a:gd name="T9" fmla="*/ 23 h 69"/>
                <a:gd name="T10" fmla="*/ 0 w 30"/>
                <a:gd name="T11" fmla="*/ 16 h 69"/>
                <a:gd name="T12" fmla="*/ 9 w 30"/>
                <a:gd name="T13" fmla="*/ 16 h 69"/>
                <a:gd name="T14" fmla="*/ 9 w 30"/>
                <a:gd name="T15" fmla="*/ 3 h 69"/>
                <a:gd name="T16" fmla="*/ 17 w 30"/>
                <a:gd name="T17" fmla="*/ 0 h 69"/>
                <a:gd name="T18" fmla="*/ 17 w 30"/>
                <a:gd name="T19" fmla="*/ 16 h 69"/>
                <a:gd name="T20" fmla="*/ 30 w 30"/>
                <a:gd name="T21" fmla="*/ 16 h 69"/>
                <a:gd name="T22" fmla="*/ 30 w 30"/>
                <a:gd name="T23" fmla="*/ 23 h 69"/>
                <a:gd name="T24" fmla="*/ 17 w 30"/>
                <a:gd name="T25" fmla="*/ 23 h 69"/>
                <a:gd name="T26" fmla="*/ 17 w 30"/>
                <a:gd name="T27" fmla="*/ 52 h 69"/>
                <a:gd name="T28" fmla="*/ 19 w 30"/>
                <a:gd name="T29" fmla="*/ 59 h 69"/>
                <a:gd name="T30" fmla="*/ 25 w 30"/>
                <a:gd name="T31" fmla="*/ 62 h 69"/>
                <a:gd name="T32" fmla="*/ 30 w 30"/>
                <a:gd name="T33" fmla="*/ 60 h 69"/>
                <a:gd name="T34" fmla="*/ 30 w 30"/>
                <a:gd name="T3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69">
                  <a:moveTo>
                    <a:pt x="30" y="67"/>
                  </a:moveTo>
                  <a:cubicBezTo>
                    <a:pt x="28" y="68"/>
                    <a:pt x="26" y="69"/>
                    <a:pt x="22" y="69"/>
                  </a:cubicBezTo>
                  <a:cubicBezTo>
                    <a:pt x="13" y="69"/>
                    <a:pt x="9" y="64"/>
                    <a:pt x="9" y="53"/>
                  </a:cubicBezTo>
                  <a:cubicBezTo>
                    <a:pt x="9" y="23"/>
                    <a:pt x="9" y="23"/>
                    <a:pt x="9" y="23"/>
                  </a:cubicBezTo>
                  <a:cubicBezTo>
                    <a:pt x="0" y="23"/>
                    <a:pt x="0" y="23"/>
                    <a:pt x="0" y="23"/>
                  </a:cubicBezTo>
                  <a:cubicBezTo>
                    <a:pt x="0" y="16"/>
                    <a:pt x="0" y="16"/>
                    <a:pt x="0" y="16"/>
                  </a:cubicBezTo>
                  <a:cubicBezTo>
                    <a:pt x="9" y="16"/>
                    <a:pt x="9" y="16"/>
                    <a:pt x="9" y="16"/>
                  </a:cubicBezTo>
                  <a:cubicBezTo>
                    <a:pt x="9" y="3"/>
                    <a:pt x="9" y="3"/>
                    <a:pt x="9" y="3"/>
                  </a:cubicBezTo>
                  <a:cubicBezTo>
                    <a:pt x="12" y="2"/>
                    <a:pt x="14" y="1"/>
                    <a:pt x="17" y="0"/>
                  </a:cubicBezTo>
                  <a:cubicBezTo>
                    <a:pt x="17" y="16"/>
                    <a:pt x="17" y="16"/>
                    <a:pt x="17" y="16"/>
                  </a:cubicBezTo>
                  <a:cubicBezTo>
                    <a:pt x="30" y="16"/>
                    <a:pt x="30" y="16"/>
                    <a:pt x="30" y="16"/>
                  </a:cubicBezTo>
                  <a:cubicBezTo>
                    <a:pt x="30" y="23"/>
                    <a:pt x="30" y="23"/>
                    <a:pt x="30" y="23"/>
                  </a:cubicBezTo>
                  <a:cubicBezTo>
                    <a:pt x="17" y="23"/>
                    <a:pt x="17" y="23"/>
                    <a:pt x="17" y="23"/>
                  </a:cubicBezTo>
                  <a:cubicBezTo>
                    <a:pt x="17" y="52"/>
                    <a:pt x="17" y="52"/>
                    <a:pt x="17" y="52"/>
                  </a:cubicBezTo>
                  <a:cubicBezTo>
                    <a:pt x="17" y="56"/>
                    <a:pt x="18" y="58"/>
                    <a:pt x="19" y="59"/>
                  </a:cubicBezTo>
                  <a:cubicBezTo>
                    <a:pt x="20" y="61"/>
                    <a:pt x="22" y="62"/>
                    <a:pt x="25" y="62"/>
                  </a:cubicBezTo>
                  <a:cubicBezTo>
                    <a:pt x="27" y="62"/>
                    <a:pt x="29" y="61"/>
                    <a:pt x="30" y="60"/>
                  </a:cubicBezTo>
                  <a:lnTo>
                    <a:pt x="3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1" name="Freeform 60"/>
            <p:cNvSpPr>
              <a:spLocks noEditPoints="1"/>
            </p:cNvSpPr>
            <p:nvPr/>
          </p:nvSpPr>
          <p:spPr bwMode="black">
            <a:xfrm>
              <a:off x="3338" y="1857"/>
              <a:ext cx="68" cy="68"/>
            </a:xfrm>
            <a:custGeom>
              <a:avLst/>
              <a:gdLst>
                <a:gd name="T0" fmla="*/ 29 w 29"/>
                <a:gd name="T1" fmla="*/ 14 h 29"/>
                <a:gd name="T2" fmla="*/ 25 w 29"/>
                <a:gd name="T3" fmla="*/ 24 h 29"/>
                <a:gd name="T4" fmla="*/ 14 w 29"/>
                <a:gd name="T5" fmla="*/ 29 h 29"/>
                <a:gd name="T6" fmla="*/ 4 w 29"/>
                <a:gd name="T7" fmla="*/ 25 h 29"/>
                <a:gd name="T8" fmla="*/ 0 w 29"/>
                <a:gd name="T9" fmla="*/ 14 h 29"/>
                <a:gd name="T10" fmla="*/ 4 w 29"/>
                <a:gd name="T11" fmla="*/ 4 h 29"/>
                <a:gd name="T12" fmla="*/ 15 w 29"/>
                <a:gd name="T13" fmla="*/ 0 h 29"/>
                <a:gd name="T14" fmla="*/ 25 w 29"/>
                <a:gd name="T15" fmla="*/ 4 h 29"/>
                <a:gd name="T16" fmla="*/ 29 w 29"/>
                <a:gd name="T17" fmla="*/ 14 h 29"/>
                <a:gd name="T18" fmla="*/ 27 w 29"/>
                <a:gd name="T19" fmla="*/ 14 h 29"/>
                <a:gd name="T20" fmla="*/ 24 w 29"/>
                <a:gd name="T21" fmla="*/ 5 h 29"/>
                <a:gd name="T22" fmla="*/ 15 w 29"/>
                <a:gd name="T23" fmla="*/ 1 h 29"/>
                <a:gd name="T24" fmla="*/ 5 w 29"/>
                <a:gd name="T25" fmla="*/ 5 h 29"/>
                <a:gd name="T26" fmla="*/ 2 w 29"/>
                <a:gd name="T27" fmla="*/ 14 h 29"/>
                <a:gd name="T28" fmla="*/ 5 w 29"/>
                <a:gd name="T29" fmla="*/ 23 h 29"/>
                <a:gd name="T30" fmla="*/ 15 w 29"/>
                <a:gd name="T31" fmla="*/ 27 h 29"/>
                <a:gd name="T32" fmla="*/ 24 w 29"/>
                <a:gd name="T33" fmla="*/ 23 h 29"/>
                <a:gd name="T34" fmla="*/ 27 w 29"/>
                <a:gd name="T35" fmla="*/ 14 h 29"/>
                <a:gd name="T36" fmla="*/ 22 w 29"/>
                <a:gd name="T37" fmla="*/ 23 h 29"/>
                <a:gd name="T38" fmla="*/ 18 w 29"/>
                <a:gd name="T39" fmla="*/ 23 h 29"/>
                <a:gd name="T40" fmla="*/ 16 w 29"/>
                <a:gd name="T41" fmla="*/ 19 h 29"/>
                <a:gd name="T42" fmla="*/ 13 w 29"/>
                <a:gd name="T43" fmla="*/ 15 h 29"/>
                <a:gd name="T44" fmla="*/ 11 w 29"/>
                <a:gd name="T45" fmla="*/ 15 h 29"/>
                <a:gd name="T46" fmla="*/ 11 w 29"/>
                <a:gd name="T47" fmla="*/ 23 h 29"/>
                <a:gd name="T48" fmla="*/ 9 w 29"/>
                <a:gd name="T49" fmla="*/ 23 h 29"/>
                <a:gd name="T50" fmla="*/ 9 w 29"/>
                <a:gd name="T51" fmla="*/ 5 h 29"/>
                <a:gd name="T52" fmla="*/ 14 w 29"/>
                <a:gd name="T53" fmla="*/ 5 h 29"/>
                <a:gd name="T54" fmla="*/ 19 w 29"/>
                <a:gd name="T55" fmla="*/ 6 h 29"/>
                <a:gd name="T56" fmla="*/ 21 w 29"/>
                <a:gd name="T57" fmla="*/ 10 h 29"/>
                <a:gd name="T58" fmla="*/ 20 w 29"/>
                <a:gd name="T59" fmla="*/ 13 h 29"/>
                <a:gd name="T60" fmla="*/ 16 w 29"/>
                <a:gd name="T61" fmla="*/ 15 h 29"/>
                <a:gd name="T62" fmla="*/ 16 w 29"/>
                <a:gd name="T63" fmla="*/ 15 h 29"/>
                <a:gd name="T64" fmla="*/ 19 w 29"/>
                <a:gd name="T65" fmla="*/ 18 h 29"/>
                <a:gd name="T66" fmla="*/ 22 w 29"/>
                <a:gd name="T67" fmla="*/ 23 h 29"/>
                <a:gd name="T68" fmla="*/ 18 w 29"/>
                <a:gd name="T69" fmla="*/ 10 h 29"/>
                <a:gd name="T70" fmla="*/ 17 w 29"/>
                <a:gd name="T71" fmla="*/ 8 h 29"/>
                <a:gd name="T72" fmla="*/ 14 w 29"/>
                <a:gd name="T73" fmla="*/ 7 h 29"/>
                <a:gd name="T74" fmla="*/ 11 w 29"/>
                <a:gd name="T75" fmla="*/ 7 h 29"/>
                <a:gd name="T76" fmla="*/ 11 w 29"/>
                <a:gd name="T77" fmla="*/ 13 h 29"/>
                <a:gd name="T78" fmla="*/ 14 w 29"/>
                <a:gd name="T79" fmla="*/ 13 h 29"/>
                <a:gd name="T80" fmla="*/ 18 w 29"/>
                <a:gd name="T8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9" y="14"/>
                  </a:moveTo>
                  <a:cubicBezTo>
                    <a:pt x="29" y="18"/>
                    <a:pt x="28" y="22"/>
                    <a:pt x="25" y="24"/>
                  </a:cubicBezTo>
                  <a:cubicBezTo>
                    <a:pt x="22" y="27"/>
                    <a:pt x="19" y="29"/>
                    <a:pt x="14" y="29"/>
                  </a:cubicBezTo>
                  <a:cubicBezTo>
                    <a:pt x="10" y="29"/>
                    <a:pt x="7" y="27"/>
                    <a:pt x="4" y="25"/>
                  </a:cubicBezTo>
                  <a:cubicBezTo>
                    <a:pt x="1" y="22"/>
                    <a:pt x="0" y="18"/>
                    <a:pt x="0" y="14"/>
                  </a:cubicBezTo>
                  <a:cubicBezTo>
                    <a:pt x="0" y="10"/>
                    <a:pt x="1" y="7"/>
                    <a:pt x="4" y="4"/>
                  </a:cubicBezTo>
                  <a:cubicBezTo>
                    <a:pt x="7" y="1"/>
                    <a:pt x="10" y="0"/>
                    <a:pt x="15" y="0"/>
                  </a:cubicBezTo>
                  <a:cubicBezTo>
                    <a:pt x="19" y="0"/>
                    <a:pt x="22" y="1"/>
                    <a:pt x="25" y="4"/>
                  </a:cubicBezTo>
                  <a:cubicBezTo>
                    <a:pt x="28" y="6"/>
                    <a:pt x="29" y="10"/>
                    <a:pt x="29" y="14"/>
                  </a:cubicBezTo>
                  <a:close/>
                  <a:moveTo>
                    <a:pt x="27" y="14"/>
                  </a:moveTo>
                  <a:cubicBezTo>
                    <a:pt x="27" y="11"/>
                    <a:pt x="26" y="7"/>
                    <a:pt x="24" y="5"/>
                  </a:cubicBezTo>
                  <a:cubicBezTo>
                    <a:pt x="21" y="3"/>
                    <a:pt x="18" y="1"/>
                    <a:pt x="15" y="1"/>
                  </a:cubicBezTo>
                  <a:cubicBezTo>
                    <a:pt x="11" y="1"/>
                    <a:pt x="8" y="3"/>
                    <a:pt x="5" y="5"/>
                  </a:cubicBezTo>
                  <a:cubicBezTo>
                    <a:pt x="3" y="7"/>
                    <a:pt x="2" y="11"/>
                    <a:pt x="2" y="14"/>
                  </a:cubicBezTo>
                  <a:cubicBezTo>
                    <a:pt x="2" y="18"/>
                    <a:pt x="3" y="21"/>
                    <a:pt x="5" y="23"/>
                  </a:cubicBezTo>
                  <a:cubicBezTo>
                    <a:pt x="8" y="26"/>
                    <a:pt x="11" y="27"/>
                    <a:pt x="15" y="27"/>
                  </a:cubicBezTo>
                  <a:cubicBezTo>
                    <a:pt x="18" y="27"/>
                    <a:pt x="21" y="26"/>
                    <a:pt x="24" y="23"/>
                  </a:cubicBezTo>
                  <a:cubicBezTo>
                    <a:pt x="26" y="21"/>
                    <a:pt x="27" y="18"/>
                    <a:pt x="27" y="14"/>
                  </a:cubicBezTo>
                  <a:close/>
                  <a:moveTo>
                    <a:pt x="22" y="23"/>
                  </a:moveTo>
                  <a:cubicBezTo>
                    <a:pt x="18" y="23"/>
                    <a:pt x="18" y="23"/>
                    <a:pt x="18" y="23"/>
                  </a:cubicBezTo>
                  <a:cubicBezTo>
                    <a:pt x="16" y="19"/>
                    <a:pt x="16" y="19"/>
                    <a:pt x="16" y="19"/>
                  </a:cubicBezTo>
                  <a:cubicBezTo>
                    <a:pt x="15" y="17"/>
                    <a:pt x="14" y="15"/>
                    <a:pt x="13" y="15"/>
                  </a:cubicBezTo>
                  <a:cubicBezTo>
                    <a:pt x="11" y="15"/>
                    <a:pt x="11" y="15"/>
                    <a:pt x="11" y="15"/>
                  </a:cubicBezTo>
                  <a:cubicBezTo>
                    <a:pt x="11" y="23"/>
                    <a:pt x="11" y="23"/>
                    <a:pt x="11" y="23"/>
                  </a:cubicBezTo>
                  <a:cubicBezTo>
                    <a:pt x="9" y="23"/>
                    <a:pt x="9" y="23"/>
                    <a:pt x="9" y="23"/>
                  </a:cubicBezTo>
                  <a:cubicBezTo>
                    <a:pt x="9" y="5"/>
                    <a:pt x="9" y="5"/>
                    <a:pt x="9" y="5"/>
                  </a:cubicBezTo>
                  <a:cubicBezTo>
                    <a:pt x="14" y="5"/>
                    <a:pt x="14" y="5"/>
                    <a:pt x="14" y="5"/>
                  </a:cubicBezTo>
                  <a:cubicBezTo>
                    <a:pt x="16" y="5"/>
                    <a:pt x="18" y="5"/>
                    <a:pt x="19" y="6"/>
                  </a:cubicBezTo>
                  <a:cubicBezTo>
                    <a:pt x="20" y="7"/>
                    <a:pt x="21" y="8"/>
                    <a:pt x="21" y="10"/>
                  </a:cubicBezTo>
                  <a:cubicBezTo>
                    <a:pt x="21" y="11"/>
                    <a:pt x="20" y="12"/>
                    <a:pt x="20" y="13"/>
                  </a:cubicBezTo>
                  <a:cubicBezTo>
                    <a:pt x="19" y="14"/>
                    <a:pt x="18" y="15"/>
                    <a:pt x="16" y="15"/>
                  </a:cubicBezTo>
                  <a:cubicBezTo>
                    <a:pt x="16" y="15"/>
                    <a:pt x="16" y="15"/>
                    <a:pt x="16" y="15"/>
                  </a:cubicBezTo>
                  <a:cubicBezTo>
                    <a:pt x="17" y="15"/>
                    <a:pt x="18" y="16"/>
                    <a:pt x="19" y="18"/>
                  </a:cubicBezTo>
                  <a:lnTo>
                    <a:pt x="22" y="23"/>
                  </a:lnTo>
                  <a:close/>
                  <a:moveTo>
                    <a:pt x="18" y="10"/>
                  </a:moveTo>
                  <a:cubicBezTo>
                    <a:pt x="18" y="9"/>
                    <a:pt x="18" y="8"/>
                    <a:pt x="17" y="8"/>
                  </a:cubicBezTo>
                  <a:cubicBezTo>
                    <a:pt x="16" y="7"/>
                    <a:pt x="15" y="7"/>
                    <a:pt x="14" y="7"/>
                  </a:cubicBezTo>
                  <a:cubicBezTo>
                    <a:pt x="11" y="7"/>
                    <a:pt x="11" y="7"/>
                    <a:pt x="11" y="7"/>
                  </a:cubicBezTo>
                  <a:cubicBezTo>
                    <a:pt x="11" y="13"/>
                    <a:pt x="11" y="13"/>
                    <a:pt x="11" y="13"/>
                  </a:cubicBezTo>
                  <a:cubicBezTo>
                    <a:pt x="14" y="13"/>
                    <a:pt x="14" y="13"/>
                    <a:pt x="14" y="13"/>
                  </a:cubicBezTo>
                  <a:cubicBezTo>
                    <a:pt x="17" y="13"/>
                    <a:pt x="18" y="12"/>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2" name="Freeform 61"/>
            <p:cNvSpPr>
              <a:spLocks/>
            </p:cNvSpPr>
            <p:nvPr/>
          </p:nvSpPr>
          <p:spPr bwMode="black">
            <a:xfrm>
              <a:off x="1795" y="2624"/>
              <a:ext cx="31" cy="47"/>
            </a:xfrm>
            <a:custGeom>
              <a:avLst/>
              <a:gdLst>
                <a:gd name="T0" fmla="*/ 31 w 31"/>
                <a:gd name="T1" fmla="*/ 5 h 47"/>
                <a:gd name="T2" fmla="*/ 19 w 31"/>
                <a:gd name="T3" fmla="*/ 5 h 47"/>
                <a:gd name="T4" fmla="*/ 19 w 31"/>
                <a:gd name="T5" fmla="*/ 47 h 47"/>
                <a:gd name="T6" fmla="*/ 12 w 31"/>
                <a:gd name="T7" fmla="*/ 47 h 47"/>
                <a:gd name="T8" fmla="*/ 12 w 31"/>
                <a:gd name="T9" fmla="*/ 5 h 47"/>
                <a:gd name="T10" fmla="*/ 0 w 31"/>
                <a:gd name="T11" fmla="*/ 5 h 47"/>
                <a:gd name="T12" fmla="*/ 0 w 31"/>
                <a:gd name="T13" fmla="*/ 0 h 47"/>
                <a:gd name="T14" fmla="*/ 31 w 31"/>
                <a:gd name="T15" fmla="*/ 0 h 47"/>
                <a:gd name="T16" fmla="*/ 31 w 31"/>
                <a:gd name="T17"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7">
                  <a:moveTo>
                    <a:pt x="31" y="5"/>
                  </a:moveTo>
                  <a:lnTo>
                    <a:pt x="19" y="5"/>
                  </a:lnTo>
                  <a:lnTo>
                    <a:pt x="19" y="47"/>
                  </a:lnTo>
                  <a:lnTo>
                    <a:pt x="12" y="47"/>
                  </a:lnTo>
                  <a:lnTo>
                    <a:pt x="12" y="5"/>
                  </a:lnTo>
                  <a:lnTo>
                    <a:pt x="0" y="5"/>
                  </a:lnTo>
                  <a:lnTo>
                    <a:pt x="0" y="0"/>
                  </a:lnTo>
                  <a:lnTo>
                    <a:pt x="31" y="0"/>
                  </a:lnTo>
                  <a:lnTo>
                    <a:pt x="3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3" name="Freeform 62"/>
            <p:cNvSpPr>
              <a:spLocks/>
            </p:cNvSpPr>
            <p:nvPr/>
          </p:nvSpPr>
          <p:spPr bwMode="black">
            <a:xfrm>
              <a:off x="1833" y="2624"/>
              <a:ext cx="47" cy="47"/>
            </a:xfrm>
            <a:custGeom>
              <a:avLst/>
              <a:gdLst>
                <a:gd name="T0" fmla="*/ 20 w 20"/>
                <a:gd name="T1" fmla="*/ 20 h 20"/>
                <a:gd name="T2" fmla="*/ 18 w 20"/>
                <a:gd name="T3" fmla="*/ 20 h 20"/>
                <a:gd name="T4" fmla="*/ 18 w 20"/>
                <a:gd name="T5" fmla="*/ 6 h 20"/>
                <a:gd name="T6" fmla="*/ 18 w 20"/>
                <a:gd name="T7" fmla="*/ 3 h 20"/>
                <a:gd name="T8" fmla="*/ 18 w 20"/>
                <a:gd name="T9" fmla="*/ 3 h 20"/>
                <a:gd name="T10" fmla="*/ 18 w 20"/>
                <a:gd name="T11" fmla="*/ 5 h 20"/>
                <a:gd name="T12" fmla="*/ 11 w 20"/>
                <a:gd name="T13" fmla="*/ 20 h 20"/>
                <a:gd name="T14" fmla="*/ 10 w 20"/>
                <a:gd name="T15" fmla="*/ 20 h 20"/>
                <a:gd name="T16" fmla="*/ 3 w 20"/>
                <a:gd name="T17" fmla="*/ 5 h 20"/>
                <a:gd name="T18" fmla="*/ 2 w 20"/>
                <a:gd name="T19" fmla="*/ 3 h 20"/>
                <a:gd name="T20" fmla="*/ 2 w 20"/>
                <a:gd name="T21" fmla="*/ 3 h 20"/>
                <a:gd name="T22" fmla="*/ 2 w 20"/>
                <a:gd name="T23" fmla="*/ 6 h 20"/>
                <a:gd name="T24" fmla="*/ 2 w 20"/>
                <a:gd name="T25" fmla="*/ 20 h 20"/>
                <a:gd name="T26" fmla="*/ 0 w 20"/>
                <a:gd name="T27" fmla="*/ 20 h 20"/>
                <a:gd name="T28" fmla="*/ 0 w 20"/>
                <a:gd name="T29" fmla="*/ 0 h 20"/>
                <a:gd name="T30" fmla="*/ 3 w 20"/>
                <a:gd name="T31" fmla="*/ 0 h 20"/>
                <a:gd name="T32" fmla="*/ 9 w 20"/>
                <a:gd name="T33" fmla="*/ 14 h 20"/>
                <a:gd name="T34" fmla="*/ 10 w 20"/>
                <a:gd name="T35" fmla="*/ 16 h 20"/>
                <a:gd name="T36" fmla="*/ 10 w 20"/>
                <a:gd name="T37" fmla="*/ 16 h 20"/>
                <a:gd name="T38" fmla="*/ 11 w 20"/>
                <a:gd name="T39" fmla="*/ 14 h 20"/>
                <a:gd name="T40" fmla="*/ 17 w 20"/>
                <a:gd name="T41" fmla="*/ 0 h 20"/>
                <a:gd name="T42" fmla="*/ 20 w 20"/>
                <a:gd name="T43" fmla="*/ 0 h 20"/>
                <a:gd name="T44" fmla="*/ 20 w 20"/>
                <a:gd name="T4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0">
                  <a:moveTo>
                    <a:pt x="20" y="20"/>
                  </a:moveTo>
                  <a:cubicBezTo>
                    <a:pt x="18" y="20"/>
                    <a:pt x="18" y="20"/>
                    <a:pt x="18" y="20"/>
                  </a:cubicBezTo>
                  <a:cubicBezTo>
                    <a:pt x="18" y="6"/>
                    <a:pt x="18" y="6"/>
                    <a:pt x="18" y="6"/>
                  </a:cubicBezTo>
                  <a:cubicBezTo>
                    <a:pt x="18" y="5"/>
                    <a:pt x="18" y="4"/>
                    <a:pt x="18" y="3"/>
                  </a:cubicBezTo>
                  <a:cubicBezTo>
                    <a:pt x="18" y="3"/>
                    <a:pt x="18" y="3"/>
                    <a:pt x="18" y="3"/>
                  </a:cubicBezTo>
                  <a:cubicBezTo>
                    <a:pt x="18" y="4"/>
                    <a:pt x="18" y="4"/>
                    <a:pt x="18" y="5"/>
                  </a:cubicBezTo>
                  <a:cubicBezTo>
                    <a:pt x="11" y="20"/>
                    <a:pt x="11" y="20"/>
                    <a:pt x="11" y="20"/>
                  </a:cubicBezTo>
                  <a:cubicBezTo>
                    <a:pt x="10" y="20"/>
                    <a:pt x="10" y="20"/>
                    <a:pt x="10" y="20"/>
                  </a:cubicBezTo>
                  <a:cubicBezTo>
                    <a:pt x="3" y="5"/>
                    <a:pt x="3" y="5"/>
                    <a:pt x="3" y="5"/>
                  </a:cubicBezTo>
                  <a:cubicBezTo>
                    <a:pt x="3" y="4"/>
                    <a:pt x="3" y="4"/>
                    <a:pt x="2" y="3"/>
                  </a:cubicBezTo>
                  <a:cubicBezTo>
                    <a:pt x="2" y="3"/>
                    <a:pt x="2" y="3"/>
                    <a:pt x="2" y="3"/>
                  </a:cubicBezTo>
                  <a:cubicBezTo>
                    <a:pt x="2" y="3"/>
                    <a:pt x="2" y="5"/>
                    <a:pt x="2" y="6"/>
                  </a:cubicBezTo>
                  <a:cubicBezTo>
                    <a:pt x="2" y="20"/>
                    <a:pt x="2" y="20"/>
                    <a:pt x="2" y="20"/>
                  </a:cubicBezTo>
                  <a:cubicBezTo>
                    <a:pt x="0" y="20"/>
                    <a:pt x="0" y="20"/>
                    <a:pt x="0" y="20"/>
                  </a:cubicBezTo>
                  <a:cubicBezTo>
                    <a:pt x="0" y="0"/>
                    <a:pt x="0" y="0"/>
                    <a:pt x="0" y="0"/>
                  </a:cubicBezTo>
                  <a:cubicBezTo>
                    <a:pt x="3" y="0"/>
                    <a:pt x="3" y="0"/>
                    <a:pt x="3" y="0"/>
                  </a:cubicBezTo>
                  <a:cubicBezTo>
                    <a:pt x="9" y="14"/>
                    <a:pt x="9" y="14"/>
                    <a:pt x="9" y="14"/>
                  </a:cubicBezTo>
                  <a:cubicBezTo>
                    <a:pt x="10" y="15"/>
                    <a:pt x="10" y="15"/>
                    <a:pt x="10" y="16"/>
                  </a:cubicBezTo>
                  <a:cubicBezTo>
                    <a:pt x="10" y="16"/>
                    <a:pt x="10" y="16"/>
                    <a:pt x="10" y="16"/>
                  </a:cubicBezTo>
                  <a:cubicBezTo>
                    <a:pt x="11" y="15"/>
                    <a:pt x="11" y="14"/>
                    <a:pt x="11" y="14"/>
                  </a:cubicBezTo>
                  <a:cubicBezTo>
                    <a:pt x="17" y="0"/>
                    <a:pt x="17" y="0"/>
                    <a:pt x="17" y="0"/>
                  </a:cubicBezTo>
                  <a:cubicBezTo>
                    <a:pt x="20" y="0"/>
                    <a:pt x="20" y="0"/>
                    <a:pt x="20" y="0"/>
                  </a:cubicBezTo>
                  <a:lnTo>
                    <a:pt x="2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grpSp>
      <p:sp>
        <p:nvSpPr>
          <p:cNvPr id="64" name="Rectangle 63"/>
          <p:cNvSpPr/>
          <p:nvPr userDrawn="1"/>
        </p:nvSpPr>
        <p:spPr bwMode="gray">
          <a:xfrm>
            <a:off x="-1584" y="4718959"/>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pic>
        <p:nvPicPr>
          <p:cNvPr id="35" name="Picture 2" descr="Microsoft logo and tagline"/>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60000"/>
                    </a14:imgEffect>
                  </a14:imgLayer>
                </a14:imgProps>
              </a:ext>
              <a:ext uri="{28A0092B-C50C-407E-A947-70E740481C1C}">
                <a14:useLocalDpi xmlns:a14="http://schemas.microsoft.com/office/drawing/2010/main"/>
              </a:ext>
            </a:extLst>
          </a:blip>
          <a:srcRect/>
          <a:stretch/>
        </p:blipFill>
        <p:spPr bwMode="black">
          <a:xfrm>
            <a:off x="101917" y="121869"/>
            <a:ext cx="1140470" cy="192238"/>
          </a:xfrm>
          <a:prstGeom prst="rect">
            <a:avLst/>
          </a:prstGeom>
          <a:noFill/>
          <a:ln>
            <a:noFill/>
          </a:ln>
        </p:spPr>
      </p:pic>
      <p:pic>
        <p:nvPicPr>
          <p:cNvPr id="1026" name="Picture 2" descr="Topology Deployment Service (TDS)"/>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95748" y="4817842"/>
            <a:ext cx="1710704"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0807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Layout - Title and Content">
    <p:bg>
      <p:bgPr>
        <a:solidFill>
          <a:srgbClr val="000000"/>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758728" y="485694"/>
            <a:ext cx="10720412" cy="609398"/>
          </a:xfrm>
        </p:spPr>
        <p:txBody>
          <a:bodyPr anchor="ctr" anchorCtr="0">
            <a:noAutofit/>
          </a:bodyPr>
          <a:lstStyle>
            <a:lvl1pPr algn="l" defTabSz="912351" rtl="0" eaLnBrk="1" latinLnBrk="0" hangingPunct="1">
              <a:lnSpc>
                <a:spcPct val="90000"/>
              </a:lnSpc>
              <a:spcBef>
                <a:spcPct val="0"/>
              </a:spcBef>
              <a:buNone/>
              <a:defRPr lang="en-US" sz="4390" b="0" kern="1200" cap="none" spc="-100" baseline="0" dirty="0">
                <a:ln w="3175">
                  <a:noFill/>
                </a:ln>
                <a:gradFill>
                  <a:gsLst>
                    <a:gs pos="0">
                      <a:srgbClr val="FFFFFF"/>
                    </a:gs>
                    <a:gs pos="100000">
                      <a:srgbClr val="FFFFFF"/>
                    </a:gs>
                  </a:gsLst>
                  <a:lin ang="5400000" scaled="0"/>
                </a:gra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9" name="Text Placeholder 4"/>
          <p:cNvSpPr>
            <a:spLocks noGrp="1"/>
          </p:cNvSpPr>
          <p:nvPr>
            <p:ph type="body" sz="quarter" idx="10"/>
          </p:nvPr>
        </p:nvSpPr>
        <p:spPr>
          <a:xfrm>
            <a:off x="758728" y="1447799"/>
            <a:ext cx="10720413" cy="2000548"/>
          </a:xfrm>
        </p:spPr>
        <p:txBody>
          <a:bodyPr/>
          <a:lstStyle>
            <a:lvl1pPr marL="459362" indent="-459362">
              <a:defRPr lang="en-US" sz="3193"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853781" indent="-394418">
              <a:defRPr lang="en-US" sz="2794"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1256118" indent="-402338">
              <a:defRPr lang="en-US" sz="2395"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601432" indent="-345314">
              <a:defRPr lang="en-US" sz="1996"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937242" indent="-335810">
              <a:defRPr lang="en-US" sz="1996" kern="1200" dirty="0">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marL="459362" lvl="0"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59362" lvl="1"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59362" lvl="2"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59362" lvl="3"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59362" lvl="4"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46710413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58728" y="486257"/>
            <a:ext cx="10720412" cy="609398"/>
          </a:xfrm>
        </p:spPr>
        <p:txBody>
          <a:bodyPr anchor="ctr" anchorCtr="0">
            <a:noAutofit/>
          </a:bodyPr>
          <a:lstStyle>
            <a:lvl1pPr>
              <a:defRPr>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758729" y="1447799"/>
            <a:ext cx="1072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7606368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3" y="0"/>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9" y="561894"/>
            <a:ext cx="10720412" cy="609398"/>
          </a:xfrm>
        </p:spPr>
        <p:txBody>
          <a:bodyPr anchor="b" anchorCtr="0">
            <a:noAutofit/>
          </a:bodyPr>
          <a:lstStyle>
            <a:lvl1pPr>
              <a:defRPr sz="399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606668" y="6477000"/>
            <a:ext cx="10948504"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lIns="91231" tIns="45616" rIns="91231" bIns="45616" rtlCol="0" anchor="ctr"/>
          <a:lstStyle/>
          <a:p>
            <a:pPr algn="ctr" defTabSz="912351"/>
            <a:endParaRPr lang="en-US" sz="1796">
              <a:solidFill>
                <a:srgbClr val="FFFFFF"/>
              </a:solidFill>
            </a:endParaRPr>
          </a:p>
        </p:txBody>
      </p:sp>
      <p:sp>
        <p:nvSpPr>
          <p:cNvPr id="7" name="Rectangle 6"/>
          <p:cNvSpPr/>
          <p:nvPr userDrawn="1"/>
        </p:nvSpPr>
        <p:spPr bwMode="gray">
          <a:xfrm>
            <a:off x="2" y="1217031"/>
            <a:ext cx="11555170"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lIns="91231" tIns="45616" rIns="91231" bIns="45616" rtlCol="0" anchor="ctr"/>
          <a:lstStyle/>
          <a:p>
            <a:pPr algn="ctr" defTabSz="912351"/>
            <a:endParaRPr lang="en-US" sz="1796">
              <a:solidFill>
                <a:srgbClr val="FFFFFF"/>
              </a:solidFill>
            </a:endParaRPr>
          </a:p>
        </p:txBody>
      </p:sp>
      <p:sp>
        <p:nvSpPr>
          <p:cNvPr id="9" name="Text Placeholder 4"/>
          <p:cNvSpPr>
            <a:spLocks noGrp="1"/>
          </p:cNvSpPr>
          <p:nvPr>
            <p:ph type="body" sz="quarter" idx="10"/>
          </p:nvPr>
        </p:nvSpPr>
        <p:spPr>
          <a:xfrm>
            <a:off x="758728" y="1524000"/>
            <a:ext cx="10720413" cy="1758943"/>
          </a:xfrm>
        </p:spPr>
        <p:txBody>
          <a:bodyPr/>
          <a:lstStyle>
            <a:lvl1pPr marL="405479" indent="-405479">
              <a:defRPr sz="2794">
                <a:gradFill>
                  <a:gsLst>
                    <a:gs pos="0">
                      <a:schemeClr val="tx1"/>
                    </a:gs>
                    <a:gs pos="86000">
                      <a:schemeClr val="tx1"/>
                    </a:gs>
                  </a:gsLst>
                  <a:lin ang="5400000" scaled="0"/>
                </a:gradFill>
                <a:latin typeface="+mn-lt"/>
              </a:defRPr>
            </a:lvl1pPr>
            <a:lvl2pPr>
              <a:defRPr sz="2395">
                <a:gradFill>
                  <a:gsLst>
                    <a:gs pos="0">
                      <a:schemeClr val="tx1"/>
                    </a:gs>
                    <a:gs pos="86000">
                      <a:schemeClr val="tx1"/>
                    </a:gs>
                  </a:gsLst>
                  <a:lin ang="5400000" scaled="0"/>
                </a:gradFill>
                <a:latin typeface="+mn-lt"/>
              </a:defRPr>
            </a:lvl2pPr>
            <a:lvl3pPr marL="1202181" indent="-348458">
              <a:defRPr sz="2095">
                <a:gradFill>
                  <a:gsLst>
                    <a:gs pos="0">
                      <a:schemeClr val="tx1"/>
                    </a:gs>
                    <a:gs pos="86000">
                      <a:schemeClr val="tx1"/>
                    </a:gs>
                  </a:gsLst>
                  <a:lin ang="5400000" scaled="0"/>
                </a:gradFill>
                <a:latin typeface="+mn-lt"/>
              </a:defRPr>
            </a:lvl3pPr>
            <a:lvl4pPr marL="1534799" indent="-278766">
              <a:defRPr sz="1796">
                <a:gradFill>
                  <a:gsLst>
                    <a:gs pos="0">
                      <a:schemeClr val="tx1"/>
                    </a:gs>
                    <a:gs pos="86000">
                      <a:schemeClr val="tx1"/>
                    </a:gs>
                  </a:gsLst>
                  <a:lin ang="5400000" scaled="0"/>
                </a:gradFill>
                <a:latin typeface="+mn-lt"/>
              </a:defRPr>
            </a:lvl4pPr>
            <a:lvl5pPr marL="1883257" indent="-281934">
              <a:defRPr sz="1796">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388325"/>
      </p:ext>
    </p:extLst>
  </p:cSld>
  <p:clrMapOvr>
    <a:masterClrMapping/>
  </p:clrMapOvr>
  <p:transition spd="slow">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3"/>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443618"/>
          </a:xfrm>
          <a:prstGeom prst="rect">
            <a:avLst/>
          </a:prstGeom>
        </p:spPr>
        <p:txBody>
          <a:bodyPr/>
          <a:lstStyle>
            <a:lvl1pPr marL="283052" indent="-283052">
              <a:spcBef>
                <a:spcPts val="1197"/>
              </a:spcBef>
              <a:buFont typeface="Wingdings" pitchFamily="2" charset="2"/>
              <a:buChar char=""/>
              <a:defRPr sz="3990"/>
            </a:lvl1pPr>
            <a:lvl2pPr marL="515500" indent="-232450">
              <a:spcBef>
                <a:spcPts val="1197"/>
              </a:spcBef>
              <a:buFont typeface="Wingdings" pitchFamily="2" charset="2"/>
              <a:buChar char=""/>
              <a:defRPr>
                <a:latin typeface="+mn-lt"/>
              </a:defRPr>
            </a:lvl2pPr>
            <a:lvl3pPr marL="738462" indent="-222963">
              <a:spcBef>
                <a:spcPts val="1197"/>
              </a:spcBef>
              <a:buFont typeface="Wingdings" pitchFamily="2" charset="2"/>
              <a:buChar char=""/>
              <a:tabLst/>
              <a:defRPr>
                <a:latin typeface="+mn-lt"/>
              </a:defRPr>
            </a:lvl3pPr>
            <a:lvl4pPr marL="910822" indent="-172361">
              <a:spcBef>
                <a:spcPts val="1197"/>
              </a:spcBef>
              <a:buFont typeface="Wingdings" pitchFamily="2" charset="2"/>
              <a:buChar char=""/>
              <a:defRPr>
                <a:latin typeface="+mn-lt"/>
              </a:defRPr>
            </a:lvl4pPr>
            <a:lvl5pPr marL="1083183" indent="-172361">
              <a:spcBef>
                <a:spcPts val="1197"/>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335996598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9" y="2109543"/>
            <a:ext cx="10215119" cy="997196"/>
          </a:xfrm>
        </p:spPr>
        <p:txBody>
          <a:bodyPr anchor="b" anchorCtr="0"/>
          <a:lstStyle>
            <a:lvl1pPr>
              <a:spcBef>
                <a:spcPts val="1197"/>
              </a:spcBef>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9" y="3425827"/>
            <a:ext cx="10215119" cy="498599"/>
          </a:xfrm>
        </p:spPr>
        <p:txBody>
          <a:bodyPr>
            <a:noAutofit/>
          </a:bodyPr>
          <a:lstStyle>
            <a:lvl1pPr marL="0" indent="0">
              <a:spcBef>
                <a:spcPts val="1197"/>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485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5"/>
            <a:ext cx="11124328" cy="1218795"/>
          </a:xfrm>
        </p:spPr>
        <p:txBody>
          <a:bodyPr anchor="b" anchorCtr="0"/>
          <a:lstStyle>
            <a:lvl1pPr>
              <a:spcBef>
                <a:spcPts val="1197"/>
              </a:spcBef>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2"/>
            <a:ext cx="1493011"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57687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2"/>
            <a:ext cx="10215119" cy="461665"/>
          </a:xfrm>
        </p:spPr>
        <p:txBody>
          <a:bodyPr>
            <a:noAutofit/>
          </a:bodyPr>
          <a:lstStyle>
            <a:lvl1pPr marL="0" indent="0" algn="l">
              <a:lnSpc>
                <a:spcPct val="90000"/>
              </a:lnSpc>
              <a:spcBef>
                <a:spcPts val="1197"/>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5369" indent="0" algn="ctr">
              <a:buNone/>
              <a:defRPr>
                <a:solidFill>
                  <a:schemeClr val="tx1">
                    <a:tint val="75000"/>
                  </a:schemeClr>
                </a:solidFill>
              </a:defRPr>
            </a:lvl2pPr>
            <a:lvl3pPr marL="910740" indent="0" algn="ctr">
              <a:buNone/>
              <a:defRPr>
                <a:solidFill>
                  <a:schemeClr val="tx1">
                    <a:tint val="75000"/>
                  </a:schemeClr>
                </a:solidFill>
              </a:defRPr>
            </a:lvl3pPr>
            <a:lvl4pPr marL="1366110" indent="0" algn="ctr">
              <a:buNone/>
              <a:defRPr>
                <a:solidFill>
                  <a:schemeClr val="tx1">
                    <a:tint val="75000"/>
                  </a:schemeClr>
                </a:solidFill>
              </a:defRPr>
            </a:lvl4pPr>
            <a:lvl5pPr marL="1821479" indent="0" algn="ctr">
              <a:buNone/>
              <a:defRPr>
                <a:solidFill>
                  <a:schemeClr val="tx1">
                    <a:tint val="75000"/>
                  </a:schemeClr>
                </a:solidFill>
              </a:defRPr>
            </a:lvl5pPr>
            <a:lvl6pPr marL="2276848" indent="0" algn="ctr">
              <a:buNone/>
              <a:defRPr>
                <a:solidFill>
                  <a:schemeClr val="tx1">
                    <a:tint val="75000"/>
                  </a:schemeClr>
                </a:solidFill>
              </a:defRPr>
            </a:lvl6pPr>
            <a:lvl7pPr marL="2732219" indent="0" algn="ctr">
              <a:buNone/>
              <a:defRPr>
                <a:solidFill>
                  <a:schemeClr val="tx1">
                    <a:tint val="75000"/>
                  </a:schemeClr>
                </a:solidFill>
              </a:defRPr>
            </a:lvl7pPr>
            <a:lvl8pPr marL="3187590" indent="0" algn="ctr">
              <a:buNone/>
              <a:defRPr>
                <a:solidFill>
                  <a:schemeClr val="tx1">
                    <a:tint val="75000"/>
                  </a:schemeClr>
                </a:solidFill>
              </a:defRPr>
            </a:lvl8pPr>
            <a:lvl9pPr marL="3642959" indent="0" algn="ctr">
              <a:buNone/>
              <a:defRPr>
                <a:solidFill>
                  <a:schemeClr val="tx1">
                    <a:tint val="75000"/>
                  </a:schemeClr>
                </a:solidFill>
              </a:defRPr>
            </a:lvl9pPr>
          </a:lstStyle>
          <a:p>
            <a:pPr marL="0" marR="0" lvl="0" indent="0" algn="l" defTabSz="910740"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197"/>
              </a:spcBef>
              <a:buFont typeface="Arial" pitchFamily="34" charset="0"/>
              <a:buNone/>
              <a:defRPr lang="en-US" sz="9576" b="0" kern="1200" cap="none" spc="-398"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197"/>
              </a:spcBef>
              <a:buNone/>
              <a:defRPr sz="6683" spc="-150"/>
            </a:lvl1pPr>
          </a:lstStyle>
          <a:p>
            <a:pPr lvl="0"/>
            <a:r>
              <a:rPr lang="en-US" dirty="0" smtClean="0"/>
              <a:t>Click to edit Master text styles</a:t>
            </a:r>
          </a:p>
        </p:txBody>
      </p:sp>
    </p:spTree>
    <p:extLst>
      <p:ext uri="{BB962C8B-B14F-4D97-AF65-F5344CB8AC3E}">
        <p14:creationId xmlns:p14="http://schemas.microsoft.com/office/powerpoint/2010/main" val="3229568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801"/>
            <a:ext cx="11124328" cy="1975927"/>
          </a:xfrm>
          <a:prstGeom prst="rect">
            <a:avLst/>
          </a:prstGeom>
        </p:spPr>
        <p:txBody>
          <a:bodyPr/>
          <a:lstStyle>
            <a:lvl1pPr marL="0" indent="0">
              <a:spcBef>
                <a:spcPts val="1197"/>
              </a:spcBef>
              <a:buNone/>
              <a:defRPr sz="3990">
                <a:solidFill>
                  <a:srgbClr val="009E49"/>
                </a:solidFill>
                <a:latin typeface="+mj-lt"/>
              </a:defRPr>
            </a:lvl1pPr>
            <a:lvl2pPr marL="0" indent="0">
              <a:spcBef>
                <a:spcPts val="1197"/>
              </a:spcBef>
              <a:buNone/>
              <a:defRPr sz="1995">
                <a:gradFill>
                  <a:gsLst>
                    <a:gs pos="100000">
                      <a:schemeClr val="bg2"/>
                    </a:gs>
                    <a:gs pos="6000">
                      <a:schemeClr val="bg2"/>
                    </a:gs>
                  </a:gsLst>
                  <a:lin ang="5400000" scaled="0"/>
                </a:gradFill>
              </a:defRPr>
            </a:lvl2pPr>
            <a:lvl3pPr marL="230856" indent="0">
              <a:spcBef>
                <a:spcPts val="1197"/>
              </a:spcBef>
              <a:buNone/>
              <a:defRPr sz="1995">
                <a:gradFill>
                  <a:gsLst>
                    <a:gs pos="100000">
                      <a:schemeClr val="bg2"/>
                    </a:gs>
                    <a:gs pos="6000">
                      <a:schemeClr val="bg2"/>
                    </a:gs>
                  </a:gsLst>
                  <a:lin ang="5400000" scaled="0"/>
                </a:gradFill>
              </a:defRPr>
            </a:lvl3pPr>
            <a:lvl4pPr marL="455389" indent="0">
              <a:spcBef>
                <a:spcPts val="1197"/>
              </a:spcBef>
              <a:buNone/>
              <a:defRPr sz="1995">
                <a:gradFill>
                  <a:gsLst>
                    <a:gs pos="100000">
                      <a:schemeClr val="bg2"/>
                    </a:gs>
                    <a:gs pos="6000">
                      <a:schemeClr val="bg2"/>
                    </a:gs>
                  </a:gsLst>
                  <a:lin ang="5400000" scaled="0"/>
                </a:gradFill>
              </a:defRPr>
            </a:lvl4pPr>
            <a:lvl5pPr marL="690990" indent="0">
              <a:spcBef>
                <a:spcPts val="1197"/>
              </a:spcBef>
              <a:buNone/>
              <a:defRPr sz="1995">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6476036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801"/>
            <a:ext cx="11124328" cy="1975927"/>
          </a:xfrm>
          <a:prstGeom prst="rect">
            <a:avLst/>
          </a:prstGeom>
        </p:spPr>
        <p:txBody>
          <a:bodyPr/>
          <a:lstStyle>
            <a:lvl1pPr marL="0" indent="0">
              <a:spcBef>
                <a:spcPts val="1197"/>
              </a:spcBef>
              <a:buNone/>
              <a:defRPr sz="3990">
                <a:gradFill>
                  <a:gsLst>
                    <a:gs pos="100000">
                      <a:schemeClr val="bg2"/>
                    </a:gs>
                    <a:gs pos="0">
                      <a:schemeClr val="bg2"/>
                    </a:gs>
                  </a:gsLst>
                  <a:lin ang="5400000" scaled="0"/>
                </a:gradFill>
                <a:latin typeface="+mj-lt"/>
              </a:defRPr>
            </a:lvl1pPr>
            <a:lvl2pPr marL="0" indent="0">
              <a:spcBef>
                <a:spcPts val="1197"/>
              </a:spcBef>
              <a:buNone/>
              <a:defRPr sz="1995">
                <a:gradFill>
                  <a:gsLst>
                    <a:gs pos="100000">
                      <a:schemeClr val="bg2"/>
                    </a:gs>
                    <a:gs pos="0">
                      <a:schemeClr val="bg2"/>
                    </a:gs>
                  </a:gsLst>
                  <a:lin ang="5400000" scaled="0"/>
                </a:gradFill>
              </a:defRPr>
            </a:lvl2pPr>
            <a:lvl3pPr marL="230856" indent="0">
              <a:spcBef>
                <a:spcPts val="1197"/>
              </a:spcBef>
              <a:buNone/>
              <a:defRPr sz="1995">
                <a:gradFill>
                  <a:gsLst>
                    <a:gs pos="100000">
                      <a:schemeClr val="bg2"/>
                    </a:gs>
                    <a:gs pos="0">
                      <a:schemeClr val="bg2"/>
                    </a:gs>
                  </a:gsLst>
                  <a:lin ang="5400000" scaled="0"/>
                </a:gradFill>
              </a:defRPr>
            </a:lvl3pPr>
            <a:lvl4pPr marL="455389" indent="0">
              <a:spcBef>
                <a:spcPts val="1197"/>
              </a:spcBef>
              <a:buNone/>
              <a:defRPr sz="1995">
                <a:gradFill>
                  <a:gsLst>
                    <a:gs pos="100000">
                      <a:schemeClr val="bg2"/>
                    </a:gs>
                    <a:gs pos="0">
                      <a:schemeClr val="bg2"/>
                    </a:gs>
                  </a:gsLst>
                  <a:lin ang="5400000" scaled="0"/>
                </a:gradFill>
              </a:defRPr>
            </a:lvl4pPr>
            <a:lvl5pPr marL="690990" indent="0">
              <a:spcBef>
                <a:spcPts val="1197"/>
              </a:spcBef>
              <a:buNone/>
              <a:defRPr sz="1995">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8862045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2"/>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037" indent="-283037">
              <a:spcBef>
                <a:spcPts val="1197"/>
              </a:spcBef>
              <a:buFont typeface="Wingdings" pitchFamily="2" charset="2"/>
              <a:buChar char=""/>
              <a:defRPr sz="3990"/>
            </a:lvl1pPr>
            <a:lvl2pPr marL="515475" indent="-232439">
              <a:spcBef>
                <a:spcPts val="1197"/>
              </a:spcBef>
              <a:buFont typeface="Wingdings" pitchFamily="2" charset="2"/>
              <a:buChar char=""/>
              <a:defRPr>
                <a:latin typeface="+mn-lt"/>
              </a:defRPr>
            </a:lvl2pPr>
            <a:lvl3pPr marL="738424" indent="-222952">
              <a:spcBef>
                <a:spcPts val="1197"/>
              </a:spcBef>
              <a:buFont typeface="Wingdings" pitchFamily="2" charset="2"/>
              <a:buChar char=""/>
              <a:tabLst/>
              <a:defRPr>
                <a:latin typeface="+mn-lt"/>
              </a:defRPr>
            </a:lvl3pPr>
            <a:lvl4pPr marL="910776" indent="-172352">
              <a:spcBef>
                <a:spcPts val="1197"/>
              </a:spcBef>
              <a:buFont typeface="Wingdings" pitchFamily="2" charset="2"/>
              <a:buChar char=""/>
              <a:defRPr>
                <a:latin typeface="+mn-lt"/>
              </a:defRPr>
            </a:lvl4pPr>
            <a:lvl5pPr marL="1083128" indent="-172352">
              <a:spcBef>
                <a:spcPts val="1197"/>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48240324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9" y="1447800"/>
            <a:ext cx="5383015" cy="2462213"/>
          </a:xfrm>
        </p:spPr>
        <p:txBody>
          <a:bodyPr/>
          <a:lstStyle>
            <a:lvl1pPr marL="0" indent="0">
              <a:spcBef>
                <a:spcPts val="1197"/>
              </a:spcBef>
              <a:buNone/>
              <a:defRPr sz="3990">
                <a:solidFill>
                  <a:srgbClr val="009E49"/>
                </a:solidFill>
                <a:latin typeface="+mj-lt"/>
              </a:defRPr>
            </a:lvl1pPr>
            <a:lvl2pPr marL="0" indent="0">
              <a:spcBef>
                <a:spcPts val="1197"/>
              </a:spcBef>
              <a:buNone/>
              <a:defRPr sz="1995"/>
            </a:lvl2pPr>
            <a:lvl3pPr marL="232439" indent="0">
              <a:spcBef>
                <a:spcPts val="1197"/>
              </a:spcBef>
              <a:buNone/>
              <a:defRPr sz="1995"/>
            </a:lvl3pPr>
            <a:lvl4pPr marL="455389" indent="0">
              <a:spcBef>
                <a:spcPts val="1197"/>
              </a:spcBef>
              <a:buNone/>
              <a:defRPr sz="1995"/>
            </a:lvl4pPr>
            <a:lvl5pPr marL="690990" indent="0">
              <a:spcBef>
                <a:spcPts val="1197"/>
              </a:spcBef>
              <a:buNone/>
              <a:defRPr sz="199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9" y="1447800"/>
            <a:ext cx="5383015" cy="2462213"/>
          </a:xfrm>
        </p:spPr>
        <p:txBody>
          <a:bodyPr/>
          <a:lstStyle>
            <a:lvl1pPr marL="0" indent="0">
              <a:spcBef>
                <a:spcPts val="1197"/>
              </a:spcBef>
              <a:buNone/>
              <a:defRPr lang="en-US" sz="3990" kern="1200" spc="-70" baseline="0" dirty="0" smtClean="0">
                <a:solidFill>
                  <a:srgbClr val="009E49"/>
                </a:solidFill>
                <a:latin typeface="+mj-lt"/>
                <a:ea typeface="+mn-ea"/>
                <a:cs typeface="+mn-cs"/>
              </a:defRPr>
            </a:lvl1pPr>
            <a:lvl2pPr marL="3163"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439"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8549"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4664"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95392381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9" y="1447800"/>
            <a:ext cx="5383015"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spcBef>
                <a:spcPts val="1197"/>
              </a:spcBef>
              <a:buNone/>
              <a:defRPr sz="1995">
                <a:gradFill>
                  <a:gsLst>
                    <a:gs pos="1000">
                      <a:schemeClr val="bg2"/>
                    </a:gs>
                    <a:gs pos="98000">
                      <a:schemeClr val="bg2"/>
                    </a:gs>
                  </a:gsLst>
                  <a:lin ang="5400000" scaled="0"/>
                </a:gradFill>
              </a:defRPr>
            </a:lvl2pPr>
            <a:lvl3pPr marL="232439" indent="0">
              <a:spcBef>
                <a:spcPts val="1197"/>
              </a:spcBef>
              <a:buNone/>
              <a:defRPr sz="1995">
                <a:gradFill>
                  <a:gsLst>
                    <a:gs pos="1000">
                      <a:schemeClr val="bg2"/>
                    </a:gs>
                    <a:gs pos="98000">
                      <a:schemeClr val="bg2"/>
                    </a:gs>
                  </a:gsLst>
                  <a:lin ang="5400000" scaled="0"/>
                </a:gradFill>
              </a:defRPr>
            </a:lvl3pPr>
            <a:lvl4pPr marL="455389" indent="0">
              <a:spcBef>
                <a:spcPts val="1197"/>
              </a:spcBef>
              <a:buNone/>
              <a:defRPr sz="1995">
                <a:gradFill>
                  <a:gsLst>
                    <a:gs pos="1000">
                      <a:schemeClr val="bg2"/>
                    </a:gs>
                    <a:gs pos="98000">
                      <a:schemeClr val="bg2"/>
                    </a:gs>
                  </a:gsLst>
                  <a:lin ang="5400000" scaled="0"/>
                </a:gradFill>
              </a:defRPr>
            </a:lvl4pPr>
            <a:lvl5pPr marL="690990" indent="0">
              <a:spcBef>
                <a:spcPts val="1197"/>
              </a:spcBef>
              <a:buNone/>
              <a:defRPr sz="1995">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9" y="1447800"/>
            <a:ext cx="5383015"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3"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439"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8549"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4664" marR="0" indent="0" algn="l" defTabSz="910740" rtl="0" eaLnBrk="1" fontAlgn="auto" latinLnBrk="0" hangingPunct="1">
              <a:lnSpc>
                <a:spcPct val="90000"/>
              </a:lnSpc>
              <a:spcBef>
                <a:spcPts val="1197"/>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0740"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66734680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9" y="1447801"/>
            <a:ext cx="5383015" cy="2720745"/>
          </a:xfrm>
        </p:spPr>
        <p:txBody>
          <a:bodyPr>
            <a:spAutoFit/>
          </a:bodyPr>
          <a:lstStyle>
            <a:lvl1pPr marL="290941" indent="-290941">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8636" indent="-227695">
              <a:spcBef>
                <a:spcPts val="1197"/>
              </a:spcBef>
              <a:defRPr sz="1995"/>
            </a:lvl2pPr>
            <a:lvl3pPr marL="683083" indent="-164447">
              <a:spcBef>
                <a:spcPts val="1197"/>
              </a:spcBef>
              <a:tabLst/>
              <a:defRPr sz="1995"/>
            </a:lvl3pPr>
            <a:lvl4pPr marL="860178" indent="-177095">
              <a:spcBef>
                <a:spcPts val="1197"/>
              </a:spcBef>
              <a:defRPr/>
            </a:lvl4pPr>
            <a:lvl5pPr marL="1024623" indent="-164447">
              <a:spcBef>
                <a:spcPts val="1197"/>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9" y="1447802"/>
            <a:ext cx="5383015" cy="2715359"/>
          </a:xfrm>
        </p:spPr>
        <p:txBody>
          <a:bodyPr>
            <a:spAutoFit/>
          </a:bodyPr>
          <a:lstStyle>
            <a:lvl1pPr marL="338379" indent="-338379">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2484" indent="-341541">
              <a:spcBef>
                <a:spcPts val="1197"/>
              </a:spcBef>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0178" indent="-341541">
              <a:spcBef>
                <a:spcPts val="1197"/>
              </a:spcBef>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4623" indent="-341541">
              <a:spcBef>
                <a:spcPts val="1197"/>
              </a:spcBef>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1719" indent="-341541">
              <a:spcBef>
                <a:spcPts val="1197"/>
              </a:spcBef>
              <a:defRPr lang="en-US" sz="1995" kern="1200" spc="0" baseline="0" dirty="0">
                <a:gradFill>
                  <a:gsLst>
                    <a:gs pos="1250">
                      <a:schemeClr val="bg2"/>
                    </a:gs>
                    <a:gs pos="100000">
                      <a:schemeClr val="bg2"/>
                    </a:gs>
                  </a:gsLst>
                  <a:lin ang="5400000" scaled="0"/>
                </a:gradFill>
                <a:latin typeface="+mn-lt"/>
                <a:ea typeface="+mn-ea"/>
                <a:cs typeface="+mn-cs"/>
              </a:defRPr>
            </a:lvl5pPr>
          </a:lstStyle>
          <a:p>
            <a:pPr marL="290941" marR="0" lvl="0" indent="-290941" algn="l" defTabSz="910740" rtl="0" eaLnBrk="1" fontAlgn="auto" latinLnBrk="0" hangingPunct="1">
              <a:lnSpc>
                <a:spcPct val="90000"/>
              </a:lnSpc>
              <a:spcBef>
                <a:spcPts val="1196"/>
              </a:spcBef>
              <a:spcAft>
                <a:spcPts val="0"/>
              </a:spcAft>
              <a:buClr>
                <a:schemeClr val="bg2"/>
              </a:buClr>
              <a:buSzPct val="100000"/>
              <a:buFont typeface="Wingdings" pitchFamily="2" charset="2"/>
              <a:buChar char=""/>
              <a:tabLst/>
            </a:pPr>
            <a:r>
              <a:rPr lang="en-US" smtClean="0"/>
              <a:t>Click to edit Master text styles</a:t>
            </a:r>
          </a:p>
          <a:p>
            <a:pPr marL="290941" marR="0" lvl="1" indent="-290941" algn="l" defTabSz="910740" rtl="0" eaLnBrk="1" fontAlgn="auto" latinLnBrk="0" hangingPunct="1">
              <a:lnSpc>
                <a:spcPct val="90000"/>
              </a:lnSpc>
              <a:spcBef>
                <a:spcPts val="1196"/>
              </a:spcBef>
              <a:spcAft>
                <a:spcPts val="0"/>
              </a:spcAft>
              <a:buClr>
                <a:schemeClr val="bg2"/>
              </a:buClr>
              <a:buSzPct val="100000"/>
              <a:buFont typeface="Wingdings" pitchFamily="2" charset="2"/>
              <a:buChar char=""/>
              <a:tabLst/>
            </a:pPr>
            <a:r>
              <a:rPr lang="en-US" smtClean="0"/>
              <a:t>Second level</a:t>
            </a:r>
          </a:p>
          <a:p>
            <a:pPr marL="290941" marR="0" lvl="2" indent="-290941" algn="l" defTabSz="910740" rtl="0" eaLnBrk="1" fontAlgn="auto" latinLnBrk="0" hangingPunct="1">
              <a:lnSpc>
                <a:spcPct val="90000"/>
              </a:lnSpc>
              <a:spcBef>
                <a:spcPts val="1196"/>
              </a:spcBef>
              <a:spcAft>
                <a:spcPts val="0"/>
              </a:spcAft>
              <a:buClr>
                <a:schemeClr val="bg2"/>
              </a:buClr>
              <a:buSzPct val="100000"/>
              <a:buFont typeface="Wingdings" pitchFamily="2" charset="2"/>
              <a:buChar char=""/>
              <a:tabLst/>
            </a:pPr>
            <a:r>
              <a:rPr lang="en-US" smtClean="0"/>
              <a:t>Third level</a:t>
            </a:r>
          </a:p>
          <a:p>
            <a:pPr marL="290941" marR="0" lvl="3" indent="-290941" algn="l" defTabSz="910740" rtl="0" eaLnBrk="1" fontAlgn="auto" latinLnBrk="0" hangingPunct="1">
              <a:lnSpc>
                <a:spcPct val="90000"/>
              </a:lnSpc>
              <a:spcBef>
                <a:spcPts val="1196"/>
              </a:spcBef>
              <a:spcAft>
                <a:spcPts val="0"/>
              </a:spcAft>
              <a:buClr>
                <a:schemeClr val="bg2"/>
              </a:buClr>
              <a:buSzPct val="100000"/>
              <a:buFont typeface="Wingdings" pitchFamily="2" charset="2"/>
              <a:buChar char=""/>
              <a:tabLst/>
            </a:pPr>
            <a:r>
              <a:rPr lang="en-US" smtClean="0"/>
              <a:t>Fourth level</a:t>
            </a:r>
          </a:p>
          <a:p>
            <a:pPr marL="290941" marR="0" lvl="4" indent="-290941" algn="l" defTabSz="910740" rtl="0" eaLnBrk="1" fontAlgn="auto" latinLnBrk="0" hangingPunct="1">
              <a:lnSpc>
                <a:spcPct val="90000"/>
              </a:lnSpc>
              <a:spcBef>
                <a:spcPts val="1196"/>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0707403"/>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8" y="1447802"/>
            <a:ext cx="2432366" cy="166199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500978" y="1671274"/>
            <a:ext cx="8146068"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28124285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2"/>
            <a:ext cx="5421502" cy="166199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74449" y="1681907"/>
            <a:ext cx="5472597"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72395095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1"/>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19549" y="2734987"/>
            <a:ext cx="5432111"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7" name="TextBox 6"/>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87121946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04325" y="2734987"/>
            <a:ext cx="5432111"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2554063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1"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477"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8" y="1447802"/>
            <a:ext cx="5220816" cy="1661993"/>
          </a:xfrm>
          <a:prstGeom prst="rect">
            <a:avLst/>
          </a:prstGeom>
        </p:spPr>
        <p:txBody>
          <a:bodyPr>
            <a:noAutofit/>
          </a:bodyPr>
          <a:lstStyle>
            <a:lvl1pPr marL="0" indent="0">
              <a:spcBef>
                <a:spcPts val="1197"/>
              </a:spcBef>
              <a:buNone/>
              <a:defRPr sz="3990" b="0" cap="none" baseline="0">
                <a:gradFill>
                  <a:gsLst>
                    <a:gs pos="100000">
                      <a:schemeClr val="bg1"/>
                    </a:gs>
                    <a:gs pos="0">
                      <a:schemeClr val="bg1"/>
                    </a:gs>
                  </a:gsLst>
                  <a:lin ang="5400000" scaled="0"/>
                </a:gra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74449" y="1681907"/>
            <a:ext cx="5472597"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extBox 7"/>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064880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477"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197"/>
              </a:spcBef>
              <a:buNone/>
              <a:defRPr sz="3990" b="0" cap="none" baseline="0">
                <a:gradFill>
                  <a:gsLst>
                    <a:gs pos="100000">
                      <a:schemeClr val="bg1"/>
                    </a:gs>
                    <a:gs pos="0">
                      <a:schemeClr val="bg1"/>
                    </a:gs>
                  </a:gsLst>
                  <a:lin ang="5400000" scaled="0"/>
                </a:gra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19549" y="2734987"/>
            <a:ext cx="5432111"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extBox 9"/>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0645673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477"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197"/>
              </a:spcBef>
              <a:buNone/>
              <a:defRPr sz="3990" b="0" cap="none" baseline="0">
                <a:gradFill>
                  <a:gsLst>
                    <a:gs pos="100000">
                      <a:schemeClr val="bg1"/>
                    </a:gs>
                    <a:gs pos="0">
                      <a:schemeClr val="bg1"/>
                    </a:gs>
                  </a:gsLst>
                  <a:lin ang="5400000" scaled="0"/>
                </a:gradFill>
                <a:latin typeface="+mj-lt"/>
              </a:defRPr>
            </a:lvl1pPr>
            <a:lvl2pPr marL="607077" indent="0">
              <a:buNone/>
              <a:defRPr sz="2693" b="1"/>
            </a:lvl2pPr>
            <a:lvl3pPr marL="1214156" indent="0">
              <a:buNone/>
              <a:defRPr sz="2394" b="1"/>
            </a:lvl3pPr>
            <a:lvl4pPr marL="1821234" indent="0">
              <a:buNone/>
              <a:defRPr sz="2095" b="1"/>
            </a:lvl4pPr>
            <a:lvl5pPr marL="2428311" indent="0">
              <a:buNone/>
              <a:defRPr sz="2095" b="1"/>
            </a:lvl5pPr>
            <a:lvl6pPr marL="3035390" indent="0">
              <a:buNone/>
              <a:defRPr sz="2095" b="1"/>
            </a:lvl6pPr>
            <a:lvl7pPr marL="3642467" indent="0">
              <a:buNone/>
              <a:defRPr sz="2095" b="1"/>
            </a:lvl7pPr>
            <a:lvl8pPr marL="4249544" indent="0">
              <a:buNone/>
              <a:defRPr sz="2095" b="1"/>
            </a:lvl8pPr>
            <a:lvl9pPr marL="4856623"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04325" y="2734987"/>
            <a:ext cx="5432111"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0616" indent="-379424">
              <a:defRPr lang="en-US" sz="2095" kern="1200" dirty="0" smtClean="0">
                <a:solidFill>
                  <a:schemeClr val="bg2">
                    <a:lumMod val="50000"/>
                  </a:schemeClr>
                </a:solidFill>
                <a:latin typeface="+mn-lt"/>
                <a:ea typeface="+mn-ea"/>
                <a:cs typeface="Arial" pitchFamily="34" charset="0"/>
              </a:defRPr>
            </a:lvl2pPr>
            <a:lvl3pPr marL="910616" indent="-227655">
              <a:defRPr lang="en-US" sz="1895" kern="1200" dirty="0" smtClean="0">
                <a:solidFill>
                  <a:schemeClr val="bg2">
                    <a:lumMod val="50000"/>
                  </a:schemeClr>
                </a:solidFill>
                <a:latin typeface="+mn-lt"/>
                <a:ea typeface="+mn-ea"/>
                <a:cs typeface="Arial" pitchFamily="34" charset="0"/>
              </a:defRPr>
            </a:lvl3pPr>
            <a:lvl4pPr marL="1214156" indent="-227655">
              <a:defRPr lang="en-US" sz="1596" kern="1200" dirty="0" smtClean="0">
                <a:solidFill>
                  <a:schemeClr val="bg2">
                    <a:lumMod val="50000"/>
                  </a:schemeClr>
                </a:solidFill>
                <a:latin typeface="+mn-lt"/>
                <a:ea typeface="+mn-ea"/>
                <a:cs typeface="Arial" pitchFamily="34" charset="0"/>
              </a:defRPr>
            </a:lvl4pPr>
            <a:lvl5pPr marL="1441810" indent="-227655">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83626054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477"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6"/>
            <a:ext cx="11127497" cy="2863073"/>
          </a:xfrm>
          <a:prstGeom prst="rect">
            <a:avLst/>
          </a:prstGeom>
        </p:spPr>
        <p:txBody>
          <a:bodyPr>
            <a:normAutofit/>
          </a:bodyPr>
          <a:lstStyle>
            <a:lvl1pPr marL="0" indent="0">
              <a:lnSpc>
                <a:spcPct val="90000"/>
              </a:lnSpc>
              <a:spcBef>
                <a:spcPts val="1197"/>
              </a:spcBef>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197"/>
              </a:spcBef>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7102903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59084915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19969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2"/>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477" fontAlgn="base">
              <a:spcBef>
                <a:spcPct val="0"/>
              </a:spcBef>
              <a:spcAft>
                <a:spcPct val="0"/>
              </a:spcAft>
            </a:pPr>
            <a:endParaRPr lang="en-US" sz="189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2" y="1447800"/>
            <a:ext cx="11127497" cy="1988237"/>
          </a:xfrm>
        </p:spPr>
        <p:txBody>
          <a:bodyPr/>
          <a:lstStyle>
            <a:lvl1pPr marL="0" indent="0">
              <a:lnSpc>
                <a:spcPct val="90000"/>
              </a:lnSpc>
              <a:spcBef>
                <a:spcPts val="1197"/>
              </a:spcBef>
              <a:buNone/>
              <a:defRPr sz="3192">
                <a:gradFill>
                  <a:gsLst>
                    <a:gs pos="1250">
                      <a:srgbClr val="000000"/>
                    </a:gs>
                    <a:gs pos="100000">
                      <a:srgbClr val="000000"/>
                    </a:gs>
                  </a:gsLst>
                  <a:lin ang="5400000" scaled="0"/>
                </a:gradFill>
                <a:latin typeface="Consolas" pitchFamily="49" charset="0"/>
                <a:cs typeface="Consolas" pitchFamily="49" charset="0"/>
              </a:defRPr>
            </a:lvl1pPr>
            <a:lvl2pPr marL="338379"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2pPr>
            <a:lvl3pPr marL="570816"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3pPr>
            <a:lvl4pPr marL="795349"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4pPr>
            <a:lvl5pPr marL="1026205"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4500845"/>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1541" indent="-341541">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6157" indent="-284617">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0776" indent="-284617">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38469" indent="-227695">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6164" indent="-227695">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989568771"/>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19547" y="1358056"/>
            <a:ext cx="11127497" cy="2863073"/>
          </a:xfrm>
          <a:prstGeom prst="rect">
            <a:avLst/>
          </a:prstGeom>
        </p:spPr>
        <p:txBody>
          <a:bodyPr>
            <a:normAutofit/>
          </a:bodyPr>
          <a:lstStyle>
            <a:lvl1pPr marL="0" indent="0">
              <a:lnSpc>
                <a:spcPct val="90000"/>
              </a:lnSpc>
              <a:spcBef>
                <a:spcPts val="1197"/>
              </a:spcBef>
              <a:buNone/>
              <a:defRPr sz="6384">
                <a:solidFill>
                  <a:schemeClr val="tx2"/>
                </a:soli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40"/>
            <a:fld id="{727B4C2D-45E2-4621-8491-2995EB46A674}" type="slidenum">
              <a:rPr lang="en-US" smtClean="0">
                <a:gradFill>
                  <a:gsLst>
                    <a:gs pos="100000">
                      <a:srgbClr val="797A7D"/>
                    </a:gs>
                    <a:gs pos="0">
                      <a:srgbClr val="797A7D"/>
                    </a:gs>
                  </a:gsLst>
                  <a:lin ang="5400000" scaled="0"/>
                </a:gradFill>
              </a:rPr>
              <a:pPr defTabSz="91074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197"/>
              </a:spcBef>
              <a:buNone/>
              <a:defRPr sz="3591">
                <a:gradFill>
                  <a:gsLst>
                    <a:gs pos="100000">
                      <a:schemeClr val="bg2"/>
                    </a:gs>
                    <a:gs pos="0">
                      <a:schemeClr val="bg2"/>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6" name="TextBox 5"/>
          <p:cNvSpPr txBox="1"/>
          <p:nvPr userDrawn="1"/>
        </p:nvSpPr>
        <p:spPr>
          <a:xfrm>
            <a:off x="10348022" y="6109458"/>
            <a:ext cx="1517904" cy="598625"/>
          </a:xfrm>
          <a:prstGeom prst="rect">
            <a:avLst/>
          </a:prstGeom>
          <a:noFill/>
        </p:spPr>
        <p:txBody>
          <a:bodyPr wrap="square" lIns="0" tIns="0" rIns="0" bIns="0" rtlCol="0" anchor="ctr">
            <a:spAutoFit/>
          </a:bodyPr>
          <a:lstStyle/>
          <a:p>
            <a:pPr algn="ctr" defTabSz="910740"/>
            <a:r>
              <a:rPr lang="en-US" sz="389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91525316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609399"/>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7964" y="1447800"/>
            <a:ext cx="11124327" cy="23329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4190177" y="6582279"/>
            <a:ext cx="3781484" cy="161263"/>
          </a:xfrm>
          <a:prstGeom prst="rect">
            <a:avLst/>
          </a:prstGeom>
          <a:noFill/>
        </p:spPr>
        <p:txBody>
          <a:bodyPr wrap="none" lIns="0" tIns="0" rIns="0" bIns="0" rtlCol="0" anchor="ctr">
            <a:spAutoFit/>
          </a:bodyPr>
          <a:lstStyle/>
          <a:p>
            <a:pPr algn="ctr" defTabSz="1216152"/>
            <a:r>
              <a:rPr lang="en-US" sz="1048" spc="150"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2084369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9891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89259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1917417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06534226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35640064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42338190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1297724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86861690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6408461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6282590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679901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2364063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37474762"/>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908157110"/>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873352147"/>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984127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06663152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770394"/>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3124568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33568402"/>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7"/>
            <a:ext cx="10179375" cy="557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solidFill>
                <a:srgbClr val="FFFFFF"/>
              </a:solidFill>
            </a:endParaRPr>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solidFill>
                <a:srgbClr val="FFFFFF"/>
              </a:solidFill>
            </a:endParaRPr>
          </a:p>
        </p:txBody>
      </p:sp>
    </p:spTree>
    <p:extLst>
      <p:ext uri="{BB962C8B-B14F-4D97-AF65-F5344CB8AC3E}">
        <p14:creationId xmlns:p14="http://schemas.microsoft.com/office/powerpoint/2010/main" val="914205332"/>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theme" Target="../theme/theme4.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2" r:id="rId21"/>
    <p:sldLayoutId id="2147484207" r:id="rId22"/>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144" r:id="rId1"/>
    <p:sldLayoutId id="2147484058" r:id="rId2"/>
    <p:sldLayoutId id="2147484099" r:id="rId3"/>
    <p:sldLayoutId id="2147484100" r:id="rId4"/>
    <p:sldLayoutId id="2147484150" r:id="rId5"/>
    <p:sldLayoutId id="2147484101" r:id="rId6"/>
    <p:sldLayoutId id="2147484048" r:id="rId7"/>
    <p:sldLayoutId id="2147484145" r:id="rId8"/>
    <p:sldLayoutId id="2147484061" r:id="rId9"/>
    <p:sldLayoutId id="2147484062" r:id="rId10"/>
    <p:sldLayoutId id="2147484149" r:id="rId11"/>
    <p:sldLayoutId id="2147484097" r:id="rId12"/>
    <p:sldLayoutId id="2147484057" r:id="rId13"/>
    <p:sldLayoutId id="2147484146" r:id="rId14"/>
    <p:sldLayoutId id="2147484065" r:id="rId15"/>
    <p:sldLayoutId id="2147484066" r:id="rId16"/>
    <p:sldLayoutId id="2147484148" r:id="rId17"/>
    <p:sldLayoutId id="2147484098"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728" y="486257"/>
            <a:ext cx="10720412" cy="609398"/>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757271" y="1447800"/>
            <a:ext cx="107204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10609" y="6596390"/>
            <a:ext cx="12172447" cy="253916"/>
          </a:xfrm>
          <a:prstGeom prst="rect">
            <a:avLst/>
          </a:prstGeom>
        </p:spPr>
        <p:txBody>
          <a:bodyPr wrap="square">
            <a:spAutoFit/>
          </a:bodyPr>
          <a:lstStyle/>
          <a:p>
            <a:pPr defTabSz="912351"/>
            <a:r>
              <a:rPr lang="en-US" sz="1048" dirty="0" smtClean="0">
                <a:solidFill>
                  <a:srgbClr val="5E5E5E"/>
                </a:solidFill>
                <a:latin typeface="Segoe UI" pitchFamily="34" charset="0"/>
                <a:ea typeface="Segoe UI" pitchFamily="34" charset="0"/>
                <a:cs typeface="Segoe UI" pitchFamily="34" charset="0"/>
              </a:rPr>
              <a:t>©2012 Microsoft Corporation. All rights reserved. Content based on Microsoft Project 2013 Preview and Microsoft SharePoint 2013 Preview and published July 2012.</a:t>
            </a:r>
            <a:endParaRPr lang="en-US" sz="1048" dirty="0">
              <a:solidFill>
                <a:srgbClr val="5E5E5E"/>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0534622"/>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4180" r:id="rId13"/>
    <p:sldLayoutId id="2147484181" r:id="rId14"/>
    <p:sldLayoutId id="2147484182" r:id="rId15"/>
  </p:sldLayoutIdLst>
  <p:transition>
    <p:fade/>
  </p:transition>
  <p:timing>
    <p:tnLst>
      <p:par>
        <p:cTn id="1" dur="indefinite" restart="never" nodeType="tmRoot"/>
      </p:par>
    </p:tnLst>
  </p:timing>
  <p:txStyles>
    <p:titleStyle>
      <a:lvl1pPr algn="l" defTabSz="912351" rtl="0" eaLnBrk="1" latinLnBrk="0" hangingPunct="1">
        <a:lnSpc>
          <a:spcPct val="90000"/>
        </a:lnSpc>
        <a:spcBef>
          <a:spcPct val="0"/>
        </a:spcBef>
        <a:buNone/>
        <a:defRPr lang="en-US" sz="4390" b="0" kern="1200" cap="none" spc="-100" baseline="0" dirty="0" smtClean="0">
          <a:ln w="3175">
            <a:noFill/>
          </a:ln>
          <a:solidFill>
            <a:srgbClr val="0072C6"/>
          </a:solidFill>
          <a:effectLst/>
          <a:latin typeface="+mj-lt"/>
          <a:ea typeface="+mn-ea"/>
          <a:cs typeface="Arial" charset="0"/>
        </a:defRPr>
      </a:lvl1pPr>
    </p:titleStyle>
    <p:bodyStyle>
      <a:lvl1pPr marL="459362" indent="-459362" algn="l" defTabSz="912351" rtl="0" eaLnBrk="1" latinLnBrk="0" hangingPunct="1">
        <a:lnSpc>
          <a:spcPct val="90000"/>
        </a:lnSpc>
        <a:spcBef>
          <a:spcPct val="20000"/>
        </a:spcBef>
        <a:buSzPct val="90000"/>
        <a:buFont typeface="Wingdings" pitchFamily="2" charset="2"/>
        <a:buChar char="§"/>
        <a:defRPr sz="3193" kern="1200">
          <a:gradFill>
            <a:gsLst>
              <a:gs pos="0">
                <a:schemeClr val="tx1"/>
              </a:gs>
              <a:gs pos="86000">
                <a:schemeClr val="tx1"/>
              </a:gs>
            </a:gsLst>
            <a:lin ang="5400000" scaled="0"/>
          </a:gradFill>
          <a:latin typeface="Segoe UI Light" pitchFamily="34" charset="0"/>
          <a:ea typeface="+mn-ea"/>
          <a:cs typeface="+mn-cs"/>
        </a:defRPr>
      </a:lvl1pPr>
      <a:lvl2pPr marL="853781" indent="-394418" algn="l" defTabSz="912351" rtl="0" eaLnBrk="1" latinLnBrk="0" hangingPunct="1">
        <a:lnSpc>
          <a:spcPct val="90000"/>
        </a:lnSpc>
        <a:spcBef>
          <a:spcPct val="20000"/>
        </a:spcBef>
        <a:buSzPct val="90000"/>
        <a:buFont typeface="Wingdings" pitchFamily="2" charset="2"/>
        <a:buChar char="§"/>
        <a:defRPr sz="2794" kern="1200">
          <a:gradFill>
            <a:gsLst>
              <a:gs pos="0">
                <a:schemeClr val="tx1"/>
              </a:gs>
              <a:gs pos="86000">
                <a:schemeClr val="tx1"/>
              </a:gs>
            </a:gsLst>
            <a:lin ang="5400000" scaled="0"/>
          </a:gradFill>
          <a:latin typeface="Segoe UI Light" pitchFamily="34" charset="0"/>
          <a:ea typeface="+mn-ea"/>
          <a:cs typeface="+mn-cs"/>
        </a:defRPr>
      </a:lvl2pPr>
      <a:lvl3pPr marL="1256118" indent="-402338" algn="l" defTabSz="912351" rtl="0" eaLnBrk="1" latinLnBrk="0" hangingPunct="1">
        <a:lnSpc>
          <a:spcPct val="90000"/>
        </a:lnSpc>
        <a:spcBef>
          <a:spcPct val="20000"/>
        </a:spcBef>
        <a:buSzPct val="90000"/>
        <a:buFont typeface="Wingdings" pitchFamily="2" charset="2"/>
        <a:buChar char="§"/>
        <a:defRPr sz="2395" kern="1200">
          <a:gradFill>
            <a:gsLst>
              <a:gs pos="0">
                <a:schemeClr val="tx1"/>
              </a:gs>
              <a:gs pos="86000">
                <a:schemeClr val="tx1"/>
              </a:gs>
            </a:gsLst>
            <a:lin ang="5400000" scaled="0"/>
          </a:gradFill>
          <a:latin typeface="Segoe UI Light" pitchFamily="34" charset="0"/>
          <a:ea typeface="+mn-ea"/>
          <a:cs typeface="+mn-cs"/>
        </a:defRPr>
      </a:lvl3pPr>
      <a:lvl4pPr marL="1601432" indent="-345314" algn="l" defTabSz="912351" rtl="0" eaLnBrk="1" latinLnBrk="0" hangingPunct="1">
        <a:lnSpc>
          <a:spcPct val="90000"/>
        </a:lnSpc>
        <a:spcBef>
          <a:spcPct val="20000"/>
        </a:spcBef>
        <a:buSzPct val="90000"/>
        <a:buFont typeface="Wingdings" pitchFamily="2" charset="2"/>
        <a:buChar char="§"/>
        <a:defRPr sz="1996" kern="1200">
          <a:gradFill>
            <a:gsLst>
              <a:gs pos="0">
                <a:schemeClr val="tx1"/>
              </a:gs>
              <a:gs pos="86000">
                <a:schemeClr val="tx1"/>
              </a:gs>
            </a:gsLst>
            <a:lin ang="5400000" scaled="0"/>
          </a:gradFill>
          <a:latin typeface="Segoe UI Light" pitchFamily="34" charset="0"/>
          <a:ea typeface="+mn-ea"/>
          <a:cs typeface="+mn-cs"/>
        </a:defRPr>
      </a:lvl4pPr>
      <a:lvl5pPr marL="1937242" indent="-335810" algn="l" defTabSz="912351" rtl="0" eaLnBrk="1" latinLnBrk="0" hangingPunct="1">
        <a:lnSpc>
          <a:spcPct val="90000"/>
        </a:lnSpc>
        <a:spcBef>
          <a:spcPct val="20000"/>
        </a:spcBef>
        <a:buSzPct val="90000"/>
        <a:buFont typeface="Wingdings" pitchFamily="2" charset="2"/>
        <a:buChar char="§"/>
        <a:defRPr sz="1996" kern="1200">
          <a:gradFill>
            <a:gsLst>
              <a:gs pos="0">
                <a:schemeClr val="tx1"/>
              </a:gs>
              <a:gs pos="86000">
                <a:schemeClr val="tx1"/>
              </a:gs>
            </a:gsLst>
            <a:lin ang="5400000" scaled="0"/>
          </a:gradFill>
          <a:latin typeface="Segoe UI Light"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2"/>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33634866"/>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 id="2147484198" r:id="rId15"/>
    <p:sldLayoutId id="2147484199" r:id="rId16"/>
    <p:sldLayoutId id="2147484200" r:id="rId17"/>
    <p:sldLayoutId id="2147484201" r:id="rId18"/>
    <p:sldLayoutId id="2147484202" r:id="rId19"/>
    <p:sldLayoutId id="2147484203" r:id="rId20"/>
    <p:sldLayoutId id="2147484204" r:id="rId21"/>
    <p:sldLayoutId id="2147484205" r:id="rId22"/>
    <p:sldLayoutId id="2147484206" r:id="rId23"/>
  </p:sldLayoutIdLst>
  <p:transition>
    <p:fade/>
  </p:transition>
  <p:timing>
    <p:tnLst>
      <p:par>
        <p:cTn id="1" dur="indefinite" restart="never" nodeType="tmRoot"/>
      </p:par>
    </p:tnLst>
  </p:timing>
  <p:hf hdr="0" ftr="0" dt="0"/>
  <p:txStyles>
    <p:titleStyle>
      <a:lvl1pPr algn="l" defTabSz="910740" rtl="0" eaLnBrk="1" latinLnBrk="0" hangingPunct="1">
        <a:lnSpc>
          <a:spcPct val="90000"/>
        </a:lnSpc>
        <a:spcBef>
          <a:spcPct val="0"/>
        </a:spcBef>
        <a:buNone/>
        <a:defRPr lang="en-US" sz="5486" b="0" kern="1200" cap="none" spc="-100" baseline="0" dirty="0" smtClean="0">
          <a:ln w="3175">
            <a:noFill/>
          </a:ln>
          <a:solidFill>
            <a:srgbClr val="009E49"/>
          </a:solidFill>
          <a:effectLst/>
          <a:latin typeface="+mj-lt"/>
          <a:ea typeface="+mn-ea"/>
          <a:cs typeface="Arial" charset="0"/>
        </a:defRPr>
      </a:lvl1pPr>
    </p:titleStyle>
    <p:bodyStyle>
      <a:lvl1pPr marL="338379" marR="0" indent="-338379" algn="l" defTabSz="910740" rtl="0" eaLnBrk="1" fontAlgn="auto" latinLnBrk="0" hangingPunct="1">
        <a:lnSpc>
          <a:spcPct val="90000"/>
        </a:lnSpc>
        <a:spcBef>
          <a:spcPts val="1197"/>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0816" marR="0" indent="-232439" algn="l" defTabSz="910740" rtl="0" eaLnBrk="1" fontAlgn="auto" latinLnBrk="0" hangingPunct="1">
        <a:lnSpc>
          <a:spcPct val="90000"/>
        </a:lnSpc>
        <a:spcBef>
          <a:spcPts val="1197"/>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5349" marR="0" indent="-224532" algn="l" defTabSz="910740" rtl="0" eaLnBrk="1" fontAlgn="auto" latinLnBrk="0" hangingPunct="1">
        <a:lnSpc>
          <a:spcPct val="90000"/>
        </a:lnSpc>
        <a:spcBef>
          <a:spcPts val="1197"/>
        </a:spcBef>
        <a:spcAft>
          <a:spcPts val="0"/>
        </a:spcAft>
        <a:buClrTx/>
        <a:buSzPct val="90000"/>
        <a:buFont typeface="Wingdings" pitchFamily="2" charset="2"/>
        <a:buChar char=""/>
        <a:tabLst>
          <a:tab pos="795349" algn="l"/>
        </a:tabLst>
        <a:defRPr sz="2394" kern="1200" spc="0" baseline="0">
          <a:gradFill>
            <a:gsLst>
              <a:gs pos="1250">
                <a:schemeClr val="bg2"/>
              </a:gs>
              <a:gs pos="100000">
                <a:schemeClr val="bg2"/>
              </a:gs>
            </a:gsLst>
            <a:lin ang="5400000" scaled="0"/>
          </a:gradFill>
          <a:latin typeface="+mn-lt"/>
          <a:ea typeface="+mn-ea"/>
          <a:cs typeface="+mn-cs"/>
        </a:defRPr>
      </a:lvl3pPr>
      <a:lvl4pPr marL="1026205" marR="0" indent="-230856" algn="l" defTabSz="910740" rtl="0" eaLnBrk="1" fontAlgn="auto" latinLnBrk="0" hangingPunct="1">
        <a:lnSpc>
          <a:spcPct val="90000"/>
        </a:lnSpc>
        <a:spcBef>
          <a:spcPts val="1197"/>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0736" marR="0" indent="-224532" algn="l" defTabSz="910740" rtl="0" eaLnBrk="1" fontAlgn="auto" latinLnBrk="0" hangingPunct="1">
        <a:lnSpc>
          <a:spcPct val="90000"/>
        </a:lnSpc>
        <a:spcBef>
          <a:spcPts val="1197"/>
        </a:spcBef>
        <a:spcAft>
          <a:spcPts val="0"/>
        </a:spcAft>
        <a:buClrTx/>
        <a:buSzPct val="90000"/>
        <a:buFont typeface="Wingdings" pitchFamily="2" charset="2"/>
        <a:buChar char=""/>
        <a:tabLst>
          <a:tab pos="1250736" algn="l"/>
        </a:tabLst>
        <a:defRPr sz="1995" kern="1200" spc="0" baseline="0">
          <a:gradFill>
            <a:gsLst>
              <a:gs pos="1250">
                <a:schemeClr val="bg2"/>
              </a:gs>
              <a:gs pos="100000">
                <a:schemeClr val="bg2"/>
              </a:gs>
            </a:gsLst>
            <a:lin ang="5400000" scaled="0"/>
          </a:gradFill>
          <a:latin typeface="+mn-lt"/>
          <a:ea typeface="+mn-ea"/>
          <a:cs typeface="+mn-cs"/>
        </a:defRPr>
      </a:lvl5pPr>
      <a:lvl6pPr marL="2504534" indent="-227685" algn="l" defTabSz="910740"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59904" indent="-227685" algn="l" defTabSz="910740"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15274" indent="-227685" algn="l" defTabSz="910740"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0643" indent="-227685" algn="l" defTabSz="910740"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0740" rtl="0" eaLnBrk="1" latinLnBrk="0" hangingPunct="1">
        <a:defRPr sz="1895" kern="1200">
          <a:solidFill>
            <a:schemeClr val="tx1"/>
          </a:solidFill>
          <a:latin typeface="+mn-lt"/>
          <a:ea typeface="+mn-ea"/>
          <a:cs typeface="+mn-cs"/>
        </a:defRPr>
      </a:lvl1pPr>
      <a:lvl2pPr marL="455369" algn="l" defTabSz="910740" rtl="0" eaLnBrk="1" latinLnBrk="0" hangingPunct="1">
        <a:defRPr sz="1895" kern="1200">
          <a:solidFill>
            <a:schemeClr val="tx1"/>
          </a:solidFill>
          <a:latin typeface="+mn-lt"/>
          <a:ea typeface="+mn-ea"/>
          <a:cs typeface="+mn-cs"/>
        </a:defRPr>
      </a:lvl2pPr>
      <a:lvl3pPr marL="910740" algn="l" defTabSz="910740" rtl="0" eaLnBrk="1" latinLnBrk="0" hangingPunct="1">
        <a:defRPr sz="1895" kern="1200">
          <a:solidFill>
            <a:schemeClr val="tx1"/>
          </a:solidFill>
          <a:latin typeface="+mn-lt"/>
          <a:ea typeface="+mn-ea"/>
          <a:cs typeface="+mn-cs"/>
        </a:defRPr>
      </a:lvl3pPr>
      <a:lvl4pPr marL="1366110" algn="l" defTabSz="910740" rtl="0" eaLnBrk="1" latinLnBrk="0" hangingPunct="1">
        <a:defRPr sz="1895" kern="1200">
          <a:solidFill>
            <a:schemeClr val="tx1"/>
          </a:solidFill>
          <a:latin typeface="+mn-lt"/>
          <a:ea typeface="+mn-ea"/>
          <a:cs typeface="+mn-cs"/>
        </a:defRPr>
      </a:lvl4pPr>
      <a:lvl5pPr marL="1821479" algn="l" defTabSz="910740" rtl="0" eaLnBrk="1" latinLnBrk="0" hangingPunct="1">
        <a:defRPr sz="1895" kern="1200">
          <a:solidFill>
            <a:schemeClr val="tx1"/>
          </a:solidFill>
          <a:latin typeface="+mn-lt"/>
          <a:ea typeface="+mn-ea"/>
          <a:cs typeface="+mn-cs"/>
        </a:defRPr>
      </a:lvl5pPr>
      <a:lvl6pPr marL="2276848" algn="l" defTabSz="910740" rtl="0" eaLnBrk="1" latinLnBrk="0" hangingPunct="1">
        <a:defRPr sz="1895" kern="1200">
          <a:solidFill>
            <a:schemeClr val="tx1"/>
          </a:solidFill>
          <a:latin typeface="+mn-lt"/>
          <a:ea typeface="+mn-ea"/>
          <a:cs typeface="+mn-cs"/>
        </a:defRPr>
      </a:lvl6pPr>
      <a:lvl7pPr marL="2732219" algn="l" defTabSz="910740" rtl="0" eaLnBrk="1" latinLnBrk="0" hangingPunct="1">
        <a:defRPr sz="1895" kern="1200">
          <a:solidFill>
            <a:schemeClr val="tx1"/>
          </a:solidFill>
          <a:latin typeface="+mn-lt"/>
          <a:ea typeface="+mn-ea"/>
          <a:cs typeface="+mn-cs"/>
        </a:defRPr>
      </a:lvl7pPr>
      <a:lvl8pPr marL="3187590" algn="l" defTabSz="910740" rtl="0" eaLnBrk="1" latinLnBrk="0" hangingPunct="1">
        <a:defRPr sz="1895" kern="1200">
          <a:solidFill>
            <a:schemeClr val="tx1"/>
          </a:solidFill>
          <a:latin typeface="+mn-lt"/>
          <a:ea typeface="+mn-ea"/>
          <a:cs typeface="+mn-cs"/>
        </a:defRPr>
      </a:lvl8pPr>
      <a:lvl9pPr marL="3642959" algn="l" defTabSz="910740" rtl="0" eaLnBrk="1" latinLnBrk="0" hangingPunct="1">
        <a:defRPr sz="189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2808522"/>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220" r:id="rId12"/>
    <p:sldLayoutId id="2147484221" r:id="rId13"/>
    <p:sldLayoutId id="2147484222" r:id="rId14"/>
    <p:sldLayoutId id="2147484223" r:id="rId15"/>
    <p:sldLayoutId id="2147484224" r:id="rId16"/>
    <p:sldLayoutId id="2147484225" r:id="rId17"/>
    <p:sldLayoutId id="2147484226" r:id="rId18"/>
    <p:sldLayoutId id="2147484227" r:id="rId19"/>
    <p:sldLayoutId id="2147484228" r:id="rId20"/>
    <p:sldLayoutId id="2147484229" r:id="rId21"/>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3640484136"/>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blogs.msdn.com/project_programmability/" TargetMode="External"/><Relationship Id="rId2" Type="http://schemas.openxmlformats.org/officeDocument/2006/relationships/hyperlink" Target="http://blogs.msdn.com/officedevdocs/archive/2012/09/12/what-s-new-for-developers-in-the-new-project-desktop-besides-task-pane-apps.aspx" TargetMode="Externa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blogs.office.com/b/project/" TargetMode="External"/><Relationship Id="rId3" Type="http://schemas.openxmlformats.org/officeDocument/2006/relationships/hyperlink" Target="http://msdn.microsoft.com/project" TargetMode="External"/><Relationship Id="rId7" Type="http://schemas.openxmlformats.org/officeDocument/2006/relationships/hyperlink" Target="http://www.microsoft.com/project" TargetMode="External"/><Relationship Id="rId2" Type="http://schemas.openxmlformats.org/officeDocument/2006/relationships/hyperlink" Target="http://blogs.msdn.com/project_programmability/" TargetMode="External"/><Relationship Id="rId1" Type="http://schemas.openxmlformats.org/officeDocument/2006/relationships/slideLayout" Target="../slideLayouts/slideLayout6.xml"/><Relationship Id="rId6" Type="http://schemas.openxmlformats.org/officeDocument/2006/relationships/hyperlink" Target="http://msdn.microsoft.com/sharepoint" TargetMode="External"/><Relationship Id="rId5" Type="http://schemas.openxmlformats.org/officeDocument/2006/relationships/hyperlink" Target="http://office.microsoft.com/store/" TargetMode="External"/><Relationship Id="rId10" Type="http://schemas.openxmlformats.org/officeDocument/2006/relationships/hyperlink" Target="http://social.technet.microsoft.com/Forums/en-US/category/project" TargetMode="External"/><Relationship Id="rId4" Type="http://schemas.openxmlformats.org/officeDocument/2006/relationships/hyperlink" Target="http://msdn.microsoft.com/office" TargetMode="External"/><Relationship Id="rId9" Type="http://schemas.openxmlformats.org/officeDocument/2006/relationships/hyperlink" Target="http://technet.microsoft.com/projectserv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29" y="2530746"/>
            <a:ext cx="10215119" cy="994729"/>
          </a:xfrm>
        </p:spPr>
        <p:txBody>
          <a:bodyPr/>
          <a:lstStyle/>
          <a:p>
            <a:r>
              <a:rPr lang="en-US" dirty="0"/>
              <a:t>What's new for developers- Part </a:t>
            </a:r>
            <a:r>
              <a:rPr lang="en-US" dirty="0" smtClean="0"/>
              <a:t>1 – Project </a:t>
            </a:r>
            <a:r>
              <a:rPr lang="en-US" dirty="0"/>
              <a:t>Desktop</a:t>
            </a:r>
          </a:p>
        </p:txBody>
      </p:sp>
      <p:sp>
        <p:nvSpPr>
          <p:cNvPr id="5" name="Subtitle 4"/>
          <p:cNvSpPr>
            <a:spLocks noGrp="1"/>
          </p:cNvSpPr>
          <p:nvPr>
            <p:ph type="body" sz="quarter" idx="12"/>
          </p:nvPr>
        </p:nvSpPr>
        <p:spPr>
          <a:xfrm>
            <a:off x="976529" y="3843773"/>
            <a:ext cx="10215119" cy="497365"/>
          </a:xfrm>
        </p:spPr>
        <p:txBody>
          <a:bodyPr/>
          <a:lstStyle/>
          <a:p>
            <a:r>
              <a:rPr lang="en-US" dirty="0" smtClean="0"/>
              <a:t>Jan Kalis</a:t>
            </a:r>
          </a:p>
          <a:p>
            <a:r>
              <a:rPr lang="en-US" sz="2128" dirty="0"/>
              <a:t>http://blogs.msdn.com/jkalis</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33776678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93146" y="1762921"/>
            <a:ext cx="7058595" cy="609399"/>
          </a:xfrm>
        </p:spPr>
        <p:txBody>
          <a:bodyPr/>
          <a:lstStyle/>
          <a:p>
            <a:pPr lvl="1"/>
            <a:r>
              <a:rPr lang="en-US" dirty="0" smtClean="0"/>
              <a:t>Task Pane Experience</a:t>
            </a:r>
          </a:p>
          <a:p>
            <a:pPr lvl="1"/>
            <a:r>
              <a:rPr lang="en-US" dirty="0" smtClean="0"/>
              <a:t>Can Read Data from document, can’t write into the MPP file</a:t>
            </a:r>
          </a:p>
          <a:p>
            <a:pPr lvl="1"/>
            <a:r>
              <a:rPr lang="en-US" dirty="0" smtClean="0"/>
              <a:t>Does not support binding with MPP file or persistence of data in the MPP file</a:t>
            </a:r>
          </a:p>
          <a:p>
            <a:pPr lvl="1"/>
            <a:r>
              <a:rPr lang="en-US" dirty="0" smtClean="0"/>
              <a:t>Specific Project set of APIs</a:t>
            </a:r>
          </a:p>
          <a:p>
            <a:pPr lvl="2"/>
            <a:r>
              <a:rPr lang="en-US" dirty="0" smtClean="0"/>
              <a:t>Access to Tasks, Resources, Views, and Project containers</a:t>
            </a:r>
          </a:p>
          <a:p>
            <a:pPr lvl="3"/>
            <a:r>
              <a:rPr lang="en-US" sz="2195" dirty="0"/>
              <a:t>E.g. </a:t>
            </a:r>
            <a:r>
              <a:rPr lang="en-US" sz="2195" dirty="0" err="1"/>
              <a:t>getTask</a:t>
            </a:r>
            <a:r>
              <a:rPr lang="en-US" sz="2195" dirty="0"/>
              <a:t>(), </a:t>
            </a:r>
            <a:r>
              <a:rPr lang="en-US" sz="2195" dirty="0" err="1"/>
              <a:t>getTaskProperty</a:t>
            </a:r>
            <a:r>
              <a:rPr lang="en-US" sz="2195" dirty="0"/>
              <a:t>(), </a:t>
            </a:r>
            <a:r>
              <a:rPr lang="en-US" sz="2195" dirty="0" err="1"/>
              <a:t>getSelectedTask</a:t>
            </a:r>
            <a:r>
              <a:rPr lang="en-US" sz="2195" dirty="0"/>
              <a:t>()</a:t>
            </a:r>
          </a:p>
          <a:p>
            <a:pPr lvl="2"/>
            <a:r>
              <a:rPr lang="en-US" dirty="0" smtClean="0"/>
              <a:t>Events for task, resource, view selection changed</a:t>
            </a:r>
          </a:p>
          <a:p>
            <a:pPr lvl="3"/>
            <a:r>
              <a:rPr lang="en-US" sz="2195" dirty="0"/>
              <a:t>E.g. </a:t>
            </a:r>
            <a:r>
              <a:rPr lang="en-US" sz="2195" dirty="0" err="1"/>
              <a:t>taskSelectionChanged</a:t>
            </a:r>
            <a:r>
              <a:rPr lang="en-US" sz="2195" dirty="0"/>
              <a:t>()</a:t>
            </a:r>
          </a:p>
        </p:txBody>
      </p:sp>
      <p:sp>
        <p:nvSpPr>
          <p:cNvPr id="2" name="Title 1"/>
          <p:cNvSpPr>
            <a:spLocks noGrp="1"/>
          </p:cNvSpPr>
          <p:nvPr>
            <p:ph type="title" idx="4294967295"/>
          </p:nvPr>
        </p:nvSpPr>
        <p:spPr>
          <a:xfrm>
            <a:off x="801216" y="570213"/>
            <a:ext cx="10720388" cy="609600"/>
          </a:xfrm>
        </p:spPr>
        <p:txBody>
          <a:bodyPr/>
          <a:lstStyle/>
          <a:p>
            <a:r>
              <a:rPr lang="en-US" dirty="0" smtClean="0"/>
              <a:t>Apps for Office</a:t>
            </a:r>
            <a:endParaRPr lang="en-US" dirty="0"/>
          </a:p>
        </p:txBody>
      </p:sp>
      <p:sp>
        <p:nvSpPr>
          <p:cNvPr id="6" name="Rectangle 5"/>
          <p:cNvSpPr/>
          <p:nvPr/>
        </p:nvSpPr>
        <p:spPr bwMode="auto">
          <a:xfrm>
            <a:off x="801216" y="1762921"/>
            <a:ext cx="3283571" cy="4275414"/>
          </a:xfrm>
          <a:prstGeom prst="rec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48" tIns="45575" rIns="45575" bIns="91148" numCol="1" spcCol="0" rtlCol="0" fromWordArt="0" anchor="t" anchorCtr="0" forceAA="0" compatLnSpc="1">
            <a:prstTxWarp prst="textNoShape">
              <a:avLst/>
            </a:prstTxWarp>
            <a:noAutofit/>
          </a:bodyPr>
          <a:lstStyle/>
          <a:p>
            <a:pPr defTabSz="911156" fontAlgn="base">
              <a:spcBef>
                <a:spcPct val="0"/>
              </a:spcBef>
              <a:spcAft>
                <a:spcPct val="0"/>
              </a:spcAft>
            </a:pPr>
            <a:r>
              <a:rPr lang="en-US" sz="3991" spc="-50" dirty="0">
                <a:gradFill>
                  <a:gsLst>
                    <a:gs pos="0">
                      <a:srgbClr val="FFFFFF"/>
                    </a:gs>
                    <a:gs pos="100000">
                      <a:srgbClr val="FFFFFF"/>
                    </a:gs>
                  </a:gsLst>
                  <a:lin ang="5400000" scaled="0"/>
                </a:gradFill>
                <a:ea typeface="Segoe UI" pitchFamily="34" charset="0"/>
                <a:cs typeface="Segoe UI" pitchFamily="34" charset="0"/>
              </a:rPr>
              <a:t>Project </a:t>
            </a:r>
            <a:r>
              <a:rPr lang="en-US" sz="3991" spc="-50" dirty="0" smtClean="0">
                <a:gradFill>
                  <a:gsLst>
                    <a:gs pos="0">
                      <a:srgbClr val="FFFFFF"/>
                    </a:gs>
                    <a:gs pos="100000">
                      <a:srgbClr val="FFFFFF"/>
                    </a:gs>
                  </a:gsLst>
                  <a:lin ang="5400000" scaled="0"/>
                </a:gradFill>
                <a:ea typeface="Segoe UI" pitchFamily="34" charset="0"/>
                <a:cs typeface="Segoe UI" pitchFamily="34" charset="0"/>
              </a:rPr>
              <a:t>desktop 2013 </a:t>
            </a:r>
            <a:r>
              <a:rPr lang="en-US" sz="3991" spc="-50" dirty="0">
                <a:gradFill>
                  <a:gsLst>
                    <a:gs pos="0">
                      <a:srgbClr val="FFFFFF"/>
                    </a:gs>
                    <a:gs pos="100000">
                      <a:srgbClr val="FFFFFF"/>
                    </a:gs>
                  </a:gsLst>
                  <a:lin ang="5400000" scaled="0"/>
                </a:gradFill>
                <a:ea typeface="Segoe UI" pitchFamily="34" charset="0"/>
                <a:cs typeface="Segoe UI" pitchFamily="34" charset="0"/>
              </a:rPr>
              <a:t>Preview specifics</a:t>
            </a:r>
          </a:p>
        </p:txBody>
      </p:sp>
    </p:spTree>
    <p:extLst>
      <p:ext uri="{BB962C8B-B14F-4D97-AF65-F5344CB8AC3E}">
        <p14:creationId xmlns:p14="http://schemas.microsoft.com/office/powerpoint/2010/main" val="34906552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Apps for Office</a:t>
            </a:r>
            <a:endParaRPr lang="en-US" dirty="0"/>
          </a:p>
        </p:txBody>
      </p:sp>
      <p:sp>
        <p:nvSpPr>
          <p:cNvPr id="5" name="Content Placeholder 3"/>
          <p:cNvSpPr>
            <a:spLocks noGrp="1"/>
          </p:cNvSpPr>
          <p:nvPr>
            <p:ph sz="quarter" idx="4294967295"/>
          </p:nvPr>
        </p:nvSpPr>
        <p:spPr>
          <a:xfrm>
            <a:off x="6532563" y="2873375"/>
            <a:ext cx="5629275" cy="3421063"/>
          </a:xfrm>
        </p:spPr>
        <p:txBody>
          <a:bodyPr/>
          <a:lstStyle/>
          <a:p>
            <a:r>
              <a:rPr lang="en-US" sz="2395" dirty="0"/>
              <a:t>Team communication – calendars, discussions, including contextual Project documentation</a:t>
            </a:r>
          </a:p>
          <a:p>
            <a:r>
              <a:rPr lang="en-US" sz="2395" dirty="0"/>
              <a:t>Contextual data insights and analysis</a:t>
            </a:r>
          </a:p>
          <a:p>
            <a:pPr lvl="1"/>
            <a:r>
              <a:rPr lang="en-US" dirty="0" smtClean="0"/>
              <a:t>Including Line of Business Application data</a:t>
            </a:r>
          </a:p>
          <a:p>
            <a:r>
              <a:rPr lang="en-US" sz="2395" dirty="0"/>
              <a:t>Resource management</a:t>
            </a:r>
          </a:p>
          <a:p>
            <a:r>
              <a:rPr lang="en-US" sz="2395" dirty="0"/>
              <a:t>Portfolio Management</a:t>
            </a:r>
          </a:p>
          <a:p>
            <a:pPr marL="0" indent="0">
              <a:buNone/>
            </a:pPr>
            <a:endParaRPr lang="en-US" dirty="0"/>
          </a:p>
        </p:txBody>
      </p:sp>
      <p:sp>
        <p:nvSpPr>
          <p:cNvPr id="6" name="Rectangle 5"/>
          <p:cNvSpPr/>
          <p:nvPr/>
        </p:nvSpPr>
        <p:spPr bwMode="auto">
          <a:xfrm>
            <a:off x="710593" y="2873678"/>
            <a:ext cx="3283571" cy="3283570"/>
          </a:xfrm>
          <a:prstGeom prst="rec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48" tIns="45575" rIns="45575" bIns="91148" numCol="1" spcCol="0" rtlCol="0" fromWordArt="0" anchor="t" anchorCtr="0" forceAA="0" compatLnSpc="1">
            <a:prstTxWarp prst="textNoShape">
              <a:avLst/>
            </a:prstTxWarp>
            <a:noAutofit/>
          </a:bodyPr>
          <a:lstStyle/>
          <a:p>
            <a:pPr defTabSz="911156" fontAlgn="base">
              <a:spcBef>
                <a:spcPct val="0"/>
              </a:spcBef>
              <a:spcAft>
                <a:spcPct val="0"/>
              </a:spcAft>
            </a:pPr>
            <a:r>
              <a:rPr lang="en-US" sz="3991" spc="-50" dirty="0">
                <a:gradFill>
                  <a:gsLst>
                    <a:gs pos="0">
                      <a:srgbClr val="FFFFFF"/>
                    </a:gs>
                    <a:gs pos="100000">
                      <a:srgbClr val="FFFFFF"/>
                    </a:gs>
                  </a:gsLst>
                  <a:lin ang="5400000" scaled="0"/>
                </a:gradFill>
                <a:ea typeface="Segoe UI" pitchFamily="34" charset="0"/>
                <a:cs typeface="Segoe UI" pitchFamily="34" charset="0"/>
              </a:rPr>
              <a:t>Possible Project scenarios</a:t>
            </a:r>
          </a:p>
        </p:txBody>
      </p:sp>
      <p:sp>
        <p:nvSpPr>
          <p:cNvPr id="3" name="Rectangle 2"/>
          <p:cNvSpPr/>
          <p:nvPr/>
        </p:nvSpPr>
        <p:spPr>
          <a:xfrm>
            <a:off x="662575" y="1395708"/>
            <a:ext cx="10694100" cy="1379240"/>
          </a:xfrm>
          <a:prstGeom prst="rect">
            <a:avLst/>
          </a:prstGeom>
        </p:spPr>
        <p:txBody>
          <a:bodyPr wrap="square">
            <a:spAutoFit/>
          </a:bodyPr>
          <a:lstStyle/>
          <a:p>
            <a:r>
              <a:rPr lang="en-US" sz="2794" dirty="0"/>
              <a:t>Surfacing </a:t>
            </a:r>
            <a:r>
              <a:rPr lang="en-US" sz="2794" b="1" dirty="0">
                <a:latin typeface="+mj-lt"/>
              </a:rPr>
              <a:t>Project related data </a:t>
            </a:r>
            <a:r>
              <a:rPr lang="en-US" sz="2794" dirty="0"/>
              <a:t>from SharePoint Server 2013 Preview and/or Project Server 2013 Preview </a:t>
            </a:r>
            <a:r>
              <a:rPr lang="en-US" sz="2794" b="1" dirty="0"/>
              <a:t>in Office Desktop Applications</a:t>
            </a:r>
          </a:p>
        </p:txBody>
      </p:sp>
    </p:spTree>
    <p:extLst>
      <p:ext uri="{BB962C8B-B14F-4D97-AF65-F5344CB8AC3E}">
        <p14:creationId xmlns:p14="http://schemas.microsoft.com/office/powerpoint/2010/main" val="352061959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a:xfrm>
            <a:off x="517964" y="1203994"/>
            <a:ext cx="11124328" cy="2043636"/>
          </a:xfrm>
        </p:spPr>
        <p:txBody>
          <a:bodyPr/>
          <a:lstStyle/>
          <a:p>
            <a:r>
              <a:rPr lang="en-US" sz="3600" dirty="0"/>
              <a:t>Each </a:t>
            </a:r>
            <a:r>
              <a:rPr lang="en-US" sz="3600" dirty="0" smtClean="0"/>
              <a:t>App for Office </a:t>
            </a:r>
            <a:r>
              <a:rPr lang="en-US" sz="3600" dirty="0"/>
              <a:t>is based on XML-based manifest</a:t>
            </a:r>
          </a:p>
          <a:p>
            <a:pPr lvl="1"/>
            <a:r>
              <a:rPr lang="en-US" sz="2000" dirty="0"/>
              <a:t>Manifest </a:t>
            </a:r>
            <a:r>
              <a:rPr lang="en-US" sz="2000" dirty="0" smtClean="0"/>
              <a:t>points </a:t>
            </a:r>
            <a:r>
              <a:rPr lang="en-US" sz="2000" dirty="0"/>
              <a:t>to </a:t>
            </a:r>
            <a:r>
              <a:rPr lang="en-US" sz="2000" dirty="0" smtClean="0"/>
              <a:t>a Web page</a:t>
            </a:r>
            <a:endParaRPr lang="en-US" sz="2000" dirty="0"/>
          </a:p>
          <a:p>
            <a:pPr lvl="1"/>
            <a:r>
              <a:rPr lang="en-US" sz="2000" dirty="0"/>
              <a:t>Manifest defines the type of the </a:t>
            </a:r>
            <a:r>
              <a:rPr lang="en-US" sz="2000" dirty="0" smtClean="0"/>
              <a:t>App for Office</a:t>
            </a:r>
            <a:endParaRPr lang="en-US" sz="2000" dirty="0"/>
          </a:p>
          <a:p>
            <a:pPr lvl="1"/>
            <a:r>
              <a:rPr lang="en-US" sz="2000" dirty="0"/>
              <a:t>Manifest defines which Office applications it supports</a:t>
            </a:r>
          </a:p>
          <a:p>
            <a:pPr lvl="1"/>
            <a:r>
              <a:rPr lang="en-US" sz="2000" dirty="0"/>
              <a:t>Manifest defines </a:t>
            </a:r>
            <a:r>
              <a:rPr lang="en-US" sz="2000" dirty="0" smtClean="0"/>
              <a:t>required capabilities</a:t>
            </a:r>
            <a:endParaRPr lang="en-US" sz="2000" dirty="0"/>
          </a:p>
        </p:txBody>
      </p:sp>
      <p:grpSp>
        <p:nvGrpSpPr>
          <p:cNvPr id="8" name="Group 7"/>
          <p:cNvGrpSpPr/>
          <p:nvPr/>
        </p:nvGrpSpPr>
        <p:grpSpPr>
          <a:xfrm>
            <a:off x="2289999" y="3488643"/>
            <a:ext cx="7581840" cy="2805855"/>
            <a:chOff x="-204092" y="2267256"/>
            <a:chExt cx="7598664" cy="2812081"/>
          </a:xfrm>
        </p:grpSpPr>
        <p:pic>
          <p:nvPicPr>
            <p:cNvPr id="9" name="Picture 8"/>
            <p:cNvPicPr>
              <a:picLocks noChangeAspect="1"/>
            </p:cNvPicPr>
            <p:nvPr/>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59508"/>
                <a:endParaRPr lang="en-US" sz="1497"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59508"/>
                <a:endParaRPr lang="en-US" sz="1163"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473" tIns="23735" rIns="47473" bIns="23735" rtlCol="0" anchor="ctr"/>
            <a:lstStyle/>
            <a:p>
              <a:pPr algn="ctr" defTabSz="759508"/>
              <a:r>
                <a:rPr lang="en-US" sz="1163" kern="0" dirty="0">
                  <a:solidFill>
                    <a:srgbClr val="1B1B1B"/>
                  </a:solidFill>
                  <a:latin typeface="Segoe UI"/>
                </a:rPr>
                <a:t>App for Office</a:t>
              </a:r>
            </a:p>
            <a:p>
              <a:pPr algn="ctr" defTabSz="759508"/>
              <a:r>
                <a:rPr lang="en-US" sz="1163" kern="0" dirty="0">
                  <a:solidFill>
                    <a:srgbClr val="1B1B1B"/>
                  </a:solidFill>
                  <a:latin typeface="Segoe UI"/>
                </a:rPr>
                <a:t>Manifest</a:t>
              </a:r>
            </a:p>
            <a:p>
              <a:pPr algn="ctr" defTabSz="759508"/>
              <a:endParaRPr lang="en-US" sz="1163" kern="0" dirty="0">
                <a:solidFill>
                  <a:srgbClr val="1B1B1B"/>
                </a:solidFill>
                <a:latin typeface="Segoe UI"/>
              </a:endParaRPr>
            </a:p>
            <a:p>
              <a:pPr algn="ctr" defTabSz="759508"/>
              <a:r>
                <a:rPr lang="en-US" sz="831"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473" tIns="23735" rIns="47473" bIns="23735" rtlCol="0" anchor="ctr"/>
            <a:lstStyle/>
            <a:p>
              <a:pPr algn="ctr" defTabSz="759508"/>
              <a:r>
                <a:rPr lang="en-US" sz="1163" kern="0" dirty="0">
                  <a:solidFill>
                    <a:srgbClr val="1B1B1B"/>
                  </a:solidFill>
                  <a:latin typeface="Segoe UI"/>
                </a:rPr>
                <a:t>Web</a:t>
              </a:r>
            </a:p>
            <a:p>
              <a:pPr algn="ctr" defTabSz="759508"/>
              <a:r>
                <a:rPr lang="en-US" sz="1163" kern="0" dirty="0">
                  <a:solidFill>
                    <a:srgbClr val="1B1B1B"/>
                  </a:solidFill>
                  <a:latin typeface="Segoe UI"/>
                </a:rPr>
                <a:t>Page</a:t>
              </a:r>
            </a:p>
            <a:p>
              <a:pPr algn="ctr" defTabSz="759508"/>
              <a:endParaRPr lang="en-US" sz="831" b="1" kern="0" dirty="0">
                <a:solidFill>
                  <a:srgbClr val="FF7401"/>
                </a:solidFill>
                <a:latin typeface="Segoe UI"/>
              </a:endParaRPr>
            </a:p>
            <a:p>
              <a:pPr algn="ctr" defTabSz="759508"/>
              <a:r>
                <a:rPr lang="en-US" sz="831"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473" tIns="23735" rIns="47473" bIns="23735" rtlCol="0" anchor="ctr"/>
            <a:lstStyle/>
            <a:p>
              <a:pPr algn="ctr" defTabSz="759508"/>
              <a:endParaRPr lang="en-US" sz="1497"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473" tIns="23735" rIns="47473" bIns="23735" rtlCol="0" anchor="ctr"/>
            <a:lstStyle/>
            <a:p>
              <a:pPr algn="ctr" defTabSz="759508"/>
              <a:endParaRPr lang="en-US" sz="1497" kern="0">
                <a:solidFill>
                  <a:srgbClr val="1B1B1B"/>
                </a:solidFill>
                <a:latin typeface="Segoe UI"/>
              </a:endParaRPr>
            </a:p>
          </p:txBody>
        </p:sp>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5950" tIns="37971" rIns="75950" bIns="37971" rtlCol="0">
              <a:spAutoFit/>
            </a:bodyPr>
            <a:lstStyle/>
            <a:p>
              <a:pPr algn="ctr" defTabSz="759508"/>
              <a:r>
                <a:rPr lang="en-US" sz="1163" kern="0" dirty="0">
                  <a:solidFill>
                    <a:srgbClr val="595959"/>
                  </a:solidFill>
                </a:rPr>
                <a:t>App for Office </a:t>
              </a:r>
            </a:p>
            <a:p>
              <a:pPr algn="ctr" defTabSz="759508"/>
              <a:r>
                <a:rPr lang="en-US" sz="1163"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5950" tIns="37971" rIns="75950" bIns="37971" rtlCol="0">
              <a:spAutoFit/>
            </a:bodyPr>
            <a:lstStyle/>
            <a:p>
              <a:pPr defTabSz="759508"/>
              <a:r>
                <a:rPr lang="en-US" sz="1163" kern="0" dirty="0">
                  <a:solidFill>
                    <a:srgbClr val="595959"/>
                  </a:solidFill>
                </a:rPr>
                <a:t>Web Server</a:t>
              </a:r>
            </a:p>
          </p:txBody>
        </p:sp>
        <p:pic>
          <p:nvPicPr>
            <p:cNvPr id="19" name="Picture 18"/>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59508">
                <a:spcBef>
                  <a:spcPct val="20000"/>
                </a:spcBef>
              </a:pPr>
              <a:r>
                <a:rPr lang="en-US" sz="2328"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2395222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type="body" sz="quarter" idx="10"/>
          </p:nvPr>
        </p:nvSpPr>
        <p:spPr>
          <a:xfrm>
            <a:off x="517964" y="1250091"/>
            <a:ext cx="11124328" cy="2043636"/>
          </a:xfrm>
        </p:spPr>
        <p:txBody>
          <a:bodyPr/>
          <a:lstStyle/>
          <a:p>
            <a:r>
              <a:rPr lang="en-US" sz="3600" dirty="0" smtClean="0"/>
              <a:t>Text Editor</a:t>
            </a:r>
          </a:p>
          <a:p>
            <a:pPr lvl="1"/>
            <a:r>
              <a:rPr lang="en-US" sz="2000" dirty="0" smtClean="0"/>
              <a:t>HTML webpage(s) and related JavaScript files(s), CSS files and REST queries</a:t>
            </a:r>
          </a:p>
          <a:p>
            <a:pPr lvl="1"/>
            <a:r>
              <a:rPr lang="en-US" sz="2000" dirty="0" smtClean="0"/>
              <a:t>XML manifest file</a:t>
            </a:r>
          </a:p>
          <a:p>
            <a:pPr lvl="1"/>
            <a:endParaRPr lang="en-US" sz="3600" dirty="0" smtClean="0"/>
          </a:p>
          <a:p>
            <a:r>
              <a:rPr lang="en-US" sz="3600" dirty="0" smtClean="0"/>
              <a:t>Microsoft Visual Studio 2012 + </a:t>
            </a:r>
            <a:r>
              <a:rPr lang="en-US" sz="3600" dirty="0"/>
              <a:t>Microsoft Office Developer Tools for Visual Studio 2012</a:t>
            </a:r>
            <a:endParaRPr lang="en-US" sz="3600" dirty="0" smtClean="0"/>
          </a:p>
          <a:p>
            <a:pPr lvl="1"/>
            <a:r>
              <a:rPr lang="en-US" sz="2000" dirty="0" smtClean="0"/>
              <a:t>“</a:t>
            </a:r>
            <a:r>
              <a:rPr lang="en-US" sz="2000" dirty="0"/>
              <a:t>A</a:t>
            </a:r>
            <a:r>
              <a:rPr lang="en-US" sz="2000" dirty="0" smtClean="0"/>
              <a:t>pp </a:t>
            </a:r>
            <a:r>
              <a:rPr lang="en-US" sz="2000" dirty="0"/>
              <a:t>for </a:t>
            </a:r>
            <a:r>
              <a:rPr lang="en-US" sz="2000" dirty="0" smtClean="0"/>
              <a:t>Office 2013” templates</a:t>
            </a:r>
          </a:p>
          <a:p>
            <a:pPr lvl="1"/>
            <a:r>
              <a:rPr lang="en-US" sz="2000" dirty="0" smtClean="0"/>
              <a:t>Allows comfortable debugging experience</a:t>
            </a:r>
          </a:p>
          <a:p>
            <a:pPr lvl="1"/>
            <a:r>
              <a:rPr lang="en-US" sz="2000" dirty="0" smtClean="0">
                <a:solidFill>
                  <a:schemeClr val="bg2"/>
                </a:solidFill>
              </a:rPr>
              <a:t>Microsoft </a:t>
            </a:r>
            <a:r>
              <a:rPr lang="en-US" sz="2000" dirty="0">
                <a:solidFill>
                  <a:schemeClr val="bg2"/>
                </a:solidFill>
              </a:rPr>
              <a:t>.NET Framework </a:t>
            </a:r>
            <a:r>
              <a:rPr lang="en-US" sz="2000" dirty="0" smtClean="0">
                <a:solidFill>
                  <a:schemeClr val="bg2"/>
                </a:solidFill>
              </a:rPr>
              <a:t>4.5 </a:t>
            </a:r>
            <a:r>
              <a:rPr lang="en-US" sz="2000" dirty="0">
                <a:solidFill>
                  <a:schemeClr val="bg2"/>
                </a:solidFill>
              </a:rPr>
              <a:t>on the development computer and on the deployment </a:t>
            </a:r>
            <a:r>
              <a:rPr lang="en-US" sz="2000" dirty="0" smtClean="0">
                <a:solidFill>
                  <a:schemeClr val="bg2"/>
                </a:solidFill>
              </a:rPr>
              <a:t>computers</a:t>
            </a:r>
            <a:endParaRPr lang="en-US" sz="2000" dirty="0">
              <a:solidFill>
                <a:schemeClr val="bg2"/>
              </a:solidFill>
            </a:endParaRPr>
          </a:p>
        </p:txBody>
      </p:sp>
    </p:spTree>
    <p:extLst>
      <p:ext uri="{BB962C8B-B14F-4D97-AF65-F5344CB8AC3E}">
        <p14:creationId xmlns:p14="http://schemas.microsoft.com/office/powerpoint/2010/main" val="30963560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1"/>
          </p:nvPr>
        </p:nvSpPr>
        <p:spPr/>
        <p:txBody>
          <a:bodyPr/>
          <a:lstStyle/>
          <a:p>
            <a:r>
              <a:rPr lang="en-US" dirty="0"/>
              <a:t>Building “app for Office” for Project Professional 2013 Preview</a:t>
            </a:r>
          </a:p>
        </p:txBody>
      </p:sp>
      <p:sp>
        <p:nvSpPr>
          <p:cNvPr id="5" name="Content Placeholder 4"/>
          <p:cNvSpPr>
            <a:spLocks noGrp="1"/>
          </p:cNvSpPr>
          <p:nvPr>
            <p:ph sz="quarter" idx="13"/>
          </p:nvPr>
        </p:nvSpPr>
        <p:spPr/>
        <p:txBody>
          <a:bodyPr>
            <a:noAutofit/>
          </a:bodyPr>
          <a:lstStyle/>
          <a:p>
            <a:r>
              <a:rPr lang="en-US" sz="6000" b="1" dirty="0" smtClean="0"/>
              <a:t>demo</a:t>
            </a:r>
            <a:endParaRPr lang="en-US" sz="6000" b="1" dirty="0"/>
          </a:p>
        </p:txBody>
      </p:sp>
    </p:spTree>
    <p:extLst>
      <p:ext uri="{BB962C8B-B14F-4D97-AF65-F5344CB8AC3E}">
        <p14:creationId xmlns:p14="http://schemas.microsoft.com/office/powerpoint/2010/main" val="27028587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VBA changes object model additions</a:t>
            </a:r>
            <a:endParaRPr lang="en-US" dirty="0"/>
          </a:p>
        </p:txBody>
      </p:sp>
      <p:sp>
        <p:nvSpPr>
          <p:cNvPr id="3" name="Text Placeholder 2"/>
          <p:cNvSpPr>
            <a:spLocks noGrp="1"/>
          </p:cNvSpPr>
          <p:nvPr>
            <p:ph idx="4294967295"/>
          </p:nvPr>
        </p:nvSpPr>
        <p:spPr>
          <a:xfrm>
            <a:off x="517964" y="1204913"/>
            <a:ext cx="10202424" cy="4440237"/>
          </a:xfrm>
        </p:spPr>
        <p:txBody>
          <a:bodyPr/>
          <a:lstStyle/>
          <a:p>
            <a:r>
              <a:rPr lang="en-US" sz="2400" dirty="0"/>
              <a:t>New classes</a:t>
            </a:r>
            <a:r>
              <a:rPr lang="en-US" sz="2400" dirty="0" smtClean="0"/>
              <a:t>: 7</a:t>
            </a:r>
            <a:endParaRPr lang="en-US" sz="2400" dirty="0"/>
          </a:p>
          <a:p>
            <a:r>
              <a:rPr lang="en-US" sz="2400" dirty="0"/>
              <a:t>Class members </a:t>
            </a:r>
            <a:r>
              <a:rPr lang="en-US" sz="2400" dirty="0" smtClean="0"/>
              <a:t>new: 292</a:t>
            </a:r>
            <a:endParaRPr lang="en-US" sz="2400" dirty="0"/>
          </a:p>
          <a:p>
            <a:r>
              <a:rPr lang="en-US" sz="2400" dirty="0" smtClean="0"/>
              <a:t>New </a:t>
            </a:r>
            <a:r>
              <a:rPr lang="en-US" sz="2400" dirty="0"/>
              <a:t>enumerations</a:t>
            </a:r>
            <a:r>
              <a:rPr lang="en-US" sz="2400" dirty="0" smtClean="0"/>
              <a:t>: 3</a:t>
            </a:r>
            <a:endParaRPr lang="en-US" sz="2400" dirty="0"/>
          </a:p>
          <a:p>
            <a:r>
              <a:rPr lang="en-US" sz="2400" dirty="0"/>
              <a:t>New enumeration members</a:t>
            </a:r>
            <a:r>
              <a:rPr lang="en-US" sz="2400" dirty="0" smtClean="0"/>
              <a:t>: 229</a:t>
            </a:r>
          </a:p>
          <a:p>
            <a:r>
              <a:rPr lang="fr-FR" sz="2400" dirty="0" smtClean="0"/>
              <a:t>New classes are for</a:t>
            </a:r>
          </a:p>
          <a:p>
            <a:pPr lvl="1"/>
            <a:r>
              <a:rPr lang="fr-FR" sz="1600" dirty="0" err="1" smtClean="0"/>
              <a:t>Chart</a:t>
            </a:r>
            <a:endParaRPr lang="fr-FR" sz="1600" dirty="0" smtClean="0"/>
          </a:p>
          <a:p>
            <a:pPr lvl="1"/>
            <a:r>
              <a:rPr lang="fr-FR" sz="1600" dirty="0" smtClean="0"/>
              <a:t>Report</a:t>
            </a:r>
          </a:p>
          <a:p>
            <a:pPr lvl="1"/>
            <a:r>
              <a:rPr lang="fr-FR" sz="1600" dirty="0" smtClean="0"/>
              <a:t>Shape (Office Art)</a:t>
            </a:r>
          </a:p>
          <a:p>
            <a:pPr marL="339226" lvl="1" indent="0">
              <a:buNone/>
            </a:pPr>
            <a:r>
              <a:rPr lang="fr-FR" sz="1600" dirty="0" smtClean="0"/>
              <a:t>More in the blog post </a:t>
            </a:r>
            <a:r>
              <a:rPr lang="fr-FR" sz="1600" dirty="0" err="1" smtClean="0"/>
              <a:t>from</a:t>
            </a:r>
            <a:r>
              <a:rPr lang="fr-FR" sz="1600" dirty="0" smtClean="0"/>
              <a:t> Jim Corbin</a:t>
            </a:r>
          </a:p>
          <a:p>
            <a:pPr marL="339226" lvl="1" indent="0">
              <a:buNone/>
            </a:pPr>
            <a:r>
              <a:rPr lang="fr-FR" sz="1600" dirty="0" smtClean="0">
                <a:hlinkClick r:id="rId2"/>
              </a:rPr>
              <a:t>http</a:t>
            </a:r>
            <a:r>
              <a:rPr lang="fr-FR" sz="1600" dirty="0">
                <a:hlinkClick r:id="rId2"/>
              </a:rPr>
              <a:t>://</a:t>
            </a:r>
            <a:r>
              <a:rPr lang="fr-FR" sz="1600" dirty="0" smtClean="0">
                <a:hlinkClick r:id="rId2"/>
              </a:rPr>
              <a:t>blogs.msdn.com/officedevdocs/archive/2012/09/12/what-s-new-for-developers-in-the-new-project-desktop-besides-task-pane-apps.aspx</a:t>
            </a:r>
            <a:r>
              <a:rPr lang="fr-FR" sz="1600" dirty="0" smtClean="0"/>
              <a:t> </a:t>
            </a:r>
          </a:p>
          <a:p>
            <a:pPr marL="339226" lvl="1" indent="0">
              <a:buNone/>
            </a:pPr>
            <a:r>
              <a:rPr lang="fr-FR" sz="1600" dirty="0" smtClean="0"/>
              <a:t>Or</a:t>
            </a:r>
          </a:p>
          <a:p>
            <a:pPr marL="339226" lvl="1" indent="0">
              <a:buNone/>
            </a:pPr>
            <a:r>
              <a:rPr lang="fr-FR" sz="1600" dirty="0">
                <a:hlinkClick r:id="rId3"/>
              </a:rPr>
              <a:t>http://</a:t>
            </a:r>
            <a:r>
              <a:rPr lang="fr-FR" sz="1600" dirty="0" smtClean="0">
                <a:hlinkClick r:id="rId3"/>
              </a:rPr>
              <a:t>blogs.msdn.com/project_programmability/</a:t>
            </a:r>
            <a:r>
              <a:rPr lang="fr-FR" sz="1600" dirty="0" smtClean="0"/>
              <a:t> </a:t>
            </a:r>
            <a:endParaRPr lang="fr-FR" sz="1600" dirty="0"/>
          </a:p>
          <a:p>
            <a:pPr marL="339226" lvl="1" indent="0">
              <a:buNone/>
            </a:pPr>
            <a:endParaRPr lang="en-US" sz="1600" dirty="0"/>
          </a:p>
          <a:p>
            <a:endParaRPr lang="en-US" sz="2400" dirty="0"/>
          </a:p>
        </p:txBody>
      </p:sp>
      <p:pic>
        <p:nvPicPr>
          <p:cNvPr id="5"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44147" y="1359243"/>
            <a:ext cx="3229232" cy="19853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0395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p:txBody>
          <a:bodyPr/>
          <a:lstStyle/>
          <a:p>
            <a:r>
              <a:rPr lang="en-US" dirty="0" smtClean="0"/>
              <a:t>Introduction</a:t>
            </a:r>
          </a:p>
          <a:p>
            <a:endParaRPr lang="en-US" dirty="0" smtClean="0"/>
          </a:p>
          <a:p>
            <a:r>
              <a:rPr lang="en-US" dirty="0" smtClean="0"/>
              <a:t>New Extensibility: app for Office</a:t>
            </a:r>
          </a:p>
          <a:p>
            <a:endParaRPr lang="en-US" dirty="0" smtClean="0"/>
          </a:p>
          <a:p>
            <a:r>
              <a:rPr lang="en-US" dirty="0" smtClean="0"/>
              <a:t>VBA changes</a:t>
            </a:r>
          </a:p>
          <a:p>
            <a:endParaRPr lang="en-US" dirty="0" smtClean="0"/>
          </a:p>
        </p:txBody>
      </p:sp>
    </p:spTree>
    <p:extLst>
      <p:ext uri="{BB962C8B-B14F-4D97-AF65-F5344CB8AC3E}">
        <p14:creationId xmlns:p14="http://schemas.microsoft.com/office/powerpoint/2010/main" val="305650082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Next Steps</a:t>
            </a:r>
            <a:endParaRPr lang="en-US" dirty="0"/>
          </a:p>
        </p:txBody>
      </p:sp>
      <p:sp>
        <p:nvSpPr>
          <p:cNvPr id="5" name="Text Placeholder 4"/>
          <p:cNvSpPr>
            <a:spLocks noGrp="1"/>
          </p:cNvSpPr>
          <p:nvPr>
            <p:ph type="body" sz="quarter" idx="10"/>
          </p:nvPr>
        </p:nvSpPr>
        <p:spPr/>
        <p:txBody>
          <a:bodyPr/>
          <a:lstStyle/>
          <a:p>
            <a:r>
              <a:rPr lang="en-US" sz="2800" b="1" dirty="0" smtClean="0"/>
              <a:t>Sign-up</a:t>
            </a:r>
            <a:r>
              <a:rPr lang="en-US" sz="2800" dirty="0" smtClean="0"/>
              <a:t> for Project Online and Install Project Professional 2013</a:t>
            </a:r>
          </a:p>
          <a:p>
            <a:r>
              <a:rPr lang="en-US" sz="2800" b="1" dirty="0" smtClean="0"/>
              <a:t>Read</a:t>
            </a:r>
            <a:r>
              <a:rPr lang="en-US" sz="2800" dirty="0" smtClean="0"/>
              <a:t> the blog </a:t>
            </a:r>
            <a:r>
              <a:rPr lang="en-US" sz="2800" dirty="0" smtClean="0">
                <a:hlinkClick r:id="rId2"/>
              </a:rPr>
              <a:t>http://blogs.msdn.com/project_programmability/</a:t>
            </a:r>
            <a:endParaRPr lang="en-US" sz="2800" dirty="0" smtClean="0"/>
          </a:p>
          <a:p>
            <a:r>
              <a:rPr lang="en-US" sz="2800" b="1" dirty="0" smtClean="0"/>
              <a:t>Study</a:t>
            </a:r>
            <a:r>
              <a:rPr lang="en-US" sz="2800" dirty="0" smtClean="0"/>
              <a:t> the New Project and Office SDK </a:t>
            </a:r>
            <a:r>
              <a:rPr lang="en-US" sz="2800" dirty="0" smtClean="0">
                <a:hlinkClick r:id="rId3"/>
              </a:rPr>
              <a:t>http://msdn.Microsoft.com/project</a:t>
            </a:r>
            <a:r>
              <a:rPr lang="en-US" sz="2800" dirty="0" smtClean="0"/>
              <a:t> and </a:t>
            </a:r>
            <a:r>
              <a:rPr lang="en-US" sz="2800" dirty="0" smtClean="0">
                <a:hlinkClick r:id="rId4"/>
              </a:rPr>
              <a:t>http://msdn.Microsoft.com/office</a:t>
            </a:r>
            <a:r>
              <a:rPr lang="en-US" sz="2800" dirty="0" smtClean="0"/>
              <a:t>  </a:t>
            </a:r>
          </a:p>
          <a:p>
            <a:r>
              <a:rPr lang="en-US" sz="2800" b="1" dirty="0" smtClean="0"/>
              <a:t>Admire</a:t>
            </a:r>
            <a:r>
              <a:rPr lang="en-US" sz="2800" dirty="0" smtClean="0"/>
              <a:t> the existing apps in the Store </a:t>
            </a:r>
            <a:r>
              <a:rPr lang="en-US" sz="2800" dirty="0" smtClean="0">
                <a:hlinkClick r:id="rId5"/>
              </a:rPr>
              <a:t>http://office.microsoft.com/store/</a:t>
            </a:r>
            <a:r>
              <a:rPr lang="en-US" sz="2800" dirty="0" smtClean="0"/>
              <a:t> </a:t>
            </a:r>
          </a:p>
          <a:p>
            <a:r>
              <a:rPr lang="en-US" sz="2800" b="1" dirty="0" smtClean="0"/>
              <a:t>Understand</a:t>
            </a:r>
            <a:r>
              <a:rPr lang="en-US" sz="2800" dirty="0" smtClean="0"/>
              <a:t> the publishing process </a:t>
            </a:r>
            <a:r>
              <a:rPr lang="en-US" sz="2800" dirty="0" smtClean="0">
                <a:hlinkClick r:id="rId6"/>
              </a:rPr>
              <a:t>http://msdn.Microsoft.com/sharepoint</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
        <p:nvSpPr>
          <p:cNvPr id="8" name="Rectangle 7"/>
          <p:cNvSpPr/>
          <p:nvPr/>
        </p:nvSpPr>
        <p:spPr>
          <a:xfrm>
            <a:off x="1182130" y="5141685"/>
            <a:ext cx="6915416" cy="1477328"/>
          </a:xfrm>
          <a:prstGeom prst="rect">
            <a:avLst/>
          </a:prstGeom>
          <a:ln>
            <a:solidFill>
              <a:schemeClr val="accent1"/>
            </a:solidFill>
          </a:ln>
        </p:spPr>
        <p:txBody>
          <a:bodyPr wrap="square">
            <a:spAutoFit/>
          </a:bodyPr>
          <a:lstStyle/>
          <a:p>
            <a:pPr defTabSz="684767"/>
            <a:r>
              <a:rPr lang="en-US" sz="1500" b="1" spc="-53" dirty="0">
                <a:gradFill>
                  <a:gsLst>
                    <a:gs pos="5417">
                      <a:srgbClr val="505050"/>
                    </a:gs>
                    <a:gs pos="28000">
                      <a:srgbClr val="505050"/>
                    </a:gs>
                  </a:gsLst>
                  <a:lin ang="5400000" scaled="0"/>
                </a:gradFill>
              </a:rPr>
              <a:t>Key resources</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Product 	</a:t>
            </a:r>
            <a:r>
              <a:rPr lang="en-US" sz="1500" spc="-53" dirty="0">
                <a:gradFill>
                  <a:gsLst>
                    <a:gs pos="5417">
                      <a:srgbClr val="505050"/>
                    </a:gs>
                    <a:gs pos="28000">
                      <a:srgbClr val="505050"/>
                    </a:gs>
                  </a:gsLst>
                  <a:lin ang="5400000" scaled="0"/>
                </a:gradFill>
                <a:hlinkClick r:id="rId7"/>
              </a:rPr>
              <a:t>http://www.microsoft.com/project</a:t>
            </a:r>
            <a:r>
              <a:rPr lang="en-US" sz="1500" spc="-53" dirty="0">
                <a:gradFill>
                  <a:gsLst>
                    <a:gs pos="5417">
                      <a:srgbClr val="505050"/>
                    </a:gs>
                    <a:gs pos="28000">
                      <a:srgbClr val="505050"/>
                    </a:gs>
                  </a:gsLst>
                  <a:lin ang="5400000" scaled="0"/>
                </a:gradFill>
              </a:rPr>
              <a:t> </a:t>
            </a: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Blog		</a:t>
            </a:r>
            <a:r>
              <a:rPr lang="en-US" sz="1500" spc="-53" dirty="0">
                <a:solidFill>
                  <a:srgbClr val="505050"/>
                </a:solidFill>
                <a:hlinkClick r:id="rId8"/>
              </a:rPr>
              <a:t>http://blogs.office.com/b/project/</a:t>
            </a:r>
            <a:r>
              <a:rPr lang="en-US" sz="1500" spc="-53" dirty="0">
                <a:solidFill>
                  <a:srgbClr val="505050"/>
                </a:soli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TechNet	</a:t>
            </a:r>
            <a:r>
              <a:rPr lang="en-US" sz="1500" spc="-53" dirty="0">
                <a:gradFill>
                  <a:gsLst>
                    <a:gs pos="5417">
                      <a:srgbClr val="505050"/>
                    </a:gs>
                    <a:gs pos="28000">
                      <a:srgbClr val="505050"/>
                    </a:gs>
                  </a:gsLst>
                  <a:lin ang="5400000" scaled="0"/>
                </a:gradFill>
                <a:hlinkClick r:id="rId9"/>
              </a:rPr>
              <a:t>http://</a:t>
            </a:r>
            <a:r>
              <a:rPr lang="en-US" sz="1500" spc="-53" dirty="0" smtClean="0">
                <a:gradFill>
                  <a:gsLst>
                    <a:gs pos="5417">
                      <a:srgbClr val="505050"/>
                    </a:gs>
                    <a:gs pos="28000">
                      <a:srgbClr val="505050"/>
                    </a:gs>
                  </a:gsLst>
                  <a:lin ang="5400000" scaled="0"/>
                </a:gradFill>
                <a:hlinkClick r:id="rId9"/>
              </a:rPr>
              <a:t>technet.microsoft.com/projectserver</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MSDN 	</a:t>
            </a:r>
            <a:r>
              <a:rPr lang="en-US" sz="1500" spc="-53" dirty="0">
                <a:gradFill>
                  <a:gsLst>
                    <a:gs pos="5417">
                      <a:srgbClr val="505050"/>
                    </a:gs>
                    <a:gs pos="28000">
                      <a:srgbClr val="505050"/>
                    </a:gs>
                  </a:gsLst>
                  <a:lin ang="5400000" scaled="0"/>
                </a:gradFill>
                <a:hlinkClick r:id="rId3"/>
              </a:rPr>
              <a:t>http://</a:t>
            </a:r>
            <a:r>
              <a:rPr lang="en-US" sz="1500" spc="-53" dirty="0" smtClean="0">
                <a:gradFill>
                  <a:gsLst>
                    <a:gs pos="5417">
                      <a:srgbClr val="505050"/>
                    </a:gs>
                    <a:gs pos="28000">
                      <a:srgbClr val="505050"/>
                    </a:gs>
                  </a:gsLst>
                  <a:lin ang="5400000" scaled="0"/>
                </a:gradFill>
                <a:hlinkClick r:id="rId3"/>
              </a:rPr>
              <a:t>msdn.microsoft.com/project</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Forums	</a:t>
            </a:r>
            <a:r>
              <a:rPr lang="en-US" sz="1500" spc="-53" dirty="0">
                <a:gradFill>
                  <a:gsLst>
                    <a:gs pos="5417">
                      <a:srgbClr val="505050"/>
                    </a:gs>
                    <a:gs pos="28000">
                      <a:srgbClr val="505050"/>
                    </a:gs>
                  </a:gsLst>
                  <a:lin ang="5400000" scaled="0"/>
                </a:gradFill>
                <a:hlinkClick r:id="rId10"/>
              </a:rPr>
              <a:t>http://social.technet.microsoft.com/Forums/en-US/category/project</a:t>
            </a:r>
            <a:r>
              <a:rPr lang="en-US" sz="1500" spc="-53" dirty="0">
                <a:gradFill>
                  <a:gsLst>
                    <a:gs pos="5417">
                      <a:srgbClr val="505050"/>
                    </a:gs>
                    <a:gs pos="28000">
                      <a:srgbClr val="505050"/>
                    </a:gs>
                  </a:gsLst>
                  <a:lin ang="5400000" scaled="0"/>
                </a:gradFill>
              </a:rPr>
              <a:t>  </a:t>
            </a:r>
          </a:p>
        </p:txBody>
      </p:sp>
    </p:spTree>
    <p:extLst>
      <p:ext uri="{BB962C8B-B14F-4D97-AF65-F5344CB8AC3E}">
        <p14:creationId xmlns:p14="http://schemas.microsoft.com/office/powerpoint/2010/main" val="24817498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419814364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Introduction</a:t>
            </a:r>
          </a:p>
          <a:p>
            <a:r>
              <a:rPr lang="en-US" dirty="0" smtClean="0"/>
              <a:t>New Extensibility: apps for Office</a:t>
            </a:r>
          </a:p>
          <a:p>
            <a:r>
              <a:rPr lang="en-US" dirty="0" smtClean="0"/>
              <a:t>Demo</a:t>
            </a:r>
            <a:endParaRPr lang="en-US" dirty="0"/>
          </a:p>
          <a:p>
            <a:r>
              <a:rPr lang="en-US" dirty="0" smtClean="0"/>
              <a:t>VBA changes</a:t>
            </a:r>
          </a:p>
          <a:p>
            <a:endParaRPr lang="en-US" dirty="0" smtClean="0"/>
          </a:p>
        </p:txBody>
      </p:sp>
    </p:spTree>
    <p:extLst>
      <p:ext uri="{BB962C8B-B14F-4D97-AF65-F5344CB8AC3E}">
        <p14:creationId xmlns:p14="http://schemas.microsoft.com/office/powerpoint/2010/main" val="1396110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0"/>
          </p:nvPr>
        </p:nvSpPr>
        <p:spPr/>
        <p:txBody>
          <a:bodyPr/>
          <a:lstStyle/>
          <a:p>
            <a:r>
              <a:rPr lang="en-US" dirty="0" smtClean="0"/>
              <a:t>Project Extensibility relies and inherits many platform extensibility investments from Office 2013, Office365, SharePoint 2013 and SharePoint Online.</a:t>
            </a:r>
          </a:p>
          <a:p>
            <a:pPr lvl="1"/>
            <a:r>
              <a:rPr lang="en-US" dirty="0"/>
              <a:t>Same development tools and principles</a:t>
            </a:r>
          </a:p>
          <a:p>
            <a:pPr lvl="1"/>
            <a:r>
              <a:rPr lang="en-US" dirty="0" smtClean="0"/>
              <a:t>Apps for Office extensibility (based on Web Extensibility Framework)</a:t>
            </a:r>
          </a:p>
          <a:p>
            <a:pPr lvl="1"/>
            <a:r>
              <a:rPr lang="en-US" dirty="0" smtClean="0"/>
              <a:t>APIs (CSOM, JSOM, OData interfaces….)</a:t>
            </a:r>
          </a:p>
          <a:p>
            <a:r>
              <a:rPr lang="en-US" smtClean="0"/>
              <a:t>Office/SharePoint </a:t>
            </a:r>
            <a:r>
              <a:rPr lang="en-US" dirty="0" smtClean="0"/>
              <a:t>Store opportunity</a:t>
            </a:r>
          </a:p>
        </p:txBody>
      </p:sp>
      <p:sp>
        <p:nvSpPr>
          <p:cNvPr id="4" name="Slide Number Placeholder 3"/>
          <p:cNvSpPr>
            <a:spLocks noGrp="1"/>
          </p:cNvSpPr>
          <p:nvPr>
            <p:ph type="sldNum" sz="quarter" idx="12"/>
          </p:nvPr>
        </p:nvSpPr>
        <p:spPr/>
        <p:txBody>
          <a:bodyPr/>
          <a:lstStyle/>
          <a:p>
            <a:pPr defTabSz="911013"/>
            <a:fld id="{727B4C2D-45E2-4621-8491-2995EB46A674}" type="slidenum">
              <a:rPr lang="en-US" smtClean="0">
                <a:gradFill>
                  <a:gsLst>
                    <a:gs pos="100000">
                      <a:srgbClr val="797A7D"/>
                    </a:gs>
                    <a:gs pos="0">
                      <a:srgbClr val="797A7D"/>
                    </a:gs>
                  </a:gsLst>
                  <a:lin ang="5400000" scaled="0"/>
                </a:gradFill>
              </a:rPr>
              <a:pPr defTabSz="911013"/>
              <a:t>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9698352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836" y="308697"/>
            <a:ext cx="11536692" cy="745941"/>
          </a:xfrm>
        </p:spPr>
        <p:txBody>
          <a:bodyPr/>
          <a:lstStyle/>
          <a:p>
            <a:r>
              <a:rPr lang="en-US" dirty="0" smtClean="0"/>
              <a:t>Developing for Microsoft the new Project</a:t>
            </a:r>
            <a:endParaRPr lang="en-US" dirty="0"/>
          </a:p>
        </p:txBody>
      </p:sp>
      <p:sp>
        <p:nvSpPr>
          <p:cNvPr id="10" name="Rectangle 9"/>
          <p:cNvSpPr/>
          <p:nvPr/>
        </p:nvSpPr>
        <p:spPr bwMode="auto">
          <a:xfrm>
            <a:off x="7966130" y="1720786"/>
            <a:ext cx="1870512" cy="187051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Easy to acquire,  try and validated by Microsoft!</a:t>
            </a:r>
          </a:p>
        </p:txBody>
      </p:sp>
      <p:sp>
        <p:nvSpPr>
          <p:cNvPr id="12" name="Rectangle 11"/>
          <p:cNvSpPr/>
          <p:nvPr/>
        </p:nvSpPr>
        <p:spPr bwMode="auto">
          <a:xfrm>
            <a:off x="5975031" y="1722651"/>
            <a:ext cx="1870512" cy="187051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I like it – exactly what I was looking for!</a:t>
            </a:r>
          </a:p>
        </p:txBody>
      </p:sp>
      <p:sp>
        <p:nvSpPr>
          <p:cNvPr id="14" name="Rectangle 13"/>
          <p:cNvSpPr/>
          <p:nvPr/>
        </p:nvSpPr>
        <p:spPr bwMode="auto">
          <a:xfrm>
            <a:off x="5982207" y="3699063"/>
            <a:ext cx="1870512" cy="187051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Contextual information at my fingertips</a:t>
            </a:r>
          </a:p>
        </p:txBody>
      </p:sp>
      <p:sp>
        <p:nvSpPr>
          <p:cNvPr id="16" name="Rectangle 15"/>
          <p:cNvSpPr/>
          <p:nvPr/>
        </p:nvSpPr>
        <p:spPr bwMode="auto">
          <a:xfrm>
            <a:off x="7947898" y="3699062"/>
            <a:ext cx="1870512" cy="187051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Great</a:t>
            </a:r>
          </a:p>
          <a:p>
            <a:pPr defTabSz="909721" fontAlgn="base">
              <a:spcBef>
                <a:spcPct val="0"/>
              </a:spcBef>
              <a:spcAft>
                <a:spcPct val="0"/>
              </a:spcAft>
            </a:pPr>
            <a:r>
              <a:rPr lang="en-US" sz="2389" spc="-50" dirty="0">
                <a:solidFill>
                  <a:schemeClr val="bg1"/>
                </a:solidFill>
                <a:ea typeface="Segoe UI" pitchFamily="34" charset="0"/>
                <a:cs typeface="Segoe UI" pitchFamily="34" charset="0"/>
              </a:rPr>
              <a:t>User</a:t>
            </a:r>
          </a:p>
          <a:p>
            <a:pPr defTabSz="909721" fontAlgn="base">
              <a:spcBef>
                <a:spcPct val="0"/>
              </a:spcBef>
              <a:spcAft>
                <a:spcPct val="0"/>
              </a:spcAft>
            </a:pPr>
            <a:r>
              <a:rPr lang="en-US" sz="2389" spc="-50" dirty="0">
                <a:solidFill>
                  <a:schemeClr val="bg1"/>
                </a:solidFill>
                <a:ea typeface="Segoe UI" pitchFamily="34" charset="0"/>
                <a:cs typeface="Segoe UI" pitchFamily="34" charset="0"/>
              </a:rPr>
              <a:t>Experience</a:t>
            </a:r>
          </a:p>
        </p:txBody>
      </p:sp>
      <p:sp>
        <p:nvSpPr>
          <p:cNvPr id="11" name="Content Placeholder 2"/>
          <p:cNvSpPr txBox="1">
            <a:spLocks/>
          </p:cNvSpPr>
          <p:nvPr/>
        </p:nvSpPr>
        <p:spPr>
          <a:xfrm>
            <a:off x="533304" y="1457358"/>
            <a:ext cx="11095233" cy="4887909"/>
          </a:xfrm>
          <a:prstGeom prst="rect">
            <a:avLst/>
          </a:prstGeom>
        </p:spPr>
        <p:txBody>
          <a:bodyPr lIns="0" rIns="0"/>
          <a:lstStyle>
            <a:lvl1pPr marL="457200" indent="-457200"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854075" indent="-396875" algn="l" defTabSz="914363" rtl="0" eaLnBrk="1" latinLnBrk="0" hangingPunct="1">
              <a:lnSpc>
                <a:spcPct val="90000"/>
              </a:lnSpc>
              <a:spcBef>
                <a:spcPct val="20000"/>
              </a:spcBef>
              <a:buSzPct val="90000"/>
              <a:buFont typeface="Arial" pitchFamily="34" charset="0"/>
              <a:buChar char="•"/>
              <a:tabLst>
                <a:tab pos="854075"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1262063" indent="-407988"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600200" indent="-3381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947863" indent="-347663"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991" spc="-70" dirty="0">
              <a:gradFill>
                <a:gsLst>
                  <a:gs pos="0">
                    <a:srgbClr val="000000"/>
                  </a:gs>
                  <a:gs pos="100000">
                    <a:srgbClr val="000000"/>
                  </a:gs>
                </a:gsLst>
                <a:lin ang="5400000" scaled="0"/>
              </a:gradFill>
            </a:endParaRPr>
          </a:p>
        </p:txBody>
      </p:sp>
      <p:sp>
        <p:nvSpPr>
          <p:cNvPr id="15" name="Rectangle 14"/>
          <p:cNvSpPr/>
          <p:nvPr/>
        </p:nvSpPr>
        <p:spPr bwMode="auto">
          <a:xfrm>
            <a:off x="4005460" y="1714086"/>
            <a:ext cx="1870512" cy="187051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I’ll publish my App in the Office Store</a:t>
            </a:r>
          </a:p>
        </p:txBody>
      </p:sp>
      <p:sp>
        <p:nvSpPr>
          <p:cNvPr id="17" name="Rectangle 16"/>
          <p:cNvSpPr/>
          <p:nvPr/>
        </p:nvSpPr>
        <p:spPr bwMode="auto">
          <a:xfrm>
            <a:off x="2021538" y="1720786"/>
            <a:ext cx="1870512" cy="187051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I have a great Idea! </a:t>
            </a:r>
          </a:p>
        </p:txBody>
      </p:sp>
      <p:sp>
        <p:nvSpPr>
          <p:cNvPr id="18" name="Rectangle 17"/>
          <p:cNvSpPr/>
          <p:nvPr/>
        </p:nvSpPr>
        <p:spPr bwMode="auto">
          <a:xfrm>
            <a:off x="2021538" y="3699063"/>
            <a:ext cx="1870512" cy="1870513"/>
          </a:xfrm>
          <a:prstGeom prst="rec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Bring Server Data to the Desktop</a:t>
            </a:r>
          </a:p>
        </p:txBody>
      </p:sp>
      <p:sp>
        <p:nvSpPr>
          <p:cNvPr id="19" name="Rectangle 18"/>
          <p:cNvSpPr/>
          <p:nvPr/>
        </p:nvSpPr>
        <p:spPr bwMode="auto">
          <a:xfrm>
            <a:off x="4009340" y="3699063"/>
            <a:ext cx="1870512" cy="1870513"/>
          </a:xfrm>
          <a:prstGeom prst="rec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999" tIns="45499" rIns="45499" bIns="90999" numCol="1" spcCol="0" rtlCol="0" fromWordArt="0" anchor="b" anchorCtr="0" forceAA="0" compatLnSpc="1">
            <a:prstTxWarp prst="textNoShape">
              <a:avLst/>
            </a:prstTxWarp>
            <a:noAutofit/>
          </a:bodyPr>
          <a:lstStyle/>
          <a:p>
            <a:pPr defTabSz="909721" fontAlgn="base">
              <a:spcBef>
                <a:spcPct val="0"/>
              </a:spcBef>
              <a:spcAft>
                <a:spcPct val="0"/>
              </a:spcAft>
            </a:pPr>
            <a:r>
              <a:rPr lang="en-US" sz="2389" spc="-50" dirty="0">
                <a:solidFill>
                  <a:schemeClr val="bg1"/>
                </a:solidFill>
                <a:ea typeface="Segoe UI" pitchFamily="34" charset="0"/>
                <a:cs typeface="Segoe UI" pitchFamily="34" charset="0"/>
              </a:rPr>
              <a:t>Built on SharePoint and Office</a:t>
            </a:r>
          </a:p>
        </p:txBody>
      </p:sp>
      <p:pic>
        <p:nvPicPr>
          <p:cNvPr id="2050" name="Picture 2" descr="\\showsrus\images\Branding_Photography\FY12 Microsoft Brand Photography_NA_only_no-exp\144 ppi RGB jpg\MSC12_Billy_00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78800" y="1720787"/>
            <a:ext cx="2185369" cy="383795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howsrus\images\Branding_Photography\FY12 Microsoft Brand Photography_NA_only_no-exp\144 ppi RGB jpg\MSC12_Betsy_001.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9935700" y="1714084"/>
            <a:ext cx="2505892" cy="384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2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2013 Desktop Extensibility</a:t>
            </a:r>
            <a:endParaRPr lang="en-US" dirty="0"/>
          </a:p>
        </p:txBody>
      </p:sp>
      <p:sp>
        <p:nvSpPr>
          <p:cNvPr id="3" name="Content Placeholder 2"/>
          <p:cNvSpPr>
            <a:spLocks noGrp="1"/>
          </p:cNvSpPr>
          <p:nvPr>
            <p:ph type="body" sz="quarter" idx="10"/>
          </p:nvPr>
        </p:nvSpPr>
        <p:spPr>
          <a:xfrm>
            <a:off x="517964" y="1283042"/>
            <a:ext cx="10001755" cy="2043636"/>
          </a:xfrm>
        </p:spPr>
        <p:txBody>
          <a:bodyPr/>
          <a:lstStyle/>
          <a:p>
            <a:r>
              <a:rPr lang="en-US" sz="3600" dirty="0" smtClean="0"/>
              <a:t>Project 2013 builds on Project 2010 extensibility</a:t>
            </a:r>
          </a:p>
          <a:p>
            <a:pPr lvl="1"/>
            <a:r>
              <a:rPr lang="en-US" sz="2000" dirty="0" smtClean="0"/>
              <a:t>All customization options and extensibility platforms from Project 2010 are still here</a:t>
            </a:r>
          </a:p>
          <a:p>
            <a:r>
              <a:rPr lang="en-US" sz="3600" dirty="0" smtClean="0"/>
              <a:t>Extensive customization options	</a:t>
            </a:r>
          </a:p>
          <a:p>
            <a:pPr lvl="1"/>
            <a:r>
              <a:rPr lang="en-US" sz="2000" dirty="0" smtClean="0">
                <a:solidFill>
                  <a:schemeClr val="tx2"/>
                </a:solidFill>
              </a:rPr>
              <a:t>(NEW) </a:t>
            </a:r>
            <a:r>
              <a:rPr lang="en-US" sz="2000" dirty="0" smtClean="0"/>
              <a:t>Project Reports (includes </a:t>
            </a:r>
            <a:r>
              <a:rPr lang="en-US" sz="2000" dirty="0" err="1" smtClean="0"/>
              <a:t>burndown</a:t>
            </a:r>
            <a:r>
              <a:rPr lang="en-US" sz="2000" dirty="0" smtClean="0"/>
              <a:t> reporting and built-in dashboards)</a:t>
            </a:r>
          </a:p>
          <a:p>
            <a:pPr lvl="1"/>
            <a:r>
              <a:rPr lang="en-US" sz="2000" dirty="0" smtClean="0"/>
              <a:t>Custom Fields</a:t>
            </a:r>
          </a:p>
          <a:p>
            <a:pPr lvl="1"/>
            <a:r>
              <a:rPr lang="en-US" sz="2000" dirty="0" smtClean="0"/>
              <a:t>Views</a:t>
            </a:r>
          </a:p>
          <a:p>
            <a:pPr lvl="1"/>
            <a:r>
              <a:rPr lang="en-US" sz="2000" dirty="0" smtClean="0"/>
              <a:t>Visual Reports</a:t>
            </a:r>
          </a:p>
          <a:p>
            <a:pPr lvl="1"/>
            <a:r>
              <a:rPr lang="en-US" sz="2000" dirty="0" smtClean="0"/>
              <a:t>Ribbon</a:t>
            </a:r>
          </a:p>
          <a:p>
            <a:r>
              <a:rPr lang="en-US" sz="3600" dirty="0" smtClean="0"/>
              <a:t>Extensibility options</a:t>
            </a:r>
          </a:p>
          <a:p>
            <a:pPr lvl="1"/>
            <a:r>
              <a:rPr lang="en-US" sz="2000" dirty="0" smtClean="0">
                <a:solidFill>
                  <a:schemeClr val="tx2"/>
                </a:solidFill>
              </a:rPr>
              <a:t>(NEW) </a:t>
            </a:r>
            <a:r>
              <a:rPr lang="en-US" sz="2000" dirty="0" smtClean="0"/>
              <a:t>Apps for Office</a:t>
            </a:r>
          </a:p>
          <a:p>
            <a:pPr lvl="1"/>
            <a:r>
              <a:rPr lang="en-US" sz="2000" dirty="0" smtClean="0"/>
              <a:t>Object Model – VBA (Visual Basic for Applications) and Component Object Model (COM) Add-ins</a:t>
            </a:r>
          </a:p>
        </p:txBody>
      </p:sp>
    </p:spTree>
    <p:extLst>
      <p:ext uri="{BB962C8B-B14F-4D97-AF65-F5344CB8AC3E}">
        <p14:creationId xmlns:p14="http://schemas.microsoft.com/office/powerpoint/2010/main" val="35405211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for Office</a:t>
            </a:r>
            <a:endParaRPr lang="en-US" dirty="0"/>
          </a:p>
        </p:txBody>
      </p:sp>
    </p:spTree>
    <p:extLst>
      <p:ext uri="{BB962C8B-B14F-4D97-AF65-F5344CB8AC3E}">
        <p14:creationId xmlns:p14="http://schemas.microsoft.com/office/powerpoint/2010/main" val="17459847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9326881" y="2912412"/>
            <a:ext cx="2581115" cy="1930847"/>
          </a:xfrm>
          <a:prstGeom prst="rect">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defTabSz="912088" fontAlgn="base">
              <a:spcBef>
                <a:spcPct val="0"/>
              </a:spcBef>
              <a:spcAft>
                <a:spcPct val="0"/>
              </a:spcAft>
            </a:pPr>
            <a:endParaRPr lang="en-US" sz="1996" b="1" dirty="0"/>
          </a:p>
        </p:txBody>
      </p:sp>
      <p:sp>
        <p:nvSpPr>
          <p:cNvPr id="55" name="Rectangle 54"/>
          <p:cNvSpPr/>
          <p:nvPr/>
        </p:nvSpPr>
        <p:spPr bwMode="auto">
          <a:xfrm>
            <a:off x="3757546" y="2888410"/>
            <a:ext cx="2581115" cy="1930847"/>
          </a:xfrm>
          <a:prstGeom prst="rect">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defTabSz="912088" fontAlgn="base">
              <a:spcBef>
                <a:spcPct val="0"/>
              </a:spcBef>
              <a:spcAft>
                <a:spcPct val="0"/>
              </a:spcAft>
            </a:pPr>
            <a:endParaRPr lang="en-US" sz="1996" b="1" dirty="0"/>
          </a:p>
        </p:txBody>
      </p:sp>
      <p:sp>
        <p:nvSpPr>
          <p:cNvPr id="10" name="Rectangle 9"/>
          <p:cNvSpPr/>
          <p:nvPr/>
        </p:nvSpPr>
        <p:spPr bwMode="auto">
          <a:xfrm>
            <a:off x="6462316" y="1277779"/>
            <a:ext cx="2756494" cy="356548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defTabSz="912088" fontAlgn="base">
              <a:spcBef>
                <a:spcPct val="0"/>
              </a:spcBef>
              <a:spcAft>
                <a:spcPct val="0"/>
              </a:spcAft>
            </a:pPr>
            <a:r>
              <a:rPr lang="en-US" sz="1996" b="1" dirty="0"/>
              <a:t>Supported by </a:t>
            </a:r>
            <a:r>
              <a:rPr lang="en-US" sz="1996" b="1" dirty="0" smtClean="0"/>
              <a:t>the new Project</a:t>
            </a:r>
            <a:endParaRPr lang="en-US" sz="1996" b="1" dirty="0"/>
          </a:p>
        </p:txBody>
      </p:sp>
      <p:sp>
        <p:nvSpPr>
          <p:cNvPr id="2" name="Title 1"/>
          <p:cNvSpPr>
            <a:spLocks noGrp="1"/>
          </p:cNvSpPr>
          <p:nvPr>
            <p:ph type="title"/>
          </p:nvPr>
        </p:nvSpPr>
        <p:spPr/>
        <p:txBody>
          <a:bodyPr/>
          <a:lstStyle/>
          <a:p>
            <a:r>
              <a:rPr lang="en-US" dirty="0" smtClean="0"/>
              <a:t>What is app for Office?</a:t>
            </a:r>
            <a:endParaRPr lang="en-US" dirty="0"/>
          </a:p>
        </p:txBody>
      </p:sp>
      <p:grpSp>
        <p:nvGrpSpPr>
          <p:cNvPr id="3" name="Group 2"/>
          <p:cNvGrpSpPr/>
          <p:nvPr/>
        </p:nvGrpSpPr>
        <p:grpSpPr>
          <a:xfrm>
            <a:off x="3862419" y="3014322"/>
            <a:ext cx="2407811" cy="1679120"/>
            <a:chOff x="5952186" y="1459261"/>
            <a:chExt cx="2051244" cy="1430091"/>
          </a:xfrm>
        </p:grpSpPr>
        <p:pic>
          <p:nvPicPr>
            <p:cNvPr id="12"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952186" y="1459261"/>
              <a:ext cx="2051244" cy="143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bwMode="auto">
            <a:xfrm>
              <a:off x="7237371" y="2286081"/>
              <a:ext cx="583182" cy="524509"/>
            </a:xfrm>
            <a:prstGeom prst="rect">
              <a:avLst/>
            </a:prstGeom>
            <a:solidFill>
              <a:srgbClr val="EE78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48" tIns="45575" rIns="45575" bIns="91148" numCol="1" spcCol="0" rtlCol="0" fromWordArt="0" anchor="b" anchorCtr="0" forceAA="0" compatLnSpc="1">
              <a:prstTxWarp prst="textNoShape">
                <a:avLst/>
              </a:prstTxWarp>
              <a:noAutofit/>
            </a:bodyPr>
            <a:lstStyle/>
            <a:p>
              <a:pPr algn="ctr" defTabSz="911156" fontAlgn="base">
                <a:spcBef>
                  <a:spcPct val="0"/>
                </a:spcBef>
                <a:spcAft>
                  <a:spcPct val="0"/>
                </a:spcAft>
              </a:pPr>
              <a:endParaRPr lang="en-US" sz="1197" spc="-5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 name="Group 33"/>
          <p:cNvGrpSpPr/>
          <p:nvPr/>
        </p:nvGrpSpPr>
        <p:grpSpPr>
          <a:xfrm>
            <a:off x="6638732" y="2954295"/>
            <a:ext cx="2407811" cy="1679120"/>
            <a:chOff x="5952186" y="2975570"/>
            <a:chExt cx="2051244" cy="1430091"/>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952186" y="2975570"/>
              <a:ext cx="2051244" cy="143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bwMode="auto">
            <a:xfrm>
              <a:off x="7379868" y="3136844"/>
              <a:ext cx="583182" cy="1241383"/>
            </a:xfrm>
            <a:prstGeom prst="rect">
              <a:avLst/>
            </a:prstGeom>
            <a:solidFill>
              <a:srgbClr val="EE78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48" tIns="45575" rIns="45575" bIns="91148" numCol="1" spcCol="0" rtlCol="0" fromWordArt="0" anchor="b" anchorCtr="0" forceAA="0" compatLnSpc="1">
              <a:prstTxWarp prst="textNoShape">
                <a:avLst/>
              </a:prstTxWarp>
              <a:noAutofit/>
            </a:bodyPr>
            <a:lstStyle/>
            <a:p>
              <a:pPr algn="ctr" defTabSz="911156" fontAlgn="base">
                <a:spcBef>
                  <a:spcPct val="0"/>
                </a:spcBef>
                <a:spcAft>
                  <a:spcPct val="0"/>
                </a:spcAft>
              </a:pPr>
              <a:endParaRPr lang="en-US" sz="1197" spc="-5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5" name="Group 34"/>
          <p:cNvGrpSpPr/>
          <p:nvPr/>
        </p:nvGrpSpPr>
        <p:grpSpPr>
          <a:xfrm>
            <a:off x="9410943" y="3020140"/>
            <a:ext cx="2412989" cy="1673302"/>
            <a:chOff x="5952186" y="4507261"/>
            <a:chExt cx="2055655" cy="1425136"/>
          </a:xfrm>
        </p:grpSpPr>
        <p:pic>
          <p:nvPicPr>
            <p:cNvPr id="13"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952186" y="4507261"/>
              <a:ext cx="2055655" cy="142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bwMode="auto">
            <a:xfrm>
              <a:off x="6310630" y="4869327"/>
              <a:ext cx="1623160" cy="410551"/>
            </a:xfrm>
            <a:prstGeom prst="rect">
              <a:avLst/>
            </a:prstGeom>
            <a:solidFill>
              <a:srgbClr val="EE78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48" tIns="45575" rIns="45575" bIns="91148" numCol="1" spcCol="0" rtlCol="0" fromWordArt="0" anchor="b" anchorCtr="0" forceAA="0" compatLnSpc="1">
              <a:prstTxWarp prst="textNoShape">
                <a:avLst/>
              </a:prstTxWarp>
              <a:noAutofit/>
            </a:bodyPr>
            <a:lstStyle/>
            <a:p>
              <a:pPr algn="ctr" defTabSz="911156" fontAlgn="base">
                <a:spcBef>
                  <a:spcPct val="0"/>
                </a:spcBef>
                <a:spcAft>
                  <a:spcPct val="0"/>
                </a:spcAft>
              </a:pPr>
              <a:endParaRPr lang="en-US" sz="1197" spc="-5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0" name="Rectangle 29"/>
          <p:cNvSpPr/>
          <p:nvPr/>
        </p:nvSpPr>
        <p:spPr bwMode="auto">
          <a:xfrm>
            <a:off x="446484" y="1261814"/>
            <a:ext cx="3142993" cy="4616443"/>
          </a:xfrm>
          <a:prstGeom prst="rect">
            <a:avLst/>
          </a:prstGeom>
          <a:solidFill>
            <a:srgbClr val="EE78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48" tIns="45575" rIns="45575" bIns="91148" numCol="1" spcCol="0" rtlCol="0" fromWordArt="0" anchor="t" anchorCtr="0" forceAA="0" compatLnSpc="1">
            <a:prstTxWarp prst="textNoShape">
              <a:avLst/>
            </a:prstTxWarp>
            <a:noAutofit/>
          </a:bodyPr>
          <a:lstStyle/>
          <a:p>
            <a:r>
              <a:rPr lang="en-US" sz="3193" dirty="0"/>
              <a:t>A Web page rendered inside an Office Client Application</a:t>
            </a:r>
          </a:p>
        </p:txBody>
      </p:sp>
      <p:sp>
        <p:nvSpPr>
          <p:cNvPr id="37" name="TextBox 36"/>
          <p:cNvSpPr txBox="1"/>
          <p:nvPr/>
        </p:nvSpPr>
        <p:spPr>
          <a:xfrm>
            <a:off x="7229154" y="2447864"/>
            <a:ext cx="1296389" cy="367746"/>
          </a:xfrm>
          <a:prstGeom prst="rect">
            <a:avLst/>
          </a:prstGeom>
          <a:noFill/>
        </p:spPr>
        <p:txBody>
          <a:bodyPr wrap="none" lIns="0" tIns="0" rIns="0" bIns="0" rtlCol="0">
            <a:spAutoFit/>
          </a:bodyPr>
          <a:lstStyle>
            <a:defPPr>
              <a:defRPr lang="en-US"/>
            </a:defPPr>
            <a:lvl1pPr>
              <a:defRPr sz="2400"/>
            </a:lvl1pPr>
          </a:lstStyle>
          <a:p>
            <a:r>
              <a:rPr lang="en-US" sz="2395" dirty="0"/>
              <a:t>Task Pane</a:t>
            </a:r>
          </a:p>
        </p:txBody>
      </p:sp>
      <p:sp>
        <p:nvSpPr>
          <p:cNvPr id="38" name="TextBox 37"/>
          <p:cNvSpPr txBox="1"/>
          <p:nvPr/>
        </p:nvSpPr>
        <p:spPr>
          <a:xfrm>
            <a:off x="9534492" y="2401800"/>
            <a:ext cx="2092918" cy="367746"/>
          </a:xfrm>
          <a:prstGeom prst="rect">
            <a:avLst/>
          </a:prstGeom>
          <a:noFill/>
        </p:spPr>
        <p:txBody>
          <a:bodyPr wrap="none" lIns="0" tIns="0" rIns="0" bIns="0" rtlCol="0">
            <a:spAutoFit/>
          </a:bodyPr>
          <a:lstStyle/>
          <a:p>
            <a:r>
              <a:rPr lang="en-US" sz="2395" dirty="0"/>
              <a:t>Contextual App</a:t>
            </a:r>
          </a:p>
        </p:txBody>
      </p:sp>
      <p:sp>
        <p:nvSpPr>
          <p:cNvPr id="9" name="Rectangle 8"/>
          <p:cNvSpPr/>
          <p:nvPr/>
        </p:nvSpPr>
        <p:spPr>
          <a:xfrm>
            <a:off x="4278528" y="2401800"/>
            <a:ext cx="1891706" cy="459875"/>
          </a:xfrm>
          <a:prstGeom prst="rect">
            <a:avLst/>
          </a:prstGeom>
        </p:spPr>
        <p:txBody>
          <a:bodyPr wrap="none">
            <a:spAutoFit/>
          </a:bodyPr>
          <a:lstStyle/>
          <a:p>
            <a:r>
              <a:rPr lang="en-US" sz="2395" dirty="0"/>
              <a:t>Content</a:t>
            </a:r>
            <a:r>
              <a:rPr lang="en-US" sz="1896" dirty="0"/>
              <a:t> </a:t>
            </a:r>
            <a:r>
              <a:rPr lang="en-US" sz="2395" dirty="0"/>
              <a:t>App</a:t>
            </a:r>
          </a:p>
        </p:txBody>
      </p:sp>
      <p:cxnSp>
        <p:nvCxnSpPr>
          <p:cNvPr id="40" name="Straight Arrow Connector 39"/>
          <p:cNvCxnSpPr/>
          <p:nvPr/>
        </p:nvCxnSpPr>
        <p:spPr>
          <a:xfrm>
            <a:off x="3457424" y="3012729"/>
            <a:ext cx="2033637" cy="1244297"/>
          </a:xfrm>
          <a:prstGeom prst="straightConnector1">
            <a:avLst/>
          </a:prstGeom>
          <a:solidFill>
            <a:srgbClr val="EE7816"/>
          </a:solidFill>
          <a:ln w="57150">
            <a:solidFill>
              <a:srgbClr val="FFC000"/>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41" name="Straight Arrow Connector 40"/>
          <p:cNvCxnSpPr/>
          <p:nvPr/>
        </p:nvCxnSpPr>
        <p:spPr>
          <a:xfrm>
            <a:off x="3457424" y="2999154"/>
            <a:ext cx="4857164" cy="1077366"/>
          </a:xfrm>
          <a:prstGeom prst="straightConnector1">
            <a:avLst/>
          </a:prstGeom>
          <a:solidFill>
            <a:srgbClr val="EE7816"/>
          </a:solidFill>
          <a:ln w="57150">
            <a:solidFill>
              <a:srgbClr val="FFC000"/>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44" name="Straight Arrow Connector 43"/>
          <p:cNvCxnSpPr>
            <a:endCxn id="17" idx="1"/>
          </p:cNvCxnSpPr>
          <p:nvPr/>
        </p:nvCxnSpPr>
        <p:spPr>
          <a:xfrm>
            <a:off x="3541508" y="3044961"/>
            <a:ext cx="6290187" cy="641315"/>
          </a:xfrm>
          <a:prstGeom prst="straightConnector1">
            <a:avLst/>
          </a:prstGeom>
          <a:solidFill>
            <a:srgbClr val="EE7816"/>
          </a:solidFill>
          <a:ln w="57150">
            <a:solidFill>
              <a:srgbClr val="FFC000"/>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49" name="Rectangle 48"/>
          <p:cNvSpPr/>
          <p:nvPr/>
        </p:nvSpPr>
        <p:spPr>
          <a:xfrm>
            <a:off x="6175617" y="4912827"/>
            <a:ext cx="2979887" cy="965431"/>
          </a:xfrm>
          <a:prstGeom prst="rect">
            <a:avLst/>
          </a:prstGeom>
        </p:spPr>
        <p:txBody>
          <a:bodyPr wrap="square" anchor="ctr">
            <a:spAutoFit/>
          </a:bodyPr>
          <a:lstStyle/>
          <a:p>
            <a:pPr lvl="1" algn="ctr"/>
            <a:r>
              <a:rPr lang="en-US" sz="1896" dirty="0"/>
              <a:t>Assists user working with one or more documents</a:t>
            </a:r>
          </a:p>
        </p:txBody>
      </p:sp>
      <p:sp>
        <p:nvSpPr>
          <p:cNvPr id="53" name="Rectangle 52"/>
          <p:cNvSpPr/>
          <p:nvPr/>
        </p:nvSpPr>
        <p:spPr>
          <a:xfrm>
            <a:off x="3381790" y="4942499"/>
            <a:ext cx="3004892" cy="965431"/>
          </a:xfrm>
          <a:prstGeom prst="rect">
            <a:avLst/>
          </a:prstGeom>
        </p:spPr>
        <p:txBody>
          <a:bodyPr wrap="square">
            <a:spAutoFit/>
          </a:bodyPr>
          <a:lstStyle/>
          <a:p>
            <a:pPr lvl="1" algn="ctr"/>
            <a:r>
              <a:rPr lang="en-US" sz="1896" dirty="0"/>
              <a:t>Adds embedded content/functionality into document</a:t>
            </a:r>
          </a:p>
        </p:txBody>
      </p:sp>
      <p:sp>
        <p:nvSpPr>
          <p:cNvPr id="54" name="Rectangle 53"/>
          <p:cNvSpPr/>
          <p:nvPr/>
        </p:nvSpPr>
        <p:spPr>
          <a:xfrm>
            <a:off x="8903104" y="4942499"/>
            <a:ext cx="3004892" cy="965431"/>
          </a:xfrm>
          <a:prstGeom prst="rect">
            <a:avLst/>
          </a:prstGeom>
        </p:spPr>
        <p:txBody>
          <a:bodyPr wrap="square">
            <a:spAutoFit/>
          </a:bodyPr>
          <a:lstStyle/>
          <a:p>
            <a:pPr lvl="1" algn="ctr"/>
            <a:r>
              <a:rPr lang="en-US" sz="1896" dirty="0"/>
              <a:t>Senses the content and offers  additional functionality</a:t>
            </a:r>
          </a:p>
        </p:txBody>
      </p:sp>
    </p:spTree>
    <p:extLst>
      <p:ext uri="{BB962C8B-B14F-4D97-AF65-F5344CB8AC3E}">
        <p14:creationId xmlns:p14="http://schemas.microsoft.com/office/powerpoint/2010/main" val="59760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10"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10" grpId="0" animBg="1"/>
      <p:bldP spid="37" grpId="0"/>
      <p:bldP spid="38" grpId="0"/>
      <p:bldP spid="9" grpId="0"/>
      <p:bldP spid="49"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Allow Office applications to leverage Web technologies</a:t>
            </a:r>
          </a:p>
          <a:p>
            <a:pPr lvl="1"/>
            <a:r>
              <a:rPr lang="en-US" dirty="0" smtClean="0"/>
              <a:t>HTML 5 and CSS for rendering user interface</a:t>
            </a:r>
          </a:p>
          <a:p>
            <a:pPr lvl="1"/>
            <a:r>
              <a:rPr lang="en-US" dirty="0" smtClean="0"/>
              <a:t>JavaScript and jQuery to add behavior</a:t>
            </a:r>
          </a:p>
          <a:p>
            <a:pPr lvl="1"/>
            <a:r>
              <a:rPr lang="en-US" dirty="0" smtClean="0"/>
              <a:t>Calls to REST APIs to retrieve and update data from across network</a:t>
            </a:r>
          </a:p>
        </p:txBody>
      </p:sp>
    </p:spTree>
    <p:extLst>
      <p:ext uri="{BB962C8B-B14F-4D97-AF65-F5344CB8AC3E}">
        <p14:creationId xmlns:p14="http://schemas.microsoft.com/office/powerpoint/2010/main" val="92435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WEF (Web Extensibility Framework)</a:t>
            </a:r>
            <a:endParaRPr lang="en-US" dirty="0"/>
          </a:p>
        </p:txBody>
      </p:sp>
      <p:sp>
        <p:nvSpPr>
          <p:cNvPr id="3" name="Content Placeholder 2"/>
          <p:cNvSpPr>
            <a:spLocks noGrp="1"/>
          </p:cNvSpPr>
          <p:nvPr>
            <p:ph type="body" sz="quarter" idx="10"/>
          </p:nvPr>
        </p:nvSpPr>
        <p:spPr>
          <a:xfrm>
            <a:off x="517964" y="1250091"/>
            <a:ext cx="11418663" cy="2043636"/>
          </a:xfrm>
        </p:spPr>
        <p:txBody>
          <a:bodyPr/>
          <a:lstStyle/>
          <a:p>
            <a:r>
              <a:rPr lang="en-US" sz="3200" dirty="0" smtClean="0"/>
              <a:t>Web Extensibility Framework (WEF) allows Web page to</a:t>
            </a:r>
          </a:p>
          <a:p>
            <a:pPr lvl="1"/>
            <a:r>
              <a:rPr lang="en-US" sz="1800" dirty="0" smtClean="0"/>
              <a:t>…content to render inside Office Application</a:t>
            </a:r>
          </a:p>
          <a:p>
            <a:pPr lvl="1"/>
            <a:r>
              <a:rPr lang="en-US" sz="1800" dirty="0" smtClean="0"/>
              <a:t>…code to run within a set of constraints</a:t>
            </a:r>
          </a:p>
          <a:p>
            <a:pPr lvl="1"/>
            <a:r>
              <a:rPr lang="en-US" sz="1800" dirty="0" smtClean="0"/>
              <a:t>...code to interact with Office documents</a:t>
            </a:r>
          </a:p>
          <a:p>
            <a:pPr lvl="1"/>
            <a:r>
              <a:rPr lang="en-US" sz="1800" dirty="0" smtClean="0"/>
              <a:t>…code to interact with Exchange items</a:t>
            </a:r>
          </a:p>
          <a:p>
            <a:endParaRPr lang="en-US" sz="3200" dirty="0" smtClean="0"/>
          </a:p>
          <a:p>
            <a:r>
              <a:rPr lang="en-US" sz="3200" dirty="0" smtClean="0"/>
              <a:t>WEF is the development platform used to build Apps for Office</a:t>
            </a:r>
          </a:p>
          <a:p>
            <a:pPr lvl="1"/>
            <a:r>
              <a:rPr lang="en-US" sz="1800" dirty="0" smtClean="0"/>
              <a:t>Apps for Office provide basis for a component architecture</a:t>
            </a:r>
          </a:p>
          <a:p>
            <a:pPr lvl="1"/>
            <a:r>
              <a:rPr lang="en-US" sz="1800" dirty="0" smtClean="0"/>
              <a:t>Apps for Office provide foundation for an Office Store and App Catalogs</a:t>
            </a:r>
          </a:p>
          <a:p>
            <a:pPr lvl="1"/>
            <a:r>
              <a:rPr lang="en-US" sz="1800" dirty="0" smtClean="0"/>
              <a:t>Apps for Office can be deployed in private networks</a:t>
            </a:r>
          </a:p>
          <a:p>
            <a:pPr lvl="1"/>
            <a:r>
              <a:rPr lang="en-US" sz="1800" dirty="0" smtClean="0"/>
              <a:t>"Agave" was a codename for Apps for Office in pre-release version</a:t>
            </a:r>
          </a:p>
          <a:p>
            <a:endParaRPr lang="en-US" sz="3200" dirty="0"/>
          </a:p>
        </p:txBody>
      </p:sp>
    </p:spTree>
    <p:extLst>
      <p:ext uri="{BB962C8B-B14F-4D97-AF65-F5344CB8AC3E}">
        <p14:creationId xmlns:p14="http://schemas.microsoft.com/office/powerpoint/2010/main" val="32320318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otx" id="{93809AB0-3D0C-49C9-B68B-C78217E12F16}" vid="{A9F611DB-6036-4C58-B072-8AA4AF3E9E9E}"/>
    </a:ext>
  </a:extLst>
</a:theme>
</file>

<file path=ppt/theme/theme2.xml><?xml version="1.0" encoding="utf-8"?>
<a:theme xmlns:a="http://schemas.openxmlformats.org/drawingml/2006/main" name="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 Project Template.potx" id="{93809AB0-3D0C-49C9-B68B-C78217E12F16}" vid="{3C3F7463-6575-4D5E-BB77-D85D8838101E}"/>
    </a:ext>
  </a:extLst>
</a:theme>
</file>

<file path=ppt/theme/theme3.xml><?xml version="1.0" encoding="utf-8"?>
<a:theme xmlns:a="http://schemas.openxmlformats.org/drawingml/2006/main" name="Module B2 - Template">
  <a:themeElements>
    <a:clrScheme name="Ignite">
      <a:dk1>
        <a:srgbClr val="5E5E5E"/>
      </a:dk1>
      <a:lt1>
        <a:srgbClr val="FFFFFF"/>
      </a:lt1>
      <a:dk2>
        <a:srgbClr val="343434"/>
      </a:dk2>
      <a:lt2>
        <a:srgbClr val="4766C9"/>
      </a:lt2>
      <a:accent1>
        <a:srgbClr val="0072C6"/>
      </a:accent1>
      <a:accent2>
        <a:srgbClr val="777777"/>
      </a:accent2>
      <a:accent3>
        <a:srgbClr val="EAEAEA"/>
      </a:accent3>
      <a:accent4>
        <a:srgbClr val="F1D009"/>
      </a:accent4>
      <a:accent5>
        <a:srgbClr val="FFA514"/>
      </a:accent5>
      <a:accent6>
        <a:srgbClr val="85A0DB"/>
      </a:accent6>
      <a:hlink>
        <a:srgbClr val="4766C9"/>
      </a:hlink>
      <a:folHlink>
        <a:srgbClr val="85A0DB"/>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182880" tIns="182880" rIns="182880" bIns="45718" numCol="1" rtlCol="0" anchor="t" anchorCtr="0" compatLnSpc="1">
        <a:prstTxWarp prst="textNoShape">
          <a:avLst/>
        </a:prstTxWarp>
      </a:bodyPr>
      <a:lstStyle>
        <a:defPPr defTabSz="914099" fontAlgn="base">
          <a:spcBef>
            <a:spcPct val="0"/>
          </a:spcBef>
          <a:spcAft>
            <a:spcPct val="0"/>
          </a:spcAft>
          <a:defRPr sz="2200" dirty="0" smtClean="0">
            <a:gradFill>
              <a:gsLst>
                <a:gs pos="0">
                  <a:srgbClr val="FFFFFF"/>
                </a:gs>
                <a:gs pos="100000">
                  <a:srgbClr val="FFFFFF"/>
                </a:gs>
              </a:gsLst>
              <a:lin ang="5400000" scaled="0"/>
            </a:gradFill>
            <a:latin typeface="Segoe Condensed"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noAutofit/>
      </a:bodyPr>
      <a:lstStyle>
        <a:defPPr>
          <a:defRPr sz="2800" dirty="0"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1_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ptx" id="{5F8A6B68-C1FF-4A16-B898-A51D66F715A9}" vid="{276FBFC7-E55A-448B-B57F-EB7921DAC2F6}"/>
    </a:ext>
  </a:extLst>
</a:theme>
</file>

<file path=ppt/theme/theme5.xml><?xml version="1.0" encoding="utf-8"?>
<a:theme xmlns:a="http://schemas.openxmlformats.org/drawingml/2006/main" name="2_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F9B5DE-DB67-4EA6-982C-D1B1272692BB}"/>
</file>

<file path=customXml/itemProps2.xml><?xml version="1.0" encoding="utf-8"?>
<ds:datastoreItem xmlns:ds="http://schemas.openxmlformats.org/officeDocument/2006/customXml" ds:itemID="{3D286EA9-CF72-4EBD-B207-5FA064AF3422}"/>
</file>

<file path=customXml/itemProps3.xml><?xml version="1.0" encoding="utf-8"?>
<ds:datastoreItem xmlns:ds="http://schemas.openxmlformats.org/officeDocument/2006/customXml" ds:itemID="{30A7F6D7-2B1B-4159-AC53-446D31D2E31E}"/>
</file>

<file path=docProps/app.xml><?xml version="1.0" encoding="utf-8"?>
<Properties xmlns="http://schemas.openxmlformats.org/officeDocument/2006/extended-properties" xmlns:vt="http://schemas.openxmlformats.org/officeDocument/2006/docPropsVTypes">
  <Template>MOD Project Template</Template>
  <TotalTime>0</TotalTime>
  <Words>1460</Words>
  <Application>Microsoft Office PowerPoint</Application>
  <PresentationFormat>Custom</PresentationFormat>
  <Paragraphs>175</Paragraphs>
  <Slides>18</Slides>
  <Notes>9</Notes>
  <HiddenSlides>1</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18</vt:i4>
      </vt:variant>
    </vt:vector>
  </HeadingPairs>
  <TitlesOfParts>
    <vt:vector size="33" baseType="lpstr">
      <vt:lpstr>Arial</vt:lpstr>
      <vt:lpstr>Calibri</vt:lpstr>
      <vt:lpstr>Consolas</vt:lpstr>
      <vt:lpstr>Segoe Pro</vt:lpstr>
      <vt:lpstr>Segoe Pro Light</vt:lpstr>
      <vt:lpstr>Segoe Semibold</vt:lpstr>
      <vt:lpstr>Segoe UI</vt:lpstr>
      <vt:lpstr>Segoe UI Light</vt:lpstr>
      <vt:lpstr>Wingdings</vt:lpstr>
      <vt:lpstr>Project Template 2012 - White Background</vt:lpstr>
      <vt:lpstr>Project Template 2012 - Colored Accent Slides</vt:lpstr>
      <vt:lpstr>Module B2 - Template</vt:lpstr>
      <vt:lpstr>1_Project Template 2012 - White Background</vt:lpstr>
      <vt:lpstr>2_Project Template 2012 - White Background</vt:lpstr>
      <vt:lpstr>Metro Template Light 16x9</vt:lpstr>
      <vt:lpstr>What's new for developers- Part 1 – Project Desktop</vt:lpstr>
      <vt:lpstr>Agenda</vt:lpstr>
      <vt:lpstr>Introduction</vt:lpstr>
      <vt:lpstr>Developing for Microsoft the new Project</vt:lpstr>
      <vt:lpstr>Project 2013 Desktop Extensibility</vt:lpstr>
      <vt:lpstr>apps for Office</vt:lpstr>
      <vt:lpstr>What is app for Office?</vt:lpstr>
      <vt:lpstr>What is an App for Office?</vt:lpstr>
      <vt:lpstr>WEF (Web Extensibility Framework)</vt:lpstr>
      <vt:lpstr>Apps for Office</vt:lpstr>
      <vt:lpstr>Apps for Office</vt:lpstr>
      <vt:lpstr>Anatomy of an App for Office</vt:lpstr>
      <vt:lpstr>Development Tools</vt:lpstr>
      <vt:lpstr>PowerPoint Presentation</vt:lpstr>
      <vt:lpstr>VBA changes object model additions</vt:lpstr>
      <vt:lpstr>Summary</vt:lpstr>
      <vt:lpstr>Next Steps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2012-12-17T22:42:12Z</dcterms:created>
  <dcterms:modified xsi:type="dcterms:W3CDTF">2012-12-17T22:42:23Z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