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s/slide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4" r:id="rId2"/>
    <p:sldMasterId id="2147483688" r:id="rId3"/>
  </p:sldMasterIdLst>
  <p:notesMasterIdLst>
    <p:notesMasterId r:id="rId12"/>
  </p:notesMasterIdLst>
  <p:sldIdLst>
    <p:sldId id="283" r:id="rId4"/>
    <p:sldId id="259" r:id="rId5"/>
    <p:sldId id="288" r:id="rId6"/>
    <p:sldId id="306" r:id="rId7"/>
    <p:sldId id="261" r:id="rId8"/>
    <p:sldId id="303" r:id="rId9"/>
    <p:sldId id="304" r:id="rId10"/>
    <p:sldId id="30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p:cViewPr varScale="1">
        <p:scale>
          <a:sx n="98" d="100"/>
          <a:sy n="98" d="100"/>
        </p:scale>
        <p:origin x="396"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895D-B733-4653-B2A7-4E3FCC299DA9}" type="datetimeFigureOut">
              <a:rPr lang="en-US" smtClean="0"/>
              <a:t>12/17/2012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BEBCA-B421-4A37-BE14-97AE61DE273C}" type="slidenum">
              <a:rPr lang="en-US" smtClean="0"/>
              <a:t>‹#›</a:t>
            </a:fld>
            <a:endParaRPr lang="en-US"/>
          </a:p>
        </p:txBody>
      </p:sp>
    </p:spTree>
    <p:extLst>
      <p:ext uri="{BB962C8B-B14F-4D97-AF65-F5344CB8AC3E}">
        <p14:creationId xmlns:p14="http://schemas.microsoft.com/office/powerpoint/2010/main" val="424563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2:11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38788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 y="0"/>
            <a:ext cx="91440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1597819"/>
            <a:ext cx="7772400" cy="1102519"/>
          </a:xfrm>
        </p:spPr>
        <p:txBody>
          <a:bodyPr>
            <a:noAutofit/>
          </a:bodyPr>
          <a:lstStyle>
            <a:lvl1pPr>
              <a:defRPr sz="4600">
                <a:solidFill>
                  <a:schemeClr val="bg1"/>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sz="1100">
                <a:latin typeface="Segoe UI" pitchFamily="34" charset="0"/>
                <a:ea typeface="Segoe UI" pitchFamily="34" charset="0"/>
                <a:cs typeface="Segoe UI" pitchFamily="34" charset="0"/>
              </a:defRPr>
            </a:lvl1pPr>
          </a:lstStyle>
          <a:p>
            <a:fld id="{2A7BA874-1150-4ED5-9CD1-55A37937C951}" type="datetimeFigureOut">
              <a:rPr lang="en-US" smtClean="0"/>
              <a:pPr/>
              <a:t>12/17/2012</a:t>
            </a:fld>
            <a:endParaRPr lang="en-US"/>
          </a:p>
        </p:txBody>
      </p:sp>
      <p:sp>
        <p:nvSpPr>
          <p:cNvPr id="5" name="Footer Placeholder 4"/>
          <p:cNvSpPr>
            <a:spLocks noGrp="1"/>
          </p:cNvSpPr>
          <p:nvPr>
            <p:ph type="ftr" sz="quarter" idx="11"/>
          </p:nvPr>
        </p:nvSpPr>
        <p:spPr/>
        <p:txBody>
          <a:bodyPr/>
          <a:lstStyle>
            <a:lvl1pPr>
              <a:defRPr sz="1100">
                <a:latin typeface="Segoe UI" pitchFamily="34" charset="0"/>
                <a:ea typeface="Segoe UI" pitchFamily="34" charset="0"/>
                <a:cs typeface="Segoe UI" pitchFamily="34" charset="0"/>
              </a:defRPr>
            </a:lvl1pPr>
          </a:lstStyle>
          <a:p>
            <a:endParaRPr lang="en-US"/>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48600" y="4412579"/>
            <a:ext cx="1126448" cy="615698"/>
          </a:xfrm>
          <a:prstGeom prst="rect">
            <a:avLst/>
          </a:prstGeom>
        </p:spPr>
      </p:pic>
    </p:spTree>
    <p:extLst>
      <p:ext uri="{BB962C8B-B14F-4D97-AF65-F5344CB8AC3E}">
        <p14:creationId xmlns:p14="http://schemas.microsoft.com/office/powerpoint/2010/main" val="13616780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BA874-1150-4ED5-9CD1-55A37937C951}" type="datetimeFigureOut">
              <a:rPr lang="en-US" smtClean="0"/>
              <a:t>12/17/2012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C55DA-EA81-4398-BC5D-9B74D036CF46}" type="slidenum">
              <a:rPr lang="en-US" smtClean="0"/>
              <a:t>‹#›</a:t>
            </a:fld>
            <a:endParaRPr lang="en-US"/>
          </a:p>
        </p:txBody>
      </p:sp>
    </p:spTree>
    <p:extLst>
      <p:ext uri="{BB962C8B-B14F-4D97-AF65-F5344CB8AC3E}">
        <p14:creationId xmlns:p14="http://schemas.microsoft.com/office/powerpoint/2010/main" val="30976249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7BA874-1150-4ED5-9CD1-55A37937C951}" type="datetimeFigureOut">
              <a:rPr lang="en-US" smtClean="0"/>
              <a:t>12/17/2012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C55DA-EA81-4398-BC5D-9B74D036CF46}" type="slidenum">
              <a:rPr lang="en-US" smtClean="0"/>
              <a:t>‹#›</a:t>
            </a:fld>
            <a:endParaRPr lang="en-US"/>
          </a:p>
        </p:txBody>
      </p:sp>
    </p:spTree>
    <p:extLst>
      <p:ext uri="{BB962C8B-B14F-4D97-AF65-F5344CB8AC3E}">
        <p14:creationId xmlns:p14="http://schemas.microsoft.com/office/powerpoint/2010/main" val="1461164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BA874-1150-4ED5-9CD1-55A37937C951}"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C55DA-EA81-4398-BC5D-9B74D036CF46}" type="slidenum">
              <a:rPr lang="en-US" smtClean="0"/>
              <a:t>‹#›</a:t>
            </a:fld>
            <a:endParaRPr lang="en-US"/>
          </a:p>
        </p:txBody>
      </p:sp>
    </p:spTree>
    <p:extLst>
      <p:ext uri="{BB962C8B-B14F-4D97-AF65-F5344CB8AC3E}">
        <p14:creationId xmlns:p14="http://schemas.microsoft.com/office/powerpoint/2010/main" val="40397647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 y="0"/>
            <a:ext cx="91440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09056" y="1498600"/>
            <a:ext cx="3925888"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9613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1582157"/>
            <a:ext cx="7680340" cy="747897"/>
          </a:xfrm>
        </p:spPr>
        <p:txBody>
          <a:bodyPr anchor="b" anchorCtr="0"/>
          <a:lstStyle>
            <a:lvl1pPr>
              <a:spcBef>
                <a:spcPts val="900"/>
              </a:spcBef>
              <a:defRPr sz="5400"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3" y="2569370"/>
            <a:ext cx="7680340" cy="373949"/>
          </a:xfrm>
        </p:spPr>
        <p:txBody>
          <a:bodyPr>
            <a:noAutofit/>
          </a:bodyPr>
          <a:lstStyle>
            <a:lvl1pPr marL="0" indent="0">
              <a:spcBef>
                <a:spcPts val="90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6144539" y="3503716"/>
            <a:ext cx="2916948" cy="154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05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spcBef>
                <a:spcPts val="900"/>
              </a:spcBef>
              <a:defRPr sz="6600"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7972595" y="4533631"/>
            <a:ext cx="1122535"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4093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900"/>
              </a:spcBef>
              <a:buNone/>
              <a:defRPr lang="en-US" sz="2700" kern="1200" spc="-53" baseline="0" dirty="0">
                <a:gradFill>
                  <a:gsLst>
                    <a:gs pos="2083">
                      <a:schemeClr val="bg2"/>
                    </a:gs>
                    <a:gs pos="99000">
                      <a:schemeClr val="bg2"/>
                    </a:gs>
                  </a:gsLst>
                  <a:lin ang="5400000" scaled="0"/>
                </a:gradFill>
                <a:latin typeface="+mj-lt"/>
                <a:ea typeface="+mn-ea"/>
                <a:cs typeface="+mn-cs"/>
              </a:defRPr>
            </a:lvl1pPr>
            <a:lvl2pPr marL="342383" indent="0" algn="ctr">
              <a:buNone/>
              <a:defRPr>
                <a:solidFill>
                  <a:schemeClr val="tx1">
                    <a:tint val="75000"/>
                  </a:schemeClr>
                </a:solidFill>
              </a:defRPr>
            </a:lvl2pPr>
            <a:lvl3pPr marL="684767" indent="0" algn="ctr">
              <a:buNone/>
              <a:defRPr>
                <a:solidFill>
                  <a:schemeClr val="tx1">
                    <a:tint val="75000"/>
                  </a:schemeClr>
                </a:solidFill>
              </a:defRPr>
            </a:lvl3pPr>
            <a:lvl4pPr marL="1027150" indent="0" algn="ctr">
              <a:buNone/>
              <a:defRPr>
                <a:solidFill>
                  <a:schemeClr val="tx1">
                    <a:tint val="75000"/>
                  </a:schemeClr>
                </a:solidFill>
              </a:defRPr>
            </a:lvl4pPr>
            <a:lvl5pPr marL="1369533" indent="0" algn="ctr">
              <a:buNone/>
              <a:defRPr>
                <a:solidFill>
                  <a:schemeClr val="tx1">
                    <a:tint val="75000"/>
                  </a:schemeClr>
                </a:solidFill>
              </a:defRPr>
            </a:lvl5pPr>
            <a:lvl6pPr marL="1711916" indent="0" algn="ctr">
              <a:buNone/>
              <a:defRPr>
                <a:solidFill>
                  <a:schemeClr val="tx1">
                    <a:tint val="75000"/>
                  </a:schemeClr>
                </a:solidFill>
              </a:defRPr>
            </a:lvl6pPr>
            <a:lvl7pPr marL="2054300" indent="0" algn="ctr">
              <a:buNone/>
              <a:defRPr>
                <a:solidFill>
                  <a:schemeClr val="tx1">
                    <a:tint val="75000"/>
                  </a:schemeClr>
                </a:solidFill>
              </a:defRPr>
            </a:lvl7pPr>
            <a:lvl8pPr marL="2396684" indent="0" algn="ctr">
              <a:buNone/>
              <a:defRPr>
                <a:solidFill>
                  <a:schemeClr val="tx1">
                    <a:tint val="75000"/>
                  </a:schemeClr>
                </a:solidFill>
              </a:defRPr>
            </a:lvl8pPr>
            <a:lvl9pPr marL="2739067" indent="0" algn="ctr">
              <a:buNone/>
              <a:defRPr>
                <a:solidFill>
                  <a:schemeClr val="tx1">
                    <a:tint val="75000"/>
                  </a:schemeClr>
                </a:solidFill>
              </a:defRPr>
            </a:lvl9pPr>
          </a:lstStyle>
          <a:p>
            <a:pPr marL="0" marR="0" lvl="0" indent="0" algn="l" defTabSz="684767"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0044"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900"/>
              </a:spcBef>
              <a:buFont typeface="Arial" pitchFamily="34" charset="0"/>
              <a:buNone/>
              <a:defRPr lang="en-US" sz="7200" b="0" kern="1200" cap="none" spc="-2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spcBef>
                <a:spcPts val="900"/>
              </a:spcBef>
              <a:buNone/>
              <a:defRPr sz="5025" spc="-113"/>
            </a:lvl1pPr>
          </a:lstStyle>
          <a:p>
            <a:pPr lvl="0"/>
            <a:r>
              <a:rPr lang="en-US" dirty="0" smtClean="0"/>
              <a:t>Click to edit Master text styles</a:t>
            </a:r>
          </a:p>
        </p:txBody>
      </p:sp>
    </p:spTree>
    <p:extLst>
      <p:ext uri="{BB962C8B-B14F-4D97-AF65-F5344CB8AC3E}">
        <p14:creationId xmlns:p14="http://schemas.microsoft.com/office/powerpoint/2010/main" val="187215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1481945"/>
          </a:xfrm>
          <a:prstGeom prst="rect">
            <a:avLst/>
          </a:prstGeom>
        </p:spPr>
        <p:txBody>
          <a:bodyPr/>
          <a:lstStyle>
            <a:lvl1pPr marL="0" indent="0">
              <a:spcBef>
                <a:spcPts val="900"/>
              </a:spcBef>
              <a:buNone/>
              <a:defRPr sz="3000">
                <a:solidFill>
                  <a:srgbClr val="009E49"/>
                </a:solidFill>
                <a:latin typeface="+mj-lt"/>
              </a:defRPr>
            </a:lvl1pPr>
            <a:lvl2pPr marL="0" indent="0">
              <a:spcBef>
                <a:spcPts val="900"/>
              </a:spcBef>
              <a:buNone/>
              <a:defRPr sz="1500">
                <a:gradFill>
                  <a:gsLst>
                    <a:gs pos="100000">
                      <a:schemeClr val="bg2"/>
                    </a:gs>
                    <a:gs pos="6000">
                      <a:schemeClr val="bg2"/>
                    </a:gs>
                  </a:gsLst>
                  <a:lin ang="5400000" scaled="0"/>
                </a:gradFill>
              </a:defRPr>
            </a:lvl2pPr>
            <a:lvl3pPr marL="173576" indent="0">
              <a:spcBef>
                <a:spcPts val="900"/>
              </a:spcBef>
              <a:buNone/>
              <a:defRPr sz="1500">
                <a:gradFill>
                  <a:gsLst>
                    <a:gs pos="100000">
                      <a:schemeClr val="bg2"/>
                    </a:gs>
                    <a:gs pos="6000">
                      <a:schemeClr val="bg2"/>
                    </a:gs>
                  </a:gsLst>
                  <a:lin ang="5400000" scaled="0"/>
                </a:gradFill>
              </a:defRPr>
            </a:lvl3pPr>
            <a:lvl4pPr marL="342398" indent="0">
              <a:spcBef>
                <a:spcPts val="900"/>
              </a:spcBef>
              <a:buNone/>
              <a:defRPr sz="1500">
                <a:gradFill>
                  <a:gsLst>
                    <a:gs pos="100000">
                      <a:schemeClr val="bg2"/>
                    </a:gs>
                    <a:gs pos="6000">
                      <a:schemeClr val="bg2"/>
                    </a:gs>
                  </a:gsLst>
                  <a:lin ang="5400000" scaled="0"/>
                </a:gradFill>
              </a:defRPr>
            </a:lvl4pPr>
            <a:lvl5pPr marL="519541" indent="0">
              <a:spcBef>
                <a:spcPts val="900"/>
              </a:spcBef>
              <a:buNone/>
              <a:defRPr sz="15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01736315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1481945"/>
          </a:xfrm>
          <a:prstGeom prst="rect">
            <a:avLst/>
          </a:prstGeom>
        </p:spPr>
        <p:txBody>
          <a:bodyPr/>
          <a:lstStyle>
            <a:lvl1pPr marL="0" indent="0">
              <a:spcBef>
                <a:spcPts val="900"/>
              </a:spcBef>
              <a:buNone/>
              <a:defRPr sz="3000">
                <a:gradFill>
                  <a:gsLst>
                    <a:gs pos="100000">
                      <a:schemeClr val="bg2"/>
                    </a:gs>
                    <a:gs pos="0">
                      <a:schemeClr val="bg2"/>
                    </a:gs>
                  </a:gsLst>
                  <a:lin ang="5400000" scaled="0"/>
                </a:gradFill>
                <a:latin typeface="+mj-lt"/>
              </a:defRPr>
            </a:lvl1pPr>
            <a:lvl2pPr marL="0" indent="0">
              <a:spcBef>
                <a:spcPts val="900"/>
              </a:spcBef>
              <a:buNone/>
              <a:defRPr sz="1500">
                <a:gradFill>
                  <a:gsLst>
                    <a:gs pos="100000">
                      <a:schemeClr val="bg2"/>
                    </a:gs>
                    <a:gs pos="0">
                      <a:schemeClr val="bg2"/>
                    </a:gs>
                  </a:gsLst>
                  <a:lin ang="5400000" scaled="0"/>
                </a:gradFill>
              </a:defRPr>
            </a:lvl2pPr>
            <a:lvl3pPr marL="173576" indent="0">
              <a:spcBef>
                <a:spcPts val="900"/>
              </a:spcBef>
              <a:buNone/>
              <a:defRPr sz="1500">
                <a:gradFill>
                  <a:gsLst>
                    <a:gs pos="100000">
                      <a:schemeClr val="bg2"/>
                    </a:gs>
                    <a:gs pos="0">
                      <a:schemeClr val="bg2"/>
                    </a:gs>
                  </a:gsLst>
                  <a:lin ang="5400000" scaled="0"/>
                </a:gradFill>
              </a:defRPr>
            </a:lvl3pPr>
            <a:lvl4pPr marL="342398" indent="0">
              <a:spcBef>
                <a:spcPts val="900"/>
              </a:spcBef>
              <a:buNone/>
              <a:defRPr sz="1500">
                <a:gradFill>
                  <a:gsLst>
                    <a:gs pos="100000">
                      <a:schemeClr val="bg2"/>
                    </a:gs>
                    <a:gs pos="0">
                      <a:schemeClr val="bg2"/>
                    </a:gs>
                  </a:gsLst>
                  <a:lin ang="5400000" scaled="0"/>
                </a:gradFill>
              </a:defRPr>
            </a:lvl4pPr>
            <a:lvl5pPr marL="519541" indent="0">
              <a:spcBef>
                <a:spcPts val="900"/>
              </a:spcBef>
              <a:buNone/>
              <a:defRPr sz="15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417313205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2810" indent="-212810">
              <a:spcBef>
                <a:spcPts val="900"/>
              </a:spcBef>
              <a:buFont typeface="Wingdings" pitchFamily="2" charset="2"/>
              <a:buChar char=""/>
              <a:defRPr sz="3000"/>
            </a:lvl1pPr>
            <a:lvl2pPr marL="387575" indent="-174766">
              <a:spcBef>
                <a:spcPts val="900"/>
              </a:spcBef>
              <a:buFont typeface="Wingdings" pitchFamily="2" charset="2"/>
              <a:buChar char=""/>
              <a:defRPr>
                <a:latin typeface="+mn-lt"/>
              </a:defRPr>
            </a:lvl2pPr>
            <a:lvl3pPr marL="555206" indent="-167633">
              <a:spcBef>
                <a:spcPts val="900"/>
              </a:spcBef>
              <a:buFont typeface="Wingdings" pitchFamily="2" charset="2"/>
              <a:buChar char=""/>
              <a:tabLst/>
              <a:defRPr>
                <a:latin typeface="+mn-lt"/>
              </a:defRPr>
            </a:lvl3pPr>
            <a:lvl4pPr marL="684794" indent="-129588">
              <a:spcBef>
                <a:spcPts val="900"/>
              </a:spcBef>
              <a:buFont typeface="Wingdings" pitchFamily="2" charset="2"/>
              <a:buChar char=""/>
              <a:defRPr>
                <a:latin typeface="+mn-lt"/>
              </a:defRPr>
            </a:lvl4pPr>
            <a:lvl5pPr marL="814382" indent="-129588">
              <a:spcBef>
                <a:spcPts val="9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32664575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 y="0"/>
            <a:ext cx="91440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72400" y="4400550"/>
            <a:ext cx="12544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7432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8" y="1085850"/>
            <a:ext cx="4047274" cy="1846660"/>
          </a:xfrm>
        </p:spPr>
        <p:txBody>
          <a:bodyPr/>
          <a:lstStyle>
            <a:lvl1pPr marL="0" indent="0">
              <a:spcBef>
                <a:spcPts val="900"/>
              </a:spcBef>
              <a:buNone/>
              <a:defRPr sz="3000">
                <a:solidFill>
                  <a:srgbClr val="009E49"/>
                </a:solidFill>
                <a:latin typeface="+mj-lt"/>
              </a:defRPr>
            </a:lvl1pPr>
            <a:lvl2pPr marL="0" indent="0">
              <a:spcBef>
                <a:spcPts val="900"/>
              </a:spcBef>
              <a:buNone/>
              <a:defRPr sz="1500"/>
            </a:lvl2pPr>
            <a:lvl3pPr marL="174766" indent="0">
              <a:spcBef>
                <a:spcPts val="900"/>
              </a:spcBef>
              <a:buNone/>
              <a:defRPr sz="1500"/>
            </a:lvl3pPr>
            <a:lvl4pPr marL="342398" indent="0">
              <a:spcBef>
                <a:spcPts val="900"/>
              </a:spcBef>
              <a:buNone/>
              <a:defRPr sz="1500"/>
            </a:lvl4pPr>
            <a:lvl5pPr marL="519541" indent="0">
              <a:spcBef>
                <a:spcPts val="900"/>
              </a:spcBef>
              <a:buNone/>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3" y="1085850"/>
            <a:ext cx="4047274" cy="1846660"/>
          </a:xfrm>
        </p:spPr>
        <p:txBody>
          <a:bodyPr/>
          <a:lstStyle>
            <a:lvl1pPr marL="0" indent="0">
              <a:spcBef>
                <a:spcPts val="900"/>
              </a:spcBef>
              <a:buNone/>
              <a:defRPr lang="en-US" sz="3000" kern="1200" spc="-53" baseline="0" dirty="0" smtClean="0">
                <a:solidFill>
                  <a:srgbClr val="009E49"/>
                </a:solidFill>
                <a:latin typeface="+mj-lt"/>
                <a:ea typeface="+mn-ea"/>
                <a:cs typeface="+mn-cs"/>
              </a:defRPr>
            </a:lvl1pPr>
            <a:lvl2pPr marL="2378"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4766"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4774"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4785"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64200546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8" y="1085850"/>
            <a:ext cx="4047274" cy="1846660"/>
          </a:xfrm>
        </p:spPr>
        <p:txBody>
          <a:bodyPr/>
          <a:lstStyle>
            <a:lvl1pPr marL="0" indent="0">
              <a:spcBef>
                <a:spcPts val="900"/>
              </a:spcBef>
              <a:buNone/>
              <a:defRPr sz="3000">
                <a:gradFill>
                  <a:gsLst>
                    <a:gs pos="1000">
                      <a:schemeClr val="bg2"/>
                    </a:gs>
                    <a:gs pos="98000">
                      <a:schemeClr val="bg2"/>
                    </a:gs>
                  </a:gsLst>
                  <a:lin ang="5400000" scaled="0"/>
                </a:gradFill>
                <a:latin typeface="+mj-lt"/>
              </a:defRPr>
            </a:lvl1pPr>
            <a:lvl2pPr marL="0" indent="0">
              <a:spcBef>
                <a:spcPts val="900"/>
              </a:spcBef>
              <a:buNone/>
              <a:defRPr sz="1500">
                <a:gradFill>
                  <a:gsLst>
                    <a:gs pos="1000">
                      <a:schemeClr val="bg2"/>
                    </a:gs>
                    <a:gs pos="98000">
                      <a:schemeClr val="bg2"/>
                    </a:gs>
                  </a:gsLst>
                  <a:lin ang="5400000" scaled="0"/>
                </a:gradFill>
              </a:defRPr>
            </a:lvl2pPr>
            <a:lvl3pPr marL="174766" indent="0">
              <a:spcBef>
                <a:spcPts val="900"/>
              </a:spcBef>
              <a:buNone/>
              <a:defRPr sz="1500">
                <a:gradFill>
                  <a:gsLst>
                    <a:gs pos="1000">
                      <a:schemeClr val="bg2"/>
                    </a:gs>
                    <a:gs pos="98000">
                      <a:schemeClr val="bg2"/>
                    </a:gs>
                  </a:gsLst>
                  <a:lin ang="5400000" scaled="0"/>
                </a:gradFill>
              </a:defRPr>
            </a:lvl3pPr>
            <a:lvl4pPr marL="342398" indent="0">
              <a:spcBef>
                <a:spcPts val="900"/>
              </a:spcBef>
              <a:buNone/>
              <a:defRPr sz="1500">
                <a:gradFill>
                  <a:gsLst>
                    <a:gs pos="1000">
                      <a:schemeClr val="bg2"/>
                    </a:gs>
                    <a:gs pos="98000">
                      <a:schemeClr val="bg2"/>
                    </a:gs>
                  </a:gsLst>
                  <a:lin ang="5400000" scaled="0"/>
                </a:gradFill>
              </a:defRPr>
            </a:lvl4pPr>
            <a:lvl5pPr marL="519541" indent="0">
              <a:spcBef>
                <a:spcPts val="900"/>
              </a:spcBef>
              <a:buNone/>
              <a:defRPr sz="15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3" y="1085850"/>
            <a:ext cx="4047274" cy="1846660"/>
          </a:xfrm>
        </p:spPr>
        <p:txBody>
          <a:bodyPr/>
          <a:lstStyle>
            <a:lvl1pPr marL="0" indent="0">
              <a:spcBef>
                <a:spcPts val="900"/>
              </a:spcBef>
              <a:buNone/>
              <a:defRPr lang="en-US" sz="3000" kern="1200" spc="-53" baseline="0" dirty="0" smtClean="0">
                <a:gradFill>
                  <a:gsLst>
                    <a:gs pos="1000">
                      <a:schemeClr val="bg2"/>
                    </a:gs>
                    <a:gs pos="98000">
                      <a:schemeClr val="bg2"/>
                    </a:gs>
                  </a:gsLst>
                  <a:lin ang="5400000" scaled="0"/>
                </a:gradFill>
                <a:latin typeface="+mj-lt"/>
                <a:ea typeface="+mn-ea"/>
                <a:cs typeface="+mn-cs"/>
              </a:defRPr>
            </a:lvl1pPr>
            <a:lvl2pPr marL="2378"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4766"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4774"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4785"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64105210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90628" y="1085850"/>
            <a:ext cx="4047274" cy="2040559"/>
          </a:xfrm>
        </p:spPr>
        <p:txBody>
          <a:bodyPr>
            <a:spAutoFit/>
          </a:bodyPr>
          <a:lstStyle>
            <a:lvl1pPr marL="218753" indent="-218753">
              <a:spcBef>
                <a:spcPts val="900"/>
              </a:spcBef>
              <a:buClr>
                <a:schemeClr val="bg2"/>
              </a:buClr>
              <a:buSzPct val="100000"/>
              <a:buFont typeface="Wingdings" pitchFamily="2" charset="2"/>
              <a:buChar char=""/>
              <a:defRPr lang="en-US" sz="2700" kern="1200" spc="-53" baseline="0" dirty="0" smtClean="0">
                <a:gradFill>
                  <a:gsLst>
                    <a:gs pos="1250">
                      <a:schemeClr val="bg2"/>
                    </a:gs>
                    <a:gs pos="100000">
                      <a:schemeClr val="bg2"/>
                    </a:gs>
                  </a:gsLst>
                  <a:lin ang="5400000" scaled="0"/>
                </a:gradFill>
                <a:latin typeface="+mj-lt"/>
                <a:ea typeface="+mn-ea"/>
                <a:cs typeface="+mn-cs"/>
              </a:defRPr>
            </a:lvl1pPr>
            <a:lvl2pPr marL="389952" indent="-171199">
              <a:spcBef>
                <a:spcPts val="900"/>
              </a:spcBef>
              <a:defRPr sz="1500"/>
            </a:lvl2pPr>
            <a:lvl3pPr marL="513596" indent="-123644">
              <a:spcBef>
                <a:spcPts val="900"/>
              </a:spcBef>
              <a:tabLst/>
              <a:defRPr sz="1500"/>
            </a:lvl3pPr>
            <a:lvl4pPr marL="646750" indent="-133154">
              <a:spcBef>
                <a:spcPts val="900"/>
              </a:spcBef>
              <a:defRPr/>
            </a:lvl4pPr>
            <a:lvl5pPr marL="770393" indent="-123644">
              <a:spcBef>
                <a:spcPts val="9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4709673" y="1085851"/>
            <a:ext cx="4047274" cy="2040559"/>
          </a:xfrm>
        </p:spPr>
        <p:txBody>
          <a:bodyPr>
            <a:spAutoFit/>
          </a:bodyPr>
          <a:lstStyle>
            <a:lvl1pPr marL="254420" indent="-254420">
              <a:spcBef>
                <a:spcPts val="900"/>
              </a:spcBef>
              <a:buClr>
                <a:schemeClr val="bg2"/>
              </a:buClr>
              <a:buFont typeface="Arial" pitchFamily="34" charset="0"/>
              <a:buChar char="•"/>
              <a:defRPr lang="en-US" sz="2700" kern="1200" spc="-53" baseline="0" dirty="0" smtClean="0">
                <a:gradFill>
                  <a:gsLst>
                    <a:gs pos="1250">
                      <a:schemeClr val="bg2"/>
                    </a:gs>
                    <a:gs pos="100000">
                      <a:schemeClr val="bg2"/>
                    </a:gs>
                  </a:gsLst>
                  <a:lin ang="5400000" scaled="0"/>
                </a:gradFill>
                <a:latin typeface="+mj-lt"/>
                <a:ea typeface="+mn-ea"/>
                <a:cs typeface="+mn-cs"/>
              </a:defRPr>
            </a:lvl1pPr>
            <a:lvl2pPr marL="475552"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6750"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0393"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3548" indent="-256798">
              <a:spcBef>
                <a:spcPts val="900"/>
              </a:spcBef>
              <a:defRPr lang="en-US" sz="1500" kern="1200" spc="0" baseline="0" dirty="0">
                <a:gradFill>
                  <a:gsLst>
                    <a:gs pos="1250">
                      <a:schemeClr val="bg2"/>
                    </a:gs>
                    <a:gs pos="100000">
                      <a:schemeClr val="bg2"/>
                    </a:gs>
                  </a:gsLst>
                  <a:lin ang="5400000" scaled="0"/>
                </a:gradFill>
                <a:latin typeface="+mn-lt"/>
                <a:ea typeface="+mn-ea"/>
                <a:cs typeface="+mn-cs"/>
              </a:defRPr>
            </a:lvl5pPr>
          </a:lstStyle>
          <a:p>
            <a:pPr marL="218753" marR="0" lvl="0"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Click to edit Master text styles</a:t>
            </a:r>
          </a:p>
          <a:p>
            <a:pPr marL="218753" marR="0" lvl="1"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Second level</a:t>
            </a:r>
          </a:p>
          <a:p>
            <a:pPr marL="218753" marR="0" lvl="2"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Third level</a:t>
            </a:r>
          </a:p>
          <a:p>
            <a:pPr marL="218753" marR="0" lvl="3"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Fourth level</a:t>
            </a:r>
          </a:p>
          <a:p>
            <a:pPr marL="218753" marR="0" lvl="4"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83287052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1828799" cy="1246495"/>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2632245" y="1253455"/>
            <a:ext cx="6124703"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23994192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085851"/>
            <a:ext cx="4076211" cy="1246495"/>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30"/>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52923360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8573"/>
            <a:ext cx="4486252" cy="51435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085851"/>
            <a:ext cx="4076211" cy="883832"/>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390628"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6493415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085851"/>
            <a:ext cx="4076211" cy="883832"/>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0078011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4" y="0"/>
            <a:ext cx="4491017"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30"/>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5248648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085851"/>
            <a:ext cx="4076211" cy="883832"/>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0" name="TextBox 9"/>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39496111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085851"/>
            <a:ext cx="4076211" cy="883832"/>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4280888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 y="0"/>
            <a:ext cx="91440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3305176"/>
            <a:ext cx="7772400" cy="1021556"/>
          </a:xfrm>
        </p:spPr>
        <p:txBody>
          <a:bodyPr anchor="t">
            <a:noAutofit/>
          </a:bodyPr>
          <a:lstStyle>
            <a:lvl1pPr algn="l">
              <a:defRPr sz="4000" b="0" cap="all">
                <a:solidFill>
                  <a:schemeClr val="bg1">
                    <a:lumMod val="85000"/>
                  </a:schemeClr>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2000">
                <a:solidFill>
                  <a:schemeClr val="tx1">
                    <a:tint val="75000"/>
                  </a:schemeClr>
                </a:solidFill>
                <a:effectLst>
                  <a:outerShdw blurRad="38100" dist="38100" dir="2700000" algn="tl">
                    <a:srgbClr val="000000">
                      <a:alpha val="43137"/>
                    </a:srgb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BA874-1150-4ED5-9CD1-55A37937C951}"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C55DA-EA81-4398-BC5D-9B74D036CF46}" type="slidenum">
              <a:rPr lang="en-US" smtClean="0"/>
              <a:t>‹#›</a:t>
            </a:fld>
            <a:endParaRPr lang="en-US"/>
          </a:p>
        </p:txBody>
      </p:sp>
      <p:pic>
        <p:nvPicPr>
          <p:cNvPr id="9"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72400" y="4400550"/>
            <a:ext cx="12544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3353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spcBef>
                <a:spcPts val="900"/>
              </a:spcBef>
              <a:buNone/>
              <a:defRPr sz="4800">
                <a:gradFill>
                  <a:gsLst>
                    <a:gs pos="100000">
                      <a:schemeClr val="bg1"/>
                    </a:gs>
                    <a:gs pos="0">
                      <a:schemeClr val="bg1"/>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spcBef>
                <a:spcPts val="900"/>
              </a:spcBef>
              <a:buNone/>
              <a:defRPr sz="2700">
                <a:gradFill>
                  <a:gsLst>
                    <a:gs pos="100000">
                      <a:schemeClr val="bg1"/>
                    </a:gs>
                    <a:gs pos="0">
                      <a:schemeClr val="bg1"/>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4450452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12726532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75071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866956"/>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42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1" y="1085850"/>
            <a:ext cx="8366320" cy="1491178"/>
          </a:xfrm>
        </p:spPr>
        <p:txBody>
          <a:bodyPr/>
          <a:lstStyle>
            <a:lvl1pPr marL="0" indent="0">
              <a:lnSpc>
                <a:spcPct val="90000"/>
              </a:lnSpc>
              <a:spcBef>
                <a:spcPts val="900"/>
              </a:spcBef>
              <a:buNone/>
              <a:defRPr sz="2400">
                <a:gradFill>
                  <a:gsLst>
                    <a:gs pos="1250">
                      <a:srgbClr val="000000"/>
                    </a:gs>
                    <a:gs pos="100000">
                      <a:srgbClr val="000000"/>
                    </a:gs>
                  </a:gsLst>
                  <a:lin ang="5400000" scaled="0"/>
                </a:gradFill>
                <a:latin typeface="Consolas" pitchFamily="49" charset="0"/>
                <a:cs typeface="Consolas" pitchFamily="49" charset="0"/>
              </a:defRPr>
            </a:lvl1pPr>
            <a:lvl2pPr marL="254420"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2pPr>
            <a:lvl3pPr marL="429185"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3pPr>
            <a:lvl4pPr marL="598007"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4pPr>
            <a:lvl5pPr marL="771583"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01372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6798" indent="-2567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0795" indent="-2139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4794" indent="-2139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5992" indent="-171199">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7191" indent="-171199">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2163191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spcBef>
                <a:spcPts val="900"/>
              </a:spcBef>
              <a:buNone/>
              <a:defRPr sz="4800">
                <a:solidFill>
                  <a:schemeClr val="tx2"/>
                </a:solidFill>
                <a:latin typeface="+mj-lt"/>
              </a:defRPr>
            </a:lvl1pPr>
            <a:lvl2pPr>
              <a:defRPr sz="48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spcBef>
                <a:spcPts val="900"/>
              </a:spcBef>
              <a:buNone/>
              <a:defRPr sz="2700">
                <a:gradFill>
                  <a:gsLst>
                    <a:gs pos="100000">
                      <a:schemeClr val="bg2"/>
                    </a:gs>
                    <a:gs pos="0">
                      <a:schemeClr val="bg2"/>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67608498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74971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3142506" y="4936556"/>
            <a:ext cx="2858988" cy="121252"/>
          </a:xfrm>
          <a:prstGeom prst="rect">
            <a:avLst/>
          </a:prstGeom>
          <a:noFill/>
        </p:spPr>
        <p:txBody>
          <a:bodyPr wrap="none" lIns="0" tIns="0" rIns="0" bIns="0" rtlCol="0" anchor="ctr">
            <a:spAutoFit/>
          </a:bodyPr>
          <a:lstStyle/>
          <a:p>
            <a:pPr algn="ctr"/>
            <a:r>
              <a:rPr lang="en-US" sz="788" b="0" spc="113"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3447830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4"/>
            <a:ext cx="8363938" cy="519373"/>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7" y="1085850"/>
            <a:ext cx="8363938" cy="709810"/>
          </a:xfrm>
        </p:spPr>
        <p:txBody>
          <a:bodyPr/>
          <a:lstStyle>
            <a:lvl1pPr marL="0" indent="0">
              <a:spcBef>
                <a:spcPts val="0"/>
              </a:spcBef>
              <a:spcAft>
                <a:spcPts val="674"/>
              </a:spcAft>
              <a:buNone/>
              <a:defRPr sz="2993" spc="-75" baseline="0">
                <a:latin typeface="Segoe UI Light" pitchFamily="34" charset="0"/>
              </a:defRPr>
            </a:lvl1pPr>
            <a:lvl2pPr marL="0" indent="0">
              <a:spcBef>
                <a:spcPts val="0"/>
              </a:spcBef>
              <a:spcAft>
                <a:spcPts val="299"/>
              </a:spcAft>
              <a:buNone/>
              <a:defRPr sz="1497" spc="-38" baseline="0"/>
            </a:lvl2pPr>
            <a:lvl3pPr marL="0" indent="0">
              <a:spcBef>
                <a:spcPts val="0"/>
              </a:spcBef>
              <a:spcAft>
                <a:spcPts val="299"/>
              </a:spcAft>
              <a:buNone/>
              <a:defRPr sz="1497"/>
            </a:lvl3pPr>
            <a:lvl4pPr marL="0" indent="0">
              <a:spcBef>
                <a:spcPts val="0"/>
              </a:spcBef>
              <a:spcAft>
                <a:spcPts val="299"/>
              </a:spcAft>
              <a:buNone/>
              <a:defRPr/>
            </a:lvl4pPr>
            <a:lvl5pPr marL="0" indent="0">
              <a:spcBef>
                <a:spcPts val="0"/>
              </a:spcBef>
              <a:spcAft>
                <a:spcPts val="2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87872" y="4586023"/>
            <a:ext cx="1016040" cy="47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36840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87872" y="4586023"/>
            <a:ext cx="1016040" cy="47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22210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7" y="1085850"/>
            <a:ext cx="8363938" cy="138037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77154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4000" b="0" cap="all">
                <a:solidFill>
                  <a:schemeClr val="tx1">
                    <a:lumMod val="75000"/>
                    <a:lumOff val="25000"/>
                  </a:schemeClr>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2000">
                <a:solidFill>
                  <a:schemeClr val="tx1">
                    <a:tint val="75000"/>
                  </a:schemeClr>
                </a:soli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BA874-1150-4ED5-9CD1-55A37937C951}"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C55DA-EA81-4398-BC5D-9B74D036CF46}" type="slidenum">
              <a:rPr lang="en-US" smtClean="0"/>
              <a:t>‹#›</a:t>
            </a:fld>
            <a:endParaRPr lang="en-US"/>
          </a:p>
        </p:txBody>
      </p:sp>
    </p:spTree>
    <p:extLst>
      <p:ext uri="{BB962C8B-B14F-4D97-AF65-F5344CB8AC3E}">
        <p14:creationId xmlns:p14="http://schemas.microsoft.com/office/powerpoint/2010/main" val="398130465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7" y="1085850"/>
            <a:ext cx="8363938" cy="138037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61"/>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89330810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38894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18656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1" y="1582157"/>
            <a:ext cx="7680341" cy="747897"/>
          </a:xfrm>
          <a:prstGeom prst="rect">
            <a:avLst/>
          </a:prstGeom>
        </p:spPr>
        <p:txBody>
          <a:bodyPr anchor="b" anchorCtr="0"/>
          <a:lstStyle>
            <a:lvl1pPr>
              <a:defRPr sz="5388" spc="-113"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1" y="2569369"/>
            <a:ext cx="7680341" cy="373949"/>
          </a:xfrm>
          <a:prstGeom prst="rect">
            <a:avLst/>
          </a:prstGeom>
        </p:spPr>
        <p:txBody>
          <a:bodyPr>
            <a:noAutofit/>
          </a:bodyPr>
          <a:lstStyle>
            <a:lvl1pPr marL="0" indent="0">
              <a:spcBef>
                <a:spcPts val="0"/>
              </a:spcBef>
              <a:buNone/>
              <a:defRPr spc="-53"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2416" y="4533632"/>
            <a:ext cx="1120049"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0405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8" y="2114705"/>
            <a:ext cx="8363938" cy="914096"/>
          </a:xfrm>
          <a:prstGeom prst="rect">
            <a:avLst/>
          </a:prstGeom>
        </p:spPr>
        <p:txBody>
          <a:bodyPr anchor="b" anchorCtr="0"/>
          <a:lstStyle>
            <a:lvl1pPr>
              <a:defRPr sz="6586" spc="-224"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48258" y="4057651"/>
            <a:ext cx="1994207"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94675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2416" y="4533632"/>
            <a:ext cx="1120049"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81396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4652984" y="0"/>
            <a:ext cx="4491017" cy="51435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14" tIns="34214" rIns="34214" bIns="34214" numCol="1" spcCol="0" rtlCol="0" fromWordArt="0" anchor="ctr" anchorCtr="0" forceAA="0" compatLnSpc="1">
            <a:prstTxWarp prst="textNoShape">
              <a:avLst/>
            </a:prstTxWarp>
            <a:noAutofit/>
          </a:bodyPr>
          <a:lstStyle/>
          <a:p>
            <a:pPr algn="ctr" defTabSz="684038" fontAlgn="base">
              <a:spcBef>
                <a:spcPct val="0"/>
              </a:spcBef>
              <a:spcAft>
                <a:spcPct val="0"/>
              </a:spcAft>
            </a:pPr>
            <a:endParaRPr lang="en-US" sz="172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401277" y="1094319"/>
            <a:ext cx="2459876" cy="1246495"/>
          </a:xfrm>
          <a:prstGeom prst="rect">
            <a:avLst/>
          </a:prstGeom>
        </p:spPr>
        <p:txBody>
          <a:bodyPr lIns="121899" tIns="60949" rIns="121899" bIns="60949">
            <a:noAutofit/>
          </a:bodyPr>
          <a:lstStyle>
            <a:lvl1pPr marL="0" indent="0">
              <a:buNone/>
              <a:defRPr sz="2993" b="0" cap="none" baseline="0">
                <a:solidFill>
                  <a:schemeClr val="bg1"/>
                </a:solidFill>
                <a:latin typeface="+mj-lt"/>
              </a:defRPr>
            </a:lvl1pPr>
            <a:lvl2pPr marL="456095" indent="0">
              <a:buNone/>
              <a:defRPr sz="2020" b="1"/>
            </a:lvl2pPr>
            <a:lvl3pPr marL="912191" indent="0">
              <a:buNone/>
              <a:defRPr sz="1796" b="1"/>
            </a:lvl3pPr>
            <a:lvl4pPr marL="1368287" indent="0">
              <a:buNone/>
              <a:defRPr sz="1571" b="1"/>
            </a:lvl4pPr>
            <a:lvl5pPr marL="1824382" indent="0">
              <a:buNone/>
              <a:defRPr sz="1571" b="1"/>
            </a:lvl5pPr>
            <a:lvl6pPr marL="2280477" indent="0">
              <a:buNone/>
              <a:defRPr sz="1571" b="1"/>
            </a:lvl6pPr>
            <a:lvl7pPr marL="2736572" indent="0">
              <a:buNone/>
              <a:defRPr sz="1571" b="1"/>
            </a:lvl7pPr>
            <a:lvl8pPr marL="3192667" indent="0">
              <a:buNone/>
              <a:defRPr sz="1571" b="1"/>
            </a:lvl8pPr>
            <a:lvl9pPr marL="3648763" indent="0">
              <a:buNone/>
              <a:defRPr sz="1571" b="1"/>
            </a:lvl9pPr>
          </a:lstStyle>
          <a:p>
            <a:pPr lvl="0"/>
            <a:r>
              <a:rPr lang="en-US" dirty="0" smtClean="0"/>
              <a:t>Click to edit Master text styles.</a:t>
            </a:r>
          </a:p>
        </p:txBody>
      </p:sp>
      <p:sp>
        <p:nvSpPr>
          <p:cNvPr id="6" name="Content Placeholder 5"/>
          <p:cNvSpPr>
            <a:spLocks noGrp="1"/>
          </p:cNvSpPr>
          <p:nvPr>
            <p:ph sz="quarter" idx="4"/>
          </p:nvPr>
        </p:nvSpPr>
        <p:spPr>
          <a:xfrm>
            <a:off x="289321" y="1219098"/>
            <a:ext cx="4114627" cy="249299"/>
          </a:xfrm>
          <a:prstGeom prst="rect">
            <a:avLst/>
          </a:prstGeom>
        </p:spPr>
        <p:txBody>
          <a:bodyPr lIns="121899" tIns="60949" rIns="121899" bIns="60949">
            <a:noAutofit/>
          </a:bodyPr>
          <a:lstStyle>
            <a:lvl1pPr marL="0" indent="0">
              <a:spcBef>
                <a:spcPts val="898"/>
              </a:spcBef>
              <a:buNone/>
              <a:defRPr lang="en-US" sz="1497" kern="1200" spc="0" dirty="0" smtClean="0">
                <a:solidFill>
                  <a:srgbClr val="009E49"/>
                </a:solidFill>
                <a:latin typeface="+mn-lt"/>
                <a:ea typeface="+mn-ea"/>
                <a:cs typeface="Segoe UI" pitchFamily="34" charset="0"/>
              </a:defRPr>
            </a:lvl1pPr>
            <a:lvl2pPr marL="684143" indent="-285059">
              <a:defRPr lang="en-US" sz="1571" kern="1200" dirty="0" smtClean="0">
                <a:solidFill>
                  <a:schemeClr val="bg2">
                    <a:lumMod val="50000"/>
                  </a:schemeClr>
                </a:solidFill>
                <a:latin typeface="+mn-lt"/>
                <a:ea typeface="+mn-ea"/>
                <a:cs typeface="Arial" pitchFamily="34" charset="0"/>
              </a:defRPr>
            </a:lvl2pPr>
            <a:lvl3pPr marL="684143" indent="-171036">
              <a:defRPr lang="en-US" sz="1422" kern="1200" dirty="0" smtClean="0">
                <a:solidFill>
                  <a:schemeClr val="bg2">
                    <a:lumMod val="50000"/>
                  </a:schemeClr>
                </a:solidFill>
                <a:latin typeface="+mn-lt"/>
                <a:ea typeface="+mn-ea"/>
                <a:cs typeface="Arial" pitchFamily="34" charset="0"/>
              </a:defRPr>
            </a:lvl3pPr>
            <a:lvl4pPr marL="912191" indent="-171036">
              <a:defRPr lang="en-US" sz="1197" kern="1200" dirty="0" smtClean="0">
                <a:solidFill>
                  <a:schemeClr val="bg2">
                    <a:lumMod val="50000"/>
                  </a:schemeClr>
                </a:solidFill>
                <a:latin typeface="+mn-lt"/>
                <a:ea typeface="+mn-ea"/>
                <a:cs typeface="Arial" pitchFamily="34" charset="0"/>
              </a:defRPr>
            </a:lvl4pPr>
            <a:lvl5pPr marL="1083227" indent="-171036">
              <a:defRPr lang="en-US" sz="1197" kern="1200" dirty="0">
                <a:solidFill>
                  <a:schemeClr val="bg2">
                    <a:lumMod val="50000"/>
                  </a:schemeClr>
                </a:solidFill>
                <a:latin typeface="+mn-lt"/>
                <a:ea typeface="+mn-ea"/>
                <a:cs typeface="Arial" pitchFamily="34" charset="0"/>
              </a:defRPr>
            </a:lvl5pPr>
            <a:lvl6pPr>
              <a:defRPr sz="1571"/>
            </a:lvl6pPr>
            <a:lvl7pPr>
              <a:defRPr sz="1571"/>
            </a:lvl7pPr>
            <a:lvl8pPr>
              <a:defRPr sz="1571"/>
            </a:lvl8pPr>
            <a:lvl9pPr>
              <a:defRPr sz="1571"/>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2416" y="4533632"/>
            <a:ext cx="1120049"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0922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4491017" cy="51435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14" tIns="34214" rIns="34214" bIns="34214" numCol="1" spcCol="0" rtlCol="0" fromWordArt="0" anchor="ctr" anchorCtr="0" forceAA="0" compatLnSpc="1">
            <a:prstTxWarp prst="textNoShape">
              <a:avLst/>
            </a:prstTxWarp>
            <a:noAutofit/>
          </a:bodyPr>
          <a:lstStyle/>
          <a:p>
            <a:pPr algn="ctr" defTabSz="684038" fontAlgn="base">
              <a:spcBef>
                <a:spcPct val="0"/>
              </a:spcBef>
              <a:spcAft>
                <a:spcPct val="0"/>
              </a:spcAft>
            </a:pPr>
            <a:endParaRPr lang="en-US" sz="172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282847" y="1058600"/>
            <a:ext cx="3925323" cy="1246495"/>
          </a:xfrm>
          <a:prstGeom prst="rect">
            <a:avLst/>
          </a:prstGeom>
        </p:spPr>
        <p:txBody>
          <a:bodyPr lIns="121899" tIns="60949" rIns="121899" bIns="60949">
            <a:noAutofit/>
          </a:bodyPr>
          <a:lstStyle>
            <a:lvl1pPr marL="0" indent="0">
              <a:buNone/>
              <a:defRPr sz="2993" b="0" cap="none" baseline="0">
                <a:solidFill>
                  <a:schemeClr val="bg1"/>
                </a:solidFill>
                <a:latin typeface="+mj-lt"/>
              </a:defRPr>
            </a:lvl1pPr>
            <a:lvl2pPr marL="456095" indent="0">
              <a:buNone/>
              <a:defRPr sz="2020" b="1"/>
            </a:lvl2pPr>
            <a:lvl3pPr marL="912191" indent="0">
              <a:buNone/>
              <a:defRPr sz="1796" b="1"/>
            </a:lvl3pPr>
            <a:lvl4pPr marL="1368287" indent="0">
              <a:buNone/>
              <a:defRPr sz="1571" b="1"/>
            </a:lvl4pPr>
            <a:lvl5pPr marL="1824382" indent="0">
              <a:buNone/>
              <a:defRPr sz="1571" b="1"/>
            </a:lvl5pPr>
            <a:lvl6pPr marL="2280477" indent="0">
              <a:buNone/>
              <a:defRPr sz="1571" b="1"/>
            </a:lvl6pPr>
            <a:lvl7pPr marL="2736572" indent="0">
              <a:buNone/>
              <a:defRPr sz="1571" b="1"/>
            </a:lvl7pPr>
            <a:lvl8pPr marL="3192667" indent="0">
              <a:buNone/>
              <a:defRPr sz="1571" b="1"/>
            </a:lvl8pPr>
            <a:lvl9pPr marL="3648763" indent="0">
              <a:buNone/>
              <a:defRPr sz="1571" b="1"/>
            </a:lvl9pPr>
          </a:lstStyle>
          <a:p>
            <a:pPr lvl="0"/>
            <a:r>
              <a:rPr lang="en-US" dirty="0" smtClean="0"/>
              <a:t>Click to edit Master text styles.</a:t>
            </a:r>
          </a:p>
        </p:txBody>
      </p:sp>
      <p:sp>
        <p:nvSpPr>
          <p:cNvPr id="6" name="Content Placeholder 5"/>
          <p:cNvSpPr>
            <a:spLocks noGrp="1"/>
          </p:cNvSpPr>
          <p:nvPr>
            <p:ph sz="quarter" idx="4"/>
          </p:nvPr>
        </p:nvSpPr>
        <p:spPr>
          <a:xfrm>
            <a:off x="4841178" y="1226241"/>
            <a:ext cx="4114627" cy="249299"/>
          </a:xfrm>
          <a:prstGeom prst="rect">
            <a:avLst/>
          </a:prstGeom>
        </p:spPr>
        <p:txBody>
          <a:bodyPr lIns="121899" tIns="60949" rIns="121899" bIns="60949">
            <a:noAutofit/>
          </a:bodyPr>
          <a:lstStyle>
            <a:lvl1pPr marL="0" indent="0">
              <a:spcBef>
                <a:spcPts val="898"/>
              </a:spcBef>
              <a:buNone/>
              <a:defRPr lang="en-US" sz="1497" kern="1200" spc="0" dirty="0" smtClean="0">
                <a:solidFill>
                  <a:srgbClr val="009E49"/>
                </a:solidFill>
                <a:latin typeface="+mn-lt"/>
                <a:ea typeface="+mn-ea"/>
                <a:cs typeface="Segoe UI" pitchFamily="34" charset="0"/>
              </a:defRPr>
            </a:lvl1pPr>
            <a:lvl2pPr marL="684143" indent="-285059">
              <a:defRPr lang="en-US" sz="1571" kern="1200" dirty="0" smtClean="0">
                <a:solidFill>
                  <a:schemeClr val="bg2">
                    <a:lumMod val="50000"/>
                  </a:schemeClr>
                </a:solidFill>
                <a:latin typeface="+mn-lt"/>
                <a:ea typeface="+mn-ea"/>
                <a:cs typeface="Arial" pitchFamily="34" charset="0"/>
              </a:defRPr>
            </a:lvl2pPr>
            <a:lvl3pPr marL="684143" indent="-171036">
              <a:defRPr lang="en-US" sz="1422" kern="1200" dirty="0" smtClean="0">
                <a:solidFill>
                  <a:schemeClr val="bg2">
                    <a:lumMod val="50000"/>
                  </a:schemeClr>
                </a:solidFill>
                <a:latin typeface="+mn-lt"/>
                <a:ea typeface="+mn-ea"/>
                <a:cs typeface="Arial" pitchFamily="34" charset="0"/>
              </a:defRPr>
            </a:lvl3pPr>
            <a:lvl4pPr marL="912191" indent="-171036">
              <a:defRPr lang="en-US" sz="1197" kern="1200" dirty="0" smtClean="0">
                <a:solidFill>
                  <a:schemeClr val="bg2">
                    <a:lumMod val="50000"/>
                  </a:schemeClr>
                </a:solidFill>
                <a:latin typeface="+mn-lt"/>
                <a:ea typeface="+mn-ea"/>
                <a:cs typeface="Arial" pitchFamily="34" charset="0"/>
              </a:defRPr>
            </a:lvl4pPr>
            <a:lvl5pPr marL="1083227" indent="-171036">
              <a:defRPr lang="en-US" sz="1197" kern="1200" dirty="0">
                <a:solidFill>
                  <a:schemeClr val="bg2">
                    <a:lumMod val="50000"/>
                  </a:schemeClr>
                </a:solidFill>
                <a:latin typeface="+mn-lt"/>
                <a:ea typeface="+mn-ea"/>
                <a:cs typeface="Arial" pitchFamily="34" charset="0"/>
              </a:defRPr>
            </a:lvl5pPr>
            <a:lvl6pPr>
              <a:defRPr sz="1571"/>
            </a:lvl6pPr>
            <a:lvl7pPr>
              <a:defRPr sz="1571"/>
            </a:lvl7pPr>
            <a:lvl8pPr>
              <a:defRPr sz="1571"/>
            </a:lvl8pPr>
            <a:lvl9pPr>
              <a:defRPr sz="1571"/>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87872" y="4586023"/>
            <a:ext cx="1016040" cy="47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929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4806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 y="0"/>
            <a:ext cx="91440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792288" y="3600450"/>
            <a:ext cx="5486400" cy="425054"/>
          </a:xfrm>
        </p:spPr>
        <p:txBody>
          <a:bodyPr anchor="b"/>
          <a:lstStyle>
            <a:lvl1pPr algn="l">
              <a:defRPr sz="2000" b="1">
                <a:solidFill>
                  <a:schemeClr val="bg1">
                    <a:lumMod val="5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BA874-1150-4ED5-9CD1-55A37937C951}"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C55DA-EA81-4398-BC5D-9B74D036CF46}" type="slidenum">
              <a:rPr lang="en-US" smtClean="0"/>
              <a:t>‹#›</a:t>
            </a:fld>
            <a:endParaRPr lang="en-US"/>
          </a:p>
        </p:txBody>
      </p:sp>
      <p:pic>
        <p:nvPicPr>
          <p:cNvPr id="10"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772400" y="4400550"/>
            <a:ext cx="12544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7155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 y="0"/>
            <a:ext cx="9144001"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lvl1pPr>
              <a:defRPr sz="1100">
                <a:latin typeface="Segoe UI" pitchFamily="34" charset="0"/>
                <a:ea typeface="Segoe UI" pitchFamily="34" charset="0"/>
                <a:cs typeface="Segoe UI" pitchFamily="34" charset="0"/>
              </a:defRPr>
            </a:lvl1pPr>
          </a:lstStyle>
          <a:p>
            <a:fld id="{2A7BA874-1150-4ED5-9CD1-55A37937C951}" type="datetimeFigureOut">
              <a:rPr lang="en-US" smtClean="0"/>
              <a:pPr/>
              <a:t>12/17/2012</a:t>
            </a:fld>
            <a:endParaRPr lang="en-US" dirty="0"/>
          </a:p>
        </p:txBody>
      </p:sp>
      <p:sp>
        <p:nvSpPr>
          <p:cNvPr id="3" name="Footer Placeholder 2"/>
          <p:cNvSpPr>
            <a:spLocks noGrp="1"/>
          </p:cNvSpPr>
          <p:nvPr>
            <p:ph type="ftr" sz="quarter" idx="11"/>
          </p:nvPr>
        </p:nvSpPr>
        <p:spPr/>
        <p:txBody>
          <a:bodyPr/>
          <a:lstStyle>
            <a:lvl1pPr>
              <a:defRPr sz="1100">
                <a:latin typeface="Segoe UI" pitchFamily="34" charset="0"/>
                <a:ea typeface="Segoe UI" pitchFamily="34" charset="0"/>
                <a:cs typeface="Segoe UI" pitchFamily="34" charset="0"/>
              </a:defRPr>
            </a:lvl1pPr>
          </a:lstStyle>
          <a:p>
            <a:endParaRPr lang="en-US"/>
          </a:p>
        </p:txBody>
      </p:sp>
      <p:sp>
        <p:nvSpPr>
          <p:cNvPr id="4" name="Slide Number Placeholder 3"/>
          <p:cNvSpPr>
            <a:spLocks noGrp="1"/>
          </p:cNvSpPr>
          <p:nvPr>
            <p:ph type="sldNum" sz="quarter" idx="12"/>
          </p:nvPr>
        </p:nvSpPr>
        <p:spPr/>
        <p:txBody>
          <a:bodyPr/>
          <a:lstStyle>
            <a:lvl1pPr>
              <a:defRPr sz="1100">
                <a:latin typeface="Segoe UI" pitchFamily="34" charset="0"/>
                <a:ea typeface="Segoe UI" pitchFamily="34" charset="0"/>
                <a:cs typeface="Segoe UI" pitchFamily="34" charset="0"/>
              </a:defRPr>
            </a:lvl1pPr>
          </a:lstStyle>
          <a:p>
            <a:fld id="{D36C55DA-EA81-4398-BC5D-9B74D036CF46}" type="slidenum">
              <a:rPr lang="en-US" smtClean="0"/>
              <a:pPr/>
              <a:t>‹#›</a:t>
            </a:fld>
            <a:endParaRPr lang="en-US"/>
          </a:p>
        </p:txBody>
      </p:sp>
    </p:spTree>
    <p:extLst>
      <p:ext uri="{BB962C8B-B14F-4D97-AF65-F5344CB8AC3E}">
        <p14:creationId xmlns:p14="http://schemas.microsoft.com/office/powerpoint/2010/main" val="38622980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7BA874-1150-4ED5-9CD1-55A37937C951}" type="datetimeFigureOut">
              <a:rPr lang="en-US" smtClean="0"/>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C55DA-EA81-4398-BC5D-9B74D036CF46}" type="slidenum">
              <a:rPr lang="en-US" smtClean="0"/>
              <a:t>‹#›</a:t>
            </a:fld>
            <a:endParaRPr lang="en-US"/>
          </a:p>
        </p:txBody>
      </p:sp>
    </p:spTree>
    <p:extLst>
      <p:ext uri="{BB962C8B-B14F-4D97-AF65-F5344CB8AC3E}">
        <p14:creationId xmlns:p14="http://schemas.microsoft.com/office/powerpoint/2010/main" val="2594329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BA874-1150-4ED5-9CD1-55A37937C951}" type="datetimeFigureOut">
              <a:rPr lang="en-US" smtClean="0"/>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C55DA-EA81-4398-BC5D-9B74D036CF46}" type="slidenum">
              <a:rPr lang="en-US" smtClean="0"/>
              <a:t>‹#›</a:t>
            </a:fld>
            <a:endParaRPr lang="en-US"/>
          </a:p>
        </p:txBody>
      </p:sp>
    </p:spTree>
    <p:extLst>
      <p:ext uri="{BB962C8B-B14F-4D97-AF65-F5344CB8AC3E}">
        <p14:creationId xmlns:p14="http://schemas.microsoft.com/office/powerpoint/2010/main" val="38102906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100">
                <a:solidFill>
                  <a:schemeClr val="tx1">
                    <a:tint val="75000"/>
                  </a:schemeClr>
                </a:solidFill>
                <a:latin typeface="Segoe UI" pitchFamily="34" charset="0"/>
                <a:ea typeface="Segoe UI" pitchFamily="34" charset="0"/>
                <a:cs typeface="Segoe UI" pitchFamily="34" charset="0"/>
              </a:defRPr>
            </a:lvl1pPr>
          </a:lstStyle>
          <a:p>
            <a:fld id="{2A7BA874-1150-4ED5-9CD1-55A37937C951}" type="datetimeFigureOut">
              <a:rPr lang="en-US" smtClean="0"/>
              <a:pPr/>
              <a:t>12/17/2012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100">
                <a:solidFill>
                  <a:schemeClr val="tx1">
                    <a:tint val="75000"/>
                  </a:schemeClr>
                </a:solidFill>
                <a:latin typeface="Segoe UI" pitchFamily="34" charset="0"/>
                <a:ea typeface="Segoe UI" pitchFamily="34" charset="0"/>
                <a:cs typeface="Segoe UI" pitchFamily="34" charset="0"/>
              </a:defRPr>
            </a:lvl1pPr>
          </a:lstStyle>
          <a:p>
            <a:endParaRPr lang="en-US"/>
          </a:p>
        </p:txBody>
      </p:sp>
      <p:sp>
        <p:nvSpPr>
          <p:cNvPr id="6" name="Slide Number Placeholder 5"/>
          <p:cNvSpPr>
            <a:spLocks noGrp="1"/>
          </p:cNvSpPr>
          <p:nvPr>
            <p:ph type="sldNum" sz="quarter" idx="4"/>
          </p:nvPr>
        </p:nvSpPr>
        <p:spPr>
          <a:xfrm>
            <a:off x="6553199" y="4767263"/>
            <a:ext cx="1219201" cy="273844"/>
          </a:xfrm>
          <a:prstGeom prst="rect">
            <a:avLst/>
          </a:prstGeom>
        </p:spPr>
        <p:txBody>
          <a:bodyPr vert="horz" lIns="91440" tIns="45720" rIns="91440" bIns="45720" rtlCol="0" anchor="ctr"/>
          <a:lstStyle>
            <a:lvl1pPr algn="r">
              <a:defRPr sz="1100">
                <a:solidFill>
                  <a:schemeClr val="tx1">
                    <a:tint val="75000"/>
                  </a:schemeClr>
                </a:solidFill>
                <a:latin typeface="Segoe UI" pitchFamily="34" charset="0"/>
                <a:ea typeface="Segoe UI" pitchFamily="34" charset="0"/>
                <a:cs typeface="Segoe UI" pitchFamily="34" charset="0"/>
              </a:defRPr>
            </a:lvl1pPr>
          </a:lstStyle>
          <a:p>
            <a:fld id="{D36C55DA-EA81-4398-BC5D-9B74D036CF46}" type="slidenum">
              <a:rPr lang="en-US" smtClean="0"/>
              <a:pPr/>
              <a:t>‹#›</a:t>
            </a:fld>
            <a:endParaRPr lang="en-US"/>
          </a:p>
        </p:txBody>
      </p:sp>
      <p:pic>
        <p:nvPicPr>
          <p:cNvPr id="10" name="Picture 3"/>
          <p:cNvPicPr>
            <a:picLocks noChangeAspect="1" noChangeArrowheads="1"/>
          </p:cNvPicPr>
          <p:nvPr userDrawn="1"/>
        </p:nvPicPr>
        <p:blipFill>
          <a:blip r:embed="rId15" cstate="screen">
            <a:grayscl/>
            <a:extLst>
              <a:ext uri="{28A0092B-C50C-407E-A947-70E740481C1C}">
                <a14:useLocalDpi xmlns:a14="http://schemas.microsoft.com/office/drawing/2010/main"/>
              </a:ext>
            </a:extLst>
          </a:blip>
          <a:srcRect/>
          <a:stretch>
            <a:fillRect/>
          </a:stretch>
        </p:blipFill>
        <p:spPr bwMode="auto">
          <a:xfrm>
            <a:off x="8260372" y="4671055"/>
            <a:ext cx="852855" cy="46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47656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2" r:id="rId4"/>
    <p:sldLayoutId id="2147483655" r:id="rId5"/>
    <p:sldLayoutId id="2147483657" r:id="rId6"/>
    <p:sldLayoutId id="2147483660" r:id="rId7"/>
    <p:sldLayoutId id="2147483650" r:id="rId8"/>
    <p:sldLayoutId id="2147483652" r:id="rId9"/>
    <p:sldLayoutId id="2147483653" r:id="rId10"/>
    <p:sldLayoutId id="2147483654" r:id="rId11"/>
    <p:sldLayoutId id="2147483656" r:id="rId12"/>
    <p:sldLayoutId id="2147483663"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35641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Lst>
  <p:transition>
    <p:fade/>
  </p:transition>
  <p:timing>
    <p:tnLst>
      <p:par>
        <p:cTn id="1" dur="indefinite" restart="never" nodeType="tmRoot"/>
      </p:par>
    </p:tnLst>
  </p:timing>
  <p:hf hdr="0" ftr="0" dt="0"/>
  <p:txStyles>
    <p:titleStyle>
      <a:lvl1pPr algn="l" defTabSz="684767" rtl="0" eaLnBrk="1" latinLnBrk="0" hangingPunct="1">
        <a:lnSpc>
          <a:spcPct val="90000"/>
        </a:lnSpc>
        <a:spcBef>
          <a:spcPct val="0"/>
        </a:spcBef>
        <a:buNone/>
        <a:defRPr lang="en-US" sz="4125" b="0" kern="1200" cap="none" spc="-75" baseline="0" dirty="0" smtClean="0">
          <a:ln w="3175">
            <a:noFill/>
          </a:ln>
          <a:solidFill>
            <a:srgbClr val="009E49"/>
          </a:solidFill>
          <a:effectLst/>
          <a:latin typeface="+mj-lt"/>
          <a:ea typeface="+mn-ea"/>
          <a:cs typeface="Arial" charset="0"/>
        </a:defRPr>
      </a:lvl1pPr>
    </p:titleStyle>
    <p:bodyStyle>
      <a:lvl1pPr marL="254420" marR="0" indent="-254420" algn="l" defTabSz="684767" rtl="0" eaLnBrk="1" fontAlgn="auto" latinLnBrk="0" hangingPunct="1">
        <a:lnSpc>
          <a:spcPct val="90000"/>
        </a:lnSpc>
        <a:spcBef>
          <a:spcPts val="900"/>
        </a:spcBef>
        <a:spcAft>
          <a:spcPts val="0"/>
        </a:spcAft>
        <a:buClrTx/>
        <a:buSzPct val="80000"/>
        <a:buFont typeface="Arial" pitchFamily="34" charset="0"/>
        <a:buChar char="•"/>
        <a:tabLst/>
        <a:defRPr sz="2700" kern="1200" spc="-53" baseline="0">
          <a:gradFill>
            <a:gsLst>
              <a:gs pos="1250">
                <a:schemeClr val="bg2"/>
              </a:gs>
              <a:gs pos="100000">
                <a:schemeClr val="bg2"/>
              </a:gs>
            </a:gsLst>
            <a:lin ang="5400000" scaled="0"/>
          </a:gradFill>
          <a:latin typeface="+mj-lt"/>
          <a:ea typeface="+mn-ea"/>
          <a:cs typeface="+mn-cs"/>
        </a:defRPr>
      </a:lvl1pPr>
      <a:lvl2pPr marL="429185" marR="0" indent="-174766" algn="l" defTabSz="684767" rtl="0" eaLnBrk="1" fontAlgn="auto" latinLnBrk="0" hangingPunct="1">
        <a:lnSpc>
          <a:spcPct val="90000"/>
        </a:lnSpc>
        <a:spcBef>
          <a:spcPts val="9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8007" marR="0" indent="-168821" algn="l" defTabSz="684767" rtl="0" eaLnBrk="1" fontAlgn="auto" latinLnBrk="0" hangingPunct="1">
        <a:lnSpc>
          <a:spcPct val="90000"/>
        </a:lnSpc>
        <a:spcBef>
          <a:spcPts val="900"/>
        </a:spcBef>
        <a:spcAft>
          <a:spcPts val="0"/>
        </a:spcAft>
        <a:buClrTx/>
        <a:buSzPct val="90000"/>
        <a:buFont typeface="Wingdings" pitchFamily="2" charset="2"/>
        <a:buChar char=""/>
        <a:tabLst>
          <a:tab pos="598007" algn="l"/>
        </a:tabLst>
        <a:defRPr sz="1800" kern="1200" spc="0" baseline="0">
          <a:gradFill>
            <a:gsLst>
              <a:gs pos="1250">
                <a:schemeClr val="bg2"/>
              </a:gs>
              <a:gs pos="100000">
                <a:schemeClr val="bg2"/>
              </a:gs>
            </a:gsLst>
            <a:lin ang="5400000" scaled="0"/>
          </a:gradFill>
          <a:latin typeface="+mn-lt"/>
          <a:ea typeface="+mn-ea"/>
          <a:cs typeface="+mn-cs"/>
        </a:defRPr>
      </a:lvl3pPr>
      <a:lvl4pPr marL="771583" marR="0" indent="-173576" algn="l" defTabSz="684767" rtl="0" eaLnBrk="1" fontAlgn="auto" latinLnBrk="0" hangingPunct="1">
        <a:lnSpc>
          <a:spcPct val="90000"/>
        </a:lnSpc>
        <a:spcBef>
          <a:spcPts val="9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0403" marR="0" indent="-168821" algn="l" defTabSz="684767" rtl="0" eaLnBrk="1" fontAlgn="auto" latinLnBrk="0" hangingPunct="1">
        <a:lnSpc>
          <a:spcPct val="90000"/>
        </a:lnSpc>
        <a:spcBef>
          <a:spcPts val="900"/>
        </a:spcBef>
        <a:spcAft>
          <a:spcPts val="0"/>
        </a:spcAft>
        <a:buClrTx/>
        <a:buSzPct val="90000"/>
        <a:buFont typeface="Wingdings" pitchFamily="2" charset="2"/>
        <a:buChar char=""/>
        <a:tabLst>
          <a:tab pos="940403" algn="l"/>
        </a:tabLst>
        <a:defRPr sz="1500" kern="1200" spc="0" baseline="0">
          <a:gradFill>
            <a:gsLst>
              <a:gs pos="1250">
                <a:schemeClr val="bg2"/>
              </a:gs>
              <a:gs pos="100000">
                <a:schemeClr val="bg2"/>
              </a:gs>
            </a:gsLst>
            <a:lin ang="5400000" scaled="0"/>
          </a:gradFill>
          <a:latin typeface="+mn-lt"/>
          <a:ea typeface="+mn-ea"/>
          <a:cs typeface="+mn-cs"/>
        </a:defRPr>
      </a:lvl5pPr>
      <a:lvl6pPr marL="1883108"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5492"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7875"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0258"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767" rtl="0" eaLnBrk="1" latinLnBrk="0" hangingPunct="1">
        <a:defRPr sz="1425" kern="1200">
          <a:solidFill>
            <a:schemeClr val="tx1"/>
          </a:solidFill>
          <a:latin typeface="+mn-lt"/>
          <a:ea typeface="+mn-ea"/>
          <a:cs typeface="+mn-cs"/>
        </a:defRPr>
      </a:lvl1pPr>
      <a:lvl2pPr marL="342383" algn="l" defTabSz="684767" rtl="0" eaLnBrk="1" latinLnBrk="0" hangingPunct="1">
        <a:defRPr sz="1425" kern="1200">
          <a:solidFill>
            <a:schemeClr val="tx1"/>
          </a:solidFill>
          <a:latin typeface="+mn-lt"/>
          <a:ea typeface="+mn-ea"/>
          <a:cs typeface="+mn-cs"/>
        </a:defRPr>
      </a:lvl2pPr>
      <a:lvl3pPr marL="684767" algn="l" defTabSz="684767" rtl="0" eaLnBrk="1" latinLnBrk="0" hangingPunct="1">
        <a:defRPr sz="1425" kern="1200">
          <a:solidFill>
            <a:schemeClr val="tx1"/>
          </a:solidFill>
          <a:latin typeface="+mn-lt"/>
          <a:ea typeface="+mn-ea"/>
          <a:cs typeface="+mn-cs"/>
        </a:defRPr>
      </a:lvl3pPr>
      <a:lvl4pPr marL="1027150" algn="l" defTabSz="684767" rtl="0" eaLnBrk="1" latinLnBrk="0" hangingPunct="1">
        <a:defRPr sz="1425" kern="1200">
          <a:solidFill>
            <a:schemeClr val="tx1"/>
          </a:solidFill>
          <a:latin typeface="+mn-lt"/>
          <a:ea typeface="+mn-ea"/>
          <a:cs typeface="+mn-cs"/>
        </a:defRPr>
      </a:lvl4pPr>
      <a:lvl5pPr marL="1369533" algn="l" defTabSz="684767" rtl="0" eaLnBrk="1" latinLnBrk="0" hangingPunct="1">
        <a:defRPr sz="1425" kern="1200">
          <a:solidFill>
            <a:schemeClr val="tx1"/>
          </a:solidFill>
          <a:latin typeface="+mn-lt"/>
          <a:ea typeface="+mn-ea"/>
          <a:cs typeface="+mn-cs"/>
        </a:defRPr>
      </a:lvl5pPr>
      <a:lvl6pPr marL="1711916" algn="l" defTabSz="684767" rtl="0" eaLnBrk="1" latinLnBrk="0" hangingPunct="1">
        <a:defRPr sz="1425" kern="1200">
          <a:solidFill>
            <a:schemeClr val="tx1"/>
          </a:solidFill>
          <a:latin typeface="+mn-lt"/>
          <a:ea typeface="+mn-ea"/>
          <a:cs typeface="+mn-cs"/>
        </a:defRPr>
      </a:lvl6pPr>
      <a:lvl7pPr marL="2054300" algn="l" defTabSz="684767" rtl="0" eaLnBrk="1" latinLnBrk="0" hangingPunct="1">
        <a:defRPr sz="1425" kern="1200">
          <a:solidFill>
            <a:schemeClr val="tx1"/>
          </a:solidFill>
          <a:latin typeface="+mn-lt"/>
          <a:ea typeface="+mn-ea"/>
          <a:cs typeface="+mn-cs"/>
        </a:defRPr>
      </a:lvl7pPr>
      <a:lvl8pPr marL="2396684" algn="l" defTabSz="684767" rtl="0" eaLnBrk="1" latinLnBrk="0" hangingPunct="1">
        <a:defRPr sz="1425" kern="1200">
          <a:solidFill>
            <a:schemeClr val="tx1"/>
          </a:solidFill>
          <a:latin typeface="+mn-lt"/>
          <a:ea typeface="+mn-ea"/>
          <a:cs typeface="+mn-cs"/>
        </a:defRPr>
      </a:lvl8pPr>
      <a:lvl9pPr marL="2739067" algn="l" defTabSz="684767" rtl="0" eaLnBrk="1" latinLnBrk="0" hangingPunct="1">
        <a:defRPr sz="14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7" y="171454"/>
            <a:ext cx="8363938" cy="51937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0"/>
            <a:ext cx="8363937" cy="127881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226999005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fade/>
  </p:transition>
  <p:timing>
    <p:tnLst>
      <p:par>
        <p:cTn id="1" dur="indefinite" restart="never" nodeType="tmRoot"/>
      </p:par>
    </p:tnLst>
  </p:timing>
  <p:hf sldNum="0" hdr="0" dt="0"/>
  <p:txStyles>
    <p:titleStyle>
      <a:lvl1pPr algn="l" defTabSz="684263" rtl="0" eaLnBrk="1" latinLnBrk="0" hangingPunct="1">
        <a:lnSpc>
          <a:spcPct val="90000"/>
        </a:lnSpc>
        <a:spcBef>
          <a:spcPct val="0"/>
        </a:spcBef>
        <a:buNone/>
        <a:defRPr lang="en-US" sz="3742" b="0" kern="1200" cap="none" spc="-75" baseline="0" dirty="0" smtClean="0">
          <a:ln w="3175">
            <a:noFill/>
          </a:ln>
          <a:solidFill>
            <a:schemeClr val="tx2"/>
          </a:solidFill>
          <a:effectLst/>
          <a:latin typeface="Segoe Pro Light" pitchFamily="34" charset="0"/>
          <a:ea typeface="+mn-ea"/>
          <a:cs typeface="Arial" charset="0"/>
        </a:defRPr>
      </a:lvl1pPr>
    </p:titleStyle>
    <p:bodyStyle>
      <a:lvl1pPr marL="0" indent="0" algn="l" defTabSz="684263" rtl="0" eaLnBrk="1" latinLnBrk="0" hangingPunct="1">
        <a:lnSpc>
          <a:spcPct val="90000"/>
        </a:lnSpc>
        <a:spcBef>
          <a:spcPct val="20000"/>
        </a:spcBef>
        <a:buSzPct val="90000"/>
        <a:buFont typeface="Arial" pitchFamily="34" charset="0"/>
        <a:buNone/>
        <a:defRPr sz="2993" kern="1200" spc="-75" baseline="0">
          <a:solidFill>
            <a:schemeClr val="tx2"/>
          </a:solidFill>
          <a:latin typeface="Segoe Pro Light" pitchFamily="34" charset="0"/>
          <a:ea typeface="+mn-ea"/>
          <a:cs typeface="+mn-cs"/>
        </a:defRPr>
      </a:lvl1pPr>
      <a:lvl2pPr marL="0" indent="0" algn="l" defTabSz="684263" rtl="0" eaLnBrk="1" latinLnBrk="0" hangingPunct="1">
        <a:lnSpc>
          <a:spcPct val="90000"/>
        </a:lnSpc>
        <a:spcBef>
          <a:spcPct val="20000"/>
        </a:spcBef>
        <a:buSzPct val="90000"/>
        <a:buFont typeface="Arial" pitchFamily="34" charset="0"/>
        <a:buNone/>
        <a:tabLst>
          <a:tab pos="471638" algn="l"/>
        </a:tabLst>
        <a:defRPr sz="1497" kern="1200" spc="-53" baseline="0">
          <a:solidFill>
            <a:schemeClr val="tx2"/>
          </a:solidFill>
          <a:latin typeface="Segoe Pro" pitchFamily="34" charset="0"/>
          <a:ea typeface="+mn-ea"/>
          <a:cs typeface="+mn-cs"/>
        </a:defRPr>
      </a:lvl2pPr>
      <a:lvl3pPr marL="0" indent="0" algn="l" defTabSz="684263" rtl="0" eaLnBrk="1" latinLnBrk="0" hangingPunct="1">
        <a:lnSpc>
          <a:spcPct val="90000"/>
        </a:lnSpc>
        <a:spcBef>
          <a:spcPct val="20000"/>
        </a:spcBef>
        <a:buSzPct val="90000"/>
        <a:buFont typeface="Arial" pitchFamily="34" charset="0"/>
        <a:buNone/>
        <a:tabLst/>
        <a:defRPr sz="1197" kern="1200" spc="-53" baseline="0">
          <a:solidFill>
            <a:schemeClr val="tx2"/>
          </a:solidFill>
          <a:latin typeface="Segoe Pro" pitchFamily="34" charset="0"/>
          <a:ea typeface="+mn-ea"/>
          <a:cs typeface="+mn-cs"/>
        </a:defRPr>
      </a:lvl3pPr>
      <a:lvl4pPr marL="942088" indent="0" algn="l" defTabSz="684263" rtl="0" eaLnBrk="1" latinLnBrk="0" hangingPunct="1">
        <a:lnSpc>
          <a:spcPct val="90000"/>
        </a:lnSpc>
        <a:spcBef>
          <a:spcPct val="20000"/>
        </a:spcBef>
        <a:buSzPct val="90000"/>
        <a:buFont typeface="Arial" pitchFamily="34" charset="0"/>
        <a:buNone/>
        <a:tabLst>
          <a:tab pos="684291" algn="l"/>
        </a:tabLst>
        <a:defRPr sz="1497" kern="1200">
          <a:solidFill>
            <a:schemeClr val="tx2"/>
          </a:solidFill>
          <a:latin typeface="Segoe Pro" pitchFamily="34" charset="0"/>
          <a:ea typeface="+mn-ea"/>
          <a:cs typeface="+mn-cs"/>
        </a:defRPr>
      </a:lvl4pPr>
      <a:lvl5pPr marL="1109597" indent="0" algn="l" defTabSz="684263" rtl="0" eaLnBrk="1" latinLnBrk="0" hangingPunct="1">
        <a:lnSpc>
          <a:spcPct val="90000"/>
        </a:lnSpc>
        <a:spcBef>
          <a:spcPct val="20000"/>
        </a:spcBef>
        <a:buSzPct val="90000"/>
        <a:buFont typeface="Arial" pitchFamily="34" charset="0"/>
        <a:buNone/>
        <a:defRPr sz="1497" kern="1200">
          <a:solidFill>
            <a:schemeClr val="tx2"/>
          </a:solidFill>
          <a:latin typeface="Segoe Pro" pitchFamily="34" charset="0"/>
          <a:ea typeface="+mn-ea"/>
          <a:cs typeface="+mn-cs"/>
        </a:defRPr>
      </a:lvl5pPr>
      <a:lvl6pPr marL="1881725"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6pPr>
      <a:lvl7pPr marL="2223857"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7pPr>
      <a:lvl8pPr marL="2565990"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8pPr>
      <a:lvl9pPr marL="2908122"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9pPr>
    </p:bodyStyle>
    <p:otherStyle>
      <a:defPPr>
        <a:defRPr lang="en-US"/>
      </a:defPPr>
      <a:lvl1pPr marL="0" algn="l" defTabSz="684263" rtl="0" eaLnBrk="1" latinLnBrk="0" hangingPunct="1">
        <a:defRPr sz="1347" kern="1200">
          <a:solidFill>
            <a:schemeClr val="tx1"/>
          </a:solidFill>
          <a:latin typeface="+mn-lt"/>
          <a:ea typeface="+mn-ea"/>
          <a:cs typeface="+mn-cs"/>
        </a:defRPr>
      </a:lvl1pPr>
      <a:lvl2pPr marL="342132" algn="l" defTabSz="684263" rtl="0" eaLnBrk="1" latinLnBrk="0" hangingPunct="1">
        <a:defRPr sz="1347" kern="1200">
          <a:solidFill>
            <a:schemeClr val="tx1"/>
          </a:solidFill>
          <a:latin typeface="+mn-lt"/>
          <a:ea typeface="+mn-ea"/>
          <a:cs typeface="+mn-cs"/>
        </a:defRPr>
      </a:lvl2pPr>
      <a:lvl3pPr marL="684263" algn="l" defTabSz="684263" rtl="0" eaLnBrk="1" latinLnBrk="0" hangingPunct="1">
        <a:defRPr sz="1347" kern="1200">
          <a:solidFill>
            <a:schemeClr val="tx1"/>
          </a:solidFill>
          <a:latin typeface="+mn-lt"/>
          <a:ea typeface="+mn-ea"/>
          <a:cs typeface="+mn-cs"/>
        </a:defRPr>
      </a:lvl3pPr>
      <a:lvl4pPr marL="1026396" algn="l" defTabSz="684263" rtl="0" eaLnBrk="1" latinLnBrk="0" hangingPunct="1">
        <a:defRPr sz="1347" kern="1200">
          <a:solidFill>
            <a:schemeClr val="tx1"/>
          </a:solidFill>
          <a:latin typeface="+mn-lt"/>
          <a:ea typeface="+mn-ea"/>
          <a:cs typeface="+mn-cs"/>
        </a:defRPr>
      </a:lvl4pPr>
      <a:lvl5pPr marL="1368528" algn="l" defTabSz="684263" rtl="0" eaLnBrk="1" latinLnBrk="0" hangingPunct="1">
        <a:defRPr sz="1347" kern="1200">
          <a:solidFill>
            <a:schemeClr val="tx1"/>
          </a:solidFill>
          <a:latin typeface="+mn-lt"/>
          <a:ea typeface="+mn-ea"/>
          <a:cs typeface="+mn-cs"/>
        </a:defRPr>
      </a:lvl5pPr>
      <a:lvl6pPr marL="1710660" algn="l" defTabSz="684263" rtl="0" eaLnBrk="1" latinLnBrk="0" hangingPunct="1">
        <a:defRPr sz="1347" kern="1200">
          <a:solidFill>
            <a:schemeClr val="tx1"/>
          </a:solidFill>
          <a:latin typeface="+mn-lt"/>
          <a:ea typeface="+mn-ea"/>
          <a:cs typeface="+mn-cs"/>
        </a:defRPr>
      </a:lvl6pPr>
      <a:lvl7pPr marL="2052791" algn="l" defTabSz="684263" rtl="0" eaLnBrk="1" latinLnBrk="0" hangingPunct="1">
        <a:defRPr sz="1347" kern="1200">
          <a:solidFill>
            <a:schemeClr val="tx1"/>
          </a:solidFill>
          <a:latin typeface="+mn-lt"/>
          <a:ea typeface="+mn-ea"/>
          <a:cs typeface="+mn-cs"/>
        </a:defRPr>
      </a:lvl7pPr>
      <a:lvl8pPr marL="2394923" algn="l" defTabSz="684263" rtl="0" eaLnBrk="1" latinLnBrk="0" hangingPunct="1">
        <a:defRPr sz="1347" kern="1200">
          <a:solidFill>
            <a:schemeClr val="tx1"/>
          </a:solidFill>
          <a:latin typeface="+mn-lt"/>
          <a:ea typeface="+mn-ea"/>
          <a:cs typeface="+mn-cs"/>
        </a:defRPr>
      </a:lvl8pPr>
      <a:lvl9pPr marL="2737056" algn="l" defTabSz="684263"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hyperlink" Target="http://www.projectmigrator.com/" TargetMode="External"/><Relationship Id="rId2" Type="http://schemas.openxmlformats.org/officeDocument/2006/relationships/hyperlink" Target="mailto:ppmcomms@microsoft.com"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hyperlink" Target="http://go.microsoft.com/?linkid=9812257" TargetMode="External"/><Relationship Id="rId3" Type="http://schemas.openxmlformats.org/officeDocument/2006/relationships/hyperlink" Target="http://blogs.office.com/project" TargetMode="External"/><Relationship Id="rId7" Type="http://schemas.openxmlformats.org/officeDocument/2006/relationships/hyperlink" Target="http://blogs.msdn.com/jkalis/" TargetMode="External"/><Relationship Id="rId2" Type="http://schemas.openxmlformats.org/officeDocument/2006/relationships/hyperlink" Target="http://www.microsoft.com/project" TargetMode="External"/><Relationship Id="rId1" Type="http://schemas.openxmlformats.org/officeDocument/2006/relationships/slideLayout" Target="../slideLayouts/slideLayout19.xml"/><Relationship Id="rId6" Type="http://schemas.openxmlformats.org/officeDocument/2006/relationships/hyperlink" Target="http://social.technet.microsoft.com/Forums/en-US/category/project" TargetMode="External"/><Relationship Id="rId5" Type="http://schemas.openxmlformats.org/officeDocument/2006/relationships/hyperlink" Target="http://msdn.microsoft.com/project" TargetMode="External"/><Relationship Id="rId4" Type="http://schemas.openxmlformats.org/officeDocument/2006/relationships/hyperlink" Target="http://technet.microsoft.com/projectserv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ankalis.com/photos/833143003_TNf2N-L.jpg">
            <a:hlinkClick r:id=""/>
          </p:cNvPr>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sharpenSoften amount="17000"/>
                    </a14:imgEffect>
                    <a14:imgEffect>
                      <a14:brightnessContrast bright="36000"/>
                    </a14:imgEffect>
                  </a14:imgLayer>
                </a14:imgProps>
              </a:ext>
              <a:ext uri="{28A0092B-C50C-407E-A947-70E740481C1C}">
                <a14:useLocalDpi xmlns:a14="http://schemas.microsoft.com/office/drawing/2010/main"/>
              </a:ext>
            </a:extLst>
          </a:blip>
          <a:srcRect t="7790" r="6779"/>
          <a:stretch/>
        </p:blipFill>
        <p:spPr bwMode="auto">
          <a:xfrm flipH="1">
            <a:off x="2877203" y="1094994"/>
            <a:ext cx="3116045" cy="2057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6096000" y="1276350"/>
            <a:ext cx="2113568" cy="1876044"/>
          </a:xfrm>
          <a:prstGeom prst="rect">
            <a:avLst/>
          </a:prstGeom>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lvl="0" algn="ctr"/>
            <a:r>
              <a:rPr lang="en-US" sz="2100" dirty="0">
                <a:solidFill>
                  <a:srgbClr val="FFFFFF"/>
                </a:solidFill>
              </a:rPr>
              <a:t>Jan Kalis</a:t>
            </a:r>
          </a:p>
          <a:p>
            <a:pPr lvl="0" algn="ctr"/>
            <a:endParaRPr lang="en-US" sz="1050" dirty="0">
              <a:solidFill>
                <a:srgbClr val="FFFFFF"/>
              </a:solidFill>
            </a:endParaRPr>
          </a:p>
          <a:p>
            <a:pPr lvl="0" algn="ctr"/>
            <a:r>
              <a:rPr lang="en-US" sz="1050" dirty="0">
                <a:solidFill>
                  <a:srgbClr val="FFFFFF"/>
                </a:solidFill>
              </a:rPr>
              <a:t>http://blogs.msdn.com/jkalis/</a:t>
            </a:r>
          </a:p>
          <a:p>
            <a:pPr lvl="0" algn="ctr"/>
            <a:r>
              <a:rPr lang="en-US" sz="1050" dirty="0">
                <a:solidFill>
                  <a:srgbClr val="FFFFFF"/>
                </a:solidFill>
              </a:rPr>
              <a:t>Twitter </a:t>
            </a:r>
            <a:r>
              <a:rPr lang="en-US" sz="1050" dirty="0" smtClean="0">
                <a:solidFill>
                  <a:srgbClr val="FFFFFF"/>
                </a:solidFill>
              </a:rPr>
              <a:t>@</a:t>
            </a:r>
            <a:r>
              <a:rPr lang="en-US" sz="1050" dirty="0" err="1" smtClean="0">
                <a:solidFill>
                  <a:srgbClr val="FFFFFF"/>
                </a:solidFill>
              </a:rPr>
              <a:t>MeetJKalis</a:t>
            </a:r>
            <a:endParaRPr lang="en-US" sz="1050" dirty="0">
              <a:solidFill>
                <a:srgbClr val="FFFFFF"/>
              </a:solidFill>
            </a:endParaRPr>
          </a:p>
        </p:txBody>
      </p:sp>
      <p:sp>
        <p:nvSpPr>
          <p:cNvPr id="9" name="Rectangle 8"/>
          <p:cNvSpPr/>
          <p:nvPr/>
        </p:nvSpPr>
        <p:spPr bwMode="auto">
          <a:xfrm>
            <a:off x="539029" y="1276350"/>
            <a:ext cx="2114010" cy="1876044"/>
          </a:xfrm>
          <a:prstGeom prst="rect">
            <a:avLst/>
          </a:prstGeom>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lvl="0" algn="ctr"/>
            <a:r>
              <a:rPr lang="en-US" sz="2100" dirty="0">
                <a:solidFill>
                  <a:schemeClr val="bg1"/>
                </a:solidFill>
              </a:rPr>
              <a:t>Christophe Fiessinger</a:t>
            </a:r>
          </a:p>
          <a:p>
            <a:pPr lvl="0" algn="ctr"/>
            <a:endParaRPr lang="en-US" sz="1050" dirty="0">
              <a:solidFill>
                <a:schemeClr val="bg1"/>
              </a:solidFill>
            </a:endParaRPr>
          </a:p>
          <a:p>
            <a:pPr lvl="0" algn="ctr"/>
            <a:r>
              <a:rPr lang="en-US" sz="1050" dirty="0">
                <a:solidFill>
                  <a:schemeClr val="bg1"/>
                </a:solidFill>
              </a:rPr>
              <a:t>http://</a:t>
            </a:r>
            <a:r>
              <a:rPr lang="en-US" sz="1050" dirty="0" smtClean="0">
                <a:solidFill>
                  <a:schemeClr val="bg1"/>
                </a:solidFill>
              </a:rPr>
              <a:t>blogs.msdn.com/chrisfie</a:t>
            </a:r>
            <a:r>
              <a:rPr lang="en-US" sz="1050" dirty="0">
                <a:solidFill>
                  <a:schemeClr val="bg1"/>
                </a:solidFill>
              </a:rPr>
              <a:t>/ </a:t>
            </a:r>
          </a:p>
          <a:p>
            <a:pPr lvl="0" algn="ctr"/>
            <a:r>
              <a:rPr lang="en-US" sz="1050" dirty="0">
                <a:solidFill>
                  <a:schemeClr val="bg1"/>
                </a:solidFill>
              </a:rPr>
              <a:t>Twitter @</a:t>
            </a:r>
            <a:r>
              <a:rPr lang="en-US" sz="1050" dirty="0" err="1">
                <a:solidFill>
                  <a:schemeClr val="bg1"/>
                </a:solidFill>
              </a:rPr>
              <a:t>CFiessinger</a:t>
            </a:r>
            <a:endParaRPr lang="en-US" sz="1050" dirty="0">
              <a:solidFill>
                <a:schemeClr val="bg1"/>
              </a:solidFill>
            </a:endParaRPr>
          </a:p>
        </p:txBody>
      </p:sp>
      <p:sp>
        <p:nvSpPr>
          <p:cNvPr id="10" name="Rectangle 9"/>
          <p:cNvSpPr/>
          <p:nvPr/>
        </p:nvSpPr>
        <p:spPr bwMode="auto">
          <a:xfrm>
            <a:off x="2653039" y="3325276"/>
            <a:ext cx="3442961" cy="1371600"/>
          </a:xfrm>
          <a:prstGeom prst="rect">
            <a:avLst/>
          </a:prstGeom>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a:r>
              <a:rPr lang="en-US" sz="1600" dirty="0">
                <a:solidFill>
                  <a:schemeClr val="bg1"/>
                </a:solidFill>
              </a:rPr>
              <a:t>Product Marketing Managers</a:t>
            </a:r>
          </a:p>
          <a:p>
            <a:pPr algn="ctr"/>
            <a:r>
              <a:rPr lang="en-US" sz="1600" dirty="0">
                <a:solidFill>
                  <a:schemeClr val="bg1"/>
                </a:solidFill>
              </a:rPr>
              <a:t>Microsoft </a:t>
            </a:r>
            <a:r>
              <a:rPr lang="en-US" sz="1600" dirty="0" smtClean="0">
                <a:solidFill>
                  <a:schemeClr val="bg1"/>
                </a:solidFill>
              </a:rPr>
              <a:t>SharePoint/Project/Visio</a:t>
            </a:r>
            <a:endParaRPr lang="en-US" sz="1600" dirty="0">
              <a:solidFill>
                <a:schemeClr val="bg1"/>
              </a:solidFill>
            </a:endParaRPr>
          </a:p>
          <a:p>
            <a:pPr algn="ctr"/>
            <a:endParaRPr lang="en-US" sz="1600" dirty="0">
              <a:solidFill>
                <a:schemeClr val="bg1"/>
              </a:solidFill>
            </a:endParaRPr>
          </a:p>
          <a:p>
            <a:pPr algn="ctr"/>
            <a:r>
              <a:rPr lang="en-US" sz="1600" dirty="0">
                <a:solidFill>
                  <a:schemeClr val="bg1"/>
                </a:solidFill>
              </a:rPr>
              <a:t>Microsoft Corporation</a:t>
            </a:r>
          </a:p>
        </p:txBody>
      </p:sp>
      <p:sp>
        <p:nvSpPr>
          <p:cNvPr id="2" name="Title 1"/>
          <p:cNvSpPr>
            <a:spLocks noGrp="1"/>
          </p:cNvSpPr>
          <p:nvPr>
            <p:ph type="title"/>
          </p:nvPr>
        </p:nvSpPr>
        <p:spPr/>
        <p:txBody>
          <a:bodyPr/>
          <a:lstStyle/>
          <a:p>
            <a:r>
              <a:rPr lang="en-US" smtClean="0"/>
              <a:t>Who are we?</a:t>
            </a:r>
            <a:endParaRPr lang="en-US" dirty="0"/>
          </a:p>
        </p:txBody>
      </p:sp>
    </p:spTree>
    <p:extLst>
      <p:ext uri="{BB962C8B-B14F-4D97-AF65-F5344CB8AC3E}">
        <p14:creationId xmlns:p14="http://schemas.microsoft.com/office/powerpoint/2010/main" val="24952970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71750"/>
            <a:ext cx="7772400" cy="1102519"/>
          </a:xfrm>
        </p:spPr>
        <p:txBody>
          <a:bodyPr/>
          <a:lstStyle/>
          <a:p>
            <a:r>
              <a:rPr lang="en-US" sz="3200" dirty="0"/>
              <a:t>Ignite was developed to ensure that key partners and customers can accelerate their adoption of new releases of Office, Office 365, Exchange, SharePoint, Lync, Project and Visio via Ignite events and Ignite online. </a:t>
            </a:r>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66800" y="57150"/>
            <a:ext cx="11138454" cy="1752600"/>
          </a:xfrm>
          <a:prstGeom prst="rect">
            <a:avLst/>
          </a:prstGeom>
        </p:spPr>
      </p:pic>
    </p:spTree>
    <p:extLst>
      <p:ext uri="{BB962C8B-B14F-4D97-AF65-F5344CB8AC3E}">
        <p14:creationId xmlns:p14="http://schemas.microsoft.com/office/powerpoint/2010/main" val="3866505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Project Quick Start training</a:t>
            </a:r>
            <a:endParaRPr lang="en-US" dirty="0"/>
          </a:p>
        </p:txBody>
      </p:sp>
      <p:sp>
        <p:nvSpPr>
          <p:cNvPr id="3" name="Text Placeholder 2"/>
          <p:cNvSpPr>
            <a:spLocks noGrp="1"/>
          </p:cNvSpPr>
          <p:nvPr>
            <p:ph type="body" sz="quarter" idx="10"/>
          </p:nvPr>
        </p:nvSpPr>
        <p:spPr>
          <a:xfrm>
            <a:off x="381660" y="1371599"/>
            <a:ext cx="8363938" cy="3771901"/>
          </a:xfrm>
        </p:spPr>
        <p:txBody>
          <a:bodyPr/>
          <a:lstStyle/>
          <a:p>
            <a:r>
              <a:rPr lang="en-US" dirty="0" smtClean="0"/>
              <a:t>Differential content from previous release</a:t>
            </a:r>
          </a:p>
          <a:p>
            <a:r>
              <a:rPr lang="en-US" dirty="0" smtClean="0"/>
              <a:t>Aims to cover all new areas</a:t>
            </a:r>
          </a:p>
          <a:p>
            <a:r>
              <a:rPr lang="en-US" dirty="0" smtClean="0"/>
              <a:t>Does not go very deep, but enough to give you pointers for next steps </a:t>
            </a:r>
          </a:p>
          <a:p>
            <a:r>
              <a:rPr lang="en-US" dirty="0" smtClean="0"/>
              <a:t>Other Ignite trainings available – SharePoint, Office, Office365, Lync, Exchange</a:t>
            </a:r>
          </a:p>
        </p:txBody>
      </p:sp>
    </p:spTree>
    <p:extLst>
      <p:ext uri="{BB962C8B-B14F-4D97-AF65-F5344CB8AC3E}">
        <p14:creationId xmlns:p14="http://schemas.microsoft.com/office/powerpoint/2010/main" val="413484516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265145" y="1257333"/>
            <a:ext cx="8486674" cy="2305017"/>
          </a:xfrm>
          <a:prstGeom prst="rect">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defTabSz="684767"/>
            <a:fld id="{727B4C2D-45E2-4621-8491-2995EB46A674}" type="slidenum">
              <a:rPr lang="en-US" smtClean="0">
                <a:gradFill>
                  <a:gsLst>
                    <a:gs pos="100000">
                      <a:srgbClr val="797A7D"/>
                    </a:gs>
                    <a:gs pos="0">
                      <a:srgbClr val="797A7D"/>
                    </a:gs>
                  </a:gsLst>
                  <a:lin ang="5400000" scaled="0"/>
                </a:gradFill>
              </a:rPr>
              <a:pPr defTabSz="684767"/>
              <a:t>4</a:t>
            </a:fld>
            <a:endParaRPr lang="en-US" dirty="0">
              <a:gradFill>
                <a:gsLst>
                  <a:gs pos="100000">
                    <a:srgbClr val="797A7D"/>
                  </a:gs>
                  <a:gs pos="0">
                    <a:srgbClr val="797A7D"/>
                  </a:gs>
                </a:gsLst>
                <a:lin ang="5400000" scaled="0"/>
              </a:gradFill>
            </a:endParaRPr>
          </a:p>
        </p:txBody>
      </p:sp>
      <p:grpSp>
        <p:nvGrpSpPr>
          <p:cNvPr id="5" name="Group 1"/>
          <p:cNvGrpSpPr>
            <a:grpSpLocks/>
          </p:cNvGrpSpPr>
          <p:nvPr/>
        </p:nvGrpSpPr>
        <p:grpSpPr bwMode="auto">
          <a:xfrm>
            <a:off x="685800" y="1581150"/>
            <a:ext cx="7696200" cy="1885950"/>
            <a:chOff x="26" y="-67"/>
            <a:chExt cx="808" cy="198"/>
          </a:xfrm>
        </p:grpSpPr>
        <p:sp>
          <p:nvSpPr>
            <p:cNvPr id="6" name="Rectangle 42"/>
            <p:cNvSpPr>
              <a:spLocks noChangeArrowheads="1"/>
            </p:cNvSpPr>
            <p:nvPr/>
          </p:nvSpPr>
          <p:spPr bwMode="auto">
            <a:xfrm>
              <a:off x="42" y="0"/>
              <a:ext cx="792" cy="35"/>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9" descr="July&#10;Sun 7/1/12 - Tue 7/31/12"/>
            <p:cNvSpPr>
              <a:spLocks noChangeArrowheads="1"/>
            </p:cNvSpPr>
            <p:nvPr/>
          </p:nvSpPr>
          <p:spPr bwMode="auto">
            <a:xfrm>
              <a:off x="43" y="1"/>
              <a:ext cx="92" cy="34"/>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July 2012</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0" name="Rectangle 28" descr="August&#10;Wed 8/1/12 - Fri 8/31/12"/>
            <p:cNvSpPr>
              <a:spLocks noChangeArrowheads="1"/>
            </p:cNvSpPr>
            <p:nvPr/>
          </p:nvSpPr>
          <p:spPr bwMode="auto">
            <a:xfrm>
              <a:off x="136" y="1"/>
              <a:ext cx="92" cy="34"/>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August 2012</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1" name="Rectangle 27" descr="September&#10;Sat 9/1/12 - Sun 9/30/12"/>
            <p:cNvSpPr>
              <a:spLocks noChangeArrowheads="1"/>
            </p:cNvSpPr>
            <p:nvPr/>
          </p:nvSpPr>
          <p:spPr bwMode="auto">
            <a:xfrm>
              <a:off x="229" y="1"/>
              <a:ext cx="89" cy="34"/>
            </a:xfrm>
            <a:prstGeom prst="rect">
              <a:avLst/>
            </a:prstGeom>
            <a:solidFill>
              <a:schemeClr val="accent5">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September 2012</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2" name="Rectangle 26" descr="October&#10;Mon 10/1/12 - Wed 10/31/12"/>
            <p:cNvSpPr>
              <a:spLocks noChangeArrowheads="1"/>
            </p:cNvSpPr>
            <p:nvPr/>
          </p:nvSpPr>
          <p:spPr bwMode="auto">
            <a:xfrm>
              <a:off x="319" y="1"/>
              <a:ext cx="93" cy="34"/>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October 2012</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3" name="Rectangle 25" descr="November&#10;Thu 11/1/12 - Fri 11/30/12"/>
            <p:cNvSpPr>
              <a:spLocks noChangeArrowheads="1"/>
            </p:cNvSpPr>
            <p:nvPr/>
          </p:nvSpPr>
          <p:spPr bwMode="auto">
            <a:xfrm>
              <a:off x="413" y="1"/>
              <a:ext cx="89" cy="34"/>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November 2012</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4" name="Rectangle 24" descr="December&#10;Sat 12/1/12 - Mon 12/31/12"/>
            <p:cNvSpPr>
              <a:spLocks noChangeArrowheads="1"/>
            </p:cNvSpPr>
            <p:nvPr/>
          </p:nvSpPr>
          <p:spPr bwMode="auto">
            <a:xfrm>
              <a:off x="503" y="1"/>
              <a:ext cx="92" cy="34"/>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December 2012</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6" name="Rectangle 22" descr="February&#10;Fri 2/1/13 - Thu 2/28/13"/>
            <p:cNvSpPr>
              <a:spLocks noChangeArrowheads="1"/>
            </p:cNvSpPr>
            <p:nvPr/>
          </p:nvSpPr>
          <p:spPr bwMode="auto">
            <a:xfrm>
              <a:off x="596" y="1"/>
              <a:ext cx="238" cy="34"/>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Spring 2013</a:t>
              </a:r>
              <a:r>
                <a:rPr kumimoji="0" lang="en-US" sz="600" i="0" u="none" strike="noStrike" cap="none" normalizeH="0" baseline="0" dirty="0" smtClean="0">
                  <a:ln>
                    <a:noFill/>
                  </a:ln>
                  <a:solidFill>
                    <a:schemeClr val="tx1"/>
                  </a:solidFill>
                  <a:effectLst/>
                </a:rPr>
                <a:t/>
              </a:r>
              <a:br>
                <a:rPr kumimoji="0" lang="en-US" sz="600" i="0" u="none" strike="noStrike" cap="none" normalizeH="0" baseline="0" dirty="0" smtClean="0">
                  <a:ln>
                    <a:noFill/>
                  </a:ln>
                  <a:solidFill>
                    <a:schemeClr val="tx1"/>
                  </a:solidFill>
                  <a:effectLst/>
                </a:rPr>
              </a:br>
              <a:endParaRPr kumimoji="0" lang="en-US" sz="1800" i="0" u="none" strike="noStrike" cap="none" normalizeH="0" baseline="0" dirty="0" smtClean="0">
                <a:ln>
                  <a:noFill/>
                </a:ln>
                <a:solidFill>
                  <a:schemeClr val="tx1"/>
                </a:solidFill>
                <a:effectLst/>
                <a:latin typeface="Arial" panose="020B0604020202020204" pitchFamily="34" charset="0"/>
              </a:endParaRPr>
            </a:p>
          </p:txBody>
        </p:sp>
        <p:sp>
          <p:nvSpPr>
            <p:cNvPr id="27" name="Freeform 21"/>
            <p:cNvSpPr>
              <a:spLocks noChangeArrowheads="1"/>
            </p:cNvSpPr>
            <p:nvPr/>
          </p:nvSpPr>
          <p:spPr bwMode="auto">
            <a:xfrm>
              <a:off x="266" y="34"/>
              <a:ext cx="17" cy="22"/>
            </a:xfrm>
            <a:custGeom>
              <a:avLst/>
              <a:gdLst>
                <a:gd name="T0" fmla="*/ 15 w 15"/>
                <a:gd name="T1" fmla="*/ 0 h 26"/>
                <a:gd name="T2" fmla="*/ 0 w 15"/>
                <a:gd name="T3" fmla="*/ 26 h 26"/>
              </a:gdLst>
              <a:ahLst/>
              <a:cxnLst>
                <a:cxn ang="0">
                  <a:pos x="T0" y="T1"/>
                </a:cxn>
                <a:cxn ang="0">
                  <a:pos x="T2" y="T3"/>
                </a:cxn>
              </a:cxnLst>
              <a:rect l="0" t="0" r="r" b="b"/>
              <a:pathLst>
                <a:path w="15" h="26">
                  <a:moveTo>
                    <a:pt x="15" y="0"/>
                  </a:moveTo>
                  <a:lnTo>
                    <a:pt x="0" y="26"/>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0" descr="Project Ignite SYDNEY&#10;Tue 9/18/12 - Thu 9/20/12"/>
            <p:cNvSpPr>
              <a:spLocks noChangeArrowheads="1"/>
            </p:cNvSpPr>
            <p:nvPr/>
          </p:nvSpPr>
          <p:spPr bwMode="auto">
            <a:xfrm>
              <a:off x="188" y="56"/>
              <a:ext cx="137"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Project Ignite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SYDNEY</a:t>
              </a:r>
              <a:endParaRPr kumimoji="0" lang="en-US" sz="900" b="1" i="0" u="none" strike="noStrike" cap="none" normalizeH="0" baseline="0" dirty="0" smtClean="0">
                <a:ln>
                  <a:noFill/>
                </a:ln>
                <a:effectLst/>
                <a:latin typeface="Arial" panose="020B0604020202020204" pitchFamily="34" charset="0"/>
              </a:endParaRPr>
            </a:p>
          </p:txBody>
        </p:sp>
        <p:sp>
          <p:nvSpPr>
            <p:cNvPr id="29" name="Freeform 19"/>
            <p:cNvSpPr>
              <a:spLocks noChangeArrowheads="1"/>
            </p:cNvSpPr>
            <p:nvPr/>
          </p:nvSpPr>
          <p:spPr bwMode="auto">
            <a:xfrm>
              <a:off x="325" y="-26"/>
              <a:ext cx="0" cy="26"/>
            </a:xfrm>
            <a:custGeom>
              <a:avLst/>
              <a:gdLst>
                <a:gd name="T0" fmla="*/ 26 h 26"/>
                <a:gd name="T1" fmla="*/ 0 h 26"/>
              </a:gdLst>
              <a:ahLst/>
              <a:cxnLst>
                <a:cxn ang="0">
                  <a:pos x="0" y="T0"/>
                </a:cxn>
                <a:cxn ang="0">
                  <a:pos x="0" y="T1"/>
                </a:cxn>
              </a:cxnLst>
              <a:rect l="0" t="0" r="r" b="b"/>
              <a:pathLst>
                <a:path h="26">
                  <a:moveTo>
                    <a:pt x="0" y="26"/>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8" descr="Project Ignite RESTON&#10;Tue 10/2/12 - Thu 10/4/12"/>
            <p:cNvSpPr>
              <a:spLocks noChangeArrowheads="1"/>
            </p:cNvSpPr>
            <p:nvPr/>
          </p:nvSpPr>
          <p:spPr bwMode="auto">
            <a:xfrm>
              <a:off x="257" y="-61"/>
              <a:ext cx="137"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Project Ignite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RESTON</a:t>
              </a:r>
              <a:r>
                <a:rPr kumimoji="0" lang="en-US" sz="900" b="1" i="0" u="none" strike="noStrike" cap="none" normalizeH="0" baseline="0" dirty="0" smtClean="0">
                  <a:ln>
                    <a:noFill/>
                  </a:ln>
                  <a:effectLst/>
                </a:rPr>
                <a:t/>
              </a:r>
              <a:br>
                <a:rPr kumimoji="0" lang="en-US" sz="900" b="1" i="0" u="none" strike="noStrike" cap="none" normalizeH="0" baseline="0" dirty="0" smtClean="0">
                  <a:ln>
                    <a:noFill/>
                  </a:ln>
                  <a:effectLst/>
                </a:rPr>
              </a:br>
              <a:endParaRPr kumimoji="0" lang="en-US" sz="900" b="1" i="0" u="none" strike="noStrike" cap="none" normalizeH="0" baseline="0" dirty="0" smtClean="0">
                <a:ln>
                  <a:noFill/>
                </a:ln>
                <a:effectLst/>
                <a:latin typeface="Arial" panose="020B0604020202020204" pitchFamily="34" charset="0"/>
              </a:endParaRPr>
            </a:p>
          </p:txBody>
        </p:sp>
        <p:sp>
          <p:nvSpPr>
            <p:cNvPr id="31" name="Freeform 17"/>
            <p:cNvSpPr>
              <a:spLocks noChangeArrowheads="1"/>
            </p:cNvSpPr>
            <p:nvPr/>
          </p:nvSpPr>
          <p:spPr bwMode="auto">
            <a:xfrm>
              <a:off x="346" y="34"/>
              <a:ext cx="0" cy="21"/>
            </a:xfrm>
            <a:custGeom>
              <a:avLst/>
              <a:gdLst>
                <a:gd name="T0" fmla="*/ 0 h 21"/>
                <a:gd name="T1" fmla="*/ 21 h 21"/>
              </a:gdLst>
              <a:ahLst/>
              <a:cxnLst>
                <a:cxn ang="0">
                  <a:pos x="0" y="T0"/>
                </a:cxn>
                <a:cxn ang="0">
                  <a:pos x="0" y="T1"/>
                </a:cxn>
              </a:cxnLst>
              <a:rect l="0" t="0" r="r" b="b"/>
              <a:pathLst>
                <a:path h="21">
                  <a:moveTo>
                    <a:pt x="0" y="0"/>
                  </a:moveTo>
                  <a:lnTo>
                    <a:pt x="0" y="21"/>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16" descr="Project Ignite WARSAW&#10;Tue 10/9/12 - Thu 10/11/12"/>
            <p:cNvSpPr>
              <a:spLocks noChangeArrowheads="1"/>
            </p:cNvSpPr>
            <p:nvPr/>
          </p:nvSpPr>
          <p:spPr bwMode="auto">
            <a:xfrm>
              <a:off x="274" y="56"/>
              <a:ext cx="144"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Project Ignite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WARSAW</a:t>
              </a:r>
              <a:endParaRPr kumimoji="0" lang="en-US" sz="900" b="1" i="0" u="none" strike="noStrike" cap="none" normalizeH="0" baseline="0" dirty="0" smtClean="0">
                <a:ln>
                  <a:noFill/>
                </a:ln>
                <a:effectLst/>
                <a:latin typeface="Arial" panose="020B0604020202020204" pitchFamily="34" charset="0"/>
              </a:endParaRPr>
            </a:p>
          </p:txBody>
        </p:sp>
        <p:sp>
          <p:nvSpPr>
            <p:cNvPr id="33" name="Freeform 15"/>
            <p:cNvSpPr>
              <a:spLocks noChangeArrowheads="1"/>
            </p:cNvSpPr>
            <p:nvPr/>
          </p:nvSpPr>
          <p:spPr bwMode="auto">
            <a:xfrm>
              <a:off x="443" y="-29"/>
              <a:ext cx="0" cy="29"/>
            </a:xfrm>
            <a:custGeom>
              <a:avLst/>
              <a:gdLst>
                <a:gd name="T0" fmla="*/ 0 h 29"/>
                <a:gd name="T1" fmla="*/ 29 h 29"/>
              </a:gdLst>
              <a:ahLst/>
              <a:cxnLst>
                <a:cxn ang="0">
                  <a:pos x="0" y="T0"/>
                </a:cxn>
                <a:cxn ang="0">
                  <a:pos x="0" y="T1"/>
                </a:cxn>
              </a:cxnLst>
              <a:rect l="0" t="0" r="r" b="b"/>
              <a:pathLst>
                <a:path h="29">
                  <a:moveTo>
                    <a:pt x="0" y="0"/>
                  </a:moveTo>
                  <a:lnTo>
                    <a:pt x="0" y="29"/>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14" descr="The Best of Project Ignite @ SPC12&#10;Sun 11/11/12"/>
            <p:cNvSpPr>
              <a:spLocks noChangeArrowheads="1"/>
            </p:cNvSpPr>
            <p:nvPr/>
          </p:nvSpPr>
          <p:spPr bwMode="auto">
            <a:xfrm>
              <a:off x="393" y="-61"/>
              <a:ext cx="117"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The Best of Project Ignite @ SPC12</a:t>
              </a:r>
              <a:r>
                <a:rPr kumimoji="0" lang="en-US" sz="900" b="1" i="0" u="none" strike="noStrike" cap="none" normalizeH="0" baseline="0" dirty="0" smtClean="0">
                  <a:ln>
                    <a:noFill/>
                  </a:ln>
                  <a:effectLst/>
                </a:rPr>
                <a:t/>
              </a:r>
              <a:br>
                <a:rPr kumimoji="0" lang="en-US" sz="900" b="1" i="0" u="none" strike="noStrike" cap="none" normalizeH="0" baseline="0" dirty="0" smtClean="0">
                  <a:ln>
                    <a:noFill/>
                  </a:ln>
                  <a:effectLst/>
                </a:rPr>
              </a:br>
              <a:endParaRPr kumimoji="0" lang="en-US" sz="900" b="1" i="0" u="none" strike="noStrike" cap="none" normalizeH="0" baseline="0" dirty="0" smtClean="0">
                <a:ln>
                  <a:noFill/>
                </a:ln>
                <a:effectLst/>
                <a:latin typeface="Arial" panose="020B0604020202020204" pitchFamily="34" charset="0"/>
              </a:endParaRPr>
            </a:p>
          </p:txBody>
        </p:sp>
        <p:grpSp>
          <p:nvGrpSpPr>
            <p:cNvPr id="35" name="Group 11"/>
            <p:cNvGrpSpPr>
              <a:grpSpLocks/>
            </p:cNvGrpSpPr>
            <p:nvPr/>
          </p:nvGrpSpPr>
          <p:grpSpPr bwMode="auto">
            <a:xfrm>
              <a:off x="78" y="-7"/>
              <a:ext cx="625" cy="52"/>
              <a:chOff x="0" y="-189"/>
              <a:chExt cx="3469" cy="289"/>
            </a:xfrm>
          </p:grpSpPr>
          <p:sp>
            <p:nvSpPr>
              <p:cNvPr id="48" name="Freeform 13"/>
              <p:cNvSpPr>
                <a:spLocks noChangeArrowheads="1"/>
              </p:cNvSpPr>
              <p:nvPr/>
            </p:nvSpPr>
            <p:spPr bwMode="auto">
              <a:xfrm>
                <a:off x="3369" y="-189"/>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2"/>
              <p:cNvSpPr>
                <a:spLocks noChangeArrowheads="1"/>
              </p:cNvSpPr>
              <p:nvPr/>
            </p:nvSpPr>
            <p:spPr bwMode="auto">
              <a:xfrm>
                <a:off x="3391" y="-172"/>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Freeform 10"/>
            <p:cNvSpPr>
              <a:spLocks noChangeArrowheads="1"/>
            </p:cNvSpPr>
            <p:nvPr/>
          </p:nvSpPr>
          <p:spPr bwMode="auto">
            <a:xfrm>
              <a:off x="87" y="40"/>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9" descr="Preview Ignite Recording publicly available&#10;Mon 7/16/12"/>
            <p:cNvSpPr>
              <a:spLocks noChangeArrowheads="1"/>
            </p:cNvSpPr>
            <p:nvPr/>
          </p:nvSpPr>
          <p:spPr bwMode="auto">
            <a:xfrm>
              <a:off x="26" y="60"/>
              <a:ext cx="12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Preview Ignite Recording publicly available</a:t>
              </a:r>
              <a:endParaRPr kumimoji="0" lang="en-US" sz="900" b="1" i="0" u="none" strike="noStrike" cap="none" normalizeH="0" baseline="0" dirty="0" smtClean="0">
                <a:ln>
                  <a:noFill/>
                </a:ln>
                <a:effectLst/>
                <a:latin typeface="Arial" panose="020B0604020202020204" pitchFamily="34" charset="0"/>
              </a:endParaRPr>
            </a:p>
          </p:txBody>
        </p:sp>
        <p:sp>
          <p:nvSpPr>
            <p:cNvPr id="39" name="Freeform 5"/>
            <p:cNvSpPr>
              <a:spLocks noChangeArrowheads="1"/>
            </p:cNvSpPr>
            <p:nvPr/>
          </p:nvSpPr>
          <p:spPr bwMode="auto">
            <a:xfrm flipH="1">
              <a:off x="482" y="-21"/>
              <a:ext cx="211" cy="22"/>
            </a:xfrm>
            <a:custGeom>
              <a:avLst/>
              <a:gdLst>
                <a:gd name="T0" fmla="*/ 33 h 33"/>
                <a:gd name="T1" fmla="*/ 0 h 33"/>
              </a:gdLst>
              <a:ahLst/>
              <a:cxnLst>
                <a:cxn ang="0">
                  <a:pos x="0" y="T0"/>
                </a:cxn>
                <a:cxn ang="0">
                  <a:pos x="0" y="T1"/>
                </a:cxn>
              </a:cxnLst>
              <a:rect l="0" t="0" r="r" b="b"/>
              <a:pathLst>
                <a:path h="33">
                  <a:moveTo>
                    <a:pt x="0" y="33"/>
                  </a:moveTo>
                  <a:lnTo>
                    <a:pt x="0" y="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4" descr="Project Ignite Recording Publically Available&#10;Mon 11/26/12"/>
            <p:cNvSpPr>
              <a:spLocks noChangeArrowheads="1"/>
            </p:cNvSpPr>
            <p:nvPr/>
          </p:nvSpPr>
          <p:spPr bwMode="auto">
            <a:xfrm>
              <a:off x="626" y="-67"/>
              <a:ext cx="145" cy="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effectLst/>
                  <a:latin typeface="Segoe UI" panose="020B0502040204020203" pitchFamily="34" charset="0"/>
                  <a:cs typeface="Segoe UI" panose="020B0502040204020203" pitchFamily="34" charset="0"/>
                </a:rPr>
                <a:t>Project Quick Start Training Recording Available</a:t>
              </a:r>
              <a:endParaRPr kumimoji="0" lang="en-US" sz="900" b="1" i="0" u="none" strike="noStrike" cap="none" normalizeH="0" baseline="0" dirty="0" smtClean="0">
                <a:ln>
                  <a:noFill/>
                </a:ln>
                <a:effectLst/>
                <a:latin typeface="Arial" panose="020B0604020202020204" pitchFamily="34" charset="0"/>
              </a:endParaRPr>
            </a:p>
          </p:txBody>
        </p:sp>
      </p:grpSp>
      <p:sp>
        <p:nvSpPr>
          <p:cNvPr id="49" name="Title 1"/>
          <p:cNvSpPr>
            <a:spLocks noGrp="1"/>
          </p:cNvSpPr>
          <p:nvPr>
            <p:ph type="title"/>
          </p:nvPr>
        </p:nvSpPr>
        <p:spPr/>
        <p:txBody>
          <a:bodyPr>
            <a:normAutofit fontScale="90000"/>
          </a:bodyPr>
          <a:lstStyle/>
          <a:p>
            <a:r>
              <a:rPr lang="en-US" dirty="0" smtClean="0"/>
              <a:t>Project Ignite Timeline</a:t>
            </a:r>
            <a:endParaRPr lang="en-US" dirty="0"/>
          </a:p>
        </p:txBody>
      </p:sp>
    </p:spTree>
    <p:extLst>
      <p:ext uri="{BB962C8B-B14F-4D97-AF65-F5344CB8AC3E}">
        <p14:creationId xmlns:p14="http://schemas.microsoft.com/office/powerpoint/2010/main" val="30189533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Modules</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3494426366"/>
              </p:ext>
            </p:extLst>
          </p:nvPr>
        </p:nvGraphicFramePr>
        <p:xfrm>
          <a:off x="838200" y="1123950"/>
          <a:ext cx="7162799" cy="3200400"/>
        </p:xfrm>
        <a:graphic>
          <a:graphicData uri="http://schemas.openxmlformats.org/drawingml/2006/table">
            <a:tbl>
              <a:tblPr/>
              <a:tblGrid>
                <a:gridCol w="932175"/>
                <a:gridCol w="4344289"/>
                <a:gridCol w="1886335"/>
              </a:tblGrid>
              <a:tr h="228600">
                <a:tc>
                  <a:txBody>
                    <a:bodyPr/>
                    <a:lstStyle/>
                    <a:p>
                      <a:pPr algn="ctr" fontAlgn="b"/>
                      <a:r>
                        <a:rPr lang="en-US" sz="1000" b="1" i="0" u="none" strike="noStrike" dirty="0">
                          <a:solidFill>
                            <a:srgbClr val="FFFFFF"/>
                          </a:solidFill>
                          <a:effectLst/>
                          <a:latin typeface="Calibri" panose="020F0502020204030204" pitchFamily="34" charset="0"/>
                        </a:rPr>
                        <a:t>Module</a:t>
                      </a:r>
                    </a:p>
                  </a:txBody>
                  <a:tcPr marL="3670" marR="3670" marT="3670" marB="0" anchor="b">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9BBB59"/>
                    </a:solidFill>
                  </a:tcPr>
                </a:tc>
                <a:tc>
                  <a:txBody>
                    <a:bodyPr/>
                    <a:lstStyle/>
                    <a:p>
                      <a:pPr algn="l" fontAlgn="b"/>
                      <a:r>
                        <a:rPr lang="en-US" sz="1000" b="1" i="0" u="none" strike="noStrike" dirty="0">
                          <a:solidFill>
                            <a:srgbClr val="FFFFFF"/>
                          </a:solidFill>
                          <a:effectLst/>
                          <a:latin typeface="Calibri" panose="020F0502020204030204" pitchFamily="34" charset="0"/>
                        </a:rPr>
                        <a:t>Name</a:t>
                      </a:r>
                    </a:p>
                  </a:txBody>
                  <a:tcPr marL="3670" marR="3670" marT="3670" marB="0" anchor="b">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9BBB59"/>
                    </a:solidFill>
                  </a:tcPr>
                </a:tc>
                <a:tc>
                  <a:txBody>
                    <a:bodyPr/>
                    <a:lstStyle/>
                    <a:p>
                      <a:pPr algn="l" fontAlgn="b"/>
                      <a:r>
                        <a:rPr lang="en-US" sz="1000" b="1" i="0" u="none" strike="noStrike" dirty="0">
                          <a:solidFill>
                            <a:srgbClr val="FFFFFF"/>
                          </a:solidFill>
                          <a:effectLst/>
                          <a:latin typeface="Calibri" panose="020F0502020204030204" pitchFamily="34" charset="0"/>
                        </a:rPr>
                        <a:t>Presenter</a:t>
                      </a:r>
                    </a:p>
                  </a:txBody>
                  <a:tcPr marL="3670" marR="3670" marT="3670" marB="0" anchor="b">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9BBB59"/>
                    </a:solidFill>
                  </a:tcPr>
                </a:tc>
              </a:tr>
              <a:tr h="228600">
                <a:tc>
                  <a:txBody>
                    <a:bodyPr/>
                    <a:lstStyle/>
                    <a:p>
                      <a:pPr algn="ctr" fontAlgn="ctr"/>
                      <a:r>
                        <a:rPr lang="en-US" sz="1000" b="0" i="0" u="none" strike="noStrike">
                          <a:solidFill>
                            <a:srgbClr val="000000"/>
                          </a:solidFill>
                          <a:effectLst/>
                          <a:latin typeface="Calibri" panose="020F0502020204030204" pitchFamily="34" charset="0"/>
                        </a:rPr>
                        <a:t>1</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a:solidFill>
                            <a:srgbClr val="000000"/>
                          </a:solidFill>
                          <a:effectLst/>
                          <a:latin typeface="Calibri" panose="020F0502020204030204" pitchFamily="34" charset="0"/>
                        </a:rPr>
                        <a:t>What is the New Project Quick Start Training</a:t>
                      </a: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r h="228600">
                <a:tc>
                  <a:txBody>
                    <a:bodyPr/>
                    <a:lstStyle/>
                    <a:p>
                      <a:pPr algn="ctr" fontAlgn="ctr"/>
                      <a:r>
                        <a:rPr lang="en-US" sz="1000" b="0" i="0" u="none" strike="noStrike">
                          <a:solidFill>
                            <a:srgbClr val="000000"/>
                          </a:solidFill>
                          <a:effectLst/>
                          <a:latin typeface="Calibri" panose="020F0502020204030204" pitchFamily="34" charset="0"/>
                        </a:rPr>
                        <a:t>2</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Calibri" panose="020F0502020204030204" pitchFamily="34" charset="0"/>
                        </a:rPr>
                        <a:t>What's new in Project Pro for Office365 and Sync to SharePoint Online</a:t>
                      </a: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Jan Kalis</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r>
              <a:tr h="228600">
                <a:tc>
                  <a:txBody>
                    <a:bodyPr/>
                    <a:lstStyle/>
                    <a:p>
                      <a:pPr algn="ctr" fontAlgn="ctr"/>
                      <a:r>
                        <a:rPr lang="en-US" sz="1000" b="0" i="0" u="none" strike="noStrike">
                          <a:solidFill>
                            <a:srgbClr val="000000"/>
                          </a:solidFill>
                          <a:effectLst/>
                          <a:latin typeface="Calibri" panose="020F0502020204030204" pitchFamily="34" charset="0"/>
                        </a:rPr>
                        <a:t>3</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dirty="0">
                          <a:solidFill>
                            <a:srgbClr val="000000"/>
                          </a:solidFill>
                          <a:effectLst/>
                          <a:latin typeface="Calibri" panose="020F0502020204030204" pitchFamily="34" charset="0"/>
                        </a:rPr>
                        <a:t>What's new with Microsoft's Project Portfolio Management (PPM) solution</a:t>
                      </a: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0" i="0" u="none" strike="noStrike">
                          <a:solidFill>
                            <a:srgbClr val="000000"/>
                          </a:solidFill>
                          <a:effectLst/>
                          <a:latin typeface="Calibri" panose="020F0502020204030204" pitchFamily="34" charset="0"/>
                        </a:rPr>
                        <a:t>Christophe Fiessinger</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r h="228600">
                <a:tc>
                  <a:txBody>
                    <a:bodyPr/>
                    <a:lstStyle/>
                    <a:p>
                      <a:pPr algn="ctr" fontAlgn="ctr"/>
                      <a:r>
                        <a:rPr lang="en-US" sz="1000" b="0" i="0" u="none" strike="noStrike">
                          <a:solidFill>
                            <a:srgbClr val="000000"/>
                          </a:solidFill>
                          <a:effectLst/>
                          <a:latin typeface="Calibri" panose="020F0502020204030204" pitchFamily="34" charset="0"/>
                        </a:rPr>
                        <a:t>4</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Calibri" panose="020F0502020204030204" pitchFamily="34" charset="0"/>
                        </a:rPr>
                        <a:t>Project Online Overview</a:t>
                      </a: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Christophe Fiessinger</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r>
              <a:tr h="228600">
                <a:tc>
                  <a:txBody>
                    <a:bodyPr/>
                    <a:lstStyle/>
                    <a:p>
                      <a:pPr algn="ctr" fontAlgn="ctr"/>
                      <a:r>
                        <a:rPr lang="en-US" sz="1000" b="0" i="0" u="none" strike="noStrike">
                          <a:solidFill>
                            <a:srgbClr val="000000"/>
                          </a:solidFill>
                          <a:effectLst/>
                          <a:latin typeface="Calibri" panose="020F0502020204030204" pitchFamily="34" charset="0"/>
                        </a:rPr>
                        <a:t>5</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dirty="0">
                          <a:solidFill>
                            <a:srgbClr val="000000"/>
                          </a:solidFill>
                          <a:effectLst/>
                          <a:latin typeface="Calibri" panose="020F0502020204030204" pitchFamily="34" charset="0"/>
                        </a:rPr>
                        <a:t>Business Intelligence in Microsoft Project</a:t>
                      </a: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0" i="0" u="none" strike="noStrike">
                          <a:solidFill>
                            <a:srgbClr val="000000"/>
                          </a:solidFill>
                          <a:effectLst/>
                          <a:latin typeface="Calibri" panose="020F0502020204030204" pitchFamily="34" charset="0"/>
                        </a:rPr>
                        <a:t>Jan Kalis</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r h="228600">
                <a:tc>
                  <a:txBody>
                    <a:bodyPr/>
                    <a:lstStyle/>
                    <a:p>
                      <a:pPr algn="ctr" fontAlgn="ctr"/>
                      <a:r>
                        <a:rPr lang="en-US" sz="1000" b="0" i="0" u="none" strike="noStrike">
                          <a:solidFill>
                            <a:srgbClr val="000000"/>
                          </a:solidFill>
                          <a:effectLst/>
                          <a:latin typeface="Calibri" panose="020F0502020204030204" pitchFamily="34" charset="0"/>
                        </a:rPr>
                        <a:t>6</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Calibri" panose="020F0502020204030204" pitchFamily="34" charset="0"/>
                        </a:rPr>
                        <a:t>Timesheet and </a:t>
                      </a:r>
                      <a:r>
                        <a:rPr lang="en-US" sz="1000" b="1" i="0" u="none" strike="noStrike" dirty="0" err="1" smtClean="0">
                          <a:solidFill>
                            <a:srgbClr val="000000"/>
                          </a:solidFill>
                          <a:effectLst/>
                          <a:latin typeface="Calibri" panose="020F0502020204030204" pitchFamily="34" charset="0"/>
                        </a:rPr>
                        <a:t>Statusing</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Christophe Fiessinger</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r>
              <a:tr h="228600">
                <a:tc>
                  <a:txBody>
                    <a:bodyPr/>
                    <a:lstStyle/>
                    <a:p>
                      <a:pPr algn="ctr" fontAlgn="ctr"/>
                      <a:r>
                        <a:rPr lang="en-US" sz="1000" b="0" i="0" u="none" strike="noStrike">
                          <a:solidFill>
                            <a:srgbClr val="000000"/>
                          </a:solidFill>
                          <a:effectLst/>
                          <a:latin typeface="Calibri" panose="020F0502020204030204" pitchFamily="34" charset="0"/>
                        </a:rPr>
                        <a:t>7</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dirty="0">
                          <a:solidFill>
                            <a:srgbClr val="000000"/>
                          </a:solidFill>
                          <a:effectLst/>
                          <a:latin typeface="Calibri" panose="020F0502020204030204" pitchFamily="34" charset="0"/>
                        </a:rPr>
                        <a:t>What's new for IT Professionals - part 1 - </a:t>
                      </a:r>
                      <a:r>
                        <a:rPr lang="en-US" sz="1000" b="0" i="1" u="none" strike="noStrike" dirty="0">
                          <a:solidFill>
                            <a:srgbClr val="000000"/>
                          </a:solidFill>
                          <a:effectLst/>
                          <a:latin typeface="Calibri" panose="020F0502020204030204" pitchFamily="34" charset="0"/>
                        </a:rPr>
                        <a:t>Architecture</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0" i="0" u="none" strike="noStrike">
                          <a:solidFill>
                            <a:srgbClr val="000000"/>
                          </a:solidFill>
                          <a:effectLst/>
                          <a:latin typeface="Calibri" panose="020F0502020204030204" pitchFamily="34" charset="0"/>
                        </a:rPr>
                        <a:t>Christophe Fiessinger</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r h="228600">
                <a:tc>
                  <a:txBody>
                    <a:bodyPr/>
                    <a:lstStyle/>
                    <a:p>
                      <a:pPr algn="ctr" fontAlgn="ctr"/>
                      <a:r>
                        <a:rPr lang="en-US" sz="1000" b="0" i="0" u="none" strike="noStrike">
                          <a:solidFill>
                            <a:srgbClr val="000000"/>
                          </a:solidFill>
                          <a:effectLst/>
                          <a:latin typeface="Calibri" panose="020F0502020204030204" pitchFamily="34" charset="0"/>
                        </a:rPr>
                        <a:t>8</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Calibri" panose="020F0502020204030204" pitchFamily="34" charset="0"/>
                        </a:rPr>
                        <a:t>What's new for IT Professionals - part 2 - </a:t>
                      </a:r>
                      <a:r>
                        <a:rPr lang="en-US" sz="1000" b="0" i="1" u="none" strike="noStrike" dirty="0">
                          <a:solidFill>
                            <a:srgbClr val="000000"/>
                          </a:solidFill>
                          <a:effectLst/>
                          <a:latin typeface="Calibri" panose="020F0502020204030204" pitchFamily="34" charset="0"/>
                        </a:rPr>
                        <a:t>Deployment &amp; Upgrade</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Christophe Fiessinger</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r>
              <a:tr h="228600">
                <a:tc>
                  <a:txBody>
                    <a:bodyPr/>
                    <a:lstStyle/>
                    <a:p>
                      <a:pPr algn="ctr" fontAlgn="ctr"/>
                      <a:r>
                        <a:rPr lang="en-US" sz="1000" b="0" i="0" u="none" strike="noStrike">
                          <a:solidFill>
                            <a:srgbClr val="000000"/>
                          </a:solidFill>
                          <a:effectLst/>
                          <a:latin typeface="Calibri" panose="020F0502020204030204" pitchFamily="34" charset="0"/>
                        </a:rPr>
                        <a:t>9</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dirty="0">
                          <a:solidFill>
                            <a:srgbClr val="000000"/>
                          </a:solidFill>
                          <a:effectLst/>
                          <a:latin typeface="Calibri" panose="020F0502020204030204" pitchFamily="34" charset="0"/>
                        </a:rPr>
                        <a:t>What's new for IT Professionals - part 3 - </a:t>
                      </a:r>
                      <a:r>
                        <a:rPr lang="en-US" sz="1000" b="0" i="1" u="none" strike="noStrike" dirty="0">
                          <a:solidFill>
                            <a:srgbClr val="000000"/>
                          </a:solidFill>
                          <a:effectLst/>
                          <a:latin typeface="Calibri" panose="020F0502020204030204" pitchFamily="34" charset="0"/>
                        </a:rPr>
                        <a:t>Operations</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0" i="0" u="none" strike="noStrike">
                          <a:solidFill>
                            <a:srgbClr val="000000"/>
                          </a:solidFill>
                          <a:effectLst/>
                          <a:latin typeface="Calibri" panose="020F0502020204030204" pitchFamily="34" charset="0"/>
                        </a:rPr>
                        <a:t>Christophe Fiessinger</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r h="228600">
                <a:tc>
                  <a:txBody>
                    <a:bodyPr/>
                    <a:lstStyle/>
                    <a:p>
                      <a:pPr algn="ctr" fontAlgn="ctr"/>
                      <a:r>
                        <a:rPr lang="en-US" sz="1000" b="0" i="0" u="none" strike="noStrike">
                          <a:solidFill>
                            <a:srgbClr val="000000"/>
                          </a:solidFill>
                          <a:effectLst/>
                          <a:latin typeface="Calibri" panose="020F0502020204030204" pitchFamily="34" charset="0"/>
                        </a:rPr>
                        <a:t>10</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Calibri" panose="020F0502020204030204" pitchFamily="34" charset="0"/>
                        </a:rPr>
                        <a:t>Demand </a:t>
                      </a:r>
                      <a:r>
                        <a:rPr lang="en-US" sz="1000" b="1" i="0" u="none" strike="noStrike" dirty="0" smtClean="0">
                          <a:solidFill>
                            <a:srgbClr val="000000"/>
                          </a:solidFill>
                          <a:effectLst/>
                          <a:latin typeface="Calibri" panose="020F0502020204030204" pitchFamily="34" charset="0"/>
                        </a:rPr>
                        <a:t>Management and Workflow</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Jan Kalis</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r>
              <a:tr h="228600">
                <a:tc>
                  <a:txBody>
                    <a:bodyPr/>
                    <a:lstStyle/>
                    <a:p>
                      <a:pPr algn="ctr" fontAlgn="ctr"/>
                      <a:r>
                        <a:rPr lang="en-US" sz="1000" b="0" i="0" u="none" strike="noStrike">
                          <a:solidFill>
                            <a:srgbClr val="000000"/>
                          </a:solidFill>
                          <a:effectLst/>
                          <a:latin typeface="Calibri" panose="020F0502020204030204" pitchFamily="34" charset="0"/>
                        </a:rPr>
                        <a:t>11</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dirty="0">
                          <a:solidFill>
                            <a:srgbClr val="000000"/>
                          </a:solidFill>
                          <a:effectLst/>
                          <a:latin typeface="Calibri" panose="020F0502020204030204" pitchFamily="34" charset="0"/>
                        </a:rPr>
                        <a:t>Office Store </a:t>
                      </a:r>
                      <a:r>
                        <a:rPr lang="en-US" sz="1000" b="1" i="0" u="none" strike="noStrike" dirty="0" smtClean="0">
                          <a:solidFill>
                            <a:srgbClr val="000000"/>
                          </a:solidFill>
                          <a:effectLst/>
                          <a:latin typeface="Calibri" panose="020F0502020204030204" pitchFamily="34" charset="0"/>
                        </a:rPr>
                        <a:t>Opportunity</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0" i="0" u="none" strike="noStrike">
                          <a:solidFill>
                            <a:srgbClr val="000000"/>
                          </a:solidFill>
                          <a:effectLst/>
                          <a:latin typeface="Calibri" panose="020F0502020204030204" pitchFamily="34" charset="0"/>
                        </a:rPr>
                        <a:t>Jan Kalis</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r h="228600">
                <a:tc>
                  <a:txBody>
                    <a:bodyPr/>
                    <a:lstStyle/>
                    <a:p>
                      <a:pPr algn="ctr" fontAlgn="ctr"/>
                      <a:r>
                        <a:rPr lang="en-US" sz="1000" b="0" i="0" u="none" strike="noStrike">
                          <a:solidFill>
                            <a:srgbClr val="000000"/>
                          </a:solidFill>
                          <a:effectLst/>
                          <a:latin typeface="Calibri" panose="020F0502020204030204" pitchFamily="34" charset="0"/>
                        </a:rPr>
                        <a:t>12</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Calibri" panose="020F0502020204030204" pitchFamily="34" charset="0"/>
                        </a:rPr>
                        <a:t>What's new for Developers - part 1 - </a:t>
                      </a:r>
                      <a:r>
                        <a:rPr lang="en-US" sz="1000" b="0" i="1" u="none" strike="noStrike" dirty="0">
                          <a:solidFill>
                            <a:srgbClr val="000000"/>
                          </a:solidFill>
                          <a:effectLst/>
                          <a:latin typeface="Calibri" panose="020F0502020204030204" pitchFamily="34" charset="0"/>
                        </a:rPr>
                        <a:t>Project Desktop Extensibility</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Calibri" panose="020F0502020204030204" pitchFamily="34" charset="0"/>
                        </a:rPr>
                        <a:t>Jan Kalis</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tcPr>
                </a:tc>
              </a:tr>
              <a:tr h="228600">
                <a:tc>
                  <a:txBody>
                    <a:bodyPr/>
                    <a:lstStyle/>
                    <a:p>
                      <a:pPr algn="ctr" fontAlgn="ctr"/>
                      <a:r>
                        <a:rPr lang="en-US" sz="1000" b="0" i="0" u="none" strike="noStrike">
                          <a:solidFill>
                            <a:srgbClr val="000000"/>
                          </a:solidFill>
                          <a:effectLst/>
                          <a:latin typeface="Calibri" panose="020F0502020204030204" pitchFamily="34" charset="0"/>
                        </a:rPr>
                        <a:t>13</a:t>
                      </a:r>
                    </a:p>
                  </a:txBody>
                  <a:tcPr marL="3670" marR="3670" marT="3670" marB="0" anchor="ctr">
                    <a:lnL w="6350" cap="flat" cmpd="sng" algn="ctr">
                      <a:solidFill>
                        <a:srgbClr val="C4D79B"/>
                      </a:solidFill>
                      <a:prstDash val="solid"/>
                      <a:round/>
                      <a:headEnd type="none" w="med" len="med"/>
                      <a:tailEnd type="none" w="med" len="med"/>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1" i="0" u="none" strike="noStrike" dirty="0">
                          <a:solidFill>
                            <a:srgbClr val="000000"/>
                          </a:solidFill>
                          <a:effectLst/>
                          <a:latin typeface="Calibri" panose="020F0502020204030204" pitchFamily="34" charset="0"/>
                        </a:rPr>
                        <a:t>What's new for Developers - part 2 - </a:t>
                      </a:r>
                      <a:r>
                        <a:rPr lang="en-US" sz="1000" b="0" i="1" u="none" strike="noStrike" dirty="0">
                          <a:solidFill>
                            <a:srgbClr val="000000"/>
                          </a:solidFill>
                          <a:effectLst/>
                          <a:latin typeface="Calibri" panose="020F0502020204030204" pitchFamily="34" charset="0"/>
                        </a:rPr>
                        <a:t>Project Online and Server Extensibility</a:t>
                      </a:r>
                      <a:endParaRPr lang="en-US" sz="1000" b="1" i="0" u="none" strike="noStrike" dirty="0">
                        <a:solidFill>
                          <a:srgbClr val="000000"/>
                        </a:solidFill>
                        <a:effectLst/>
                        <a:latin typeface="Calibri" panose="020F0502020204030204" pitchFamily="34" charset="0"/>
                      </a:endParaRPr>
                    </a:p>
                  </a:txBody>
                  <a:tcPr marL="3670" marR="3670" marT="3670" marB="0" anchor="ctr">
                    <a:lnL>
                      <a:noFill/>
                    </a:lnL>
                    <a:lnR>
                      <a:noFill/>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c>
                  <a:txBody>
                    <a:bodyPr/>
                    <a:lstStyle/>
                    <a:p>
                      <a:pPr algn="l" fontAlgn="ctr"/>
                      <a:r>
                        <a:rPr lang="en-US" sz="1000" b="0" i="0" u="none" strike="noStrike" dirty="0">
                          <a:solidFill>
                            <a:srgbClr val="000000"/>
                          </a:solidFill>
                          <a:effectLst/>
                          <a:latin typeface="Calibri" panose="020F0502020204030204" pitchFamily="34" charset="0"/>
                        </a:rPr>
                        <a:t>Jan Kalis</a:t>
                      </a:r>
                    </a:p>
                  </a:txBody>
                  <a:tcPr marL="3670" marR="3670" marT="3670" marB="0" anchor="ctr">
                    <a:lnL>
                      <a:noFill/>
                    </a:lnL>
                    <a:lnR w="6350" cap="flat" cmpd="sng" algn="ctr">
                      <a:solidFill>
                        <a:srgbClr val="C4D79B"/>
                      </a:solidFill>
                      <a:prstDash val="solid"/>
                      <a:round/>
                      <a:headEnd type="none" w="med" len="med"/>
                      <a:tailEnd type="none" w="med" len="med"/>
                    </a:lnR>
                    <a:lnT w="6350" cap="flat" cmpd="sng" algn="ctr">
                      <a:solidFill>
                        <a:srgbClr val="C4D79B"/>
                      </a:solidFill>
                      <a:prstDash val="solid"/>
                      <a:round/>
                      <a:headEnd type="none" w="med" len="med"/>
                      <a:tailEnd type="none" w="med" len="med"/>
                    </a:lnT>
                    <a:lnB w="6350" cap="flat" cmpd="sng" algn="ctr">
                      <a:solidFill>
                        <a:srgbClr val="C4D79B"/>
                      </a:solidFill>
                      <a:prstDash val="solid"/>
                      <a:round/>
                      <a:headEnd type="none" w="med" len="med"/>
                      <a:tailEnd type="none" w="med" len="med"/>
                    </a:lnB>
                    <a:solidFill>
                      <a:srgbClr val="EBF1DE"/>
                    </a:solidFill>
                  </a:tcPr>
                </a:tc>
              </a:tr>
            </a:tbl>
          </a:graphicData>
        </a:graphic>
      </p:graphicFrame>
    </p:spTree>
    <p:extLst>
      <p:ext uri="{BB962C8B-B14F-4D97-AF65-F5344CB8AC3E}">
        <p14:creationId xmlns:p14="http://schemas.microsoft.com/office/powerpoint/2010/main" val="50310008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Partners demoing Project…</a:t>
            </a:r>
            <a:endParaRPr lang="en-US" sz="4000" dirty="0"/>
          </a:p>
        </p:txBody>
      </p:sp>
      <p:sp>
        <p:nvSpPr>
          <p:cNvPr id="4" name="Text Placeholder 3"/>
          <p:cNvSpPr>
            <a:spLocks noGrp="1"/>
          </p:cNvSpPr>
          <p:nvPr>
            <p:ph type="body" sz="quarter" idx="10"/>
          </p:nvPr>
        </p:nvSpPr>
        <p:spPr>
          <a:xfrm>
            <a:off x="373885" y="895350"/>
            <a:ext cx="8363938" cy="1532727"/>
          </a:xfrm>
        </p:spPr>
        <p:txBody>
          <a:bodyPr/>
          <a:lstStyle/>
          <a:p>
            <a:r>
              <a:rPr lang="en-US" dirty="0" smtClean="0"/>
              <a:t>CIE/MEC (Customer Immersion Experience / Microsoft Experience Center)</a:t>
            </a:r>
          </a:p>
          <a:p>
            <a:r>
              <a:rPr lang="en-US" dirty="0" smtClean="0"/>
              <a:t>All-up Microsoft Office “Hero” Demo</a:t>
            </a:r>
          </a:p>
          <a:p>
            <a:r>
              <a:rPr lang="en-US" dirty="0" smtClean="0"/>
              <a:t>No demos just the Project Overview deck </a:t>
            </a:r>
          </a:p>
          <a:p>
            <a:r>
              <a:rPr lang="en-US" dirty="0" smtClean="0"/>
              <a:t>Full Project Demos</a:t>
            </a:r>
          </a:p>
          <a:p>
            <a:pPr lvl="1"/>
            <a:r>
              <a:rPr lang="en-US" dirty="0" smtClean="0"/>
              <a:t>Project Desktop, Project Online, Project Server</a:t>
            </a:r>
          </a:p>
          <a:p>
            <a:pPr lvl="1"/>
            <a:r>
              <a:rPr lang="en-US" dirty="0" smtClean="0"/>
              <a:t>Partners can direct questions to </a:t>
            </a:r>
            <a:r>
              <a:rPr lang="en-US" dirty="0" smtClean="0">
                <a:hlinkClick r:id="rId2"/>
              </a:rPr>
              <a:t>ppmcomms@microsoft.com</a:t>
            </a:r>
            <a:endParaRPr lang="en-US" dirty="0" smtClean="0"/>
          </a:p>
          <a:p>
            <a:pPr lvl="1"/>
            <a:r>
              <a:rPr lang="en-US" dirty="0"/>
              <a:t>Try </a:t>
            </a:r>
            <a:r>
              <a:rPr lang="en-US" dirty="0" err="1"/>
              <a:t>FluentPro</a:t>
            </a:r>
            <a:r>
              <a:rPr lang="en-US" dirty="0"/>
              <a:t> Project Migrator </a:t>
            </a:r>
            <a:r>
              <a:rPr lang="en-US" dirty="0">
                <a:hlinkClick r:id="rId3"/>
              </a:rPr>
              <a:t>http://www.projectmigrator.com/</a:t>
            </a:r>
            <a:r>
              <a:rPr lang="en-US" dirty="0"/>
              <a:t> </a:t>
            </a:r>
          </a:p>
          <a:p>
            <a:pPr lvl="1"/>
            <a:endParaRPr lang="en-US" dirty="0" smtClean="0"/>
          </a:p>
          <a:p>
            <a:endParaRPr lang="en-US" dirty="0"/>
          </a:p>
        </p:txBody>
      </p:sp>
    </p:spTree>
    <p:extLst>
      <p:ext uri="{BB962C8B-B14F-4D97-AF65-F5344CB8AC3E}">
        <p14:creationId xmlns:p14="http://schemas.microsoft.com/office/powerpoint/2010/main" val="39967951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sz="quarter" idx="10"/>
          </p:nvPr>
        </p:nvSpPr>
        <p:spPr/>
        <p:txBody>
          <a:bodyPr/>
          <a:lstStyle/>
          <a:p>
            <a:r>
              <a:rPr lang="en-US" dirty="0" smtClean="0"/>
              <a:t>Key Resources</a:t>
            </a:r>
          </a:p>
          <a:p>
            <a:pPr lvl="1"/>
            <a:r>
              <a:rPr lang="en-US" dirty="0" smtClean="0"/>
              <a:t>Product 	</a:t>
            </a:r>
            <a:r>
              <a:rPr lang="en-US" dirty="0" smtClean="0">
                <a:hlinkClick r:id="rId2"/>
              </a:rPr>
              <a:t>http://www.microsoft.com/project</a:t>
            </a:r>
            <a:r>
              <a:rPr lang="en-US" dirty="0" smtClean="0"/>
              <a:t> </a:t>
            </a:r>
          </a:p>
          <a:p>
            <a:pPr lvl="1"/>
            <a:r>
              <a:rPr lang="en-US" dirty="0" smtClean="0"/>
              <a:t>Blog	</a:t>
            </a:r>
            <a:r>
              <a:rPr lang="en-US" dirty="0" smtClean="0">
                <a:hlinkClick r:id="rId3"/>
              </a:rPr>
              <a:t>http://blogs.office.com/project</a:t>
            </a:r>
            <a:r>
              <a:rPr lang="en-US" dirty="0" smtClean="0"/>
              <a:t> </a:t>
            </a:r>
          </a:p>
          <a:p>
            <a:pPr lvl="1"/>
            <a:r>
              <a:rPr lang="en-US" dirty="0" smtClean="0"/>
              <a:t>TechNet	</a:t>
            </a:r>
            <a:r>
              <a:rPr lang="en-US" dirty="0" smtClean="0">
                <a:hlinkClick r:id="rId4"/>
              </a:rPr>
              <a:t>http://technet.microsoft.com/projectserver</a:t>
            </a:r>
            <a:r>
              <a:rPr lang="en-US" dirty="0" smtClean="0"/>
              <a:t>   </a:t>
            </a:r>
          </a:p>
          <a:p>
            <a:pPr lvl="1"/>
            <a:r>
              <a:rPr lang="en-US" dirty="0" smtClean="0"/>
              <a:t>MSDN 	</a:t>
            </a:r>
            <a:r>
              <a:rPr lang="en-US" dirty="0" smtClean="0">
                <a:hlinkClick r:id="rId5"/>
              </a:rPr>
              <a:t>http://msdn.microsoft.com/project</a:t>
            </a:r>
            <a:r>
              <a:rPr lang="en-US" dirty="0" smtClean="0"/>
              <a:t>  </a:t>
            </a:r>
          </a:p>
          <a:p>
            <a:pPr lvl="1"/>
            <a:r>
              <a:rPr lang="en-US" dirty="0" smtClean="0"/>
              <a:t>Forums	</a:t>
            </a:r>
            <a:r>
              <a:rPr lang="en-US" dirty="0" smtClean="0">
                <a:hlinkClick r:id="rId6"/>
              </a:rPr>
              <a:t>http://social.technet.microsoft.com/Forums/en-US/category/project</a:t>
            </a:r>
            <a:r>
              <a:rPr lang="en-US" dirty="0" smtClean="0"/>
              <a:t>  </a:t>
            </a:r>
          </a:p>
          <a:p>
            <a:r>
              <a:rPr lang="en-US" dirty="0" smtClean="0"/>
              <a:t>Resources for Partners</a:t>
            </a:r>
          </a:p>
          <a:p>
            <a:pPr lvl="1"/>
            <a:r>
              <a:rPr lang="en-US" dirty="0" smtClean="0"/>
              <a:t>Follow the Project Partner Blog </a:t>
            </a:r>
            <a:r>
              <a:rPr lang="en-US" dirty="0" smtClean="0">
                <a:hlinkClick r:id="rId7"/>
              </a:rPr>
              <a:t>http://blogs.msdn.com/jkalis/</a:t>
            </a:r>
            <a:r>
              <a:rPr lang="en-US" dirty="0" smtClean="0"/>
              <a:t> </a:t>
            </a:r>
          </a:p>
          <a:p>
            <a:pPr lvl="1"/>
            <a:r>
              <a:rPr lang="en-US" dirty="0" smtClean="0"/>
              <a:t>PPM at the Microsoft Partner Network </a:t>
            </a:r>
            <a:r>
              <a:rPr lang="en-US" dirty="0" smtClean="0">
                <a:hlinkClick r:id="rId8"/>
              </a:rPr>
              <a:t>http://go.microsoft.com/?linkid=9812257</a:t>
            </a:r>
            <a:r>
              <a:rPr lang="en-US" dirty="0" smtClean="0"/>
              <a:t> </a:t>
            </a:r>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403825186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400972" y="4718963"/>
            <a:ext cx="8361263" cy="24198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4066" eaLnBrk="0" hangingPunct="0"/>
            <a:r>
              <a:rPr lang="en-US" sz="524"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684066" eaLnBrk="0" hangingPunct="0"/>
            <a:r>
              <a:rPr lang="en-US" sz="524"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854" y="1389705"/>
            <a:ext cx="4791466" cy="1762510"/>
          </a:xfrm>
          <a:prstGeom prst="rect">
            <a:avLst/>
          </a:prstGeom>
        </p:spPr>
      </p:pic>
    </p:spTree>
    <p:extLst>
      <p:ext uri="{BB962C8B-B14F-4D97-AF65-F5344CB8AC3E}">
        <p14:creationId xmlns:p14="http://schemas.microsoft.com/office/powerpoint/2010/main" val="272718509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gnitePresentatio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ptx" id="{5F8A6B68-C1FF-4A16-B898-A51D66F715A9}" vid="{276FBFC7-E55A-448B-B57F-EB7921DAC2F6}"/>
    </a:ext>
  </a:extLst>
</a:theme>
</file>

<file path=ppt/theme/theme3.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F9FEDD-0144-4FFE-BE02-6CB312C52C63}"/>
</file>

<file path=customXml/itemProps2.xml><?xml version="1.0" encoding="utf-8"?>
<ds:datastoreItem xmlns:ds="http://schemas.openxmlformats.org/officeDocument/2006/customXml" ds:itemID="{4CCBDF78-3843-4A9A-987C-C5EEC316BD1A}"/>
</file>

<file path=customXml/itemProps3.xml><?xml version="1.0" encoding="utf-8"?>
<ds:datastoreItem xmlns:ds="http://schemas.openxmlformats.org/officeDocument/2006/customXml" ds:itemID="{F9AFD8D5-0A23-4778-BD28-18638C46C784}"/>
</file>

<file path=docProps/app.xml><?xml version="1.0" encoding="utf-8"?>
<Properties xmlns="http://schemas.openxmlformats.org/officeDocument/2006/extended-properties" xmlns:vt="http://schemas.openxmlformats.org/officeDocument/2006/docPropsVTypes">
  <Template>IgnitePresentationTemplate</Template>
  <TotalTime>0</TotalTime>
  <Words>585</Words>
  <Application>Microsoft Office PowerPoint</Application>
  <PresentationFormat>On-screen Show (16:9)</PresentationFormat>
  <Paragraphs>104</Paragraphs>
  <Slides>8</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Calibri</vt:lpstr>
      <vt:lpstr>Consolas</vt:lpstr>
      <vt:lpstr>Segoe Pro</vt:lpstr>
      <vt:lpstr>Segoe Pro Light</vt:lpstr>
      <vt:lpstr>Segoe Semibold</vt:lpstr>
      <vt:lpstr>Segoe UI</vt:lpstr>
      <vt:lpstr>Segoe UI Light</vt:lpstr>
      <vt:lpstr>Wingdings</vt:lpstr>
      <vt:lpstr>IgnitePresentationTemplate</vt:lpstr>
      <vt:lpstr>Project Template 2012 - White Background</vt:lpstr>
      <vt:lpstr>Metro Template Light 16x9</vt:lpstr>
      <vt:lpstr>Who are we?</vt:lpstr>
      <vt:lpstr>Ignite was developed to ensure that key partners and customers can accelerate their adoption of new releases of Office, Office 365, Exchange, SharePoint, Lync, Project and Visio via Ignite events and Ignite online. </vt:lpstr>
      <vt:lpstr>Understanding the Project Quick Start training</vt:lpstr>
      <vt:lpstr>Project Ignite Timeline</vt:lpstr>
      <vt:lpstr>Modules</vt:lpstr>
      <vt:lpstr>Partners demoing Project…</vt:lpstr>
      <vt:lpstr>Next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2012-12-17T22:12:52Z</dcterms:created>
  <dcterms:modified xsi:type="dcterms:W3CDTF">2012-12-17T22:13:05Z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