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6.xml" ContentType="application/vnd.openxmlformats-officedocument.presentationml.slideLayout+xml"/>
  <Override PartName="/ppt/slideLayouts/slideLayout28.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4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 id="2147483688" r:id="rId2"/>
    <p:sldMasterId id="2147483710" r:id="rId3"/>
  </p:sldMasterIdLst>
  <p:notesMasterIdLst>
    <p:notesMasterId r:id="rId12"/>
  </p:notesMasterIdLst>
  <p:sldIdLst>
    <p:sldId id="303" r:id="rId4"/>
    <p:sldId id="305" r:id="rId5"/>
    <p:sldId id="299" r:id="rId6"/>
    <p:sldId id="300" r:id="rId7"/>
    <p:sldId id="304" r:id="rId8"/>
    <p:sldId id="275" r:id="rId9"/>
    <p:sldId id="308" r:id="rId10"/>
    <p:sldId id="307"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p:cViewPr varScale="1">
        <p:scale>
          <a:sx n="98" d="100"/>
          <a:sy n="98" d="100"/>
        </p:scale>
        <p:origin x="396"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895D-B733-4653-B2A7-4E3FCC299DA9}" type="datetimeFigureOut">
              <a:rPr lang="en-US" smtClean="0"/>
              <a:t>12/17/2012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BEBCA-B421-4A37-BE14-97AE61DE273C}" type="slidenum">
              <a:rPr lang="en-US" smtClean="0"/>
              <a:t>‹#›</a:t>
            </a:fld>
            <a:endParaRPr lang="en-US"/>
          </a:p>
        </p:txBody>
      </p:sp>
    </p:spTree>
    <p:extLst>
      <p:ext uri="{BB962C8B-B14F-4D97-AF65-F5344CB8AC3E}">
        <p14:creationId xmlns:p14="http://schemas.microsoft.com/office/powerpoint/2010/main" val="424563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1505BD5-07C7-4FB6-AFBC-1B7B235D23A5}" type="datetime1">
              <a:rPr lang="en-US" smtClean="0"/>
              <a:t>12/17/2012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3747002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03321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Date Placeholder 3"/>
          <p:cNvSpPr>
            <a:spLocks noGrp="1"/>
          </p:cNvSpPr>
          <p:nvPr>
            <p:ph type="dt" idx="10"/>
          </p:nvPr>
        </p:nvSpPr>
        <p:spPr/>
        <p:txBody>
          <a:bodyPr/>
          <a:lstStyle/>
          <a:p>
            <a:fld id="{40E81034-F825-4F90-A6E2-5E7506729C56}" type="datetime1">
              <a:rPr lang="en-US" smtClean="0">
                <a:solidFill>
                  <a:prstClr val="black"/>
                </a:solidFill>
              </a:rPr>
              <a:pPr/>
              <a:t>12/17/2012</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Office365</a:t>
            </a:r>
            <a:endParaRPr lang="en-US" dirty="0">
              <a:solidFill>
                <a:prstClr val="black"/>
              </a:solidFill>
            </a:endParaRPr>
          </a:p>
        </p:txBody>
      </p:sp>
      <p:sp>
        <p:nvSpPr>
          <p:cNvPr id="7" name="Footer Placeholder 6"/>
          <p:cNvSpPr>
            <a:spLocks noGrp="1"/>
          </p:cNvSpPr>
          <p:nvPr>
            <p:ph type="ftr" sz="quarter" idx="13"/>
          </p:nvPr>
        </p:nvSpPr>
        <p:spPr/>
        <p:txBody>
          <a:bodyPr/>
          <a:lstStyle/>
          <a:p>
            <a:pPr marL="231762" defTabSz="91404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6755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4073419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12/17/2012 2:13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66242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3" y="1582157"/>
            <a:ext cx="7680340" cy="747897"/>
          </a:xfrm>
        </p:spPr>
        <p:txBody>
          <a:bodyPr anchor="b" anchorCtr="0"/>
          <a:lstStyle>
            <a:lvl1pPr>
              <a:spcBef>
                <a:spcPts val="900"/>
              </a:spcBef>
              <a:defRPr sz="5400"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3" y="2569370"/>
            <a:ext cx="7680340" cy="373949"/>
          </a:xfrm>
        </p:spPr>
        <p:txBody>
          <a:bodyPr>
            <a:noAutofit/>
          </a:bodyPr>
          <a:lstStyle>
            <a:lvl1pPr marL="0" indent="0">
              <a:spcBef>
                <a:spcPts val="90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6144539" y="3503716"/>
            <a:ext cx="2916948" cy="154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058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7" y="1085851"/>
            <a:ext cx="1828799" cy="1246495"/>
          </a:xfrm>
          <a:prstGeom prst="rect">
            <a:avLst/>
          </a:prstGeom>
        </p:spPr>
        <p:txBody>
          <a:bodyPr>
            <a:noAutofit/>
          </a:bodyPr>
          <a:lstStyle>
            <a:lvl1pPr marL="0" indent="0">
              <a:spcBef>
                <a:spcPts val="900"/>
              </a:spcBef>
              <a:buNone/>
              <a:defRPr sz="3000" b="0" cap="none" baseline="0">
                <a:solidFill>
                  <a:srgbClr val="009E49"/>
                </a:soli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2632245" y="1253455"/>
            <a:ext cx="6124703"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23994192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085851"/>
            <a:ext cx="4076211" cy="1246495"/>
          </a:xfrm>
          <a:prstGeom prst="rect">
            <a:avLst/>
          </a:prstGeom>
        </p:spPr>
        <p:txBody>
          <a:bodyPr>
            <a:noAutofit/>
          </a:bodyPr>
          <a:lstStyle>
            <a:lvl1pPr marL="0" indent="0">
              <a:spcBef>
                <a:spcPts val="900"/>
              </a:spcBef>
              <a:buNone/>
              <a:defRPr sz="3000" b="0" cap="none" baseline="0">
                <a:solidFill>
                  <a:srgbClr val="009E49"/>
                </a:soli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30"/>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5292336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8573"/>
            <a:ext cx="4486252" cy="51435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085851"/>
            <a:ext cx="4076211" cy="883832"/>
          </a:xfrm>
          <a:prstGeom prst="rect">
            <a:avLst/>
          </a:prstGeom>
        </p:spPr>
        <p:txBody>
          <a:bodyPr>
            <a:noAutofit/>
          </a:bodyPr>
          <a:lstStyle>
            <a:lvl1pPr marL="0" indent="0">
              <a:spcBef>
                <a:spcPts val="900"/>
              </a:spcBef>
              <a:buNone/>
              <a:defRPr sz="3000" b="0" cap="none" baseline="0">
                <a:solidFill>
                  <a:srgbClr val="009E49"/>
                </a:soli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390628" y="2051240"/>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64934158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085851"/>
            <a:ext cx="4076211" cy="883832"/>
          </a:xfrm>
          <a:prstGeom prst="rect">
            <a:avLst/>
          </a:prstGeom>
        </p:spPr>
        <p:txBody>
          <a:bodyPr>
            <a:noAutofit/>
          </a:bodyPr>
          <a:lstStyle>
            <a:lvl1pPr marL="0" indent="0">
              <a:spcBef>
                <a:spcPts val="900"/>
              </a:spcBef>
              <a:buNone/>
              <a:defRPr sz="3000" b="0" cap="none" baseline="0">
                <a:solidFill>
                  <a:srgbClr val="009E49"/>
                </a:soli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40"/>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0078011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4" y="0"/>
            <a:ext cx="4491017"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72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spcBef>
                <a:spcPts val="900"/>
              </a:spcBef>
              <a:buNone/>
              <a:defRPr sz="3000" b="0" cap="none" baseline="0">
                <a:gradFill>
                  <a:gsLst>
                    <a:gs pos="100000">
                      <a:schemeClr val="bg1"/>
                    </a:gs>
                    <a:gs pos="0">
                      <a:schemeClr val="bg1"/>
                    </a:gs>
                  </a:gsLst>
                  <a:lin ang="5400000" scaled="0"/>
                </a:gra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30"/>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8" name="TextBox 7"/>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5248648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72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085851"/>
            <a:ext cx="4076211" cy="883832"/>
          </a:xfrm>
          <a:prstGeom prst="rect">
            <a:avLst/>
          </a:prstGeom>
        </p:spPr>
        <p:txBody>
          <a:bodyPr>
            <a:noAutofit/>
          </a:bodyPr>
          <a:lstStyle>
            <a:lvl1pPr marL="0" indent="0">
              <a:spcBef>
                <a:spcPts val="900"/>
              </a:spcBef>
              <a:buNone/>
              <a:defRPr sz="3000" b="0" cap="none" baseline="0">
                <a:gradFill>
                  <a:gsLst>
                    <a:gs pos="100000">
                      <a:schemeClr val="bg1"/>
                    </a:gs>
                    <a:gs pos="0">
                      <a:schemeClr val="bg1"/>
                    </a:gs>
                  </a:gsLst>
                  <a:lin ang="5400000" scaled="0"/>
                </a:gra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40"/>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0" name="TextBox 9"/>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3949611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72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085851"/>
            <a:ext cx="4076211" cy="883832"/>
          </a:xfrm>
          <a:prstGeom prst="rect">
            <a:avLst/>
          </a:prstGeom>
        </p:spPr>
        <p:txBody>
          <a:bodyPr>
            <a:noAutofit/>
          </a:bodyPr>
          <a:lstStyle>
            <a:lvl1pPr marL="0" indent="0">
              <a:spcBef>
                <a:spcPts val="900"/>
              </a:spcBef>
              <a:buNone/>
              <a:defRPr sz="3000" b="0" cap="none" baseline="0">
                <a:gradFill>
                  <a:gsLst>
                    <a:gs pos="100000">
                      <a:schemeClr val="bg1"/>
                    </a:gs>
                    <a:gs pos="0">
                      <a:schemeClr val="bg1"/>
                    </a:gs>
                  </a:gsLst>
                  <a:lin ang="5400000" scaled="0"/>
                </a:gra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40"/>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42808888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72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spcBef>
                <a:spcPts val="900"/>
              </a:spcBef>
              <a:buNone/>
              <a:defRPr sz="4800">
                <a:gradFill>
                  <a:gsLst>
                    <a:gs pos="100000">
                      <a:schemeClr val="bg1"/>
                    </a:gs>
                    <a:gs pos="0">
                      <a:schemeClr val="bg1"/>
                    </a:gs>
                  </a:gsLst>
                  <a:lin ang="5400000" scaled="0"/>
                </a:gradFill>
                <a:latin typeface="+mj-lt"/>
              </a:defRPr>
            </a:lvl1pPr>
            <a:lvl2pPr>
              <a:defRPr sz="48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spcBef>
                <a:spcPts val="900"/>
              </a:spcBef>
              <a:buNone/>
              <a:defRPr sz="2700">
                <a:gradFill>
                  <a:gsLst>
                    <a:gs pos="100000">
                      <a:schemeClr val="bg1"/>
                    </a:gs>
                    <a:gs pos="0">
                      <a:schemeClr val="bg1"/>
                    </a:gs>
                  </a:gsLst>
                  <a:lin ang="5400000" scaled="0"/>
                </a:gradFill>
                <a:latin typeface="+mj-lt"/>
              </a:defRPr>
            </a:lvl1pPr>
            <a:lvl2pPr>
              <a:defRPr sz="4800">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4450452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6" name="TextBox 5"/>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12726532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75071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spcBef>
                <a:spcPts val="900"/>
              </a:spcBef>
              <a:defRPr sz="6600"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7972595" y="4533631"/>
            <a:ext cx="1122535" cy="60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4093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866956"/>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42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1" y="1085850"/>
            <a:ext cx="8366320" cy="1491178"/>
          </a:xfrm>
        </p:spPr>
        <p:txBody>
          <a:bodyPr/>
          <a:lstStyle>
            <a:lvl1pPr marL="0" indent="0">
              <a:lnSpc>
                <a:spcPct val="90000"/>
              </a:lnSpc>
              <a:spcBef>
                <a:spcPts val="900"/>
              </a:spcBef>
              <a:buNone/>
              <a:defRPr sz="2400">
                <a:gradFill>
                  <a:gsLst>
                    <a:gs pos="1250">
                      <a:srgbClr val="000000"/>
                    </a:gs>
                    <a:gs pos="100000">
                      <a:srgbClr val="000000"/>
                    </a:gs>
                  </a:gsLst>
                  <a:lin ang="5400000" scaled="0"/>
                </a:gradFill>
                <a:latin typeface="Consolas" pitchFamily="49" charset="0"/>
                <a:cs typeface="Consolas" pitchFamily="49" charset="0"/>
              </a:defRPr>
            </a:lvl1pPr>
            <a:lvl2pPr marL="254420" indent="0">
              <a:lnSpc>
                <a:spcPct val="90000"/>
              </a:lnSpc>
              <a:spcBef>
                <a:spcPts val="900"/>
              </a:spcBef>
              <a:buNone/>
              <a:defRPr>
                <a:gradFill>
                  <a:gsLst>
                    <a:gs pos="1250">
                      <a:srgbClr val="000000"/>
                    </a:gs>
                    <a:gs pos="100000">
                      <a:srgbClr val="000000"/>
                    </a:gs>
                  </a:gsLst>
                  <a:lin ang="5400000" scaled="0"/>
                </a:gradFill>
                <a:latin typeface="Consolas" pitchFamily="49" charset="0"/>
                <a:cs typeface="Consolas" pitchFamily="49" charset="0"/>
              </a:defRPr>
            </a:lvl2pPr>
            <a:lvl3pPr marL="429185" indent="0">
              <a:lnSpc>
                <a:spcPct val="90000"/>
              </a:lnSpc>
              <a:spcBef>
                <a:spcPts val="900"/>
              </a:spcBef>
              <a:buNone/>
              <a:defRPr>
                <a:gradFill>
                  <a:gsLst>
                    <a:gs pos="1250">
                      <a:srgbClr val="000000"/>
                    </a:gs>
                    <a:gs pos="100000">
                      <a:srgbClr val="000000"/>
                    </a:gs>
                  </a:gsLst>
                  <a:lin ang="5400000" scaled="0"/>
                </a:gradFill>
                <a:latin typeface="Consolas" pitchFamily="49" charset="0"/>
                <a:cs typeface="Consolas" pitchFamily="49" charset="0"/>
              </a:defRPr>
            </a:lvl3pPr>
            <a:lvl4pPr marL="598007" indent="0">
              <a:lnSpc>
                <a:spcPct val="90000"/>
              </a:lnSpc>
              <a:spcBef>
                <a:spcPts val="900"/>
              </a:spcBef>
              <a:buNone/>
              <a:defRPr>
                <a:gradFill>
                  <a:gsLst>
                    <a:gs pos="1250">
                      <a:srgbClr val="000000"/>
                    </a:gs>
                    <a:gs pos="100000">
                      <a:srgbClr val="000000"/>
                    </a:gs>
                  </a:gsLst>
                  <a:lin ang="5400000" scaled="0"/>
                </a:gradFill>
                <a:latin typeface="Consolas" pitchFamily="49" charset="0"/>
                <a:cs typeface="Consolas" pitchFamily="49" charset="0"/>
              </a:defRPr>
            </a:lvl4pPr>
            <a:lvl5pPr marL="771583" indent="0">
              <a:lnSpc>
                <a:spcPct val="90000"/>
              </a:lnSpc>
              <a:spcBef>
                <a:spcPts val="9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01372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0"/>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6798" indent="-256798">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0795" indent="-213998">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4794" indent="-213998">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5992" indent="-171199">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7191" indent="-171199">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421631910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spcBef>
                <a:spcPts val="900"/>
              </a:spcBef>
              <a:buNone/>
              <a:defRPr sz="4800">
                <a:solidFill>
                  <a:schemeClr val="tx2"/>
                </a:solidFill>
                <a:latin typeface="+mj-lt"/>
              </a:defRPr>
            </a:lvl1pPr>
            <a:lvl2pPr>
              <a:defRPr sz="48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spcBef>
                <a:spcPts val="900"/>
              </a:spcBef>
              <a:buNone/>
              <a:defRPr sz="2700">
                <a:gradFill>
                  <a:gsLst>
                    <a:gs pos="100000">
                      <a:schemeClr val="bg2"/>
                    </a:gs>
                    <a:gs pos="0">
                      <a:schemeClr val="bg2"/>
                    </a:gs>
                  </a:gsLst>
                  <a:lin ang="5400000" scaled="0"/>
                </a:gradFill>
                <a:latin typeface="+mj-lt"/>
              </a:defRPr>
            </a:lvl1pPr>
            <a:lvl2pPr>
              <a:defRPr sz="4800">
                <a:solidFill>
                  <a:schemeClr val="tx2"/>
                </a:solidFill>
                <a:latin typeface="+mn-lt"/>
              </a:defRPr>
            </a:lvl2pPr>
          </a:lstStyle>
          <a:p>
            <a:pPr lvl="0"/>
            <a:r>
              <a:rPr lang="en-US" dirty="0" smtClean="0"/>
              <a:t>Click to edit Master text styles</a:t>
            </a:r>
          </a:p>
        </p:txBody>
      </p:sp>
      <p:sp>
        <p:nvSpPr>
          <p:cNvPr id="6" name="TextBox 5"/>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67608498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085850"/>
            <a:ext cx="8363937" cy="174971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Box 8"/>
          <p:cNvSpPr txBox="1"/>
          <p:nvPr userDrawn="1"/>
        </p:nvSpPr>
        <p:spPr>
          <a:xfrm>
            <a:off x="3142506" y="4936556"/>
            <a:ext cx="2858988" cy="121252"/>
          </a:xfrm>
          <a:prstGeom prst="rect">
            <a:avLst/>
          </a:prstGeom>
          <a:noFill/>
        </p:spPr>
        <p:txBody>
          <a:bodyPr wrap="none" lIns="0" tIns="0" rIns="0" bIns="0" rtlCol="0" anchor="ctr">
            <a:spAutoFit/>
          </a:bodyPr>
          <a:lstStyle/>
          <a:p>
            <a:pPr algn="ctr"/>
            <a:r>
              <a:rPr lang="en-US" sz="788" b="0" spc="113"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634478303"/>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3" y="1582157"/>
            <a:ext cx="7680340" cy="747897"/>
          </a:xfrm>
        </p:spPr>
        <p:txBody>
          <a:bodyPr anchor="b" anchorCtr="0"/>
          <a:lstStyle>
            <a:lvl1pPr>
              <a:spcBef>
                <a:spcPts val="900"/>
              </a:spcBef>
              <a:defRPr sz="5400"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3" y="2569370"/>
            <a:ext cx="7680340" cy="373949"/>
          </a:xfrm>
        </p:spPr>
        <p:txBody>
          <a:bodyPr>
            <a:noAutofit/>
          </a:bodyPr>
          <a:lstStyle>
            <a:lvl1pPr marL="0" indent="0">
              <a:spcBef>
                <a:spcPts val="90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6144539" y="3503716"/>
            <a:ext cx="2916948" cy="154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3597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spcBef>
                <a:spcPts val="900"/>
              </a:spcBef>
              <a:defRPr sz="6600"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7972595" y="4533631"/>
            <a:ext cx="1122535" cy="60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4229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900"/>
              </a:spcBef>
              <a:buNone/>
              <a:defRPr lang="en-US" sz="2700" kern="1200" spc="-53" baseline="0" dirty="0">
                <a:gradFill>
                  <a:gsLst>
                    <a:gs pos="2083">
                      <a:schemeClr val="bg2"/>
                    </a:gs>
                    <a:gs pos="99000">
                      <a:schemeClr val="bg2"/>
                    </a:gs>
                  </a:gsLst>
                  <a:lin ang="5400000" scaled="0"/>
                </a:gradFill>
                <a:latin typeface="+mj-lt"/>
                <a:ea typeface="+mn-ea"/>
                <a:cs typeface="+mn-cs"/>
              </a:defRPr>
            </a:lvl1pPr>
            <a:lvl2pPr marL="342383" indent="0" algn="ctr">
              <a:buNone/>
              <a:defRPr>
                <a:solidFill>
                  <a:schemeClr val="tx1">
                    <a:tint val="75000"/>
                  </a:schemeClr>
                </a:solidFill>
              </a:defRPr>
            </a:lvl2pPr>
            <a:lvl3pPr marL="684767" indent="0" algn="ctr">
              <a:buNone/>
              <a:defRPr>
                <a:solidFill>
                  <a:schemeClr val="tx1">
                    <a:tint val="75000"/>
                  </a:schemeClr>
                </a:solidFill>
              </a:defRPr>
            </a:lvl3pPr>
            <a:lvl4pPr marL="1027150" indent="0" algn="ctr">
              <a:buNone/>
              <a:defRPr>
                <a:solidFill>
                  <a:schemeClr val="tx1">
                    <a:tint val="75000"/>
                  </a:schemeClr>
                </a:solidFill>
              </a:defRPr>
            </a:lvl4pPr>
            <a:lvl5pPr marL="1369533" indent="0" algn="ctr">
              <a:buNone/>
              <a:defRPr>
                <a:solidFill>
                  <a:schemeClr val="tx1">
                    <a:tint val="75000"/>
                  </a:schemeClr>
                </a:solidFill>
              </a:defRPr>
            </a:lvl5pPr>
            <a:lvl6pPr marL="1711916" indent="0" algn="ctr">
              <a:buNone/>
              <a:defRPr>
                <a:solidFill>
                  <a:schemeClr val="tx1">
                    <a:tint val="75000"/>
                  </a:schemeClr>
                </a:solidFill>
              </a:defRPr>
            </a:lvl6pPr>
            <a:lvl7pPr marL="2054300" indent="0" algn="ctr">
              <a:buNone/>
              <a:defRPr>
                <a:solidFill>
                  <a:schemeClr val="tx1">
                    <a:tint val="75000"/>
                  </a:schemeClr>
                </a:solidFill>
              </a:defRPr>
            </a:lvl7pPr>
            <a:lvl8pPr marL="2396684" indent="0" algn="ctr">
              <a:buNone/>
              <a:defRPr>
                <a:solidFill>
                  <a:schemeClr val="tx1">
                    <a:tint val="75000"/>
                  </a:schemeClr>
                </a:solidFill>
              </a:defRPr>
            </a:lvl8pPr>
            <a:lvl9pPr marL="2739067" indent="0" algn="ctr">
              <a:buNone/>
              <a:defRPr>
                <a:solidFill>
                  <a:schemeClr val="tx1">
                    <a:tint val="75000"/>
                  </a:schemeClr>
                </a:solidFill>
              </a:defRPr>
            </a:lvl9pPr>
          </a:lstStyle>
          <a:p>
            <a:pPr marL="0" marR="0" lvl="0" indent="0" algn="l" defTabSz="684767"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730044"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900"/>
              </a:spcBef>
              <a:buFont typeface="Arial" pitchFamily="34" charset="0"/>
              <a:buNone/>
              <a:defRPr lang="en-US" sz="7200" b="0" kern="1200" cap="none" spc="-2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spcBef>
                <a:spcPts val="900"/>
              </a:spcBef>
              <a:buNone/>
              <a:defRPr sz="5025" spc="-113"/>
            </a:lvl1pPr>
          </a:lstStyle>
          <a:p>
            <a:pPr lvl="0"/>
            <a:r>
              <a:rPr lang="en-US" dirty="0" smtClean="0"/>
              <a:t>Click to edit Master text styles</a:t>
            </a:r>
          </a:p>
        </p:txBody>
      </p:sp>
    </p:spTree>
    <p:extLst>
      <p:ext uri="{BB962C8B-B14F-4D97-AF65-F5344CB8AC3E}">
        <p14:creationId xmlns:p14="http://schemas.microsoft.com/office/powerpoint/2010/main" val="2371297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0"/>
            <a:ext cx="8363938" cy="1481945"/>
          </a:xfrm>
          <a:prstGeom prst="rect">
            <a:avLst/>
          </a:prstGeom>
        </p:spPr>
        <p:txBody>
          <a:bodyPr/>
          <a:lstStyle>
            <a:lvl1pPr marL="0" indent="0">
              <a:spcBef>
                <a:spcPts val="900"/>
              </a:spcBef>
              <a:buNone/>
              <a:defRPr sz="3000">
                <a:solidFill>
                  <a:srgbClr val="009E49"/>
                </a:solidFill>
                <a:latin typeface="+mj-lt"/>
              </a:defRPr>
            </a:lvl1pPr>
            <a:lvl2pPr marL="0" indent="0">
              <a:spcBef>
                <a:spcPts val="900"/>
              </a:spcBef>
              <a:buNone/>
              <a:defRPr sz="1500">
                <a:gradFill>
                  <a:gsLst>
                    <a:gs pos="100000">
                      <a:schemeClr val="bg2"/>
                    </a:gs>
                    <a:gs pos="6000">
                      <a:schemeClr val="bg2"/>
                    </a:gs>
                  </a:gsLst>
                  <a:lin ang="5400000" scaled="0"/>
                </a:gradFill>
              </a:defRPr>
            </a:lvl2pPr>
            <a:lvl3pPr marL="173576" indent="0">
              <a:spcBef>
                <a:spcPts val="900"/>
              </a:spcBef>
              <a:buNone/>
              <a:defRPr sz="1500">
                <a:gradFill>
                  <a:gsLst>
                    <a:gs pos="100000">
                      <a:schemeClr val="bg2"/>
                    </a:gs>
                    <a:gs pos="6000">
                      <a:schemeClr val="bg2"/>
                    </a:gs>
                  </a:gsLst>
                  <a:lin ang="5400000" scaled="0"/>
                </a:gradFill>
              </a:defRPr>
            </a:lvl3pPr>
            <a:lvl4pPr marL="342398" indent="0">
              <a:spcBef>
                <a:spcPts val="900"/>
              </a:spcBef>
              <a:buNone/>
              <a:defRPr sz="1500">
                <a:gradFill>
                  <a:gsLst>
                    <a:gs pos="100000">
                      <a:schemeClr val="bg2"/>
                    </a:gs>
                    <a:gs pos="6000">
                      <a:schemeClr val="bg2"/>
                    </a:gs>
                  </a:gsLst>
                  <a:lin ang="5400000" scaled="0"/>
                </a:gradFill>
              </a:defRPr>
            </a:lvl4pPr>
            <a:lvl5pPr marL="519541" indent="0">
              <a:spcBef>
                <a:spcPts val="900"/>
              </a:spcBef>
              <a:buNone/>
              <a:defRPr sz="1500">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03942786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0"/>
            <a:ext cx="8363938" cy="1481945"/>
          </a:xfrm>
          <a:prstGeom prst="rect">
            <a:avLst/>
          </a:prstGeom>
        </p:spPr>
        <p:txBody>
          <a:bodyPr/>
          <a:lstStyle>
            <a:lvl1pPr marL="0" indent="0">
              <a:spcBef>
                <a:spcPts val="900"/>
              </a:spcBef>
              <a:buNone/>
              <a:defRPr sz="3000">
                <a:gradFill>
                  <a:gsLst>
                    <a:gs pos="100000">
                      <a:schemeClr val="bg2"/>
                    </a:gs>
                    <a:gs pos="0">
                      <a:schemeClr val="bg2"/>
                    </a:gs>
                  </a:gsLst>
                  <a:lin ang="5400000" scaled="0"/>
                </a:gradFill>
                <a:latin typeface="+mj-lt"/>
              </a:defRPr>
            </a:lvl1pPr>
            <a:lvl2pPr marL="0" indent="0">
              <a:spcBef>
                <a:spcPts val="900"/>
              </a:spcBef>
              <a:buNone/>
              <a:defRPr sz="1500">
                <a:gradFill>
                  <a:gsLst>
                    <a:gs pos="100000">
                      <a:schemeClr val="bg2"/>
                    </a:gs>
                    <a:gs pos="0">
                      <a:schemeClr val="bg2"/>
                    </a:gs>
                  </a:gsLst>
                  <a:lin ang="5400000" scaled="0"/>
                </a:gradFill>
              </a:defRPr>
            </a:lvl2pPr>
            <a:lvl3pPr marL="173576" indent="0">
              <a:spcBef>
                <a:spcPts val="900"/>
              </a:spcBef>
              <a:buNone/>
              <a:defRPr sz="1500">
                <a:gradFill>
                  <a:gsLst>
                    <a:gs pos="100000">
                      <a:schemeClr val="bg2"/>
                    </a:gs>
                    <a:gs pos="0">
                      <a:schemeClr val="bg2"/>
                    </a:gs>
                  </a:gsLst>
                  <a:lin ang="5400000" scaled="0"/>
                </a:gradFill>
              </a:defRPr>
            </a:lvl3pPr>
            <a:lvl4pPr marL="342398" indent="0">
              <a:spcBef>
                <a:spcPts val="900"/>
              </a:spcBef>
              <a:buNone/>
              <a:defRPr sz="1500">
                <a:gradFill>
                  <a:gsLst>
                    <a:gs pos="100000">
                      <a:schemeClr val="bg2"/>
                    </a:gs>
                    <a:gs pos="0">
                      <a:schemeClr val="bg2"/>
                    </a:gs>
                  </a:gsLst>
                  <a:lin ang="5400000" scaled="0"/>
                </a:gradFill>
              </a:defRPr>
            </a:lvl4pPr>
            <a:lvl5pPr marL="519541" indent="0">
              <a:spcBef>
                <a:spcPts val="900"/>
              </a:spcBef>
              <a:buNone/>
              <a:defRPr sz="1500">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17460397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2810" indent="-212810">
              <a:spcBef>
                <a:spcPts val="900"/>
              </a:spcBef>
              <a:buFont typeface="Wingdings" pitchFamily="2" charset="2"/>
              <a:buChar char=""/>
              <a:defRPr sz="3000"/>
            </a:lvl1pPr>
            <a:lvl2pPr marL="387575" indent="-174766">
              <a:spcBef>
                <a:spcPts val="900"/>
              </a:spcBef>
              <a:buFont typeface="Wingdings" pitchFamily="2" charset="2"/>
              <a:buChar char=""/>
              <a:defRPr>
                <a:latin typeface="+mn-lt"/>
              </a:defRPr>
            </a:lvl2pPr>
            <a:lvl3pPr marL="555206" indent="-167633">
              <a:spcBef>
                <a:spcPts val="900"/>
              </a:spcBef>
              <a:buFont typeface="Wingdings" pitchFamily="2" charset="2"/>
              <a:buChar char=""/>
              <a:tabLst/>
              <a:defRPr>
                <a:latin typeface="+mn-lt"/>
              </a:defRPr>
            </a:lvl3pPr>
            <a:lvl4pPr marL="684794" indent="-129588">
              <a:spcBef>
                <a:spcPts val="900"/>
              </a:spcBef>
              <a:buFont typeface="Wingdings" pitchFamily="2" charset="2"/>
              <a:buChar char=""/>
              <a:defRPr>
                <a:latin typeface="+mn-lt"/>
              </a:defRPr>
            </a:lvl4pPr>
            <a:lvl5pPr marL="814382" indent="-129588">
              <a:spcBef>
                <a:spcPts val="900"/>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25844367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900"/>
              </a:spcBef>
              <a:buNone/>
              <a:defRPr lang="en-US" sz="2700" kern="1200" spc="-53" baseline="0" dirty="0">
                <a:gradFill>
                  <a:gsLst>
                    <a:gs pos="2083">
                      <a:schemeClr val="bg2"/>
                    </a:gs>
                    <a:gs pos="99000">
                      <a:schemeClr val="bg2"/>
                    </a:gs>
                  </a:gsLst>
                  <a:lin ang="5400000" scaled="0"/>
                </a:gradFill>
                <a:latin typeface="+mj-lt"/>
                <a:ea typeface="+mn-ea"/>
                <a:cs typeface="+mn-cs"/>
              </a:defRPr>
            </a:lvl1pPr>
            <a:lvl2pPr marL="342383" indent="0" algn="ctr">
              <a:buNone/>
              <a:defRPr>
                <a:solidFill>
                  <a:schemeClr val="tx1">
                    <a:tint val="75000"/>
                  </a:schemeClr>
                </a:solidFill>
              </a:defRPr>
            </a:lvl2pPr>
            <a:lvl3pPr marL="684767" indent="0" algn="ctr">
              <a:buNone/>
              <a:defRPr>
                <a:solidFill>
                  <a:schemeClr val="tx1">
                    <a:tint val="75000"/>
                  </a:schemeClr>
                </a:solidFill>
              </a:defRPr>
            </a:lvl3pPr>
            <a:lvl4pPr marL="1027150" indent="0" algn="ctr">
              <a:buNone/>
              <a:defRPr>
                <a:solidFill>
                  <a:schemeClr val="tx1">
                    <a:tint val="75000"/>
                  </a:schemeClr>
                </a:solidFill>
              </a:defRPr>
            </a:lvl4pPr>
            <a:lvl5pPr marL="1369533" indent="0" algn="ctr">
              <a:buNone/>
              <a:defRPr>
                <a:solidFill>
                  <a:schemeClr val="tx1">
                    <a:tint val="75000"/>
                  </a:schemeClr>
                </a:solidFill>
              </a:defRPr>
            </a:lvl5pPr>
            <a:lvl6pPr marL="1711916" indent="0" algn="ctr">
              <a:buNone/>
              <a:defRPr>
                <a:solidFill>
                  <a:schemeClr val="tx1">
                    <a:tint val="75000"/>
                  </a:schemeClr>
                </a:solidFill>
              </a:defRPr>
            </a:lvl6pPr>
            <a:lvl7pPr marL="2054300" indent="0" algn="ctr">
              <a:buNone/>
              <a:defRPr>
                <a:solidFill>
                  <a:schemeClr val="tx1">
                    <a:tint val="75000"/>
                  </a:schemeClr>
                </a:solidFill>
              </a:defRPr>
            </a:lvl7pPr>
            <a:lvl8pPr marL="2396684" indent="0" algn="ctr">
              <a:buNone/>
              <a:defRPr>
                <a:solidFill>
                  <a:schemeClr val="tx1">
                    <a:tint val="75000"/>
                  </a:schemeClr>
                </a:solidFill>
              </a:defRPr>
            </a:lvl8pPr>
            <a:lvl9pPr marL="2739067" indent="0" algn="ctr">
              <a:buNone/>
              <a:defRPr>
                <a:solidFill>
                  <a:schemeClr val="tx1">
                    <a:tint val="75000"/>
                  </a:schemeClr>
                </a:solidFill>
              </a:defRPr>
            </a:lvl9pPr>
          </a:lstStyle>
          <a:p>
            <a:pPr marL="0" marR="0" lvl="0" indent="0" algn="l" defTabSz="684767"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730044" y="2054759"/>
            <a:ext cx="7686295" cy="1033983"/>
          </a:xfrm>
        </p:spPr>
        <p:txBody>
          <a:bodyPr anchor="ctr" anchorCtr="0">
            <a:noAutofit/>
            <a:scene3d>
              <a:camera prst="orthographicFront"/>
              <a:lightRig rig="flat" dir="t"/>
            </a:scene3d>
            <a:sp3d>
              <a:contourClr>
                <a:schemeClr val="tx2"/>
              </a:contourClr>
            </a:sp3d>
          </a:bodyPr>
          <a:lstStyle>
            <a:lvl1pPr marL="0" indent="0" algn="l">
              <a:spcBef>
                <a:spcPts val="900"/>
              </a:spcBef>
              <a:buFont typeface="Arial" pitchFamily="34" charset="0"/>
              <a:buNone/>
              <a:defRPr lang="en-US" sz="7200" b="0" kern="1200" cap="none" spc="-2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085850"/>
            <a:ext cx="7680340" cy="685572"/>
          </a:xfrm>
        </p:spPr>
        <p:txBody>
          <a:bodyPr wrap="square" anchor="b">
            <a:noAutofit/>
          </a:bodyPr>
          <a:lstStyle>
            <a:lvl1pPr marL="0" indent="0">
              <a:spcBef>
                <a:spcPts val="900"/>
              </a:spcBef>
              <a:buNone/>
              <a:defRPr sz="5025" spc="-113"/>
            </a:lvl1pPr>
          </a:lstStyle>
          <a:p>
            <a:pPr lvl="0"/>
            <a:r>
              <a:rPr lang="en-US" dirty="0" smtClean="0"/>
              <a:t>Click to edit Master text styles</a:t>
            </a:r>
          </a:p>
        </p:txBody>
      </p:sp>
    </p:spTree>
    <p:extLst>
      <p:ext uri="{BB962C8B-B14F-4D97-AF65-F5344CB8AC3E}">
        <p14:creationId xmlns:p14="http://schemas.microsoft.com/office/powerpoint/2010/main" val="187215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390628" y="1085850"/>
            <a:ext cx="4047274" cy="1846660"/>
          </a:xfrm>
        </p:spPr>
        <p:txBody>
          <a:bodyPr/>
          <a:lstStyle>
            <a:lvl1pPr marL="0" indent="0">
              <a:spcBef>
                <a:spcPts val="900"/>
              </a:spcBef>
              <a:buNone/>
              <a:defRPr sz="3000">
                <a:solidFill>
                  <a:srgbClr val="009E49"/>
                </a:solidFill>
                <a:latin typeface="+mj-lt"/>
              </a:defRPr>
            </a:lvl1pPr>
            <a:lvl2pPr marL="0" indent="0">
              <a:spcBef>
                <a:spcPts val="900"/>
              </a:spcBef>
              <a:buNone/>
              <a:defRPr sz="1500"/>
            </a:lvl2pPr>
            <a:lvl3pPr marL="174766" indent="0">
              <a:spcBef>
                <a:spcPts val="900"/>
              </a:spcBef>
              <a:buNone/>
              <a:defRPr sz="1500"/>
            </a:lvl3pPr>
            <a:lvl4pPr marL="342398" indent="0">
              <a:spcBef>
                <a:spcPts val="900"/>
              </a:spcBef>
              <a:buNone/>
              <a:defRPr sz="1500"/>
            </a:lvl4pPr>
            <a:lvl5pPr marL="519541" indent="0">
              <a:spcBef>
                <a:spcPts val="900"/>
              </a:spcBef>
              <a:buNone/>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3" y="1085850"/>
            <a:ext cx="4047274" cy="1846660"/>
          </a:xfrm>
        </p:spPr>
        <p:txBody>
          <a:bodyPr/>
          <a:lstStyle>
            <a:lvl1pPr marL="0" indent="0">
              <a:spcBef>
                <a:spcPts val="900"/>
              </a:spcBef>
              <a:buNone/>
              <a:defRPr lang="en-US" sz="3000" kern="1200" spc="-53" baseline="0" dirty="0" smtClean="0">
                <a:solidFill>
                  <a:srgbClr val="009E49"/>
                </a:solidFill>
                <a:latin typeface="+mj-lt"/>
                <a:ea typeface="+mn-ea"/>
                <a:cs typeface="+mn-cs"/>
              </a:defRPr>
            </a:lvl1pPr>
            <a:lvl2pPr marL="2378"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4766"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4774"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4785"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286644746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390628" y="1085850"/>
            <a:ext cx="4047274" cy="1846660"/>
          </a:xfrm>
        </p:spPr>
        <p:txBody>
          <a:bodyPr/>
          <a:lstStyle>
            <a:lvl1pPr marL="0" indent="0">
              <a:spcBef>
                <a:spcPts val="900"/>
              </a:spcBef>
              <a:buNone/>
              <a:defRPr sz="3000">
                <a:gradFill>
                  <a:gsLst>
                    <a:gs pos="1000">
                      <a:schemeClr val="bg2"/>
                    </a:gs>
                    <a:gs pos="98000">
                      <a:schemeClr val="bg2"/>
                    </a:gs>
                  </a:gsLst>
                  <a:lin ang="5400000" scaled="0"/>
                </a:gradFill>
                <a:latin typeface="+mj-lt"/>
              </a:defRPr>
            </a:lvl1pPr>
            <a:lvl2pPr marL="0" indent="0">
              <a:spcBef>
                <a:spcPts val="900"/>
              </a:spcBef>
              <a:buNone/>
              <a:defRPr sz="1500">
                <a:gradFill>
                  <a:gsLst>
                    <a:gs pos="1000">
                      <a:schemeClr val="bg2"/>
                    </a:gs>
                    <a:gs pos="98000">
                      <a:schemeClr val="bg2"/>
                    </a:gs>
                  </a:gsLst>
                  <a:lin ang="5400000" scaled="0"/>
                </a:gradFill>
              </a:defRPr>
            </a:lvl2pPr>
            <a:lvl3pPr marL="174766" indent="0">
              <a:spcBef>
                <a:spcPts val="900"/>
              </a:spcBef>
              <a:buNone/>
              <a:defRPr sz="1500">
                <a:gradFill>
                  <a:gsLst>
                    <a:gs pos="1000">
                      <a:schemeClr val="bg2"/>
                    </a:gs>
                    <a:gs pos="98000">
                      <a:schemeClr val="bg2"/>
                    </a:gs>
                  </a:gsLst>
                  <a:lin ang="5400000" scaled="0"/>
                </a:gradFill>
              </a:defRPr>
            </a:lvl3pPr>
            <a:lvl4pPr marL="342398" indent="0">
              <a:spcBef>
                <a:spcPts val="900"/>
              </a:spcBef>
              <a:buNone/>
              <a:defRPr sz="1500">
                <a:gradFill>
                  <a:gsLst>
                    <a:gs pos="1000">
                      <a:schemeClr val="bg2"/>
                    </a:gs>
                    <a:gs pos="98000">
                      <a:schemeClr val="bg2"/>
                    </a:gs>
                  </a:gsLst>
                  <a:lin ang="5400000" scaled="0"/>
                </a:gradFill>
              </a:defRPr>
            </a:lvl4pPr>
            <a:lvl5pPr marL="519541" indent="0">
              <a:spcBef>
                <a:spcPts val="900"/>
              </a:spcBef>
              <a:buNone/>
              <a:defRPr sz="15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3" y="1085850"/>
            <a:ext cx="4047274" cy="1846660"/>
          </a:xfrm>
        </p:spPr>
        <p:txBody>
          <a:bodyPr/>
          <a:lstStyle>
            <a:lvl1pPr marL="0" indent="0">
              <a:spcBef>
                <a:spcPts val="900"/>
              </a:spcBef>
              <a:buNone/>
              <a:defRPr lang="en-US" sz="3000" kern="1200" spc="-53" baseline="0" dirty="0" smtClean="0">
                <a:gradFill>
                  <a:gsLst>
                    <a:gs pos="1000">
                      <a:schemeClr val="bg2"/>
                    </a:gs>
                    <a:gs pos="98000">
                      <a:schemeClr val="bg2"/>
                    </a:gs>
                  </a:gsLst>
                  <a:lin ang="5400000" scaled="0"/>
                </a:gradFill>
                <a:latin typeface="+mj-lt"/>
                <a:ea typeface="+mn-ea"/>
                <a:cs typeface="+mn-cs"/>
              </a:defRPr>
            </a:lvl1pPr>
            <a:lvl2pPr marL="2378"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4766"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4774"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4785"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267458607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90628" y="1085850"/>
            <a:ext cx="4047274" cy="2040559"/>
          </a:xfrm>
        </p:spPr>
        <p:txBody>
          <a:bodyPr>
            <a:spAutoFit/>
          </a:bodyPr>
          <a:lstStyle>
            <a:lvl1pPr marL="218753" indent="-218753">
              <a:spcBef>
                <a:spcPts val="900"/>
              </a:spcBef>
              <a:buClr>
                <a:schemeClr val="bg2"/>
              </a:buClr>
              <a:buSzPct val="100000"/>
              <a:buFont typeface="Wingdings" pitchFamily="2" charset="2"/>
              <a:buChar char=""/>
              <a:defRPr lang="en-US" sz="2700" kern="1200" spc="-53" baseline="0" dirty="0" smtClean="0">
                <a:gradFill>
                  <a:gsLst>
                    <a:gs pos="1250">
                      <a:schemeClr val="bg2"/>
                    </a:gs>
                    <a:gs pos="100000">
                      <a:schemeClr val="bg2"/>
                    </a:gs>
                  </a:gsLst>
                  <a:lin ang="5400000" scaled="0"/>
                </a:gradFill>
                <a:latin typeface="+mj-lt"/>
                <a:ea typeface="+mn-ea"/>
                <a:cs typeface="+mn-cs"/>
              </a:defRPr>
            </a:lvl1pPr>
            <a:lvl2pPr marL="389952" indent="-171199">
              <a:spcBef>
                <a:spcPts val="900"/>
              </a:spcBef>
              <a:defRPr sz="1500"/>
            </a:lvl2pPr>
            <a:lvl3pPr marL="513596" indent="-123644">
              <a:spcBef>
                <a:spcPts val="900"/>
              </a:spcBef>
              <a:tabLst/>
              <a:defRPr sz="1500"/>
            </a:lvl3pPr>
            <a:lvl4pPr marL="646750" indent="-133154">
              <a:spcBef>
                <a:spcPts val="900"/>
              </a:spcBef>
              <a:defRPr/>
            </a:lvl4pPr>
            <a:lvl5pPr marL="770393" indent="-123644">
              <a:spcBef>
                <a:spcPts val="900"/>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4709673" y="1085851"/>
            <a:ext cx="4047274" cy="2040559"/>
          </a:xfrm>
        </p:spPr>
        <p:txBody>
          <a:bodyPr>
            <a:spAutoFit/>
          </a:bodyPr>
          <a:lstStyle>
            <a:lvl1pPr marL="254420" indent="-254420">
              <a:spcBef>
                <a:spcPts val="900"/>
              </a:spcBef>
              <a:buClr>
                <a:schemeClr val="bg2"/>
              </a:buClr>
              <a:buFont typeface="Arial" pitchFamily="34" charset="0"/>
              <a:buChar char="•"/>
              <a:defRPr lang="en-US" sz="2700" kern="1200" spc="-53" baseline="0" dirty="0" smtClean="0">
                <a:gradFill>
                  <a:gsLst>
                    <a:gs pos="1250">
                      <a:schemeClr val="bg2"/>
                    </a:gs>
                    <a:gs pos="100000">
                      <a:schemeClr val="bg2"/>
                    </a:gs>
                  </a:gsLst>
                  <a:lin ang="5400000" scaled="0"/>
                </a:gradFill>
                <a:latin typeface="+mj-lt"/>
                <a:ea typeface="+mn-ea"/>
                <a:cs typeface="+mn-cs"/>
              </a:defRPr>
            </a:lvl1pPr>
            <a:lvl2pPr marL="475552" indent="-256798">
              <a:spcBef>
                <a:spcPts val="900"/>
              </a:spcBef>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6750" indent="-256798">
              <a:spcBef>
                <a:spcPts val="900"/>
              </a:spcBef>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0393" indent="-256798">
              <a:spcBef>
                <a:spcPts val="900"/>
              </a:spcBef>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3548" indent="-256798">
              <a:spcBef>
                <a:spcPts val="900"/>
              </a:spcBef>
              <a:defRPr lang="en-US" sz="1500" kern="1200" spc="0" baseline="0" dirty="0">
                <a:gradFill>
                  <a:gsLst>
                    <a:gs pos="1250">
                      <a:schemeClr val="bg2"/>
                    </a:gs>
                    <a:gs pos="100000">
                      <a:schemeClr val="bg2"/>
                    </a:gs>
                  </a:gsLst>
                  <a:lin ang="5400000" scaled="0"/>
                </a:gradFill>
                <a:latin typeface="+mn-lt"/>
                <a:ea typeface="+mn-ea"/>
                <a:cs typeface="+mn-cs"/>
              </a:defRPr>
            </a:lvl5pPr>
          </a:lstStyle>
          <a:p>
            <a:pPr marL="218753" marR="0" lvl="0"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Click to edit Master text styles</a:t>
            </a:r>
          </a:p>
          <a:p>
            <a:pPr marL="218753" marR="0" lvl="1"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Second level</a:t>
            </a:r>
          </a:p>
          <a:p>
            <a:pPr marL="218753" marR="0" lvl="2"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Third level</a:t>
            </a:r>
          </a:p>
          <a:p>
            <a:pPr marL="218753" marR="0" lvl="3"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Fourth level</a:t>
            </a:r>
          </a:p>
          <a:p>
            <a:pPr marL="218753" marR="0" lvl="4"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12116412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085851"/>
            <a:ext cx="4076211" cy="1246495"/>
          </a:xfrm>
          <a:prstGeom prst="rect">
            <a:avLst/>
          </a:prstGeom>
        </p:spPr>
        <p:txBody>
          <a:bodyPr>
            <a:noAutofit/>
          </a:bodyPr>
          <a:lstStyle>
            <a:lvl1pPr marL="0" indent="0">
              <a:spcBef>
                <a:spcPts val="900"/>
              </a:spcBef>
              <a:buNone/>
              <a:defRPr sz="3000" b="0" cap="none" baseline="0">
                <a:solidFill>
                  <a:srgbClr val="009E49"/>
                </a:soli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30"/>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718448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8573"/>
            <a:ext cx="4486252" cy="51435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085851"/>
            <a:ext cx="4076211" cy="883832"/>
          </a:xfrm>
          <a:prstGeom prst="rect">
            <a:avLst/>
          </a:prstGeom>
        </p:spPr>
        <p:txBody>
          <a:bodyPr>
            <a:noAutofit/>
          </a:bodyPr>
          <a:lstStyle>
            <a:lvl1pPr marL="0" indent="0">
              <a:spcBef>
                <a:spcPts val="900"/>
              </a:spcBef>
              <a:buNone/>
              <a:defRPr sz="3000" b="0" cap="none" baseline="0">
                <a:solidFill>
                  <a:srgbClr val="009E49"/>
                </a:soli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390628" y="2051240"/>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9233507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085851"/>
            <a:ext cx="4076211" cy="883832"/>
          </a:xfrm>
          <a:prstGeom prst="rect">
            <a:avLst/>
          </a:prstGeom>
        </p:spPr>
        <p:txBody>
          <a:bodyPr>
            <a:noAutofit/>
          </a:bodyPr>
          <a:lstStyle>
            <a:lvl1pPr marL="0" indent="0">
              <a:spcBef>
                <a:spcPts val="900"/>
              </a:spcBef>
              <a:buNone/>
              <a:defRPr sz="3000" b="0" cap="none" baseline="0">
                <a:solidFill>
                  <a:srgbClr val="009E49"/>
                </a:soli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40"/>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278315835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4" y="0"/>
            <a:ext cx="4491017"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72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7" y="1085851"/>
            <a:ext cx="3925323" cy="1246495"/>
          </a:xfrm>
          <a:prstGeom prst="rect">
            <a:avLst/>
          </a:prstGeom>
        </p:spPr>
        <p:txBody>
          <a:bodyPr>
            <a:noAutofit/>
          </a:bodyPr>
          <a:lstStyle>
            <a:lvl1pPr marL="0" indent="0">
              <a:spcBef>
                <a:spcPts val="900"/>
              </a:spcBef>
              <a:buNone/>
              <a:defRPr sz="3000" b="0" cap="none" baseline="0">
                <a:gradFill>
                  <a:gsLst>
                    <a:gs pos="100000">
                      <a:schemeClr val="bg1"/>
                    </a:gs>
                    <a:gs pos="0">
                      <a:schemeClr val="bg1"/>
                    </a:gs>
                  </a:gsLst>
                  <a:lin ang="5400000" scaled="0"/>
                </a:gra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1" y="1261430"/>
            <a:ext cx="4114627" cy="2492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8" name="TextBox 7"/>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93636426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51435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72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085851"/>
            <a:ext cx="4076211" cy="883832"/>
          </a:xfrm>
          <a:prstGeom prst="rect">
            <a:avLst/>
          </a:prstGeom>
        </p:spPr>
        <p:txBody>
          <a:bodyPr>
            <a:noAutofit/>
          </a:bodyPr>
          <a:lstStyle>
            <a:lvl1pPr marL="0" indent="0">
              <a:spcBef>
                <a:spcPts val="900"/>
              </a:spcBef>
              <a:buNone/>
              <a:defRPr sz="3000" b="0" cap="none" baseline="0">
                <a:gradFill>
                  <a:gsLst>
                    <a:gs pos="100000">
                      <a:schemeClr val="bg1"/>
                    </a:gs>
                    <a:gs pos="0">
                      <a:schemeClr val="bg1"/>
                    </a:gs>
                  </a:gsLst>
                  <a:lin ang="5400000" scaled="0"/>
                </a:gra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8" y="2051240"/>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0" name="TextBox 9"/>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74757695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51435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72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085851"/>
            <a:ext cx="4076211" cy="883832"/>
          </a:xfrm>
          <a:prstGeom prst="rect">
            <a:avLst/>
          </a:prstGeom>
        </p:spPr>
        <p:txBody>
          <a:bodyPr>
            <a:noAutofit/>
          </a:bodyPr>
          <a:lstStyle>
            <a:lvl1pPr marL="0" indent="0">
              <a:spcBef>
                <a:spcPts val="900"/>
              </a:spcBef>
              <a:buNone/>
              <a:defRPr sz="3000" b="0" cap="none" baseline="0">
                <a:gradFill>
                  <a:gsLst>
                    <a:gs pos="100000">
                      <a:schemeClr val="bg1"/>
                    </a:gs>
                    <a:gs pos="0">
                      <a:schemeClr val="bg1"/>
                    </a:gs>
                  </a:gsLst>
                  <a:lin ang="5400000" scaled="0"/>
                </a:gradFill>
                <a:latin typeface="+mj-lt"/>
              </a:defRPr>
            </a:lvl1pPr>
            <a:lvl2pPr marL="456449" indent="0">
              <a:buNone/>
              <a:defRPr sz="2025" b="1"/>
            </a:lvl2pPr>
            <a:lvl3pPr marL="912899" indent="0">
              <a:buNone/>
              <a:defRPr sz="1800" b="1"/>
            </a:lvl3pPr>
            <a:lvl4pPr marL="1369349" indent="0">
              <a:buNone/>
              <a:defRPr sz="1575" b="1"/>
            </a:lvl4pPr>
            <a:lvl5pPr marL="1825798" indent="0">
              <a:buNone/>
              <a:defRPr sz="1575" b="1"/>
            </a:lvl5pPr>
            <a:lvl6pPr marL="2282248" indent="0">
              <a:buNone/>
              <a:defRPr sz="1575" b="1"/>
            </a:lvl6pPr>
            <a:lvl7pPr marL="2738697" indent="0">
              <a:buNone/>
              <a:defRPr sz="1575" b="1"/>
            </a:lvl7pPr>
            <a:lvl8pPr marL="3195146" indent="0">
              <a:buNone/>
              <a:defRPr sz="1575" b="1"/>
            </a:lvl8pPr>
            <a:lvl9pPr marL="3651596"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4" y="2051240"/>
            <a:ext cx="4084187" cy="457049"/>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4674" indent="-285281">
              <a:defRPr lang="en-US" sz="1575" kern="1200" dirty="0" smtClean="0">
                <a:solidFill>
                  <a:schemeClr val="bg2">
                    <a:lumMod val="50000"/>
                  </a:schemeClr>
                </a:solidFill>
                <a:latin typeface="+mn-lt"/>
                <a:ea typeface="+mn-ea"/>
                <a:cs typeface="Arial" pitchFamily="34" charset="0"/>
              </a:defRPr>
            </a:lvl2pPr>
            <a:lvl3pPr marL="684674" indent="-171169">
              <a:defRPr lang="en-US" sz="1425" kern="1200" dirty="0" smtClean="0">
                <a:solidFill>
                  <a:schemeClr val="bg2">
                    <a:lumMod val="50000"/>
                  </a:schemeClr>
                </a:solidFill>
                <a:latin typeface="+mn-lt"/>
                <a:ea typeface="+mn-ea"/>
                <a:cs typeface="Arial" pitchFamily="34" charset="0"/>
              </a:defRPr>
            </a:lvl3pPr>
            <a:lvl4pPr marL="912899" indent="-171169">
              <a:defRPr lang="en-US" sz="1200" kern="1200" dirty="0" smtClean="0">
                <a:solidFill>
                  <a:schemeClr val="bg2">
                    <a:lumMod val="50000"/>
                  </a:schemeClr>
                </a:solidFill>
                <a:latin typeface="+mn-lt"/>
                <a:ea typeface="+mn-ea"/>
                <a:cs typeface="Arial" pitchFamily="34" charset="0"/>
              </a:defRPr>
            </a:lvl4pPr>
            <a:lvl5pPr marL="1084068" indent="-171169">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0" y="0"/>
            <a:ext cx="4486252" cy="51435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03099784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642937"/>
            <a:ext cx="9144000" cy="384333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72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018541"/>
            <a:ext cx="8366320" cy="2147305"/>
          </a:xfrm>
          <a:prstGeom prst="rect">
            <a:avLst/>
          </a:prstGeom>
        </p:spPr>
        <p:txBody>
          <a:bodyPr>
            <a:normAutofit/>
          </a:bodyPr>
          <a:lstStyle>
            <a:lvl1pPr marL="0" indent="0">
              <a:lnSpc>
                <a:spcPct val="90000"/>
              </a:lnSpc>
              <a:spcBef>
                <a:spcPts val="900"/>
              </a:spcBef>
              <a:buNone/>
              <a:defRPr sz="4800">
                <a:gradFill>
                  <a:gsLst>
                    <a:gs pos="100000">
                      <a:schemeClr val="bg1"/>
                    </a:gs>
                    <a:gs pos="0">
                      <a:schemeClr val="bg1"/>
                    </a:gs>
                  </a:gsLst>
                  <a:lin ang="5400000" scaled="0"/>
                </a:gradFill>
                <a:latin typeface="+mj-lt"/>
              </a:defRPr>
            </a:lvl1pPr>
            <a:lvl2pPr>
              <a:defRPr sz="48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390627" y="3257551"/>
            <a:ext cx="8366320" cy="353060"/>
          </a:xfrm>
          <a:prstGeom prst="rect">
            <a:avLst/>
          </a:prstGeom>
        </p:spPr>
        <p:txBody>
          <a:bodyPr>
            <a:normAutofit/>
          </a:bodyPr>
          <a:lstStyle>
            <a:lvl1pPr marL="0" indent="0">
              <a:lnSpc>
                <a:spcPct val="90000"/>
              </a:lnSpc>
              <a:spcBef>
                <a:spcPts val="900"/>
              </a:spcBef>
              <a:buNone/>
              <a:defRPr sz="2700">
                <a:gradFill>
                  <a:gsLst>
                    <a:gs pos="100000">
                      <a:schemeClr val="bg1"/>
                    </a:gs>
                    <a:gs pos="0">
                      <a:schemeClr val="bg1"/>
                    </a:gs>
                  </a:gsLst>
                  <a:lin ang="5400000" scaled="0"/>
                </a:gradFill>
                <a:latin typeface="+mj-lt"/>
              </a:defRPr>
            </a:lvl1pPr>
            <a:lvl2pPr>
              <a:defRPr sz="4800">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423411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0"/>
            <a:ext cx="8363938" cy="1481945"/>
          </a:xfrm>
          <a:prstGeom prst="rect">
            <a:avLst/>
          </a:prstGeom>
        </p:spPr>
        <p:txBody>
          <a:bodyPr/>
          <a:lstStyle>
            <a:lvl1pPr marL="0" indent="0">
              <a:spcBef>
                <a:spcPts val="900"/>
              </a:spcBef>
              <a:buNone/>
              <a:defRPr sz="3000">
                <a:solidFill>
                  <a:srgbClr val="009E49"/>
                </a:solidFill>
                <a:latin typeface="+mj-lt"/>
              </a:defRPr>
            </a:lvl1pPr>
            <a:lvl2pPr marL="0" indent="0">
              <a:spcBef>
                <a:spcPts val="900"/>
              </a:spcBef>
              <a:buNone/>
              <a:defRPr sz="1500">
                <a:gradFill>
                  <a:gsLst>
                    <a:gs pos="100000">
                      <a:schemeClr val="bg2"/>
                    </a:gs>
                    <a:gs pos="6000">
                      <a:schemeClr val="bg2"/>
                    </a:gs>
                  </a:gsLst>
                  <a:lin ang="5400000" scaled="0"/>
                </a:gradFill>
              </a:defRPr>
            </a:lvl2pPr>
            <a:lvl3pPr marL="173576" indent="0">
              <a:spcBef>
                <a:spcPts val="900"/>
              </a:spcBef>
              <a:buNone/>
              <a:defRPr sz="1500">
                <a:gradFill>
                  <a:gsLst>
                    <a:gs pos="100000">
                      <a:schemeClr val="bg2"/>
                    </a:gs>
                    <a:gs pos="6000">
                      <a:schemeClr val="bg2"/>
                    </a:gs>
                  </a:gsLst>
                  <a:lin ang="5400000" scaled="0"/>
                </a:gradFill>
              </a:defRPr>
            </a:lvl3pPr>
            <a:lvl4pPr marL="342398" indent="0">
              <a:spcBef>
                <a:spcPts val="900"/>
              </a:spcBef>
              <a:buNone/>
              <a:defRPr sz="1500">
                <a:gradFill>
                  <a:gsLst>
                    <a:gs pos="100000">
                      <a:schemeClr val="bg2"/>
                    </a:gs>
                    <a:gs pos="6000">
                      <a:schemeClr val="bg2"/>
                    </a:gs>
                  </a:gsLst>
                  <a:lin ang="5400000" scaled="0"/>
                </a:gradFill>
              </a:defRPr>
            </a:lvl4pPr>
            <a:lvl5pPr marL="519541" indent="0">
              <a:spcBef>
                <a:spcPts val="900"/>
              </a:spcBef>
              <a:buNone/>
              <a:defRPr sz="1500">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01736315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6" name="TextBox 5"/>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275785823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10820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866956"/>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41" tIns="34241" rIns="34241" bIns="34241" numCol="1" spcCol="0" rtlCol="0" fromWordArt="0" anchor="ctr" anchorCtr="0" forceAA="0" compatLnSpc="1">
            <a:prstTxWarp prst="textNoShape">
              <a:avLst/>
            </a:prstTxWarp>
            <a:noAutofit/>
          </a:bodyPr>
          <a:lstStyle/>
          <a:p>
            <a:pPr algn="ctr" defTabSz="684569" fontAlgn="base">
              <a:spcBef>
                <a:spcPct val="0"/>
              </a:spcBef>
              <a:spcAft>
                <a:spcPct val="0"/>
              </a:spcAft>
            </a:pPr>
            <a:endParaRPr lang="en-US" sz="142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1" y="1085850"/>
            <a:ext cx="8366320" cy="1491178"/>
          </a:xfrm>
        </p:spPr>
        <p:txBody>
          <a:bodyPr/>
          <a:lstStyle>
            <a:lvl1pPr marL="0" indent="0">
              <a:lnSpc>
                <a:spcPct val="90000"/>
              </a:lnSpc>
              <a:spcBef>
                <a:spcPts val="900"/>
              </a:spcBef>
              <a:buNone/>
              <a:defRPr sz="2400">
                <a:gradFill>
                  <a:gsLst>
                    <a:gs pos="1250">
                      <a:srgbClr val="000000"/>
                    </a:gs>
                    <a:gs pos="100000">
                      <a:srgbClr val="000000"/>
                    </a:gs>
                  </a:gsLst>
                  <a:lin ang="5400000" scaled="0"/>
                </a:gradFill>
                <a:latin typeface="Consolas" pitchFamily="49" charset="0"/>
                <a:cs typeface="Consolas" pitchFamily="49" charset="0"/>
              </a:defRPr>
            </a:lvl1pPr>
            <a:lvl2pPr marL="254420" indent="0">
              <a:lnSpc>
                <a:spcPct val="90000"/>
              </a:lnSpc>
              <a:spcBef>
                <a:spcPts val="900"/>
              </a:spcBef>
              <a:buNone/>
              <a:defRPr>
                <a:gradFill>
                  <a:gsLst>
                    <a:gs pos="1250">
                      <a:srgbClr val="000000"/>
                    </a:gs>
                    <a:gs pos="100000">
                      <a:srgbClr val="000000"/>
                    </a:gs>
                  </a:gsLst>
                  <a:lin ang="5400000" scaled="0"/>
                </a:gradFill>
                <a:latin typeface="Consolas" pitchFamily="49" charset="0"/>
                <a:cs typeface="Consolas" pitchFamily="49" charset="0"/>
              </a:defRPr>
            </a:lvl2pPr>
            <a:lvl3pPr marL="429185" indent="0">
              <a:lnSpc>
                <a:spcPct val="90000"/>
              </a:lnSpc>
              <a:spcBef>
                <a:spcPts val="900"/>
              </a:spcBef>
              <a:buNone/>
              <a:defRPr>
                <a:gradFill>
                  <a:gsLst>
                    <a:gs pos="1250">
                      <a:srgbClr val="000000"/>
                    </a:gs>
                    <a:gs pos="100000">
                      <a:srgbClr val="000000"/>
                    </a:gs>
                  </a:gsLst>
                  <a:lin ang="5400000" scaled="0"/>
                </a:gradFill>
                <a:latin typeface="Consolas" pitchFamily="49" charset="0"/>
                <a:cs typeface="Consolas" pitchFamily="49" charset="0"/>
              </a:defRPr>
            </a:lvl3pPr>
            <a:lvl4pPr marL="598007" indent="0">
              <a:lnSpc>
                <a:spcPct val="90000"/>
              </a:lnSpc>
              <a:spcBef>
                <a:spcPts val="900"/>
              </a:spcBef>
              <a:buNone/>
              <a:defRPr>
                <a:gradFill>
                  <a:gsLst>
                    <a:gs pos="1250">
                      <a:srgbClr val="000000"/>
                    </a:gs>
                    <a:gs pos="100000">
                      <a:srgbClr val="000000"/>
                    </a:gs>
                  </a:gsLst>
                  <a:lin ang="5400000" scaled="0"/>
                </a:gradFill>
                <a:latin typeface="Consolas" pitchFamily="49" charset="0"/>
                <a:cs typeface="Consolas" pitchFamily="49" charset="0"/>
              </a:defRPr>
            </a:lvl4pPr>
            <a:lvl5pPr marL="771583" indent="0">
              <a:lnSpc>
                <a:spcPct val="90000"/>
              </a:lnSpc>
              <a:spcBef>
                <a:spcPts val="9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9424177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0"/>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6798" indent="-256798">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0795" indent="-213998">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4794" indent="-213998">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5992" indent="-171199">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7191" indent="-171199">
              <a:spcBef>
                <a:spcPts val="9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6491261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190" y="-1"/>
            <a:ext cx="5659323" cy="514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7" y="421843"/>
            <a:ext cx="8060249" cy="457049"/>
          </a:xfrm>
        </p:spPr>
        <p:txBody>
          <a:bodyPr anchor="b" anchorCtr="0">
            <a:noAutofit/>
          </a:bodyPr>
          <a:lstStyle>
            <a:lvl1pPr>
              <a:defRPr sz="2993">
                <a:solidFill>
                  <a:srgbClr val="0072C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69362" y="1143001"/>
            <a:ext cx="8060249" cy="1331903"/>
          </a:xfrm>
        </p:spPr>
        <p:txBody>
          <a:bodyPr/>
          <a:lstStyle>
            <a:lvl1pPr marL="304130" indent="-304130">
              <a:lnSpc>
                <a:spcPct val="90000"/>
              </a:lnSpc>
              <a:defRPr sz="2096">
                <a:latin typeface="+mn-lt"/>
              </a:defRPr>
            </a:lvl1pPr>
            <a:lvl2pPr marL="640336" indent="-295814">
              <a:lnSpc>
                <a:spcPct val="90000"/>
              </a:lnSpc>
              <a:defRPr sz="1796">
                <a:gradFill>
                  <a:gsLst>
                    <a:gs pos="0">
                      <a:schemeClr val="tx1"/>
                    </a:gs>
                    <a:gs pos="86000">
                      <a:schemeClr val="tx1"/>
                    </a:gs>
                  </a:gsLst>
                  <a:lin ang="5400000" scaled="0"/>
                </a:gradFill>
                <a:latin typeface="+mn-lt"/>
              </a:defRPr>
            </a:lvl2pPr>
            <a:lvl3pPr marL="901697" indent="-261362">
              <a:lnSpc>
                <a:spcPct val="90000"/>
              </a:lnSpc>
              <a:defRPr sz="1497">
                <a:latin typeface="+mn-lt"/>
              </a:defRPr>
            </a:lvl3pPr>
            <a:lvl4pPr marL="1151178" indent="-209089">
              <a:lnSpc>
                <a:spcPct val="90000"/>
              </a:lnSpc>
              <a:defRPr sz="1347">
                <a:latin typeface="+mn-lt"/>
              </a:defRPr>
            </a:lvl4pPr>
            <a:lvl5pPr marL="1412539" indent="-211465">
              <a:lnSpc>
                <a:spcPct val="90000"/>
              </a:lnSpc>
              <a:defRPr sz="1347">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bwMode="gray">
          <a:xfrm flipV="1">
            <a:off x="456129" y="4857748"/>
            <a:ext cx="7653465" cy="4178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4767"/>
            <a:endParaRPr lang="en-US" sz="1422">
              <a:solidFill>
                <a:srgbClr val="FFFFFF"/>
              </a:solidFill>
            </a:endParaRPr>
          </a:p>
        </p:txBody>
      </p:sp>
      <p:sp>
        <p:nvSpPr>
          <p:cNvPr id="7" name="Rectangle 6"/>
          <p:cNvSpPr/>
          <p:nvPr userDrawn="1"/>
        </p:nvSpPr>
        <p:spPr bwMode="gray">
          <a:xfrm>
            <a:off x="1" y="912772"/>
            <a:ext cx="8687871" cy="3428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4767"/>
            <a:endParaRPr lang="en-US" sz="1422">
              <a:solidFill>
                <a:srgbClr val="FFFFFF"/>
              </a:solidFill>
            </a:endParaRPr>
          </a:p>
        </p:txBody>
      </p:sp>
    </p:spTree>
    <p:extLst>
      <p:ext uri="{BB962C8B-B14F-4D97-AF65-F5344CB8AC3E}">
        <p14:creationId xmlns:p14="http://schemas.microsoft.com/office/powerpoint/2010/main" val="2990196387"/>
      </p:ext>
    </p:extLst>
  </p:cSld>
  <p:clrMapOvr>
    <a:masterClrMapping/>
  </p:clrMapOvr>
  <p:transition spd="slow">
    <p:wipe dir="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7" y="171454"/>
            <a:ext cx="8363938" cy="519373"/>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7" y="1085850"/>
            <a:ext cx="8363938" cy="709810"/>
          </a:xfrm>
        </p:spPr>
        <p:txBody>
          <a:bodyPr/>
          <a:lstStyle>
            <a:lvl1pPr marL="0" indent="0">
              <a:spcBef>
                <a:spcPts val="0"/>
              </a:spcBef>
              <a:spcAft>
                <a:spcPts val="674"/>
              </a:spcAft>
              <a:buNone/>
              <a:defRPr sz="2993" spc="-75" baseline="0">
                <a:latin typeface="Segoe UI Light" pitchFamily="34" charset="0"/>
              </a:defRPr>
            </a:lvl1pPr>
            <a:lvl2pPr marL="0" indent="0">
              <a:spcBef>
                <a:spcPts val="0"/>
              </a:spcBef>
              <a:spcAft>
                <a:spcPts val="299"/>
              </a:spcAft>
              <a:buNone/>
              <a:defRPr sz="1497" spc="-38" baseline="0"/>
            </a:lvl2pPr>
            <a:lvl3pPr marL="0" indent="0">
              <a:spcBef>
                <a:spcPts val="0"/>
              </a:spcBef>
              <a:spcAft>
                <a:spcPts val="299"/>
              </a:spcAft>
              <a:buNone/>
              <a:defRPr sz="1497"/>
            </a:lvl3pPr>
            <a:lvl4pPr marL="0" indent="0">
              <a:spcBef>
                <a:spcPts val="0"/>
              </a:spcBef>
              <a:spcAft>
                <a:spcPts val="299"/>
              </a:spcAft>
              <a:buNone/>
              <a:defRPr/>
            </a:lvl4pPr>
            <a:lvl5pPr marL="0" indent="0">
              <a:spcBef>
                <a:spcPts val="0"/>
              </a:spcBef>
              <a:spcAft>
                <a:spcPts val="299"/>
              </a:spcAft>
              <a:buNone/>
              <a:defRPr/>
            </a:lvl5pPr>
          </a:lstStyle>
          <a:p>
            <a:pPr lvl="0"/>
            <a:r>
              <a:rPr lang="en-US" smtClean="0"/>
              <a:t>Click to edit Master text styles</a:t>
            </a:r>
          </a:p>
          <a:p>
            <a:pPr lvl="1"/>
            <a:r>
              <a:rPr lang="en-US" smtClean="0"/>
              <a:t>Second level</a:t>
            </a:r>
          </a:p>
        </p:txBody>
      </p:sp>
      <p:pic>
        <p:nvPicPr>
          <p:cNvPr id="4"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87872" y="4586023"/>
            <a:ext cx="1016040" cy="47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7647734"/>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87872" y="4586023"/>
            <a:ext cx="1016040" cy="47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745209"/>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7" y="1085850"/>
            <a:ext cx="8363938" cy="138037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3088545"/>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7" y="1085850"/>
            <a:ext cx="8363938" cy="138037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61"/>
            <a:ext cx="9144001" cy="464344"/>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6370044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4273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0"/>
            <a:ext cx="8363938" cy="1481945"/>
          </a:xfrm>
          <a:prstGeom prst="rect">
            <a:avLst/>
          </a:prstGeom>
        </p:spPr>
        <p:txBody>
          <a:bodyPr/>
          <a:lstStyle>
            <a:lvl1pPr marL="0" indent="0">
              <a:spcBef>
                <a:spcPts val="900"/>
              </a:spcBef>
              <a:buNone/>
              <a:defRPr sz="3000">
                <a:gradFill>
                  <a:gsLst>
                    <a:gs pos="100000">
                      <a:schemeClr val="bg2"/>
                    </a:gs>
                    <a:gs pos="0">
                      <a:schemeClr val="bg2"/>
                    </a:gs>
                  </a:gsLst>
                  <a:lin ang="5400000" scaled="0"/>
                </a:gradFill>
                <a:latin typeface="+mj-lt"/>
              </a:defRPr>
            </a:lvl1pPr>
            <a:lvl2pPr marL="0" indent="0">
              <a:spcBef>
                <a:spcPts val="900"/>
              </a:spcBef>
              <a:buNone/>
              <a:defRPr sz="1500">
                <a:gradFill>
                  <a:gsLst>
                    <a:gs pos="100000">
                      <a:schemeClr val="bg2"/>
                    </a:gs>
                    <a:gs pos="0">
                      <a:schemeClr val="bg2"/>
                    </a:gs>
                  </a:gsLst>
                  <a:lin ang="5400000" scaled="0"/>
                </a:gradFill>
              </a:defRPr>
            </a:lvl2pPr>
            <a:lvl3pPr marL="173576" indent="0">
              <a:spcBef>
                <a:spcPts val="900"/>
              </a:spcBef>
              <a:buNone/>
              <a:defRPr sz="1500">
                <a:gradFill>
                  <a:gsLst>
                    <a:gs pos="100000">
                      <a:schemeClr val="bg2"/>
                    </a:gs>
                    <a:gs pos="0">
                      <a:schemeClr val="bg2"/>
                    </a:gs>
                  </a:gsLst>
                  <a:lin ang="5400000" scaled="0"/>
                </a:gradFill>
              </a:defRPr>
            </a:lvl3pPr>
            <a:lvl4pPr marL="342398" indent="0">
              <a:spcBef>
                <a:spcPts val="900"/>
              </a:spcBef>
              <a:buNone/>
              <a:defRPr sz="1500">
                <a:gradFill>
                  <a:gsLst>
                    <a:gs pos="100000">
                      <a:schemeClr val="bg2"/>
                    </a:gs>
                    <a:gs pos="0">
                      <a:schemeClr val="bg2"/>
                    </a:gs>
                  </a:gsLst>
                  <a:lin ang="5400000" scaled="0"/>
                </a:gradFill>
              </a:defRPr>
            </a:lvl4pPr>
            <a:lvl5pPr marL="519541" indent="0">
              <a:spcBef>
                <a:spcPts val="900"/>
              </a:spcBef>
              <a:buNone/>
              <a:defRPr sz="1500">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9" name="TextBox 8"/>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4173132057"/>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869629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1" y="1582157"/>
            <a:ext cx="7680341" cy="747897"/>
          </a:xfrm>
          <a:prstGeom prst="rect">
            <a:avLst/>
          </a:prstGeom>
        </p:spPr>
        <p:txBody>
          <a:bodyPr anchor="b" anchorCtr="0"/>
          <a:lstStyle>
            <a:lvl1pPr>
              <a:defRPr sz="5388" spc="-113"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1" y="2569369"/>
            <a:ext cx="7680341" cy="373949"/>
          </a:xfrm>
          <a:prstGeom prst="rect">
            <a:avLst/>
          </a:prstGeom>
        </p:spPr>
        <p:txBody>
          <a:bodyPr>
            <a:noAutofit/>
          </a:bodyPr>
          <a:lstStyle>
            <a:lvl1pPr marL="0" indent="0">
              <a:spcBef>
                <a:spcPts val="0"/>
              </a:spcBef>
              <a:buNone/>
              <a:defRPr spc="-53" baseline="0">
                <a:solidFill>
                  <a:schemeClr val="bg1"/>
                </a:solidFill>
                <a:latin typeface="+mj-lt"/>
              </a:defRPr>
            </a:lvl1pPr>
          </a:lstStyle>
          <a:p>
            <a:pPr lvl="0"/>
            <a:r>
              <a:rPr lang="en-US" dirty="0" smtClean="0"/>
              <a:t>Subtitle</a:t>
            </a:r>
            <a:endParaRPr lang="en-US" dirty="0"/>
          </a:p>
        </p:txBody>
      </p:sp>
      <p:pic>
        <p:nvPicPr>
          <p:cNvPr id="6"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2416" y="4533632"/>
            <a:ext cx="1120049" cy="60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122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8" y="2114705"/>
            <a:ext cx="8363938" cy="914096"/>
          </a:xfrm>
          <a:prstGeom prst="rect">
            <a:avLst/>
          </a:prstGeom>
        </p:spPr>
        <p:txBody>
          <a:bodyPr anchor="b" anchorCtr="0"/>
          <a:lstStyle>
            <a:lvl1pPr>
              <a:defRPr sz="6586" spc="-224" baseline="0">
                <a:solidFill>
                  <a:schemeClr val="bg1"/>
                </a:solidFill>
              </a:defRPr>
            </a:lvl1pPr>
          </a:lstStyle>
          <a:p>
            <a:r>
              <a:rPr lang="en-US" dirty="0" smtClean="0"/>
              <a:t>Click to edit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148258" y="4057651"/>
            <a:ext cx="1994207"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35371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9E49"/>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2416" y="4533632"/>
            <a:ext cx="1120049" cy="60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1411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4652984" y="0"/>
            <a:ext cx="4491017" cy="51435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14" tIns="34214" rIns="34214" bIns="34214" numCol="1" spcCol="0" rtlCol="0" fromWordArt="0" anchor="ctr" anchorCtr="0" forceAA="0" compatLnSpc="1">
            <a:prstTxWarp prst="textNoShape">
              <a:avLst/>
            </a:prstTxWarp>
            <a:noAutofit/>
          </a:bodyPr>
          <a:lstStyle/>
          <a:p>
            <a:pPr algn="ctr" defTabSz="684038" fontAlgn="base">
              <a:spcBef>
                <a:spcPct val="0"/>
              </a:spcBef>
              <a:spcAft>
                <a:spcPct val="0"/>
              </a:spcAft>
            </a:pPr>
            <a:endParaRPr lang="en-US" sz="1721"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401277" y="1094319"/>
            <a:ext cx="2459876" cy="1246495"/>
          </a:xfrm>
          <a:prstGeom prst="rect">
            <a:avLst/>
          </a:prstGeom>
        </p:spPr>
        <p:txBody>
          <a:bodyPr lIns="121899" tIns="60949" rIns="121899" bIns="60949">
            <a:noAutofit/>
          </a:bodyPr>
          <a:lstStyle>
            <a:lvl1pPr marL="0" indent="0">
              <a:buNone/>
              <a:defRPr sz="2993" b="0" cap="none" baseline="0">
                <a:solidFill>
                  <a:schemeClr val="bg1"/>
                </a:solidFill>
                <a:latin typeface="+mj-lt"/>
              </a:defRPr>
            </a:lvl1pPr>
            <a:lvl2pPr marL="456095" indent="0">
              <a:buNone/>
              <a:defRPr sz="2020" b="1"/>
            </a:lvl2pPr>
            <a:lvl3pPr marL="912191" indent="0">
              <a:buNone/>
              <a:defRPr sz="1796" b="1"/>
            </a:lvl3pPr>
            <a:lvl4pPr marL="1368287" indent="0">
              <a:buNone/>
              <a:defRPr sz="1571" b="1"/>
            </a:lvl4pPr>
            <a:lvl5pPr marL="1824382" indent="0">
              <a:buNone/>
              <a:defRPr sz="1571" b="1"/>
            </a:lvl5pPr>
            <a:lvl6pPr marL="2280477" indent="0">
              <a:buNone/>
              <a:defRPr sz="1571" b="1"/>
            </a:lvl6pPr>
            <a:lvl7pPr marL="2736572" indent="0">
              <a:buNone/>
              <a:defRPr sz="1571" b="1"/>
            </a:lvl7pPr>
            <a:lvl8pPr marL="3192667" indent="0">
              <a:buNone/>
              <a:defRPr sz="1571" b="1"/>
            </a:lvl8pPr>
            <a:lvl9pPr marL="3648763" indent="0">
              <a:buNone/>
              <a:defRPr sz="1571" b="1"/>
            </a:lvl9pPr>
          </a:lstStyle>
          <a:p>
            <a:pPr lvl="0"/>
            <a:r>
              <a:rPr lang="en-US" dirty="0" smtClean="0"/>
              <a:t>Click to edit Master text styles.</a:t>
            </a:r>
          </a:p>
        </p:txBody>
      </p:sp>
      <p:sp>
        <p:nvSpPr>
          <p:cNvPr id="6" name="Content Placeholder 5"/>
          <p:cNvSpPr>
            <a:spLocks noGrp="1"/>
          </p:cNvSpPr>
          <p:nvPr>
            <p:ph sz="quarter" idx="4"/>
          </p:nvPr>
        </p:nvSpPr>
        <p:spPr>
          <a:xfrm>
            <a:off x="289321" y="1219098"/>
            <a:ext cx="4114627" cy="249299"/>
          </a:xfrm>
          <a:prstGeom prst="rect">
            <a:avLst/>
          </a:prstGeom>
        </p:spPr>
        <p:txBody>
          <a:bodyPr lIns="121899" tIns="60949" rIns="121899" bIns="60949">
            <a:noAutofit/>
          </a:bodyPr>
          <a:lstStyle>
            <a:lvl1pPr marL="0" indent="0">
              <a:spcBef>
                <a:spcPts val="898"/>
              </a:spcBef>
              <a:buNone/>
              <a:defRPr lang="en-US" sz="1497" kern="1200" spc="0" dirty="0" smtClean="0">
                <a:solidFill>
                  <a:srgbClr val="009E49"/>
                </a:solidFill>
                <a:latin typeface="+mn-lt"/>
                <a:ea typeface="+mn-ea"/>
                <a:cs typeface="Segoe UI" pitchFamily="34" charset="0"/>
              </a:defRPr>
            </a:lvl1pPr>
            <a:lvl2pPr marL="684143" indent="-285059">
              <a:defRPr lang="en-US" sz="1571" kern="1200" dirty="0" smtClean="0">
                <a:solidFill>
                  <a:schemeClr val="bg2">
                    <a:lumMod val="50000"/>
                  </a:schemeClr>
                </a:solidFill>
                <a:latin typeface="+mn-lt"/>
                <a:ea typeface="+mn-ea"/>
                <a:cs typeface="Arial" pitchFamily="34" charset="0"/>
              </a:defRPr>
            </a:lvl2pPr>
            <a:lvl3pPr marL="684143" indent="-171036">
              <a:defRPr lang="en-US" sz="1422" kern="1200" dirty="0" smtClean="0">
                <a:solidFill>
                  <a:schemeClr val="bg2">
                    <a:lumMod val="50000"/>
                  </a:schemeClr>
                </a:solidFill>
                <a:latin typeface="+mn-lt"/>
                <a:ea typeface="+mn-ea"/>
                <a:cs typeface="Arial" pitchFamily="34" charset="0"/>
              </a:defRPr>
            </a:lvl3pPr>
            <a:lvl4pPr marL="912191" indent="-171036">
              <a:defRPr lang="en-US" sz="1197" kern="1200" dirty="0" smtClean="0">
                <a:solidFill>
                  <a:schemeClr val="bg2">
                    <a:lumMod val="50000"/>
                  </a:schemeClr>
                </a:solidFill>
                <a:latin typeface="+mn-lt"/>
                <a:ea typeface="+mn-ea"/>
                <a:cs typeface="Arial" pitchFamily="34" charset="0"/>
              </a:defRPr>
            </a:lvl4pPr>
            <a:lvl5pPr marL="1083227" indent="-171036">
              <a:defRPr lang="en-US" sz="1197" kern="1200" dirty="0">
                <a:solidFill>
                  <a:schemeClr val="bg2">
                    <a:lumMod val="50000"/>
                  </a:schemeClr>
                </a:solidFill>
                <a:latin typeface="+mn-lt"/>
                <a:ea typeface="+mn-ea"/>
                <a:cs typeface="Arial" pitchFamily="34" charset="0"/>
              </a:defRPr>
            </a:lvl5pPr>
            <a:lvl6pPr>
              <a:defRPr sz="1571"/>
            </a:lvl6pPr>
            <a:lvl7pPr>
              <a:defRPr sz="1571"/>
            </a:lvl7pPr>
            <a:lvl8pPr>
              <a:defRPr sz="1571"/>
            </a:lvl8pPr>
            <a:lvl9pPr>
              <a:defRPr sz="1571"/>
            </a:lvl9pPr>
          </a:lstStyle>
          <a:p>
            <a:pPr lvl="0"/>
            <a:r>
              <a:rPr lang="en-US" dirty="0" smtClean="0"/>
              <a:t>Click to edit Master text styles</a:t>
            </a:r>
          </a:p>
        </p:txBody>
      </p:sp>
      <p:pic>
        <p:nvPicPr>
          <p:cNvPr id="7"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22416" y="4533632"/>
            <a:ext cx="1120049" cy="60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85189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0" y="0"/>
            <a:ext cx="4491017" cy="51435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14" tIns="34214" rIns="34214" bIns="34214" numCol="1" spcCol="0" rtlCol="0" fromWordArt="0" anchor="ctr" anchorCtr="0" forceAA="0" compatLnSpc="1">
            <a:prstTxWarp prst="textNoShape">
              <a:avLst/>
            </a:prstTxWarp>
            <a:noAutofit/>
          </a:bodyPr>
          <a:lstStyle/>
          <a:p>
            <a:pPr algn="ctr" defTabSz="684038" fontAlgn="base">
              <a:spcBef>
                <a:spcPct val="0"/>
              </a:spcBef>
              <a:spcAft>
                <a:spcPct val="0"/>
              </a:spcAft>
            </a:pPr>
            <a:endParaRPr lang="en-US" sz="1721"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282847" y="1058600"/>
            <a:ext cx="3925323" cy="1246495"/>
          </a:xfrm>
          <a:prstGeom prst="rect">
            <a:avLst/>
          </a:prstGeom>
        </p:spPr>
        <p:txBody>
          <a:bodyPr lIns="121899" tIns="60949" rIns="121899" bIns="60949">
            <a:noAutofit/>
          </a:bodyPr>
          <a:lstStyle>
            <a:lvl1pPr marL="0" indent="0">
              <a:buNone/>
              <a:defRPr sz="2993" b="0" cap="none" baseline="0">
                <a:solidFill>
                  <a:schemeClr val="bg1"/>
                </a:solidFill>
                <a:latin typeface="+mj-lt"/>
              </a:defRPr>
            </a:lvl1pPr>
            <a:lvl2pPr marL="456095" indent="0">
              <a:buNone/>
              <a:defRPr sz="2020" b="1"/>
            </a:lvl2pPr>
            <a:lvl3pPr marL="912191" indent="0">
              <a:buNone/>
              <a:defRPr sz="1796" b="1"/>
            </a:lvl3pPr>
            <a:lvl4pPr marL="1368287" indent="0">
              <a:buNone/>
              <a:defRPr sz="1571" b="1"/>
            </a:lvl4pPr>
            <a:lvl5pPr marL="1824382" indent="0">
              <a:buNone/>
              <a:defRPr sz="1571" b="1"/>
            </a:lvl5pPr>
            <a:lvl6pPr marL="2280477" indent="0">
              <a:buNone/>
              <a:defRPr sz="1571" b="1"/>
            </a:lvl6pPr>
            <a:lvl7pPr marL="2736572" indent="0">
              <a:buNone/>
              <a:defRPr sz="1571" b="1"/>
            </a:lvl7pPr>
            <a:lvl8pPr marL="3192667" indent="0">
              <a:buNone/>
              <a:defRPr sz="1571" b="1"/>
            </a:lvl8pPr>
            <a:lvl9pPr marL="3648763" indent="0">
              <a:buNone/>
              <a:defRPr sz="1571" b="1"/>
            </a:lvl9pPr>
          </a:lstStyle>
          <a:p>
            <a:pPr lvl="0"/>
            <a:r>
              <a:rPr lang="en-US" dirty="0" smtClean="0"/>
              <a:t>Click to edit Master text styles.</a:t>
            </a:r>
          </a:p>
        </p:txBody>
      </p:sp>
      <p:sp>
        <p:nvSpPr>
          <p:cNvPr id="6" name="Content Placeholder 5"/>
          <p:cNvSpPr>
            <a:spLocks noGrp="1"/>
          </p:cNvSpPr>
          <p:nvPr>
            <p:ph sz="quarter" idx="4"/>
          </p:nvPr>
        </p:nvSpPr>
        <p:spPr>
          <a:xfrm>
            <a:off x="4841178" y="1226241"/>
            <a:ext cx="4114627" cy="249299"/>
          </a:xfrm>
          <a:prstGeom prst="rect">
            <a:avLst/>
          </a:prstGeom>
        </p:spPr>
        <p:txBody>
          <a:bodyPr lIns="121899" tIns="60949" rIns="121899" bIns="60949">
            <a:noAutofit/>
          </a:bodyPr>
          <a:lstStyle>
            <a:lvl1pPr marL="0" indent="0">
              <a:spcBef>
                <a:spcPts val="898"/>
              </a:spcBef>
              <a:buNone/>
              <a:defRPr lang="en-US" sz="1497" kern="1200" spc="0" dirty="0" smtClean="0">
                <a:solidFill>
                  <a:srgbClr val="009E49"/>
                </a:solidFill>
                <a:latin typeface="+mn-lt"/>
                <a:ea typeface="+mn-ea"/>
                <a:cs typeface="Segoe UI" pitchFamily="34" charset="0"/>
              </a:defRPr>
            </a:lvl1pPr>
            <a:lvl2pPr marL="684143" indent="-285059">
              <a:defRPr lang="en-US" sz="1571" kern="1200" dirty="0" smtClean="0">
                <a:solidFill>
                  <a:schemeClr val="bg2">
                    <a:lumMod val="50000"/>
                  </a:schemeClr>
                </a:solidFill>
                <a:latin typeface="+mn-lt"/>
                <a:ea typeface="+mn-ea"/>
                <a:cs typeface="Arial" pitchFamily="34" charset="0"/>
              </a:defRPr>
            </a:lvl2pPr>
            <a:lvl3pPr marL="684143" indent="-171036">
              <a:defRPr lang="en-US" sz="1422" kern="1200" dirty="0" smtClean="0">
                <a:solidFill>
                  <a:schemeClr val="bg2">
                    <a:lumMod val="50000"/>
                  </a:schemeClr>
                </a:solidFill>
                <a:latin typeface="+mn-lt"/>
                <a:ea typeface="+mn-ea"/>
                <a:cs typeface="Arial" pitchFamily="34" charset="0"/>
              </a:defRPr>
            </a:lvl3pPr>
            <a:lvl4pPr marL="912191" indent="-171036">
              <a:defRPr lang="en-US" sz="1197" kern="1200" dirty="0" smtClean="0">
                <a:solidFill>
                  <a:schemeClr val="bg2">
                    <a:lumMod val="50000"/>
                  </a:schemeClr>
                </a:solidFill>
                <a:latin typeface="+mn-lt"/>
                <a:ea typeface="+mn-ea"/>
                <a:cs typeface="Arial" pitchFamily="34" charset="0"/>
              </a:defRPr>
            </a:lvl4pPr>
            <a:lvl5pPr marL="1083227" indent="-171036">
              <a:defRPr lang="en-US" sz="1197" kern="1200" dirty="0">
                <a:solidFill>
                  <a:schemeClr val="bg2">
                    <a:lumMod val="50000"/>
                  </a:schemeClr>
                </a:solidFill>
                <a:latin typeface="+mn-lt"/>
                <a:ea typeface="+mn-ea"/>
                <a:cs typeface="Arial" pitchFamily="34" charset="0"/>
              </a:defRPr>
            </a:lvl5pPr>
            <a:lvl6pPr>
              <a:defRPr sz="1571"/>
            </a:lvl6pPr>
            <a:lvl7pPr>
              <a:defRPr sz="1571"/>
            </a:lvl7pPr>
            <a:lvl8pPr>
              <a:defRPr sz="1571"/>
            </a:lvl8pPr>
            <a:lvl9pPr>
              <a:defRPr sz="1571"/>
            </a:lvl9pPr>
          </a:lstStyle>
          <a:p>
            <a:pPr lvl="0"/>
            <a:r>
              <a:rPr lang="en-US" dirty="0" smtClean="0"/>
              <a:t>Click to edit Master text styles</a:t>
            </a: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087872" y="4586023"/>
            <a:ext cx="1016040" cy="47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9272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0923"/>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49"/>
            <a:ext cx="8363938" cy="1532727"/>
          </a:xfrm>
          <a:prstGeom prst="rect">
            <a:avLst/>
          </a:prstGeom>
        </p:spPr>
        <p:txBody>
          <a:bodyPr/>
          <a:lstStyle>
            <a:lvl1pPr marL="212810" indent="-212810">
              <a:spcBef>
                <a:spcPts val="900"/>
              </a:spcBef>
              <a:buFont typeface="Wingdings" pitchFamily="2" charset="2"/>
              <a:buChar char=""/>
              <a:defRPr sz="3000"/>
            </a:lvl1pPr>
            <a:lvl2pPr marL="387575" indent="-174766">
              <a:spcBef>
                <a:spcPts val="900"/>
              </a:spcBef>
              <a:buFont typeface="Wingdings" pitchFamily="2" charset="2"/>
              <a:buChar char=""/>
              <a:defRPr>
                <a:latin typeface="+mn-lt"/>
              </a:defRPr>
            </a:lvl2pPr>
            <a:lvl3pPr marL="555206" indent="-167633">
              <a:spcBef>
                <a:spcPts val="900"/>
              </a:spcBef>
              <a:buFont typeface="Wingdings" pitchFamily="2" charset="2"/>
              <a:buChar char=""/>
              <a:tabLst/>
              <a:defRPr>
                <a:latin typeface="+mn-lt"/>
              </a:defRPr>
            </a:lvl3pPr>
            <a:lvl4pPr marL="684794" indent="-129588">
              <a:spcBef>
                <a:spcPts val="900"/>
              </a:spcBef>
              <a:buFont typeface="Wingdings" pitchFamily="2" charset="2"/>
              <a:buChar char=""/>
              <a:defRPr>
                <a:latin typeface="+mn-lt"/>
              </a:defRPr>
            </a:lvl4pPr>
            <a:lvl5pPr marL="814382" indent="-129588">
              <a:spcBef>
                <a:spcPts val="900"/>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7" name="TextBox 6"/>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32664575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390628" y="1085850"/>
            <a:ext cx="4047274" cy="1846660"/>
          </a:xfrm>
        </p:spPr>
        <p:txBody>
          <a:bodyPr/>
          <a:lstStyle>
            <a:lvl1pPr marL="0" indent="0">
              <a:spcBef>
                <a:spcPts val="900"/>
              </a:spcBef>
              <a:buNone/>
              <a:defRPr sz="3000">
                <a:solidFill>
                  <a:srgbClr val="009E49"/>
                </a:solidFill>
                <a:latin typeface="+mj-lt"/>
              </a:defRPr>
            </a:lvl1pPr>
            <a:lvl2pPr marL="0" indent="0">
              <a:spcBef>
                <a:spcPts val="900"/>
              </a:spcBef>
              <a:buNone/>
              <a:defRPr sz="1500"/>
            </a:lvl2pPr>
            <a:lvl3pPr marL="174766" indent="0">
              <a:spcBef>
                <a:spcPts val="900"/>
              </a:spcBef>
              <a:buNone/>
              <a:defRPr sz="1500"/>
            </a:lvl3pPr>
            <a:lvl4pPr marL="342398" indent="0">
              <a:spcBef>
                <a:spcPts val="900"/>
              </a:spcBef>
              <a:buNone/>
              <a:defRPr sz="1500"/>
            </a:lvl4pPr>
            <a:lvl5pPr marL="519541" indent="0">
              <a:spcBef>
                <a:spcPts val="900"/>
              </a:spcBef>
              <a:buNone/>
              <a:defRPr sz="15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3" y="1085850"/>
            <a:ext cx="4047274" cy="1846660"/>
          </a:xfrm>
        </p:spPr>
        <p:txBody>
          <a:bodyPr/>
          <a:lstStyle>
            <a:lvl1pPr marL="0" indent="0">
              <a:spcBef>
                <a:spcPts val="900"/>
              </a:spcBef>
              <a:buNone/>
              <a:defRPr lang="en-US" sz="3000" kern="1200" spc="-53" baseline="0" dirty="0" smtClean="0">
                <a:solidFill>
                  <a:srgbClr val="009E49"/>
                </a:solidFill>
                <a:latin typeface="+mj-lt"/>
                <a:ea typeface="+mn-ea"/>
                <a:cs typeface="+mn-cs"/>
              </a:defRPr>
            </a:lvl1pPr>
            <a:lvl2pPr marL="2378"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4766"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4774"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4785"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1642005464"/>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390628" y="1085850"/>
            <a:ext cx="4047274" cy="1846660"/>
          </a:xfrm>
        </p:spPr>
        <p:txBody>
          <a:bodyPr/>
          <a:lstStyle>
            <a:lvl1pPr marL="0" indent="0">
              <a:spcBef>
                <a:spcPts val="900"/>
              </a:spcBef>
              <a:buNone/>
              <a:defRPr sz="3000">
                <a:gradFill>
                  <a:gsLst>
                    <a:gs pos="1000">
                      <a:schemeClr val="bg2"/>
                    </a:gs>
                    <a:gs pos="98000">
                      <a:schemeClr val="bg2"/>
                    </a:gs>
                  </a:gsLst>
                  <a:lin ang="5400000" scaled="0"/>
                </a:gradFill>
                <a:latin typeface="+mj-lt"/>
              </a:defRPr>
            </a:lvl1pPr>
            <a:lvl2pPr marL="0" indent="0">
              <a:spcBef>
                <a:spcPts val="900"/>
              </a:spcBef>
              <a:buNone/>
              <a:defRPr sz="1500">
                <a:gradFill>
                  <a:gsLst>
                    <a:gs pos="1000">
                      <a:schemeClr val="bg2"/>
                    </a:gs>
                    <a:gs pos="98000">
                      <a:schemeClr val="bg2"/>
                    </a:gs>
                  </a:gsLst>
                  <a:lin ang="5400000" scaled="0"/>
                </a:gradFill>
              </a:defRPr>
            </a:lvl2pPr>
            <a:lvl3pPr marL="174766" indent="0">
              <a:spcBef>
                <a:spcPts val="900"/>
              </a:spcBef>
              <a:buNone/>
              <a:defRPr sz="1500">
                <a:gradFill>
                  <a:gsLst>
                    <a:gs pos="1000">
                      <a:schemeClr val="bg2"/>
                    </a:gs>
                    <a:gs pos="98000">
                      <a:schemeClr val="bg2"/>
                    </a:gs>
                  </a:gsLst>
                  <a:lin ang="5400000" scaled="0"/>
                </a:gradFill>
              </a:defRPr>
            </a:lvl3pPr>
            <a:lvl4pPr marL="342398" indent="0">
              <a:spcBef>
                <a:spcPts val="900"/>
              </a:spcBef>
              <a:buNone/>
              <a:defRPr sz="1500">
                <a:gradFill>
                  <a:gsLst>
                    <a:gs pos="1000">
                      <a:schemeClr val="bg2"/>
                    </a:gs>
                    <a:gs pos="98000">
                      <a:schemeClr val="bg2"/>
                    </a:gs>
                  </a:gsLst>
                  <a:lin ang="5400000" scaled="0"/>
                </a:gradFill>
              </a:defRPr>
            </a:lvl4pPr>
            <a:lvl5pPr marL="519541" indent="0">
              <a:spcBef>
                <a:spcPts val="900"/>
              </a:spcBef>
              <a:buNone/>
              <a:defRPr sz="15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3" y="1085850"/>
            <a:ext cx="4047274" cy="1846660"/>
          </a:xfrm>
        </p:spPr>
        <p:txBody>
          <a:bodyPr/>
          <a:lstStyle>
            <a:lvl1pPr marL="0" indent="0">
              <a:spcBef>
                <a:spcPts val="900"/>
              </a:spcBef>
              <a:buNone/>
              <a:defRPr lang="en-US" sz="3000" kern="1200" spc="-53" baseline="0" dirty="0" smtClean="0">
                <a:gradFill>
                  <a:gsLst>
                    <a:gs pos="1000">
                      <a:schemeClr val="bg2"/>
                    </a:gs>
                    <a:gs pos="98000">
                      <a:schemeClr val="bg2"/>
                    </a:gs>
                  </a:gsLst>
                  <a:lin ang="5400000" scaled="0"/>
                </a:gradFill>
                <a:latin typeface="+mj-lt"/>
                <a:ea typeface="+mn-ea"/>
                <a:cs typeface="+mn-cs"/>
              </a:defRPr>
            </a:lvl1pPr>
            <a:lvl2pPr marL="2378"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4766"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4774"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4785" marR="0" indent="0" algn="l" defTabSz="684767" rtl="0" eaLnBrk="1" fontAlgn="auto" latinLnBrk="0" hangingPunct="1">
              <a:lnSpc>
                <a:spcPct val="90000"/>
              </a:lnSpc>
              <a:spcBef>
                <a:spcPts val="9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4767"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364105210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90628" y="1085850"/>
            <a:ext cx="4047274" cy="2040559"/>
          </a:xfrm>
        </p:spPr>
        <p:txBody>
          <a:bodyPr>
            <a:spAutoFit/>
          </a:bodyPr>
          <a:lstStyle>
            <a:lvl1pPr marL="218753" indent="-218753">
              <a:spcBef>
                <a:spcPts val="900"/>
              </a:spcBef>
              <a:buClr>
                <a:schemeClr val="bg2"/>
              </a:buClr>
              <a:buSzPct val="100000"/>
              <a:buFont typeface="Wingdings" pitchFamily="2" charset="2"/>
              <a:buChar char=""/>
              <a:defRPr lang="en-US" sz="2700" kern="1200" spc="-53" baseline="0" dirty="0" smtClean="0">
                <a:gradFill>
                  <a:gsLst>
                    <a:gs pos="1250">
                      <a:schemeClr val="bg2"/>
                    </a:gs>
                    <a:gs pos="100000">
                      <a:schemeClr val="bg2"/>
                    </a:gs>
                  </a:gsLst>
                  <a:lin ang="5400000" scaled="0"/>
                </a:gradFill>
                <a:latin typeface="+mj-lt"/>
                <a:ea typeface="+mn-ea"/>
                <a:cs typeface="+mn-cs"/>
              </a:defRPr>
            </a:lvl1pPr>
            <a:lvl2pPr marL="389952" indent="-171199">
              <a:spcBef>
                <a:spcPts val="900"/>
              </a:spcBef>
              <a:defRPr sz="1500"/>
            </a:lvl2pPr>
            <a:lvl3pPr marL="513596" indent="-123644">
              <a:spcBef>
                <a:spcPts val="900"/>
              </a:spcBef>
              <a:tabLst/>
              <a:defRPr sz="1500"/>
            </a:lvl3pPr>
            <a:lvl4pPr marL="646750" indent="-133154">
              <a:spcBef>
                <a:spcPts val="900"/>
              </a:spcBef>
              <a:defRPr/>
            </a:lvl4pPr>
            <a:lvl5pPr marL="770393" indent="-123644">
              <a:spcBef>
                <a:spcPts val="900"/>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4709673" y="1085851"/>
            <a:ext cx="4047274" cy="2040559"/>
          </a:xfrm>
        </p:spPr>
        <p:txBody>
          <a:bodyPr>
            <a:spAutoFit/>
          </a:bodyPr>
          <a:lstStyle>
            <a:lvl1pPr marL="254420" indent="-254420">
              <a:spcBef>
                <a:spcPts val="900"/>
              </a:spcBef>
              <a:buClr>
                <a:schemeClr val="bg2"/>
              </a:buClr>
              <a:buFont typeface="Arial" pitchFamily="34" charset="0"/>
              <a:buChar char="•"/>
              <a:defRPr lang="en-US" sz="2700" kern="1200" spc="-53" baseline="0" dirty="0" smtClean="0">
                <a:gradFill>
                  <a:gsLst>
                    <a:gs pos="1250">
                      <a:schemeClr val="bg2"/>
                    </a:gs>
                    <a:gs pos="100000">
                      <a:schemeClr val="bg2"/>
                    </a:gs>
                  </a:gsLst>
                  <a:lin ang="5400000" scaled="0"/>
                </a:gradFill>
                <a:latin typeface="+mj-lt"/>
                <a:ea typeface="+mn-ea"/>
                <a:cs typeface="+mn-cs"/>
              </a:defRPr>
            </a:lvl1pPr>
            <a:lvl2pPr marL="475552" indent="-256798">
              <a:spcBef>
                <a:spcPts val="900"/>
              </a:spcBef>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6750" indent="-256798">
              <a:spcBef>
                <a:spcPts val="900"/>
              </a:spcBef>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0393" indent="-256798">
              <a:spcBef>
                <a:spcPts val="900"/>
              </a:spcBef>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3548" indent="-256798">
              <a:spcBef>
                <a:spcPts val="900"/>
              </a:spcBef>
              <a:defRPr lang="en-US" sz="1500" kern="1200" spc="0" baseline="0" dirty="0">
                <a:gradFill>
                  <a:gsLst>
                    <a:gs pos="1250">
                      <a:schemeClr val="bg2"/>
                    </a:gs>
                    <a:gs pos="100000">
                      <a:schemeClr val="bg2"/>
                    </a:gs>
                  </a:gsLst>
                  <a:lin ang="5400000" scaled="0"/>
                </a:gradFill>
                <a:latin typeface="+mn-lt"/>
                <a:ea typeface="+mn-ea"/>
                <a:cs typeface="+mn-cs"/>
              </a:defRPr>
            </a:lvl5pPr>
          </a:lstStyle>
          <a:p>
            <a:pPr marL="218753" marR="0" lvl="0"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Click to edit Master text styles</a:t>
            </a:r>
          </a:p>
          <a:p>
            <a:pPr marL="218753" marR="0" lvl="1"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Second level</a:t>
            </a:r>
          </a:p>
          <a:p>
            <a:pPr marL="218753" marR="0" lvl="2"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Third level</a:t>
            </a:r>
          </a:p>
          <a:p>
            <a:pPr marL="218753" marR="0" lvl="3"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Fourth level</a:t>
            </a:r>
          </a:p>
          <a:p>
            <a:pPr marL="218753" marR="0" lvl="4" indent="-218753" algn="l" defTabSz="684767" rtl="0" eaLnBrk="1" fontAlgn="auto" latinLnBrk="0" hangingPunct="1">
              <a:lnSpc>
                <a:spcPct val="90000"/>
              </a:lnSpc>
              <a:spcBef>
                <a:spcPts val="899"/>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4799668"/>
            <a:ext cx="420624" cy="164592"/>
          </a:xfrm>
          <a:prstGeom prst="rect">
            <a:avLst/>
          </a:prstGeom>
        </p:spPr>
        <p:txBody>
          <a:bodyPr lIns="121720" tIns="60860" rIns="121720" bIns="60860" anchor="ctr"/>
          <a:lstStyle>
            <a:lvl1pPr algn="l">
              <a:defRPr sz="1200">
                <a:gradFill>
                  <a:gsLst>
                    <a:gs pos="100000">
                      <a:schemeClr val="bg2"/>
                    </a:gs>
                    <a:gs pos="0">
                      <a:schemeClr val="bg2"/>
                    </a:gs>
                  </a:gsLst>
                  <a:lin ang="5400000" scaled="0"/>
                </a:gradFill>
              </a:defRPr>
            </a:lvl1pPr>
          </a:lstStyle>
          <a:p>
            <a:pPr defTabSz="684767"/>
            <a:fld id="{727B4C2D-45E2-4621-8491-2995EB46A674}" type="slidenum">
              <a:rPr lang="en-US" smtClean="0">
                <a:gradFill>
                  <a:gsLst>
                    <a:gs pos="100000">
                      <a:srgbClr val="797A7D"/>
                    </a:gs>
                    <a:gs pos="0">
                      <a:srgbClr val="797A7D"/>
                    </a:gs>
                  </a:gsLst>
                  <a:lin ang="5400000" scaled="0"/>
                </a:gradFill>
              </a:rPr>
              <a:pPr defTabSz="684767"/>
              <a:t>‹#›</a:t>
            </a:fld>
            <a:endParaRPr lang="en-US" dirty="0">
              <a:gradFill>
                <a:gsLst>
                  <a:gs pos="100000">
                    <a:srgbClr val="797A7D"/>
                  </a:gs>
                  <a:gs pos="0">
                    <a:srgbClr val="797A7D"/>
                  </a:gs>
                </a:gsLst>
                <a:lin ang="5400000" scaled="0"/>
              </a:gradFill>
            </a:endParaRPr>
          </a:p>
        </p:txBody>
      </p:sp>
      <p:sp>
        <p:nvSpPr>
          <p:cNvPr id="8" name="TextBox 7"/>
          <p:cNvSpPr txBox="1"/>
          <p:nvPr userDrawn="1"/>
        </p:nvSpPr>
        <p:spPr>
          <a:xfrm>
            <a:off x="7780264" y="4581516"/>
            <a:ext cx="1141251" cy="450123"/>
          </a:xfrm>
          <a:prstGeom prst="rect">
            <a:avLst/>
          </a:prstGeom>
          <a:noFill/>
        </p:spPr>
        <p:txBody>
          <a:bodyPr wrap="square" lIns="0" tIns="0" rIns="0" bIns="0" rtlCol="0" anchor="ctr">
            <a:spAutoFit/>
          </a:bodyPr>
          <a:lstStyle/>
          <a:p>
            <a:pPr algn="ctr" defTabSz="684767"/>
            <a:r>
              <a:rPr lang="en-US" sz="2925" spc="-53" dirty="0" smtClean="0">
                <a:solidFill>
                  <a:srgbClr val="009E49"/>
                </a:solidFill>
                <a:latin typeface="Segoe Pro" pitchFamily="34" charset="0"/>
              </a:rPr>
              <a:t>Project</a:t>
            </a:r>
          </a:p>
        </p:txBody>
      </p:sp>
    </p:spTree>
    <p:extLst>
      <p:ext uri="{BB962C8B-B14F-4D97-AF65-F5344CB8AC3E}">
        <p14:creationId xmlns:p14="http://schemas.microsoft.com/office/powerpoint/2010/main" val="8328705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356417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Lst>
  <p:transition>
    <p:fade/>
  </p:transition>
  <p:timing>
    <p:tnLst>
      <p:par>
        <p:cTn id="1" dur="indefinite" restart="never" nodeType="tmRoot"/>
      </p:par>
    </p:tnLst>
  </p:timing>
  <p:hf hdr="0" ftr="0" dt="0"/>
  <p:txStyles>
    <p:titleStyle>
      <a:lvl1pPr algn="l" defTabSz="684767" rtl="0" eaLnBrk="1" latinLnBrk="0" hangingPunct="1">
        <a:lnSpc>
          <a:spcPct val="90000"/>
        </a:lnSpc>
        <a:spcBef>
          <a:spcPct val="0"/>
        </a:spcBef>
        <a:buNone/>
        <a:defRPr lang="en-US" sz="4125" b="0" kern="1200" cap="none" spc="-75" baseline="0" dirty="0" smtClean="0">
          <a:ln w="3175">
            <a:noFill/>
          </a:ln>
          <a:solidFill>
            <a:srgbClr val="009E49"/>
          </a:solidFill>
          <a:effectLst/>
          <a:latin typeface="+mj-lt"/>
          <a:ea typeface="+mn-ea"/>
          <a:cs typeface="Arial" charset="0"/>
        </a:defRPr>
      </a:lvl1pPr>
    </p:titleStyle>
    <p:bodyStyle>
      <a:lvl1pPr marL="254420" marR="0" indent="-254420" algn="l" defTabSz="684767" rtl="0" eaLnBrk="1" fontAlgn="auto" latinLnBrk="0" hangingPunct="1">
        <a:lnSpc>
          <a:spcPct val="90000"/>
        </a:lnSpc>
        <a:spcBef>
          <a:spcPts val="900"/>
        </a:spcBef>
        <a:spcAft>
          <a:spcPts val="0"/>
        </a:spcAft>
        <a:buClrTx/>
        <a:buSzPct val="80000"/>
        <a:buFont typeface="Arial" pitchFamily="34" charset="0"/>
        <a:buChar char="•"/>
        <a:tabLst/>
        <a:defRPr sz="2700" kern="1200" spc="-53" baseline="0">
          <a:gradFill>
            <a:gsLst>
              <a:gs pos="1250">
                <a:schemeClr val="bg2"/>
              </a:gs>
              <a:gs pos="100000">
                <a:schemeClr val="bg2"/>
              </a:gs>
            </a:gsLst>
            <a:lin ang="5400000" scaled="0"/>
          </a:gradFill>
          <a:latin typeface="+mj-lt"/>
          <a:ea typeface="+mn-ea"/>
          <a:cs typeface="+mn-cs"/>
        </a:defRPr>
      </a:lvl1pPr>
      <a:lvl2pPr marL="429185" marR="0" indent="-174766" algn="l" defTabSz="684767" rtl="0" eaLnBrk="1" fontAlgn="auto" latinLnBrk="0" hangingPunct="1">
        <a:lnSpc>
          <a:spcPct val="90000"/>
        </a:lnSpc>
        <a:spcBef>
          <a:spcPts val="9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8007" marR="0" indent="-168821" algn="l" defTabSz="684767" rtl="0" eaLnBrk="1" fontAlgn="auto" latinLnBrk="0" hangingPunct="1">
        <a:lnSpc>
          <a:spcPct val="90000"/>
        </a:lnSpc>
        <a:spcBef>
          <a:spcPts val="900"/>
        </a:spcBef>
        <a:spcAft>
          <a:spcPts val="0"/>
        </a:spcAft>
        <a:buClrTx/>
        <a:buSzPct val="90000"/>
        <a:buFont typeface="Wingdings" pitchFamily="2" charset="2"/>
        <a:buChar char=""/>
        <a:tabLst>
          <a:tab pos="598007" algn="l"/>
        </a:tabLst>
        <a:defRPr sz="1800" kern="1200" spc="0" baseline="0">
          <a:gradFill>
            <a:gsLst>
              <a:gs pos="1250">
                <a:schemeClr val="bg2"/>
              </a:gs>
              <a:gs pos="100000">
                <a:schemeClr val="bg2"/>
              </a:gs>
            </a:gsLst>
            <a:lin ang="5400000" scaled="0"/>
          </a:gradFill>
          <a:latin typeface="+mn-lt"/>
          <a:ea typeface="+mn-ea"/>
          <a:cs typeface="+mn-cs"/>
        </a:defRPr>
      </a:lvl3pPr>
      <a:lvl4pPr marL="771583" marR="0" indent="-173576" algn="l" defTabSz="684767" rtl="0" eaLnBrk="1" fontAlgn="auto" latinLnBrk="0" hangingPunct="1">
        <a:lnSpc>
          <a:spcPct val="90000"/>
        </a:lnSpc>
        <a:spcBef>
          <a:spcPts val="9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0403" marR="0" indent="-168821" algn="l" defTabSz="684767" rtl="0" eaLnBrk="1" fontAlgn="auto" latinLnBrk="0" hangingPunct="1">
        <a:lnSpc>
          <a:spcPct val="90000"/>
        </a:lnSpc>
        <a:spcBef>
          <a:spcPts val="900"/>
        </a:spcBef>
        <a:spcAft>
          <a:spcPts val="0"/>
        </a:spcAft>
        <a:buClrTx/>
        <a:buSzPct val="90000"/>
        <a:buFont typeface="Wingdings" pitchFamily="2" charset="2"/>
        <a:buChar char=""/>
        <a:tabLst>
          <a:tab pos="940403" algn="l"/>
        </a:tabLst>
        <a:defRPr sz="1500" kern="1200" spc="0" baseline="0">
          <a:gradFill>
            <a:gsLst>
              <a:gs pos="1250">
                <a:schemeClr val="bg2"/>
              </a:gs>
              <a:gs pos="100000">
                <a:schemeClr val="bg2"/>
              </a:gs>
            </a:gsLst>
            <a:lin ang="5400000" scaled="0"/>
          </a:gradFill>
          <a:latin typeface="+mn-lt"/>
          <a:ea typeface="+mn-ea"/>
          <a:cs typeface="+mn-cs"/>
        </a:defRPr>
      </a:lvl5pPr>
      <a:lvl6pPr marL="1883108" indent="-171192" algn="l" defTabSz="68476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5492" indent="-171192" algn="l" defTabSz="68476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7875" indent="-171192" algn="l" defTabSz="68476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0258" indent="-171192" algn="l" defTabSz="68476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767" rtl="0" eaLnBrk="1" latinLnBrk="0" hangingPunct="1">
        <a:defRPr sz="1425" kern="1200">
          <a:solidFill>
            <a:schemeClr val="tx1"/>
          </a:solidFill>
          <a:latin typeface="+mn-lt"/>
          <a:ea typeface="+mn-ea"/>
          <a:cs typeface="+mn-cs"/>
        </a:defRPr>
      </a:lvl1pPr>
      <a:lvl2pPr marL="342383" algn="l" defTabSz="684767" rtl="0" eaLnBrk="1" latinLnBrk="0" hangingPunct="1">
        <a:defRPr sz="1425" kern="1200">
          <a:solidFill>
            <a:schemeClr val="tx1"/>
          </a:solidFill>
          <a:latin typeface="+mn-lt"/>
          <a:ea typeface="+mn-ea"/>
          <a:cs typeface="+mn-cs"/>
        </a:defRPr>
      </a:lvl2pPr>
      <a:lvl3pPr marL="684767" algn="l" defTabSz="684767" rtl="0" eaLnBrk="1" latinLnBrk="0" hangingPunct="1">
        <a:defRPr sz="1425" kern="1200">
          <a:solidFill>
            <a:schemeClr val="tx1"/>
          </a:solidFill>
          <a:latin typeface="+mn-lt"/>
          <a:ea typeface="+mn-ea"/>
          <a:cs typeface="+mn-cs"/>
        </a:defRPr>
      </a:lvl3pPr>
      <a:lvl4pPr marL="1027150" algn="l" defTabSz="684767" rtl="0" eaLnBrk="1" latinLnBrk="0" hangingPunct="1">
        <a:defRPr sz="1425" kern="1200">
          <a:solidFill>
            <a:schemeClr val="tx1"/>
          </a:solidFill>
          <a:latin typeface="+mn-lt"/>
          <a:ea typeface="+mn-ea"/>
          <a:cs typeface="+mn-cs"/>
        </a:defRPr>
      </a:lvl4pPr>
      <a:lvl5pPr marL="1369533" algn="l" defTabSz="684767" rtl="0" eaLnBrk="1" latinLnBrk="0" hangingPunct="1">
        <a:defRPr sz="1425" kern="1200">
          <a:solidFill>
            <a:schemeClr val="tx1"/>
          </a:solidFill>
          <a:latin typeface="+mn-lt"/>
          <a:ea typeface="+mn-ea"/>
          <a:cs typeface="+mn-cs"/>
        </a:defRPr>
      </a:lvl5pPr>
      <a:lvl6pPr marL="1711916" algn="l" defTabSz="684767" rtl="0" eaLnBrk="1" latinLnBrk="0" hangingPunct="1">
        <a:defRPr sz="1425" kern="1200">
          <a:solidFill>
            <a:schemeClr val="tx1"/>
          </a:solidFill>
          <a:latin typeface="+mn-lt"/>
          <a:ea typeface="+mn-ea"/>
          <a:cs typeface="+mn-cs"/>
        </a:defRPr>
      </a:lvl6pPr>
      <a:lvl7pPr marL="2054300" algn="l" defTabSz="684767" rtl="0" eaLnBrk="1" latinLnBrk="0" hangingPunct="1">
        <a:defRPr sz="1425" kern="1200">
          <a:solidFill>
            <a:schemeClr val="tx1"/>
          </a:solidFill>
          <a:latin typeface="+mn-lt"/>
          <a:ea typeface="+mn-ea"/>
          <a:cs typeface="+mn-cs"/>
        </a:defRPr>
      </a:lvl7pPr>
      <a:lvl8pPr marL="2396684" algn="l" defTabSz="684767" rtl="0" eaLnBrk="1" latinLnBrk="0" hangingPunct="1">
        <a:defRPr sz="1425" kern="1200">
          <a:solidFill>
            <a:schemeClr val="tx1"/>
          </a:solidFill>
          <a:latin typeface="+mn-lt"/>
          <a:ea typeface="+mn-ea"/>
          <a:cs typeface="+mn-cs"/>
        </a:defRPr>
      </a:lvl8pPr>
      <a:lvl9pPr marL="2739067" algn="l" defTabSz="684767" rtl="0" eaLnBrk="1" latinLnBrk="0" hangingPunct="1">
        <a:defRPr sz="14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0923"/>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465502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Lst>
  <p:transition>
    <p:fade/>
  </p:transition>
  <p:timing>
    <p:tnLst>
      <p:par>
        <p:cTn id="1" dur="indefinite" restart="never" nodeType="tmRoot"/>
      </p:par>
    </p:tnLst>
  </p:timing>
  <p:hf hdr="0" ftr="0" dt="0"/>
  <p:txStyles>
    <p:titleStyle>
      <a:lvl1pPr algn="l" defTabSz="684767" rtl="0" eaLnBrk="1" latinLnBrk="0" hangingPunct="1">
        <a:lnSpc>
          <a:spcPct val="90000"/>
        </a:lnSpc>
        <a:spcBef>
          <a:spcPct val="0"/>
        </a:spcBef>
        <a:buNone/>
        <a:defRPr lang="en-US" sz="4125" b="0" kern="1200" cap="none" spc="-75" baseline="0" dirty="0" smtClean="0">
          <a:ln w="3175">
            <a:noFill/>
          </a:ln>
          <a:solidFill>
            <a:srgbClr val="009E49"/>
          </a:solidFill>
          <a:effectLst/>
          <a:latin typeface="+mj-lt"/>
          <a:ea typeface="+mn-ea"/>
          <a:cs typeface="Arial" charset="0"/>
        </a:defRPr>
      </a:lvl1pPr>
    </p:titleStyle>
    <p:bodyStyle>
      <a:lvl1pPr marL="254420" marR="0" indent="-254420" algn="l" defTabSz="684767" rtl="0" eaLnBrk="1" fontAlgn="auto" latinLnBrk="0" hangingPunct="1">
        <a:lnSpc>
          <a:spcPct val="90000"/>
        </a:lnSpc>
        <a:spcBef>
          <a:spcPts val="900"/>
        </a:spcBef>
        <a:spcAft>
          <a:spcPts val="0"/>
        </a:spcAft>
        <a:buClrTx/>
        <a:buSzPct val="80000"/>
        <a:buFont typeface="Arial" pitchFamily="34" charset="0"/>
        <a:buChar char="•"/>
        <a:tabLst/>
        <a:defRPr sz="2700" kern="1200" spc="-53" baseline="0">
          <a:gradFill>
            <a:gsLst>
              <a:gs pos="1250">
                <a:schemeClr val="bg2"/>
              </a:gs>
              <a:gs pos="100000">
                <a:schemeClr val="bg2"/>
              </a:gs>
            </a:gsLst>
            <a:lin ang="5400000" scaled="0"/>
          </a:gradFill>
          <a:latin typeface="+mj-lt"/>
          <a:ea typeface="+mn-ea"/>
          <a:cs typeface="+mn-cs"/>
        </a:defRPr>
      </a:lvl1pPr>
      <a:lvl2pPr marL="429185" marR="0" indent="-174766" algn="l" defTabSz="684767" rtl="0" eaLnBrk="1" fontAlgn="auto" latinLnBrk="0" hangingPunct="1">
        <a:lnSpc>
          <a:spcPct val="90000"/>
        </a:lnSpc>
        <a:spcBef>
          <a:spcPts val="9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8007" marR="0" indent="-168821" algn="l" defTabSz="684767" rtl="0" eaLnBrk="1" fontAlgn="auto" latinLnBrk="0" hangingPunct="1">
        <a:lnSpc>
          <a:spcPct val="90000"/>
        </a:lnSpc>
        <a:spcBef>
          <a:spcPts val="900"/>
        </a:spcBef>
        <a:spcAft>
          <a:spcPts val="0"/>
        </a:spcAft>
        <a:buClrTx/>
        <a:buSzPct val="90000"/>
        <a:buFont typeface="Wingdings" pitchFamily="2" charset="2"/>
        <a:buChar char=""/>
        <a:tabLst>
          <a:tab pos="598007" algn="l"/>
        </a:tabLst>
        <a:defRPr sz="1800" kern="1200" spc="0" baseline="0">
          <a:gradFill>
            <a:gsLst>
              <a:gs pos="1250">
                <a:schemeClr val="bg2"/>
              </a:gs>
              <a:gs pos="100000">
                <a:schemeClr val="bg2"/>
              </a:gs>
            </a:gsLst>
            <a:lin ang="5400000" scaled="0"/>
          </a:gradFill>
          <a:latin typeface="+mn-lt"/>
          <a:ea typeface="+mn-ea"/>
          <a:cs typeface="+mn-cs"/>
        </a:defRPr>
      </a:lvl3pPr>
      <a:lvl4pPr marL="771583" marR="0" indent="-173576" algn="l" defTabSz="684767" rtl="0" eaLnBrk="1" fontAlgn="auto" latinLnBrk="0" hangingPunct="1">
        <a:lnSpc>
          <a:spcPct val="90000"/>
        </a:lnSpc>
        <a:spcBef>
          <a:spcPts val="9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0403" marR="0" indent="-168821" algn="l" defTabSz="684767" rtl="0" eaLnBrk="1" fontAlgn="auto" latinLnBrk="0" hangingPunct="1">
        <a:lnSpc>
          <a:spcPct val="90000"/>
        </a:lnSpc>
        <a:spcBef>
          <a:spcPts val="900"/>
        </a:spcBef>
        <a:spcAft>
          <a:spcPts val="0"/>
        </a:spcAft>
        <a:buClrTx/>
        <a:buSzPct val="90000"/>
        <a:buFont typeface="Wingdings" pitchFamily="2" charset="2"/>
        <a:buChar char=""/>
        <a:tabLst>
          <a:tab pos="940403" algn="l"/>
        </a:tabLst>
        <a:defRPr sz="1500" kern="1200" spc="0" baseline="0">
          <a:gradFill>
            <a:gsLst>
              <a:gs pos="1250">
                <a:schemeClr val="bg2"/>
              </a:gs>
              <a:gs pos="100000">
                <a:schemeClr val="bg2"/>
              </a:gs>
            </a:gsLst>
            <a:lin ang="5400000" scaled="0"/>
          </a:gradFill>
          <a:latin typeface="+mn-lt"/>
          <a:ea typeface="+mn-ea"/>
          <a:cs typeface="+mn-cs"/>
        </a:defRPr>
      </a:lvl5pPr>
      <a:lvl6pPr marL="1883108" indent="-171192" algn="l" defTabSz="68476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5492" indent="-171192" algn="l" defTabSz="68476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7875" indent="-171192" algn="l" defTabSz="68476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0258" indent="-171192" algn="l" defTabSz="68476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4767" rtl="0" eaLnBrk="1" latinLnBrk="0" hangingPunct="1">
        <a:defRPr sz="1425" kern="1200">
          <a:solidFill>
            <a:schemeClr val="tx1"/>
          </a:solidFill>
          <a:latin typeface="+mn-lt"/>
          <a:ea typeface="+mn-ea"/>
          <a:cs typeface="+mn-cs"/>
        </a:defRPr>
      </a:lvl1pPr>
      <a:lvl2pPr marL="342383" algn="l" defTabSz="684767" rtl="0" eaLnBrk="1" latinLnBrk="0" hangingPunct="1">
        <a:defRPr sz="1425" kern="1200">
          <a:solidFill>
            <a:schemeClr val="tx1"/>
          </a:solidFill>
          <a:latin typeface="+mn-lt"/>
          <a:ea typeface="+mn-ea"/>
          <a:cs typeface="+mn-cs"/>
        </a:defRPr>
      </a:lvl2pPr>
      <a:lvl3pPr marL="684767" algn="l" defTabSz="684767" rtl="0" eaLnBrk="1" latinLnBrk="0" hangingPunct="1">
        <a:defRPr sz="1425" kern="1200">
          <a:solidFill>
            <a:schemeClr val="tx1"/>
          </a:solidFill>
          <a:latin typeface="+mn-lt"/>
          <a:ea typeface="+mn-ea"/>
          <a:cs typeface="+mn-cs"/>
        </a:defRPr>
      </a:lvl3pPr>
      <a:lvl4pPr marL="1027150" algn="l" defTabSz="684767" rtl="0" eaLnBrk="1" latinLnBrk="0" hangingPunct="1">
        <a:defRPr sz="1425" kern="1200">
          <a:solidFill>
            <a:schemeClr val="tx1"/>
          </a:solidFill>
          <a:latin typeface="+mn-lt"/>
          <a:ea typeface="+mn-ea"/>
          <a:cs typeface="+mn-cs"/>
        </a:defRPr>
      </a:lvl4pPr>
      <a:lvl5pPr marL="1369533" algn="l" defTabSz="684767" rtl="0" eaLnBrk="1" latinLnBrk="0" hangingPunct="1">
        <a:defRPr sz="1425" kern="1200">
          <a:solidFill>
            <a:schemeClr val="tx1"/>
          </a:solidFill>
          <a:latin typeface="+mn-lt"/>
          <a:ea typeface="+mn-ea"/>
          <a:cs typeface="+mn-cs"/>
        </a:defRPr>
      </a:lvl5pPr>
      <a:lvl6pPr marL="1711916" algn="l" defTabSz="684767" rtl="0" eaLnBrk="1" latinLnBrk="0" hangingPunct="1">
        <a:defRPr sz="1425" kern="1200">
          <a:solidFill>
            <a:schemeClr val="tx1"/>
          </a:solidFill>
          <a:latin typeface="+mn-lt"/>
          <a:ea typeface="+mn-ea"/>
          <a:cs typeface="+mn-cs"/>
        </a:defRPr>
      </a:lvl6pPr>
      <a:lvl7pPr marL="2054300" algn="l" defTabSz="684767" rtl="0" eaLnBrk="1" latinLnBrk="0" hangingPunct="1">
        <a:defRPr sz="1425" kern="1200">
          <a:solidFill>
            <a:schemeClr val="tx1"/>
          </a:solidFill>
          <a:latin typeface="+mn-lt"/>
          <a:ea typeface="+mn-ea"/>
          <a:cs typeface="+mn-cs"/>
        </a:defRPr>
      </a:lvl7pPr>
      <a:lvl8pPr marL="2396684" algn="l" defTabSz="684767" rtl="0" eaLnBrk="1" latinLnBrk="0" hangingPunct="1">
        <a:defRPr sz="1425" kern="1200">
          <a:solidFill>
            <a:schemeClr val="tx1"/>
          </a:solidFill>
          <a:latin typeface="+mn-lt"/>
          <a:ea typeface="+mn-ea"/>
          <a:cs typeface="+mn-cs"/>
        </a:defRPr>
      </a:lvl8pPr>
      <a:lvl9pPr marL="2739067" algn="l" defTabSz="684767" rtl="0" eaLnBrk="1" latinLnBrk="0" hangingPunct="1">
        <a:defRPr sz="14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7" y="171454"/>
            <a:ext cx="8363938" cy="519373"/>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0"/>
            <a:ext cx="8363937" cy="127881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388495018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ransition>
    <p:fade/>
  </p:transition>
  <p:timing>
    <p:tnLst>
      <p:par>
        <p:cTn id="1" dur="indefinite" restart="never" nodeType="tmRoot"/>
      </p:par>
    </p:tnLst>
  </p:timing>
  <p:hf sldNum="0" hdr="0" dt="0"/>
  <p:txStyles>
    <p:titleStyle>
      <a:lvl1pPr algn="l" defTabSz="684263" rtl="0" eaLnBrk="1" latinLnBrk="0" hangingPunct="1">
        <a:lnSpc>
          <a:spcPct val="90000"/>
        </a:lnSpc>
        <a:spcBef>
          <a:spcPct val="0"/>
        </a:spcBef>
        <a:buNone/>
        <a:defRPr lang="en-US" sz="3742" b="0" kern="1200" cap="none" spc="-75" baseline="0" dirty="0" smtClean="0">
          <a:ln w="3175">
            <a:noFill/>
          </a:ln>
          <a:solidFill>
            <a:schemeClr val="tx2"/>
          </a:solidFill>
          <a:effectLst/>
          <a:latin typeface="Segoe Pro Light" pitchFamily="34" charset="0"/>
          <a:ea typeface="+mn-ea"/>
          <a:cs typeface="Arial" charset="0"/>
        </a:defRPr>
      </a:lvl1pPr>
    </p:titleStyle>
    <p:bodyStyle>
      <a:lvl1pPr marL="0" indent="0" algn="l" defTabSz="684263" rtl="0" eaLnBrk="1" latinLnBrk="0" hangingPunct="1">
        <a:lnSpc>
          <a:spcPct val="90000"/>
        </a:lnSpc>
        <a:spcBef>
          <a:spcPct val="20000"/>
        </a:spcBef>
        <a:buSzPct val="90000"/>
        <a:buFont typeface="Arial" pitchFamily="34" charset="0"/>
        <a:buNone/>
        <a:defRPr sz="2993" kern="1200" spc="-75" baseline="0">
          <a:solidFill>
            <a:schemeClr val="tx2"/>
          </a:solidFill>
          <a:latin typeface="Segoe Pro Light" pitchFamily="34" charset="0"/>
          <a:ea typeface="+mn-ea"/>
          <a:cs typeface="+mn-cs"/>
        </a:defRPr>
      </a:lvl1pPr>
      <a:lvl2pPr marL="0" indent="0" algn="l" defTabSz="684263" rtl="0" eaLnBrk="1" latinLnBrk="0" hangingPunct="1">
        <a:lnSpc>
          <a:spcPct val="90000"/>
        </a:lnSpc>
        <a:spcBef>
          <a:spcPct val="20000"/>
        </a:spcBef>
        <a:buSzPct val="90000"/>
        <a:buFont typeface="Arial" pitchFamily="34" charset="0"/>
        <a:buNone/>
        <a:tabLst>
          <a:tab pos="471638" algn="l"/>
        </a:tabLst>
        <a:defRPr sz="1497" kern="1200" spc="-53" baseline="0">
          <a:solidFill>
            <a:schemeClr val="tx2"/>
          </a:solidFill>
          <a:latin typeface="Segoe Pro" pitchFamily="34" charset="0"/>
          <a:ea typeface="+mn-ea"/>
          <a:cs typeface="+mn-cs"/>
        </a:defRPr>
      </a:lvl2pPr>
      <a:lvl3pPr marL="0" indent="0" algn="l" defTabSz="684263" rtl="0" eaLnBrk="1" latinLnBrk="0" hangingPunct="1">
        <a:lnSpc>
          <a:spcPct val="90000"/>
        </a:lnSpc>
        <a:spcBef>
          <a:spcPct val="20000"/>
        </a:spcBef>
        <a:buSzPct val="90000"/>
        <a:buFont typeface="Arial" pitchFamily="34" charset="0"/>
        <a:buNone/>
        <a:tabLst/>
        <a:defRPr sz="1197" kern="1200" spc="-53" baseline="0">
          <a:solidFill>
            <a:schemeClr val="tx2"/>
          </a:solidFill>
          <a:latin typeface="Segoe Pro" pitchFamily="34" charset="0"/>
          <a:ea typeface="+mn-ea"/>
          <a:cs typeface="+mn-cs"/>
        </a:defRPr>
      </a:lvl3pPr>
      <a:lvl4pPr marL="942088" indent="0" algn="l" defTabSz="684263" rtl="0" eaLnBrk="1" latinLnBrk="0" hangingPunct="1">
        <a:lnSpc>
          <a:spcPct val="90000"/>
        </a:lnSpc>
        <a:spcBef>
          <a:spcPct val="20000"/>
        </a:spcBef>
        <a:buSzPct val="90000"/>
        <a:buFont typeface="Arial" pitchFamily="34" charset="0"/>
        <a:buNone/>
        <a:tabLst>
          <a:tab pos="684291" algn="l"/>
        </a:tabLst>
        <a:defRPr sz="1497" kern="1200">
          <a:solidFill>
            <a:schemeClr val="tx2"/>
          </a:solidFill>
          <a:latin typeface="Segoe Pro" pitchFamily="34" charset="0"/>
          <a:ea typeface="+mn-ea"/>
          <a:cs typeface="+mn-cs"/>
        </a:defRPr>
      </a:lvl4pPr>
      <a:lvl5pPr marL="1109597" indent="0" algn="l" defTabSz="684263" rtl="0" eaLnBrk="1" latinLnBrk="0" hangingPunct="1">
        <a:lnSpc>
          <a:spcPct val="90000"/>
        </a:lnSpc>
        <a:spcBef>
          <a:spcPct val="20000"/>
        </a:spcBef>
        <a:buSzPct val="90000"/>
        <a:buFont typeface="Arial" pitchFamily="34" charset="0"/>
        <a:buNone/>
        <a:defRPr sz="1497" kern="1200">
          <a:solidFill>
            <a:schemeClr val="tx2"/>
          </a:solidFill>
          <a:latin typeface="Segoe Pro" pitchFamily="34" charset="0"/>
          <a:ea typeface="+mn-ea"/>
          <a:cs typeface="+mn-cs"/>
        </a:defRPr>
      </a:lvl5pPr>
      <a:lvl6pPr marL="1881725" indent="-171066" algn="l" defTabSz="684263" rtl="0" eaLnBrk="1" latinLnBrk="0" hangingPunct="1">
        <a:spcBef>
          <a:spcPct val="20000"/>
        </a:spcBef>
        <a:buFont typeface="Arial" pitchFamily="34" charset="0"/>
        <a:buChar char="•"/>
        <a:defRPr sz="1497" kern="1200">
          <a:solidFill>
            <a:schemeClr val="tx1"/>
          </a:solidFill>
          <a:latin typeface="+mn-lt"/>
          <a:ea typeface="+mn-ea"/>
          <a:cs typeface="+mn-cs"/>
        </a:defRPr>
      </a:lvl6pPr>
      <a:lvl7pPr marL="2223857" indent="-171066" algn="l" defTabSz="684263" rtl="0" eaLnBrk="1" latinLnBrk="0" hangingPunct="1">
        <a:spcBef>
          <a:spcPct val="20000"/>
        </a:spcBef>
        <a:buFont typeface="Arial" pitchFamily="34" charset="0"/>
        <a:buChar char="•"/>
        <a:defRPr sz="1497" kern="1200">
          <a:solidFill>
            <a:schemeClr val="tx1"/>
          </a:solidFill>
          <a:latin typeface="+mn-lt"/>
          <a:ea typeface="+mn-ea"/>
          <a:cs typeface="+mn-cs"/>
        </a:defRPr>
      </a:lvl7pPr>
      <a:lvl8pPr marL="2565990" indent="-171066" algn="l" defTabSz="684263" rtl="0" eaLnBrk="1" latinLnBrk="0" hangingPunct="1">
        <a:spcBef>
          <a:spcPct val="20000"/>
        </a:spcBef>
        <a:buFont typeface="Arial" pitchFamily="34" charset="0"/>
        <a:buChar char="•"/>
        <a:defRPr sz="1497" kern="1200">
          <a:solidFill>
            <a:schemeClr val="tx1"/>
          </a:solidFill>
          <a:latin typeface="+mn-lt"/>
          <a:ea typeface="+mn-ea"/>
          <a:cs typeface="+mn-cs"/>
        </a:defRPr>
      </a:lvl8pPr>
      <a:lvl9pPr marL="2908122" indent="-171066" algn="l" defTabSz="684263" rtl="0" eaLnBrk="1" latinLnBrk="0" hangingPunct="1">
        <a:spcBef>
          <a:spcPct val="20000"/>
        </a:spcBef>
        <a:buFont typeface="Arial" pitchFamily="34" charset="0"/>
        <a:buChar char="•"/>
        <a:defRPr sz="1497" kern="1200">
          <a:solidFill>
            <a:schemeClr val="tx1"/>
          </a:solidFill>
          <a:latin typeface="+mn-lt"/>
          <a:ea typeface="+mn-ea"/>
          <a:cs typeface="+mn-cs"/>
        </a:defRPr>
      </a:lvl9pPr>
    </p:bodyStyle>
    <p:otherStyle>
      <a:defPPr>
        <a:defRPr lang="en-US"/>
      </a:defPPr>
      <a:lvl1pPr marL="0" algn="l" defTabSz="684263" rtl="0" eaLnBrk="1" latinLnBrk="0" hangingPunct="1">
        <a:defRPr sz="1347" kern="1200">
          <a:solidFill>
            <a:schemeClr val="tx1"/>
          </a:solidFill>
          <a:latin typeface="+mn-lt"/>
          <a:ea typeface="+mn-ea"/>
          <a:cs typeface="+mn-cs"/>
        </a:defRPr>
      </a:lvl1pPr>
      <a:lvl2pPr marL="342132" algn="l" defTabSz="684263" rtl="0" eaLnBrk="1" latinLnBrk="0" hangingPunct="1">
        <a:defRPr sz="1347" kern="1200">
          <a:solidFill>
            <a:schemeClr val="tx1"/>
          </a:solidFill>
          <a:latin typeface="+mn-lt"/>
          <a:ea typeface="+mn-ea"/>
          <a:cs typeface="+mn-cs"/>
        </a:defRPr>
      </a:lvl2pPr>
      <a:lvl3pPr marL="684263" algn="l" defTabSz="684263" rtl="0" eaLnBrk="1" latinLnBrk="0" hangingPunct="1">
        <a:defRPr sz="1347" kern="1200">
          <a:solidFill>
            <a:schemeClr val="tx1"/>
          </a:solidFill>
          <a:latin typeface="+mn-lt"/>
          <a:ea typeface="+mn-ea"/>
          <a:cs typeface="+mn-cs"/>
        </a:defRPr>
      </a:lvl3pPr>
      <a:lvl4pPr marL="1026396" algn="l" defTabSz="684263" rtl="0" eaLnBrk="1" latinLnBrk="0" hangingPunct="1">
        <a:defRPr sz="1347" kern="1200">
          <a:solidFill>
            <a:schemeClr val="tx1"/>
          </a:solidFill>
          <a:latin typeface="+mn-lt"/>
          <a:ea typeface="+mn-ea"/>
          <a:cs typeface="+mn-cs"/>
        </a:defRPr>
      </a:lvl4pPr>
      <a:lvl5pPr marL="1368528" algn="l" defTabSz="684263" rtl="0" eaLnBrk="1" latinLnBrk="0" hangingPunct="1">
        <a:defRPr sz="1347" kern="1200">
          <a:solidFill>
            <a:schemeClr val="tx1"/>
          </a:solidFill>
          <a:latin typeface="+mn-lt"/>
          <a:ea typeface="+mn-ea"/>
          <a:cs typeface="+mn-cs"/>
        </a:defRPr>
      </a:lvl5pPr>
      <a:lvl6pPr marL="1710660" algn="l" defTabSz="684263" rtl="0" eaLnBrk="1" latinLnBrk="0" hangingPunct="1">
        <a:defRPr sz="1347" kern="1200">
          <a:solidFill>
            <a:schemeClr val="tx1"/>
          </a:solidFill>
          <a:latin typeface="+mn-lt"/>
          <a:ea typeface="+mn-ea"/>
          <a:cs typeface="+mn-cs"/>
        </a:defRPr>
      </a:lvl6pPr>
      <a:lvl7pPr marL="2052791" algn="l" defTabSz="684263" rtl="0" eaLnBrk="1" latinLnBrk="0" hangingPunct="1">
        <a:defRPr sz="1347" kern="1200">
          <a:solidFill>
            <a:schemeClr val="tx1"/>
          </a:solidFill>
          <a:latin typeface="+mn-lt"/>
          <a:ea typeface="+mn-ea"/>
          <a:cs typeface="+mn-cs"/>
        </a:defRPr>
      </a:lvl7pPr>
      <a:lvl8pPr marL="2394923" algn="l" defTabSz="684263" rtl="0" eaLnBrk="1" latinLnBrk="0" hangingPunct="1">
        <a:defRPr sz="1347" kern="1200">
          <a:solidFill>
            <a:schemeClr val="tx1"/>
          </a:solidFill>
          <a:latin typeface="+mn-lt"/>
          <a:ea typeface="+mn-ea"/>
          <a:cs typeface="+mn-cs"/>
        </a:defRPr>
      </a:lvl8pPr>
      <a:lvl9pPr marL="2737056" algn="l" defTabSz="684263" rtl="0" eaLnBrk="1" latinLnBrk="0" hangingPunct="1">
        <a:defRPr sz="13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3.jpe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blogs.office.com/project" TargetMode="External"/><Relationship Id="rId2" Type="http://schemas.openxmlformats.org/officeDocument/2006/relationships/hyperlink" Target="http://www.microsoft.com/project" TargetMode="External"/><Relationship Id="rId1" Type="http://schemas.openxmlformats.org/officeDocument/2006/relationships/slideLayout" Target="../slideLayouts/slideLayout6.xml"/><Relationship Id="rId6" Type="http://schemas.openxmlformats.org/officeDocument/2006/relationships/hyperlink" Target="http://social.technet.microsoft.com/Forums/en-US/category/project" TargetMode="External"/><Relationship Id="rId5" Type="http://schemas.openxmlformats.org/officeDocument/2006/relationships/hyperlink" Target="http://msdn.microsoft.com/project" TargetMode="External"/><Relationship Id="rId4" Type="http://schemas.openxmlformats.org/officeDocument/2006/relationships/hyperlink" Target="http://technet.microsoft.com/projectserve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13" y="1896388"/>
            <a:ext cx="7680340" cy="747897"/>
          </a:xfrm>
        </p:spPr>
        <p:txBody>
          <a:bodyPr/>
          <a:lstStyle/>
          <a:p>
            <a:r>
              <a:rPr lang="en-US" dirty="0" smtClean="0"/>
              <a:t>What's new in Project Pro for Office365 and Sync to SharePoint Online</a:t>
            </a:r>
            <a:endParaRPr lang="en-US" dirty="0"/>
          </a:p>
        </p:txBody>
      </p:sp>
      <p:sp>
        <p:nvSpPr>
          <p:cNvPr id="5" name="Subtitle 4"/>
          <p:cNvSpPr>
            <a:spLocks noGrp="1"/>
          </p:cNvSpPr>
          <p:nvPr>
            <p:ph type="body" sz="quarter" idx="12"/>
          </p:nvPr>
        </p:nvSpPr>
        <p:spPr>
          <a:xfrm>
            <a:off x="734213" y="2883601"/>
            <a:ext cx="7680340" cy="373949"/>
          </a:xfrm>
        </p:spPr>
        <p:txBody>
          <a:bodyPr/>
          <a:lstStyle/>
          <a:p>
            <a:r>
              <a:rPr lang="en-US" dirty="0" smtClean="0"/>
              <a:t>Jan Kalis</a:t>
            </a:r>
          </a:p>
          <a:p>
            <a:r>
              <a:rPr lang="en-US" sz="1600" dirty="0" smtClean="0"/>
              <a:t>http://blogs.msdn.com/jkalis</a:t>
            </a:r>
          </a:p>
          <a:p>
            <a:r>
              <a:rPr lang="en-US" dirty="0" smtClean="0"/>
              <a:t>Product Marketing Manager</a:t>
            </a:r>
          </a:p>
          <a:p>
            <a:r>
              <a:rPr lang="en-US" dirty="0" smtClean="0"/>
              <a:t>Microsoft Corporation</a:t>
            </a:r>
          </a:p>
          <a:p>
            <a:endParaRPr lang="en-US" dirty="0"/>
          </a:p>
        </p:txBody>
      </p:sp>
    </p:spTree>
    <p:extLst>
      <p:ext uri="{BB962C8B-B14F-4D97-AF65-F5344CB8AC3E}">
        <p14:creationId xmlns:p14="http://schemas.microsoft.com/office/powerpoint/2010/main" val="24717293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solidFill>
                  <a:schemeClr val="tx2"/>
                </a:solidFill>
              </a:rPr>
              <a:t>Project Momentum</a:t>
            </a:r>
            <a:endParaRPr lang="en-US" dirty="0">
              <a:solidFill>
                <a:schemeClr val="tx2"/>
              </a:solidFill>
            </a:endParaRPr>
          </a:p>
        </p:txBody>
      </p:sp>
      <p:sp>
        <p:nvSpPr>
          <p:cNvPr id="2" name="Slide Number Placeholder 1"/>
          <p:cNvSpPr>
            <a:spLocks noGrp="1"/>
          </p:cNvSpPr>
          <p:nvPr>
            <p:ph type="sldNum" sz="quarter" idx="12"/>
          </p:nvPr>
        </p:nvSpPr>
        <p:spPr/>
        <p:txBody>
          <a:bodyPr/>
          <a:lstStyle/>
          <a:p>
            <a:fld id="{727B4C2D-45E2-4621-8491-2995EB46A674}" type="slidenum">
              <a:rPr lang="en-US" smtClean="0"/>
              <a:pPr/>
              <a:t>2</a:t>
            </a:fld>
            <a:endParaRPr lang="en-US" dirty="0"/>
          </a:p>
        </p:txBody>
      </p:sp>
      <p:grpSp>
        <p:nvGrpSpPr>
          <p:cNvPr id="6" name="Group 5"/>
          <p:cNvGrpSpPr/>
          <p:nvPr/>
        </p:nvGrpSpPr>
        <p:grpSpPr>
          <a:xfrm>
            <a:off x="2090248" y="1651108"/>
            <a:ext cx="1680917" cy="1649489"/>
            <a:chOff x="2402716" y="2312277"/>
            <a:chExt cx="2409893" cy="2364219"/>
          </a:xfrm>
        </p:grpSpPr>
        <p:sp>
          <p:nvSpPr>
            <p:cNvPr id="7" name="Rectangle 6"/>
            <p:cNvSpPr/>
            <p:nvPr/>
          </p:nvSpPr>
          <p:spPr bwMode="auto">
            <a:xfrm>
              <a:off x="2448390" y="2312277"/>
              <a:ext cx="2364219" cy="23642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defTabSz="685574" fontAlgn="base">
                <a:lnSpc>
                  <a:spcPct val="80000"/>
                </a:lnSpc>
                <a:spcBef>
                  <a:spcPct val="0"/>
                </a:spcBef>
                <a:spcAft>
                  <a:spcPct val="0"/>
                </a:spcAft>
              </a:pPr>
              <a:r>
                <a:rPr lang="en-US" sz="2100" spc="-75" dirty="0">
                  <a:gradFill>
                    <a:gsLst>
                      <a:gs pos="0">
                        <a:srgbClr val="FFFFFF"/>
                      </a:gs>
                      <a:gs pos="100000">
                        <a:srgbClr val="FFFFFF"/>
                      </a:gs>
                    </a:gsLst>
                    <a:lin ang="5400000" scaled="0"/>
                  </a:gradFill>
                  <a:latin typeface="Segoe Pro Light" pitchFamily="34" charset="0"/>
                  <a:ea typeface="Segoe UI" pitchFamily="34" charset="0"/>
                  <a:cs typeface="Segoe UI" pitchFamily="34" charset="0"/>
                </a:rPr>
                <a:t/>
              </a:r>
              <a:br>
                <a:rPr lang="en-US" sz="2100" spc="-75" dirty="0">
                  <a:gradFill>
                    <a:gsLst>
                      <a:gs pos="0">
                        <a:srgbClr val="FFFFFF"/>
                      </a:gs>
                      <a:gs pos="100000">
                        <a:srgbClr val="FFFFFF"/>
                      </a:gs>
                    </a:gsLst>
                    <a:lin ang="5400000" scaled="0"/>
                  </a:gradFill>
                  <a:latin typeface="Segoe Pro Light" pitchFamily="34" charset="0"/>
                  <a:ea typeface="Segoe UI" pitchFamily="34" charset="0"/>
                  <a:cs typeface="Segoe UI" pitchFamily="34" charset="0"/>
                </a:rPr>
              </a:br>
              <a:r>
                <a:rPr lang="en-US" sz="2100" spc="-75" dirty="0">
                  <a:gradFill>
                    <a:gsLst>
                      <a:gs pos="0">
                        <a:srgbClr val="FFFFFF"/>
                      </a:gs>
                      <a:gs pos="100000">
                        <a:srgbClr val="FFFFFF"/>
                      </a:gs>
                    </a:gsLst>
                    <a:lin ang="5400000" scaled="0"/>
                  </a:gradFill>
                  <a:latin typeface="Segoe Pro Light" pitchFamily="34" charset="0"/>
                  <a:ea typeface="Segoe UI" pitchFamily="34" charset="0"/>
                  <a:cs typeface="Segoe UI" pitchFamily="34" charset="0"/>
                </a:rPr>
                <a:t/>
              </a:r>
              <a:br>
                <a:rPr lang="en-US" sz="2100" spc="-75" dirty="0">
                  <a:gradFill>
                    <a:gsLst>
                      <a:gs pos="0">
                        <a:srgbClr val="FFFFFF"/>
                      </a:gs>
                      <a:gs pos="100000">
                        <a:srgbClr val="FFFFFF"/>
                      </a:gs>
                    </a:gsLst>
                    <a:lin ang="5400000" scaled="0"/>
                  </a:gradFill>
                  <a:latin typeface="Segoe Pro Light" pitchFamily="34" charset="0"/>
                  <a:ea typeface="Segoe UI" pitchFamily="34" charset="0"/>
                  <a:cs typeface="Segoe UI" pitchFamily="34" charset="0"/>
                </a:rPr>
              </a:br>
              <a:r>
                <a:rPr lang="en-US" sz="2100" spc="-75" dirty="0">
                  <a:gradFill>
                    <a:gsLst>
                      <a:gs pos="0">
                        <a:srgbClr val="FFFFFF"/>
                      </a:gs>
                      <a:gs pos="100000">
                        <a:srgbClr val="FFFFFF"/>
                      </a:gs>
                    </a:gsLst>
                    <a:lin ang="5400000" scaled="0"/>
                  </a:gradFill>
                  <a:latin typeface="Segoe Pro Light" pitchFamily="34" charset="0"/>
                  <a:ea typeface="Segoe UI" pitchFamily="34" charset="0"/>
                  <a:cs typeface="Segoe UI" pitchFamily="34" charset="0"/>
                </a:rPr>
                <a:t/>
              </a:r>
              <a:br>
                <a:rPr lang="en-US" sz="2100" spc="-75" dirty="0">
                  <a:gradFill>
                    <a:gsLst>
                      <a:gs pos="0">
                        <a:srgbClr val="FFFFFF"/>
                      </a:gs>
                      <a:gs pos="100000">
                        <a:srgbClr val="FFFFFF"/>
                      </a:gs>
                    </a:gsLst>
                    <a:lin ang="5400000" scaled="0"/>
                  </a:gradFill>
                  <a:latin typeface="Segoe Pro Light" pitchFamily="34" charset="0"/>
                  <a:ea typeface="Segoe UI" pitchFamily="34" charset="0"/>
                  <a:cs typeface="Segoe UI" pitchFamily="34" charset="0"/>
                </a:rPr>
              </a:br>
              <a:r>
                <a:rPr lang="en-US" sz="2100" spc="-75" dirty="0">
                  <a:gradFill>
                    <a:gsLst>
                      <a:gs pos="0">
                        <a:srgbClr val="FFFFFF"/>
                      </a:gs>
                      <a:gs pos="100000">
                        <a:srgbClr val="FFFFFF"/>
                      </a:gs>
                    </a:gsLst>
                    <a:lin ang="5400000" scaled="0"/>
                  </a:gradFill>
                  <a:latin typeface="Segoe Pro Light" pitchFamily="34" charset="0"/>
                  <a:ea typeface="Segoe UI" pitchFamily="34" charset="0"/>
                  <a:cs typeface="Segoe UI" pitchFamily="34" charset="0"/>
                </a:rPr>
                <a:t/>
              </a:r>
              <a:br>
                <a:rPr lang="en-US" sz="2100" spc="-75" dirty="0">
                  <a:gradFill>
                    <a:gsLst>
                      <a:gs pos="0">
                        <a:srgbClr val="FFFFFF"/>
                      </a:gs>
                      <a:gs pos="100000">
                        <a:srgbClr val="FFFFFF"/>
                      </a:gs>
                    </a:gsLst>
                    <a:lin ang="5400000" scaled="0"/>
                  </a:gradFill>
                  <a:latin typeface="Segoe Pro Light" pitchFamily="34" charset="0"/>
                  <a:ea typeface="Segoe UI" pitchFamily="34" charset="0"/>
                  <a:cs typeface="Segoe UI" pitchFamily="34" charset="0"/>
                </a:rPr>
              </a:br>
              <a:endParaRPr lang="en-US" sz="2100" spc="-75" dirty="0">
                <a:gradFill>
                  <a:gsLst>
                    <a:gs pos="0">
                      <a:srgbClr val="FFFFFF"/>
                    </a:gs>
                    <a:gs pos="100000">
                      <a:srgbClr val="FFFFFF"/>
                    </a:gs>
                  </a:gsLst>
                  <a:lin ang="5400000" scaled="0"/>
                </a:gradFill>
                <a:latin typeface="Segoe Pro Light" pitchFamily="34" charset="0"/>
                <a:ea typeface="Segoe UI" pitchFamily="34" charset="0"/>
                <a:cs typeface="Segoe UI" pitchFamily="34" charset="0"/>
              </a:endParaRPr>
            </a:p>
          </p:txBody>
        </p:sp>
        <p:sp>
          <p:nvSpPr>
            <p:cNvPr id="8" name="Rectangle 7"/>
            <p:cNvSpPr/>
            <p:nvPr/>
          </p:nvSpPr>
          <p:spPr>
            <a:xfrm>
              <a:off x="2402716" y="3759068"/>
              <a:ext cx="2409893" cy="410257"/>
            </a:xfrm>
            <a:prstGeom prst="rect">
              <a:avLst/>
            </a:prstGeom>
          </p:spPr>
          <p:txBody>
            <a:bodyPr wrap="square" anchor="b">
              <a:spAutoFit/>
            </a:bodyPr>
            <a:lstStyle/>
            <a:p>
              <a:pPr>
                <a:lnSpc>
                  <a:spcPct val="70000"/>
                </a:lnSpc>
              </a:pPr>
              <a:endParaRPr lang="en-US" dirty="0">
                <a:solidFill>
                  <a:srgbClr val="000000"/>
                </a:solidFill>
              </a:endParaRPr>
            </a:p>
          </p:txBody>
        </p:sp>
      </p:grpSp>
      <p:grpSp>
        <p:nvGrpSpPr>
          <p:cNvPr id="9" name="Group 8"/>
          <p:cNvGrpSpPr/>
          <p:nvPr/>
        </p:nvGrpSpPr>
        <p:grpSpPr>
          <a:xfrm>
            <a:off x="401736" y="1651108"/>
            <a:ext cx="1649059" cy="1811610"/>
            <a:chOff x="520701" y="2201476"/>
            <a:chExt cx="2199318" cy="2415480"/>
          </a:xfrm>
        </p:grpSpPr>
        <p:sp>
          <p:nvSpPr>
            <p:cNvPr id="10" name="Rectangle 9"/>
            <p:cNvSpPr/>
            <p:nvPr/>
          </p:nvSpPr>
          <p:spPr bwMode="auto">
            <a:xfrm>
              <a:off x="520701" y="2201476"/>
              <a:ext cx="2199318" cy="21993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defTabSz="685574" fontAlgn="base">
                <a:lnSpc>
                  <a:spcPct val="80000"/>
                </a:lnSpc>
                <a:spcBef>
                  <a:spcPct val="0"/>
                </a:spcBef>
                <a:spcAft>
                  <a:spcPct val="0"/>
                </a:spcAft>
              </a:pPr>
              <a:r>
                <a:rPr lang="en-US" sz="4950" spc="-75" dirty="0">
                  <a:gradFill>
                    <a:gsLst>
                      <a:gs pos="0">
                        <a:srgbClr val="FFFFFF"/>
                      </a:gs>
                      <a:gs pos="100000">
                        <a:srgbClr val="FFFFFF"/>
                      </a:gs>
                    </a:gsLst>
                    <a:lin ang="5400000" scaled="0"/>
                  </a:gradFill>
                  <a:latin typeface="Segoe Pro Light" pitchFamily="34" charset="0"/>
                  <a:ea typeface="Segoe UI" pitchFamily="34" charset="0"/>
                  <a:cs typeface="Segoe UI" pitchFamily="34" charset="0"/>
                </a:rPr>
                <a:t>1</a:t>
              </a:r>
            </a:p>
          </p:txBody>
        </p:sp>
        <p:sp>
          <p:nvSpPr>
            <p:cNvPr id="11" name="TextBox 10"/>
            <p:cNvSpPr txBox="1"/>
            <p:nvPr/>
          </p:nvSpPr>
          <p:spPr>
            <a:xfrm>
              <a:off x="1129518" y="3139628"/>
              <a:ext cx="1515927" cy="1477328"/>
            </a:xfrm>
            <a:prstGeom prst="rect">
              <a:avLst/>
            </a:prstGeom>
            <a:noFill/>
          </p:spPr>
          <p:txBody>
            <a:bodyPr wrap="square" lIns="0" tIns="0" rIns="0" bIns="0" rtlCol="0">
              <a:spAutoFit/>
            </a:bodyPr>
            <a:lstStyle/>
            <a:p>
              <a:pPr algn="r"/>
              <a:r>
                <a:rPr lang="en-US" sz="7200" dirty="0">
                  <a:solidFill>
                    <a:srgbClr val="FFFFFF"/>
                  </a:solidFill>
                  <a:latin typeface="Segoe Pro Light" pitchFamily="34" charset="0"/>
                </a:rPr>
                <a:t>20</a:t>
              </a:r>
            </a:p>
          </p:txBody>
        </p:sp>
      </p:grpSp>
      <p:grpSp>
        <p:nvGrpSpPr>
          <p:cNvPr id="12" name="Group 11"/>
          <p:cNvGrpSpPr/>
          <p:nvPr/>
        </p:nvGrpSpPr>
        <p:grpSpPr>
          <a:xfrm>
            <a:off x="3842472" y="1651108"/>
            <a:ext cx="1649059" cy="1649489"/>
            <a:chOff x="5109545" y="2201476"/>
            <a:chExt cx="2199318" cy="2199319"/>
          </a:xfrm>
        </p:grpSpPr>
        <p:sp>
          <p:nvSpPr>
            <p:cNvPr id="13" name="Rectangle 12"/>
            <p:cNvSpPr/>
            <p:nvPr/>
          </p:nvSpPr>
          <p:spPr bwMode="auto">
            <a:xfrm>
              <a:off x="5109545" y="2201476"/>
              <a:ext cx="2199318" cy="21993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68580" numCol="1" spcCol="0" rtlCol="0" fromWordArt="0" anchor="b" anchorCtr="0" forceAA="0" compatLnSpc="1">
              <a:prstTxWarp prst="textNoShape">
                <a:avLst/>
              </a:prstTxWarp>
              <a:noAutofit/>
            </a:bodyPr>
            <a:lstStyle/>
            <a:p>
              <a:pPr algn="ctr" defTabSz="685574" fontAlgn="base">
                <a:lnSpc>
                  <a:spcPct val="60000"/>
                </a:lnSpc>
                <a:spcBef>
                  <a:spcPts val="225"/>
                </a:spcBef>
                <a:spcAft>
                  <a:spcPct val="0"/>
                </a:spcAft>
              </a:pPr>
              <a:endParaRPr lang="en-US" sz="4050" spc="-150" dirty="0">
                <a:gradFill>
                  <a:gsLst>
                    <a:gs pos="0">
                      <a:srgbClr val="FFFFFF"/>
                    </a:gs>
                    <a:gs pos="100000">
                      <a:srgbClr val="FFFFFF"/>
                    </a:gs>
                  </a:gsLst>
                  <a:lin ang="5400000" scaled="0"/>
                </a:gradFill>
                <a:latin typeface="Segoe Pro Light" pitchFamily="34" charset="0"/>
                <a:ea typeface="Segoe UI" pitchFamily="34" charset="0"/>
                <a:cs typeface="Segoe UI" pitchFamily="34" charset="0"/>
              </a:endParaRPr>
            </a:p>
          </p:txBody>
        </p:sp>
        <p:sp>
          <p:nvSpPr>
            <p:cNvPr id="14" name="Rectangle 13"/>
            <p:cNvSpPr/>
            <p:nvPr/>
          </p:nvSpPr>
          <p:spPr>
            <a:xfrm>
              <a:off x="5109545" y="3250209"/>
              <a:ext cx="2199318" cy="935641"/>
            </a:xfrm>
            <a:prstGeom prst="rect">
              <a:avLst/>
            </a:prstGeom>
          </p:spPr>
          <p:txBody>
            <a:bodyPr wrap="square">
              <a:spAutoFit/>
            </a:bodyPr>
            <a:lstStyle/>
            <a:p>
              <a:pPr algn="ctr" defTabSz="685574" fontAlgn="base">
                <a:lnSpc>
                  <a:spcPct val="60000"/>
                </a:lnSpc>
                <a:spcBef>
                  <a:spcPts val="225"/>
                </a:spcBef>
                <a:spcAft>
                  <a:spcPct val="0"/>
                </a:spcAft>
              </a:pPr>
              <a:r>
                <a:rPr lang="en-US" sz="6600" spc="-150" dirty="0">
                  <a:gradFill>
                    <a:gsLst>
                      <a:gs pos="0">
                        <a:srgbClr val="FFFFFF"/>
                      </a:gs>
                      <a:gs pos="100000">
                        <a:srgbClr val="FFFFFF"/>
                      </a:gs>
                    </a:gsLst>
                    <a:lin ang="5400000" scaled="0"/>
                  </a:gradFill>
                  <a:latin typeface="Segoe Pro Light" pitchFamily="34" charset="0"/>
                  <a:ea typeface="Segoe UI" pitchFamily="34" charset="0"/>
                  <a:cs typeface="Segoe UI" pitchFamily="34" charset="0"/>
                </a:rPr>
                <a:t>10k</a:t>
              </a:r>
              <a:endParaRPr lang="en-US" sz="4050" spc="-150" dirty="0">
                <a:gradFill>
                  <a:gsLst>
                    <a:gs pos="0">
                      <a:srgbClr val="FFFFFF"/>
                    </a:gs>
                    <a:gs pos="100000">
                      <a:srgbClr val="FFFFFF"/>
                    </a:gs>
                  </a:gsLst>
                  <a:lin ang="5400000" scaled="0"/>
                </a:gradFill>
                <a:latin typeface="Segoe Pro Light" pitchFamily="34" charset="0"/>
                <a:ea typeface="Segoe UI" pitchFamily="34" charset="0"/>
                <a:cs typeface="Segoe UI" pitchFamily="34" charset="0"/>
              </a:endParaRPr>
            </a:p>
          </p:txBody>
        </p:sp>
      </p:grpSp>
      <p:grpSp>
        <p:nvGrpSpPr>
          <p:cNvPr id="15" name="Group 14"/>
          <p:cNvGrpSpPr/>
          <p:nvPr/>
        </p:nvGrpSpPr>
        <p:grpSpPr>
          <a:xfrm>
            <a:off x="5526956" y="1651108"/>
            <a:ext cx="1756255" cy="1649489"/>
            <a:chOff x="7356108" y="2201476"/>
            <a:chExt cx="2342283" cy="2199319"/>
          </a:xfrm>
        </p:grpSpPr>
        <p:sp>
          <p:nvSpPr>
            <p:cNvPr id="16" name="Rectangle 15"/>
            <p:cNvSpPr/>
            <p:nvPr/>
          </p:nvSpPr>
          <p:spPr bwMode="auto">
            <a:xfrm>
              <a:off x="7403970" y="2201476"/>
              <a:ext cx="2199318" cy="21993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68580" numCol="1" spcCol="0" rtlCol="0" fromWordArt="0" anchor="b" anchorCtr="0" forceAA="0" compatLnSpc="1">
              <a:prstTxWarp prst="textNoShape">
                <a:avLst/>
              </a:prstTxWarp>
              <a:noAutofit/>
            </a:bodyPr>
            <a:lstStyle/>
            <a:p>
              <a:pPr defTabSz="685574" fontAlgn="base">
                <a:lnSpc>
                  <a:spcPct val="80000"/>
                </a:lnSpc>
                <a:spcBef>
                  <a:spcPct val="0"/>
                </a:spcBef>
                <a:spcAft>
                  <a:spcPct val="0"/>
                </a:spcAft>
              </a:pPr>
              <a:endParaRPr lang="en-US" sz="2400" spc="-113"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18" name="Rectangle 17"/>
            <p:cNvSpPr/>
            <p:nvPr/>
          </p:nvSpPr>
          <p:spPr>
            <a:xfrm>
              <a:off x="7356108" y="2715311"/>
              <a:ext cx="2342283" cy="1304972"/>
            </a:xfrm>
            <a:prstGeom prst="rect">
              <a:avLst/>
            </a:prstGeom>
          </p:spPr>
          <p:txBody>
            <a:bodyPr wrap="square">
              <a:spAutoFit/>
            </a:bodyPr>
            <a:lstStyle/>
            <a:p>
              <a:pPr defTabSz="685574" fontAlgn="base">
                <a:lnSpc>
                  <a:spcPct val="80000"/>
                </a:lnSpc>
                <a:spcBef>
                  <a:spcPct val="0"/>
                </a:spcBef>
                <a:spcAft>
                  <a:spcPct val="0"/>
                </a:spcAft>
              </a:pPr>
              <a:r>
                <a:rPr lang="en-US" sz="3600" spc="-113" dirty="0">
                  <a:gradFill>
                    <a:gsLst>
                      <a:gs pos="0">
                        <a:srgbClr val="FFFFFF"/>
                      </a:gs>
                      <a:gs pos="100000">
                        <a:srgbClr val="FFFFFF"/>
                      </a:gs>
                    </a:gsLst>
                    <a:lin ang="5400000" scaled="0"/>
                  </a:gradFill>
                  <a:latin typeface="Segoe Pro Light" pitchFamily="34" charset="0"/>
                  <a:ea typeface="Segoe UI" pitchFamily="34" charset="0"/>
                  <a:cs typeface="Segoe UI" pitchFamily="34" charset="0"/>
                </a:rPr>
                <a:t>Industry Leader</a:t>
              </a:r>
              <a:endParaRPr lang="en-US" sz="2000" spc="-113"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grpSp>
      <p:grpSp>
        <p:nvGrpSpPr>
          <p:cNvPr id="19" name="Group 18"/>
          <p:cNvGrpSpPr/>
          <p:nvPr/>
        </p:nvGrpSpPr>
        <p:grpSpPr>
          <a:xfrm>
            <a:off x="7283211" y="1651108"/>
            <a:ext cx="1649060" cy="1752489"/>
            <a:chOff x="9698392" y="2201476"/>
            <a:chExt cx="2199319" cy="2336652"/>
          </a:xfrm>
        </p:grpSpPr>
        <p:sp>
          <p:nvSpPr>
            <p:cNvPr id="20" name="Rectangle 19"/>
            <p:cNvSpPr/>
            <p:nvPr/>
          </p:nvSpPr>
          <p:spPr bwMode="auto">
            <a:xfrm>
              <a:off x="9698392" y="2201476"/>
              <a:ext cx="2199318" cy="219931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34290" bIns="68580" numCol="1" spcCol="0" rtlCol="0" fromWordArt="0" anchor="t" anchorCtr="0" forceAA="0" compatLnSpc="1">
              <a:prstTxWarp prst="textNoShape">
                <a:avLst/>
              </a:prstTxWarp>
              <a:noAutofit/>
            </a:bodyPr>
            <a:lstStyle/>
            <a:p>
              <a:pPr defTabSz="685574" fontAlgn="base">
                <a:lnSpc>
                  <a:spcPct val="80000"/>
                </a:lnSpc>
                <a:spcBef>
                  <a:spcPct val="0"/>
                </a:spcBef>
                <a:spcAft>
                  <a:spcPct val="0"/>
                </a:spcAft>
              </a:pPr>
              <a:r>
                <a:rPr lang="en-US" sz="5250" spc="-75" dirty="0" smtClean="0">
                  <a:gradFill>
                    <a:gsLst>
                      <a:gs pos="0">
                        <a:srgbClr val="FFFFFF"/>
                      </a:gs>
                      <a:gs pos="100000">
                        <a:srgbClr val="FFFFFF"/>
                      </a:gs>
                    </a:gsLst>
                    <a:lin ang="5400000" scaled="0"/>
                  </a:gradFill>
                  <a:latin typeface="Segoe Pro Light" pitchFamily="34" charset="0"/>
                  <a:ea typeface="Segoe UI" pitchFamily="34" charset="0"/>
                  <a:cs typeface="Segoe UI" pitchFamily="34" charset="0"/>
                </a:rPr>
                <a:t>100’s</a:t>
              </a:r>
              <a:endParaRPr lang="en-US" sz="5250" spc="-75" dirty="0">
                <a:gradFill>
                  <a:gsLst>
                    <a:gs pos="0">
                      <a:srgbClr val="FFFFFF"/>
                    </a:gs>
                    <a:gs pos="100000">
                      <a:srgbClr val="FFFFFF"/>
                    </a:gs>
                  </a:gsLst>
                  <a:lin ang="5400000" scaled="0"/>
                </a:gradFill>
                <a:latin typeface="Segoe Pro Light" pitchFamily="34" charset="0"/>
                <a:ea typeface="Segoe UI" pitchFamily="34" charset="0"/>
                <a:cs typeface="Segoe UI" pitchFamily="34" charset="0"/>
              </a:endParaRPr>
            </a:p>
          </p:txBody>
        </p:sp>
        <p:sp>
          <p:nvSpPr>
            <p:cNvPr id="21" name="TextBox 20"/>
            <p:cNvSpPr txBox="1"/>
            <p:nvPr/>
          </p:nvSpPr>
          <p:spPr>
            <a:xfrm>
              <a:off x="9698393" y="3060800"/>
              <a:ext cx="2199318" cy="1477328"/>
            </a:xfrm>
            <a:prstGeom prst="rect">
              <a:avLst/>
            </a:prstGeom>
            <a:noFill/>
          </p:spPr>
          <p:txBody>
            <a:bodyPr wrap="square" lIns="0" tIns="0" rIns="0" bIns="0" rtlCol="0">
              <a:spAutoFit/>
            </a:bodyPr>
            <a:lstStyle/>
            <a:p>
              <a:pPr algn="r"/>
              <a:r>
                <a:rPr lang="en-US" sz="7200" dirty="0">
                  <a:solidFill>
                    <a:srgbClr val="FFFFFF"/>
                  </a:solidFill>
                  <a:latin typeface="Segoe Pro Light" pitchFamily="34" charset="0"/>
                </a:rPr>
                <a:t>80</a:t>
              </a:r>
            </a:p>
          </p:txBody>
        </p:sp>
      </p:grpSp>
      <p:sp>
        <p:nvSpPr>
          <p:cNvPr id="22" name="Rectangle 21"/>
          <p:cNvSpPr/>
          <p:nvPr/>
        </p:nvSpPr>
        <p:spPr>
          <a:xfrm>
            <a:off x="401736" y="3364185"/>
            <a:ext cx="1649058" cy="466281"/>
          </a:xfrm>
          <a:prstGeom prst="rect">
            <a:avLst/>
          </a:prstGeom>
        </p:spPr>
        <p:txBody>
          <a:bodyPr wrap="square" lIns="0" rIns="0">
            <a:spAutoFit/>
          </a:bodyPr>
          <a:lstStyle/>
          <a:p>
            <a:pPr defTabSz="685574" fontAlgn="base">
              <a:lnSpc>
                <a:spcPct val="90000"/>
              </a:lnSpc>
              <a:spcBef>
                <a:spcPct val="0"/>
              </a:spcBef>
              <a:spcAft>
                <a:spcPct val="0"/>
              </a:spcAft>
            </a:pPr>
            <a:r>
              <a:rPr lang="en-US" sz="1350" spc="-53" dirty="0">
                <a:solidFill>
                  <a:srgbClr val="3F3F3F"/>
                </a:solidFill>
                <a:latin typeface="Segoe Pro" pitchFamily="34" charset="0"/>
                <a:ea typeface="Segoe UI" pitchFamily="34" charset="0"/>
                <a:cs typeface="Segoe UI" pitchFamily="34" charset="0"/>
              </a:rPr>
              <a:t>1 copy sold every</a:t>
            </a:r>
            <a:br>
              <a:rPr lang="en-US" sz="1350" spc="-53" dirty="0">
                <a:solidFill>
                  <a:srgbClr val="3F3F3F"/>
                </a:solidFill>
                <a:latin typeface="Segoe Pro" pitchFamily="34" charset="0"/>
                <a:ea typeface="Segoe UI" pitchFamily="34" charset="0"/>
                <a:cs typeface="Segoe UI" pitchFamily="34" charset="0"/>
              </a:rPr>
            </a:br>
            <a:r>
              <a:rPr lang="en-US" sz="1350" spc="-53" dirty="0">
                <a:solidFill>
                  <a:srgbClr val="3F3F3F"/>
                </a:solidFill>
                <a:latin typeface="Segoe Pro" pitchFamily="34" charset="0"/>
                <a:ea typeface="Segoe UI" pitchFamily="34" charset="0"/>
                <a:cs typeface="Segoe UI" pitchFamily="34" charset="0"/>
              </a:rPr>
              <a:t>20 seconds</a:t>
            </a:r>
          </a:p>
        </p:txBody>
      </p:sp>
      <p:sp>
        <p:nvSpPr>
          <p:cNvPr id="23" name="Rectangle 22"/>
          <p:cNvSpPr/>
          <p:nvPr/>
        </p:nvSpPr>
        <p:spPr>
          <a:xfrm>
            <a:off x="2122106" y="3364184"/>
            <a:ext cx="1649058" cy="279307"/>
          </a:xfrm>
          <a:prstGeom prst="rect">
            <a:avLst/>
          </a:prstGeom>
        </p:spPr>
        <p:txBody>
          <a:bodyPr wrap="square" lIns="0" rIns="0">
            <a:spAutoFit/>
          </a:bodyPr>
          <a:lstStyle/>
          <a:p>
            <a:pPr defTabSz="685574" fontAlgn="base">
              <a:lnSpc>
                <a:spcPct val="90000"/>
              </a:lnSpc>
              <a:spcBef>
                <a:spcPct val="0"/>
              </a:spcBef>
              <a:spcAft>
                <a:spcPct val="0"/>
              </a:spcAft>
            </a:pPr>
            <a:r>
              <a:rPr lang="en-US" sz="1350" spc="-53" dirty="0">
                <a:solidFill>
                  <a:srgbClr val="3F3F3F"/>
                </a:solidFill>
                <a:latin typeface="Segoe Pro" pitchFamily="34" charset="0"/>
                <a:ea typeface="Segoe UI" pitchFamily="34" charset="0"/>
                <a:cs typeface="Segoe UI" pitchFamily="34" charset="0"/>
              </a:rPr>
              <a:t>20 million users</a:t>
            </a:r>
          </a:p>
        </p:txBody>
      </p:sp>
      <p:sp>
        <p:nvSpPr>
          <p:cNvPr id="24" name="Rectangle 23"/>
          <p:cNvSpPr/>
          <p:nvPr/>
        </p:nvSpPr>
        <p:spPr>
          <a:xfrm>
            <a:off x="3842473" y="3364184"/>
            <a:ext cx="1649058" cy="279307"/>
          </a:xfrm>
          <a:prstGeom prst="rect">
            <a:avLst/>
          </a:prstGeom>
        </p:spPr>
        <p:txBody>
          <a:bodyPr wrap="square" lIns="0" rIns="0">
            <a:spAutoFit/>
          </a:bodyPr>
          <a:lstStyle/>
          <a:p>
            <a:pPr defTabSz="685574" fontAlgn="base">
              <a:lnSpc>
                <a:spcPct val="90000"/>
              </a:lnSpc>
              <a:spcBef>
                <a:spcPct val="0"/>
              </a:spcBef>
              <a:spcAft>
                <a:spcPct val="0"/>
              </a:spcAft>
            </a:pPr>
            <a:r>
              <a:rPr lang="en-US" sz="1350" spc="-53" dirty="0">
                <a:solidFill>
                  <a:srgbClr val="3F3F3F"/>
                </a:solidFill>
                <a:latin typeface="Segoe Pro" pitchFamily="34" charset="0"/>
                <a:ea typeface="Segoe UI" pitchFamily="34" charset="0"/>
                <a:cs typeface="Segoe UI" pitchFamily="34" charset="0"/>
              </a:rPr>
              <a:t>10,000 organizations</a:t>
            </a:r>
          </a:p>
        </p:txBody>
      </p:sp>
      <p:sp>
        <p:nvSpPr>
          <p:cNvPr id="25" name="Rectangle 24"/>
          <p:cNvSpPr/>
          <p:nvPr/>
        </p:nvSpPr>
        <p:spPr>
          <a:xfrm>
            <a:off x="5562843" y="3364185"/>
            <a:ext cx="1649058" cy="466281"/>
          </a:xfrm>
          <a:prstGeom prst="rect">
            <a:avLst/>
          </a:prstGeom>
        </p:spPr>
        <p:txBody>
          <a:bodyPr wrap="square" lIns="0" rIns="0">
            <a:spAutoFit/>
          </a:bodyPr>
          <a:lstStyle/>
          <a:p>
            <a:pPr defTabSz="685574" fontAlgn="base">
              <a:lnSpc>
                <a:spcPct val="90000"/>
              </a:lnSpc>
              <a:spcBef>
                <a:spcPct val="0"/>
              </a:spcBef>
              <a:spcAft>
                <a:spcPct val="0"/>
              </a:spcAft>
            </a:pPr>
            <a:r>
              <a:rPr lang="en-US" sz="1350" spc="-53" dirty="0">
                <a:solidFill>
                  <a:srgbClr val="3F3F3F"/>
                </a:solidFill>
                <a:latin typeface="Segoe Pro" pitchFamily="34" charset="0"/>
                <a:ea typeface="Segoe UI" pitchFamily="34" charset="0"/>
                <a:cs typeface="Segoe UI" pitchFamily="34" charset="0"/>
              </a:rPr>
              <a:t>Industry leader in analyst reports</a:t>
            </a:r>
            <a:endParaRPr lang="en-US" sz="1200" spc="-53" dirty="0">
              <a:solidFill>
                <a:srgbClr val="3F3F3F"/>
              </a:solidFill>
              <a:latin typeface="Segoe Pro" pitchFamily="34" charset="0"/>
              <a:ea typeface="Segoe UI" pitchFamily="34" charset="0"/>
              <a:cs typeface="Segoe UI" pitchFamily="34" charset="0"/>
            </a:endParaRPr>
          </a:p>
        </p:txBody>
      </p:sp>
      <p:sp>
        <p:nvSpPr>
          <p:cNvPr id="26" name="Rectangle 25"/>
          <p:cNvSpPr/>
          <p:nvPr/>
        </p:nvSpPr>
        <p:spPr>
          <a:xfrm>
            <a:off x="7283213" y="3364185"/>
            <a:ext cx="1649058" cy="466281"/>
          </a:xfrm>
          <a:prstGeom prst="rect">
            <a:avLst/>
          </a:prstGeom>
        </p:spPr>
        <p:txBody>
          <a:bodyPr wrap="square" lIns="0" rIns="0">
            <a:spAutoFit/>
          </a:bodyPr>
          <a:lstStyle/>
          <a:p>
            <a:pPr defTabSz="685574" fontAlgn="base">
              <a:lnSpc>
                <a:spcPct val="90000"/>
              </a:lnSpc>
              <a:spcBef>
                <a:spcPct val="0"/>
              </a:spcBef>
              <a:spcAft>
                <a:spcPct val="0"/>
              </a:spcAft>
            </a:pPr>
            <a:r>
              <a:rPr lang="en-US" sz="1350" spc="-53" dirty="0" smtClean="0">
                <a:solidFill>
                  <a:srgbClr val="3F3F3F"/>
                </a:solidFill>
                <a:latin typeface="Segoe Pro" pitchFamily="34" charset="0"/>
                <a:ea typeface="Segoe UI" pitchFamily="34" charset="0"/>
                <a:cs typeface="Segoe UI" pitchFamily="34" charset="0"/>
              </a:rPr>
              <a:t>100’s </a:t>
            </a:r>
            <a:r>
              <a:rPr lang="en-US" sz="1350" spc="-53" dirty="0">
                <a:solidFill>
                  <a:srgbClr val="3F3F3F"/>
                </a:solidFill>
                <a:latin typeface="Segoe Pro" pitchFamily="34" charset="0"/>
                <a:ea typeface="Segoe UI" pitchFamily="34" charset="0"/>
                <a:cs typeface="Segoe UI" pitchFamily="34" charset="0"/>
              </a:rPr>
              <a:t>partners in</a:t>
            </a:r>
          </a:p>
          <a:p>
            <a:pPr defTabSz="685574" fontAlgn="base">
              <a:lnSpc>
                <a:spcPct val="90000"/>
              </a:lnSpc>
              <a:spcBef>
                <a:spcPct val="0"/>
              </a:spcBef>
              <a:spcAft>
                <a:spcPct val="0"/>
              </a:spcAft>
            </a:pPr>
            <a:r>
              <a:rPr lang="en-US" sz="1350" spc="-53" dirty="0">
                <a:solidFill>
                  <a:srgbClr val="3F3F3F"/>
                </a:solidFill>
                <a:latin typeface="Segoe Pro" pitchFamily="34" charset="0"/>
                <a:ea typeface="Segoe UI" pitchFamily="34" charset="0"/>
                <a:cs typeface="Segoe UI" pitchFamily="34" charset="0"/>
              </a:rPr>
              <a:t>80 countries</a:t>
            </a:r>
          </a:p>
        </p:txBody>
      </p:sp>
      <p:sp>
        <p:nvSpPr>
          <p:cNvPr id="27" name="TextBox 26"/>
          <p:cNvSpPr txBox="1"/>
          <p:nvPr/>
        </p:nvSpPr>
        <p:spPr>
          <a:xfrm>
            <a:off x="2022277" y="1833985"/>
            <a:ext cx="1815626" cy="923330"/>
          </a:xfrm>
          <a:prstGeom prst="rect">
            <a:avLst/>
          </a:prstGeom>
          <a:noFill/>
        </p:spPr>
        <p:txBody>
          <a:bodyPr wrap="square" lIns="0" tIns="0" rIns="0" bIns="0" rtlCol="0">
            <a:spAutoFit/>
          </a:bodyPr>
          <a:lstStyle/>
          <a:p>
            <a:pPr algn="r"/>
            <a:r>
              <a:rPr lang="en-US" sz="6000" dirty="0">
                <a:solidFill>
                  <a:srgbClr val="FFFFFF"/>
                </a:solidFill>
                <a:latin typeface="Segoe Pro Light" pitchFamily="34" charset="0"/>
              </a:rPr>
              <a:t>20M</a:t>
            </a:r>
          </a:p>
        </p:txBody>
      </p:sp>
    </p:spTree>
    <p:extLst>
      <p:ext uri="{BB962C8B-B14F-4D97-AF65-F5344CB8AC3E}">
        <p14:creationId xmlns:p14="http://schemas.microsoft.com/office/powerpoint/2010/main" val="373086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75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par>
                                <p:cTn id="12" presetID="2" presetClass="entr" presetSubtype="2" decel="100000" fill="hold" nodeType="withEffect">
                                  <p:stCondLst>
                                    <p:cond delay="25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1+#ppt_w/2"/>
                                          </p:val>
                                        </p:tav>
                                        <p:tav tm="100000">
                                          <p:val>
                                            <p:strVal val="#ppt_x"/>
                                          </p:val>
                                        </p:tav>
                                      </p:tavLst>
                                    </p:anim>
                                    <p:anim calcmode="lin" valueType="num">
                                      <p:cBhvr additive="base">
                                        <p:cTn id="15" dur="1000" fill="hold"/>
                                        <p:tgtEl>
                                          <p:spTgt spid="6"/>
                                        </p:tgtEl>
                                        <p:attrNameLst>
                                          <p:attrName>ppt_y</p:attrName>
                                        </p:attrNameLst>
                                      </p:cBhvr>
                                      <p:tavLst>
                                        <p:tav tm="0">
                                          <p:val>
                                            <p:strVal val="#ppt_y"/>
                                          </p:val>
                                        </p:tav>
                                        <p:tav tm="100000">
                                          <p:val>
                                            <p:strVal val="#ppt_y"/>
                                          </p:val>
                                        </p:tav>
                                      </p:tavLst>
                                    </p:anim>
                                  </p:childTnLst>
                                </p:cTn>
                              </p:par>
                              <p:par>
                                <p:cTn id="16" presetID="22" presetClass="entr" presetSubtype="1" fill="hold" grpId="0" nodeType="withEffect">
                                  <p:stCondLst>
                                    <p:cond delay="1000"/>
                                  </p:stCondLst>
                                  <p:childTnLst>
                                    <p:set>
                                      <p:cBhvr>
                                        <p:cTn id="17" dur="1" fill="hold">
                                          <p:stCondLst>
                                            <p:cond delay="0"/>
                                          </p:stCondLst>
                                        </p:cTn>
                                        <p:tgtEl>
                                          <p:spTgt spid="23"/>
                                        </p:tgtEl>
                                        <p:attrNameLst>
                                          <p:attrName>style.visibility</p:attrName>
                                        </p:attrNameLst>
                                      </p:cBhvr>
                                      <p:to>
                                        <p:strVal val="visible"/>
                                      </p:to>
                                    </p:set>
                                    <p:animEffect transition="in" filter="wipe(up)">
                                      <p:cBhvr>
                                        <p:cTn id="18" dur="500"/>
                                        <p:tgtEl>
                                          <p:spTgt spid="23"/>
                                        </p:tgtEl>
                                      </p:cBhvr>
                                    </p:animEffect>
                                  </p:childTnLst>
                                </p:cTn>
                              </p:par>
                              <p:par>
                                <p:cTn id="19" presetID="2" presetClass="entr" presetSubtype="2" decel="100000" fill="hold" nodeType="withEffect">
                                  <p:stCondLst>
                                    <p:cond delay="50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1000" fill="hold"/>
                                        <p:tgtEl>
                                          <p:spTgt spid="12"/>
                                        </p:tgtEl>
                                        <p:attrNameLst>
                                          <p:attrName>ppt_x</p:attrName>
                                        </p:attrNameLst>
                                      </p:cBhvr>
                                      <p:tavLst>
                                        <p:tav tm="0">
                                          <p:val>
                                            <p:strVal val="1+#ppt_w/2"/>
                                          </p:val>
                                        </p:tav>
                                        <p:tav tm="100000">
                                          <p:val>
                                            <p:strVal val="#ppt_x"/>
                                          </p:val>
                                        </p:tav>
                                      </p:tavLst>
                                    </p:anim>
                                    <p:anim calcmode="lin" valueType="num">
                                      <p:cBhvr additive="base">
                                        <p:cTn id="22" dur="1000" fill="hold"/>
                                        <p:tgtEl>
                                          <p:spTgt spid="12"/>
                                        </p:tgtEl>
                                        <p:attrNameLst>
                                          <p:attrName>ppt_y</p:attrName>
                                        </p:attrNameLst>
                                      </p:cBhvr>
                                      <p:tavLst>
                                        <p:tav tm="0">
                                          <p:val>
                                            <p:strVal val="#ppt_y"/>
                                          </p:val>
                                        </p:tav>
                                        <p:tav tm="100000">
                                          <p:val>
                                            <p:strVal val="#ppt_y"/>
                                          </p:val>
                                        </p:tav>
                                      </p:tavLst>
                                    </p:anim>
                                  </p:childTnLst>
                                </p:cTn>
                              </p:par>
                              <p:par>
                                <p:cTn id="23" presetID="22" presetClass="entr" presetSubtype="1" fill="hold" grpId="0" nodeType="withEffect">
                                  <p:stCondLst>
                                    <p:cond delay="125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par>
                                <p:cTn id="26" presetID="2" presetClass="entr" presetSubtype="2" decel="100000" fill="hold" nodeType="withEffect">
                                  <p:stCondLst>
                                    <p:cond delay="75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1000" fill="hold"/>
                                        <p:tgtEl>
                                          <p:spTgt spid="15"/>
                                        </p:tgtEl>
                                        <p:attrNameLst>
                                          <p:attrName>ppt_x</p:attrName>
                                        </p:attrNameLst>
                                      </p:cBhvr>
                                      <p:tavLst>
                                        <p:tav tm="0">
                                          <p:val>
                                            <p:strVal val="1+#ppt_w/2"/>
                                          </p:val>
                                        </p:tav>
                                        <p:tav tm="100000">
                                          <p:val>
                                            <p:strVal val="#ppt_x"/>
                                          </p:val>
                                        </p:tav>
                                      </p:tavLst>
                                    </p:anim>
                                    <p:anim calcmode="lin" valueType="num">
                                      <p:cBhvr additive="base">
                                        <p:cTn id="29" dur="1000" fill="hold"/>
                                        <p:tgtEl>
                                          <p:spTgt spid="15"/>
                                        </p:tgtEl>
                                        <p:attrNameLst>
                                          <p:attrName>ppt_y</p:attrName>
                                        </p:attrNameLst>
                                      </p:cBhvr>
                                      <p:tavLst>
                                        <p:tav tm="0">
                                          <p:val>
                                            <p:strVal val="#ppt_y"/>
                                          </p:val>
                                        </p:tav>
                                        <p:tav tm="100000">
                                          <p:val>
                                            <p:strVal val="#ppt_y"/>
                                          </p:val>
                                        </p:tav>
                                      </p:tavLst>
                                    </p:anim>
                                  </p:childTnLst>
                                </p:cTn>
                              </p:par>
                              <p:par>
                                <p:cTn id="30" presetID="22" presetClass="entr" presetSubtype="1" fill="hold" grpId="0" nodeType="withEffect">
                                  <p:stCondLst>
                                    <p:cond delay="150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par>
                                <p:cTn id="33" presetID="2" presetClass="entr" presetSubtype="2" decel="100000" fill="hold" nodeType="withEffect">
                                  <p:stCondLst>
                                    <p:cond delay="10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1000" fill="hold"/>
                                        <p:tgtEl>
                                          <p:spTgt spid="19"/>
                                        </p:tgtEl>
                                        <p:attrNameLst>
                                          <p:attrName>ppt_x</p:attrName>
                                        </p:attrNameLst>
                                      </p:cBhvr>
                                      <p:tavLst>
                                        <p:tav tm="0">
                                          <p:val>
                                            <p:strVal val="1+#ppt_w/2"/>
                                          </p:val>
                                        </p:tav>
                                        <p:tav tm="100000">
                                          <p:val>
                                            <p:strVal val="#ppt_x"/>
                                          </p:val>
                                        </p:tav>
                                      </p:tavLst>
                                    </p:anim>
                                    <p:anim calcmode="lin" valueType="num">
                                      <p:cBhvr additive="base">
                                        <p:cTn id="36" dur="1000" fill="hold"/>
                                        <p:tgtEl>
                                          <p:spTgt spid="19"/>
                                        </p:tgtEl>
                                        <p:attrNameLst>
                                          <p:attrName>ppt_y</p:attrName>
                                        </p:attrNameLst>
                                      </p:cBhvr>
                                      <p:tavLst>
                                        <p:tav tm="0">
                                          <p:val>
                                            <p:strVal val="#ppt_y"/>
                                          </p:val>
                                        </p:tav>
                                        <p:tav tm="100000">
                                          <p:val>
                                            <p:strVal val="#ppt_y"/>
                                          </p:val>
                                        </p:tav>
                                      </p:tavLst>
                                    </p:anim>
                                  </p:childTnLst>
                                </p:cTn>
                              </p:par>
                              <p:par>
                                <p:cTn id="37" presetID="22" presetClass="entr" presetSubtype="1" fill="hold" grpId="0" nodeType="withEffect">
                                  <p:stCondLst>
                                    <p:cond delay="175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49" dirty="0"/>
              <a:t>Business challenges </a:t>
            </a:r>
          </a:p>
        </p:txBody>
      </p:sp>
      <p:grpSp>
        <p:nvGrpSpPr>
          <p:cNvPr id="23" name="Group 22"/>
          <p:cNvGrpSpPr/>
          <p:nvPr/>
        </p:nvGrpSpPr>
        <p:grpSpPr>
          <a:xfrm>
            <a:off x="345891" y="1016431"/>
            <a:ext cx="8293191" cy="822843"/>
            <a:chOff x="568960" y="1016726"/>
            <a:chExt cx="11059156" cy="1097280"/>
          </a:xfrm>
        </p:grpSpPr>
        <p:sp>
          <p:nvSpPr>
            <p:cNvPr id="17" name="Rectangle 16"/>
            <p:cNvSpPr/>
            <p:nvPr/>
          </p:nvSpPr>
          <p:spPr bwMode="auto">
            <a:xfrm>
              <a:off x="568960" y="1016726"/>
              <a:ext cx="11059156" cy="109728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34285" bIns="68570" numCol="1" spcCol="0" rtlCol="0" fromWordArt="0" anchor="ctr" anchorCtr="0" forceAA="0" compatLnSpc="1">
              <a:prstTxWarp prst="textNoShape">
                <a:avLst/>
              </a:prstTxWarp>
              <a:noAutofit/>
            </a:bodyPr>
            <a:lstStyle/>
            <a:p>
              <a:pPr algn="r" defTabSz="685513" fontAlgn="base">
                <a:spcBef>
                  <a:spcPct val="0"/>
                </a:spcBef>
                <a:spcAft>
                  <a:spcPct val="0"/>
                </a:spcAft>
                <a:tabLst>
                  <a:tab pos="2101265" algn="l"/>
                </a:tabLst>
              </a:pPr>
              <a:r>
                <a:rPr lang="en-US" sz="2100" dirty="0">
                  <a:solidFill>
                    <a:srgbClr val="FFFFFF"/>
                  </a:solidFill>
                  <a:ea typeface="Segoe UI" pitchFamily="34" charset="0"/>
                  <a:cs typeface="Segoe UI" pitchFamily="34" charset="0"/>
                </a:rPr>
                <a:t>                                                 Our employees want to work together from virtually anywhere. </a:t>
              </a:r>
            </a:p>
          </p:txBody>
        </p:sp>
        <p:pic>
          <p:nvPicPr>
            <p:cNvPr id="22" name="Picture 6"/>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702416" y="1162519"/>
              <a:ext cx="1396503" cy="780582"/>
            </a:xfrm>
            <a:prstGeom prst="rect">
              <a:avLst/>
            </a:prstGeom>
            <a:noFill/>
            <a:extLst/>
          </p:spPr>
        </p:pic>
      </p:grpSp>
      <p:grpSp>
        <p:nvGrpSpPr>
          <p:cNvPr id="27" name="Group 26"/>
          <p:cNvGrpSpPr/>
          <p:nvPr/>
        </p:nvGrpSpPr>
        <p:grpSpPr>
          <a:xfrm>
            <a:off x="345891" y="1743566"/>
            <a:ext cx="8316047" cy="1203645"/>
            <a:chOff x="568960" y="1986376"/>
            <a:chExt cx="11089636" cy="1605088"/>
          </a:xfrm>
        </p:grpSpPr>
        <p:sp>
          <p:nvSpPr>
            <p:cNvPr id="18" name="Rectangle 17"/>
            <p:cNvSpPr/>
            <p:nvPr/>
          </p:nvSpPr>
          <p:spPr bwMode="auto">
            <a:xfrm>
              <a:off x="568960" y="2240280"/>
              <a:ext cx="11089636" cy="109728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34285" bIns="68570" numCol="1" spcCol="0" rtlCol="0" fromWordArt="0" anchor="ctr" anchorCtr="0" forceAA="0" compatLnSpc="1">
              <a:prstTxWarp prst="textNoShape">
                <a:avLst/>
              </a:prstTxWarp>
              <a:noAutofit/>
            </a:bodyPr>
            <a:lstStyle/>
            <a:p>
              <a:pPr algn="r" defTabSz="685513" fontAlgn="base">
                <a:spcBef>
                  <a:spcPct val="0"/>
                </a:spcBef>
                <a:spcAft>
                  <a:spcPct val="0"/>
                </a:spcAft>
                <a:tabLst>
                  <a:tab pos="2101265" algn="l"/>
                </a:tabLst>
              </a:pPr>
              <a:r>
                <a:rPr lang="en-US" sz="2100" dirty="0">
                  <a:solidFill>
                    <a:srgbClr val="FFFFFF"/>
                  </a:solidFill>
                  <a:ea typeface="Segoe UI" pitchFamily="34" charset="0"/>
                  <a:cs typeface="Segoe UI" pitchFamily="34" charset="0"/>
                </a:rPr>
                <a:t>                                                 I need the flexibility to manage without up-front infrastructure costs. </a:t>
              </a:r>
            </a:p>
          </p:txBody>
        </p:sp>
        <p:pic>
          <p:nvPicPr>
            <p:cNvPr id="24" name="Picture 2" descr="W:\Open Engagements\Productivity\MS-Unified Communications\#1601 BizProd MOD Team Core Content Work\New Iconography\Words\Draft\061312_Word_Icons\Money_061312_white-08.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26216" y="1986376"/>
              <a:ext cx="1605088" cy="16050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p:cNvGrpSpPr/>
          <p:nvPr/>
        </p:nvGrpSpPr>
        <p:grpSpPr>
          <a:xfrm>
            <a:off x="338271" y="2859665"/>
            <a:ext cx="8308429" cy="822843"/>
            <a:chOff x="558800" y="3474720"/>
            <a:chExt cx="11079476" cy="1097280"/>
          </a:xfrm>
        </p:grpSpPr>
        <p:sp>
          <p:nvSpPr>
            <p:cNvPr id="19" name="Rectangle 18"/>
            <p:cNvSpPr/>
            <p:nvPr/>
          </p:nvSpPr>
          <p:spPr bwMode="auto">
            <a:xfrm>
              <a:off x="558800" y="3474720"/>
              <a:ext cx="11079476" cy="109728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34285" bIns="68570" numCol="1" spcCol="0" rtlCol="0" fromWordArt="0" anchor="ctr" anchorCtr="0" forceAA="0" compatLnSpc="1">
              <a:prstTxWarp prst="textNoShape">
                <a:avLst/>
              </a:prstTxWarp>
              <a:noAutofit/>
            </a:bodyPr>
            <a:lstStyle/>
            <a:p>
              <a:pPr algn="r" defTabSz="685513" fontAlgn="base">
                <a:spcBef>
                  <a:spcPct val="0"/>
                </a:spcBef>
                <a:spcAft>
                  <a:spcPct val="0"/>
                </a:spcAft>
                <a:tabLst>
                  <a:tab pos="2101265" algn="l"/>
                </a:tabLst>
              </a:pPr>
              <a:r>
                <a:rPr lang="en-US" sz="2100" spc="-113" dirty="0">
                  <a:solidFill>
                    <a:srgbClr val="FFFFFF"/>
                  </a:solidFill>
                  <a:ea typeface="Segoe UI" pitchFamily="34" charset="0"/>
                  <a:cs typeface="Segoe UI" pitchFamily="34" charset="0"/>
                </a:rPr>
                <a:t>                                            </a:t>
              </a:r>
              <a:r>
                <a:rPr lang="en-US" sz="2100" dirty="0">
                  <a:solidFill>
                    <a:srgbClr val="FFFFFF"/>
                  </a:solidFill>
                  <a:ea typeface="Segoe UI" pitchFamily="34" charset="0"/>
                  <a:cs typeface="Segoe UI" pitchFamily="34" charset="0"/>
                </a:rPr>
                <a:t>Our company can compete only if we align investment with business priorities.</a:t>
              </a:r>
            </a:p>
          </p:txBody>
        </p:sp>
        <p:pic>
          <p:nvPicPr>
            <p:cNvPr id="25" name="Picture 3" descr="W:\Open Engagements\Productivity\MS-Unified Communications\#1601 BizProd MOD Team Core Content Work\New Iconography\Words\Build_06051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74316" y="3499948"/>
              <a:ext cx="1046824" cy="10468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p:cNvGrpSpPr/>
          <p:nvPr/>
        </p:nvGrpSpPr>
        <p:grpSpPr>
          <a:xfrm>
            <a:off x="345890" y="3753920"/>
            <a:ext cx="8308429" cy="890812"/>
            <a:chOff x="568960" y="4667230"/>
            <a:chExt cx="11079476" cy="1187918"/>
          </a:xfrm>
        </p:grpSpPr>
        <p:sp>
          <p:nvSpPr>
            <p:cNvPr id="20" name="Rectangle 19"/>
            <p:cNvSpPr/>
            <p:nvPr/>
          </p:nvSpPr>
          <p:spPr bwMode="auto">
            <a:xfrm>
              <a:off x="568960" y="4709160"/>
              <a:ext cx="11079476" cy="109728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70" tIns="34285" rIns="34285" bIns="68570" numCol="1" spcCol="0" rtlCol="0" fromWordArt="0" anchor="ctr" anchorCtr="0" forceAA="0" compatLnSpc="1">
              <a:prstTxWarp prst="textNoShape">
                <a:avLst/>
              </a:prstTxWarp>
              <a:noAutofit/>
            </a:bodyPr>
            <a:lstStyle/>
            <a:p>
              <a:pPr algn="r" defTabSz="685513" fontAlgn="base">
                <a:spcBef>
                  <a:spcPct val="0"/>
                </a:spcBef>
                <a:spcAft>
                  <a:spcPct val="0"/>
                </a:spcAft>
                <a:tabLst>
                  <a:tab pos="2101265" algn="l"/>
                </a:tabLst>
              </a:pPr>
              <a:r>
                <a:rPr lang="en-US" sz="2100" dirty="0">
                  <a:solidFill>
                    <a:srgbClr val="FFFFFF"/>
                  </a:solidFill>
                  <a:ea typeface="Segoe UI" pitchFamily="34" charset="0"/>
                  <a:cs typeface="Segoe UI" pitchFamily="34" charset="0"/>
                </a:rPr>
                <a:t>                                        We want more visibility and control over what people are working on. </a:t>
              </a:r>
            </a:p>
          </p:txBody>
        </p:sp>
        <p:pic>
          <p:nvPicPr>
            <p:cNvPr id="26" name="Picture 16" descr="W:\Open Engagements\Productivity\MS-Unified Communications\#1601 BizProd MOD Team Core Content Work\New Iconography\Words\Yes_060512.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34801" y="4667230"/>
              <a:ext cx="1187918" cy="11879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6361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0-#ppt_w/2"/>
                                          </p:val>
                                        </p:tav>
                                        <p:tav tm="100000">
                                          <p:val>
                                            <p:strVal val="#ppt_x"/>
                                          </p:val>
                                        </p:tav>
                                      </p:tavLst>
                                    </p:anim>
                                    <p:anim calcmode="lin" valueType="num">
                                      <p:cBhvr additive="base">
                                        <p:cTn id="8" dur="10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1000" fill="hold"/>
                                        <p:tgtEl>
                                          <p:spTgt spid="27"/>
                                        </p:tgtEl>
                                        <p:attrNameLst>
                                          <p:attrName>ppt_x</p:attrName>
                                        </p:attrNameLst>
                                      </p:cBhvr>
                                      <p:tavLst>
                                        <p:tav tm="0">
                                          <p:val>
                                            <p:strVal val="0-#ppt_w/2"/>
                                          </p:val>
                                        </p:tav>
                                        <p:tav tm="100000">
                                          <p:val>
                                            <p:strVal val="#ppt_x"/>
                                          </p:val>
                                        </p:tav>
                                      </p:tavLst>
                                    </p:anim>
                                    <p:anim calcmode="lin" valueType="num">
                                      <p:cBhvr additive="base">
                                        <p:cTn id="13" dur="1000" fill="hold"/>
                                        <p:tgtEl>
                                          <p:spTgt spid="2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1000" fill="hold"/>
                                        <p:tgtEl>
                                          <p:spTgt spid="28"/>
                                        </p:tgtEl>
                                        <p:attrNameLst>
                                          <p:attrName>ppt_x</p:attrName>
                                        </p:attrNameLst>
                                      </p:cBhvr>
                                      <p:tavLst>
                                        <p:tav tm="0">
                                          <p:val>
                                            <p:strVal val="0-#ppt_w/2"/>
                                          </p:val>
                                        </p:tav>
                                        <p:tav tm="100000">
                                          <p:val>
                                            <p:strVal val="#ppt_x"/>
                                          </p:val>
                                        </p:tav>
                                      </p:tavLst>
                                    </p:anim>
                                    <p:anim calcmode="lin" valueType="num">
                                      <p:cBhvr additive="base">
                                        <p:cTn id="18" dur="1000" fill="hold"/>
                                        <p:tgtEl>
                                          <p:spTgt spid="28"/>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1000" fill="hold"/>
                                        <p:tgtEl>
                                          <p:spTgt spid="29"/>
                                        </p:tgtEl>
                                        <p:attrNameLst>
                                          <p:attrName>ppt_x</p:attrName>
                                        </p:attrNameLst>
                                      </p:cBhvr>
                                      <p:tavLst>
                                        <p:tav tm="0">
                                          <p:val>
                                            <p:strVal val="0-#ppt_w/2"/>
                                          </p:val>
                                        </p:tav>
                                        <p:tav tm="100000">
                                          <p:val>
                                            <p:strVal val="#ppt_x"/>
                                          </p:val>
                                        </p:tav>
                                      </p:tavLst>
                                    </p:anim>
                                    <p:anim calcmode="lin" valueType="num">
                                      <p:cBhvr additive="base">
                                        <p:cTn id="23"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049" dirty="0"/>
              <a:t>Introducing | The New Project</a:t>
            </a:r>
          </a:p>
        </p:txBody>
      </p:sp>
      <p:grpSp>
        <p:nvGrpSpPr>
          <p:cNvPr id="2" name="Group 1"/>
          <p:cNvGrpSpPr/>
          <p:nvPr/>
        </p:nvGrpSpPr>
        <p:grpSpPr>
          <a:xfrm>
            <a:off x="6816335" y="976498"/>
            <a:ext cx="2059164" cy="4228500"/>
            <a:chOff x="9087283" y="1066800"/>
            <a:chExt cx="2745941" cy="5638799"/>
          </a:xfrm>
        </p:grpSpPr>
        <p:pic>
          <p:nvPicPr>
            <p:cNvPr id="1026" name="Picture 2" descr="image007"/>
            <p:cNvPicPr>
              <a:picLocks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9090024" y="1066800"/>
              <a:ext cx="2743200" cy="278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37"/>
            <p:cNvSpPr/>
            <p:nvPr/>
          </p:nvSpPr>
          <p:spPr bwMode="auto">
            <a:xfrm>
              <a:off x="9116085" y="4803647"/>
              <a:ext cx="2688336" cy="190195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7999" tIns="137141" rIns="68567" bIns="68570" numCol="1" rtlCol="0" anchor="t" anchorCtr="0" compatLnSpc="1">
              <a:prstTxWarp prst="textNoShape">
                <a:avLst/>
              </a:prstTxWarp>
            </a:bodyPr>
            <a:lstStyle/>
            <a:p>
              <a:pPr defTabSz="685513" fontAlgn="base">
                <a:lnSpc>
                  <a:spcPct val="90000"/>
                </a:lnSpc>
                <a:spcAft>
                  <a:spcPts val="900"/>
                </a:spcAft>
              </a:pPr>
              <a:r>
                <a:rPr lang="en-US" sz="1350" spc="-52" dirty="0">
                  <a:gradFill>
                    <a:gsLst>
                      <a:gs pos="100000">
                        <a:srgbClr val="797A7D"/>
                      </a:gs>
                      <a:gs pos="0">
                        <a:srgbClr val="797A7D"/>
                      </a:gs>
                    </a:gsLst>
                    <a:lin ang="5400000" scaled="0"/>
                  </a:gradFill>
                  <a:ea typeface="Segoe UI" pitchFamily="34" charset="0"/>
                  <a:cs typeface="Segoe UI" pitchFamily="34" charset="0"/>
                </a:rPr>
                <a:t>Improve IT management</a:t>
              </a:r>
            </a:p>
            <a:p>
              <a:pPr defTabSz="685513" fontAlgn="base">
                <a:lnSpc>
                  <a:spcPct val="90000"/>
                </a:lnSpc>
                <a:spcAft>
                  <a:spcPts val="900"/>
                </a:spcAft>
              </a:pPr>
              <a:r>
                <a:rPr lang="en-US" sz="1350" spc="-52" dirty="0">
                  <a:gradFill>
                    <a:gsLst>
                      <a:gs pos="100000">
                        <a:srgbClr val="797A7D"/>
                      </a:gs>
                      <a:gs pos="0">
                        <a:srgbClr val="797A7D"/>
                      </a:gs>
                    </a:gsLst>
                    <a:lin ang="5400000" scaled="0"/>
                  </a:gradFill>
                  <a:ea typeface="Segoe UI" pitchFamily="34" charset="0"/>
                  <a:cs typeface="Segoe UI" pitchFamily="34" charset="0"/>
                </a:rPr>
                <a:t>Quickly innovate</a:t>
              </a:r>
            </a:p>
          </p:txBody>
        </p:sp>
        <p:sp>
          <p:nvSpPr>
            <p:cNvPr id="65" name="Rectangle 64"/>
            <p:cNvSpPr/>
            <p:nvPr/>
          </p:nvSpPr>
          <p:spPr bwMode="auto">
            <a:xfrm>
              <a:off x="9087283" y="3810000"/>
              <a:ext cx="2745941" cy="960120"/>
            </a:xfrm>
            <a:prstGeom prst="rect">
              <a:avLst/>
            </a:prstGeom>
            <a:solidFill>
              <a:srgbClr val="009E4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7999" tIns="34284" rIns="68567" bIns="68570" numCol="1" rtlCol="0" anchor="b" anchorCtr="0" compatLnSpc="1">
              <a:prstTxWarp prst="textNoShape">
                <a:avLst/>
              </a:prstTxWarp>
            </a:bodyPr>
            <a:lstStyle/>
            <a:p>
              <a:pPr defTabSz="685513" fontAlgn="base">
                <a:lnSpc>
                  <a:spcPct val="90000"/>
                </a:lnSpc>
                <a:spcBef>
                  <a:spcPct val="0"/>
                </a:spcBef>
                <a:spcAft>
                  <a:spcPct val="0"/>
                </a:spcAft>
              </a:pPr>
              <a:r>
                <a:rPr lang="en-US" sz="2100" dirty="0">
                  <a:gradFill>
                    <a:gsLst>
                      <a:gs pos="0">
                        <a:srgbClr val="FFFFFF"/>
                      </a:gs>
                      <a:gs pos="100000">
                        <a:srgbClr val="FFFFFF"/>
                      </a:gs>
                    </a:gsLst>
                    <a:lin ang="5400000" scaled="0"/>
                  </a:gradFill>
                  <a:latin typeface="Segoe UI Light"/>
                  <a:ea typeface="Segoe UI" pitchFamily="34" charset="0"/>
                  <a:cs typeface="Segoe UI" pitchFamily="34" charset="0"/>
                </a:rPr>
                <a:t>Agility               &amp; control</a:t>
              </a:r>
            </a:p>
          </p:txBody>
        </p:sp>
        <p:pic>
          <p:nvPicPr>
            <p:cNvPr id="25" name="Picture 24" descr="W:\Open Engagements\Productivity\MS-Unified Communications\#1601 BizProd MOD Team Core Content Work\New Iconography\Words\Draft\061312_Word_Icons\Tools_061312_white-04.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058751" y="3949700"/>
              <a:ext cx="687161" cy="685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330120" y="976498"/>
            <a:ext cx="2059164" cy="4228500"/>
            <a:chOff x="437769" y="1066800"/>
            <a:chExt cx="2745941" cy="5638799"/>
          </a:xfrm>
        </p:grpSpPr>
        <p:sp>
          <p:nvSpPr>
            <p:cNvPr id="30" name="Rectangle 29"/>
            <p:cNvSpPr/>
            <p:nvPr/>
          </p:nvSpPr>
          <p:spPr bwMode="auto">
            <a:xfrm>
              <a:off x="466571" y="4803647"/>
              <a:ext cx="2688336" cy="190195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137141" rIns="68567" bIns="68570" numCol="1" rtlCol="0" anchor="t" anchorCtr="0" compatLnSpc="1">
              <a:prstTxWarp prst="textNoShape">
                <a:avLst/>
              </a:prstTxWarp>
            </a:bodyPr>
            <a:lstStyle/>
            <a:p>
              <a:pPr defTabSz="685513" fontAlgn="base">
                <a:lnSpc>
                  <a:spcPct val="90000"/>
                </a:lnSpc>
                <a:spcAft>
                  <a:spcPts val="900"/>
                </a:spcAft>
              </a:pPr>
              <a:r>
                <a:rPr lang="en-US" sz="1350" spc="-52" dirty="0">
                  <a:gradFill>
                    <a:gsLst>
                      <a:gs pos="100000">
                        <a:srgbClr val="797A7D"/>
                      </a:gs>
                      <a:gs pos="0">
                        <a:srgbClr val="797A7D"/>
                      </a:gs>
                    </a:gsLst>
                    <a:lin ang="5400000" scaled="0"/>
                  </a:gradFill>
                  <a:ea typeface="Segoe UI" pitchFamily="34" charset="0"/>
                  <a:cs typeface="Segoe UI" pitchFamily="34" charset="0"/>
                </a:rPr>
                <a:t>Get started quickly</a:t>
              </a:r>
            </a:p>
            <a:p>
              <a:pPr defTabSz="685513" fontAlgn="base">
                <a:lnSpc>
                  <a:spcPct val="90000"/>
                </a:lnSpc>
                <a:spcAft>
                  <a:spcPts val="900"/>
                </a:spcAft>
              </a:pPr>
              <a:r>
                <a:rPr lang="en-US" sz="1350" spc="-52" dirty="0">
                  <a:gradFill>
                    <a:gsLst>
                      <a:gs pos="100000">
                        <a:srgbClr val="797A7D"/>
                      </a:gs>
                      <a:gs pos="0">
                        <a:srgbClr val="797A7D"/>
                      </a:gs>
                    </a:gsLst>
                    <a:lin ang="5400000" scaled="0"/>
                  </a:gradFill>
                  <a:ea typeface="Segoe UI" pitchFamily="34" charset="0"/>
                  <a:cs typeface="Segoe UI" pitchFamily="34" charset="0"/>
                </a:rPr>
                <a:t>Access virtually anywhere</a:t>
              </a:r>
            </a:p>
          </p:txBody>
        </p:sp>
        <p:grpSp>
          <p:nvGrpSpPr>
            <p:cNvPr id="10" name="Group 9"/>
            <p:cNvGrpSpPr/>
            <p:nvPr/>
          </p:nvGrpSpPr>
          <p:grpSpPr>
            <a:xfrm>
              <a:off x="437769" y="1066800"/>
              <a:ext cx="2745941" cy="3703320"/>
              <a:chOff x="454279" y="1066800"/>
              <a:chExt cx="2745941" cy="3703320"/>
            </a:xfrm>
          </p:grpSpPr>
          <p:grpSp>
            <p:nvGrpSpPr>
              <p:cNvPr id="5" name="Group 4"/>
              <p:cNvGrpSpPr/>
              <p:nvPr/>
            </p:nvGrpSpPr>
            <p:grpSpPr>
              <a:xfrm>
                <a:off x="454279" y="3810000"/>
                <a:ext cx="2745941" cy="960120"/>
                <a:chOff x="454279" y="3810000"/>
                <a:chExt cx="2745941" cy="960120"/>
              </a:xfrm>
            </p:grpSpPr>
            <p:sp>
              <p:nvSpPr>
                <p:cNvPr id="37" name="Rectangle 36"/>
                <p:cNvSpPr/>
                <p:nvPr/>
              </p:nvSpPr>
              <p:spPr bwMode="auto">
                <a:xfrm>
                  <a:off x="454279" y="3810000"/>
                  <a:ext cx="2745941" cy="960120"/>
                </a:xfrm>
                <a:prstGeom prst="rect">
                  <a:avLst/>
                </a:prstGeom>
                <a:solidFill>
                  <a:srgbClr val="009E4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7999" tIns="34284" rIns="68567" bIns="68570" numCol="1" rtlCol="0" anchor="b" anchorCtr="0" compatLnSpc="1">
                  <a:prstTxWarp prst="textNoShape">
                    <a:avLst/>
                  </a:prstTxWarp>
                </a:bodyPr>
                <a:lstStyle/>
                <a:p>
                  <a:pPr defTabSz="685513" fontAlgn="base">
                    <a:lnSpc>
                      <a:spcPct val="90000"/>
                    </a:lnSpc>
                    <a:spcBef>
                      <a:spcPct val="0"/>
                    </a:spcBef>
                    <a:spcAft>
                      <a:spcPct val="0"/>
                    </a:spcAft>
                  </a:pPr>
                  <a:endParaRPr lang="en-US" sz="210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685513" fontAlgn="base">
                    <a:lnSpc>
                      <a:spcPct val="90000"/>
                    </a:lnSpc>
                    <a:spcBef>
                      <a:spcPct val="0"/>
                    </a:spcBef>
                    <a:spcAft>
                      <a:spcPct val="0"/>
                    </a:spcAft>
                  </a:pPr>
                  <a:r>
                    <a:rPr lang="en-US" sz="2100" dirty="0">
                      <a:gradFill>
                        <a:gsLst>
                          <a:gs pos="0">
                            <a:srgbClr val="FFFFFF"/>
                          </a:gs>
                          <a:gs pos="100000">
                            <a:srgbClr val="FFFFFF"/>
                          </a:gs>
                        </a:gsLst>
                        <a:lin ang="5400000" scaled="0"/>
                      </a:gradFill>
                      <a:latin typeface="Segoe UI Light"/>
                      <a:ea typeface="Segoe UI" pitchFamily="34" charset="0"/>
                      <a:cs typeface="Segoe UI" pitchFamily="34" charset="0"/>
                    </a:rPr>
                    <a:t>Take action</a:t>
                  </a:r>
                </a:p>
              </p:txBody>
            </p:sp>
            <p:pic>
              <p:nvPicPr>
                <p:cNvPr id="17" name="Picture 16" descr="W:\Open Engagements\Productivity\MS-Unified Communications\#1601 BizProd MOD Team Core Content Work\New Iconography\Words\Draft\060712_words\Hand_060712.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2509132" y="3886200"/>
                  <a:ext cx="638880" cy="806512"/>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C:\Users\hilaryc\Desktop\jen2 med.jpg"/>
              <p:cNvPicPr>
                <a:picLocks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455649" y="1066800"/>
                <a:ext cx="2743200" cy="27432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 name="Group 2"/>
          <p:cNvGrpSpPr/>
          <p:nvPr/>
        </p:nvGrpSpPr>
        <p:grpSpPr>
          <a:xfrm>
            <a:off x="4624920" y="976498"/>
            <a:ext cx="2111971" cy="4228500"/>
            <a:chOff x="6164980" y="1066800"/>
            <a:chExt cx="2816361" cy="5638800"/>
          </a:xfrm>
        </p:grpSpPr>
        <p:sp>
          <p:nvSpPr>
            <p:cNvPr id="33" name="Rectangle 32"/>
            <p:cNvSpPr/>
            <p:nvPr/>
          </p:nvSpPr>
          <p:spPr bwMode="auto">
            <a:xfrm>
              <a:off x="6228992" y="4803648"/>
              <a:ext cx="2688336" cy="190195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137141" rIns="68567" bIns="68570" numCol="1" rtlCol="0" anchor="t" anchorCtr="0" compatLnSpc="1">
              <a:prstTxWarp prst="textNoShape">
                <a:avLst/>
              </a:prstTxWarp>
            </a:bodyPr>
            <a:lstStyle/>
            <a:p>
              <a:pPr defTabSz="685513" fontAlgn="base">
                <a:lnSpc>
                  <a:spcPct val="90000"/>
                </a:lnSpc>
                <a:spcAft>
                  <a:spcPts val="900"/>
                </a:spcAft>
              </a:pPr>
              <a:r>
                <a:rPr lang="en-US" sz="1350" spc="-52" dirty="0">
                  <a:gradFill>
                    <a:gsLst>
                      <a:gs pos="100000">
                        <a:srgbClr val="797A7D"/>
                      </a:gs>
                      <a:gs pos="0">
                        <a:srgbClr val="797A7D"/>
                      </a:gs>
                    </a:gsLst>
                    <a:lin ang="5400000" scaled="0"/>
                  </a:gradFill>
                  <a:ea typeface="Segoe UI" pitchFamily="34" charset="0"/>
                  <a:cs typeface="Segoe UI" pitchFamily="34" charset="0"/>
                </a:rPr>
                <a:t>Improve communication</a:t>
              </a:r>
            </a:p>
            <a:p>
              <a:pPr defTabSz="685513" fontAlgn="base">
                <a:lnSpc>
                  <a:spcPct val="90000"/>
                </a:lnSpc>
                <a:spcAft>
                  <a:spcPts val="900"/>
                </a:spcAft>
              </a:pPr>
              <a:r>
                <a:rPr lang="en-US" sz="1350" spc="-52" dirty="0">
                  <a:gradFill>
                    <a:gsLst>
                      <a:gs pos="100000">
                        <a:srgbClr val="797A7D"/>
                      </a:gs>
                      <a:gs pos="0">
                        <a:srgbClr val="797A7D"/>
                      </a:gs>
                    </a:gsLst>
                    <a:lin ang="5400000" scaled="0"/>
                  </a:gradFill>
                  <a:ea typeface="Segoe UI" pitchFamily="34" charset="0"/>
                  <a:cs typeface="Segoe UI" pitchFamily="34" charset="0"/>
                </a:rPr>
                <a:t>Discover &amp; share information</a:t>
              </a:r>
            </a:p>
            <a:p>
              <a:pPr defTabSz="685513" fontAlgn="base">
                <a:lnSpc>
                  <a:spcPct val="90000"/>
                </a:lnSpc>
                <a:spcAft>
                  <a:spcPts val="900"/>
                </a:spcAft>
              </a:pPr>
              <a:r>
                <a:rPr lang="en-US" sz="1350" spc="-52" dirty="0">
                  <a:gradFill>
                    <a:gsLst>
                      <a:gs pos="100000">
                        <a:srgbClr val="797A7D"/>
                      </a:gs>
                      <a:gs pos="0">
                        <a:srgbClr val="797A7D"/>
                      </a:gs>
                    </a:gsLst>
                    <a:lin ang="5400000" scaled="0"/>
                  </a:gradFill>
                  <a:ea typeface="Segoe UI" pitchFamily="34" charset="0"/>
                  <a:cs typeface="Segoe UI" pitchFamily="34" charset="0"/>
                </a:rPr>
                <a:t>Make data-driven   decisions</a:t>
              </a:r>
            </a:p>
          </p:txBody>
        </p:sp>
        <p:sp>
          <p:nvSpPr>
            <p:cNvPr id="59" name="Rectangle 58"/>
            <p:cNvSpPr/>
            <p:nvPr/>
          </p:nvSpPr>
          <p:spPr bwMode="auto">
            <a:xfrm>
              <a:off x="6164980" y="3810000"/>
              <a:ext cx="2745941" cy="960120"/>
            </a:xfrm>
            <a:prstGeom prst="rect">
              <a:avLst/>
            </a:prstGeom>
            <a:solidFill>
              <a:srgbClr val="009E4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7999" tIns="34284" rIns="68567" bIns="68570" numCol="1" rtlCol="0" anchor="b" anchorCtr="0" compatLnSpc="1">
              <a:prstTxWarp prst="textNoShape">
                <a:avLst/>
              </a:prstTxWarp>
            </a:bodyPr>
            <a:lstStyle/>
            <a:p>
              <a:pPr defTabSz="685513" fontAlgn="base">
                <a:lnSpc>
                  <a:spcPct val="90000"/>
                </a:lnSpc>
                <a:spcBef>
                  <a:spcPct val="0"/>
                </a:spcBef>
                <a:spcAft>
                  <a:spcPct val="0"/>
                </a:spcAft>
              </a:pPr>
              <a:r>
                <a:rPr lang="en-US" sz="2100" spc="-52" dirty="0">
                  <a:gradFill>
                    <a:gsLst>
                      <a:gs pos="0">
                        <a:srgbClr val="FFFFFF"/>
                      </a:gs>
                      <a:gs pos="100000">
                        <a:srgbClr val="FFFFFF"/>
                      </a:gs>
                    </a:gsLst>
                    <a:lin ang="5400000" scaled="0"/>
                  </a:gradFill>
                  <a:latin typeface="Segoe UI Light"/>
                  <a:ea typeface="Segoe UI" pitchFamily="34" charset="0"/>
                  <a:cs typeface="Segoe UI" pitchFamily="34" charset="0"/>
                </a:rPr>
                <a:t>Collaboration</a:t>
              </a:r>
            </a:p>
          </p:txBody>
        </p:sp>
        <p:pic>
          <p:nvPicPr>
            <p:cNvPr id="19" name="Picture 18"/>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8084941" y="3932944"/>
              <a:ext cx="896400" cy="715256"/>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hilaryc\Desktop\collaboration med.jpg"/>
            <p:cNvPicPr>
              <a:picLocks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6166350" y="1066800"/>
              <a:ext cx="2743200" cy="2743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2468729" y="976498"/>
            <a:ext cx="2076745" cy="4228500"/>
            <a:chOff x="3306003" y="1066800"/>
            <a:chExt cx="2769386" cy="5638799"/>
          </a:xfrm>
        </p:grpSpPr>
        <p:sp>
          <p:nvSpPr>
            <p:cNvPr id="31" name="Rectangle 30"/>
            <p:cNvSpPr/>
            <p:nvPr/>
          </p:nvSpPr>
          <p:spPr bwMode="auto">
            <a:xfrm>
              <a:off x="3346528" y="4803647"/>
              <a:ext cx="2688336" cy="190195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70" tIns="137141" rIns="68567" bIns="68570" numCol="1" rtlCol="0" anchor="t" anchorCtr="0" compatLnSpc="1">
              <a:prstTxWarp prst="textNoShape">
                <a:avLst/>
              </a:prstTxWarp>
            </a:bodyPr>
            <a:lstStyle/>
            <a:p>
              <a:pPr defTabSz="685513" fontAlgn="base">
                <a:lnSpc>
                  <a:spcPct val="90000"/>
                </a:lnSpc>
                <a:spcAft>
                  <a:spcPts val="900"/>
                </a:spcAft>
              </a:pPr>
              <a:r>
                <a:rPr lang="en-US" sz="1350" spc="-52" dirty="0">
                  <a:gradFill>
                    <a:gsLst>
                      <a:gs pos="100000">
                        <a:srgbClr val="797A7D"/>
                      </a:gs>
                      <a:gs pos="0">
                        <a:srgbClr val="797A7D"/>
                      </a:gs>
                    </a:gsLst>
                    <a:lin ang="5400000" scaled="0"/>
                  </a:gradFill>
                  <a:ea typeface="Segoe UI" pitchFamily="34" charset="0"/>
                  <a:cs typeface="Segoe UI" pitchFamily="34" charset="0"/>
                </a:rPr>
                <a:t>Effectively manage resources</a:t>
              </a:r>
            </a:p>
            <a:p>
              <a:pPr defTabSz="685513" fontAlgn="base">
                <a:lnSpc>
                  <a:spcPct val="90000"/>
                </a:lnSpc>
                <a:spcAft>
                  <a:spcPts val="900"/>
                </a:spcAft>
              </a:pPr>
              <a:r>
                <a:rPr lang="en-US" sz="1350" spc="-52" dirty="0">
                  <a:gradFill>
                    <a:gsLst>
                      <a:gs pos="100000">
                        <a:srgbClr val="797A7D"/>
                      </a:gs>
                      <a:gs pos="0">
                        <a:srgbClr val="797A7D"/>
                      </a:gs>
                    </a:gsLst>
                    <a:lin ang="5400000" scaled="0"/>
                  </a:gradFill>
                  <a:ea typeface="Segoe UI" pitchFamily="34" charset="0"/>
                  <a:cs typeface="Segoe UI" pitchFamily="34" charset="0"/>
                </a:rPr>
                <a:t>Improve governance         &amp; control</a:t>
              </a:r>
            </a:p>
          </p:txBody>
        </p:sp>
        <p:grpSp>
          <p:nvGrpSpPr>
            <p:cNvPr id="11" name="Group 10"/>
            <p:cNvGrpSpPr/>
            <p:nvPr/>
          </p:nvGrpSpPr>
          <p:grpSpPr>
            <a:xfrm>
              <a:off x="3306003" y="1066800"/>
              <a:ext cx="2769386" cy="3703320"/>
              <a:chOff x="3338318" y="1066800"/>
              <a:chExt cx="2769386" cy="3703320"/>
            </a:xfrm>
          </p:grpSpPr>
          <p:grpSp>
            <p:nvGrpSpPr>
              <p:cNvPr id="6" name="Group 5"/>
              <p:cNvGrpSpPr/>
              <p:nvPr/>
            </p:nvGrpSpPr>
            <p:grpSpPr>
              <a:xfrm>
                <a:off x="3338318" y="3810000"/>
                <a:ext cx="2769386" cy="960120"/>
                <a:chOff x="3338318" y="3810000"/>
                <a:chExt cx="2769386" cy="960120"/>
              </a:xfrm>
            </p:grpSpPr>
            <p:sp>
              <p:nvSpPr>
                <p:cNvPr id="53" name="Rectangle 52"/>
                <p:cNvSpPr/>
                <p:nvPr/>
              </p:nvSpPr>
              <p:spPr bwMode="auto">
                <a:xfrm>
                  <a:off x="3338318" y="3810000"/>
                  <a:ext cx="2745941" cy="960120"/>
                </a:xfrm>
                <a:prstGeom prst="rect">
                  <a:avLst/>
                </a:prstGeom>
                <a:solidFill>
                  <a:srgbClr val="009E4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7999" tIns="34284" rIns="68567" bIns="68570" numCol="1" rtlCol="0" anchor="b" anchorCtr="0" compatLnSpc="1">
                  <a:prstTxWarp prst="textNoShape">
                    <a:avLst/>
                  </a:prstTxWarp>
                </a:bodyPr>
                <a:lstStyle/>
                <a:p>
                  <a:pPr defTabSz="685513" fontAlgn="base">
                    <a:lnSpc>
                      <a:spcPct val="90000"/>
                    </a:lnSpc>
                    <a:spcBef>
                      <a:spcPct val="0"/>
                    </a:spcBef>
                    <a:spcAft>
                      <a:spcPct val="0"/>
                    </a:spcAft>
                  </a:pPr>
                  <a:r>
                    <a:rPr lang="en-US" sz="2100" dirty="0">
                      <a:gradFill>
                        <a:gsLst>
                          <a:gs pos="0">
                            <a:srgbClr val="FFFFFF"/>
                          </a:gs>
                          <a:gs pos="100000">
                            <a:srgbClr val="FFFFFF"/>
                          </a:gs>
                        </a:gsLst>
                        <a:lin ang="5400000" scaled="0"/>
                      </a:gradFill>
                      <a:latin typeface="Segoe UI Light"/>
                      <a:ea typeface="Segoe UI" pitchFamily="34" charset="0"/>
                      <a:cs typeface="Segoe UI" pitchFamily="34" charset="0"/>
                    </a:rPr>
                    <a:t>Flexible         PPM</a:t>
                  </a:r>
                </a:p>
              </p:txBody>
            </p:sp>
            <p:pic>
              <p:nvPicPr>
                <p:cNvPr id="35" name="Picture 34"/>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4709649" y="3982025"/>
                  <a:ext cx="1398055" cy="734408"/>
                </a:xfrm>
                <a:prstGeom prst="rect">
                  <a:avLst/>
                </a:prstGeom>
                <a:noFill/>
                <a:extLst>
                  <a:ext uri="{909E8E84-426E-40DD-AFC4-6F175D3DCCD1}">
                    <a14:hiddenFill xmlns:a14="http://schemas.microsoft.com/office/drawing/2010/main">
                      <a:solidFill>
                        <a:srgbClr val="FFFFFF"/>
                      </a:solidFill>
                    </a14:hiddenFill>
                  </a:ext>
                </a:extLst>
              </p:spPr>
            </p:pic>
          </p:grpSp>
          <p:pic>
            <p:nvPicPr>
              <p:cNvPr id="1036" name="Picture 12" descr="C:\Users\hilaryc\Desktop\bins med.jpg"/>
              <p:cNvPicPr>
                <a:picLocks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3339688" y="1066800"/>
                <a:ext cx="2743200" cy="274040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455101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5"/>
          <p:cNvSpPr>
            <a:spLocks/>
          </p:cNvSpPr>
          <p:nvPr/>
        </p:nvSpPr>
        <p:spPr bwMode="auto">
          <a:xfrm>
            <a:off x="583965" y="577431"/>
            <a:ext cx="8640934" cy="4052942"/>
          </a:xfrm>
          <a:custGeom>
            <a:avLst/>
            <a:gdLst/>
            <a:ahLst/>
            <a:cxnLst>
              <a:cxn ang="0">
                <a:pos x="3291" y="0"/>
              </a:cxn>
              <a:cxn ang="0">
                <a:pos x="3321" y="264"/>
              </a:cxn>
              <a:cxn ang="0">
                <a:pos x="458" y="843"/>
              </a:cxn>
              <a:cxn ang="0">
                <a:pos x="0" y="688"/>
              </a:cxn>
              <a:cxn ang="0">
                <a:pos x="0" y="2160"/>
              </a:cxn>
              <a:cxn ang="0">
                <a:pos x="2100" y="2160"/>
              </a:cxn>
              <a:cxn ang="0">
                <a:pos x="1803" y="1197"/>
              </a:cxn>
              <a:cxn ang="0">
                <a:pos x="3380" y="791"/>
              </a:cxn>
              <a:cxn ang="0">
                <a:pos x="3410" y="1055"/>
              </a:cxn>
              <a:cxn ang="0">
                <a:pos x="3849" y="422"/>
              </a:cxn>
              <a:cxn ang="0">
                <a:pos x="3291" y="0"/>
              </a:cxn>
            </a:cxnLst>
            <a:rect l="0" t="0" r="r" b="b"/>
            <a:pathLst>
              <a:path w="3849" h="2160">
                <a:moveTo>
                  <a:pt x="3291" y="0"/>
                </a:moveTo>
                <a:cubicBezTo>
                  <a:pt x="3321" y="264"/>
                  <a:pt x="3321" y="264"/>
                  <a:pt x="3321" y="264"/>
                </a:cubicBezTo>
                <a:cubicBezTo>
                  <a:pt x="2555" y="226"/>
                  <a:pt x="1162" y="445"/>
                  <a:pt x="458" y="843"/>
                </a:cubicBezTo>
                <a:cubicBezTo>
                  <a:pt x="125" y="831"/>
                  <a:pt x="0" y="688"/>
                  <a:pt x="0" y="688"/>
                </a:cubicBezTo>
                <a:cubicBezTo>
                  <a:pt x="0" y="2160"/>
                  <a:pt x="0" y="2160"/>
                  <a:pt x="0" y="2160"/>
                </a:cubicBezTo>
                <a:cubicBezTo>
                  <a:pt x="2100" y="2160"/>
                  <a:pt x="2100" y="2160"/>
                  <a:pt x="2100" y="2160"/>
                </a:cubicBezTo>
                <a:cubicBezTo>
                  <a:pt x="2100" y="2160"/>
                  <a:pt x="761" y="1767"/>
                  <a:pt x="1803" y="1197"/>
                </a:cubicBezTo>
                <a:cubicBezTo>
                  <a:pt x="2236" y="971"/>
                  <a:pt x="2760" y="831"/>
                  <a:pt x="3380" y="791"/>
                </a:cubicBezTo>
                <a:cubicBezTo>
                  <a:pt x="3410" y="1055"/>
                  <a:pt x="3410" y="1055"/>
                  <a:pt x="3410" y="1055"/>
                </a:cubicBezTo>
                <a:cubicBezTo>
                  <a:pt x="3849" y="422"/>
                  <a:pt x="3849" y="422"/>
                  <a:pt x="3849" y="422"/>
                </a:cubicBezTo>
                <a:lnTo>
                  <a:pt x="3291" y="0"/>
                </a:lnTo>
                <a:close/>
              </a:path>
            </a:pathLst>
          </a:custGeom>
          <a:solidFill>
            <a:schemeClr val="accent3">
              <a:alpha val="42000"/>
            </a:schemeClr>
          </a:solidFill>
          <a:ln>
            <a:noFill/>
            <a:headEnd/>
            <a:tailEnd/>
          </a:ln>
        </p:spPr>
        <p:style>
          <a:lnRef idx="1">
            <a:schemeClr val="accent2"/>
          </a:lnRef>
          <a:fillRef idx="2">
            <a:schemeClr val="accent2"/>
          </a:fillRef>
          <a:effectRef idx="1">
            <a:schemeClr val="accent2"/>
          </a:effectRef>
          <a:fontRef idx="minor">
            <a:schemeClr val="dk1"/>
          </a:fontRef>
        </p:style>
        <p:txBody>
          <a:bodyPr vert="horz" wrap="square" lIns="68580" tIns="34290" rIns="68580" bIns="34290" numCol="1" anchor="t" anchorCtr="0" compatLnSpc="1">
            <a:prstTxWarp prst="textNoShape">
              <a:avLst/>
            </a:prstTxWarp>
          </a:bodyPr>
          <a:lstStyle/>
          <a:p>
            <a:endParaRPr lang="en-US" sz="1350" dirty="0"/>
          </a:p>
        </p:txBody>
      </p:sp>
      <p:grpSp>
        <p:nvGrpSpPr>
          <p:cNvPr id="3" name="Group 84"/>
          <p:cNvGrpSpPr/>
          <p:nvPr/>
        </p:nvGrpSpPr>
        <p:grpSpPr>
          <a:xfrm>
            <a:off x="361950" y="857255"/>
            <a:ext cx="323850" cy="4930973"/>
            <a:chOff x="1203759" y="1447800"/>
            <a:chExt cx="431800" cy="6574631"/>
          </a:xfrm>
        </p:grpSpPr>
        <p:sp>
          <p:nvSpPr>
            <p:cNvPr id="56" name="Freeform 31"/>
            <p:cNvSpPr>
              <a:spLocks/>
            </p:cNvSpPr>
            <p:nvPr/>
          </p:nvSpPr>
          <p:spPr bwMode="auto">
            <a:xfrm>
              <a:off x="1203759" y="3570684"/>
              <a:ext cx="431800" cy="2328863"/>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alpha val="50000"/>
                  </a:schemeClr>
                </a:gs>
                <a:gs pos="50000">
                  <a:schemeClr val="tx1">
                    <a:alpha val="50000"/>
                  </a:schemeClr>
                </a:gs>
                <a:gs pos="100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60081" tIns="0" rIns="0" bIns="34289"/>
            <a:lstStyle/>
            <a:p>
              <a:pPr defTabSz="685800" fontAlgn="base">
                <a:spcBef>
                  <a:spcPct val="0"/>
                </a:spcBef>
                <a:spcAft>
                  <a:spcPct val="0"/>
                </a:spcAft>
                <a:defRPr/>
              </a:pPr>
              <a:endParaRPr lang="en-US" sz="2175" i="1" dirty="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sp>
          <p:nvSpPr>
            <p:cNvPr id="58" name="Freeform 31"/>
            <p:cNvSpPr>
              <a:spLocks/>
            </p:cNvSpPr>
            <p:nvPr/>
          </p:nvSpPr>
          <p:spPr bwMode="auto">
            <a:xfrm>
              <a:off x="1203759" y="1447800"/>
              <a:ext cx="431800" cy="2328863"/>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alpha val="50000"/>
                  </a:schemeClr>
                </a:gs>
                <a:gs pos="50000">
                  <a:schemeClr val="tx1">
                    <a:alpha val="50000"/>
                  </a:schemeClr>
                </a:gs>
                <a:gs pos="100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60081" tIns="0" rIns="0" bIns="34289"/>
            <a:lstStyle/>
            <a:p>
              <a:pPr defTabSz="685800" fontAlgn="base">
                <a:spcBef>
                  <a:spcPct val="0"/>
                </a:spcBef>
                <a:spcAft>
                  <a:spcPct val="0"/>
                </a:spcAft>
                <a:defRPr/>
              </a:pPr>
              <a:endParaRPr lang="en-US" sz="2175" i="1" dirty="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sp>
          <p:nvSpPr>
            <p:cNvPr id="59" name="Freeform 31"/>
            <p:cNvSpPr>
              <a:spLocks/>
            </p:cNvSpPr>
            <p:nvPr/>
          </p:nvSpPr>
          <p:spPr bwMode="auto">
            <a:xfrm>
              <a:off x="1203759" y="5693568"/>
              <a:ext cx="431800" cy="2328863"/>
            </a:xfrm>
            <a:custGeom>
              <a:avLst/>
              <a:gdLst/>
              <a:ahLst/>
              <a:cxnLst>
                <a:cxn ang="0">
                  <a:pos x="173" y="1467"/>
                </a:cxn>
                <a:cxn ang="0">
                  <a:pos x="173" y="133"/>
                </a:cxn>
                <a:cxn ang="0">
                  <a:pos x="272" y="221"/>
                </a:cxn>
                <a:cxn ang="0">
                  <a:pos x="272" y="133"/>
                </a:cxn>
                <a:cxn ang="0">
                  <a:pos x="136" y="0"/>
                </a:cxn>
                <a:cxn ang="0">
                  <a:pos x="0" y="139"/>
                </a:cxn>
                <a:cxn ang="0">
                  <a:pos x="0" y="221"/>
                </a:cxn>
                <a:cxn ang="0">
                  <a:pos x="93" y="133"/>
                </a:cxn>
                <a:cxn ang="0">
                  <a:pos x="93" y="1467"/>
                </a:cxn>
              </a:cxnLst>
              <a:rect l="0" t="0" r="r" b="b"/>
              <a:pathLst>
                <a:path w="272" h="1467">
                  <a:moveTo>
                    <a:pt x="173" y="1467"/>
                  </a:moveTo>
                  <a:lnTo>
                    <a:pt x="173" y="133"/>
                  </a:lnTo>
                  <a:lnTo>
                    <a:pt x="272" y="221"/>
                  </a:lnTo>
                  <a:lnTo>
                    <a:pt x="272" y="133"/>
                  </a:lnTo>
                  <a:lnTo>
                    <a:pt x="136" y="0"/>
                  </a:lnTo>
                  <a:lnTo>
                    <a:pt x="0" y="139"/>
                  </a:lnTo>
                  <a:lnTo>
                    <a:pt x="0" y="221"/>
                  </a:lnTo>
                  <a:lnTo>
                    <a:pt x="93" y="133"/>
                  </a:lnTo>
                  <a:lnTo>
                    <a:pt x="93" y="1467"/>
                  </a:lnTo>
                </a:path>
              </a:pathLst>
            </a:custGeom>
            <a:gradFill flip="none" rotWithShape="1">
              <a:gsLst>
                <a:gs pos="0">
                  <a:schemeClr val="tx1">
                    <a:alpha val="50000"/>
                  </a:schemeClr>
                </a:gs>
                <a:gs pos="42000">
                  <a:schemeClr val="tx1">
                    <a:alpha val="0"/>
                  </a:schemeClr>
                </a:gs>
                <a:gs pos="80000">
                  <a:schemeClr val="tx1">
                    <a:alpha val="0"/>
                  </a:schemeClr>
                </a:gs>
              </a:gsLst>
              <a:lin ang="54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60081" tIns="0" rIns="0" bIns="34289"/>
            <a:lstStyle/>
            <a:p>
              <a:pPr defTabSz="685800" fontAlgn="base">
                <a:spcBef>
                  <a:spcPct val="0"/>
                </a:spcBef>
                <a:spcAft>
                  <a:spcPct val="0"/>
                </a:spcAft>
                <a:defRPr/>
              </a:pPr>
              <a:endParaRPr lang="en-US" sz="2175" i="1" dirty="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grpSp>
      <p:sp>
        <p:nvSpPr>
          <p:cNvPr id="113" name="Freeform 55"/>
          <p:cNvSpPr>
            <a:spLocks/>
          </p:cNvSpPr>
          <p:nvPr/>
        </p:nvSpPr>
        <p:spPr bwMode="auto">
          <a:xfrm>
            <a:off x="530260" y="4514855"/>
            <a:ext cx="8327990" cy="358076"/>
          </a:xfrm>
          <a:custGeom>
            <a:avLst/>
            <a:gdLst/>
            <a:ahLst/>
            <a:cxnLst>
              <a:cxn ang="0">
                <a:pos x="0" y="209"/>
              </a:cxn>
              <a:cxn ang="0">
                <a:pos x="7515" y="209"/>
              </a:cxn>
              <a:cxn ang="0">
                <a:pos x="7409" y="330"/>
              </a:cxn>
              <a:cxn ang="0">
                <a:pos x="7515" y="330"/>
              </a:cxn>
              <a:cxn ang="0">
                <a:pos x="7675" y="164"/>
              </a:cxn>
              <a:cxn ang="0">
                <a:pos x="7508" y="0"/>
              </a:cxn>
              <a:cxn ang="0">
                <a:pos x="7409" y="0"/>
              </a:cxn>
              <a:cxn ang="0">
                <a:pos x="7515" y="115"/>
              </a:cxn>
              <a:cxn ang="0">
                <a:pos x="0" y="115"/>
              </a:cxn>
            </a:cxnLst>
            <a:rect l="0" t="0" r="r" b="b"/>
            <a:pathLst>
              <a:path w="7675" h="330">
                <a:moveTo>
                  <a:pt x="0" y="209"/>
                </a:moveTo>
                <a:lnTo>
                  <a:pt x="7515" y="209"/>
                </a:lnTo>
                <a:lnTo>
                  <a:pt x="7409" y="330"/>
                </a:lnTo>
                <a:lnTo>
                  <a:pt x="7515" y="330"/>
                </a:lnTo>
                <a:lnTo>
                  <a:pt x="7675" y="164"/>
                </a:lnTo>
                <a:lnTo>
                  <a:pt x="7508" y="0"/>
                </a:lnTo>
                <a:lnTo>
                  <a:pt x="7409" y="0"/>
                </a:lnTo>
                <a:lnTo>
                  <a:pt x="7515" y="115"/>
                </a:lnTo>
                <a:lnTo>
                  <a:pt x="0" y="115"/>
                </a:lnTo>
              </a:path>
            </a:pathLst>
          </a:custGeom>
          <a:gradFill flip="none" rotWithShape="1">
            <a:gsLst>
              <a:gs pos="0">
                <a:schemeClr val="tx1">
                  <a:alpha val="50000"/>
                </a:schemeClr>
              </a:gs>
              <a:gs pos="50000">
                <a:schemeClr val="tx1">
                  <a:alpha val="50000"/>
                </a:schemeClr>
              </a:gs>
              <a:gs pos="100000">
                <a:schemeClr val="tx1">
                  <a:alpha val="0"/>
                </a:schemeClr>
              </a:gs>
            </a:gsLst>
            <a:lin ang="108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960081" tIns="0" rIns="0" bIns="34289"/>
          <a:lstStyle/>
          <a:p>
            <a:pPr defTabSz="685800" fontAlgn="base">
              <a:spcBef>
                <a:spcPct val="0"/>
              </a:spcBef>
              <a:spcAft>
                <a:spcPct val="0"/>
              </a:spcAft>
              <a:defRPr/>
            </a:pPr>
            <a:endParaRPr lang="en-US" sz="2175" i="1" dirty="0">
              <a:ln w="18415" cmpd="sng">
                <a:noFill/>
                <a:prstDash val="solid"/>
              </a:ln>
              <a:effectLst>
                <a:glow rad="101600">
                  <a:schemeClr val="tx1">
                    <a:alpha val="40000"/>
                  </a:schemeClr>
                </a:glow>
                <a:innerShdw blurRad="114300">
                  <a:prstClr val="black"/>
                </a:innerShdw>
                <a:reflection blurRad="6350" stA="55000" endA="300" endPos="45500" dir="5400000" sy="-100000" algn="bl" rotWithShape="0"/>
              </a:effectLst>
            </a:endParaRPr>
          </a:p>
        </p:txBody>
      </p:sp>
      <p:sp>
        <p:nvSpPr>
          <p:cNvPr id="114" name="TextBox 113"/>
          <p:cNvSpPr txBox="1"/>
          <p:nvPr/>
        </p:nvSpPr>
        <p:spPr>
          <a:xfrm>
            <a:off x="1328038" y="4622010"/>
            <a:ext cx="292581" cy="155812"/>
          </a:xfrm>
          <a:prstGeom prst="rect">
            <a:avLst/>
          </a:prstGeom>
          <a:noFill/>
        </p:spPr>
        <p:txBody>
          <a:bodyPr wrap="none" lIns="0" tIns="0" rIns="0" bIns="0" rtlCol="0">
            <a:spAutoFit/>
          </a:bodyPr>
          <a:lstStyle/>
          <a:p>
            <a:pPr algn="ctr" defTabSz="822689" fontAlgn="base">
              <a:lnSpc>
                <a:spcPct val="75000"/>
              </a:lnSpc>
              <a:spcBef>
                <a:spcPct val="0"/>
              </a:spcBef>
              <a:spcAft>
                <a:spcPct val="0"/>
              </a:spcAft>
              <a:defRPr/>
            </a:pPr>
            <a:r>
              <a:rPr lang="en-US" sz="1350" b="1" i="1" dirty="0">
                <a:ln w="9525" cmpd="sng">
                  <a:noFill/>
                  <a:prstDash val="solid"/>
                </a:ln>
                <a:gradFill>
                  <a:gsLst>
                    <a:gs pos="0">
                      <a:srgbClr val="0F0F0F"/>
                    </a:gs>
                    <a:gs pos="77000">
                      <a:schemeClr val="bg2">
                        <a:lumMod val="95000"/>
                        <a:lumOff val="5000"/>
                      </a:schemeClr>
                    </a:gs>
                  </a:gsLst>
                  <a:lin ang="16200000" scaled="1"/>
                </a:gradFill>
                <a:effectLst>
                  <a:glow rad="228600">
                    <a:srgbClr val="FFFFFF"/>
                  </a:glow>
                </a:effectLst>
                <a:latin typeface="+mj-lt"/>
              </a:rPr>
              <a:t>Low</a:t>
            </a:r>
          </a:p>
        </p:txBody>
      </p:sp>
      <p:sp>
        <p:nvSpPr>
          <p:cNvPr id="115" name="TextBox 114"/>
          <p:cNvSpPr txBox="1"/>
          <p:nvPr/>
        </p:nvSpPr>
        <p:spPr>
          <a:xfrm>
            <a:off x="3891845" y="4622010"/>
            <a:ext cx="601127" cy="155812"/>
          </a:xfrm>
          <a:prstGeom prst="rect">
            <a:avLst/>
          </a:prstGeom>
          <a:noFill/>
        </p:spPr>
        <p:txBody>
          <a:bodyPr wrap="none" lIns="0" tIns="0" rIns="0" bIns="0" rtlCol="0">
            <a:spAutoFit/>
          </a:bodyPr>
          <a:lstStyle/>
          <a:p>
            <a:pPr algn="ctr" defTabSz="822689" fontAlgn="base">
              <a:lnSpc>
                <a:spcPct val="75000"/>
              </a:lnSpc>
              <a:spcBef>
                <a:spcPct val="0"/>
              </a:spcBef>
              <a:spcAft>
                <a:spcPct val="0"/>
              </a:spcAft>
              <a:defRPr/>
            </a:pPr>
            <a:r>
              <a:rPr lang="en-US" sz="1350" b="1" i="1" dirty="0">
                <a:ln w="9525" cmpd="sng">
                  <a:noFill/>
                  <a:prstDash val="solid"/>
                </a:ln>
                <a:gradFill>
                  <a:gsLst>
                    <a:gs pos="0">
                      <a:srgbClr val="0F0F0F"/>
                    </a:gs>
                    <a:gs pos="77000">
                      <a:schemeClr val="bg2">
                        <a:lumMod val="95000"/>
                        <a:lumOff val="5000"/>
                      </a:schemeClr>
                    </a:gs>
                  </a:gsLst>
                  <a:lin ang="16200000" scaled="1"/>
                </a:gradFill>
                <a:effectLst>
                  <a:glow rad="228600">
                    <a:srgbClr val="FFFFFF"/>
                  </a:glow>
                </a:effectLst>
                <a:latin typeface="+mj-lt"/>
              </a:rPr>
              <a:t>Medium</a:t>
            </a:r>
          </a:p>
        </p:txBody>
      </p:sp>
      <p:sp>
        <p:nvSpPr>
          <p:cNvPr id="116" name="TextBox 115"/>
          <p:cNvSpPr txBox="1"/>
          <p:nvPr/>
        </p:nvSpPr>
        <p:spPr>
          <a:xfrm>
            <a:off x="6779669" y="4622010"/>
            <a:ext cx="335028" cy="155812"/>
          </a:xfrm>
          <a:prstGeom prst="rect">
            <a:avLst/>
          </a:prstGeom>
          <a:noFill/>
        </p:spPr>
        <p:txBody>
          <a:bodyPr wrap="none" lIns="0" tIns="0" rIns="0" bIns="0" rtlCol="0">
            <a:spAutoFit/>
          </a:bodyPr>
          <a:lstStyle/>
          <a:p>
            <a:pPr algn="ctr" defTabSz="822689" fontAlgn="base">
              <a:lnSpc>
                <a:spcPct val="75000"/>
              </a:lnSpc>
              <a:spcBef>
                <a:spcPct val="0"/>
              </a:spcBef>
              <a:spcAft>
                <a:spcPct val="0"/>
              </a:spcAft>
              <a:defRPr/>
            </a:pPr>
            <a:r>
              <a:rPr lang="en-US" sz="1350" b="1" i="1" dirty="0">
                <a:ln w="9525" cmpd="sng">
                  <a:noFill/>
                  <a:prstDash val="solid"/>
                </a:ln>
                <a:gradFill>
                  <a:gsLst>
                    <a:gs pos="0">
                      <a:srgbClr val="0F0F0F"/>
                    </a:gs>
                    <a:gs pos="77000">
                      <a:schemeClr val="bg2">
                        <a:lumMod val="95000"/>
                        <a:lumOff val="5000"/>
                      </a:schemeClr>
                    </a:gs>
                  </a:gsLst>
                  <a:lin ang="16200000" scaled="1"/>
                </a:gradFill>
                <a:effectLst>
                  <a:glow rad="228600">
                    <a:srgbClr val="FFFFFF"/>
                  </a:glow>
                </a:effectLst>
                <a:latin typeface="+mj-lt"/>
              </a:rPr>
              <a:t>High</a:t>
            </a:r>
          </a:p>
        </p:txBody>
      </p:sp>
      <p:sp>
        <p:nvSpPr>
          <p:cNvPr id="117" name="TextBox 116"/>
          <p:cNvSpPr txBox="1"/>
          <p:nvPr/>
        </p:nvSpPr>
        <p:spPr>
          <a:xfrm rot="16200000">
            <a:off x="166406" y="3837896"/>
            <a:ext cx="714939" cy="155812"/>
          </a:xfrm>
          <a:prstGeom prst="rect">
            <a:avLst/>
          </a:prstGeom>
          <a:noFill/>
        </p:spPr>
        <p:txBody>
          <a:bodyPr wrap="none" lIns="0" tIns="0" rIns="0" bIns="0" rtlCol="0">
            <a:spAutoFit/>
          </a:bodyPr>
          <a:lstStyle/>
          <a:p>
            <a:pPr algn="ctr" defTabSz="822689" fontAlgn="base">
              <a:lnSpc>
                <a:spcPct val="75000"/>
              </a:lnSpc>
              <a:spcBef>
                <a:spcPct val="0"/>
              </a:spcBef>
              <a:spcAft>
                <a:spcPct val="0"/>
              </a:spcAft>
              <a:defRPr/>
            </a:pPr>
            <a:r>
              <a:rPr lang="en-US" sz="1350" b="1" i="1" dirty="0">
                <a:ln w="9525" cmpd="sng">
                  <a:noFill/>
                  <a:prstDash val="solid"/>
                </a:ln>
                <a:gradFill>
                  <a:gsLst>
                    <a:gs pos="0">
                      <a:srgbClr val="0F0F0F"/>
                    </a:gs>
                    <a:gs pos="77000">
                      <a:schemeClr val="bg2">
                        <a:lumMod val="95000"/>
                        <a:lumOff val="5000"/>
                      </a:schemeClr>
                    </a:gs>
                  </a:gsLst>
                  <a:lin ang="16200000" scaled="1"/>
                </a:gradFill>
                <a:effectLst>
                  <a:glow rad="228600">
                    <a:srgbClr val="FFFFFF"/>
                  </a:glow>
                </a:effectLst>
                <a:latin typeface="+mj-lt"/>
              </a:rPr>
              <a:t>Individual</a:t>
            </a:r>
          </a:p>
        </p:txBody>
      </p:sp>
      <p:sp>
        <p:nvSpPr>
          <p:cNvPr id="118" name="TextBox 117"/>
          <p:cNvSpPr txBox="1"/>
          <p:nvPr/>
        </p:nvSpPr>
        <p:spPr>
          <a:xfrm rot="16200000">
            <a:off x="330008" y="2449494"/>
            <a:ext cx="387735" cy="155812"/>
          </a:xfrm>
          <a:prstGeom prst="rect">
            <a:avLst/>
          </a:prstGeom>
          <a:noFill/>
        </p:spPr>
        <p:txBody>
          <a:bodyPr wrap="none" lIns="0" tIns="0" rIns="0" bIns="0" rtlCol="0">
            <a:spAutoFit/>
          </a:bodyPr>
          <a:lstStyle/>
          <a:p>
            <a:pPr algn="ctr" defTabSz="822689" fontAlgn="base">
              <a:lnSpc>
                <a:spcPct val="75000"/>
              </a:lnSpc>
              <a:spcBef>
                <a:spcPct val="0"/>
              </a:spcBef>
              <a:spcAft>
                <a:spcPct val="0"/>
              </a:spcAft>
              <a:defRPr/>
            </a:pPr>
            <a:r>
              <a:rPr lang="en-US" sz="1350" b="1" i="1" dirty="0">
                <a:ln w="9525" cmpd="sng">
                  <a:noFill/>
                  <a:prstDash val="solid"/>
                </a:ln>
                <a:gradFill>
                  <a:gsLst>
                    <a:gs pos="0">
                      <a:srgbClr val="0F0F0F"/>
                    </a:gs>
                    <a:gs pos="77000">
                      <a:schemeClr val="bg2">
                        <a:lumMod val="95000"/>
                        <a:lumOff val="5000"/>
                      </a:schemeClr>
                    </a:gs>
                  </a:gsLst>
                  <a:lin ang="16200000" scaled="1"/>
                </a:gradFill>
                <a:effectLst>
                  <a:glow rad="228600">
                    <a:srgbClr val="FFFFFF"/>
                  </a:glow>
                </a:effectLst>
                <a:latin typeface="+mj-lt"/>
              </a:rPr>
              <a:t>Team</a:t>
            </a:r>
          </a:p>
        </p:txBody>
      </p:sp>
      <p:sp>
        <p:nvSpPr>
          <p:cNvPr id="119" name="TextBox 118"/>
          <p:cNvSpPr txBox="1"/>
          <p:nvPr/>
        </p:nvSpPr>
        <p:spPr>
          <a:xfrm rot="16200000">
            <a:off x="160380" y="1315169"/>
            <a:ext cx="726995" cy="155812"/>
          </a:xfrm>
          <a:prstGeom prst="rect">
            <a:avLst/>
          </a:prstGeom>
          <a:noFill/>
        </p:spPr>
        <p:txBody>
          <a:bodyPr wrap="none" lIns="0" tIns="0" rIns="0" bIns="0" rtlCol="0">
            <a:spAutoFit/>
          </a:bodyPr>
          <a:lstStyle/>
          <a:p>
            <a:pPr algn="ctr" defTabSz="822689" fontAlgn="base">
              <a:lnSpc>
                <a:spcPct val="75000"/>
              </a:lnSpc>
              <a:spcBef>
                <a:spcPct val="0"/>
              </a:spcBef>
              <a:spcAft>
                <a:spcPct val="0"/>
              </a:spcAft>
              <a:defRPr/>
            </a:pPr>
            <a:r>
              <a:rPr lang="en-US" sz="1350" b="1" i="1" dirty="0">
                <a:ln w="9525" cmpd="sng">
                  <a:noFill/>
                  <a:prstDash val="solid"/>
                </a:ln>
                <a:gradFill>
                  <a:gsLst>
                    <a:gs pos="0">
                      <a:srgbClr val="0F0F0F"/>
                    </a:gs>
                    <a:gs pos="77000">
                      <a:schemeClr val="bg2">
                        <a:lumMod val="95000"/>
                        <a:lumOff val="5000"/>
                      </a:schemeClr>
                    </a:gs>
                  </a:gsLst>
                  <a:lin ang="16200000" scaled="1"/>
                </a:gradFill>
                <a:effectLst>
                  <a:glow rad="228600">
                    <a:srgbClr val="FFFFFF"/>
                  </a:glow>
                </a:effectLst>
                <a:latin typeface="+mj-lt"/>
              </a:rPr>
              <a:t>Enterprise</a:t>
            </a:r>
          </a:p>
        </p:txBody>
      </p:sp>
      <p:sp>
        <p:nvSpPr>
          <p:cNvPr id="120" name="TextBox 119"/>
          <p:cNvSpPr txBox="1"/>
          <p:nvPr/>
        </p:nvSpPr>
        <p:spPr>
          <a:xfrm>
            <a:off x="1044163" y="3964142"/>
            <a:ext cx="1474634" cy="230832"/>
          </a:xfrm>
          <a:prstGeom prst="rect">
            <a:avLst/>
          </a:prstGeom>
          <a:noFill/>
        </p:spPr>
        <p:txBody>
          <a:bodyPr wrap="none" lIns="0" tIns="0" rIns="0" bIns="0" rtlCol="0">
            <a:spAutoFit/>
          </a:bodyPr>
          <a:lstStyle/>
          <a:p>
            <a:r>
              <a:rPr lang="en-US" sz="1500" b="1" i="1" dirty="0">
                <a:gradFill>
                  <a:gsLst>
                    <a:gs pos="0">
                      <a:schemeClr val="tx1"/>
                    </a:gs>
                    <a:gs pos="100000">
                      <a:schemeClr val="tx1"/>
                    </a:gs>
                  </a:gsLst>
                  <a:lin ang="5400000" scaled="0"/>
                </a:gradFill>
              </a:rPr>
              <a:t>Task Management</a:t>
            </a:r>
          </a:p>
        </p:txBody>
      </p:sp>
      <p:sp>
        <p:nvSpPr>
          <p:cNvPr id="121" name="TextBox 120"/>
          <p:cNvSpPr txBox="1"/>
          <p:nvPr/>
        </p:nvSpPr>
        <p:spPr>
          <a:xfrm>
            <a:off x="1247005" y="3268249"/>
            <a:ext cx="1684757" cy="230832"/>
          </a:xfrm>
          <a:prstGeom prst="rect">
            <a:avLst/>
          </a:prstGeom>
          <a:noFill/>
        </p:spPr>
        <p:txBody>
          <a:bodyPr wrap="none" lIns="0" tIns="0" rIns="0" bIns="0" rtlCol="0">
            <a:spAutoFit/>
          </a:bodyPr>
          <a:lstStyle/>
          <a:p>
            <a:pPr algn="ctr"/>
            <a:r>
              <a:rPr lang="en-US" sz="1500" b="1" i="1" dirty="0">
                <a:gradFill>
                  <a:gsLst>
                    <a:gs pos="0">
                      <a:schemeClr val="tx1"/>
                    </a:gs>
                    <a:gs pos="100000">
                      <a:schemeClr val="tx1"/>
                    </a:gs>
                  </a:gsLst>
                  <a:lin ang="5400000" scaled="0"/>
                </a:gradFill>
              </a:rPr>
              <a:t>Project Collaboration</a:t>
            </a:r>
          </a:p>
        </p:txBody>
      </p:sp>
      <p:sp>
        <p:nvSpPr>
          <p:cNvPr id="122" name="TextBox 121"/>
          <p:cNvSpPr txBox="1"/>
          <p:nvPr/>
        </p:nvSpPr>
        <p:spPr>
          <a:xfrm>
            <a:off x="5221223" y="1271015"/>
            <a:ext cx="3200400" cy="461665"/>
          </a:xfrm>
          <a:prstGeom prst="rect">
            <a:avLst/>
          </a:prstGeom>
          <a:noFill/>
        </p:spPr>
        <p:txBody>
          <a:bodyPr wrap="square" lIns="0" tIns="0" rIns="0" bIns="0" rtlCol="0">
            <a:spAutoFit/>
          </a:bodyPr>
          <a:lstStyle/>
          <a:p>
            <a:pPr algn="ctr"/>
            <a:r>
              <a:rPr lang="en-US" sz="1500" b="1" i="1" dirty="0">
                <a:gradFill>
                  <a:gsLst>
                    <a:gs pos="0">
                      <a:schemeClr val="tx1"/>
                    </a:gs>
                    <a:gs pos="100000">
                      <a:schemeClr val="tx1"/>
                    </a:gs>
                  </a:gsLst>
                  <a:lin ang="5400000" scaled="0"/>
                </a:gradFill>
              </a:rPr>
              <a:t>Project and </a:t>
            </a:r>
            <a:br>
              <a:rPr lang="en-US" sz="1500" b="1" i="1" dirty="0">
                <a:gradFill>
                  <a:gsLst>
                    <a:gs pos="0">
                      <a:schemeClr val="tx1"/>
                    </a:gs>
                    <a:gs pos="100000">
                      <a:schemeClr val="tx1"/>
                    </a:gs>
                  </a:gsLst>
                  <a:lin ang="5400000" scaled="0"/>
                </a:gradFill>
              </a:rPr>
            </a:br>
            <a:r>
              <a:rPr lang="en-US" sz="1500" b="1" i="1" dirty="0">
                <a:gradFill>
                  <a:gsLst>
                    <a:gs pos="0">
                      <a:schemeClr val="tx1"/>
                    </a:gs>
                    <a:gs pos="100000">
                      <a:schemeClr val="tx1"/>
                    </a:gs>
                  </a:gsLst>
                  <a:lin ang="5400000" scaled="0"/>
                </a:gradFill>
              </a:rPr>
              <a:t>Portfolio Management</a:t>
            </a:r>
          </a:p>
        </p:txBody>
      </p:sp>
      <p:sp>
        <p:nvSpPr>
          <p:cNvPr id="136" name="TextBox 135"/>
          <p:cNvSpPr txBox="1"/>
          <p:nvPr/>
        </p:nvSpPr>
        <p:spPr>
          <a:xfrm>
            <a:off x="4329149" y="3083966"/>
            <a:ext cx="1995451" cy="424732"/>
          </a:xfrm>
          <a:prstGeom prst="rect">
            <a:avLst/>
          </a:prstGeom>
          <a:noFill/>
        </p:spPr>
        <p:txBody>
          <a:bodyPr wrap="square" rtlCol="0">
            <a:spAutoFit/>
          </a:bodyPr>
          <a:lstStyle/>
          <a:p>
            <a:pPr fontAlgn="base">
              <a:lnSpc>
                <a:spcPct val="90000"/>
              </a:lnSpc>
              <a:spcBef>
                <a:spcPct val="20000"/>
              </a:spcBef>
              <a:spcAft>
                <a:spcPct val="0"/>
              </a:spcAft>
              <a:buSzPct val="100000"/>
            </a:pPr>
            <a:r>
              <a:rPr lang="en-US" sz="1200" dirty="0">
                <a:gradFill>
                  <a:gsLst>
                    <a:gs pos="0">
                      <a:schemeClr val="tx1"/>
                    </a:gs>
                    <a:gs pos="86000">
                      <a:schemeClr val="tx1"/>
                    </a:gs>
                  </a:gsLst>
                  <a:lin ang="5400000" scaled="0"/>
                </a:gradFill>
              </a:rPr>
              <a:t>Scheduling and insight with </a:t>
            </a:r>
            <a:r>
              <a:rPr lang="en-US" sz="1200" b="1" dirty="0">
                <a:gradFill>
                  <a:gsLst>
                    <a:gs pos="0">
                      <a:schemeClr val="tx1"/>
                    </a:gs>
                    <a:gs pos="86000">
                      <a:schemeClr val="tx1"/>
                    </a:gs>
                  </a:gsLst>
                  <a:lin ang="5400000" scaled="0"/>
                </a:gradFill>
              </a:rPr>
              <a:t>Project Professional</a:t>
            </a:r>
            <a:endParaRPr lang="en-US" sz="1200" dirty="0">
              <a:gradFill>
                <a:gsLst>
                  <a:gs pos="0">
                    <a:schemeClr val="tx1"/>
                  </a:gs>
                  <a:gs pos="86000">
                    <a:schemeClr val="tx1"/>
                  </a:gs>
                </a:gsLst>
                <a:lin ang="5400000" scaled="0"/>
              </a:gradFill>
            </a:endParaRPr>
          </a:p>
        </p:txBody>
      </p:sp>
      <p:sp>
        <p:nvSpPr>
          <p:cNvPr id="74" name="Rectangle 73"/>
          <p:cNvSpPr/>
          <p:nvPr/>
        </p:nvSpPr>
        <p:spPr>
          <a:xfrm>
            <a:off x="3404210" y="4857755"/>
            <a:ext cx="3396641" cy="147733"/>
          </a:xfrm>
          <a:prstGeom prst="rect">
            <a:avLst/>
          </a:prstGeom>
        </p:spPr>
        <p:txBody>
          <a:bodyPr wrap="square" lIns="0" tIns="0" rIns="0" bIns="0">
            <a:spAutoFit/>
          </a:bodyPr>
          <a:lstStyle/>
          <a:p>
            <a:pPr algn="ctr" defTabSz="685800" fontAlgn="base">
              <a:lnSpc>
                <a:spcPct val="80000"/>
              </a:lnSpc>
              <a:spcBef>
                <a:spcPct val="0"/>
              </a:spcBef>
              <a:spcAft>
                <a:spcPct val="0"/>
              </a:spcAft>
            </a:pPr>
            <a:r>
              <a:rPr lang="en-US" sz="1200" b="1" spc="-60" dirty="0">
                <a:ln w="3175">
                  <a:noFill/>
                </a:ln>
                <a:solidFill>
                  <a:schemeClr val="tx1">
                    <a:lumMod val="50000"/>
                    <a:lumOff val="50000"/>
                  </a:schemeClr>
                </a:solidFill>
                <a:cs typeface="Segoe UI" pitchFamily="34" charset="0"/>
              </a:rPr>
              <a:t>Level of Complexity</a:t>
            </a:r>
          </a:p>
        </p:txBody>
      </p:sp>
      <p:sp>
        <p:nvSpPr>
          <p:cNvPr id="39" name="TextBox 38"/>
          <p:cNvSpPr txBox="1"/>
          <p:nvPr/>
        </p:nvSpPr>
        <p:spPr>
          <a:xfrm>
            <a:off x="5601699" y="2444442"/>
            <a:ext cx="1512998" cy="461665"/>
          </a:xfrm>
          <a:prstGeom prst="rect">
            <a:avLst/>
          </a:prstGeom>
          <a:noFill/>
        </p:spPr>
        <p:txBody>
          <a:bodyPr wrap="square" rtlCol="0">
            <a:spAutoFit/>
          </a:bodyPr>
          <a:lstStyle/>
          <a:p>
            <a:pPr marL="170260" indent="-170260" fontAlgn="base">
              <a:lnSpc>
                <a:spcPct val="90000"/>
              </a:lnSpc>
              <a:spcBef>
                <a:spcPct val="20000"/>
              </a:spcBef>
              <a:spcAft>
                <a:spcPct val="0"/>
              </a:spcAft>
            </a:pPr>
            <a:r>
              <a:rPr lang="en-US" sz="1200" b="1" dirty="0">
                <a:gradFill>
                  <a:gsLst>
                    <a:gs pos="0">
                      <a:schemeClr val="tx1"/>
                    </a:gs>
                    <a:gs pos="100000">
                      <a:schemeClr val="tx1"/>
                    </a:gs>
                  </a:gsLst>
                  <a:lin ang="5400000" scaled="0"/>
                </a:gradFill>
              </a:rPr>
              <a:t>Project Server </a:t>
            </a:r>
          </a:p>
          <a:p>
            <a:pPr marL="170260" indent="-170260" fontAlgn="base">
              <a:lnSpc>
                <a:spcPct val="90000"/>
              </a:lnSpc>
              <a:spcBef>
                <a:spcPct val="20000"/>
              </a:spcBef>
              <a:spcAft>
                <a:spcPct val="0"/>
              </a:spcAft>
            </a:pPr>
            <a:r>
              <a:rPr lang="en-US" sz="1200" b="1" dirty="0">
                <a:gradFill>
                  <a:gsLst>
                    <a:gs pos="0">
                      <a:schemeClr val="tx1"/>
                    </a:gs>
                    <a:gs pos="100000">
                      <a:schemeClr val="tx1"/>
                    </a:gs>
                  </a:gsLst>
                  <a:lin ang="5400000" scaled="0"/>
                </a:gradFill>
              </a:rPr>
              <a:t> </a:t>
            </a:r>
            <a:r>
              <a:rPr lang="en-US" sz="1200" dirty="0" smtClean="0">
                <a:gradFill>
                  <a:gsLst>
                    <a:gs pos="0">
                      <a:schemeClr val="tx1"/>
                    </a:gs>
                    <a:gs pos="100000">
                      <a:schemeClr val="tx1"/>
                    </a:gs>
                  </a:gsLst>
                  <a:lin ang="5400000" scaled="0"/>
                </a:gradFill>
              </a:rPr>
              <a:t>SharePoint Projects</a:t>
            </a:r>
            <a:endParaRPr lang="en-US" sz="1200" dirty="0">
              <a:gradFill>
                <a:gsLst>
                  <a:gs pos="0">
                    <a:schemeClr val="tx1"/>
                  </a:gs>
                  <a:gs pos="100000">
                    <a:schemeClr val="tx1"/>
                  </a:gs>
                </a:gsLst>
                <a:lin ang="5400000" scaled="0"/>
              </a:gradFill>
            </a:endParaRPr>
          </a:p>
        </p:txBody>
      </p:sp>
      <p:sp>
        <p:nvSpPr>
          <p:cNvPr id="8" name="Title 7"/>
          <p:cNvSpPr>
            <a:spLocks noGrp="1"/>
          </p:cNvSpPr>
          <p:nvPr>
            <p:ph type="title"/>
          </p:nvPr>
        </p:nvSpPr>
        <p:spPr/>
        <p:txBody>
          <a:bodyPr>
            <a:normAutofit fontScale="90000"/>
          </a:bodyPr>
          <a:lstStyle/>
          <a:p>
            <a:r>
              <a:rPr lang="en-US" sz="2700" dirty="0"/>
              <a:t>Journey from SharePoint to Project and Portfolio Management</a:t>
            </a:r>
            <a:br>
              <a:rPr lang="en-US" sz="2700" dirty="0"/>
            </a:br>
            <a:endParaRPr lang="en-US" sz="2700" dirty="0"/>
          </a:p>
        </p:txBody>
      </p:sp>
      <p:sp>
        <p:nvSpPr>
          <p:cNvPr id="40" name="TextBox 39"/>
          <p:cNvSpPr txBox="1"/>
          <p:nvPr/>
        </p:nvSpPr>
        <p:spPr>
          <a:xfrm>
            <a:off x="3959455" y="3606722"/>
            <a:ext cx="3400425" cy="258532"/>
          </a:xfrm>
          <a:prstGeom prst="rect">
            <a:avLst/>
          </a:prstGeom>
          <a:noFill/>
        </p:spPr>
        <p:txBody>
          <a:bodyPr wrap="square" rtlCol="0">
            <a:spAutoFit/>
          </a:bodyPr>
          <a:lstStyle/>
          <a:p>
            <a:pPr fontAlgn="base">
              <a:lnSpc>
                <a:spcPct val="90000"/>
              </a:lnSpc>
              <a:spcBef>
                <a:spcPct val="20000"/>
              </a:spcBef>
              <a:spcAft>
                <a:spcPct val="0"/>
              </a:spcAft>
              <a:buSzPct val="100000"/>
            </a:pPr>
            <a:r>
              <a:rPr lang="en-US" sz="1200" dirty="0">
                <a:gradFill>
                  <a:gsLst>
                    <a:gs pos="0">
                      <a:schemeClr val="tx1"/>
                    </a:gs>
                    <a:gs pos="86000">
                      <a:schemeClr val="tx1"/>
                    </a:gs>
                  </a:gsLst>
                  <a:lin ang="5400000" scaled="0"/>
                </a:gradFill>
              </a:rPr>
              <a:t>Project collaboration in </a:t>
            </a:r>
            <a:r>
              <a:rPr lang="en-US" sz="1200" b="1" dirty="0">
                <a:gradFill>
                  <a:gsLst>
                    <a:gs pos="0">
                      <a:schemeClr val="tx1"/>
                    </a:gs>
                    <a:gs pos="86000">
                      <a:schemeClr val="tx1"/>
                    </a:gs>
                  </a:gsLst>
                  <a:lin ang="5400000" scaled="0"/>
                </a:gradFill>
              </a:rPr>
              <a:t>SharePoint</a:t>
            </a:r>
          </a:p>
        </p:txBody>
      </p:sp>
      <p:sp>
        <p:nvSpPr>
          <p:cNvPr id="41" name="TextBox 40"/>
          <p:cNvSpPr txBox="1"/>
          <p:nvPr/>
        </p:nvSpPr>
        <p:spPr>
          <a:xfrm>
            <a:off x="4771828" y="4066298"/>
            <a:ext cx="3400425" cy="258532"/>
          </a:xfrm>
          <a:prstGeom prst="rect">
            <a:avLst/>
          </a:prstGeom>
          <a:noFill/>
        </p:spPr>
        <p:txBody>
          <a:bodyPr wrap="square" rtlCol="0">
            <a:spAutoFit/>
          </a:bodyPr>
          <a:lstStyle/>
          <a:p>
            <a:pPr fontAlgn="base">
              <a:lnSpc>
                <a:spcPct val="90000"/>
              </a:lnSpc>
              <a:spcBef>
                <a:spcPct val="20000"/>
              </a:spcBef>
              <a:spcAft>
                <a:spcPct val="0"/>
              </a:spcAft>
              <a:buSzPct val="100000"/>
            </a:pPr>
            <a:r>
              <a:rPr lang="en-US" sz="1200" dirty="0">
                <a:gradFill>
                  <a:gsLst>
                    <a:gs pos="0">
                      <a:schemeClr val="tx1"/>
                    </a:gs>
                    <a:gs pos="86000">
                      <a:schemeClr val="tx1"/>
                    </a:gs>
                  </a:gsLst>
                  <a:lin ang="5400000" scaled="0"/>
                </a:gradFill>
              </a:rPr>
              <a:t>Task Management in </a:t>
            </a:r>
            <a:r>
              <a:rPr lang="en-US" sz="1200" b="1" dirty="0">
                <a:gradFill>
                  <a:gsLst>
                    <a:gs pos="0">
                      <a:schemeClr val="tx1"/>
                    </a:gs>
                    <a:gs pos="86000">
                      <a:schemeClr val="tx1"/>
                    </a:gs>
                  </a:gsLst>
                  <a:lin ang="5400000" scaled="0"/>
                </a:gradFill>
              </a:rPr>
              <a:t>SharePoint</a:t>
            </a:r>
          </a:p>
        </p:txBody>
      </p:sp>
      <p:sp>
        <p:nvSpPr>
          <p:cNvPr id="46" name="TextBox 45"/>
          <p:cNvSpPr txBox="1"/>
          <p:nvPr/>
        </p:nvSpPr>
        <p:spPr>
          <a:xfrm>
            <a:off x="1310439" y="2444443"/>
            <a:ext cx="2928110" cy="230832"/>
          </a:xfrm>
          <a:prstGeom prst="rect">
            <a:avLst/>
          </a:prstGeom>
          <a:noFill/>
        </p:spPr>
        <p:txBody>
          <a:bodyPr wrap="square" lIns="0" tIns="0" rIns="0" bIns="0" rtlCol="0">
            <a:spAutoFit/>
          </a:bodyPr>
          <a:lstStyle/>
          <a:p>
            <a:pPr algn="ctr"/>
            <a:r>
              <a:rPr lang="en-US" sz="1500" b="1" i="1" dirty="0">
                <a:gradFill>
                  <a:gsLst>
                    <a:gs pos="0">
                      <a:schemeClr val="tx1"/>
                    </a:gs>
                    <a:gs pos="100000">
                      <a:schemeClr val="tx1"/>
                    </a:gs>
                  </a:gsLst>
                  <a:lin ang="5400000" scaled="0"/>
                </a:gradFill>
              </a:rPr>
              <a:t>Scheduling and Insight</a:t>
            </a:r>
          </a:p>
        </p:txBody>
      </p:sp>
      <p:sp>
        <p:nvSpPr>
          <p:cNvPr id="61" name="TextBox 60"/>
          <p:cNvSpPr txBox="1"/>
          <p:nvPr/>
        </p:nvSpPr>
        <p:spPr>
          <a:xfrm>
            <a:off x="7012582" y="2311885"/>
            <a:ext cx="1523643" cy="461665"/>
          </a:xfrm>
          <a:prstGeom prst="rect">
            <a:avLst/>
          </a:prstGeom>
          <a:noFill/>
        </p:spPr>
        <p:txBody>
          <a:bodyPr wrap="square" rtlCol="0">
            <a:spAutoFit/>
          </a:bodyPr>
          <a:lstStyle/>
          <a:p>
            <a:pPr marL="170260" indent="-170260" fontAlgn="base">
              <a:lnSpc>
                <a:spcPct val="90000"/>
              </a:lnSpc>
              <a:spcBef>
                <a:spcPct val="20000"/>
              </a:spcBef>
              <a:spcAft>
                <a:spcPct val="0"/>
              </a:spcAft>
            </a:pPr>
            <a:r>
              <a:rPr lang="en-US" sz="1200" b="1" dirty="0">
                <a:gradFill>
                  <a:gsLst>
                    <a:gs pos="0">
                      <a:schemeClr val="tx1"/>
                    </a:gs>
                    <a:gs pos="100000">
                      <a:schemeClr val="tx1"/>
                    </a:gs>
                  </a:gsLst>
                  <a:lin ang="5400000" scaled="0"/>
                </a:gradFill>
              </a:rPr>
              <a:t>Project Server </a:t>
            </a:r>
          </a:p>
          <a:p>
            <a:pPr marL="170260" indent="-170260" fontAlgn="base">
              <a:lnSpc>
                <a:spcPct val="90000"/>
              </a:lnSpc>
              <a:spcBef>
                <a:spcPct val="20000"/>
              </a:spcBef>
              <a:spcAft>
                <a:spcPct val="0"/>
              </a:spcAft>
            </a:pPr>
            <a:r>
              <a:rPr lang="en-US" sz="1200" b="1" dirty="0">
                <a:gradFill>
                  <a:gsLst>
                    <a:gs pos="0">
                      <a:schemeClr val="tx1"/>
                    </a:gs>
                    <a:gs pos="100000">
                      <a:schemeClr val="tx1"/>
                    </a:gs>
                  </a:gsLst>
                  <a:lin ang="5400000" scaled="0"/>
                </a:gradFill>
              </a:rPr>
              <a:t> </a:t>
            </a:r>
            <a:r>
              <a:rPr lang="en-US" sz="1200" dirty="0" smtClean="0">
                <a:gradFill>
                  <a:gsLst>
                    <a:gs pos="0">
                      <a:schemeClr val="tx1"/>
                    </a:gs>
                    <a:gs pos="100000">
                      <a:schemeClr val="tx1"/>
                    </a:gs>
                  </a:gsLst>
                  <a:lin ang="5400000" scaled="0"/>
                </a:gradFill>
              </a:rPr>
              <a:t>Enterprise Projects</a:t>
            </a:r>
            <a:endParaRPr lang="en-US" sz="1200" dirty="0">
              <a:gradFill>
                <a:gsLst>
                  <a:gs pos="0">
                    <a:schemeClr val="tx1"/>
                  </a:gs>
                  <a:gs pos="100000">
                    <a:schemeClr val="tx1"/>
                  </a:gs>
                </a:gsLst>
                <a:lin ang="5400000" scaled="0"/>
              </a:gradFill>
            </a:endParaRPr>
          </a:p>
        </p:txBody>
      </p:sp>
      <p:grpSp>
        <p:nvGrpSpPr>
          <p:cNvPr id="9" name="Group 8"/>
          <p:cNvGrpSpPr/>
          <p:nvPr/>
        </p:nvGrpSpPr>
        <p:grpSpPr>
          <a:xfrm>
            <a:off x="3612989" y="4125709"/>
            <a:ext cx="1158839" cy="140711"/>
            <a:chOff x="3985571" y="5596290"/>
            <a:chExt cx="1545119" cy="187615"/>
          </a:xfrm>
        </p:grpSpPr>
        <p:sp>
          <p:nvSpPr>
            <p:cNvPr id="13" name="Oval 12"/>
            <p:cNvSpPr/>
            <p:nvPr/>
          </p:nvSpPr>
          <p:spPr bwMode="auto">
            <a:xfrm>
              <a:off x="3985571" y="5596290"/>
              <a:ext cx="180199" cy="187615"/>
            </a:xfrm>
            <a:prstGeom prst="ellipse">
              <a:avLst/>
            </a:prstGeom>
            <a:noFill/>
            <a:ln w="28575">
              <a:solidFill>
                <a:schemeClr val="tx1">
                  <a:alpha val="46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500" dirty="0">
                <a:gradFill>
                  <a:gsLst>
                    <a:gs pos="0">
                      <a:srgbClr val="FFFFFF"/>
                    </a:gs>
                    <a:gs pos="100000">
                      <a:srgbClr val="FFFFFF"/>
                    </a:gs>
                  </a:gsLst>
                  <a:lin ang="5400000" scaled="0"/>
                </a:gradFill>
              </a:endParaRPr>
            </a:p>
          </p:txBody>
        </p:sp>
        <p:cxnSp>
          <p:nvCxnSpPr>
            <p:cNvPr id="4" name="Straight Connector 3"/>
            <p:cNvCxnSpPr/>
            <p:nvPr/>
          </p:nvCxnSpPr>
          <p:spPr>
            <a:xfrm>
              <a:off x="4165770" y="5690097"/>
              <a:ext cx="1364920" cy="3022"/>
            </a:xfrm>
            <a:prstGeom prst="line">
              <a:avLst/>
            </a:prstGeom>
            <a:ln w="28575">
              <a:solidFill>
                <a:schemeClr val="tx1">
                  <a:alpha val="46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3146841" y="3660499"/>
            <a:ext cx="812614" cy="140711"/>
            <a:chOff x="4762948" y="5599304"/>
            <a:chExt cx="1083485" cy="187615"/>
          </a:xfrm>
        </p:grpSpPr>
        <p:sp>
          <p:nvSpPr>
            <p:cNvPr id="63" name="Oval 62"/>
            <p:cNvSpPr/>
            <p:nvPr/>
          </p:nvSpPr>
          <p:spPr bwMode="auto">
            <a:xfrm>
              <a:off x="4762948" y="5599304"/>
              <a:ext cx="180199" cy="187615"/>
            </a:xfrm>
            <a:prstGeom prst="ellipse">
              <a:avLst/>
            </a:prstGeom>
            <a:noFill/>
            <a:ln w="28575">
              <a:solidFill>
                <a:schemeClr val="tx1">
                  <a:alpha val="46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500" dirty="0">
                <a:gradFill>
                  <a:gsLst>
                    <a:gs pos="0">
                      <a:srgbClr val="FFFFFF"/>
                    </a:gs>
                    <a:gs pos="100000">
                      <a:srgbClr val="FFFFFF"/>
                    </a:gs>
                  </a:gsLst>
                  <a:lin ang="5400000" scaled="0"/>
                </a:gradFill>
              </a:endParaRPr>
            </a:p>
          </p:txBody>
        </p:sp>
        <p:cxnSp>
          <p:nvCxnSpPr>
            <p:cNvPr id="64" name="Straight Connector 63"/>
            <p:cNvCxnSpPr/>
            <p:nvPr/>
          </p:nvCxnSpPr>
          <p:spPr>
            <a:xfrm flipV="1">
              <a:off x="4962431" y="5693111"/>
              <a:ext cx="884002" cy="2"/>
            </a:xfrm>
            <a:prstGeom prst="line">
              <a:avLst/>
            </a:prstGeom>
            <a:ln w="28575">
              <a:solidFill>
                <a:schemeClr val="tx1">
                  <a:alpha val="46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3645570" y="3136728"/>
            <a:ext cx="683579" cy="140711"/>
            <a:chOff x="4762948" y="5599304"/>
            <a:chExt cx="911438" cy="187615"/>
          </a:xfrm>
        </p:grpSpPr>
        <p:sp>
          <p:nvSpPr>
            <p:cNvPr id="66" name="Oval 65"/>
            <p:cNvSpPr/>
            <p:nvPr/>
          </p:nvSpPr>
          <p:spPr bwMode="auto">
            <a:xfrm>
              <a:off x="4762948" y="5599304"/>
              <a:ext cx="180199" cy="187615"/>
            </a:xfrm>
            <a:prstGeom prst="ellipse">
              <a:avLst/>
            </a:prstGeom>
            <a:noFill/>
            <a:ln w="28575">
              <a:solidFill>
                <a:schemeClr val="tx1">
                  <a:alpha val="46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500" dirty="0">
                <a:gradFill>
                  <a:gsLst>
                    <a:gs pos="0">
                      <a:srgbClr val="FFFFFF"/>
                    </a:gs>
                    <a:gs pos="100000">
                      <a:srgbClr val="FFFFFF"/>
                    </a:gs>
                  </a:gsLst>
                  <a:lin ang="5400000" scaled="0"/>
                </a:gradFill>
              </a:endParaRPr>
            </a:p>
          </p:txBody>
        </p:sp>
        <p:cxnSp>
          <p:nvCxnSpPr>
            <p:cNvPr id="67" name="Straight Connector 66"/>
            <p:cNvCxnSpPr/>
            <p:nvPr/>
          </p:nvCxnSpPr>
          <p:spPr>
            <a:xfrm flipV="1">
              <a:off x="4962431" y="5689237"/>
              <a:ext cx="711955" cy="3876"/>
            </a:xfrm>
            <a:prstGeom prst="line">
              <a:avLst/>
            </a:prstGeom>
            <a:ln w="28575">
              <a:solidFill>
                <a:schemeClr val="tx1">
                  <a:alpha val="46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rot="966286">
            <a:off x="4998653" y="2235198"/>
            <a:ext cx="618971" cy="340937"/>
            <a:chOff x="4797277" y="5513617"/>
            <a:chExt cx="825294" cy="454583"/>
          </a:xfrm>
        </p:grpSpPr>
        <p:sp>
          <p:nvSpPr>
            <p:cNvPr id="69" name="Oval 68"/>
            <p:cNvSpPr/>
            <p:nvPr/>
          </p:nvSpPr>
          <p:spPr bwMode="auto">
            <a:xfrm>
              <a:off x="4797277" y="5581364"/>
              <a:ext cx="180199" cy="187615"/>
            </a:xfrm>
            <a:prstGeom prst="ellipse">
              <a:avLst/>
            </a:prstGeom>
            <a:noFill/>
            <a:ln w="28575">
              <a:solidFill>
                <a:schemeClr val="tx1">
                  <a:alpha val="46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500" dirty="0">
                <a:gradFill>
                  <a:gsLst>
                    <a:gs pos="0">
                      <a:srgbClr val="FFFFFF"/>
                    </a:gs>
                    <a:gs pos="100000">
                      <a:srgbClr val="FFFFFF"/>
                    </a:gs>
                  </a:gsLst>
                  <a:lin ang="5400000" scaled="0"/>
                </a:gradFill>
              </a:endParaRPr>
            </a:p>
          </p:txBody>
        </p:sp>
        <p:cxnSp>
          <p:nvCxnSpPr>
            <p:cNvPr id="70" name="Straight Connector 69"/>
            <p:cNvCxnSpPr/>
            <p:nvPr/>
          </p:nvCxnSpPr>
          <p:spPr>
            <a:xfrm rot="19774648">
              <a:off x="5037228" y="5513617"/>
              <a:ext cx="585343" cy="454583"/>
            </a:xfrm>
            <a:prstGeom prst="line">
              <a:avLst/>
            </a:prstGeom>
            <a:ln w="28575">
              <a:solidFill>
                <a:schemeClr val="tx1">
                  <a:alpha val="46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rot="966286">
            <a:off x="6400413" y="2029607"/>
            <a:ext cx="641039" cy="361757"/>
            <a:chOff x="4797277" y="5581364"/>
            <a:chExt cx="854719" cy="482343"/>
          </a:xfrm>
        </p:grpSpPr>
        <p:sp>
          <p:nvSpPr>
            <p:cNvPr id="72" name="Oval 71"/>
            <p:cNvSpPr/>
            <p:nvPr/>
          </p:nvSpPr>
          <p:spPr bwMode="auto">
            <a:xfrm>
              <a:off x="4797277" y="5581364"/>
              <a:ext cx="180199" cy="187615"/>
            </a:xfrm>
            <a:prstGeom prst="ellipse">
              <a:avLst/>
            </a:prstGeom>
            <a:noFill/>
            <a:ln w="28575">
              <a:solidFill>
                <a:schemeClr val="tx1">
                  <a:alpha val="46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n-US" sz="1500" dirty="0">
                <a:gradFill>
                  <a:gsLst>
                    <a:gs pos="0">
                      <a:srgbClr val="FFFFFF"/>
                    </a:gs>
                    <a:gs pos="100000">
                      <a:srgbClr val="FFFFFF"/>
                    </a:gs>
                  </a:gsLst>
                  <a:lin ang="5400000" scaled="0"/>
                </a:gradFill>
              </a:endParaRPr>
            </a:p>
          </p:txBody>
        </p:sp>
        <p:cxnSp>
          <p:nvCxnSpPr>
            <p:cNvPr id="73" name="Straight Connector 72"/>
            <p:cNvCxnSpPr/>
            <p:nvPr/>
          </p:nvCxnSpPr>
          <p:spPr>
            <a:xfrm rot="20633714">
              <a:off x="5014859" y="5595559"/>
              <a:ext cx="637137" cy="468148"/>
            </a:xfrm>
            <a:prstGeom prst="line">
              <a:avLst/>
            </a:prstGeom>
            <a:ln w="28575">
              <a:solidFill>
                <a:schemeClr val="tx1">
                  <a:alpha val="46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2903023" y="1837360"/>
            <a:ext cx="2928110" cy="230832"/>
          </a:xfrm>
          <a:prstGeom prst="rect">
            <a:avLst/>
          </a:prstGeom>
          <a:noFill/>
        </p:spPr>
        <p:txBody>
          <a:bodyPr wrap="square" lIns="0" tIns="0" rIns="0" bIns="0" rtlCol="0">
            <a:spAutoFit/>
          </a:bodyPr>
          <a:lstStyle/>
          <a:p>
            <a:pPr algn="ctr"/>
            <a:r>
              <a:rPr lang="en-US" sz="1500" b="1" i="1" dirty="0">
                <a:gradFill>
                  <a:gsLst>
                    <a:gs pos="0">
                      <a:schemeClr val="tx1"/>
                    </a:gs>
                    <a:gs pos="100000">
                      <a:schemeClr val="tx1"/>
                    </a:gs>
                  </a:gsLst>
                  <a:lin ang="5400000" scaled="0"/>
                </a:gradFill>
              </a:rPr>
              <a:t>Visibility and Control</a:t>
            </a:r>
          </a:p>
        </p:txBody>
      </p:sp>
    </p:spTree>
    <p:extLst>
      <p:ext uri="{BB962C8B-B14F-4D97-AF65-F5344CB8AC3E}">
        <p14:creationId xmlns:p14="http://schemas.microsoft.com/office/powerpoint/2010/main" val="40642201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1"/>
                                        </p:tgtEl>
                                        <p:attrNameLst>
                                          <p:attrName>style.visibility</p:attrName>
                                        </p:attrNameLst>
                                      </p:cBhvr>
                                      <p:to>
                                        <p:strVal val="visible"/>
                                      </p:to>
                                    </p:set>
                                    <p:animEffect transition="in" filter="fade">
                                      <p:cBhvr>
                                        <p:cTn id="11" dur="500"/>
                                        <p:tgtEl>
                                          <p:spTgt spid="12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2"/>
                                        </p:tgtEl>
                                        <p:attrNameLst>
                                          <p:attrName>style.visibility</p:attrName>
                                        </p:attrNameLst>
                                      </p:cBhvr>
                                      <p:to>
                                        <p:strVal val="visible"/>
                                      </p:to>
                                    </p:set>
                                    <p:animEffect transition="in" filter="fade">
                                      <p:cBhvr>
                                        <p:cTn id="23" dur="500"/>
                                        <p:tgtEl>
                                          <p:spTgt spid="12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1+#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500" fill="hold"/>
                                        <p:tgtEl>
                                          <p:spTgt spid="41"/>
                                        </p:tgtEl>
                                        <p:attrNameLst>
                                          <p:attrName>ppt_x</p:attrName>
                                        </p:attrNameLst>
                                      </p:cBhvr>
                                      <p:tavLst>
                                        <p:tav tm="0">
                                          <p:val>
                                            <p:strVal val="1+#ppt_w/2"/>
                                          </p:val>
                                        </p:tav>
                                        <p:tav tm="100000">
                                          <p:val>
                                            <p:strVal val="#ppt_x"/>
                                          </p:val>
                                        </p:tav>
                                      </p:tavLst>
                                    </p:anim>
                                    <p:anim calcmode="lin" valueType="num">
                                      <p:cBhvr additive="base">
                                        <p:cTn id="33"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62"/>
                                        </p:tgtEl>
                                        <p:attrNameLst>
                                          <p:attrName>style.visibility</p:attrName>
                                        </p:attrNameLst>
                                      </p:cBhvr>
                                      <p:to>
                                        <p:strVal val="visible"/>
                                      </p:to>
                                    </p:set>
                                    <p:anim calcmode="lin" valueType="num">
                                      <p:cBhvr additive="base">
                                        <p:cTn id="38" dur="500" fill="hold"/>
                                        <p:tgtEl>
                                          <p:spTgt spid="62"/>
                                        </p:tgtEl>
                                        <p:attrNameLst>
                                          <p:attrName>ppt_x</p:attrName>
                                        </p:attrNameLst>
                                      </p:cBhvr>
                                      <p:tavLst>
                                        <p:tav tm="0">
                                          <p:val>
                                            <p:strVal val="1+#ppt_w/2"/>
                                          </p:val>
                                        </p:tav>
                                        <p:tav tm="100000">
                                          <p:val>
                                            <p:strVal val="#ppt_x"/>
                                          </p:val>
                                        </p:tav>
                                      </p:tavLst>
                                    </p:anim>
                                    <p:anim calcmode="lin" valueType="num">
                                      <p:cBhvr additive="base">
                                        <p:cTn id="39" dur="500" fill="hold"/>
                                        <p:tgtEl>
                                          <p:spTgt spid="62"/>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1+#ppt_w/2"/>
                                          </p:val>
                                        </p:tav>
                                        <p:tav tm="100000">
                                          <p:val>
                                            <p:strVal val="#ppt_x"/>
                                          </p:val>
                                        </p:tav>
                                      </p:tavLst>
                                    </p:anim>
                                    <p:anim calcmode="lin" valueType="num">
                                      <p:cBhvr additive="base">
                                        <p:cTn id="43"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65"/>
                                        </p:tgtEl>
                                        <p:attrNameLst>
                                          <p:attrName>style.visibility</p:attrName>
                                        </p:attrNameLst>
                                      </p:cBhvr>
                                      <p:to>
                                        <p:strVal val="visible"/>
                                      </p:to>
                                    </p:set>
                                    <p:anim calcmode="lin" valueType="num">
                                      <p:cBhvr additive="base">
                                        <p:cTn id="48" dur="500" fill="hold"/>
                                        <p:tgtEl>
                                          <p:spTgt spid="65"/>
                                        </p:tgtEl>
                                        <p:attrNameLst>
                                          <p:attrName>ppt_x</p:attrName>
                                        </p:attrNameLst>
                                      </p:cBhvr>
                                      <p:tavLst>
                                        <p:tav tm="0">
                                          <p:val>
                                            <p:strVal val="1+#ppt_w/2"/>
                                          </p:val>
                                        </p:tav>
                                        <p:tav tm="100000">
                                          <p:val>
                                            <p:strVal val="#ppt_x"/>
                                          </p:val>
                                        </p:tav>
                                      </p:tavLst>
                                    </p:anim>
                                    <p:anim calcmode="lin" valueType="num">
                                      <p:cBhvr additive="base">
                                        <p:cTn id="49" dur="500" fill="hold"/>
                                        <p:tgtEl>
                                          <p:spTgt spid="65"/>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36"/>
                                        </p:tgtEl>
                                        <p:attrNameLst>
                                          <p:attrName>style.visibility</p:attrName>
                                        </p:attrNameLst>
                                      </p:cBhvr>
                                      <p:to>
                                        <p:strVal val="visible"/>
                                      </p:to>
                                    </p:set>
                                    <p:anim calcmode="lin" valueType="num">
                                      <p:cBhvr additive="base">
                                        <p:cTn id="52" dur="500" fill="hold"/>
                                        <p:tgtEl>
                                          <p:spTgt spid="136"/>
                                        </p:tgtEl>
                                        <p:attrNameLst>
                                          <p:attrName>ppt_x</p:attrName>
                                        </p:attrNameLst>
                                      </p:cBhvr>
                                      <p:tavLst>
                                        <p:tav tm="0">
                                          <p:val>
                                            <p:strVal val="1+#ppt_w/2"/>
                                          </p:val>
                                        </p:tav>
                                        <p:tav tm="100000">
                                          <p:val>
                                            <p:strVal val="#ppt_x"/>
                                          </p:val>
                                        </p:tav>
                                      </p:tavLst>
                                    </p:anim>
                                    <p:anim calcmode="lin" valueType="num">
                                      <p:cBhvr additive="base">
                                        <p:cTn id="53" dur="500" fill="hold"/>
                                        <p:tgtEl>
                                          <p:spTgt spid="13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68"/>
                                        </p:tgtEl>
                                        <p:attrNameLst>
                                          <p:attrName>style.visibility</p:attrName>
                                        </p:attrNameLst>
                                      </p:cBhvr>
                                      <p:to>
                                        <p:strVal val="visible"/>
                                      </p:to>
                                    </p:set>
                                    <p:anim calcmode="lin" valueType="num">
                                      <p:cBhvr additive="base">
                                        <p:cTn id="58" dur="500" fill="hold"/>
                                        <p:tgtEl>
                                          <p:spTgt spid="68"/>
                                        </p:tgtEl>
                                        <p:attrNameLst>
                                          <p:attrName>ppt_x</p:attrName>
                                        </p:attrNameLst>
                                      </p:cBhvr>
                                      <p:tavLst>
                                        <p:tav tm="0">
                                          <p:val>
                                            <p:strVal val="1+#ppt_w/2"/>
                                          </p:val>
                                        </p:tav>
                                        <p:tav tm="100000">
                                          <p:val>
                                            <p:strVal val="#ppt_x"/>
                                          </p:val>
                                        </p:tav>
                                      </p:tavLst>
                                    </p:anim>
                                    <p:anim calcmode="lin" valueType="num">
                                      <p:cBhvr additive="base">
                                        <p:cTn id="59" dur="500" fill="hold"/>
                                        <p:tgtEl>
                                          <p:spTgt spid="68"/>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500" fill="hold"/>
                                        <p:tgtEl>
                                          <p:spTgt spid="39"/>
                                        </p:tgtEl>
                                        <p:attrNameLst>
                                          <p:attrName>ppt_x</p:attrName>
                                        </p:attrNameLst>
                                      </p:cBhvr>
                                      <p:tavLst>
                                        <p:tav tm="0">
                                          <p:val>
                                            <p:strVal val="1+#ppt_w/2"/>
                                          </p:val>
                                        </p:tav>
                                        <p:tav tm="100000">
                                          <p:val>
                                            <p:strVal val="#ppt_x"/>
                                          </p:val>
                                        </p:tav>
                                      </p:tavLst>
                                    </p:anim>
                                    <p:anim calcmode="lin" valueType="num">
                                      <p:cBhvr additive="base">
                                        <p:cTn id="63"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6" fill="hold" nodeType="clickEffect">
                                  <p:stCondLst>
                                    <p:cond delay="0"/>
                                  </p:stCondLst>
                                  <p:childTnLst>
                                    <p:set>
                                      <p:cBhvr>
                                        <p:cTn id="67" dur="1" fill="hold">
                                          <p:stCondLst>
                                            <p:cond delay="0"/>
                                          </p:stCondLst>
                                        </p:cTn>
                                        <p:tgtEl>
                                          <p:spTgt spid="71"/>
                                        </p:tgtEl>
                                        <p:attrNameLst>
                                          <p:attrName>style.visibility</p:attrName>
                                        </p:attrNameLst>
                                      </p:cBhvr>
                                      <p:to>
                                        <p:strVal val="visible"/>
                                      </p:to>
                                    </p:set>
                                    <p:anim calcmode="lin" valueType="num">
                                      <p:cBhvr additive="base">
                                        <p:cTn id="68" dur="500" fill="hold"/>
                                        <p:tgtEl>
                                          <p:spTgt spid="71"/>
                                        </p:tgtEl>
                                        <p:attrNameLst>
                                          <p:attrName>ppt_x</p:attrName>
                                        </p:attrNameLst>
                                      </p:cBhvr>
                                      <p:tavLst>
                                        <p:tav tm="0">
                                          <p:val>
                                            <p:strVal val="1+#ppt_w/2"/>
                                          </p:val>
                                        </p:tav>
                                        <p:tav tm="100000">
                                          <p:val>
                                            <p:strVal val="#ppt_x"/>
                                          </p:val>
                                        </p:tav>
                                      </p:tavLst>
                                    </p:anim>
                                    <p:anim calcmode="lin" valueType="num">
                                      <p:cBhvr additive="base">
                                        <p:cTn id="69" dur="500" fill="hold"/>
                                        <p:tgtEl>
                                          <p:spTgt spid="71"/>
                                        </p:tgtEl>
                                        <p:attrNameLst>
                                          <p:attrName>ppt_y</p:attrName>
                                        </p:attrNameLst>
                                      </p:cBhvr>
                                      <p:tavLst>
                                        <p:tav tm="0">
                                          <p:val>
                                            <p:strVal val="1+#ppt_h/2"/>
                                          </p:val>
                                        </p:tav>
                                        <p:tav tm="100000">
                                          <p:val>
                                            <p:strVal val="#ppt_y"/>
                                          </p:val>
                                        </p:tav>
                                      </p:tavLst>
                                    </p:anim>
                                  </p:childTnLst>
                                </p:cTn>
                              </p:par>
                              <p:par>
                                <p:cTn id="70" presetID="2" presetClass="entr" presetSubtype="6"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 calcmode="lin" valueType="num">
                                      <p:cBhvr additive="base">
                                        <p:cTn id="72" dur="500" fill="hold"/>
                                        <p:tgtEl>
                                          <p:spTgt spid="61"/>
                                        </p:tgtEl>
                                        <p:attrNameLst>
                                          <p:attrName>ppt_x</p:attrName>
                                        </p:attrNameLst>
                                      </p:cBhvr>
                                      <p:tavLst>
                                        <p:tav tm="0">
                                          <p:val>
                                            <p:strVal val="1+#ppt_w/2"/>
                                          </p:val>
                                        </p:tav>
                                        <p:tav tm="100000">
                                          <p:val>
                                            <p:strVal val="#ppt_x"/>
                                          </p:val>
                                        </p:tav>
                                      </p:tavLst>
                                    </p:anim>
                                    <p:anim calcmode="lin" valueType="num">
                                      <p:cBhvr additive="base">
                                        <p:cTn id="73"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1" grpId="0"/>
      <p:bldP spid="122" grpId="0"/>
      <p:bldP spid="136" grpId="0"/>
      <p:bldP spid="39" grpId="0"/>
      <p:bldP spid="40" grpId="0"/>
      <p:bldP spid="41" grpId="0"/>
      <p:bldP spid="46" grpId="0"/>
      <p:bldP spid="61" grpId="0"/>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11"/>
          </p:nvPr>
        </p:nvSpPr>
        <p:spPr/>
        <p:txBody>
          <a:bodyPr/>
          <a:lstStyle/>
          <a:p>
            <a:r>
              <a:rPr lang="en-US" smtClean="0"/>
              <a:t>Demo</a:t>
            </a:r>
            <a:endParaRPr lang="en-US" dirty="0"/>
          </a:p>
        </p:txBody>
      </p:sp>
      <p:sp>
        <p:nvSpPr>
          <p:cNvPr id="4" name="Content Placeholder 3"/>
          <p:cNvSpPr>
            <a:spLocks noGrp="1"/>
          </p:cNvSpPr>
          <p:nvPr>
            <p:ph sz="quarter" idx="13"/>
          </p:nvPr>
        </p:nvSpPr>
        <p:spPr/>
        <p:txBody>
          <a:bodyPr>
            <a:normAutofit lnSpcReduction="10000"/>
          </a:bodyPr>
          <a:lstStyle/>
          <a:p>
            <a:r>
              <a:rPr lang="en-US" smtClean="0"/>
              <a:t>Task to Project Management</a:t>
            </a:r>
          </a:p>
          <a:p>
            <a:endParaRPr lang="en-US" dirty="0"/>
          </a:p>
        </p:txBody>
      </p:sp>
    </p:spTree>
    <p:extLst>
      <p:ext uri="{BB962C8B-B14F-4D97-AF65-F5344CB8AC3E}">
        <p14:creationId xmlns:p14="http://schemas.microsoft.com/office/powerpoint/2010/main" val="2772431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Next Steps</a:t>
            </a:r>
            <a:endParaRPr lang="en-US" dirty="0"/>
          </a:p>
        </p:txBody>
      </p:sp>
      <p:sp>
        <p:nvSpPr>
          <p:cNvPr id="5" name="Text Placeholder 4"/>
          <p:cNvSpPr>
            <a:spLocks noGrp="1"/>
          </p:cNvSpPr>
          <p:nvPr>
            <p:ph type="body" sz="quarter" idx="10"/>
          </p:nvPr>
        </p:nvSpPr>
        <p:spPr/>
        <p:txBody>
          <a:bodyPr/>
          <a:lstStyle/>
          <a:p>
            <a:r>
              <a:rPr lang="en-US" dirty="0" smtClean="0"/>
              <a:t>Key Resources</a:t>
            </a:r>
          </a:p>
          <a:p>
            <a:pPr lvl="1"/>
            <a:r>
              <a:rPr lang="en-US" dirty="0" smtClean="0"/>
              <a:t>Product 	</a:t>
            </a:r>
            <a:r>
              <a:rPr lang="en-US" dirty="0" smtClean="0">
                <a:hlinkClick r:id="rId2"/>
              </a:rPr>
              <a:t>http://www.microsoft.com/project</a:t>
            </a:r>
            <a:r>
              <a:rPr lang="en-US" dirty="0" smtClean="0"/>
              <a:t> </a:t>
            </a:r>
          </a:p>
          <a:p>
            <a:pPr lvl="1"/>
            <a:r>
              <a:rPr lang="en-US" smtClean="0"/>
              <a:t>Blog 	</a:t>
            </a:r>
            <a:r>
              <a:rPr lang="en-US" smtClean="0">
                <a:hlinkClick r:id="rId3"/>
              </a:rPr>
              <a:t>http</a:t>
            </a:r>
            <a:r>
              <a:rPr lang="en-US" dirty="0" smtClean="0">
                <a:hlinkClick r:id="rId3"/>
              </a:rPr>
              <a:t>://blogs.office.com/project</a:t>
            </a:r>
            <a:r>
              <a:rPr lang="en-US" dirty="0" smtClean="0"/>
              <a:t> </a:t>
            </a:r>
          </a:p>
          <a:p>
            <a:pPr lvl="1"/>
            <a:r>
              <a:rPr lang="en-US" dirty="0" smtClean="0"/>
              <a:t>TechNet	</a:t>
            </a:r>
            <a:r>
              <a:rPr lang="en-US" dirty="0" smtClean="0">
                <a:hlinkClick r:id="rId4"/>
              </a:rPr>
              <a:t>http://technet.microsoft.com/projectserver</a:t>
            </a:r>
            <a:r>
              <a:rPr lang="en-US" dirty="0" smtClean="0"/>
              <a:t>   </a:t>
            </a:r>
          </a:p>
          <a:p>
            <a:pPr lvl="1"/>
            <a:r>
              <a:rPr lang="en-US" dirty="0" smtClean="0"/>
              <a:t>MSDN 	</a:t>
            </a:r>
            <a:r>
              <a:rPr lang="en-US" dirty="0" smtClean="0">
                <a:hlinkClick r:id="rId5"/>
              </a:rPr>
              <a:t>http://msdn.microsoft.com/project</a:t>
            </a:r>
            <a:r>
              <a:rPr lang="en-US" dirty="0" smtClean="0"/>
              <a:t>  </a:t>
            </a:r>
          </a:p>
          <a:p>
            <a:pPr lvl="1"/>
            <a:r>
              <a:rPr lang="en-US" dirty="0" smtClean="0"/>
              <a:t>Forums	</a:t>
            </a:r>
            <a:r>
              <a:rPr lang="en-US" dirty="0" smtClean="0">
                <a:hlinkClick r:id="rId6"/>
              </a:rPr>
              <a:t>http://social.technet.microsoft.com/Forums/en-US/category/project</a:t>
            </a:r>
            <a:endParaRPr lang="en-US" dirty="0" smtClean="0"/>
          </a:p>
          <a:p>
            <a:pPr lvl="1"/>
            <a:endParaRPr lang="en-US" dirty="0" smtClean="0"/>
          </a:p>
          <a:p>
            <a:r>
              <a:rPr lang="en-US" dirty="0" smtClean="0"/>
              <a:t>Try Project Professional 2013 or Project Pro for Office365 today!</a:t>
            </a:r>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3672171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400972" y="4718963"/>
            <a:ext cx="8361263" cy="24198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684066" eaLnBrk="0" hangingPunct="0"/>
            <a:r>
              <a:rPr lang="en-US" sz="524" dirty="0">
                <a:gradFill>
                  <a:gsLst>
                    <a:gs pos="0">
                      <a:srgbClr val="FFFFFF"/>
                    </a:gs>
                    <a:gs pos="100000">
                      <a:srgbClr val="FFFFFF"/>
                    </a:gs>
                  </a:gsLst>
                  <a:lin ang="5400000" scaled="0"/>
                </a:gradFill>
                <a:cs typeface="Arial" charset="0"/>
              </a:rPr>
              <a:t>© 2012 Microsoft Corporation. All rights reserved. Microsoft, Windows, Windows Vista and other product names are or may be registered trademarks and/or trademarks in the U.S. and/or other countries.</a:t>
            </a:r>
          </a:p>
          <a:p>
            <a:pPr defTabSz="684066" eaLnBrk="0" hangingPunct="0"/>
            <a:r>
              <a:rPr lang="en-US" sz="524"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854" y="1389705"/>
            <a:ext cx="4791466" cy="1762510"/>
          </a:xfrm>
          <a:prstGeom prst="rect">
            <a:avLst/>
          </a:prstGeom>
        </p:spPr>
      </p:pic>
    </p:spTree>
    <p:extLst>
      <p:ext uri="{BB962C8B-B14F-4D97-AF65-F5344CB8AC3E}">
        <p14:creationId xmlns:p14="http://schemas.microsoft.com/office/powerpoint/2010/main" val="258983804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MOD Project Template.pptx" id="{5F8A6B68-C1FF-4A16-B898-A51D66F715A9}" vid="{276FBFC7-E55A-448B-B57F-EB7921DAC2F6}"/>
    </a:ext>
  </a:extLst>
</a:theme>
</file>

<file path=ppt/theme/theme2.xml><?xml version="1.0" encoding="utf-8"?>
<a:theme xmlns:a="http://schemas.openxmlformats.org/drawingml/2006/main" name="1_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3.xml><?xml version="1.0" encoding="utf-8"?>
<a:theme xmlns:a="http://schemas.openxmlformats.org/drawingml/2006/main" name="Metro Template Light 16x9">
  <a:themeElements>
    <a:clrScheme name="Custom 1">
      <a:dk1>
        <a:srgbClr val="000000"/>
      </a:dk1>
      <a:lt1>
        <a:srgbClr val="FFFFFF"/>
      </a:lt1>
      <a:dk2>
        <a:srgbClr val="3F3F3F"/>
      </a:dk2>
      <a:lt2>
        <a:srgbClr val="F2F2F2"/>
      </a:lt2>
      <a:accent1>
        <a:srgbClr val="00AEEF"/>
      </a:accent1>
      <a:accent2>
        <a:srgbClr val="45BA76"/>
      </a:accent2>
      <a:accent3>
        <a:srgbClr val="00A950"/>
      </a:accent3>
      <a:accent4>
        <a:srgbClr val="2E844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4DCCB4E2EF34D8070C2ACAB3EEF68" ma:contentTypeVersion="0" ma:contentTypeDescription="Create a new document." ma:contentTypeScope="" ma:versionID="97f7a00752f1973c0a34dc5ae8ecb2d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3A8C89-1B74-467E-BCA6-A5CA8AE35121}"/>
</file>

<file path=customXml/itemProps2.xml><?xml version="1.0" encoding="utf-8"?>
<ds:datastoreItem xmlns:ds="http://schemas.openxmlformats.org/officeDocument/2006/customXml" ds:itemID="{BBA0C309-F44F-4CEE-9033-BD4D78894864}"/>
</file>

<file path=customXml/itemProps3.xml><?xml version="1.0" encoding="utf-8"?>
<ds:datastoreItem xmlns:ds="http://schemas.openxmlformats.org/officeDocument/2006/customXml" ds:itemID="{0C76E6F0-28D1-4BE7-8377-8B301BC0B925}"/>
</file>

<file path=docProps/app.xml><?xml version="1.0" encoding="utf-8"?>
<Properties xmlns="http://schemas.openxmlformats.org/officeDocument/2006/extended-properties" xmlns:vt="http://schemas.openxmlformats.org/officeDocument/2006/docPropsVTypes">
  <Template>IgnitePresentationTemplate</Template>
  <TotalTime>0</TotalTime>
  <Words>672</Words>
  <Application>Microsoft Office PowerPoint</Application>
  <PresentationFormat>On-screen Show (16:9)</PresentationFormat>
  <Paragraphs>90</Paragraphs>
  <Slides>8</Slides>
  <Notes>5</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Arial</vt:lpstr>
      <vt:lpstr>Calibri</vt:lpstr>
      <vt:lpstr>Consolas</vt:lpstr>
      <vt:lpstr>Segoe Pro</vt:lpstr>
      <vt:lpstr>Segoe Pro Light</vt:lpstr>
      <vt:lpstr>Segoe Semibold</vt:lpstr>
      <vt:lpstr>Segoe UI</vt:lpstr>
      <vt:lpstr>Segoe UI Light</vt:lpstr>
      <vt:lpstr>Wingdings</vt:lpstr>
      <vt:lpstr>Project Template 2012 - White Background</vt:lpstr>
      <vt:lpstr>1_Project Template 2012 - White Background</vt:lpstr>
      <vt:lpstr>Metro Template Light 16x9</vt:lpstr>
      <vt:lpstr>What's new in Project Pro for Office365 and Sync to SharePoint Online</vt:lpstr>
      <vt:lpstr>Project Momentum</vt:lpstr>
      <vt:lpstr>Business challenges </vt:lpstr>
      <vt:lpstr>Introducing | The New Project</vt:lpstr>
      <vt:lpstr>Journey from SharePoint to Project and Portfolio Management </vt:lpstr>
      <vt:lpstr>PowerPoint Presentation</vt:lpstr>
      <vt:lpstr>Next Steps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2012-12-17T22:14:20Z</dcterms:created>
  <dcterms:modified xsi:type="dcterms:W3CDTF">2012-12-17T22:14:59Z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0x010100D074DCCB4E2EF34D8070C2ACAB3EEF68</vt:lpwstr>
  </property>
</Properties>
</file>