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44.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3.xml" ContentType="application/vnd.openxmlformats-officedocument.presentationml.slideLayout+xml"/>
  <Override PartName="/ppt/notesMasters/notesMaster1.xml" ContentType="application/vnd.openxmlformats-officedocument.presentationml.notesMaster+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tags/tag2.xml" ContentType="application/vnd.openxmlformats-officedocument.presentationml.tags+xml"/>
  <Override PartName="/docProps/core.xml" ContentType="application/vnd.openxmlformats-package.core-properties+xml"/>
  <Override PartName="/ppt/tags/tag3.xml" ContentType="application/vnd.openxmlformats-officedocument.presentationml.tags+xml"/>
  <Override PartName="/ppt/tags/tag1.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153" r:id="rId3"/>
    <p:sldMasterId id="2147484172" r:id="rId4"/>
  </p:sldMasterIdLst>
  <p:notesMasterIdLst>
    <p:notesMasterId r:id="rId14"/>
  </p:notesMasterIdLst>
  <p:handoutMasterIdLst>
    <p:handoutMasterId r:id="rId15"/>
  </p:handoutMasterIdLst>
  <p:sldIdLst>
    <p:sldId id="870" r:id="rId5"/>
    <p:sldId id="921" r:id="rId6"/>
    <p:sldId id="922" r:id="rId7"/>
    <p:sldId id="923" r:id="rId8"/>
    <p:sldId id="926" r:id="rId9"/>
    <p:sldId id="924" r:id="rId10"/>
    <p:sldId id="920" r:id="rId11"/>
    <p:sldId id="895" r:id="rId12"/>
    <p:sldId id="902" r:id="rId13"/>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C6DC47-66F3-47AB-BE68-694ACA261453}">
          <p14:sldIdLst>
            <p14:sldId id="870"/>
            <p14:sldId id="921"/>
            <p14:sldId id="922"/>
            <p14:sldId id="923"/>
            <p14:sldId id="926"/>
            <p14:sldId id="924"/>
          </p14:sldIdLst>
        </p14:section>
        <p14:section name="Summary" id="{422B3A92-FA0C-42D0-B96D-35B1DAAC5BC9}">
          <p14:sldIdLst>
            <p14:sldId id="920"/>
            <p14:sldId id="895"/>
            <p14:sldId id="902"/>
          </p14:sldIdLst>
        </p14:section>
      </p14:sectionLst>
    </p:ex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1516" autoAdjust="0"/>
  </p:normalViewPr>
  <p:slideViewPr>
    <p:cSldViewPr snapToGrid="0">
      <p:cViewPr varScale="1">
        <p:scale>
          <a:sx n="68" d="100"/>
          <a:sy n="68" d="100"/>
        </p:scale>
        <p:origin x="720" y="66"/>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0EF1A0-4430-4231-BA12-0398533505AD}" type="doc">
      <dgm:prSet loTypeId="urn:microsoft.com/office/officeart/2005/8/layout/equation2" loCatId="process" qsTypeId="urn:microsoft.com/office/officeart/2005/8/quickstyle/simple1" qsCatId="simple" csTypeId="urn:microsoft.com/office/officeart/2005/8/colors/accent3_1" csCatId="accent3" phldr="1"/>
      <dgm:spPr/>
    </dgm:pt>
    <dgm:pt modelId="{D8B6107D-7256-48CC-AD59-36EDAC6457B4}">
      <dgm:prSet phldrT="[Text]"/>
      <dgm:spPr/>
      <dgm:t>
        <a:bodyPr/>
        <a:lstStyle/>
        <a:p>
          <a:r>
            <a:rPr lang="en-US" dirty="0" smtClean="0"/>
            <a:t> </a:t>
          </a:r>
          <a:endParaRPr lang="en-US" dirty="0"/>
        </a:p>
      </dgm:t>
    </dgm:pt>
    <dgm:pt modelId="{3A95380F-E645-4FAD-9B72-6F912AF25AF1}" type="parTrans" cxnId="{72D2B507-2115-41C0-A262-4A775D24DFE3}">
      <dgm:prSet/>
      <dgm:spPr/>
      <dgm:t>
        <a:bodyPr/>
        <a:lstStyle/>
        <a:p>
          <a:endParaRPr lang="en-US"/>
        </a:p>
      </dgm:t>
    </dgm:pt>
    <dgm:pt modelId="{55A80016-B609-4847-A3C3-195E2D7B587E}" type="sibTrans" cxnId="{72D2B507-2115-41C0-A262-4A775D24DFE3}">
      <dgm:prSet/>
      <dgm:spPr/>
      <dgm:t>
        <a:bodyPr/>
        <a:lstStyle/>
        <a:p>
          <a:endParaRPr lang="en-US"/>
        </a:p>
      </dgm:t>
    </dgm:pt>
    <dgm:pt modelId="{89554DB8-456C-4BBB-A74E-062514B58CFB}">
      <dgm:prSet phldrT="[Text]"/>
      <dgm:spPr/>
      <dgm:t>
        <a:bodyPr/>
        <a:lstStyle/>
        <a:p>
          <a:r>
            <a:rPr lang="en-US" dirty="0" smtClean="0"/>
            <a:t> </a:t>
          </a:r>
          <a:endParaRPr lang="en-US" dirty="0"/>
        </a:p>
      </dgm:t>
    </dgm:pt>
    <dgm:pt modelId="{AA4BEDC7-EE52-42B3-8EE1-E106368196FA}" type="parTrans" cxnId="{BEDD110C-8EE9-4B21-A9AB-C0C8FAFEDC50}">
      <dgm:prSet/>
      <dgm:spPr/>
      <dgm:t>
        <a:bodyPr/>
        <a:lstStyle/>
        <a:p>
          <a:endParaRPr lang="en-US"/>
        </a:p>
      </dgm:t>
    </dgm:pt>
    <dgm:pt modelId="{0463AA3C-28B5-4FCC-96E2-7CC0C2C7F560}" type="sibTrans" cxnId="{BEDD110C-8EE9-4B21-A9AB-C0C8FAFEDC50}">
      <dgm:prSet/>
      <dgm:spPr/>
      <dgm:t>
        <a:bodyPr/>
        <a:lstStyle/>
        <a:p>
          <a:endParaRPr lang="en-US"/>
        </a:p>
      </dgm:t>
    </dgm:pt>
    <dgm:pt modelId="{47CBF090-01CE-4F2D-B0BA-65236BBB7B1D}">
      <dgm:prSet phldrT="[Text]"/>
      <dgm:spPr/>
      <dgm:t>
        <a:bodyPr/>
        <a:lstStyle/>
        <a:p>
          <a:r>
            <a:rPr lang="en-US" dirty="0" smtClean="0"/>
            <a:t> </a:t>
          </a:r>
          <a:endParaRPr lang="en-US" dirty="0"/>
        </a:p>
      </dgm:t>
    </dgm:pt>
    <dgm:pt modelId="{573A4821-688D-4F22-BD70-6C97E73705D5}" type="parTrans" cxnId="{D58F28E8-A100-4544-9F5C-534FA664CD5A}">
      <dgm:prSet/>
      <dgm:spPr/>
      <dgm:t>
        <a:bodyPr/>
        <a:lstStyle/>
        <a:p>
          <a:endParaRPr lang="en-US"/>
        </a:p>
      </dgm:t>
    </dgm:pt>
    <dgm:pt modelId="{DC1C06F6-2B86-4396-9E67-01E60D45BA5A}" type="sibTrans" cxnId="{D58F28E8-A100-4544-9F5C-534FA664CD5A}">
      <dgm:prSet/>
      <dgm:spPr/>
      <dgm:t>
        <a:bodyPr/>
        <a:lstStyle/>
        <a:p>
          <a:endParaRPr lang="en-US"/>
        </a:p>
      </dgm:t>
    </dgm:pt>
    <dgm:pt modelId="{25B2DB69-8E05-4D4B-9FFF-C2A4C3B10E86}">
      <dgm:prSet phldrT="[Text]"/>
      <dgm:spPr/>
      <dgm:t>
        <a:bodyPr/>
        <a:lstStyle/>
        <a:p>
          <a:r>
            <a:rPr lang="en-US" dirty="0" smtClean="0"/>
            <a:t> </a:t>
          </a:r>
          <a:endParaRPr lang="en-US" dirty="0"/>
        </a:p>
      </dgm:t>
    </dgm:pt>
    <dgm:pt modelId="{D00AC22F-7ED7-4B70-8EEA-8DE7849AFE2F}" type="sibTrans" cxnId="{7CED6D1F-6A45-41F6-BD49-CBAC310343D0}">
      <dgm:prSet/>
      <dgm:spPr/>
      <dgm:t>
        <a:bodyPr/>
        <a:lstStyle/>
        <a:p>
          <a:endParaRPr lang="en-US"/>
        </a:p>
      </dgm:t>
    </dgm:pt>
    <dgm:pt modelId="{37DA605E-BD77-460E-84CD-D77A62E2EC24}" type="parTrans" cxnId="{7CED6D1F-6A45-41F6-BD49-CBAC310343D0}">
      <dgm:prSet/>
      <dgm:spPr/>
      <dgm:t>
        <a:bodyPr/>
        <a:lstStyle/>
        <a:p>
          <a:endParaRPr lang="en-US"/>
        </a:p>
      </dgm:t>
    </dgm:pt>
    <dgm:pt modelId="{A4E62905-7539-408D-9B94-4360AFA51B8E}" type="pres">
      <dgm:prSet presAssocID="{CF0EF1A0-4430-4231-BA12-0398533505AD}" presName="Name0" presStyleCnt="0">
        <dgm:presLayoutVars>
          <dgm:dir/>
          <dgm:resizeHandles val="exact"/>
        </dgm:presLayoutVars>
      </dgm:prSet>
      <dgm:spPr/>
    </dgm:pt>
    <dgm:pt modelId="{748AD535-EC53-4829-90C7-CC4FFF4C1D43}" type="pres">
      <dgm:prSet presAssocID="{CF0EF1A0-4430-4231-BA12-0398533505AD}" presName="vNodes" presStyleCnt="0"/>
      <dgm:spPr/>
    </dgm:pt>
    <dgm:pt modelId="{C72CB964-FB25-4012-B646-1763AD472E5F}" type="pres">
      <dgm:prSet presAssocID="{D8B6107D-7256-48CC-AD59-36EDAC6457B4}" presName="node" presStyleLbl="node1" presStyleIdx="0" presStyleCnt="4">
        <dgm:presLayoutVars>
          <dgm:bulletEnabled val="1"/>
        </dgm:presLayoutVars>
      </dgm:prSet>
      <dgm:spPr/>
      <dgm:t>
        <a:bodyPr/>
        <a:lstStyle/>
        <a:p>
          <a:endParaRPr lang="en-US"/>
        </a:p>
      </dgm:t>
    </dgm:pt>
    <dgm:pt modelId="{9A4C7B2B-E0F1-43A7-9D56-6959A87BEEE4}" type="pres">
      <dgm:prSet presAssocID="{55A80016-B609-4847-A3C3-195E2D7B587E}" presName="spacerT" presStyleCnt="0"/>
      <dgm:spPr/>
    </dgm:pt>
    <dgm:pt modelId="{6EEAFBFC-2BA0-4684-B438-1567985A40B4}" type="pres">
      <dgm:prSet presAssocID="{55A80016-B609-4847-A3C3-195E2D7B587E}" presName="sibTrans" presStyleLbl="sibTrans2D1" presStyleIdx="0" presStyleCnt="3"/>
      <dgm:spPr/>
      <dgm:t>
        <a:bodyPr/>
        <a:lstStyle/>
        <a:p>
          <a:endParaRPr lang="en-US"/>
        </a:p>
      </dgm:t>
    </dgm:pt>
    <dgm:pt modelId="{07893CB1-F524-40FA-B51F-83D87A6CE4B9}" type="pres">
      <dgm:prSet presAssocID="{55A80016-B609-4847-A3C3-195E2D7B587E}" presName="spacerB" presStyleCnt="0"/>
      <dgm:spPr/>
    </dgm:pt>
    <dgm:pt modelId="{672AA249-FECE-49A6-9942-274D8A051D0A}" type="pres">
      <dgm:prSet presAssocID="{89554DB8-456C-4BBB-A74E-062514B58CFB}" presName="node" presStyleLbl="node1" presStyleIdx="1" presStyleCnt="4">
        <dgm:presLayoutVars>
          <dgm:bulletEnabled val="1"/>
        </dgm:presLayoutVars>
      </dgm:prSet>
      <dgm:spPr/>
      <dgm:t>
        <a:bodyPr/>
        <a:lstStyle/>
        <a:p>
          <a:endParaRPr lang="en-US"/>
        </a:p>
      </dgm:t>
    </dgm:pt>
    <dgm:pt modelId="{6F2CDCD5-67BC-48BD-A7C5-21A61C6F02D3}" type="pres">
      <dgm:prSet presAssocID="{0463AA3C-28B5-4FCC-96E2-7CC0C2C7F560}" presName="spacerT" presStyleCnt="0"/>
      <dgm:spPr/>
    </dgm:pt>
    <dgm:pt modelId="{C1C9CD5E-AA73-4B37-B498-509A4DDA574D}" type="pres">
      <dgm:prSet presAssocID="{0463AA3C-28B5-4FCC-96E2-7CC0C2C7F560}" presName="sibTrans" presStyleLbl="sibTrans2D1" presStyleIdx="1" presStyleCnt="3"/>
      <dgm:spPr/>
      <dgm:t>
        <a:bodyPr/>
        <a:lstStyle/>
        <a:p>
          <a:endParaRPr lang="en-US"/>
        </a:p>
      </dgm:t>
    </dgm:pt>
    <dgm:pt modelId="{B4B15781-5C76-49D5-8186-F6BD7C868CBE}" type="pres">
      <dgm:prSet presAssocID="{0463AA3C-28B5-4FCC-96E2-7CC0C2C7F560}" presName="spacerB" presStyleCnt="0"/>
      <dgm:spPr/>
    </dgm:pt>
    <dgm:pt modelId="{0B281652-5224-4F71-BED7-53C93CC9C20E}" type="pres">
      <dgm:prSet presAssocID="{47CBF090-01CE-4F2D-B0BA-65236BBB7B1D}" presName="node" presStyleLbl="node1" presStyleIdx="2" presStyleCnt="4">
        <dgm:presLayoutVars>
          <dgm:bulletEnabled val="1"/>
        </dgm:presLayoutVars>
      </dgm:prSet>
      <dgm:spPr/>
      <dgm:t>
        <a:bodyPr/>
        <a:lstStyle/>
        <a:p>
          <a:endParaRPr lang="en-US"/>
        </a:p>
      </dgm:t>
    </dgm:pt>
    <dgm:pt modelId="{FD48B22A-EA73-46B5-831A-B9A2D78FCE55}" type="pres">
      <dgm:prSet presAssocID="{CF0EF1A0-4430-4231-BA12-0398533505AD}" presName="sibTransLast" presStyleLbl="sibTrans2D1" presStyleIdx="2" presStyleCnt="3"/>
      <dgm:spPr/>
      <dgm:t>
        <a:bodyPr/>
        <a:lstStyle/>
        <a:p>
          <a:endParaRPr lang="en-US"/>
        </a:p>
      </dgm:t>
    </dgm:pt>
    <dgm:pt modelId="{E04C3ABE-D6BE-4C18-B369-E4C1A1B354B4}" type="pres">
      <dgm:prSet presAssocID="{CF0EF1A0-4430-4231-BA12-0398533505AD}" presName="connectorText" presStyleLbl="sibTrans2D1" presStyleIdx="2" presStyleCnt="3"/>
      <dgm:spPr/>
      <dgm:t>
        <a:bodyPr/>
        <a:lstStyle/>
        <a:p>
          <a:endParaRPr lang="en-US"/>
        </a:p>
      </dgm:t>
    </dgm:pt>
    <dgm:pt modelId="{9D645902-270F-4B49-A22F-CA2995ABB6CB}" type="pres">
      <dgm:prSet presAssocID="{CF0EF1A0-4430-4231-BA12-0398533505AD}" presName="lastNode" presStyleLbl="node1" presStyleIdx="3" presStyleCnt="4">
        <dgm:presLayoutVars>
          <dgm:bulletEnabled val="1"/>
        </dgm:presLayoutVars>
      </dgm:prSet>
      <dgm:spPr/>
      <dgm:t>
        <a:bodyPr/>
        <a:lstStyle/>
        <a:p>
          <a:endParaRPr lang="en-US"/>
        </a:p>
      </dgm:t>
    </dgm:pt>
  </dgm:ptLst>
  <dgm:cxnLst>
    <dgm:cxn modelId="{CFD3DB06-ACA9-44C8-B20F-2B01164B721B}" type="presOf" srcId="{55A80016-B609-4847-A3C3-195E2D7B587E}" destId="{6EEAFBFC-2BA0-4684-B438-1567985A40B4}" srcOrd="0" destOrd="0" presId="urn:microsoft.com/office/officeart/2005/8/layout/equation2"/>
    <dgm:cxn modelId="{72D2B507-2115-41C0-A262-4A775D24DFE3}" srcId="{CF0EF1A0-4430-4231-BA12-0398533505AD}" destId="{D8B6107D-7256-48CC-AD59-36EDAC6457B4}" srcOrd="0" destOrd="0" parTransId="{3A95380F-E645-4FAD-9B72-6F912AF25AF1}" sibTransId="{55A80016-B609-4847-A3C3-195E2D7B587E}"/>
    <dgm:cxn modelId="{E440B65A-AFDE-4958-AAD6-535E67F6EA30}" type="presOf" srcId="{DC1C06F6-2B86-4396-9E67-01E60D45BA5A}" destId="{E04C3ABE-D6BE-4C18-B369-E4C1A1B354B4}" srcOrd="1" destOrd="0" presId="urn:microsoft.com/office/officeart/2005/8/layout/equation2"/>
    <dgm:cxn modelId="{52998261-7325-414B-910B-9E52E97CF4E7}" type="presOf" srcId="{D8B6107D-7256-48CC-AD59-36EDAC6457B4}" destId="{C72CB964-FB25-4012-B646-1763AD472E5F}" srcOrd="0" destOrd="0" presId="urn:microsoft.com/office/officeart/2005/8/layout/equation2"/>
    <dgm:cxn modelId="{E094C4B5-18E3-49AC-A10A-6287B6938227}" type="presOf" srcId="{89554DB8-456C-4BBB-A74E-062514B58CFB}" destId="{672AA249-FECE-49A6-9942-274D8A051D0A}" srcOrd="0" destOrd="0" presId="urn:microsoft.com/office/officeart/2005/8/layout/equation2"/>
    <dgm:cxn modelId="{D58F28E8-A100-4544-9F5C-534FA664CD5A}" srcId="{CF0EF1A0-4430-4231-BA12-0398533505AD}" destId="{47CBF090-01CE-4F2D-B0BA-65236BBB7B1D}" srcOrd="2" destOrd="0" parTransId="{573A4821-688D-4F22-BD70-6C97E73705D5}" sibTransId="{DC1C06F6-2B86-4396-9E67-01E60D45BA5A}"/>
    <dgm:cxn modelId="{3537CF1D-9BAF-4332-ACE6-337563C35E7C}" type="presOf" srcId="{25B2DB69-8E05-4D4B-9FFF-C2A4C3B10E86}" destId="{9D645902-270F-4B49-A22F-CA2995ABB6CB}" srcOrd="0" destOrd="0" presId="urn:microsoft.com/office/officeart/2005/8/layout/equation2"/>
    <dgm:cxn modelId="{59C30EF4-0910-475F-B240-3BDA32CB75B9}" type="presOf" srcId="{CF0EF1A0-4430-4231-BA12-0398533505AD}" destId="{A4E62905-7539-408D-9B94-4360AFA51B8E}" srcOrd="0" destOrd="0" presId="urn:microsoft.com/office/officeart/2005/8/layout/equation2"/>
    <dgm:cxn modelId="{7CED6D1F-6A45-41F6-BD49-CBAC310343D0}" srcId="{CF0EF1A0-4430-4231-BA12-0398533505AD}" destId="{25B2DB69-8E05-4D4B-9FFF-C2A4C3B10E86}" srcOrd="3" destOrd="0" parTransId="{37DA605E-BD77-460E-84CD-D77A62E2EC24}" sibTransId="{D00AC22F-7ED7-4B70-8EEA-8DE7849AFE2F}"/>
    <dgm:cxn modelId="{F4326836-B216-454C-89EA-911563584B1D}" type="presOf" srcId="{DC1C06F6-2B86-4396-9E67-01E60D45BA5A}" destId="{FD48B22A-EA73-46B5-831A-B9A2D78FCE55}" srcOrd="0" destOrd="0" presId="urn:microsoft.com/office/officeart/2005/8/layout/equation2"/>
    <dgm:cxn modelId="{BEDD110C-8EE9-4B21-A9AB-C0C8FAFEDC50}" srcId="{CF0EF1A0-4430-4231-BA12-0398533505AD}" destId="{89554DB8-456C-4BBB-A74E-062514B58CFB}" srcOrd="1" destOrd="0" parTransId="{AA4BEDC7-EE52-42B3-8EE1-E106368196FA}" sibTransId="{0463AA3C-28B5-4FCC-96E2-7CC0C2C7F560}"/>
    <dgm:cxn modelId="{92C79562-F2A8-4479-887B-5C1B4F2AD8BC}" type="presOf" srcId="{47CBF090-01CE-4F2D-B0BA-65236BBB7B1D}" destId="{0B281652-5224-4F71-BED7-53C93CC9C20E}" srcOrd="0" destOrd="0" presId="urn:microsoft.com/office/officeart/2005/8/layout/equation2"/>
    <dgm:cxn modelId="{AA71C27B-375D-4DCB-A49F-B646E8298E13}" type="presOf" srcId="{0463AA3C-28B5-4FCC-96E2-7CC0C2C7F560}" destId="{C1C9CD5E-AA73-4B37-B498-509A4DDA574D}" srcOrd="0" destOrd="0" presId="urn:microsoft.com/office/officeart/2005/8/layout/equation2"/>
    <dgm:cxn modelId="{DB4654E2-B5ED-441D-9846-CA34D5269CEE}" type="presParOf" srcId="{A4E62905-7539-408D-9B94-4360AFA51B8E}" destId="{748AD535-EC53-4829-90C7-CC4FFF4C1D43}" srcOrd="0" destOrd="0" presId="urn:microsoft.com/office/officeart/2005/8/layout/equation2"/>
    <dgm:cxn modelId="{545C09AD-2D0E-4DF4-9CDC-45158E144C8A}" type="presParOf" srcId="{748AD535-EC53-4829-90C7-CC4FFF4C1D43}" destId="{C72CB964-FB25-4012-B646-1763AD472E5F}" srcOrd="0" destOrd="0" presId="urn:microsoft.com/office/officeart/2005/8/layout/equation2"/>
    <dgm:cxn modelId="{9D8CE64C-F440-4528-9DE4-A2C4228240EB}" type="presParOf" srcId="{748AD535-EC53-4829-90C7-CC4FFF4C1D43}" destId="{9A4C7B2B-E0F1-43A7-9D56-6959A87BEEE4}" srcOrd="1" destOrd="0" presId="urn:microsoft.com/office/officeart/2005/8/layout/equation2"/>
    <dgm:cxn modelId="{AB474FC3-1A16-47D9-8D75-A0CE470E5130}" type="presParOf" srcId="{748AD535-EC53-4829-90C7-CC4FFF4C1D43}" destId="{6EEAFBFC-2BA0-4684-B438-1567985A40B4}" srcOrd="2" destOrd="0" presId="urn:microsoft.com/office/officeart/2005/8/layout/equation2"/>
    <dgm:cxn modelId="{5FB385A1-8427-4839-A3C9-41AFCF5CEBC1}" type="presParOf" srcId="{748AD535-EC53-4829-90C7-CC4FFF4C1D43}" destId="{07893CB1-F524-40FA-B51F-83D87A6CE4B9}" srcOrd="3" destOrd="0" presId="urn:microsoft.com/office/officeart/2005/8/layout/equation2"/>
    <dgm:cxn modelId="{63E39675-84E0-44D0-A5F8-013DAAE9CF5D}" type="presParOf" srcId="{748AD535-EC53-4829-90C7-CC4FFF4C1D43}" destId="{672AA249-FECE-49A6-9942-274D8A051D0A}" srcOrd="4" destOrd="0" presId="urn:microsoft.com/office/officeart/2005/8/layout/equation2"/>
    <dgm:cxn modelId="{C7D6D351-73D9-4105-9492-2C7BC99548F0}" type="presParOf" srcId="{748AD535-EC53-4829-90C7-CC4FFF4C1D43}" destId="{6F2CDCD5-67BC-48BD-A7C5-21A61C6F02D3}" srcOrd="5" destOrd="0" presId="urn:microsoft.com/office/officeart/2005/8/layout/equation2"/>
    <dgm:cxn modelId="{5FD47783-857C-45C8-9AE2-3FBC79EB7A93}" type="presParOf" srcId="{748AD535-EC53-4829-90C7-CC4FFF4C1D43}" destId="{C1C9CD5E-AA73-4B37-B498-509A4DDA574D}" srcOrd="6" destOrd="0" presId="urn:microsoft.com/office/officeart/2005/8/layout/equation2"/>
    <dgm:cxn modelId="{3B2B04A0-EB4B-4B5E-82D2-1F1974567F87}" type="presParOf" srcId="{748AD535-EC53-4829-90C7-CC4FFF4C1D43}" destId="{B4B15781-5C76-49D5-8186-F6BD7C868CBE}" srcOrd="7" destOrd="0" presId="urn:microsoft.com/office/officeart/2005/8/layout/equation2"/>
    <dgm:cxn modelId="{1438A1D1-DC15-47BA-9832-63157AC0BF7D}" type="presParOf" srcId="{748AD535-EC53-4829-90C7-CC4FFF4C1D43}" destId="{0B281652-5224-4F71-BED7-53C93CC9C20E}" srcOrd="8" destOrd="0" presId="urn:microsoft.com/office/officeart/2005/8/layout/equation2"/>
    <dgm:cxn modelId="{439DF6D4-17B7-4E7C-800F-3CDA7B28D60E}" type="presParOf" srcId="{A4E62905-7539-408D-9B94-4360AFA51B8E}" destId="{FD48B22A-EA73-46B5-831A-B9A2D78FCE55}" srcOrd="1" destOrd="0" presId="urn:microsoft.com/office/officeart/2005/8/layout/equation2"/>
    <dgm:cxn modelId="{6D9DE34F-AFDF-438A-8FCE-16948BCCB6E0}" type="presParOf" srcId="{FD48B22A-EA73-46B5-831A-B9A2D78FCE55}" destId="{E04C3ABE-D6BE-4C18-B369-E4C1A1B354B4}" srcOrd="0" destOrd="0" presId="urn:microsoft.com/office/officeart/2005/8/layout/equation2"/>
    <dgm:cxn modelId="{472D9A4F-FB40-4A0A-8DD5-B3E279246539}" type="presParOf" srcId="{A4E62905-7539-408D-9B94-4360AFA51B8E}" destId="{9D645902-270F-4B49-A22F-CA2995ABB6CB}" srcOrd="2" destOrd="0" presId="urn:microsoft.com/office/officeart/2005/8/layout/equati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CB964-FB25-4012-B646-1763AD472E5F}">
      <dsp:nvSpPr>
        <dsp:cNvPr id="0" name=""/>
        <dsp:cNvSpPr/>
      </dsp:nvSpPr>
      <dsp:spPr>
        <a:xfrm>
          <a:off x="377247" y="967"/>
          <a:ext cx="395982" cy="395982"/>
        </a:xfrm>
        <a:prstGeom prst="ellipse">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435237" y="58957"/>
        <a:ext cx="280002" cy="280002"/>
      </dsp:txXfrm>
    </dsp:sp>
    <dsp:sp modelId="{6EEAFBFC-2BA0-4684-B438-1567985A40B4}">
      <dsp:nvSpPr>
        <dsp:cNvPr id="0" name=""/>
        <dsp:cNvSpPr/>
      </dsp:nvSpPr>
      <dsp:spPr>
        <a:xfrm>
          <a:off x="460403" y="429103"/>
          <a:ext cx="229669" cy="229669"/>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490846" y="516928"/>
        <a:ext cx="168783" cy="54019"/>
      </dsp:txXfrm>
    </dsp:sp>
    <dsp:sp modelId="{672AA249-FECE-49A6-9942-274D8A051D0A}">
      <dsp:nvSpPr>
        <dsp:cNvPr id="0" name=""/>
        <dsp:cNvSpPr/>
      </dsp:nvSpPr>
      <dsp:spPr>
        <a:xfrm>
          <a:off x="377247" y="690926"/>
          <a:ext cx="395982" cy="395982"/>
        </a:xfrm>
        <a:prstGeom prst="ellipse">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435237" y="748916"/>
        <a:ext cx="280002" cy="280002"/>
      </dsp:txXfrm>
    </dsp:sp>
    <dsp:sp modelId="{C1C9CD5E-AA73-4B37-B498-509A4DDA574D}">
      <dsp:nvSpPr>
        <dsp:cNvPr id="0" name=""/>
        <dsp:cNvSpPr/>
      </dsp:nvSpPr>
      <dsp:spPr>
        <a:xfrm>
          <a:off x="460403" y="1119062"/>
          <a:ext cx="229669" cy="229669"/>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490846" y="1206887"/>
        <a:ext cx="168783" cy="54019"/>
      </dsp:txXfrm>
    </dsp:sp>
    <dsp:sp modelId="{0B281652-5224-4F71-BED7-53C93CC9C20E}">
      <dsp:nvSpPr>
        <dsp:cNvPr id="0" name=""/>
        <dsp:cNvSpPr/>
      </dsp:nvSpPr>
      <dsp:spPr>
        <a:xfrm>
          <a:off x="377247" y="1380886"/>
          <a:ext cx="395982" cy="395982"/>
        </a:xfrm>
        <a:prstGeom prst="ellipse">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 </a:t>
          </a:r>
          <a:endParaRPr lang="en-US" sz="1500" kern="1200" dirty="0"/>
        </a:p>
      </dsp:txBody>
      <dsp:txXfrm>
        <a:off x="435237" y="1438876"/>
        <a:ext cx="280002" cy="280002"/>
      </dsp:txXfrm>
    </dsp:sp>
    <dsp:sp modelId="{FD48B22A-EA73-46B5-831A-B9A2D78FCE55}">
      <dsp:nvSpPr>
        <dsp:cNvPr id="0" name=""/>
        <dsp:cNvSpPr/>
      </dsp:nvSpPr>
      <dsp:spPr>
        <a:xfrm>
          <a:off x="832627" y="815265"/>
          <a:ext cx="125922" cy="14730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832627" y="844726"/>
        <a:ext cx="88145" cy="88383"/>
      </dsp:txXfrm>
    </dsp:sp>
    <dsp:sp modelId="{9D645902-270F-4B49-A22F-CA2995ABB6CB}">
      <dsp:nvSpPr>
        <dsp:cNvPr id="0" name=""/>
        <dsp:cNvSpPr/>
      </dsp:nvSpPr>
      <dsp:spPr>
        <a:xfrm>
          <a:off x="1010819" y="492935"/>
          <a:ext cx="791964" cy="791964"/>
        </a:xfrm>
        <a:prstGeom prst="ellipse">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 </a:t>
          </a:r>
          <a:endParaRPr lang="en-US" sz="3100" kern="1200" dirty="0"/>
        </a:p>
      </dsp:txBody>
      <dsp:txXfrm>
        <a:off x="1126799" y="608915"/>
        <a:ext cx="560004" cy="56000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094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8453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Date Placeholder 3"/>
          <p:cNvSpPr>
            <a:spLocks noGrp="1"/>
          </p:cNvSpPr>
          <p:nvPr>
            <p:ph type="dt" idx="10"/>
          </p:nvPr>
        </p:nvSpPr>
        <p:spPr/>
        <p:txBody>
          <a:bodyPr/>
          <a:lstStyle/>
          <a:p>
            <a:fld id="{40E81034-F825-4F90-A6E2-5E7506729C56}" type="datetime1">
              <a:rPr lang="en-US" smtClean="0">
                <a:solidFill>
                  <a:prstClr val="black"/>
                </a:solidFill>
              </a:rPr>
              <a:pPr/>
              <a:t>12/17/2012</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Office365</a:t>
            </a:r>
            <a:endParaRPr lang="en-US" dirty="0">
              <a:solidFill>
                <a:prstClr val="black"/>
              </a:solidFill>
            </a:endParaRPr>
          </a:p>
        </p:txBody>
      </p:sp>
      <p:sp>
        <p:nvSpPr>
          <p:cNvPr id="7" name="Footer Placeholder 6"/>
          <p:cNvSpPr>
            <a:spLocks noGrp="1"/>
          </p:cNvSpPr>
          <p:nvPr>
            <p:ph type="ftr" sz="quarter" idx="13"/>
          </p:nvPr>
        </p:nvSpPr>
        <p:spPr/>
        <p:txBody>
          <a:bodyPr/>
          <a:lstStyle/>
          <a:p>
            <a:pPr marL="231762" defTabSz="91404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871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03182B-9136-4450-9C78-F44D59316FC0}" type="datetime1">
              <a:rPr lang="en-US" smtClean="0">
                <a:solidFill>
                  <a:prstClr val="black"/>
                </a:solidFill>
              </a:rPr>
              <a:pPr/>
              <a:t>12/17/2012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342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88070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2:16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83767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4250036239"/>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Sub Section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9" name="Rectangle 38"/>
          <p:cNvSpPr/>
          <p:nvPr userDrawn="1"/>
        </p:nvSpPr>
        <p:spPr bwMode="hidden">
          <a:xfrm>
            <a:off x="9521343" y="3517384"/>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 name="Subtitle 2"/>
          <p:cNvSpPr>
            <a:spLocks noGrp="1"/>
          </p:cNvSpPr>
          <p:nvPr>
            <p:ph type="subTitle" idx="1"/>
          </p:nvPr>
        </p:nvSpPr>
        <p:spPr>
          <a:xfrm>
            <a:off x="834760" y="3258052"/>
            <a:ext cx="8971692" cy="1371600"/>
          </a:xfrm>
        </p:spPr>
        <p:txBody>
          <a:bodyPr anchor="b">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34761" y="4839203"/>
            <a:ext cx="8971692" cy="1752098"/>
          </a:xfrm>
        </p:spPr>
        <p:txBody>
          <a:bodyPr anchor="t"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16793953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2" grpId="0"/>
      <p:bldP spid="3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8573" y="1189177"/>
            <a:ext cx="1162469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6"/>
            </a:lvl2pPr>
            <a:lvl3pPr marL="223548" indent="0">
              <a:buNone/>
              <a:defRPr/>
            </a:lvl3pPr>
            <a:lvl4pPr marL="447096" indent="0">
              <a:buNone/>
              <a:defRPr/>
            </a:lvl4pPr>
            <a:lvl5pPr marL="670644"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728066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711368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4130214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1943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052734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3015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391057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74843489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80761228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8241859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33697059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913423604"/>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80068760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6124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55789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83552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799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1733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3191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4419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880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98319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183752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63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97155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78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965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42243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0197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184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4.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1" r:id="rId21"/>
    <p:sldLayoutId id="2147484152" r:id="rId22"/>
    <p:sldLayoutId id="2147484184" r:id="rId23"/>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72275"/>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4124638014"/>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tags" Target="../tags/tag3.xml"/><Relationship Id="rId7" Type="http://schemas.openxmlformats.org/officeDocument/2006/relationships/image" Target="../media/image18.w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17.xml"/><Relationship Id="rId10" Type="http://schemas.openxmlformats.org/officeDocument/2006/relationships/image" Target="../media/image21.png"/><Relationship Id="rId4" Type="http://schemas.openxmlformats.org/officeDocument/2006/relationships/tags" Target="../tags/tag4.xml"/><Relationship Id="rId9" Type="http://schemas.openxmlformats.org/officeDocument/2006/relationships/image" Target="../media/image20.wmf"/></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0.wmf"/><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2.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ogs.office.com/b/project/"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5.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en-us/office/aa905469" TargetMode="External"/><Relationship Id="rId4" Type="http://schemas.openxmlformats.org/officeDocument/2006/relationships/hyperlink" Target="http://technet.microsoft.com/en-us/projectserver/fp12354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with Microsoft’s project portfolio management</a:t>
            </a:r>
            <a:endParaRPr lang="en-US" dirty="0"/>
          </a:p>
        </p:txBody>
      </p:sp>
      <p:sp>
        <p:nvSpPr>
          <p:cNvPr id="5" name="Subtitle 4"/>
          <p:cNvSpPr>
            <a:spLocks noGrp="1"/>
          </p:cNvSpPr>
          <p:nvPr>
            <p:ph type="body" sz="quarter" idx="12"/>
          </p:nvPr>
        </p:nvSpPr>
        <p:spPr>
          <a:xfrm>
            <a:off x="978695" y="3844694"/>
            <a:ext cx="10237787" cy="498469"/>
          </a:xfrm>
        </p:spPr>
        <p:txBody>
          <a:bodyPr/>
          <a:lstStyle/>
          <a:p>
            <a:r>
              <a:rPr lang="en-US" dirty="0" smtClean="0"/>
              <a:t>Christophe Fiessinger</a:t>
            </a:r>
          </a:p>
          <a:p>
            <a:r>
              <a:rPr lang="en-US" sz="2133" dirty="0">
                <a:solidFill>
                  <a:schemeClr val="accent5"/>
                </a:solidFill>
              </a:rPr>
              <a:t>http://blogs.msdn.com/chrisfie </a:t>
            </a:r>
            <a:r>
              <a:rPr lang="en-US" sz="2133" dirty="0" smtClean="0"/>
              <a:t>| </a:t>
            </a:r>
            <a:r>
              <a:rPr lang="en-US" sz="2133" dirty="0" smtClean="0">
                <a:solidFill>
                  <a:schemeClr val="accent5"/>
                </a:solidFill>
              </a:rPr>
              <a:t>http</a:t>
            </a:r>
            <a:r>
              <a:rPr lang="en-US" sz="2133" dirty="0">
                <a:solidFill>
                  <a:schemeClr val="accent5"/>
                </a:solidFill>
              </a:rPr>
              <a:t>://twitter.com/cfiessinger</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44955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78" dirty="0"/>
              <a:t>Business challenges </a:t>
            </a:r>
          </a:p>
        </p:txBody>
      </p:sp>
      <p:grpSp>
        <p:nvGrpSpPr>
          <p:cNvPr id="23" name="Group 22"/>
          <p:cNvGrpSpPr/>
          <p:nvPr/>
        </p:nvGrpSpPr>
        <p:grpSpPr>
          <a:xfrm>
            <a:off x="460049" y="1360372"/>
            <a:ext cx="11030231" cy="1094410"/>
            <a:chOff x="568960" y="1016726"/>
            <a:chExt cx="11059156" cy="1097280"/>
          </a:xfrm>
        </p:grpSpPr>
        <p:sp>
          <p:nvSpPr>
            <p:cNvPr id="17" name="Rectangle 16"/>
            <p:cNvSpPr/>
            <p:nvPr/>
          </p:nvSpPr>
          <p:spPr bwMode="auto">
            <a:xfrm>
              <a:off x="568960" y="1016726"/>
              <a:ext cx="1105915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01" tIns="45600" rIns="45600" bIns="91201" numCol="1" spcCol="0" rtlCol="0" fromWordArt="0" anchor="ctr" anchorCtr="0" forceAA="0" compatLnSpc="1">
              <a:prstTxWarp prst="textNoShape">
                <a:avLst/>
              </a:prstTxWarp>
              <a:noAutofit/>
            </a:bodyPr>
            <a:lstStyle/>
            <a:p>
              <a:pPr algn="r" defTabSz="910616" fontAlgn="base">
                <a:spcBef>
                  <a:spcPct val="0"/>
                </a:spcBef>
                <a:spcAft>
                  <a:spcPct val="0"/>
                </a:spcAft>
                <a:tabLst>
                  <a:tab pos="2791257" algn="l"/>
                </a:tabLst>
              </a:pPr>
              <a:r>
                <a:rPr lang="en-US" sz="2836" dirty="0">
                  <a:solidFill>
                    <a:srgbClr val="FFFFFF"/>
                  </a:solidFill>
                  <a:ea typeface="Segoe UI" pitchFamily="34" charset="0"/>
                  <a:cs typeface="Segoe UI" pitchFamily="34" charset="0"/>
                </a:rPr>
                <a:t>                                                 Our employees want to work together from virtually anywhere. </a:t>
              </a:r>
            </a:p>
          </p:txBody>
        </p:sp>
        <p:pic>
          <p:nvPicPr>
            <p:cNvPr id="22" name="Picture 6"/>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702416" y="1162519"/>
              <a:ext cx="1396503" cy="780582"/>
            </a:xfrm>
            <a:prstGeom prst="rect">
              <a:avLst/>
            </a:prstGeom>
            <a:noFill/>
            <a:extLst/>
          </p:spPr>
        </p:pic>
      </p:grpSp>
      <p:grpSp>
        <p:nvGrpSpPr>
          <p:cNvPr id="27" name="Group 26"/>
          <p:cNvGrpSpPr/>
          <p:nvPr/>
        </p:nvGrpSpPr>
        <p:grpSpPr>
          <a:xfrm>
            <a:off x="460047" y="2327497"/>
            <a:ext cx="11060632" cy="1600890"/>
            <a:chOff x="568960" y="1986376"/>
            <a:chExt cx="11089636" cy="1605088"/>
          </a:xfrm>
        </p:grpSpPr>
        <p:sp>
          <p:nvSpPr>
            <p:cNvPr id="18" name="Rectangle 17"/>
            <p:cNvSpPr/>
            <p:nvPr/>
          </p:nvSpPr>
          <p:spPr bwMode="auto">
            <a:xfrm>
              <a:off x="568960" y="2240280"/>
              <a:ext cx="1108963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01" tIns="45600" rIns="45600" bIns="91201" numCol="1" spcCol="0" rtlCol="0" fromWordArt="0" anchor="ctr" anchorCtr="0" forceAA="0" compatLnSpc="1">
              <a:prstTxWarp prst="textNoShape">
                <a:avLst/>
              </a:prstTxWarp>
              <a:noAutofit/>
            </a:bodyPr>
            <a:lstStyle/>
            <a:p>
              <a:pPr algn="r" defTabSz="910616" fontAlgn="base">
                <a:spcBef>
                  <a:spcPct val="0"/>
                </a:spcBef>
                <a:spcAft>
                  <a:spcPct val="0"/>
                </a:spcAft>
                <a:tabLst>
                  <a:tab pos="2791257" algn="l"/>
                </a:tabLst>
              </a:pPr>
              <a:r>
                <a:rPr lang="en-US" sz="2836" dirty="0">
                  <a:solidFill>
                    <a:srgbClr val="FFFFFF"/>
                  </a:solidFill>
                  <a:ea typeface="Segoe UI" pitchFamily="34" charset="0"/>
                  <a:cs typeface="Segoe UI" pitchFamily="34" charset="0"/>
                </a:rPr>
                <a:t>                                                 I need the flexibility to manage without up-front infrastructure costs. </a:t>
              </a:r>
            </a:p>
          </p:txBody>
        </p:sp>
        <p:pic>
          <p:nvPicPr>
            <p:cNvPr id="24" name="Picture 2" descr="W:\Open Engagements\Productivity\MS-Unified Communications\#1601 BizProd MOD Team Core Content Work\New Iconography\Words\Draft\061312_Word_Icons\Money_061312_white-08.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26216" y="1986376"/>
              <a:ext cx="1605088" cy="16050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449913" y="3811937"/>
            <a:ext cx="11050499" cy="1094410"/>
            <a:chOff x="558800" y="3474720"/>
            <a:chExt cx="11079476" cy="1097280"/>
          </a:xfrm>
        </p:grpSpPr>
        <p:sp>
          <p:nvSpPr>
            <p:cNvPr id="19" name="Rectangle 18"/>
            <p:cNvSpPr/>
            <p:nvPr/>
          </p:nvSpPr>
          <p:spPr bwMode="auto">
            <a:xfrm>
              <a:off x="558800" y="3474720"/>
              <a:ext cx="1107947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01" tIns="45600" rIns="45600" bIns="91201" numCol="1" spcCol="0" rtlCol="0" fromWordArt="0" anchor="ctr" anchorCtr="0" forceAA="0" compatLnSpc="1">
              <a:prstTxWarp prst="textNoShape">
                <a:avLst/>
              </a:prstTxWarp>
              <a:noAutofit/>
            </a:bodyPr>
            <a:lstStyle/>
            <a:p>
              <a:pPr algn="r" defTabSz="910616" fontAlgn="base">
                <a:spcBef>
                  <a:spcPct val="0"/>
                </a:spcBef>
                <a:spcAft>
                  <a:spcPct val="0"/>
                </a:spcAft>
                <a:tabLst>
                  <a:tab pos="2791257" algn="l"/>
                </a:tabLst>
              </a:pPr>
              <a:r>
                <a:rPr lang="en-US" sz="2836" spc="-150" dirty="0">
                  <a:solidFill>
                    <a:srgbClr val="FFFFFF"/>
                  </a:solidFill>
                  <a:ea typeface="Segoe UI" pitchFamily="34" charset="0"/>
                  <a:cs typeface="Segoe UI" pitchFamily="34" charset="0"/>
                </a:rPr>
                <a:t>                                            </a:t>
              </a:r>
              <a:r>
                <a:rPr lang="en-US" sz="2836" dirty="0">
                  <a:solidFill>
                    <a:srgbClr val="FFFFFF"/>
                  </a:solidFill>
                  <a:ea typeface="Segoe UI" pitchFamily="34" charset="0"/>
                  <a:cs typeface="Segoe UI" pitchFamily="34" charset="0"/>
                </a:rPr>
                <a:t>Our company can compete only if we align investment with business priorities.</a:t>
              </a:r>
            </a:p>
          </p:txBody>
        </p:sp>
        <p:pic>
          <p:nvPicPr>
            <p:cNvPr id="25" name="Picture 3" descr="W:\Open Engagements\Productivity\MS-Unified Communications\#1601 BizProd MOD Team Core Content Work\New Iconography\Words\Build_06051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74316" y="3499948"/>
              <a:ext cx="1046824" cy="10468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460046" y="5001328"/>
            <a:ext cx="11050499" cy="1184811"/>
            <a:chOff x="568960" y="4667230"/>
            <a:chExt cx="11079476" cy="1187918"/>
          </a:xfrm>
        </p:grpSpPr>
        <p:sp>
          <p:nvSpPr>
            <p:cNvPr id="20" name="Rectangle 19"/>
            <p:cNvSpPr/>
            <p:nvPr/>
          </p:nvSpPr>
          <p:spPr bwMode="auto">
            <a:xfrm>
              <a:off x="568960" y="4709160"/>
              <a:ext cx="1107947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01" tIns="45600" rIns="45600" bIns="91201" numCol="1" spcCol="0" rtlCol="0" fromWordArt="0" anchor="ctr" anchorCtr="0" forceAA="0" compatLnSpc="1">
              <a:prstTxWarp prst="textNoShape">
                <a:avLst/>
              </a:prstTxWarp>
              <a:noAutofit/>
            </a:bodyPr>
            <a:lstStyle/>
            <a:p>
              <a:pPr algn="r" defTabSz="910616" fontAlgn="base">
                <a:spcBef>
                  <a:spcPct val="0"/>
                </a:spcBef>
                <a:spcAft>
                  <a:spcPct val="0"/>
                </a:spcAft>
                <a:tabLst>
                  <a:tab pos="2791257" algn="l"/>
                </a:tabLst>
              </a:pPr>
              <a:r>
                <a:rPr lang="en-US" sz="2836" dirty="0">
                  <a:solidFill>
                    <a:srgbClr val="FFFFFF"/>
                  </a:solidFill>
                  <a:ea typeface="Segoe UI" pitchFamily="34" charset="0"/>
                  <a:cs typeface="Segoe UI" pitchFamily="34" charset="0"/>
                </a:rPr>
                <a:t>                                        We want more visibility and control over what people are working on. </a:t>
              </a:r>
            </a:p>
          </p:txBody>
        </p:sp>
        <p:pic>
          <p:nvPicPr>
            <p:cNvPr id="26" name="Picture 16" descr="W:\Open Engagements\Productivity\MS-Unified Communications\#1601 BizProd MOD Team Core Content Work\New Iconography\Words\Yes_060512.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34801" y="4667230"/>
              <a:ext cx="1187918" cy="11879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151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0-#ppt_w/2"/>
                                          </p:val>
                                        </p:tav>
                                        <p:tav tm="100000">
                                          <p:val>
                                            <p:strVal val="#ppt_x"/>
                                          </p:val>
                                        </p:tav>
                                      </p:tavLst>
                                    </p:anim>
                                    <p:anim calcmode="lin" valueType="num">
                                      <p:cBhvr additive="base">
                                        <p:cTn id="13" dur="10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1000" fill="hold"/>
                                        <p:tgtEl>
                                          <p:spTgt spid="28"/>
                                        </p:tgtEl>
                                        <p:attrNameLst>
                                          <p:attrName>ppt_x</p:attrName>
                                        </p:attrNameLst>
                                      </p:cBhvr>
                                      <p:tavLst>
                                        <p:tav tm="0">
                                          <p:val>
                                            <p:strVal val="0-#ppt_w/2"/>
                                          </p:val>
                                        </p:tav>
                                        <p:tav tm="100000">
                                          <p:val>
                                            <p:strVal val="#ppt_x"/>
                                          </p:val>
                                        </p:tav>
                                      </p:tavLst>
                                    </p:anim>
                                    <p:anim calcmode="lin" valueType="num">
                                      <p:cBhvr additive="base">
                                        <p:cTn id="18" dur="1000" fill="hold"/>
                                        <p:tgtEl>
                                          <p:spTgt spid="2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1000" fill="hold"/>
                                        <p:tgtEl>
                                          <p:spTgt spid="29"/>
                                        </p:tgtEl>
                                        <p:attrNameLst>
                                          <p:attrName>ppt_x</p:attrName>
                                        </p:attrNameLst>
                                      </p:cBhvr>
                                      <p:tavLst>
                                        <p:tav tm="0">
                                          <p:val>
                                            <p:strVal val="0-#ppt_w/2"/>
                                          </p:val>
                                        </p:tav>
                                        <p:tav tm="100000">
                                          <p:val>
                                            <p:strVal val="#ppt_x"/>
                                          </p:val>
                                        </p:tav>
                                      </p:tavLst>
                                    </p:anim>
                                    <p:anim calcmode="lin" valueType="num">
                                      <p:cBhvr additive="base">
                                        <p:cTn id="23"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5378" dirty="0"/>
              <a:t>Introducing | The New Project</a:t>
            </a:r>
          </a:p>
        </p:txBody>
      </p:sp>
      <p:grpSp>
        <p:nvGrpSpPr>
          <p:cNvPr id="2" name="Group 1"/>
          <p:cNvGrpSpPr/>
          <p:nvPr/>
        </p:nvGrpSpPr>
        <p:grpSpPr>
          <a:xfrm>
            <a:off x="9065975" y="1307271"/>
            <a:ext cx="2738760" cy="5624051"/>
            <a:chOff x="9087283" y="1066800"/>
            <a:chExt cx="2745941" cy="5638799"/>
          </a:xfrm>
        </p:grpSpPr>
        <p:pic>
          <p:nvPicPr>
            <p:cNvPr id="1026" name="Picture 2" descr="image007"/>
            <p:cNvPicPr>
              <a:picLocks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090024" y="1066800"/>
              <a:ext cx="2743200" cy="278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7"/>
            <p:cNvSpPr/>
            <p:nvPr/>
          </p:nvSpPr>
          <p:spPr bwMode="auto">
            <a:xfrm>
              <a:off x="9116085"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840" tIns="182402" rIns="91197" bIns="91201" numCol="1" rtlCol="0" anchor="t" anchorCtr="0" compatLnSpc="1">
              <a:prstTxWarp prst="textNoShape">
                <a:avLst/>
              </a:prstTxWarp>
            </a:bodyPr>
            <a:lstStyle/>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Improve IT management</a:t>
              </a:r>
            </a:p>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Quickly innovate</a:t>
              </a:r>
            </a:p>
          </p:txBody>
        </p:sp>
        <p:sp>
          <p:nvSpPr>
            <p:cNvPr id="65" name="Rectangle 64"/>
            <p:cNvSpPr/>
            <p:nvPr/>
          </p:nvSpPr>
          <p:spPr bwMode="auto">
            <a:xfrm>
              <a:off x="9087283"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840" tIns="45598" rIns="91197" bIns="91201" numCol="1" rtlCol="0" anchor="b" anchorCtr="0" compatLnSpc="1">
              <a:prstTxWarp prst="textNoShape">
                <a:avLst/>
              </a:prstTxWarp>
            </a:bodyPr>
            <a:lstStyle/>
            <a:p>
              <a:pPr defTabSz="910616" fontAlgn="base">
                <a:lnSpc>
                  <a:spcPct val="90000"/>
                </a:lnSpc>
                <a:spcBef>
                  <a:spcPct val="0"/>
                </a:spcBef>
                <a:spcAft>
                  <a:spcPct val="0"/>
                </a:spcAft>
              </a:pPr>
              <a:r>
                <a:rPr lang="en-US" sz="2836" dirty="0">
                  <a:gradFill>
                    <a:gsLst>
                      <a:gs pos="0">
                        <a:srgbClr val="FFFFFF"/>
                      </a:gs>
                      <a:gs pos="100000">
                        <a:srgbClr val="FFFFFF"/>
                      </a:gs>
                    </a:gsLst>
                    <a:lin ang="5400000" scaled="0"/>
                  </a:gradFill>
                  <a:latin typeface="Segoe UI Light"/>
                  <a:ea typeface="Segoe UI" pitchFamily="34" charset="0"/>
                  <a:cs typeface="Segoe UI" pitchFamily="34" charset="0"/>
                </a:rPr>
                <a:t>Agility               &amp; control</a:t>
              </a:r>
            </a:p>
          </p:txBody>
        </p:sp>
        <p:pic>
          <p:nvPicPr>
            <p:cNvPr id="25" name="Picture 24" descr="W:\Open Engagements\Productivity\MS-Unified Communications\#1601 BizProd MOD Team Core Content Work\New Iconography\Words\Draft\061312_Word_Icons\Tools_061312_white-0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058751" y="3949700"/>
              <a:ext cx="687161" cy="685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439070" y="1307271"/>
            <a:ext cx="2738760" cy="5624051"/>
            <a:chOff x="437769" y="1066800"/>
            <a:chExt cx="2745941" cy="5638799"/>
          </a:xfrm>
        </p:grpSpPr>
        <p:sp>
          <p:nvSpPr>
            <p:cNvPr id="30" name="Rectangle 29"/>
            <p:cNvSpPr/>
            <p:nvPr/>
          </p:nvSpPr>
          <p:spPr bwMode="auto">
            <a:xfrm>
              <a:off x="466571"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201" tIns="182402" rIns="91197" bIns="91201" numCol="1" rtlCol="0" anchor="t" anchorCtr="0" compatLnSpc="1">
              <a:prstTxWarp prst="textNoShape">
                <a:avLst/>
              </a:prstTxWarp>
            </a:bodyPr>
            <a:lstStyle/>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Get started quickly</a:t>
              </a:r>
            </a:p>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Access virtually anywhere</a:t>
              </a:r>
            </a:p>
          </p:txBody>
        </p:sp>
        <p:grpSp>
          <p:nvGrpSpPr>
            <p:cNvPr id="10" name="Group 9"/>
            <p:cNvGrpSpPr/>
            <p:nvPr/>
          </p:nvGrpSpPr>
          <p:grpSpPr>
            <a:xfrm>
              <a:off x="437769" y="1066800"/>
              <a:ext cx="2745941" cy="3703320"/>
              <a:chOff x="454279" y="1066800"/>
              <a:chExt cx="2745941" cy="3703320"/>
            </a:xfrm>
          </p:grpSpPr>
          <p:grpSp>
            <p:nvGrpSpPr>
              <p:cNvPr id="5" name="Group 4"/>
              <p:cNvGrpSpPr/>
              <p:nvPr/>
            </p:nvGrpSpPr>
            <p:grpSpPr>
              <a:xfrm>
                <a:off x="454279" y="3810000"/>
                <a:ext cx="2745941" cy="960120"/>
                <a:chOff x="454279" y="3810000"/>
                <a:chExt cx="2745941" cy="960120"/>
              </a:xfrm>
            </p:grpSpPr>
            <p:sp>
              <p:nvSpPr>
                <p:cNvPr id="37" name="Rectangle 36"/>
                <p:cNvSpPr/>
                <p:nvPr/>
              </p:nvSpPr>
              <p:spPr bwMode="auto">
                <a:xfrm>
                  <a:off x="454279"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840" tIns="45598" rIns="91197" bIns="91201" numCol="1" rtlCol="0" anchor="b" anchorCtr="0" compatLnSpc="1">
                  <a:prstTxWarp prst="textNoShape">
                    <a:avLst/>
                  </a:prstTxWarp>
                </a:bodyPr>
                <a:lstStyle/>
                <a:p>
                  <a:pPr defTabSz="910616" fontAlgn="base">
                    <a:lnSpc>
                      <a:spcPct val="90000"/>
                    </a:lnSpc>
                    <a:spcBef>
                      <a:spcPct val="0"/>
                    </a:spcBef>
                    <a:spcAft>
                      <a:spcPct val="0"/>
                    </a:spcAft>
                  </a:pPr>
                  <a:endParaRPr lang="en-US" sz="2836"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0616" fontAlgn="base">
                    <a:lnSpc>
                      <a:spcPct val="90000"/>
                    </a:lnSpc>
                    <a:spcBef>
                      <a:spcPct val="0"/>
                    </a:spcBef>
                    <a:spcAft>
                      <a:spcPct val="0"/>
                    </a:spcAft>
                  </a:pPr>
                  <a:r>
                    <a:rPr lang="en-US" sz="2836" dirty="0">
                      <a:gradFill>
                        <a:gsLst>
                          <a:gs pos="0">
                            <a:srgbClr val="FFFFFF"/>
                          </a:gs>
                          <a:gs pos="100000">
                            <a:srgbClr val="FFFFFF"/>
                          </a:gs>
                        </a:gsLst>
                        <a:lin ang="5400000" scaled="0"/>
                      </a:gradFill>
                      <a:latin typeface="Segoe UI Light"/>
                      <a:ea typeface="Segoe UI" pitchFamily="34" charset="0"/>
                      <a:cs typeface="Segoe UI" pitchFamily="34" charset="0"/>
                    </a:rPr>
                    <a:t>Take action</a:t>
                  </a:r>
                </a:p>
              </p:txBody>
            </p:sp>
            <p:pic>
              <p:nvPicPr>
                <p:cNvPr id="17" name="Picture 16" descr="W:\Open Engagements\Productivity\MS-Unified Communications\#1601 BizProd MOD Team Core Content Work\New Iconography\Words\Draft\060712_words\Hand_060712.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2509132" y="3886200"/>
                  <a:ext cx="638880" cy="806512"/>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C:\Users\hilaryc\Desktop\jen2 med.jpg"/>
              <p:cNvPicPr>
                <a:picLocks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455649" y="1066800"/>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Group 2"/>
          <p:cNvGrpSpPr/>
          <p:nvPr/>
        </p:nvGrpSpPr>
        <p:grpSpPr>
          <a:xfrm>
            <a:off x="6151304" y="1307259"/>
            <a:ext cx="2808995" cy="5624052"/>
            <a:chOff x="6164980" y="1066800"/>
            <a:chExt cx="2816361" cy="5638800"/>
          </a:xfrm>
        </p:grpSpPr>
        <p:sp>
          <p:nvSpPr>
            <p:cNvPr id="33" name="Rectangle 32"/>
            <p:cNvSpPr/>
            <p:nvPr/>
          </p:nvSpPr>
          <p:spPr bwMode="auto">
            <a:xfrm>
              <a:off x="6228992" y="4803648"/>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201" tIns="182402" rIns="91197" bIns="91201" numCol="1" rtlCol="0" anchor="t" anchorCtr="0" compatLnSpc="1">
              <a:prstTxWarp prst="textNoShape">
                <a:avLst/>
              </a:prstTxWarp>
            </a:bodyPr>
            <a:lstStyle/>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Improve communication</a:t>
              </a:r>
            </a:p>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Discover &amp; share information</a:t>
              </a:r>
            </a:p>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Make data-driven   decisions</a:t>
              </a:r>
            </a:p>
          </p:txBody>
        </p:sp>
        <p:sp>
          <p:nvSpPr>
            <p:cNvPr id="59" name="Rectangle 58"/>
            <p:cNvSpPr/>
            <p:nvPr/>
          </p:nvSpPr>
          <p:spPr bwMode="auto">
            <a:xfrm>
              <a:off x="6164980"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840" tIns="45598" rIns="91197" bIns="91201" numCol="1" rtlCol="0" anchor="b" anchorCtr="0" compatLnSpc="1">
              <a:prstTxWarp prst="textNoShape">
                <a:avLst/>
              </a:prstTxWarp>
            </a:bodyPr>
            <a:lstStyle/>
            <a:p>
              <a:pPr defTabSz="910616" fontAlgn="base">
                <a:lnSpc>
                  <a:spcPct val="90000"/>
                </a:lnSpc>
                <a:spcBef>
                  <a:spcPct val="0"/>
                </a:spcBef>
                <a:spcAft>
                  <a:spcPct val="0"/>
                </a:spcAft>
              </a:pPr>
              <a:r>
                <a:rPr lang="en-US" sz="2836" spc="-69" dirty="0">
                  <a:gradFill>
                    <a:gsLst>
                      <a:gs pos="0">
                        <a:srgbClr val="FFFFFF"/>
                      </a:gs>
                      <a:gs pos="100000">
                        <a:srgbClr val="FFFFFF"/>
                      </a:gs>
                    </a:gsLst>
                    <a:lin ang="5400000" scaled="0"/>
                  </a:gradFill>
                  <a:latin typeface="Segoe UI Light"/>
                  <a:ea typeface="Segoe UI" pitchFamily="34" charset="0"/>
                  <a:cs typeface="Segoe UI" pitchFamily="34" charset="0"/>
                </a:rPr>
                <a:t>Collaboration</a:t>
              </a:r>
            </a:p>
          </p:txBody>
        </p:sp>
        <p:pic>
          <p:nvPicPr>
            <p:cNvPr id="19" name="Picture 18"/>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8084941" y="3932944"/>
              <a:ext cx="896400" cy="71525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hilaryc\Desktop\collaboration med.jpg"/>
            <p:cNvPicPr>
              <a:picLocks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6166350" y="1066800"/>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3283495" y="1307271"/>
            <a:ext cx="2762143" cy="5624051"/>
            <a:chOff x="3306003" y="1066800"/>
            <a:chExt cx="2769386" cy="5638799"/>
          </a:xfrm>
        </p:grpSpPr>
        <p:sp>
          <p:nvSpPr>
            <p:cNvPr id="31" name="Rectangle 30"/>
            <p:cNvSpPr/>
            <p:nvPr/>
          </p:nvSpPr>
          <p:spPr bwMode="auto">
            <a:xfrm>
              <a:off x="3346528"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201" tIns="182402" rIns="91197" bIns="91201" numCol="1" rtlCol="0" anchor="t" anchorCtr="0" compatLnSpc="1">
              <a:prstTxWarp prst="textNoShape">
                <a:avLst/>
              </a:prstTxWarp>
            </a:bodyPr>
            <a:lstStyle/>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Effectively manage resources</a:t>
              </a:r>
            </a:p>
            <a:p>
              <a:pPr defTabSz="910616" fontAlgn="base">
                <a:lnSpc>
                  <a:spcPct val="90000"/>
                </a:lnSpc>
                <a:spcAft>
                  <a:spcPts val="1197"/>
                </a:spcAft>
              </a:pPr>
              <a:r>
                <a:rPr lang="en-US" sz="1858" spc="-69" dirty="0">
                  <a:gradFill>
                    <a:gsLst>
                      <a:gs pos="100000">
                        <a:srgbClr val="797A7D"/>
                      </a:gs>
                      <a:gs pos="0">
                        <a:srgbClr val="797A7D"/>
                      </a:gs>
                    </a:gsLst>
                    <a:lin ang="5400000" scaled="0"/>
                  </a:gradFill>
                  <a:ea typeface="Segoe UI" pitchFamily="34" charset="0"/>
                  <a:cs typeface="Segoe UI" pitchFamily="34" charset="0"/>
                </a:rPr>
                <a:t>Improve governance         &amp; control</a:t>
              </a:r>
            </a:p>
          </p:txBody>
        </p:sp>
        <p:grpSp>
          <p:nvGrpSpPr>
            <p:cNvPr id="11" name="Group 10"/>
            <p:cNvGrpSpPr/>
            <p:nvPr/>
          </p:nvGrpSpPr>
          <p:grpSpPr>
            <a:xfrm>
              <a:off x="3306003" y="1066800"/>
              <a:ext cx="2769386" cy="3703320"/>
              <a:chOff x="3338318" y="1066800"/>
              <a:chExt cx="2769386" cy="3703320"/>
            </a:xfrm>
          </p:grpSpPr>
          <p:grpSp>
            <p:nvGrpSpPr>
              <p:cNvPr id="6" name="Group 5"/>
              <p:cNvGrpSpPr/>
              <p:nvPr/>
            </p:nvGrpSpPr>
            <p:grpSpPr>
              <a:xfrm>
                <a:off x="3338318" y="3810000"/>
                <a:ext cx="2769386" cy="960120"/>
                <a:chOff x="3338318" y="3810000"/>
                <a:chExt cx="2769386" cy="960120"/>
              </a:xfrm>
            </p:grpSpPr>
            <p:sp>
              <p:nvSpPr>
                <p:cNvPr id="53" name="Rectangle 52"/>
                <p:cNvSpPr/>
                <p:nvPr/>
              </p:nvSpPr>
              <p:spPr bwMode="auto">
                <a:xfrm>
                  <a:off x="3338318"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3840" tIns="45598" rIns="91197" bIns="91201" numCol="1" rtlCol="0" anchor="b" anchorCtr="0" compatLnSpc="1">
                  <a:prstTxWarp prst="textNoShape">
                    <a:avLst/>
                  </a:prstTxWarp>
                </a:bodyPr>
                <a:lstStyle/>
                <a:p>
                  <a:pPr defTabSz="910616" fontAlgn="base">
                    <a:lnSpc>
                      <a:spcPct val="90000"/>
                    </a:lnSpc>
                    <a:spcBef>
                      <a:spcPct val="0"/>
                    </a:spcBef>
                    <a:spcAft>
                      <a:spcPct val="0"/>
                    </a:spcAft>
                  </a:pPr>
                  <a:r>
                    <a:rPr lang="en-US" sz="2836" dirty="0">
                      <a:gradFill>
                        <a:gsLst>
                          <a:gs pos="0">
                            <a:srgbClr val="FFFFFF"/>
                          </a:gs>
                          <a:gs pos="100000">
                            <a:srgbClr val="FFFFFF"/>
                          </a:gs>
                        </a:gsLst>
                        <a:lin ang="5400000" scaled="0"/>
                      </a:gradFill>
                      <a:latin typeface="Segoe UI Light"/>
                      <a:ea typeface="Segoe UI" pitchFamily="34" charset="0"/>
                      <a:cs typeface="Segoe UI" pitchFamily="34" charset="0"/>
                    </a:rPr>
                    <a:t>Flexible         PPM</a:t>
                  </a:r>
                </a:p>
              </p:txBody>
            </p:sp>
            <p:pic>
              <p:nvPicPr>
                <p:cNvPr id="35" name="Picture 34"/>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4709649" y="3982025"/>
                  <a:ext cx="1398055" cy="7344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Picture 12" descr="C:\Users\hilaryc\Desktop\bins med.jpg"/>
              <p:cNvPicPr>
                <a:picLocks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3339688" y="1066800"/>
                <a:ext cx="2743200" cy="274040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02329003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project </a:t>
            </a:r>
            <a:r>
              <a:rPr lang="en-US" dirty="0"/>
              <a:t>p</a:t>
            </a:r>
            <a:r>
              <a:rPr lang="en-US" dirty="0" smtClean="0"/>
              <a:t>ortfolio </a:t>
            </a:r>
            <a:r>
              <a:rPr lang="en-US" dirty="0"/>
              <a:t>m</a:t>
            </a:r>
            <a:r>
              <a:rPr lang="en-US" dirty="0" smtClean="0"/>
              <a:t>anagement</a:t>
            </a:r>
            <a:endParaRPr lang="en-US" dirty="0"/>
          </a:p>
        </p:txBody>
      </p:sp>
      <p:sp>
        <p:nvSpPr>
          <p:cNvPr id="3" name="Rectangle 2"/>
          <p:cNvSpPr/>
          <p:nvPr/>
        </p:nvSpPr>
        <p:spPr bwMode="auto">
          <a:xfrm>
            <a:off x="6141660" y="2142227"/>
            <a:ext cx="1860497" cy="235930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315" tIns="44659" rIns="89315" bIns="44659" rtlCol="0" anchor="ctr"/>
          <a:lstStyle/>
          <a:p>
            <a:pPr algn="ctr"/>
            <a:endParaRPr lang="en-US" sz="1858">
              <a:solidFill>
                <a:srgbClr val="FFFFFF"/>
              </a:solidFill>
              <a:cs typeface="Segoe UI" panose="020B0502040204020203" pitchFamily="34" charset="0"/>
            </a:endParaRPr>
          </a:p>
        </p:txBody>
      </p:sp>
      <p:sp>
        <p:nvSpPr>
          <p:cNvPr id="4" name="Rectangle 3"/>
          <p:cNvSpPr/>
          <p:nvPr>
            <p:custDataLst>
              <p:tags r:id="rId1"/>
            </p:custDataLst>
          </p:nvPr>
        </p:nvSpPr>
        <p:spPr bwMode="auto">
          <a:xfrm>
            <a:off x="6141659" y="2142240"/>
            <a:ext cx="1860497" cy="187785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92" tIns="45547" rIns="45547" bIns="91092" numCol="1" spcCol="0" rtlCol="0" fromWordArt="0" anchor="b" anchorCtr="0" forceAA="0" compatLnSpc="1">
            <a:prstTxWarp prst="textNoShape">
              <a:avLst/>
            </a:prstTxWarp>
            <a:noAutofit/>
          </a:bodyPr>
          <a:lstStyle/>
          <a:p>
            <a:pPr algn="ctr" defTabSz="910616" fontAlgn="base">
              <a:spcBef>
                <a:spcPct val="0"/>
              </a:spcBef>
              <a:spcAft>
                <a:spcPct val="0"/>
              </a:spcAft>
            </a:pPr>
            <a:endParaRPr lang="en-US" sz="1173" spc="-50" dirty="0" err="1">
              <a:gradFill flip="none" rotWithShape="1">
                <a:gsLst>
                  <a:gs pos="0">
                    <a:srgbClr val="FFFFFF"/>
                  </a:gs>
                  <a:gs pos="100000">
                    <a:srgbClr val="FFFFFF"/>
                  </a:gs>
                </a:gsLst>
                <a:lin ang="5400000" scaled="0"/>
                <a:tileRect/>
              </a:gradFill>
              <a:ea typeface="Segoe UI" panose="020B0502040204020203" pitchFamily="34" charset="0"/>
              <a:cs typeface="Segoe UI" panose="020B0502040204020203" pitchFamily="34" charset="0"/>
            </a:endParaRPr>
          </a:p>
        </p:txBody>
      </p:sp>
      <p:sp>
        <p:nvSpPr>
          <p:cNvPr id="5" name="Text Placeholder 4"/>
          <p:cNvSpPr txBox="1">
            <a:spLocks/>
          </p:cNvSpPr>
          <p:nvPr/>
        </p:nvSpPr>
        <p:spPr>
          <a:xfrm>
            <a:off x="6141660" y="4029190"/>
            <a:ext cx="1860497" cy="398676"/>
          </a:xfrm>
          <a:prstGeom prst="rect">
            <a:avLst/>
          </a:prstGeom>
        </p:spPr>
        <p:txBody>
          <a:bodyPr wrap="square" lIns="136641" tIns="72875" rIns="136641"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347" dirty="0">
                <a:gradFill>
                  <a:gsLst>
                    <a:gs pos="5417">
                      <a:srgbClr val="505050"/>
                    </a:gs>
                    <a:gs pos="28000">
                      <a:srgbClr val="505050"/>
                    </a:gs>
                  </a:gsLst>
                  <a:lin ang="5400000" scaled="0"/>
                </a:gradFill>
                <a:cs typeface="Segoe UI" panose="020B0502040204020203" pitchFamily="34" charset="0"/>
              </a:rPr>
              <a:t>Plan</a:t>
            </a:r>
          </a:p>
        </p:txBody>
      </p:sp>
      <p:sp>
        <p:nvSpPr>
          <p:cNvPr id="6" name="Rectangle 5"/>
          <p:cNvSpPr/>
          <p:nvPr/>
        </p:nvSpPr>
        <p:spPr bwMode="auto">
          <a:xfrm>
            <a:off x="4163367" y="2142227"/>
            <a:ext cx="1860497" cy="235930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315" tIns="44659" rIns="89315" bIns="44659" rtlCol="0" anchor="ctr"/>
          <a:lstStyle/>
          <a:p>
            <a:pPr algn="ctr"/>
            <a:endParaRPr lang="en-US" sz="1858">
              <a:solidFill>
                <a:srgbClr val="FFFFFF"/>
              </a:solidFill>
              <a:cs typeface="Segoe UI" panose="020B0502040204020203" pitchFamily="34" charset="0"/>
            </a:endParaRPr>
          </a:p>
        </p:txBody>
      </p:sp>
      <p:sp>
        <p:nvSpPr>
          <p:cNvPr id="7" name="Rectangle 6"/>
          <p:cNvSpPr/>
          <p:nvPr>
            <p:custDataLst>
              <p:tags r:id="rId2"/>
            </p:custDataLst>
          </p:nvPr>
        </p:nvSpPr>
        <p:spPr bwMode="auto">
          <a:xfrm>
            <a:off x="4163366" y="2142240"/>
            <a:ext cx="1860497" cy="187785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92" tIns="45547" rIns="45547" bIns="91092" numCol="1" spcCol="0" rtlCol="0" fromWordArt="0" anchor="b" anchorCtr="0" forceAA="0" compatLnSpc="1">
            <a:prstTxWarp prst="textNoShape">
              <a:avLst/>
            </a:prstTxWarp>
            <a:noAutofit/>
          </a:bodyPr>
          <a:lstStyle/>
          <a:p>
            <a:pPr algn="ctr" defTabSz="910616" fontAlgn="base">
              <a:spcBef>
                <a:spcPct val="0"/>
              </a:spcBef>
              <a:spcAft>
                <a:spcPct val="0"/>
              </a:spcAft>
            </a:pPr>
            <a:endParaRPr lang="en-US" sz="1173" spc="-50" dirty="0" err="1">
              <a:gradFill flip="none" rotWithShape="1">
                <a:gsLst>
                  <a:gs pos="0">
                    <a:srgbClr val="000000"/>
                  </a:gs>
                  <a:gs pos="100000">
                    <a:srgbClr val="000000"/>
                  </a:gs>
                </a:gsLst>
                <a:lin ang="5400000" scaled="0"/>
                <a:tileRect/>
              </a:gradFill>
              <a:ea typeface="Segoe UI" panose="020B0502040204020203" pitchFamily="34" charset="0"/>
              <a:cs typeface="Segoe UI" panose="020B0502040204020203" pitchFamily="34" charset="0"/>
            </a:endParaRPr>
          </a:p>
        </p:txBody>
      </p:sp>
      <p:sp>
        <p:nvSpPr>
          <p:cNvPr id="8" name="Text Placeholder 4"/>
          <p:cNvSpPr txBox="1">
            <a:spLocks/>
          </p:cNvSpPr>
          <p:nvPr/>
        </p:nvSpPr>
        <p:spPr>
          <a:xfrm>
            <a:off x="4163367" y="4029190"/>
            <a:ext cx="1860497" cy="398676"/>
          </a:xfrm>
          <a:prstGeom prst="rect">
            <a:avLst/>
          </a:prstGeom>
        </p:spPr>
        <p:txBody>
          <a:bodyPr wrap="square" lIns="136641" tIns="72875" rIns="136641"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347" dirty="0">
                <a:gradFill>
                  <a:gsLst>
                    <a:gs pos="5417">
                      <a:srgbClr val="505050"/>
                    </a:gs>
                    <a:gs pos="28000">
                      <a:srgbClr val="505050"/>
                    </a:gs>
                  </a:gsLst>
                  <a:lin ang="5400000" scaled="0"/>
                </a:gradFill>
                <a:cs typeface="Segoe UI" panose="020B0502040204020203" pitchFamily="34" charset="0"/>
              </a:rPr>
              <a:t>Select</a:t>
            </a:r>
          </a:p>
        </p:txBody>
      </p:sp>
      <p:sp>
        <p:nvSpPr>
          <p:cNvPr id="9" name="Rectangle 8"/>
          <p:cNvSpPr/>
          <p:nvPr/>
        </p:nvSpPr>
        <p:spPr bwMode="auto">
          <a:xfrm>
            <a:off x="2185097" y="2142227"/>
            <a:ext cx="1860497" cy="235930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315" tIns="44659" rIns="89315" bIns="44659" rtlCol="0" anchor="ctr"/>
          <a:lstStyle/>
          <a:p>
            <a:pPr algn="ctr"/>
            <a:endParaRPr lang="en-US" sz="1858">
              <a:solidFill>
                <a:srgbClr val="FFFFFF"/>
              </a:solidFill>
              <a:cs typeface="Segoe UI" panose="020B0502040204020203" pitchFamily="34" charset="0"/>
            </a:endParaRPr>
          </a:p>
        </p:txBody>
      </p:sp>
      <p:sp>
        <p:nvSpPr>
          <p:cNvPr id="10" name="Rectangle 9"/>
          <p:cNvSpPr/>
          <p:nvPr>
            <p:custDataLst>
              <p:tags r:id="rId3"/>
            </p:custDataLst>
          </p:nvPr>
        </p:nvSpPr>
        <p:spPr bwMode="auto">
          <a:xfrm>
            <a:off x="2185096" y="2142240"/>
            <a:ext cx="1860497" cy="18778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92" tIns="45547" rIns="45547" bIns="91092" numCol="1" spcCol="0" rtlCol="0" fromWordArt="0" anchor="b" anchorCtr="0" forceAA="0" compatLnSpc="1">
            <a:prstTxWarp prst="textNoShape">
              <a:avLst/>
            </a:prstTxWarp>
            <a:noAutofit/>
          </a:bodyPr>
          <a:lstStyle/>
          <a:p>
            <a:pPr algn="ctr" defTabSz="910616" fontAlgn="base">
              <a:spcBef>
                <a:spcPct val="0"/>
              </a:spcBef>
              <a:spcAft>
                <a:spcPct val="0"/>
              </a:spcAft>
            </a:pPr>
            <a:endParaRPr lang="en-US" sz="1173" spc="-50" dirty="0" err="1">
              <a:gradFill flip="none" rotWithShape="1">
                <a:gsLst>
                  <a:gs pos="0">
                    <a:srgbClr val="000000"/>
                  </a:gs>
                  <a:gs pos="100000">
                    <a:srgbClr val="000000"/>
                  </a:gs>
                </a:gsLst>
                <a:lin ang="5400000" scaled="0"/>
                <a:tileRect/>
              </a:gradFill>
              <a:ea typeface="Segoe UI" panose="020B0502040204020203" pitchFamily="34" charset="0"/>
              <a:cs typeface="Segoe UI" panose="020B0502040204020203" pitchFamily="34" charset="0"/>
            </a:endParaRPr>
          </a:p>
        </p:txBody>
      </p:sp>
      <p:sp>
        <p:nvSpPr>
          <p:cNvPr id="11" name="Text Placeholder 4"/>
          <p:cNvSpPr txBox="1">
            <a:spLocks/>
          </p:cNvSpPr>
          <p:nvPr/>
        </p:nvSpPr>
        <p:spPr>
          <a:xfrm>
            <a:off x="2185097" y="4029190"/>
            <a:ext cx="1860497" cy="398676"/>
          </a:xfrm>
          <a:prstGeom prst="rect">
            <a:avLst/>
          </a:prstGeom>
        </p:spPr>
        <p:txBody>
          <a:bodyPr wrap="square" lIns="136641" tIns="72875" rIns="136641"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347" dirty="0">
                <a:gradFill>
                  <a:gsLst>
                    <a:gs pos="5417">
                      <a:srgbClr val="505050"/>
                    </a:gs>
                    <a:gs pos="28000">
                      <a:srgbClr val="505050"/>
                    </a:gs>
                  </a:gsLst>
                  <a:lin ang="5400000" scaled="0"/>
                </a:gradFill>
                <a:cs typeface="Segoe UI" panose="020B0502040204020203" pitchFamily="34" charset="0"/>
              </a:rPr>
              <a:t>Create</a:t>
            </a:r>
          </a:p>
        </p:txBody>
      </p:sp>
      <p:sp>
        <p:nvSpPr>
          <p:cNvPr id="12" name="Rectangle 11"/>
          <p:cNvSpPr/>
          <p:nvPr/>
        </p:nvSpPr>
        <p:spPr bwMode="auto">
          <a:xfrm>
            <a:off x="8108624" y="2142227"/>
            <a:ext cx="1860497" cy="2359304"/>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315" tIns="44659" rIns="89315" bIns="44659" rtlCol="0" anchor="ctr"/>
          <a:lstStyle/>
          <a:p>
            <a:pPr algn="ctr"/>
            <a:endParaRPr lang="en-US" sz="1858">
              <a:solidFill>
                <a:srgbClr val="FFFFFF"/>
              </a:solidFill>
              <a:cs typeface="Segoe UI" panose="020B0502040204020203" pitchFamily="34" charset="0"/>
            </a:endParaRPr>
          </a:p>
        </p:txBody>
      </p:sp>
      <p:sp>
        <p:nvSpPr>
          <p:cNvPr id="13" name="Rectangle 12"/>
          <p:cNvSpPr/>
          <p:nvPr>
            <p:custDataLst>
              <p:tags r:id="rId4"/>
            </p:custDataLst>
          </p:nvPr>
        </p:nvSpPr>
        <p:spPr bwMode="auto">
          <a:xfrm>
            <a:off x="8108623" y="2142240"/>
            <a:ext cx="1860497" cy="187785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92" tIns="45547" rIns="45547" bIns="91092" numCol="1" spcCol="0" rtlCol="0" fromWordArt="0" anchor="b" anchorCtr="0" forceAA="0" compatLnSpc="1">
            <a:prstTxWarp prst="textNoShape">
              <a:avLst/>
            </a:prstTxWarp>
            <a:noAutofit/>
          </a:bodyPr>
          <a:lstStyle/>
          <a:p>
            <a:pPr algn="ctr" defTabSz="910616" fontAlgn="base">
              <a:spcBef>
                <a:spcPct val="0"/>
              </a:spcBef>
              <a:spcAft>
                <a:spcPct val="0"/>
              </a:spcAft>
            </a:pPr>
            <a:endParaRPr lang="en-US" sz="1173" spc="-50" dirty="0" err="1">
              <a:gradFill flip="none" rotWithShape="1">
                <a:gsLst>
                  <a:gs pos="0">
                    <a:srgbClr val="000000"/>
                  </a:gs>
                  <a:gs pos="100000">
                    <a:srgbClr val="000000"/>
                  </a:gs>
                </a:gsLst>
                <a:lin ang="5400000" scaled="0"/>
                <a:tileRect/>
              </a:gradFill>
              <a:ea typeface="Segoe UI" panose="020B0502040204020203" pitchFamily="34" charset="0"/>
              <a:cs typeface="Segoe UI" panose="020B0502040204020203" pitchFamily="34" charset="0"/>
            </a:endParaRPr>
          </a:p>
        </p:txBody>
      </p:sp>
      <p:sp>
        <p:nvSpPr>
          <p:cNvPr id="14" name="Text Placeholder 4"/>
          <p:cNvSpPr txBox="1">
            <a:spLocks/>
          </p:cNvSpPr>
          <p:nvPr/>
        </p:nvSpPr>
        <p:spPr>
          <a:xfrm>
            <a:off x="8108624" y="4029190"/>
            <a:ext cx="1860497" cy="398676"/>
          </a:xfrm>
          <a:prstGeom prst="rect">
            <a:avLst/>
          </a:prstGeom>
        </p:spPr>
        <p:txBody>
          <a:bodyPr wrap="square" lIns="136641" tIns="72875" rIns="136641"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347" dirty="0">
                <a:gradFill>
                  <a:gsLst>
                    <a:gs pos="5417">
                      <a:srgbClr val="505050"/>
                    </a:gs>
                    <a:gs pos="28000">
                      <a:srgbClr val="505050"/>
                    </a:gs>
                  </a:gsLst>
                  <a:lin ang="5400000" scaled="0"/>
                </a:gradFill>
                <a:cs typeface="Segoe UI" panose="020B0502040204020203" pitchFamily="34" charset="0"/>
              </a:rPr>
              <a:t>Manage</a:t>
            </a:r>
          </a:p>
        </p:txBody>
      </p:sp>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73956" y="2604549"/>
            <a:ext cx="980277" cy="992782"/>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0701" y="2405757"/>
            <a:ext cx="1165876" cy="1265611"/>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877648" y="2473489"/>
            <a:ext cx="470443" cy="1123835"/>
          </a:xfrm>
          <a:prstGeom prst="rect">
            <a:avLst/>
          </a:prstGeom>
        </p:spPr>
      </p:pic>
      <p:pic>
        <p:nvPicPr>
          <p:cNvPr id="22" name="Picture 47" descr="C:\Users\sakuu\Documents\Ballmer MGX 2011\Tile Icons\Calendar.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black">
          <a:xfrm>
            <a:off x="6581013" y="2656038"/>
            <a:ext cx="986060" cy="9023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185096" y="4732377"/>
            <a:ext cx="1860497" cy="397241"/>
          </a:xfrm>
          <a:prstGeom prst="rect">
            <a:avLst/>
          </a:prstGeom>
          <a:noFill/>
        </p:spPr>
        <p:txBody>
          <a:bodyPr wrap="square" lIns="89315" tIns="44659" rIns="89315" bIns="44659" rtlCol="0">
            <a:spAutoFit/>
          </a:bodyPr>
          <a:lstStyle/>
          <a:p>
            <a:r>
              <a:rPr lang="en-US" sz="1956" i="1" dirty="0">
                <a:solidFill>
                  <a:srgbClr val="505050"/>
                </a:solidFill>
                <a:cs typeface="Segoe UI" panose="020B0502040204020203" pitchFamily="34" charset="0"/>
              </a:rPr>
              <a:t>Demand Mgmt</a:t>
            </a:r>
          </a:p>
        </p:txBody>
      </p:sp>
      <p:sp>
        <p:nvSpPr>
          <p:cNvPr id="24" name="TextBox 23"/>
          <p:cNvSpPr txBox="1"/>
          <p:nvPr/>
        </p:nvSpPr>
        <p:spPr>
          <a:xfrm>
            <a:off x="4163366" y="4732381"/>
            <a:ext cx="1860497" cy="391169"/>
          </a:xfrm>
          <a:prstGeom prst="rect">
            <a:avLst/>
          </a:prstGeom>
          <a:noFill/>
        </p:spPr>
        <p:txBody>
          <a:bodyPr wrap="square" lIns="89315" tIns="44659" rIns="89315" bIns="44659" rtlCol="0">
            <a:spAutoFit/>
          </a:bodyPr>
          <a:lstStyle/>
          <a:p>
            <a:r>
              <a:rPr lang="en-US" sz="1956" i="1" dirty="0">
                <a:solidFill>
                  <a:srgbClr val="505050"/>
                </a:solidFill>
                <a:cs typeface="Segoe UI" panose="020B0502040204020203" pitchFamily="34" charset="0"/>
              </a:rPr>
              <a:t>Portfolio </a:t>
            </a:r>
            <a:r>
              <a:rPr lang="en-US" sz="1956" dirty="0">
                <a:solidFill>
                  <a:srgbClr val="505050"/>
                </a:solidFill>
              </a:rPr>
              <a:t>Mgmt</a:t>
            </a:r>
            <a:endParaRPr lang="en-US" sz="1956" i="1" dirty="0">
              <a:solidFill>
                <a:srgbClr val="505050"/>
              </a:solidFill>
              <a:cs typeface="Segoe UI" panose="020B0502040204020203" pitchFamily="34" charset="0"/>
            </a:endParaRPr>
          </a:p>
        </p:txBody>
      </p:sp>
      <p:sp>
        <p:nvSpPr>
          <p:cNvPr id="25" name="TextBox 24"/>
          <p:cNvSpPr txBox="1"/>
          <p:nvPr/>
        </p:nvSpPr>
        <p:spPr>
          <a:xfrm>
            <a:off x="6141659" y="4732375"/>
            <a:ext cx="1860497" cy="704212"/>
          </a:xfrm>
          <a:prstGeom prst="rect">
            <a:avLst/>
          </a:prstGeom>
          <a:noFill/>
        </p:spPr>
        <p:txBody>
          <a:bodyPr wrap="square" lIns="89315" tIns="44659" rIns="89315" bIns="44659" rtlCol="0">
            <a:spAutoFit/>
          </a:bodyPr>
          <a:lstStyle/>
          <a:p>
            <a:r>
              <a:rPr lang="en-US" sz="1956" i="1" dirty="0">
                <a:solidFill>
                  <a:srgbClr val="505050"/>
                </a:solidFill>
                <a:cs typeface="Segoe UI" panose="020B0502040204020203" pitchFamily="34" charset="0"/>
              </a:rPr>
              <a:t>Work Planning</a:t>
            </a:r>
          </a:p>
          <a:p>
            <a:r>
              <a:rPr lang="en-US" sz="1956" i="1" dirty="0">
                <a:solidFill>
                  <a:srgbClr val="505050"/>
                </a:solidFill>
                <a:cs typeface="Segoe UI" panose="020B0502040204020203" pitchFamily="34" charset="0"/>
              </a:rPr>
              <a:t>Resource Mgmt</a:t>
            </a:r>
          </a:p>
        </p:txBody>
      </p:sp>
      <p:sp>
        <p:nvSpPr>
          <p:cNvPr id="26" name="TextBox 25"/>
          <p:cNvSpPr txBox="1"/>
          <p:nvPr/>
        </p:nvSpPr>
        <p:spPr>
          <a:xfrm>
            <a:off x="8119929" y="4732387"/>
            <a:ext cx="1860497" cy="1011184"/>
          </a:xfrm>
          <a:prstGeom prst="rect">
            <a:avLst/>
          </a:prstGeom>
          <a:noFill/>
        </p:spPr>
        <p:txBody>
          <a:bodyPr wrap="square" lIns="89315" tIns="44659" rIns="89315" bIns="44659" rtlCol="0">
            <a:spAutoFit/>
          </a:bodyPr>
          <a:lstStyle/>
          <a:p>
            <a:r>
              <a:rPr lang="en-US" sz="1956" i="1" dirty="0">
                <a:solidFill>
                  <a:srgbClr val="505050"/>
                </a:solidFill>
                <a:cs typeface="Segoe UI" panose="020B0502040204020203" pitchFamily="34" charset="0"/>
              </a:rPr>
              <a:t>Collaboration &amp; Reporting</a:t>
            </a:r>
          </a:p>
          <a:p>
            <a:r>
              <a:rPr lang="en-US" sz="1956" i="1" dirty="0">
                <a:solidFill>
                  <a:srgbClr val="505050"/>
                </a:solidFill>
                <a:cs typeface="Segoe UI" panose="020B0502040204020203" pitchFamily="34" charset="0"/>
              </a:rPr>
              <a:t>Time Mgmt</a:t>
            </a:r>
          </a:p>
        </p:txBody>
      </p:sp>
    </p:spTree>
    <p:extLst>
      <p:ext uri="{BB962C8B-B14F-4D97-AF65-F5344CB8AC3E}">
        <p14:creationId xmlns:p14="http://schemas.microsoft.com/office/powerpoint/2010/main" val="33350889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966" y="236523"/>
            <a:ext cx="11124328" cy="663152"/>
          </a:xfrm>
        </p:spPr>
        <p:txBody>
          <a:bodyPr/>
          <a:lstStyle/>
          <a:p>
            <a:r>
              <a:rPr lang="en-US" sz="4788" dirty="0"/>
              <a:t>Going Beyond IT</a:t>
            </a:r>
          </a:p>
        </p:txBody>
      </p:sp>
      <p:sp>
        <p:nvSpPr>
          <p:cNvPr id="13" name="Rectangle 12"/>
          <p:cNvSpPr/>
          <p:nvPr/>
        </p:nvSpPr>
        <p:spPr bwMode="auto">
          <a:xfrm>
            <a:off x="5045810" y="1937222"/>
            <a:ext cx="2128449" cy="25643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90" tIns="45595" rIns="45595" bIns="91190" numCol="1" spcCol="0" rtlCol="0" fromWordArt="0" anchor="b" anchorCtr="0" forceAA="0" compatLnSpc="1">
            <a:prstTxWarp prst="textNoShape">
              <a:avLst/>
            </a:prstTxWarp>
            <a:noAutofit/>
          </a:bodyPr>
          <a:lstStyle/>
          <a:p>
            <a:pPr algn="r" defTabSz="911540" fontAlgn="base">
              <a:spcBef>
                <a:spcPct val="0"/>
              </a:spcBef>
              <a:spcAft>
                <a:spcPct val="0"/>
              </a:spcAft>
            </a:pPr>
            <a:endParaRPr lang="en-US" sz="1995" spc="-5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Rectangle 13"/>
          <p:cNvSpPr/>
          <p:nvPr/>
        </p:nvSpPr>
        <p:spPr bwMode="auto">
          <a:xfrm>
            <a:off x="2782613" y="1937222"/>
            <a:ext cx="2128449" cy="25643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90" tIns="45595" rIns="45595" bIns="91190" numCol="1" spcCol="0" rtlCol="0" fromWordArt="0" anchor="ctr" anchorCtr="0" forceAA="0" compatLnSpc="1">
            <a:prstTxWarp prst="textNoShape">
              <a:avLst/>
            </a:prstTxWarp>
            <a:noAutofit/>
          </a:bodyPr>
          <a:lstStyle/>
          <a:p>
            <a:pPr algn="ctr" defTabSz="911540" fontAlgn="base">
              <a:spcBef>
                <a:spcPct val="0"/>
              </a:spcBef>
              <a:spcAft>
                <a:spcPct val="0"/>
              </a:spcAft>
            </a:pPr>
            <a:r>
              <a:rPr lang="en-US" sz="1995" spc="-5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1 0 1 0 1 1 1 0 1</a:t>
            </a:r>
          </a:p>
          <a:p>
            <a:pPr algn="ctr" defTabSz="911540" fontAlgn="base">
              <a:spcBef>
                <a:spcPct val="0"/>
              </a:spcBef>
              <a:spcAft>
                <a:spcPct val="0"/>
              </a:spcAft>
            </a:pPr>
            <a:r>
              <a:rPr lang="en-US" sz="1995" spc="-5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0 1 0 0 1 0 0 1 1</a:t>
            </a:r>
          </a:p>
          <a:p>
            <a:pPr algn="ctr" defTabSz="911540" fontAlgn="base">
              <a:spcBef>
                <a:spcPct val="0"/>
              </a:spcBef>
              <a:spcAft>
                <a:spcPct val="0"/>
              </a:spcAft>
            </a:pPr>
            <a:r>
              <a:rPr lang="en-US" sz="1995" spc="-5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1 1 1 0 1 0 0 1 0</a:t>
            </a:r>
          </a:p>
          <a:p>
            <a:pPr algn="ctr" defTabSz="911540" fontAlgn="base">
              <a:spcBef>
                <a:spcPct val="0"/>
              </a:spcBef>
              <a:spcAft>
                <a:spcPct val="0"/>
              </a:spcAft>
            </a:pPr>
            <a:r>
              <a:rPr lang="en-US" sz="1995" spc="-5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1 0 1 1 0 0 0 1 1</a:t>
            </a:r>
          </a:p>
        </p:txBody>
      </p:sp>
      <p:sp>
        <p:nvSpPr>
          <p:cNvPr id="15" name="Rectangle 14"/>
          <p:cNvSpPr/>
          <p:nvPr/>
        </p:nvSpPr>
        <p:spPr bwMode="auto">
          <a:xfrm>
            <a:off x="519414" y="1937222"/>
            <a:ext cx="2128449" cy="25643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90" tIns="45595" rIns="45595" bIns="91190" numCol="1" spcCol="0" rtlCol="0" fromWordArt="0" anchor="b" anchorCtr="0" forceAA="0" compatLnSpc="1">
            <a:prstTxWarp prst="textNoShape">
              <a:avLst/>
            </a:prstTxWarp>
            <a:noAutofit/>
          </a:bodyPr>
          <a:lstStyle/>
          <a:p>
            <a:pPr algn="r" defTabSz="911540" fontAlgn="base">
              <a:spcBef>
                <a:spcPct val="0"/>
              </a:spcBef>
              <a:spcAft>
                <a:spcPct val="0"/>
              </a:spcAft>
            </a:pPr>
            <a:endParaRPr lang="en-US" sz="1995" spc="-5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Rectangle 15"/>
          <p:cNvSpPr/>
          <p:nvPr/>
        </p:nvSpPr>
        <p:spPr bwMode="auto">
          <a:xfrm>
            <a:off x="7296061" y="1937222"/>
            <a:ext cx="2128449" cy="25643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90" tIns="45595" rIns="45595" bIns="91190" numCol="1" spcCol="0" rtlCol="0" fromWordArt="0" anchor="b" anchorCtr="0" forceAA="0" compatLnSpc="1">
            <a:prstTxWarp prst="textNoShape">
              <a:avLst/>
            </a:prstTxWarp>
            <a:noAutofit/>
          </a:bodyPr>
          <a:lstStyle/>
          <a:p>
            <a:pPr algn="r" defTabSz="911540" fontAlgn="base">
              <a:spcBef>
                <a:spcPct val="0"/>
              </a:spcBef>
              <a:spcAft>
                <a:spcPct val="0"/>
              </a:spcAft>
            </a:pPr>
            <a:endParaRPr lang="en-US" sz="1995" spc="-5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xtBox 16"/>
          <p:cNvSpPr txBox="1"/>
          <p:nvPr/>
        </p:nvSpPr>
        <p:spPr>
          <a:xfrm>
            <a:off x="527244" y="4690878"/>
            <a:ext cx="2128449" cy="706135"/>
          </a:xfrm>
          <a:prstGeom prst="rect">
            <a:avLst/>
          </a:prstGeom>
          <a:noFill/>
        </p:spPr>
        <p:txBody>
          <a:bodyPr wrap="square" rtlCol="0">
            <a:spAutoFit/>
          </a:bodyPr>
          <a:lstStyle/>
          <a:p>
            <a:pPr defTabSz="912077"/>
            <a:r>
              <a:rPr lang="en-US" sz="1995" dirty="0">
                <a:solidFill>
                  <a:srgbClr val="000000"/>
                </a:solidFill>
                <a:cs typeface="Segoe UI" panose="020B0502040204020203" pitchFamily="34" charset="0"/>
              </a:rPr>
              <a:t>Innovation</a:t>
            </a:r>
          </a:p>
          <a:p>
            <a:pPr defTabSz="912077"/>
            <a:r>
              <a:rPr lang="en-US" sz="1995" dirty="0">
                <a:solidFill>
                  <a:srgbClr val="000000"/>
                </a:solidFill>
                <a:cs typeface="Segoe UI" panose="020B0502040204020203" pitchFamily="34" charset="0"/>
              </a:rPr>
              <a:t>Management</a:t>
            </a:r>
          </a:p>
        </p:txBody>
      </p:sp>
      <p:sp>
        <p:nvSpPr>
          <p:cNvPr id="18" name="TextBox 17"/>
          <p:cNvSpPr txBox="1"/>
          <p:nvPr/>
        </p:nvSpPr>
        <p:spPr>
          <a:xfrm>
            <a:off x="2760963" y="4690880"/>
            <a:ext cx="2128449" cy="1013150"/>
          </a:xfrm>
          <a:prstGeom prst="rect">
            <a:avLst/>
          </a:prstGeom>
          <a:noFill/>
        </p:spPr>
        <p:txBody>
          <a:bodyPr wrap="square" rtlCol="0">
            <a:spAutoFit/>
          </a:bodyPr>
          <a:lstStyle/>
          <a:p>
            <a:pPr defTabSz="912077"/>
            <a:r>
              <a:rPr lang="en-US" sz="1995" dirty="0">
                <a:solidFill>
                  <a:srgbClr val="000000"/>
                </a:solidFill>
                <a:cs typeface="Segoe UI" panose="020B0502040204020203" pitchFamily="34" charset="0"/>
              </a:rPr>
              <a:t>Application Lifecycle Management</a:t>
            </a:r>
          </a:p>
        </p:txBody>
      </p:sp>
      <p:sp>
        <p:nvSpPr>
          <p:cNvPr id="19" name="TextBox 18"/>
          <p:cNvSpPr txBox="1"/>
          <p:nvPr/>
        </p:nvSpPr>
        <p:spPr>
          <a:xfrm>
            <a:off x="5045810" y="4690878"/>
            <a:ext cx="2128449" cy="706135"/>
          </a:xfrm>
          <a:prstGeom prst="rect">
            <a:avLst/>
          </a:prstGeom>
          <a:noFill/>
        </p:spPr>
        <p:txBody>
          <a:bodyPr wrap="square" rtlCol="0">
            <a:spAutoFit/>
          </a:bodyPr>
          <a:lstStyle/>
          <a:p>
            <a:pPr defTabSz="912077"/>
            <a:r>
              <a:rPr lang="en-US" sz="1995" dirty="0">
                <a:solidFill>
                  <a:srgbClr val="000000"/>
                </a:solidFill>
                <a:cs typeface="Segoe UI" panose="020B0502040204020203" pitchFamily="34" charset="0"/>
              </a:rPr>
              <a:t>New Product Development</a:t>
            </a:r>
          </a:p>
        </p:txBody>
      </p:sp>
      <p:sp>
        <p:nvSpPr>
          <p:cNvPr id="20" name="TextBox 19"/>
          <p:cNvSpPr txBox="1"/>
          <p:nvPr/>
        </p:nvSpPr>
        <p:spPr>
          <a:xfrm>
            <a:off x="7330658" y="4690880"/>
            <a:ext cx="2128449" cy="1013150"/>
          </a:xfrm>
          <a:prstGeom prst="rect">
            <a:avLst/>
          </a:prstGeom>
          <a:noFill/>
        </p:spPr>
        <p:txBody>
          <a:bodyPr wrap="square" rtlCol="0">
            <a:spAutoFit/>
          </a:bodyPr>
          <a:lstStyle/>
          <a:p>
            <a:pPr defTabSz="912077"/>
            <a:r>
              <a:rPr lang="en-US" sz="1995" dirty="0">
                <a:solidFill>
                  <a:srgbClr val="000000"/>
                </a:solidFill>
                <a:cs typeface="Segoe UI" panose="020B0502040204020203" pitchFamily="34" charset="0"/>
              </a:rPr>
              <a:t>SharePoint Lifecycle Management</a:t>
            </a:r>
          </a:p>
        </p:txBody>
      </p:sp>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5150" y="2327698"/>
            <a:ext cx="772636" cy="1783369"/>
          </a:xfrm>
          <a:prstGeom prst="rect">
            <a:avLst/>
          </a:prstGeom>
        </p:spPr>
      </p:pic>
      <p:pic>
        <p:nvPicPr>
          <p:cNvPr id="22" name="Picture 21"/>
          <p:cNvPicPr>
            <a:picLocks noChangeAspect="1"/>
          </p:cNvPicPr>
          <p:nvPr/>
        </p:nvPicPr>
        <p:blipFill>
          <a:blip r:embed="rId4" cstate="screen">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390132" y="2186590"/>
            <a:ext cx="1940308" cy="2065583"/>
          </a:xfrm>
          <a:prstGeom prst="rect">
            <a:avLst/>
          </a:prstGeom>
        </p:spPr>
      </p:pic>
      <p:sp>
        <p:nvSpPr>
          <p:cNvPr id="24" name="Rectangle 23"/>
          <p:cNvSpPr/>
          <p:nvPr/>
        </p:nvSpPr>
        <p:spPr bwMode="auto">
          <a:xfrm>
            <a:off x="9580909" y="1937222"/>
            <a:ext cx="2128449" cy="25643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90" tIns="45595" rIns="45595" bIns="91190" numCol="1" spcCol="0" rtlCol="0" fromWordArt="0" anchor="b" anchorCtr="0" forceAA="0" compatLnSpc="1">
            <a:prstTxWarp prst="textNoShape">
              <a:avLst/>
            </a:prstTxWarp>
            <a:noAutofit/>
          </a:bodyPr>
          <a:lstStyle/>
          <a:p>
            <a:pPr algn="r" defTabSz="911540" fontAlgn="base">
              <a:spcBef>
                <a:spcPct val="0"/>
              </a:spcBef>
              <a:spcAft>
                <a:spcPct val="0"/>
              </a:spcAft>
            </a:pPr>
            <a:endParaRPr lang="en-US" sz="1995" spc="-5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5" name="TextBox 24"/>
          <p:cNvSpPr txBox="1"/>
          <p:nvPr/>
        </p:nvSpPr>
        <p:spPr>
          <a:xfrm>
            <a:off x="9615505" y="4690878"/>
            <a:ext cx="2128449" cy="399120"/>
          </a:xfrm>
          <a:prstGeom prst="rect">
            <a:avLst/>
          </a:prstGeom>
          <a:noFill/>
        </p:spPr>
        <p:txBody>
          <a:bodyPr wrap="square" rtlCol="0">
            <a:spAutoFit/>
          </a:bodyPr>
          <a:lstStyle/>
          <a:p>
            <a:pPr defTabSz="912077"/>
            <a:r>
              <a:rPr lang="en-US" sz="1995" dirty="0">
                <a:solidFill>
                  <a:srgbClr val="000000"/>
                </a:solidFill>
                <a:cs typeface="Segoe UI" panose="020B0502040204020203" pitchFamily="34" charset="0"/>
              </a:rPr>
              <a:t>And more…</a:t>
            </a:r>
          </a:p>
        </p:txBody>
      </p:sp>
      <p:sp>
        <p:nvSpPr>
          <p:cNvPr id="26" name="Plus 25"/>
          <p:cNvSpPr/>
          <p:nvPr/>
        </p:nvSpPr>
        <p:spPr bwMode="auto">
          <a:xfrm>
            <a:off x="9816189" y="2409603"/>
            <a:ext cx="1657891" cy="1619562"/>
          </a:xfrm>
          <a:prstGeom prst="mathPlus">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214" tIns="45607" rIns="45607" bIns="91214" numCol="1" spcCol="0" rtlCol="0" fromWordArt="0" anchor="b" anchorCtr="0" forceAA="0" compatLnSpc="1">
            <a:prstTxWarp prst="textNoShape">
              <a:avLst/>
            </a:prstTxWarp>
            <a:noAutofit/>
          </a:bodyPr>
          <a:lstStyle/>
          <a:p>
            <a:pPr algn="ctr" defTabSz="911814" fontAlgn="base">
              <a:spcBef>
                <a:spcPct val="0"/>
              </a:spcBef>
              <a:spcAft>
                <a:spcPct val="0"/>
              </a:spcAft>
            </a:pPr>
            <a:endParaRPr lang="en-US" sz="1895"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2"/>
          <p:cNvSpPr txBox="1">
            <a:spLocks/>
          </p:cNvSpPr>
          <p:nvPr/>
        </p:nvSpPr>
        <p:spPr>
          <a:xfrm>
            <a:off x="519414" y="1422810"/>
            <a:ext cx="11189944" cy="497364"/>
          </a:xfrm>
          <a:prstGeom prst="rect">
            <a:avLst/>
          </a:prstGeom>
        </p:spPr>
        <p:txBody>
          <a:bodyPr/>
          <a:lstStyle>
            <a:lvl1pPr marL="0" indent="0" algn="l" defTabSz="914363" rtl="0" eaLnBrk="1" latinLnBrk="0" hangingPunct="1">
              <a:lnSpc>
                <a:spcPct val="90000"/>
              </a:lnSpc>
              <a:spcBef>
                <a:spcPct val="20000"/>
              </a:spcBef>
              <a:buSzPct val="90000"/>
              <a:buFont typeface="Arial" pitchFamily="34" charset="0"/>
              <a:buNone/>
              <a:defRPr sz="4000" kern="1200" spc="-100" baseline="0">
                <a:solidFill>
                  <a:schemeClr val="tx2"/>
                </a:solidFill>
                <a:latin typeface="Segoe Pro Light" pitchFamily="34" charset="0"/>
                <a:ea typeface="+mn-ea"/>
                <a:cs typeface="+mn-cs"/>
              </a:defRPr>
            </a:lvl1pPr>
            <a:lvl2pPr marL="0" indent="0" algn="l" defTabSz="914363" rtl="0" eaLnBrk="1" latinLnBrk="0" hangingPunct="1">
              <a:lnSpc>
                <a:spcPct val="90000"/>
              </a:lnSpc>
              <a:spcBef>
                <a:spcPct val="20000"/>
              </a:spcBef>
              <a:buSzPct val="90000"/>
              <a:buFont typeface="Arial" pitchFamily="34" charset="0"/>
              <a:buNone/>
              <a:tabLst>
                <a:tab pos="630238" algn="l"/>
              </a:tabLst>
              <a:defRPr sz="2000" kern="1200" spc="-70" baseline="0">
                <a:solidFill>
                  <a:schemeClr val="tx2"/>
                </a:solidFill>
                <a:latin typeface="Segoe Pro" pitchFamily="34" charset="0"/>
                <a:ea typeface="+mn-ea"/>
                <a:cs typeface="+mn-cs"/>
              </a:defRPr>
            </a:lvl2pPr>
            <a:lvl3pPr marL="0" indent="0" algn="l" defTabSz="914363" rtl="0" eaLnBrk="1" latinLnBrk="0" hangingPunct="1">
              <a:lnSpc>
                <a:spcPct val="90000"/>
              </a:lnSpc>
              <a:spcBef>
                <a:spcPct val="20000"/>
              </a:spcBef>
              <a:buSzPct val="90000"/>
              <a:buFont typeface="Arial" pitchFamily="34" charset="0"/>
              <a:buNone/>
              <a:tabLst/>
              <a:defRPr sz="1600" kern="1200" spc="-70" baseline="0">
                <a:solidFill>
                  <a:schemeClr val="tx2"/>
                </a:solidFill>
                <a:latin typeface="Segoe Pro" pitchFamily="34" charset="0"/>
                <a:ea typeface="+mn-ea"/>
                <a:cs typeface="+mn-cs"/>
              </a:defRPr>
            </a:lvl3pPr>
            <a:lvl4pPr marL="1258887" indent="0" algn="l" defTabSz="914363" rtl="0" eaLnBrk="1" latinLnBrk="0" hangingPunct="1">
              <a:lnSpc>
                <a:spcPct val="90000"/>
              </a:lnSpc>
              <a:spcBef>
                <a:spcPct val="20000"/>
              </a:spcBef>
              <a:buSzPct val="90000"/>
              <a:buFont typeface="Arial" pitchFamily="34" charset="0"/>
              <a:buNone/>
              <a:tabLst>
                <a:tab pos="914400" algn="l"/>
              </a:tabLst>
              <a:defRPr sz="2000" kern="1200">
                <a:solidFill>
                  <a:schemeClr val="tx2"/>
                </a:solidFill>
                <a:latin typeface="Segoe Pro" pitchFamily="34" charset="0"/>
                <a:ea typeface="+mn-ea"/>
                <a:cs typeface="+mn-cs"/>
              </a:defRPr>
            </a:lvl4pPr>
            <a:lvl5pPr marL="1482725" indent="0" algn="l" defTabSz="914363" rtl="0" eaLnBrk="1" latinLnBrk="0" hangingPunct="1">
              <a:lnSpc>
                <a:spcPct val="90000"/>
              </a:lnSpc>
              <a:spcBef>
                <a:spcPct val="20000"/>
              </a:spcBef>
              <a:buSzPct val="90000"/>
              <a:buFont typeface="Arial" pitchFamily="34" charset="0"/>
              <a:buNone/>
              <a:defRPr sz="2000" kern="1200">
                <a:solidFill>
                  <a:schemeClr val="tx2"/>
                </a:solidFill>
                <a:latin typeface="Segoe Pro"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92" dirty="0">
                <a:solidFill>
                  <a:srgbClr val="3F3F3F"/>
                </a:solidFill>
                <a:latin typeface="+mn-lt"/>
              </a:rPr>
              <a:t>Microsoft Project extends to provide business-critical capabilities</a:t>
            </a:r>
          </a:p>
        </p:txBody>
      </p:sp>
      <p:graphicFrame>
        <p:nvGraphicFramePr>
          <p:cNvPr id="3" name="Diagram 2"/>
          <p:cNvGraphicFramePr/>
          <p:nvPr>
            <p:extLst/>
          </p:nvPr>
        </p:nvGraphicFramePr>
        <p:xfrm>
          <a:off x="5088299" y="2327700"/>
          <a:ext cx="2180031" cy="17778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13440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Project Online</a:t>
            </a:r>
            <a:endParaRPr lang="en-US" dirty="0"/>
          </a:p>
        </p:txBody>
      </p:sp>
      <p:sp>
        <p:nvSpPr>
          <p:cNvPr id="3" name="Text Placeholder 2"/>
          <p:cNvSpPr>
            <a:spLocks noGrp="1"/>
          </p:cNvSpPr>
          <p:nvPr>
            <p:ph type="body" sz="quarter" idx="10"/>
          </p:nvPr>
        </p:nvSpPr>
        <p:spPr/>
        <p:txBody>
          <a:bodyPr/>
          <a:lstStyle/>
          <a:p>
            <a:r>
              <a:rPr lang="en-US" dirty="0" smtClean="0">
                <a:solidFill>
                  <a:schemeClr val="tx2"/>
                </a:solidFill>
              </a:rPr>
              <a:t>Demo</a:t>
            </a:r>
            <a:endParaRPr lang="en-US" dirty="0">
              <a:solidFill>
                <a:schemeClr val="tx2"/>
              </a:solidFill>
            </a:endParaRPr>
          </a:p>
        </p:txBody>
      </p:sp>
      <p:sp>
        <p:nvSpPr>
          <p:cNvPr id="4" name="Text Placeholder 3"/>
          <p:cNvSpPr>
            <a:spLocks noGrp="1"/>
          </p:cNvSpPr>
          <p:nvPr>
            <p:ph type="body" sz="quarter" idx="11"/>
          </p:nvPr>
        </p:nvSpPr>
        <p:spPr/>
        <p:txBody>
          <a:bodyPr/>
          <a:lstStyle/>
          <a:p>
            <a:r>
              <a:rPr lang="en-US" dirty="0" smtClean="0"/>
              <a:t>Microsoft’s ppm</a:t>
            </a:r>
            <a:endParaRPr lang="en-US" dirty="0"/>
          </a:p>
        </p:txBody>
      </p:sp>
    </p:spTree>
    <p:extLst>
      <p:ext uri="{BB962C8B-B14F-4D97-AF65-F5344CB8AC3E}">
        <p14:creationId xmlns:p14="http://schemas.microsoft.com/office/powerpoint/2010/main" val="2468378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471948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Project Online is a landmark </a:t>
            </a:r>
            <a:r>
              <a:rPr lang="en-US" dirty="0" smtClean="0"/>
              <a:t>release</a:t>
            </a:r>
            <a:endParaRPr lang="en-US" dirty="0"/>
          </a:p>
          <a:p>
            <a:r>
              <a:rPr lang="en-US" dirty="0" smtClean="0"/>
              <a:t>Signup </a:t>
            </a:r>
            <a:r>
              <a:rPr lang="en-US" dirty="0"/>
              <a:t>for Project </a:t>
            </a:r>
            <a:r>
              <a:rPr lang="en-US" dirty="0" smtClean="0"/>
              <a:t>Online today!</a:t>
            </a:r>
          </a:p>
          <a:p>
            <a:r>
              <a:rPr lang="en-US" dirty="0" smtClean="0"/>
              <a:t>Learn about Office 365</a:t>
            </a:r>
            <a:endParaRPr lang="en-US" dirty="0"/>
          </a:p>
        </p:txBody>
      </p:sp>
      <p:sp>
        <p:nvSpPr>
          <p:cNvPr id="5" name="Title 4"/>
          <p:cNvSpPr>
            <a:spLocks noGrp="1"/>
          </p:cNvSpPr>
          <p:nvPr>
            <p:ph type="title"/>
          </p:nvPr>
        </p:nvSpPr>
        <p:spPr/>
        <p:txBody>
          <a:bodyPr/>
          <a:lstStyle/>
          <a:p>
            <a:r>
              <a:rPr lang="en-US" dirty="0" smtClean="0"/>
              <a:t>Summary</a:t>
            </a:r>
            <a:endParaRPr lang="en-US" dirty="0"/>
          </a:p>
        </p:txBody>
      </p:sp>
      <p:sp>
        <p:nvSpPr>
          <p:cNvPr id="7" name="Rectangle 6"/>
          <p:cNvSpPr/>
          <p:nvPr/>
        </p:nvSpPr>
        <p:spPr>
          <a:xfrm>
            <a:off x="517965" y="3671644"/>
            <a:ext cx="9326123" cy="1938992"/>
          </a:xfrm>
          <a:prstGeom prst="rect">
            <a:avLst/>
          </a:prstGeom>
          <a:ln>
            <a:solidFill>
              <a:schemeClr val="accent1"/>
            </a:solidFill>
          </a:ln>
        </p:spPr>
        <p:txBody>
          <a:bodyPr wrap="square">
            <a:spAutoFit/>
          </a:bodyPr>
          <a:lstStyle/>
          <a:p>
            <a:pPr>
              <a:lnSpc>
                <a:spcPct val="100000"/>
              </a:lnSpc>
              <a:spcBef>
                <a:spcPts val="0"/>
              </a:spcBef>
              <a:buSzTx/>
            </a:pPr>
            <a:r>
              <a:rPr lang="en-US" sz="2000" b="1" spc="-70" dirty="0" smtClean="0">
                <a:gradFill>
                  <a:gsLst>
                    <a:gs pos="5417">
                      <a:schemeClr val="tx1"/>
                    </a:gs>
                    <a:gs pos="28000">
                      <a:schemeClr val="tx1"/>
                    </a:gs>
                  </a:gsLst>
                  <a:lin ang="5400000" scaled="0"/>
                </a:gradFill>
              </a:rPr>
              <a:t>Key Resources</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smtClean="0">
                <a:gradFill>
                  <a:gsLst>
                    <a:gs pos="5417">
                      <a:schemeClr val="tx1"/>
                    </a:gs>
                    <a:gs pos="28000">
                      <a:schemeClr val="tx1"/>
                    </a:gs>
                  </a:gsLst>
                  <a:lin ang="5400000" scaled="0"/>
                </a:gradFill>
              </a:rPr>
              <a:t>Product </a:t>
            </a:r>
            <a:r>
              <a:rPr lang="en-US" sz="2000" spc="-70" dirty="0">
                <a:gradFill>
                  <a:gsLst>
                    <a:gs pos="5417">
                      <a:schemeClr val="tx1"/>
                    </a:gs>
                    <a:gs pos="28000">
                      <a:schemeClr val="tx1"/>
                    </a:gs>
                  </a:gsLst>
                  <a:lin ang="5400000" scaled="0"/>
                </a:gradFill>
              </a:rPr>
              <a:t>	</a:t>
            </a:r>
            <a:r>
              <a:rPr lang="en-US" sz="2000" spc="-70" dirty="0">
                <a:gradFill>
                  <a:gsLst>
                    <a:gs pos="5417">
                      <a:schemeClr val="tx1"/>
                    </a:gs>
                    <a:gs pos="28000">
                      <a:schemeClr val="tx1"/>
                    </a:gs>
                  </a:gsLst>
                  <a:lin ang="5400000" scaled="0"/>
                </a:gradFill>
                <a:hlinkClick r:id="rId2"/>
              </a:rPr>
              <a:t>http://</a:t>
            </a:r>
            <a:r>
              <a:rPr lang="en-US" sz="2000" spc="-70" dirty="0" smtClean="0">
                <a:gradFill>
                  <a:gsLst>
                    <a:gs pos="5417">
                      <a:schemeClr val="tx1"/>
                    </a:gs>
                    <a:gs pos="28000">
                      <a:schemeClr val="tx1"/>
                    </a:gs>
                  </a:gsLst>
                  <a:lin ang="5400000" scaled="0"/>
                </a:gradFill>
                <a:hlinkClick r:id="rId2"/>
              </a:rPr>
              <a:t>www.microsoft.com/project</a:t>
            </a:r>
            <a:r>
              <a:rPr lang="en-US" sz="2000" spc="-70" dirty="0" smtClean="0">
                <a:gradFill>
                  <a:gsLst>
                    <a:gs pos="5417">
                      <a:schemeClr val="tx1"/>
                    </a:gs>
                    <a:gs pos="28000">
                      <a:schemeClr val="tx1"/>
                    </a:gs>
                  </a:gsLst>
                  <a:lin ang="5400000" scaled="0"/>
                </a:gradFill>
              </a:rPr>
              <a:t> </a:t>
            </a:r>
          </a:p>
          <a:p>
            <a:pPr marL="285750" indent="-285750">
              <a:buFont typeface="Arial" panose="020B0604020202020204" pitchFamily="34" charset="0"/>
              <a:buChar char="•"/>
            </a:pPr>
            <a:r>
              <a:rPr lang="en-US" sz="2000" spc="-70" dirty="0" smtClean="0">
                <a:gradFill>
                  <a:gsLst>
                    <a:gs pos="5417">
                      <a:schemeClr val="tx1"/>
                    </a:gs>
                    <a:gs pos="28000">
                      <a:schemeClr val="tx1"/>
                    </a:gs>
                  </a:gsLst>
                  <a:lin ang="5400000" scaled="0"/>
                </a:gradFill>
              </a:rPr>
              <a:t>Blog		</a:t>
            </a:r>
            <a:r>
              <a:rPr lang="en-US" sz="2000" spc="-71" dirty="0">
                <a:hlinkClick r:id="rId3"/>
              </a:rPr>
              <a:t>http://blogs.office.com/b/project/</a:t>
            </a:r>
            <a:r>
              <a:rPr lang="en-US" sz="2000" spc="-71" dirty="0"/>
              <a:t>  </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TechNet	</a:t>
            </a:r>
            <a:r>
              <a:rPr lang="en-US" sz="2000" spc="-70" dirty="0">
                <a:gradFill>
                  <a:gsLst>
                    <a:gs pos="5417">
                      <a:schemeClr val="tx1"/>
                    </a:gs>
                    <a:gs pos="28000">
                      <a:schemeClr val="tx1"/>
                    </a:gs>
                  </a:gsLst>
                  <a:lin ang="5400000" scaled="0"/>
                </a:gradFill>
                <a:hlinkClick r:id="rId4"/>
              </a:rPr>
              <a:t>http://technet.microsoft.com/en-us/projectserver/fp123546</a:t>
            </a:r>
            <a:r>
              <a:rPr lang="en-US" sz="2000" spc="-70" dirty="0">
                <a:gradFill>
                  <a:gsLst>
                    <a:gs pos="5417">
                      <a:schemeClr val="tx1"/>
                    </a:gs>
                    <a:gs pos="28000">
                      <a:schemeClr val="tx1"/>
                    </a:gs>
                  </a:gsLst>
                  <a:lin ang="5400000" scaled="0"/>
                </a:gradFill>
              </a:rPr>
              <a:t> </a:t>
            </a: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MSDN 	</a:t>
            </a:r>
            <a:r>
              <a:rPr lang="en-US" sz="2000" spc="-70" dirty="0">
                <a:gradFill>
                  <a:gsLst>
                    <a:gs pos="5417">
                      <a:schemeClr val="tx1"/>
                    </a:gs>
                    <a:gs pos="28000">
                      <a:schemeClr val="tx1"/>
                    </a:gs>
                  </a:gsLst>
                  <a:lin ang="5400000" scaled="0"/>
                </a:gradFill>
                <a:hlinkClick r:id="rId5"/>
              </a:rPr>
              <a:t>http://</a:t>
            </a:r>
            <a:r>
              <a:rPr lang="en-US" sz="2000" spc="-70" dirty="0" smtClean="0">
                <a:gradFill>
                  <a:gsLst>
                    <a:gs pos="5417">
                      <a:schemeClr val="tx1"/>
                    </a:gs>
                    <a:gs pos="28000">
                      <a:schemeClr val="tx1"/>
                    </a:gs>
                  </a:gsLst>
                  <a:lin ang="5400000" scaled="0"/>
                </a:gradFill>
                <a:hlinkClick r:id="rId5"/>
              </a:rPr>
              <a:t>msdn.microsoft.com/en-us/office/aa905469</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Forums	</a:t>
            </a:r>
            <a:r>
              <a:rPr lang="en-US" sz="2000" spc="-70" dirty="0">
                <a:gradFill>
                  <a:gsLst>
                    <a:gs pos="5417">
                      <a:schemeClr val="tx1"/>
                    </a:gs>
                    <a:gs pos="28000">
                      <a:schemeClr val="tx1"/>
                    </a:gs>
                  </a:gsLst>
                  <a:lin ang="5400000" scaled="0"/>
                </a:gradFill>
                <a:hlinkClick r:id="rId6"/>
              </a:rPr>
              <a:t>http://</a:t>
            </a:r>
            <a:r>
              <a:rPr lang="en-US" sz="2000" spc="-70" dirty="0" smtClean="0">
                <a:gradFill>
                  <a:gsLst>
                    <a:gs pos="5417">
                      <a:schemeClr val="tx1"/>
                    </a:gs>
                    <a:gs pos="28000">
                      <a:schemeClr val="tx1"/>
                    </a:gs>
                  </a:gsLst>
                  <a:lin ang="5400000" scaled="0"/>
                </a:gradFill>
                <a:hlinkClick r:id="rId6"/>
              </a:rPr>
              <a:t>social.technet.microsoft.com/Forums/en-US/category/project</a:t>
            </a:r>
            <a:r>
              <a:rPr lang="en-US" sz="2000" spc="-70" dirty="0" smtClean="0">
                <a:gradFill>
                  <a:gsLst>
                    <a:gs pos="5417">
                      <a:schemeClr val="tx1"/>
                    </a:gs>
                    <a:gs pos="28000">
                      <a:schemeClr val="tx1"/>
                    </a:gs>
                  </a:gsLst>
                  <a:lin ang="5400000" scaled="0"/>
                </a:gradFill>
              </a:rPr>
              <a:t>  </a:t>
            </a:r>
            <a:endParaRPr lang="en-US" sz="2000" spc="-70" dirty="0">
              <a:gradFill>
                <a:gsLst>
                  <a:gs pos="5417">
                    <a:schemeClr val="tx1"/>
                  </a:gs>
                  <a:gs pos="28000">
                    <a:schemeClr val="tx1"/>
                  </a:gs>
                </a:gsLst>
                <a:lin ang="5400000" scaled="0"/>
              </a:gradFill>
            </a:endParaRPr>
          </a:p>
        </p:txBody>
      </p:sp>
    </p:spTree>
    <p:extLst>
      <p:ext uri="{BB962C8B-B14F-4D97-AF65-F5344CB8AC3E}">
        <p14:creationId xmlns:p14="http://schemas.microsoft.com/office/powerpoint/2010/main" val="33956797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8710587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037807-DDCE-48AF-BF7A-A30BFFF7A490}"/>
</file>

<file path=customXml/itemProps2.xml><?xml version="1.0" encoding="utf-8"?>
<ds:datastoreItem xmlns:ds="http://schemas.openxmlformats.org/officeDocument/2006/customXml" ds:itemID="{FED50C7C-A90B-43DB-89D3-EF4CA1C67D9A}"/>
</file>

<file path=customXml/itemProps3.xml><?xml version="1.0" encoding="utf-8"?>
<ds:datastoreItem xmlns:ds="http://schemas.openxmlformats.org/officeDocument/2006/customXml" ds:itemID="{A467BE3D-544C-42E6-88B8-16803C2534EE}"/>
</file>

<file path=docProps/app.xml><?xml version="1.0" encoding="utf-8"?>
<Properties xmlns="http://schemas.openxmlformats.org/officeDocument/2006/extended-properties" xmlns:vt="http://schemas.openxmlformats.org/officeDocument/2006/docPropsVTypes">
  <Template>Office365 Template 2012 - White Background</Template>
  <TotalTime>0</TotalTime>
  <Words>688</Words>
  <Application>Microsoft Office PowerPoint</Application>
  <PresentationFormat>Custom</PresentationFormat>
  <Paragraphs>83</Paragraphs>
  <Slides>9</Slides>
  <Notes>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vt:i4>
      </vt:variant>
    </vt:vector>
  </HeadingPairs>
  <TitlesOfParts>
    <vt:vector size="21" baseType="lpstr">
      <vt:lpstr>Segoe UI Light</vt:lpstr>
      <vt:lpstr>Segoe UI</vt:lpstr>
      <vt:lpstr>Arial</vt:lpstr>
      <vt:lpstr>Consolas</vt:lpstr>
      <vt:lpstr>Segoe Pro</vt:lpstr>
      <vt:lpstr>Wingdings</vt:lpstr>
      <vt:lpstr>Calibri</vt:lpstr>
      <vt:lpstr>Segoe Pro Light</vt:lpstr>
      <vt:lpstr>Project Template 2012 - White Background</vt:lpstr>
      <vt:lpstr>Project Template 2012 - Colored Accent Slides</vt:lpstr>
      <vt:lpstr>1_Project Template 2012 - Colored Accent Slides</vt:lpstr>
      <vt:lpstr>Metro Template Light 16x9</vt:lpstr>
      <vt:lpstr>What’s new with Microsoft’s project portfolio management</vt:lpstr>
      <vt:lpstr>Business challenges </vt:lpstr>
      <vt:lpstr>Introducing | The New Project</vt:lpstr>
      <vt:lpstr>Microsoft’s project portfolio management</vt:lpstr>
      <vt:lpstr>Going Beyond IT</vt:lpstr>
      <vt:lpstr>PowerPoint Presentation</vt:lpstr>
      <vt:lpstr>Summary</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2012-12-17T22:17:08Z</dcterms:created>
  <dcterms:modified xsi:type="dcterms:W3CDTF">2012-12-17T22:18:22Z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