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2.xml" ContentType="application/vnd.openxmlformats-officedocument.theme+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theme/theme3.xml" ContentType="application/vnd.openxmlformats-officedocument.theme+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1.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082" r:id="rId4"/>
    <p:sldMasterId id="2147484046" r:id="rId5"/>
    <p:sldMasterId id="2147484153" r:id="rId6"/>
    <p:sldMasterId id="2147484172" r:id="rId7"/>
  </p:sldMasterIdLst>
  <p:notesMasterIdLst>
    <p:notesMasterId r:id="rId40"/>
  </p:notesMasterIdLst>
  <p:handoutMasterIdLst>
    <p:handoutMasterId r:id="rId41"/>
  </p:handoutMasterIdLst>
  <p:sldIdLst>
    <p:sldId id="870" r:id="rId8"/>
    <p:sldId id="871" r:id="rId9"/>
    <p:sldId id="872" r:id="rId10"/>
    <p:sldId id="914" r:id="rId11"/>
    <p:sldId id="913" r:id="rId12"/>
    <p:sldId id="896" r:id="rId13"/>
    <p:sldId id="875" r:id="rId14"/>
    <p:sldId id="915" r:id="rId15"/>
    <p:sldId id="878" r:id="rId16"/>
    <p:sldId id="903" r:id="rId17"/>
    <p:sldId id="879" r:id="rId18"/>
    <p:sldId id="880" r:id="rId19"/>
    <p:sldId id="881" r:id="rId20"/>
    <p:sldId id="883" r:id="rId21"/>
    <p:sldId id="885" r:id="rId22"/>
    <p:sldId id="919" r:id="rId23"/>
    <p:sldId id="887" r:id="rId24"/>
    <p:sldId id="900" r:id="rId25"/>
    <p:sldId id="911" r:id="rId26"/>
    <p:sldId id="907" r:id="rId27"/>
    <p:sldId id="909" r:id="rId28"/>
    <p:sldId id="894" r:id="rId29"/>
    <p:sldId id="889" r:id="rId30"/>
    <p:sldId id="916" r:id="rId31"/>
    <p:sldId id="891" r:id="rId32"/>
    <p:sldId id="892" r:id="rId33"/>
    <p:sldId id="893" r:id="rId34"/>
    <p:sldId id="910" r:id="rId35"/>
    <p:sldId id="920" r:id="rId36"/>
    <p:sldId id="906" r:id="rId37"/>
    <p:sldId id="895" r:id="rId38"/>
    <p:sldId id="902" r:id="rId39"/>
  </p:sldIdLst>
  <p:sldSz cx="12161838" cy="6858000"/>
  <p:notesSz cx="6858000" cy="9144000"/>
  <p:defaultTextStyle>
    <a:defPPr>
      <a:defRPr lang="en-US"/>
    </a:defPPr>
    <a:lvl1pPr marL="0" algn="l" defTabSz="913022" rtl="0" eaLnBrk="1" latinLnBrk="0" hangingPunct="1">
      <a:defRPr sz="1900" kern="1200">
        <a:solidFill>
          <a:schemeClr val="tx1"/>
        </a:solidFill>
        <a:latin typeface="+mn-lt"/>
        <a:ea typeface="+mn-ea"/>
        <a:cs typeface="+mn-cs"/>
      </a:defRPr>
    </a:lvl1pPr>
    <a:lvl2pPr marL="456511" algn="l" defTabSz="913022" rtl="0" eaLnBrk="1" latinLnBrk="0" hangingPunct="1">
      <a:defRPr sz="1900" kern="1200">
        <a:solidFill>
          <a:schemeClr val="tx1"/>
        </a:solidFill>
        <a:latin typeface="+mn-lt"/>
        <a:ea typeface="+mn-ea"/>
        <a:cs typeface="+mn-cs"/>
      </a:defRPr>
    </a:lvl2pPr>
    <a:lvl3pPr marL="913022" algn="l" defTabSz="913022" rtl="0" eaLnBrk="1" latinLnBrk="0" hangingPunct="1">
      <a:defRPr sz="1900" kern="1200">
        <a:solidFill>
          <a:schemeClr val="tx1"/>
        </a:solidFill>
        <a:latin typeface="+mn-lt"/>
        <a:ea typeface="+mn-ea"/>
        <a:cs typeface="+mn-cs"/>
      </a:defRPr>
    </a:lvl3pPr>
    <a:lvl4pPr marL="1369533" algn="l" defTabSz="913022" rtl="0" eaLnBrk="1" latinLnBrk="0" hangingPunct="1">
      <a:defRPr sz="1900" kern="1200">
        <a:solidFill>
          <a:schemeClr val="tx1"/>
        </a:solidFill>
        <a:latin typeface="+mn-lt"/>
        <a:ea typeface="+mn-ea"/>
        <a:cs typeface="+mn-cs"/>
      </a:defRPr>
    </a:lvl4pPr>
    <a:lvl5pPr marL="1826044" algn="l" defTabSz="913022" rtl="0" eaLnBrk="1" latinLnBrk="0" hangingPunct="1">
      <a:defRPr sz="1900" kern="1200">
        <a:solidFill>
          <a:schemeClr val="tx1"/>
        </a:solidFill>
        <a:latin typeface="+mn-lt"/>
        <a:ea typeface="+mn-ea"/>
        <a:cs typeface="+mn-cs"/>
      </a:defRPr>
    </a:lvl5pPr>
    <a:lvl6pPr marL="2282555" algn="l" defTabSz="913022" rtl="0" eaLnBrk="1" latinLnBrk="0" hangingPunct="1">
      <a:defRPr sz="1900" kern="1200">
        <a:solidFill>
          <a:schemeClr val="tx1"/>
        </a:solidFill>
        <a:latin typeface="+mn-lt"/>
        <a:ea typeface="+mn-ea"/>
        <a:cs typeface="+mn-cs"/>
      </a:defRPr>
    </a:lvl6pPr>
    <a:lvl7pPr marL="2739066" algn="l" defTabSz="913022" rtl="0" eaLnBrk="1" latinLnBrk="0" hangingPunct="1">
      <a:defRPr sz="1900" kern="1200">
        <a:solidFill>
          <a:schemeClr val="tx1"/>
        </a:solidFill>
        <a:latin typeface="+mn-lt"/>
        <a:ea typeface="+mn-ea"/>
        <a:cs typeface="+mn-cs"/>
      </a:defRPr>
    </a:lvl7pPr>
    <a:lvl8pPr marL="3195578" algn="l" defTabSz="913022" rtl="0" eaLnBrk="1" latinLnBrk="0" hangingPunct="1">
      <a:defRPr sz="1900" kern="1200">
        <a:solidFill>
          <a:schemeClr val="tx1"/>
        </a:solidFill>
        <a:latin typeface="+mn-lt"/>
        <a:ea typeface="+mn-ea"/>
        <a:cs typeface="+mn-cs"/>
      </a:defRPr>
    </a:lvl8pPr>
    <a:lvl9pPr marL="3652089" algn="l" defTabSz="913022" rtl="0" eaLnBrk="1" latinLnBrk="0" hangingPunct="1">
      <a:defRPr sz="19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8C6DC47-66F3-47AB-BE68-694ACA261453}">
          <p14:sldIdLst>
            <p14:sldId id="870"/>
            <p14:sldId id="871"/>
          </p14:sldIdLst>
        </p14:section>
        <p14:section name="Office 365 Today" id="{85097D49-D3FD-424F-87E5-C0FE01C74317}">
          <p14:sldIdLst>
            <p14:sldId id="872"/>
            <p14:sldId id="914"/>
            <p14:sldId id="913"/>
            <p14:sldId id="896"/>
          </p14:sldIdLst>
        </p14:section>
        <p14:section name="Project Online" id="{25673EBD-8782-4714-A9C0-B9D3E1319823}">
          <p14:sldIdLst>
            <p14:sldId id="875"/>
            <p14:sldId id="915"/>
            <p14:sldId id="878"/>
            <p14:sldId id="903"/>
          </p14:sldIdLst>
        </p14:section>
        <p14:section name="Getting Started" id="{26FFDCEE-F941-4920-B64F-AF114CD98F40}">
          <p14:sldIdLst>
            <p14:sldId id="879"/>
            <p14:sldId id="880"/>
            <p14:sldId id="881"/>
            <p14:sldId id="883"/>
            <p14:sldId id="885"/>
            <p14:sldId id="919"/>
            <p14:sldId id="887"/>
            <p14:sldId id="900"/>
          </p14:sldIdLst>
        </p14:section>
        <p14:section name="SaaS &amp; IaaS" id="{605D308B-BBBE-420D-9FC9-C0BEA8A8BD37}">
          <p14:sldIdLst>
            <p14:sldId id="911"/>
            <p14:sldId id="907"/>
            <p14:sldId id="909"/>
            <p14:sldId id="894"/>
          </p14:sldIdLst>
        </p14:section>
        <p14:section name="FAQ" id="{A8952530-EED3-4179-B16B-5B84A91E5430}">
          <p14:sldIdLst>
            <p14:sldId id="889"/>
            <p14:sldId id="916"/>
            <p14:sldId id="891"/>
            <p14:sldId id="892"/>
            <p14:sldId id="893"/>
            <p14:sldId id="910"/>
          </p14:sldIdLst>
        </p14:section>
        <p14:section name="Summary" id="{422B3A92-FA0C-42D0-B96D-35B1DAAC5BC9}">
          <p14:sldIdLst>
            <p14:sldId id="920"/>
            <p14:sldId id="906"/>
            <p14:sldId id="895"/>
            <p14:sldId id="902"/>
          </p14:sldIdLst>
        </p14:section>
      </p14:sectionLst>
    </p:ext>
    <p:ext uri="{EFAFB233-063F-42B5-8137-9DF3F51BA10A}">
      <p15:sldGuideLst xmlns:p15="http://schemas.microsoft.com/office/powerpoint/2012/main">
        <p15:guide id="1" orient="horz" pos="143">
          <p15:clr>
            <a:srgbClr val="A4A3A4"/>
          </p15:clr>
        </p15:guide>
        <p15:guide id="2" orient="horz" pos="4176">
          <p15:clr>
            <a:srgbClr val="A4A3A4"/>
          </p15:clr>
        </p15:guide>
        <p15:guide id="3" orient="horz" pos="912">
          <p15:clr>
            <a:srgbClr val="A4A3A4"/>
          </p15:clr>
        </p15:guide>
        <p15:guide id="4" orient="horz" pos="1197">
          <p15:clr>
            <a:srgbClr val="A4A3A4"/>
          </p15:clr>
        </p15:guide>
        <p15:guide id="5" orient="horz" pos="1957">
          <p15:clr>
            <a:srgbClr val="A4A3A4"/>
          </p15:clr>
        </p15:guide>
        <p15:guide id="6" orient="horz" pos="2723">
          <p15:clr>
            <a:srgbClr val="A4A3A4"/>
          </p15:clr>
        </p15:guide>
        <p15:guide id="7" orient="horz" pos="2159">
          <p15:clr>
            <a:srgbClr val="A4A3A4"/>
          </p15:clr>
        </p15:guide>
        <p15:guide id="8" orient="horz" pos="3863">
          <p15:clr>
            <a:srgbClr val="A4A3A4"/>
          </p15:clr>
        </p15:guide>
        <p15:guide id="9" orient="horz" pos="3567">
          <p15:clr>
            <a:srgbClr val="A4A3A4"/>
          </p15:clr>
        </p15:guide>
        <p15:guide id="10" pos="128">
          <p15:clr>
            <a:srgbClr val="A4A3A4"/>
          </p15:clr>
        </p15:guide>
        <p15:guide id="11" pos="1764">
          <p15:clr>
            <a:srgbClr val="A4A3A4"/>
          </p15:clr>
        </p15:guide>
        <p15:guide id="12" pos="7537">
          <p15:clr>
            <a:srgbClr val="A4A3A4"/>
          </p15:clr>
        </p15:guide>
        <p15:guide id="13" pos="327">
          <p15:clr>
            <a:srgbClr val="A4A3A4"/>
          </p15:clr>
        </p15:guide>
        <p15:guide id="14" pos="7336">
          <p15:clr>
            <a:srgbClr val="A4A3A4"/>
          </p15:clr>
        </p15:guide>
        <p15:guide id="15" pos="612">
          <p15:clr>
            <a:srgbClr val="A4A3A4"/>
          </p15:clr>
        </p15:guide>
        <p15:guide id="16" pos="7047">
          <p15:clr>
            <a:srgbClr val="A4A3A4"/>
          </p15:clr>
        </p15:guide>
        <p15:guide id="17" pos="3828">
          <p15:clr>
            <a:srgbClr val="A4A3A4"/>
          </p15:clr>
        </p15:guide>
        <p15:guide id="18" pos="2211">
          <p15:clr>
            <a:srgbClr val="A4A3A4"/>
          </p15:clr>
        </p15:guide>
        <p15:guide id="19" pos="3763">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97A7D"/>
    <a:srgbClr val="D2D2D2"/>
    <a:srgbClr val="009E49"/>
    <a:srgbClr val="505050"/>
    <a:srgbClr val="EB3C00"/>
    <a:srgbClr val="007233"/>
    <a:srgbClr val="55D455"/>
    <a:srgbClr val="B4009E"/>
    <a:srgbClr val="969696"/>
    <a:srgbClr val="4668C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500" autoAdjust="0"/>
    <p:restoredTop sz="91516" autoAdjust="0"/>
  </p:normalViewPr>
  <p:slideViewPr>
    <p:cSldViewPr snapToGrid="0">
      <p:cViewPr varScale="1">
        <p:scale>
          <a:sx n="64" d="100"/>
          <a:sy n="64" d="100"/>
        </p:scale>
        <p:origin x="804" y="60"/>
      </p:cViewPr>
      <p:guideLst>
        <p:guide orient="horz" pos="143"/>
        <p:guide orient="horz" pos="4176"/>
        <p:guide orient="horz" pos="912"/>
        <p:guide orient="horz" pos="1197"/>
        <p:guide orient="horz" pos="1957"/>
        <p:guide orient="horz" pos="2723"/>
        <p:guide orient="horz" pos="2159"/>
        <p:guide orient="horz" pos="3863"/>
        <p:guide orient="horz" pos="3567"/>
        <p:guide pos="128"/>
        <p:guide pos="1764"/>
        <p:guide pos="7537"/>
        <p:guide pos="327"/>
        <p:guide pos="7336"/>
        <p:guide pos="612"/>
        <p:guide pos="7047"/>
        <p:guide pos="3828"/>
        <p:guide pos="2211"/>
        <p:guide pos="3763"/>
      </p:guideLst>
    </p:cSldViewPr>
  </p:slideViewPr>
  <p:notesTextViewPr>
    <p:cViewPr>
      <p:scale>
        <a:sx n="100" d="100"/>
        <a:sy n="100" d="100"/>
      </p:scale>
      <p:origin x="0" y="0"/>
    </p:cViewPr>
  </p:notesTextViewPr>
  <p:sorterViewPr>
    <p:cViewPr>
      <p:scale>
        <a:sx n="70" d="100"/>
        <a:sy n="70" d="100"/>
      </p:scale>
      <p:origin x="0" y="-6060"/>
    </p:cViewPr>
  </p:sorterViewPr>
  <p:notesViewPr>
    <p:cSldViewPr snapToGrid="0" showGuides="1">
      <p:cViewPr varScale="1">
        <p:scale>
          <a:sx n="58" d="100"/>
          <a:sy n="58" d="100"/>
        </p:scale>
        <p:origin x="-1690" y="-77"/>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9" Type="http://schemas.openxmlformats.org/officeDocument/2006/relationships/slide" Target="slides/slide32.xml"/><Relationship Id="rId3" Type="http://schemas.openxmlformats.org/officeDocument/2006/relationships/customXml" Target="../customXml/item3.xml"/><Relationship Id="rId21" Type="http://schemas.openxmlformats.org/officeDocument/2006/relationships/slide" Target="slides/slide14.xml"/><Relationship Id="rId34" Type="http://schemas.openxmlformats.org/officeDocument/2006/relationships/slide" Target="slides/slide27.xml"/><Relationship Id="rId42" Type="http://schemas.openxmlformats.org/officeDocument/2006/relationships/commentAuthors" Target="commentAuthors.xml"/><Relationship Id="rId7" Type="http://schemas.openxmlformats.org/officeDocument/2006/relationships/slideMaster" Target="slideMasters/slideMaster4.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slide" Target="slides/slide31.xml"/><Relationship Id="rId46"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slide" Target="slides/slide22.xml"/><Relationship Id="rId41"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slide" Target="slides/slide30.xml"/><Relationship Id="rId40" Type="http://schemas.openxmlformats.org/officeDocument/2006/relationships/notesMaster" Target="notesMasters/notesMaster1.xml"/><Relationship Id="rId45"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slide" Target="slides/slide29.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slide" Target="slides/slide24.xml"/><Relationship Id="rId44"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 Id="rId43"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a:t>Microsoft </a:t>
            </a:r>
            <a:r>
              <a:rPr lang="en-US" dirty="0" err="1"/>
              <a:t>Lync</a:t>
            </a:r>
            <a:endParaRPr lang="en-US" dirty="0"/>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E219B1A-AE41-483B-A766-69B9363DDA6A}" type="datetimeFigureOut">
              <a:rPr lang="en-US" smtClean="0"/>
              <a:t>26-May-17</a:t>
            </a:fld>
            <a:endParaRPr lang="en-US"/>
          </a:p>
        </p:txBody>
      </p:sp>
      <p:sp>
        <p:nvSpPr>
          <p:cNvPr id="8" name="Footer Placeholder 7"/>
          <p:cNvSpPr>
            <a:spLocks noGrp="1"/>
          </p:cNvSpPr>
          <p:nvPr>
            <p:ph type="ftr" sz="quarter" idx="2"/>
          </p:nvPr>
        </p:nvSpPr>
        <p:spPr>
          <a:xfrm>
            <a:off x="0" y="8685212"/>
            <a:ext cx="5795010" cy="366191"/>
          </a:xfrm>
          <a:prstGeom prst="rect">
            <a:avLst/>
          </a:prstGeom>
        </p:spPr>
        <p:txBody>
          <a:bodyPr vert="horz" lIns="0" tIns="45720" rIns="91440" bIns="45720" rtlCol="0" anchor="b"/>
          <a:lstStyle>
            <a:lvl1pPr algn="l">
              <a:defRPr sz="1200"/>
            </a:lvl1p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t>‹#›</a:t>
            </a:fld>
            <a:endParaRPr lang="en-US"/>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Slide Image Placeholder 8"/>
          <p:cNvSpPr>
            <a:spLocks noGrp="1" noRot="1" noChangeAspect="1"/>
          </p:cNvSpPr>
          <p:nvPr>
            <p:ph type="sldImg" idx="2"/>
          </p:nvPr>
        </p:nvSpPr>
        <p:spPr>
          <a:xfrm>
            <a:off x="388938" y="685800"/>
            <a:ext cx="6080125" cy="3429000"/>
          </a:xfrm>
          <a:prstGeom prst="rect">
            <a:avLst/>
          </a:prstGeom>
          <a:noFill/>
          <a:ln w="12700">
            <a:solidFill>
              <a:prstClr val="black"/>
            </a:solidFill>
          </a:ln>
        </p:spPr>
        <p:txBody>
          <a:bodyPr vert="horz" lIns="91440" tIns="45720" rIns="91440" bIns="45720" rtlCol="0" anchor="ctr"/>
          <a:lstStyle/>
          <a:p>
            <a:endParaRPr lang="en-US"/>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51B1278-D92B-4AF3-A9C1-71DD298190CE}" type="datetimeFigureOut">
              <a:rPr lang="en-US" smtClean="0"/>
              <a:t>26-May-17</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vl1pPr>
          </a:lstStyle>
          <a:p>
            <a:fld id="{B4008EB6-D09E-4580-8CD6-DDB14511944F}" type="slidenum">
              <a:rPr lang="en-US" smtClean="0"/>
              <a:t>‹#›</a:t>
            </a:fld>
            <a:endParaRPr lang="en-US" dirty="0"/>
          </a:p>
        </p:txBody>
      </p:sp>
      <p:sp>
        <p:nvSpPr>
          <p:cNvPr id="14"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a:t>Microsoft </a:t>
            </a:r>
            <a:r>
              <a:rPr lang="en-US" dirty="0" err="1"/>
              <a:t>Lync</a:t>
            </a:r>
            <a:endParaRPr lang="en-US" dirty="0"/>
          </a:p>
        </p:txBody>
      </p:sp>
      <p:sp>
        <p:nvSpPr>
          <p:cNvPr id="15" name="Footer Placeholder 7"/>
          <p:cNvSpPr>
            <a:spLocks noGrp="1"/>
          </p:cNvSpPr>
          <p:nvPr>
            <p:ph type="ftr" sz="quarter" idx="4"/>
          </p:nvPr>
        </p:nvSpPr>
        <p:spPr>
          <a:xfrm>
            <a:off x="0" y="8685212"/>
            <a:ext cx="5795010" cy="366191"/>
          </a:xfrm>
          <a:prstGeom prst="rect">
            <a:avLst/>
          </a:prstGeom>
        </p:spPr>
        <p:txBody>
          <a:bodyPr vert="horz" lIns="0" tIns="45720" rIns="91440" bIns="45720" rtlCol="0" anchor="b"/>
          <a:lstStyle>
            <a:lvl1pPr algn="l">
              <a:defRPr sz="1200"/>
            </a:lvl1p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3022" rtl="0" eaLnBrk="1" latinLnBrk="0" hangingPunct="1">
      <a:lnSpc>
        <a:spcPct val="90000"/>
      </a:lnSpc>
      <a:spcAft>
        <a:spcPts val="333"/>
      </a:spcAft>
      <a:defRPr sz="900" kern="1200">
        <a:solidFill>
          <a:schemeClr val="tx1"/>
        </a:solidFill>
        <a:latin typeface="Segoe UI Light" pitchFamily="34" charset="0"/>
        <a:ea typeface="+mn-ea"/>
        <a:cs typeface="+mn-cs"/>
      </a:defRPr>
    </a:lvl1pPr>
    <a:lvl2pPr marL="212669" indent="-105673" algn="l" defTabSz="913022"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2pPr>
    <a:lvl3pPr marL="327588" indent="-114921" algn="l" defTabSz="913022"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3pPr>
    <a:lvl4pPr marL="482138" indent="-146622" algn="l" defTabSz="913022"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4pPr>
    <a:lvl5pPr marL="614230" indent="-114921" algn="l" defTabSz="913022"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5pPr>
    <a:lvl6pPr marL="2282555" algn="l" defTabSz="913022" rtl="0" eaLnBrk="1" latinLnBrk="0" hangingPunct="1">
      <a:defRPr sz="1200" kern="1200">
        <a:solidFill>
          <a:schemeClr val="tx1"/>
        </a:solidFill>
        <a:latin typeface="+mn-lt"/>
        <a:ea typeface="+mn-ea"/>
        <a:cs typeface="+mn-cs"/>
      </a:defRPr>
    </a:lvl6pPr>
    <a:lvl7pPr marL="2739066" algn="l" defTabSz="913022" rtl="0" eaLnBrk="1" latinLnBrk="0" hangingPunct="1">
      <a:defRPr sz="1200" kern="1200">
        <a:solidFill>
          <a:schemeClr val="tx1"/>
        </a:solidFill>
        <a:latin typeface="+mn-lt"/>
        <a:ea typeface="+mn-ea"/>
        <a:cs typeface="+mn-cs"/>
      </a:defRPr>
    </a:lvl7pPr>
    <a:lvl8pPr marL="3195578" algn="l" defTabSz="913022" rtl="0" eaLnBrk="1" latinLnBrk="0" hangingPunct="1">
      <a:defRPr sz="1200" kern="1200">
        <a:solidFill>
          <a:schemeClr val="tx1"/>
        </a:solidFill>
        <a:latin typeface="+mn-lt"/>
        <a:ea typeface="+mn-ea"/>
        <a:cs typeface="+mn-cs"/>
      </a:defRPr>
    </a:lvl8pPr>
    <a:lvl9pPr marL="3652089" algn="l" defTabSz="91302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8938" y="685800"/>
            <a:ext cx="6080125" cy="3429000"/>
          </a:xfrm>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23009422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9264579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8B263312-38AA-4E1E-B2B5-0F8F122B24FE}" type="slidenum">
              <a:rPr lang="en-US" smtClean="0"/>
              <a:pPr/>
              <a:t>21</a:t>
            </a:fld>
            <a:endParaRPr lang="en-US" dirty="0"/>
          </a:p>
        </p:txBody>
      </p:sp>
    </p:spTree>
    <p:extLst>
      <p:ext uri="{BB962C8B-B14F-4D97-AF65-F5344CB8AC3E}">
        <p14:creationId xmlns:p14="http://schemas.microsoft.com/office/powerpoint/2010/main" val="40156307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507548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32742" rtl="0" eaLnBrk="1" fontAlgn="auto" latinLnBrk="0" hangingPunct="1">
              <a:lnSpc>
                <a:spcPct val="90000"/>
              </a:lnSpc>
              <a:spcBef>
                <a:spcPts val="0"/>
              </a:spcBef>
              <a:spcAft>
                <a:spcPts val="340"/>
              </a:spcAft>
              <a:buClrTx/>
              <a:buSzTx/>
              <a:buFontTx/>
              <a:buNone/>
              <a:tabLst/>
              <a:defRPr/>
            </a:pPr>
            <a:endParaRPr lang="en-US" dirty="0"/>
          </a:p>
        </p:txBody>
      </p:sp>
      <p:sp>
        <p:nvSpPr>
          <p:cNvPr id="4" name="Header Placeholder 3"/>
          <p:cNvSpPr>
            <a:spLocks noGrp="1"/>
          </p:cNvSpPr>
          <p:nvPr>
            <p:ph type="hdr" sz="quarter" idx="10"/>
          </p:nvPr>
        </p:nvSpPr>
        <p:spPr/>
        <p:txBody>
          <a:bodyPr/>
          <a:lstStyle/>
          <a:p>
            <a:r>
              <a:rPr lang="en-US">
                <a:solidFill>
                  <a:prstClr val="black"/>
                </a:solidFill>
              </a:rPr>
              <a:t>SPC2012 - Business</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5919AB8B-1020-4868-B183-7AB7D1BF0D52}" type="datetime1">
              <a:rPr lang="en-US" smtClean="0">
                <a:solidFill>
                  <a:prstClr val="black"/>
                </a:solidFill>
              </a:rPr>
              <a:pPr/>
              <a:t>26-May-17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24</a:t>
            </a:fld>
            <a:endParaRPr lang="en-US" dirty="0">
              <a:solidFill>
                <a:prstClr val="black"/>
              </a:solidFill>
            </a:endParaRPr>
          </a:p>
        </p:txBody>
      </p:sp>
    </p:spTree>
    <p:extLst>
      <p:ext uri="{BB962C8B-B14F-4D97-AF65-F5344CB8AC3E}">
        <p14:creationId xmlns:p14="http://schemas.microsoft.com/office/powerpoint/2010/main" val="20449651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8938" y="685800"/>
            <a:ext cx="6080125" cy="3429000"/>
          </a:xfrm>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1331B57-0BE5-4F82-AA58-76F53EFF3ADA}" type="datetime8">
              <a:rPr lang="en-US" smtClean="0">
                <a:solidFill>
                  <a:prstClr val="black"/>
                </a:solidFill>
              </a:rPr>
              <a:pPr/>
              <a:t>26-May-17 12:02 PM</a:t>
            </a:fld>
            <a:endParaRPr lang="en-US">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32</a:t>
            </a:fld>
            <a:endParaRPr lang="en-US" dirty="0">
              <a:solidFill>
                <a:prstClr val="black"/>
              </a:solidFill>
            </a:endParaRPr>
          </a:p>
        </p:txBody>
      </p:sp>
      <p:sp>
        <p:nvSpPr>
          <p:cNvPr id="8" name="Footer Placeholder 3"/>
          <p:cNvSpPr>
            <a:spLocks noGrp="1"/>
          </p:cNvSpPr>
          <p:nvPr>
            <p:ph type="ftr" sz="quarter" idx="4"/>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a:solidFill>
                  <a:srgbClr val="000000"/>
                </a:solidFill>
                <a:latin typeface="Segoe UI" pitchFamily="34" charset="0"/>
              </a:rPr>
              <a:t>© 2010 Microsoft Corporation. All rights reserved. Microsoft, Windows, Windows Vista and other product names are or may be registered trademarks and/or trademarks in the U.S. and/or other countries.</a:t>
            </a:r>
          </a:p>
          <a:p>
            <a:r>
              <a:rPr lang="en-US" sz="500" dirty="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a:solidFill>
                  <a:srgbClr val="000000"/>
                </a:solidFill>
                <a:latin typeface="Segoe UI" pitchFamily="34" charset="0"/>
              </a:rPr>
            </a:br>
            <a:r>
              <a:rPr lang="en-US" sz="500" dirty="0">
                <a:solidFill>
                  <a:srgbClr val="000000"/>
                </a:solidFill>
                <a:latin typeface="Segoe UI" pitchFamily="34" charset="0"/>
              </a:rPr>
              <a:t>MICROSOFT MAKES NO WARRANTIES, EXPRESS, IMPLIED OR STATUTORY, AS TO THE INFORMATION IN THIS PRESENTATION.</a:t>
            </a:r>
          </a:p>
        </p:txBody>
      </p:sp>
    </p:spTree>
    <p:extLst>
      <p:ext uri="{BB962C8B-B14F-4D97-AF65-F5344CB8AC3E}">
        <p14:creationId xmlns:p14="http://schemas.microsoft.com/office/powerpoint/2010/main" val="28837672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8938" y="685800"/>
            <a:ext cx="6080125" cy="3429000"/>
          </a:xfrm>
        </p:spPr>
      </p:sp>
      <p:sp>
        <p:nvSpPr>
          <p:cNvPr id="3" name="Notes Placeholder 2"/>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37264112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5924938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1BE972D3-2822-49F5-BB7A-261189D8ACD5}" type="datetime1">
              <a:rPr lang="en-US" smtClean="0">
                <a:solidFill>
                  <a:prstClr val="black"/>
                </a:solidFill>
              </a:rPr>
              <a:pPr/>
              <a:t>26-May-17</a:t>
            </a:fld>
            <a:endParaRPr lang="en-US">
              <a:solidFill>
                <a:prstClr val="black"/>
              </a:solidFill>
            </a:endParaRPr>
          </a:p>
        </p:txBody>
      </p:sp>
      <p:sp>
        <p:nvSpPr>
          <p:cNvPr id="5" name="Slide Number Placeholder 4"/>
          <p:cNvSpPr>
            <a:spLocks noGrp="1"/>
          </p:cNvSpPr>
          <p:nvPr>
            <p:ph type="sldNum" sz="quarter" idx="11"/>
          </p:nvPr>
        </p:nvSpPr>
        <p:spPr/>
        <p:txBody>
          <a:bodyPr/>
          <a:lstStyle/>
          <a:p>
            <a:fld id="{B4008EB6-D09E-4580-8CD6-DDB14511944F}" type="slidenum">
              <a:rPr lang="en-US" smtClean="0">
                <a:solidFill>
                  <a:prstClr val="black"/>
                </a:solidFill>
              </a:rPr>
              <a:pPr/>
              <a:t>4</a:t>
            </a:fld>
            <a:endParaRPr lang="en-US" dirty="0">
              <a:solidFill>
                <a:prstClr val="black"/>
              </a:solidFill>
            </a:endParaRPr>
          </a:p>
        </p:txBody>
      </p:sp>
      <p:sp>
        <p:nvSpPr>
          <p:cNvPr id="6" name="Header Placeholder 5"/>
          <p:cNvSpPr>
            <a:spLocks noGrp="1"/>
          </p:cNvSpPr>
          <p:nvPr>
            <p:ph type="hdr" sz="quarter" idx="12"/>
          </p:nvPr>
        </p:nvSpPr>
        <p:spPr/>
        <p:txBody>
          <a:bodyPr/>
          <a:lstStyle/>
          <a:p>
            <a:r>
              <a:rPr lang="en-US">
                <a:solidFill>
                  <a:prstClr val="black"/>
                </a:solidFill>
              </a:rPr>
              <a:t>Microsoft Office</a:t>
            </a:r>
            <a:endParaRPr lang="en-US" dirty="0">
              <a:solidFill>
                <a:prstClr val="black"/>
              </a:solidFill>
            </a:endParaRPr>
          </a:p>
        </p:txBody>
      </p:sp>
      <p:sp>
        <p:nvSpPr>
          <p:cNvPr id="7" name="Footer Placeholder 6"/>
          <p:cNvSpPr>
            <a:spLocks noGrp="1"/>
          </p:cNvSpPr>
          <p:nvPr>
            <p:ph type="ftr" sz="quarter" idx="13"/>
          </p:nvPr>
        </p:nvSpPr>
        <p:spPr/>
        <p:txBody>
          <a:bodyPr/>
          <a:lstStyle/>
          <a:p>
            <a:pPr marL="236179" defTabSz="931467" eaLnBrk="0" hangingPunct="0"/>
            <a:r>
              <a:rPr lang="en-US" sz="5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6179" defTabSz="931467" eaLnBrk="0" hangingPunct="0"/>
            <a:r>
              <a:rPr lang="en-US" sz="5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1580878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8938" y="685800"/>
            <a:ext cx="60801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a:xfrm>
            <a:off x="5909309" y="8685213"/>
            <a:ext cx="947103" cy="457200"/>
          </a:xfrm>
          <a:prstGeom prst="rect">
            <a:avLst/>
          </a:prstGeom>
        </p:spPr>
        <p:txBody>
          <a:bodyPr/>
          <a:lstStyle/>
          <a:p>
            <a:fld id="{8B263312-38AA-4E1E-B2B5-0F8F122B24FE}" type="slidenum">
              <a:rPr lang="en-US" smtClean="0">
                <a:solidFill>
                  <a:prstClr val="black"/>
                </a:solidFill>
              </a:rPr>
              <a:pPr/>
              <a:t>5</a:t>
            </a:fld>
            <a:endParaRPr lang="en-US" dirty="0">
              <a:solidFill>
                <a:prstClr val="black"/>
              </a:solidFill>
            </a:endParaRPr>
          </a:p>
        </p:txBody>
      </p:sp>
    </p:spTree>
    <p:extLst>
      <p:ext uri="{BB962C8B-B14F-4D97-AF65-F5344CB8AC3E}">
        <p14:creationId xmlns:p14="http://schemas.microsoft.com/office/powerpoint/2010/main" val="34194013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398840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32742" rtl="0" eaLnBrk="1" fontAlgn="auto" latinLnBrk="0" hangingPunct="1">
              <a:lnSpc>
                <a:spcPct val="90000"/>
              </a:lnSpc>
              <a:spcBef>
                <a:spcPts val="0"/>
              </a:spcBef>
              <a:spcAft>
                <a:spcPts val="340"/>
              </a:spcAft>
              <a:buClrTx/>
              <a:buSzTx/>
              <a:buFontTx/>
              <a:buNone/>
              <a:tabLst/>
              <a:defRPr/>
            </a:pPr>
            <a:endParaRPr lang="en-US" dirty="0"/>
          </a:p>
        </p:txBody>
      </p:sp>
      <p:sp>
        <p:nvSpPr>
          <p:cNvPr id="4" name="Header Placeholder 3"/>
          <p:cNvSpPr>
            <a:spLocks noGrp="1"/>
          </p:cNvSpPr>
          <p:nvPr>
            <p:ph type="hdr" sz="quarter" idx="10"/>
          </p:nvPr>
        </p:nvSpPr>
        <p:spPr/>
        <p:txBody>
          <a:bodyPr/>
          <a:lstStyle/>
          <a:p>
            <a:r>
              <a:rPr lang="en-US"/>
              <a:t>SPC2012 - Business</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1AFF639-E6CD-42BB-9C03-A4B8CAD140E4}" type="datetime1">
              <a:rPr lang="en-US" smtClean="0"/>
              <a:t>26-May-17</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9973600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7272674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5539C336-1AB0-4985-AADB-E969A077E2C1}" type="datetime1">
              <a:rPr lang="en-US" smtClean="0">
                <a:solidFill>
                  <a:prstClr val="black"/>
                </a:solidFill>
              </a:rPr>
              <a:pPr/>
              <a:t>26-May-17</a:t>
            </a:fld>
            <a:endParaRPr lang="en-US">
              <a:solidFill>
                <a:prstClr val="black"/>
              </a:solidFill>
            </a:endParaRPr>
          </a:p>
        </p:txBody>
      </p:sp>
      <p:sp>
        <p:nvSpPr>
          <p:cNvPr id="5" name="Slide Number Placeholder 4"/>
          <p:cNvSpPr>
            <a:spLocks noGrp="1"/>
          </p:cNvSpPr>
          <p:nvPr>
            <p:ph type="sldNum" sz="quarter" idx="11"/>
          </p:nvPr>
        </p:nvSpPr>
        <p:spPr/>
        <p:txBody>
          <a:bodyPr/>
          <a:lstStyle/>
          <a:p>
            <a:fld id="{B4008EB6-D09E-4580-8CD6-DDB14511944F}" type="slidenum">
              <a:rPr lang="en-US" smtClean="0">
                <a:solidFill>
                  <a:prstClr val="black"/>
                </a:solidFill>
              </a:rPr>
              <a:pPr/>
              <a:t>16</a:t>
            </a:fld>
            <a:endParaRPr lang="en-US" dirty="0">
              <a:solidFill>
                <a:prstClr val="black"/>
              </a:solidFill>
            </a:endParaRPr>
          </a:p>
        </p:txBody>
      </p:sp>
      <p:sp>
        <p:nvSpPr>
          <p:cNvPr id="6" name="Header Placeholder 5"/>
          <p:cNvSpPr>
            <a:spLocks noGrp="1"/>
          </p:cNvSpPr>
          <p:nvPr>
            <p:ph type="hdr" sz="quarter" idx="12"/>
          </p:nvPr>
        </p:nvSpPr>
        <p:spPr/>
        <p:txBody>
          <a:bodyPr/>
          <a:lstStyle/>
          <a:p>
            <a:r>
              <a:rPr lang="en-US">
                <a:solidFill>
                  <a:prstClr val="black"/>
                </a:solidFill>
              </a:rPr>
              <a:t>Microsoft Office365</a:t>
            </a:r>
            <a:endParaRPr lang="en-US" dirty="0">
              <a:solidFill>
                <a:prstClr val="black"/>
              </a:solidFill>
            </a:endParaRPr>
          </a:p>
        </p:txBody>
      </p:sp>
      <p:sp>
        <p:nvSpPr>
          <p:cNvPr id="7" name="Footer Placeholder 6"/>
          <p:cNvSpPr>
            <a:spLocks noGrp="1"/>
          </p:cNvSpPr>
          <p:nvPr>
            <p:ph type="ftr" sz="quarter" idx="13"/>
          </p:nvPr>
        </p:nvSpPr>
        <p:spPr/>
        <p:txBody>
          <a:bodyPr/>
          <a:lstStyle/>
          <a:p>
            <a:pPr marL="231775" defTabSz="914099" eaLnBrk="0" hangingPunct="0"/>
            <a:r>
              <a:rPr lang="en-US" sz="5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42688105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6528" y="2109543"/>
            <a:ext cx="10215119" cy="997196"/>
          </a:xfrm>
        </p:spPr>
        <p:txBody>
          <a:bodyPr anchor="b" anchorCtr="0"/>
          <a:lstStyle>
            <a:lvl1pPr>
              <a:spcBef>
                <a:spcPts val="1200"/>
              </a:spcBef>
              <a:defRPr sz="7200" spc="-150" baseline="0">
                <a:gradFill>
                  <a:gsLst>
                    <a:gs pos="1250">
                      <a:schemeClr val="bg1"/>
                    </a:gs>
                    <a:gs pos="100000">
                      <a:schemeClr val="bg1"/>
                    </a:gs>
                  </a:gsLst>
                  <a:lin ang="5400000" scaled="0"/>
                </a:gradFill>
              </a:defRPr>
            </a:lvl1pPr>
          </a:lstStyle>
          <a:p>
            <a:r>
              <a:rPr lang="en-US" dirty="0"/>
              <a:t>Click to edit title style</a:t>
            </a:r>
          </a:p>
        </p:txBody>
      </p:sp>
      <p:sp>
        <p:nvSpPr>
          <p:cNvPr id="5" name="Text Placeholder 4"/>
          <p:cNvSpPr>
            <a:spLocks noGrp="1"/>
          </p:cNvSpPr>
          <p:nvPr>
            <p:ph type="body" sz="quarter" idx="12" hasCustomPrompt="1"/>
          </p:nvPr>
        </p:nvSpPr>
        <p:spPr>
          <a:xfrm>
            <a:off x="976528" y="3425826"/>
            <a:ext cx="10215119" cy="498599"/>
          </a:xfrm>
        </p:spPr>
        <p:txBody>
          <a:bodyPr>
            <a:noAutofit/>
          </a:bodyPr>
          <a:lstStyle>
            <a:lvl1pPr marL="0" indent="0">
              <a:spcBef>
                <a:spcPts val="1200"/>
              </a:spcBef>
              <a:buNone/>
              <a:defRPr spc="-71" baseline="0">
                <a:gradFill>
                  <a:gsLst>
                    <a:gs pos="0">
                      <a:schemeClr val="bg1"/>
                    </a:gs>
                    <a:gs pos="100000">
                      <a:schemeClr val="bg1"/>
                    </a:gs>
                  </a:gsLst>
                  <a:lin ang="5400000" scaled="0"/>
                </a:gradFill>
                <a:latin typeface="+mj-lt"/>
              </a:defRPr>
            </a:lvl1pPr>
          </a:lstStyle>
          <a:p>
            <a:pPr lvl="0"/>
            <a:r>
              <a:rPr lang="en-US" dirty="0"/>
              <a:t>Speaker Title</a:t>
            </a:r>
          </a:p>
        </p:txBody>
      </p:sp>
      <p:pic>
        <p:nvPicPr>
          <p:cNvPr id="8" name="Picture 2"/>
          <p:cNvPicPr>
            <a:picLocks noChangeAspect="1" noChangeArrowheads="1"/>
          </p:cNvPicPr>
          <p:nvPr userDrawn="1"/>
        </p:nvPicPr>
        <p:blipFill rotWithShape="1">
          <a:blip r:embed="rId2" cstate="screen">
            <a:clrChange>
              <a:clrFrom>
                <a:srgbClr val="009E49"/>
              </a:clrFrom>
              <a:clrTo>
                <a:srgbClr val="009E49">
                  <a:alpha val="0"/>
                </a:srgbClr>
              </a:clrTo>
            </a:clrChange>
            <a:extLst>
              <a:ext uri="{28A0092B-C50C-407E-A947-70E740481C1C}">
                <a14:useLocalDpi xmlns:a14="http://schemas.microsoft.com/office/drawing/2010/main"/>
              </a:ext>
            </a:extLst>
          </a:blip>
          <a:srcRect/>
          <a:stretch/>
        </p:blipFill>
        <p:spPr bwMode="auto">
          <a:xfrm>
            <a:off x="8172451" y="4671621"/>
            <a:ext cx="3879642" cy="2058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7159496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19547" y="1447801"/>
            <a:ext cx="5421502" cy="1661993"/>
          </a:xfrm>
          <a:prstGeom prst="rect">
            <a:avLst/>
          </a:prstGeom>
        </p:spPr>
        <p:txBody>
          <a:bodyPr>
            <a:noAutofit/>
          </a:bodyPr>
          <a:lstStyle>
            <a:lvl1pPr marL="0" indent="0">
              <a:spcBef>
                <a:spcPts val="1200"/>
              </a:spcBef>
              <a:buNone/>
              <a:defRPr sz="4000" b="0" cap="none" baseline="0">
                <a:solidFill>
                  <a:srgbClr val="009E49"/>
                </a:solidFill>
                <a:latin typeface="+mj-lt"/>
              </a:defRPr>
            </a:lvl1pPr>
            <a:lvl2pPr marL="608599" indent="0">
              <a:buNone/>
              <a:defRPr sz="2700" b="1"/>
            </a:lvl2pPr>
            <a:lvl3pPr marL="1217199" indent="0">
              <a:buNone/>
              <a:defRPr sz="2400" b="1"/>
            </a:lvl3pPr>
            <a:lvl4pPr marL="1825798" indent="0">
              <a:buNone/>
              <a:defRPr sz="2100" b="1"/>
            </a:lvl4pPr>
            <a:lvl5pPr marL="2434397" indent="0">
              <a:buNone/>
              <a:defRPr sz="2100" b="1"/>
            </a:lvl5pPr>
            <a:lvl6pPr marL="3042997" indent="0">
              <a:buNone/>
              <a:defRPr sz="2100" b="1"/>
            </a:lvl6pPr>
            <a:lvl7pPr marL="3651596" indent="0">
              <a:buNone/>
              <a:defRPr sz="2100" b="1"/>
            </a:lvl7pPr>
            <a:lvl8pPr marL="4260194" indent="0">
              <a:buNone/>
              <a:defRPr sz="2100" b="1"/>
            </a:lvl8pPr>
            <a:lvl9pPr marL="4868795" indent="0">
              <a:buNone/>
              <a:defRPr sz="2100" b="1"/>
            </a:lvl9pPr>
          </a:lstStyle>
          <a:p>
            <a:pPr lvl="0"/>
            <a:r>
              <a:rPr lang="en-US" dirty="0"/>
              <a:t>Click to edit Master text styles.</a:t>
            </a:r>
          </a:p>
        </p:txBody>
      </p:sp>
      <p:sp>
        <p:nvSpPr>
          <p:cNvPr id="6" name="Content Placeholder 5"/>
          <p:cNvSpPr>
            <a:spLocks noGrp="1"/>
          </p:cNvSpPr>
          <p:nvPr>
            <p:ph sz="quarter" idx="4"/>
          </p:nvPr>
        </p:nvSpPr>
        <p:spPr>
          <a:xfrm>
            <a:off x="6174448" y="1681906"/>
            <a:ext cx="5472597"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2898" indent="-380374">
              <a:defRPr lang="en-US" sz="2100" kern="1200" dirty="0" smtClean="0">
                <a:solidFill>
                  <a:schemeClr val="bg2">
                    <a:lumMod val="50000"/>
                  </a:schemeClr>
                </a:solidFill>
                <a:latin typeface="+mn-lt"/>
                <a:ea typeface="+mn-ea"/>
                <a:cs typeface="Arial" pitchFamily="34" charset="0"/>
              </a:defRPr>
            </a:lvl2pPr>
            <a:lvl3pPr marL="912898" indent="-228225">
              <a:defRPr lang="en-US" sz="1900" kern="1200" dirty="0" smtClean="0">
                <a:solidFill>
                  <a:schemeClr val="bg2">
                    <a:lumMod val="50000"/>
                  </a:schemeClr>
                </a:solidFill>
                <a:latin typeface="+mn-lt"/>
                <a:ea typeface="+mn-ea"/>
                <a:cs typeface="Arial" pitchFamily="34" charset="0"/>
              </a:defRPr>
            </a:lvl3pPr>
            <a:lvl4pPr marL="1217199" indent="-228225">
              <a:defRPr lang="en-US" sz="1600" kern="1200" dirty="0" smtClean="0">
                <a:solidFill>
                  <a:schemeClr val="bg2">
                    <a:lumMod val="50000"/>
                  </a:schemeClr>
                </a:solidFill>
                <a:latin typeface="+mn-lt"/>
                <a:ea typeface="+mn-ea"/>
                <a:cs typeface="Arial" pitchFamily="34" charset="0"/>
              </a:defRPr>
            </a:lvl4pPr>
            <a:lvl5pPr marL="1445424" indent="-228225">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dirty="0"/>
              <a:t>Click to edit Master text styles</a:t>
            </a:r>
          </a:p>
        </p:txBody>
      </p:sp>
      <p:sp>
        <p:nvSpPr>
          <p:cNvPr id="12" name="Title 11"/>
          <p:cNvSpPr>
            <a:spLocks noGrp="1"/>
          </p:cNvSpPr>
          <p:nvPr>
            <p:ph type="title"/>
          </p:nvPr>
        </p:nvSpPr>
        <p:spPr/>
        <p:txBody>
          <a:bodyPr>
            <a:noAutofit/>
          </a:bodyPr>
          <a:lstStyle>
            <a:lvl1pPr>
              <a:defRPr>
                <a:solidFill>
                  <a:srgbClr val="009E49"/>
                </a:solidFill>
              </a:defRPr>
            </a:lvl1pPr>
          </a:lstStyle>
          <a:p>
            <a:r>
              <a:rPr lang="en-US" dirty="0"/>
              <a:t>Click to edit Master title style</a:t>
            </a:r>
          </a:p>
        </p:txBody>
      </p:sp>
      <p:sp>
        <p:nvSpPr>
          <p:cNvPr id="10" name="Slide Number Placeholder 9"/>
          <p:cNvSpPr>
            <a:spLocks noGrp="1"/>
          </p:cNvSpPr>
          <p:nvPr>
            <p:ph type="sldNum" sz="quarter" idx="12"/>
          </p:nvPr>
        </p:nvSpPr>
        <p:spPr>
          <a:xfrm>
            <a:off x="519547" y="6399557"/>
            <a:ext cx="559445" cy="219456"/>
          </a:xfrm>
          <a:prstGeom prst="rect">
            <a:avLst/>
          </a:prstGeom>
        </p:spPr>
        <p:txBody>
          <a:bodyPr lIns="121720" tIns="60860" rIns="121720" bIns="60860"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
        <p:nvSpPr>
          <p:cNvPr id="7" name="TextBox 6"/>
          <p:cNvSpPr txBox="1"/>
          <p:nvPr userDrawn="1"/>
        </p:nvSpPr>
        <p:spPr>
          <a:xfrm>
            <a:off x="10348022" y="5979001"/>
            <a:ext cx="1517904" cy="859536"/>
          </a:xfrm>
          <a:prstGeom prst="rect">
            <a:avLst/>
          </a:prstGeom>
          <a:noFill/>
        </p:spPr>
        <p:txBody>
          <a:bodyPr wrap="square" lIns="0" tIns="0" rIns="0" bIns="0" rtlCol="0" anchor="ctr">
            <a:spAutoFit/>
          </a:bodyPr>
          <a:lstStyle/>
          <a:p>
            <a:pPr algn="ctr"/>
            <a:r>
              <a:rPr lang="en-US" sz="3900" spc="-70" dirty="0">
                <a:solidFill>
                  <a:srgbClr val="009E49"/>
                </a:solidFill>
                <a:latin typeface="Segoe Pro" pitchFamily="34" charset="0"/>
              </a:rPr>
              <a:t>Project</a:t>
            </a:r>
          </a:p>
        </p:txBody>
      </p:sp>
    </p:spTree>
    <p:extLst>
      <p:ext uri="{BB962C8B-B14F-4D97-AF65-F5344CB8AC3E}">
        <p14:creationId xmlns:p14="http://schemas.microsoft.com/office/powerpoint/2010/main" val="9672116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sp>
        <p:nvSpPr>
          <p:cNvPr id="4" name="Picture Placeholder 3"/>
          <p:cNvSpPr>
            <a:spLocks noGrp="1"/>
          </p:cNvSpPr>
          <p:nvPr>
            <p:ph type="pic" sz="quarter" idx="14" hasCustomPrompt="1"/>
          </p:nvPr>
        </p:nvSpPr>
        <p:spPr>
          <a:xfrm>
            <a:off x="6194967" y="11430"/>
            <a:ext cx="5966871" cy="6858000"/>
          </a:xfrm>
        </p:spPr>
        <p:txBody>
          <a:bodyPr lIns="182611" anchor="ctr"/>
          <a:lstStyle>
            <a:lvl1pPr marL="0" indent="0" algn="l">
              <a:buNone/>
              <a:defRPr/>
            </a:lvl1pPr>
          </a:lstStyle>
          <a:p>
            <a:r>
              <a:rPr lang="en-US" dirty="0"/>
              <a:t>Click to insert photo.</a:t>
            </a:r>
          </a:p>
        </p:txBody>
      </p:sp>
      <p:sp>
        <p:nvSpPr>
          <p:cNvPr id="3" name="Text Placeholder 2"/>
          <p:cNvSpPr>
            <a:spLocks noGrp="1"/>
          </p:cNvSpPr>
          <p:nvPr>
            <p:ph type="body" idx="1" hasCustomPrompt="1"/>
          </p:nvPr>
        </p:nvSpPr>
        <p:spPr>
          <a:xfrm>
            <a:off x="519547" y="1447801"/>
            <a:ext cx="5421502" cy="1178443"/>
          </a:xfrm>
          <a:prstGeom prst="rect">
            <a:avLst/>
          </a:prstGeom>
        </p:spPr>
        <p:txBody>
          <a:bodyPr>
            <a:noAutofit/>
          </a:bodyPr>
          <a:lstStyle>
            <a:lvl1pPr marL="0" indent="0">
              <a:spcBef>
                <a:spcPts val="1200"/>
              </a:spcBef>
              <a:buNone/>
              <a:defRPr sz="4000" b="0" cap="none" baseline="0">
                <a:solidFill>
                  <a:srgbClr val="009E49"/>
                </a:solidFill>
                <a:latin typeface="+mj-lt"/>
              </a:defRPr>
            </a:lvl1pPr>
            <a:lvl2pPr marL="608599" indent="0">
              <a:buNone/>
              <a:defRPr sz="2700" b="1"/>
            </a:lvl2pPr>
            <a:lvl3pPr marL="1217199" indent="0">
              <a:buNone/>
              <a:defRPr sz="2400" b="1"/>
            </a:lvl3pPr>
            <a:lvl4pPr marL="1825798" indent="0">
              <a:buNone/>
              <a:defRPr sz="2100" b="1"/>
            </a:lvl4pPr>
            <a:lvl5pPr marL="2434397" indent="0">
              <a:buNone/>
              <a:defRPr sz="2100" b="1"/>
            </a:lvl5pPr>
            <a:lvl6pPr marL="3042997" indent="0">
              <a:buNone/>
              <a:defRPr sz="2100" b="1"/>
            </a:lvl6pPr>
            <a:lvl7pPr marL="3651596" indent="0">
              <a:buNone/>
              <a:defRPr sz="2100" b="1"/>
            </a:lvl7pPr>
            <a:lvl8pPr marL="4260194" indent="0">
              <a:buNone/>
              <a:defRPr sz="2100" b="1"/>
            </a:lvl8pPr>
            <a:lvl9pPr marL="4868795" indent="0">
              <a:buNone/>
              <a:defRPr sz="2100" b="1"/>
            </a:lvl9pPr>
          </a:lstStyle>
          <a:p>
            <a:pPr lvl="0"/>
            <a:r>
              <a:rPr lang="en-US" dirty="0"/>
              <a:t>Click to edit Master text styles.</a:t>
            </a:r>
          </a:p>
        </p:txBody>
      </p:sp>
      <p:sp>
        <p:nvSpPr>
          <p:cNvPr id="10" name="Slide Number Placeholder 9"/>
          <p:cNvSpPr>
            <a:spLocks noGrp="1"/>
          </p:cNvSpPr>
          <p:nvPr>
            <p:ph type="sldNum" sz="quarter" idx="12"/>
          </p:nvPr>
        </p:nvSpPr>
        <p:spPr>
          <a:xfrm>
            <a:off x="519547" y="6399557"/>
            <a:ext cx="559445" cy="219456"/>
          </a:xfrm>
          <a:prstGeom prst="rect">
            <a:avLst/>
          </a:prstGeom>
        </p:spPr>
        <p:txBody>
          <a:bodyPr lIns="121720" tIns="60860" rIns="121720" bIns="60860"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
        <p:nvSpPr>
          <p:cNvPr id="9" name="Content Placeholder 5"/>
          <p:cNvSpPr>
            <a:spLocks noGrp="1"/>
          </p:cNvSpPr>
          <p:nvPr>
            <p:ph sz="quarter" idx="13"/>
          </p:nvPr>
        </p:nvSpPr>
        <p:spPr>
          <a:xfrm>
            <a:off x="519548" y="2734986"/>
            <a:ext cx="5432111" cy="609399"/>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2898" indent="-380374">
              <a:defRPr lang="en-US" sz="2100" kern="1200" dirty="0" smtClean="0">
                <a:solidFill>
                  <a:schemeClr val="bg2">
                    <a:lumMod val="50000"/>
                  </a:schemeClr>
                </a:solidFill>
                <a:latin typeface="+mn-lt"/>
                <a:ea typeface="+mn-ea"/>
                <a:cs typeface="Arial" pitchFamily="34" charset="0"/>
              </a:defRPr>
            </a:lvl2pPr>
            <a:lvl3pPr marL="912898" indent="-228225">
              <a:defRPr lang="en-US" sz="1900" kern="1200" dirty="0" smtClean="0">
                <a:solidFill>
                  <a:schemeClr val="bg2">
                    <a:lumMod val="50000"/>
                  </a:schemeClr>
                </a:solidFill>
                <a:latin typeface="+mn-lt"/>
                <a:ea typeface="+mn-ea"/>
                <a:cs typeface="Arial" pitchFamily="34" charset="0"/>
              </a:defRPr>
            </a:lvl3pPr>
            <a:lvl4pPr marL="1217199" indent="-228225">
              <a:defRPr lang="en-US" sz="1600" kern="1200" dirty="0" smtClean="0">
                <a:solidFill>
                  <a:schemeClr val="bg2">
                    <a:lumMod val="50000"/>
                  </a:schemeClr>
                </a:solidFill>
                <a:latin typeface="+mn-lt"/>
                <a:ea typeface="+mn-ea"/>
                <a:cs typeface="Arial" pitchFamily="34" charset="0"/>
              </a:defRPr>
            </a:lvl4pPr>
            <a:lvl5pPr marL="1445424" indent="-228225">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a:t>Click to edit Master text styles</a:t>
            </a:r>
          </a:p>
        </p:txBody>
      </p:sp>
      <p:sp>
        <p:nvSpPr>
          <p:cNvPr id="7" name="TextBox 6"/>
          <p:cNvSpPr txBox="1"/>
          <p:nvPr userDrawn="1"/>
        </p:nvSpPr>
        <p:spPr>
          <a:xfrm>
            <a:off x="10348022" y="5979001"/>
            <a:ext cx="1517904" cy="859536"/>
          </a:xfrm>
          <a:prstGeom prst="rect">
            <a:avLst/>
          </a:prstGeom>
          <a:noFill/>
        </p:spPr>
        <p:txBody>
          <a:bodyPr wrap="square" lIns="0" tIns="0" rIns="0" bIns="0" rtlCol="0" anchor="ctr">
            <a:spAutoFit/>
          </a:bodyPr>
          <a:lstStyle/>
          <a:p>
            <a:pPr algn="ctr"/>
            <a:r>
              <a:rPr lang="en-US" sz="3900" spc="-70" dirty="0">
                <a:solidFill>
                  <a:srgbClr val="009E49"/>
                </a:solidFill>
                <a:latin typeface="Segoe Pro" pitchFamily="34" charset="0"/>
              </a:rPr>
              <a:t>Project</a:t>
            </a:r>
          </a:p>
        </p:txBody>
      </p:sp>
    </p:spTree>
    <p:extLst>
      <p:ext uri="{BB962C8B-B14F-4D97-AF65-F5344CB8AC3E}">
        <p14:creationId xmlns:p14="http://schemas.microsoft.com/office/powerpoint/2010/main" val="38572461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204324" y="1447801"/>
            <a:ext cx="5421502" cy="1178443"/>
          </a:xfrm>
          <a:prstGeom prst="rect">
            <a:avLst/>
          </a:prstGeom>
        </p:spPr>
        <p:txBody>
          <a:bodyPr>
            <a:noAutofit/>
          </a:bodyPr>
          <a:lstStyle>
            <a:lvl1pPr marL="0" indent="0">
              <a:spcBef>
                <a:spcPts val="1200"/>
              </a:spcBef>
              <a:buNone/>
              <a:defRPr sz="4000" b="0" cap="none" baseline="0">
                <a:solidFill>
                  <a:srgbClr val="009E49"/>
                </a:solidFill>
                <a:latin typeface="+mj-lt"/>
              </a:defRPr>
            </a:lvl1pPr>
            <a:lvl2pPr marL="608599" indent="0">
              <a:buNone/>
              <a:defRPr sz="2700" b="1"/>
            </a:lvl2pPr>
            <a:lvl3pPr marL="1217199" indent="0">
              <a:buNone/>
              <a:defRPr sz="2400" b="1"/>
            </a:lvl3pPr>
            <a:lvl4pPr marL="1825798" indent="0">
              <a:buNone/>
              <a:defRPr sz="2100" b="1"/>
            </a:lvl4pPr>
            <a:lvl5pPr marL="2434397" indent="0">
              <a:buNone/>
              <a:defRPr sz="2100" b="1"/>
            </a:lvl5pPr>
            <a:lvl6pPr marL="3042997" indent="0">
              <a:buNone/>
              <a:defRPr sz="2100" b="1"/>
            </a:lvl6pPr>
            <a:lvl7pPr marL="3651596" indent="0">
              <a:buNone/>
              <a:defRPr sz="2100" b="1"/>
            </a:lvl7pPr>
            <a:lvl8pPr marL="4260194" indent="0">
              <a:buNone/>
              <a:defRPr sz="2100" b="1"/>
            </a:lvl8pPr>
            <a:lvl9pPr marL="4868795" indent="0">
              <a:buNone/>
              <a:defRPr sz="2100" b="1"/>
            </a:lvl9pPr>
          </a:lstStyle>
          <a:p>
            <a:pPr lvl="0"/>
            <a:r>
              <a:rPr lang="en-US" dirty="0"/>
              <a:t>Click to edit Master text styles.</a:t>
            </a:r>
          </a:p>
        </p:txBody>
      </p:sp>
      <p:sp>
        <p:nvSpPr>
          <p:cNvPr id="9" name="Content Placeholder 5"/>
          <p:cNvSpPr>
            <a:spLocks noGrp="1"/>
          </p:cNvSpPr>
          <p:nvPr>
            <p:ph sz="quarter" idx="13"/>
          </p:nvPr>
        </p:nvSpPr>
        <p:spPr>
          <a:xfrm>
            <a:off x="6204324" y="2734986"/>
            <a:ext cx="5432111" cy="609399"/>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2898" indent="-380374">
              <a:defRPr lang="en-US" sz="2100" kern="1200" dirty="0" smtClean="0">
                <a:solidFill>
                  <a:schemeClr val="bg2">
                    <a:lumMod val="50000"/>
                  </a:schemeClr>
                </a:solidFill>
                <a:latin typeface="+mn-lt"/>
                <a:ea typeface="+mn-ea"/>
                <a:cs typeface="Arial" pitchFamily="34" charset="0"/>
              </a:defRPr>
            </a:lvl2pPr>
            <a:lvl3pPr marL="912898" indent="-228225">
              <a:defRPr lang="en-US" sz="1900" kern="1200" dirty="0" smtClean="0">
                <a:solidFill>
                  <a:schemeClr val="bg2">
                    <a:lumMod val="50000"/>
                  </a:schemeClr>
                </a:solidFill>
                <a:latin typeface="+mn-lt"/>
                <a:ea typeface="+mn-ea"/>
                <a:cs typeface="Arial" pitchFamily="34" charset="0"/>
              </a:defRPr>
            </a:lvl3pPr>
            <a:lvl4pPr marL="1217199" indent="-228225">
              <a:defRPr lang="en-US" sz="1600" kern="1200" dirty="0" smtClean="0">
                <a:solidFill>
                  <a:schemeClr val="bg2">
                    <a:lumMod val="50000"/>
                  </a:schemeClr>
                </a:solidFill>
                <a:latin typeface="+mn-lt"/>
                <a:ea typeface="+mn-ea"/>
                <a:cs typeface="Arial" pitchFamily="34" charset="0"/>
              </a:defRPr>
            </a:lvl4pPr>
            <a:lvl5pPr marL="1445424" indent="-228225">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a:t>Click to edit Master text styles</a:t>
            </a:r>
          </a:p>
        </p:txBody>
      </p:sp>
      <p:sp>
        <p:nvSpPr>
          <p:cNvPr id="4" name="Picture Placeholder 3"/>
          <p:cNvSpPr>
            <a:spLocks noGrp="1"/>
          </p:cNvSpPr>
          <p:nvPr>
            <p:ph type="pic" sz="quarter" idx="14" hasCustomPrompt="1"/>
          </p:nvPr>
        </p:nvSpPr>
        <p:spPr>
          <a:xfrm>
            <a:off x="0" y="0"/>
            <a:ext cx="5966871" cy="6858000"/>
          </a:xfrm>
        </p:spPr>
        <p:txBody>
          <a:bodyPr lIns="182611" anchor="ctr"/>
          <a:lstStyle>
            <a:lvl1pPr marL="0" indent="0" algn="l">
              <a:buNone/>
              <a:defRPr/>
            </a:lvl1pPr>
          </a:lstStyle>
          <a:p>
            <a:r>
              <a:rPr lang="en-US" dirty="0"/>
              <a:t>Click to insert photo.</a:t>
            </a:r>
          </a:p>
        </p:txBody>
      </p:sp>
      <p:sp>
        <p:nvSpPr>
          <p:cNvPr id="6" name="TextBox 5"/>
          <p:cNvSpPr txBox="1"/>
          <p:nvPr userDrawn="1"/>
        </p:nvSpPr>
        <p:spPr>
          <a:xfrm>
            <a:off x="10348022" y="5979001"/>
            <a:ext cx="1517904" cy="859536"/>
          </a:xfrm>
          <a:prstGeom prst="rect">
            <a:avLst/>
          </a:prstGeom>
          <a:noFill/>
        </p:spPr>
        <p:txBody>
          <a:bodyPr wrap="square" lIns="0" tIns="0" rIns="0" bIns="0" rtlCol="0" anchor="ctr">
            <a:spAutoFit/>
          </a:bodyPr>
          <a:lstStyle/>
          <a:p>
            <a:pPr algn="ctr"/>
            <a:r>
              <a:rPr lang="en-US" sz="3900" spc="-70" dirty="0">
                <a:solidFill>
                  <a:srgbClr val="009E49"/>
                </a:solidFill>
                <a:latin typeface="Segoe Pro" pitchFamily="34" charset="0"/>
              </a:rPr>
              <a:t>Project</a:t>
            </a:r>
          </a:p>
        </p:txBody>
      </p:sp>
    </p:spTree>
    <p:extLst>
      <p:ext uri="{BB962C8B-B14F-4D97-AF65-F5344CB8AC3E}">
        <p14:creationId xmlns:p14="http://schemas.microsoft.com/office/powerpoint/2010/main" val="13237559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03" y="0"/>
            <a:ext cx="5973209"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54" tIns="45654" rIns="45654" bIns="45654" numCol="1" spcCol="0" rtlCol="0" fromWordArt="0" anchor="ctr" anchorCtr="0" forceAA="0" compatLnSpc="1">
            <a:prstTxWarp prst="textNoShape">
              <a:avLst/>
            </a:prstTxWarp>
            <a:noAutofit/>
          </a:bodyPr>
          <a:lstStyle/>
          <a:p>
            <a:pPr algn="ctr" defTabSz="912759" fontAlgn="base">
              <a:spcBef>
                <a:spcPct val="0"/>
              </a:spcBef>
              <a:spcAft>
                <a:spcPct val="0"/>
              </a:spcAft>
            </a:pPr>
            <a:endParaRPr lang="en-US" sz="2300" dirty="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19547" y="1447801"/>
            <a:ext cx="5220816" cy="1661993"/>
          </a:xfrm>
          <a:prstGeom prst="rect">
            <a:avLst/>
          </a:prstGeom>
        </p:spPr>
        <p:txBody>
          <a:bodyPr>
            <a:noAutofit/>
          </a:bodyPr>
          <a:lstStyle>
            <a:lvl1pPr marL="0" indent="0">
              <a:spcBef>
                <a:spcPts val="1200"/>
              </a:spcBef>
              <a:buNone/>
              <a:defRPr sz="4000" b="0" cap="none" baseline="0">
                <a:gradFill>
                  <a:gsLst>
                    <a:gs pos="100000">
                      <a:schemeClr val="bg1"/>
                    </a:gs>
                    <a:gs pos="0">
                      <a:schemeClr val="bg1"/>
                    </a:gs>
                  </a:gsLst>
                  <a:lin ang="5400000" scaled="0"/>
                </a:gradFill>
                <a:latin typeface="+mj-lt"/>
              </a:defRPr>
            </a:lvl1pPr>
            <a:lvl2pPr marL="608599" indent="0">
              <a:buNone/>
              <a:defRPr sz="2700" b="1"/>
            </a:lvl2pPr>
            <a:lvl3pPr marL="1217199" indent="0">
              <a:buNone/>
              <a:defRPr sz="2400" b="1"/>
            </a:lvl3pPr>
            <a:lvl4pPr marL="1825798" indent="0">
              <a:buNone/>
              <a:defRPr sz="2100" b="1"/>
            </a:lvl4pPr>
            <a:lvl5pPr marL="2434397" indent="0">
              <a:buNone/>
              <a:defRPr sz="2100" b="1"/>
            </a:lvl5pPr>
            <a:lvl6pPr marL="3042997" indent="0">
              <a:buNone/>
              <a:defRPr sz="2100" b="1"/>
            </a:lvl6pPr>
            <a:lvl7pPr marL="3651596" indent="0">
              <a:buNone/>
              <a:defRPr sz="2100" b="1"/>
            </a:lvl7pPr>
            <a:lvl8pPr marL="4260194" indent="0">
              <a:buNone/>
              <a:defRPr sz="2100" b="1"/>
            </a:lvl8pPr>
            <a:lvl9pPr marL="4868795" indent="0">
              <a:buNone/>
              <a:defRPr sz="2100" b="1"/>
            </a:lvl9pPr>
          </a:lstStyle>
          <a:p>
            <a:pPr lvl="0"/>
            <a:r>
              <a:rPr lang="en-US" dirty="0"/>
              <a:t>Click to edit Master text styles.</a:t>
            </a:r>
          </a:p>
        </p:txBody>
      </p:sp>
      <p:sp>
        <p:nvSpPr>
          <p:cNvPr id="6" name="Content Placeholder 5"/>
          <p:cNvSpPr>
            <a:spLocks noGrp="1"/>
          </p:cNvSpPr>
          <p:nvPr>
            <p:ph sz="quarter" idx="4"/>
          </p:nvPr>
        </p:nvSpPr>
        <p:spPr>
          <a:xfrm>
            <a:off x="6174448" y="1681906"/>
            <a:ext cx="5472597"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2898" indent="-380374">
              <a:defRPr lang="en-US" sz="2100" kern="1200" dirty="0" smtClean="0">
                <a:solidFill>
                  <a:schemeClr val="bg2">
                    <a:lumMod val="50000"/>
                  </a:schemeClr>
                </a:solidFill>
                <a:latin typeface="+mn-lt"/>
                <a:ea typeface="+mn-ea"/>
                <a:cs typeface="Arial" pitchFamily="34" charset="0"/>
              </a:defRPr>
            </a:lvl2pPr>
            <a:lvl3pPr marL="912898" indent="-228225">
              <a:defRPr lang="en-US" sz="1900" kern="1200" dirty="0" smtClean="0">
                <a:solidFill>
                  <a:schemeClr val="bg2">
                    <a:lumMod val="50000"/>
                  </a:schemeClr>
                </a:solidFill>
                <a:latin typeface="+mn-lt"/>
                <a:ea typeface="+mn-ea"/>
                <a:cs typeface="Arial" pitchFamily="34" charset="0"/>
              </a:defRPr>
            </a:lvl3pPr>
            <a:lvl4pPr marL="1217199" indent="-228225">
              <a:defRPr lang="en-US" sz="1600" kern="1200" dirty="0" smtClean="0">
                <a:solidFill>
                  <a:schemeClr val="bg2">
                    <a:lumMod val="50000"/>
                  </a:schemeClr>
                </a:solidFill>
                <a:latin typeface="+mn-lt"/>
                <a:ea typeface="+mn-ea"/>
                <a:cs typeface="Arial" pitchFamily="34" charset="0"/>
              </a:defRPr>
            </a:lvl4pPr>
            <a:lvl5pPr marL="1445424" indent="-228225">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a:t>Click to edit Master text styles</a:t>
            </a:r>
          </a:p>
        </p:txBody>
      </p:sp>
      <p:sp>
        <p:nvSpPr>
          <p:cNvPr id="8" name="TextBox 7"/>
          <p:cNvSpPr txBox="1"/>
          <p:nvPr userDrawn="1"/>
        </p:nvSpPr>
        <p:spPr>
          <a:xfrm>
            <a:off x="10348022" y="5979001"/>
            <a:ext cx="1517904" cy="859536"/>
          </a:xfrm>
          <a:prstGeom prst="rect">
            <a:avLst/>
          </a:prstGeom>
          <a:noFill/>
        </p:spPr>
        <p:txBody>
          <a:bodyPr wrap="square" lIns="0" tIns="0" rIns="0" bIns="0" rtlCol="0" anchor="ctr">
            <a:spAutoFit/>
          </a:bodyPr>
          <a:lstStyle/>
          <a:p>
            <a:pPr algn="ctr"/>
            <a:r>
              <a:rPr lang="en-US" sz="3900" spc="-70" dirty="0">
                <a:solidFill>
                  <a:srgbClr val="009E49"/>
                </a:solidFill>
                <a:latin typeface="Segoe Pro" pitchFamily="34" charset="0"/>
              </a:rPr>
              <a:t>Project</a:t>
            </a:r>
          </a:p>
        </p:txBody>
      </p:sp>
    </p:spTree>
    <p:extLst>
      <p:ext uri="{BB962C8B-B14F-4D97-AF65-F5344CB8AC3E}">
        <p14:creationId xmlns:p14="http://schemas.microsoft.com/office/powerpoint/2010/main" val="12350279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4" name="Picture Placeholder 3"/>
          <p:cNvSpPr>
            <a:spLocks noGrp="1"/>
          </p:cNvSpPr>
          <p:nvPr>
            <p:ph type="pic" sz="quarter" idx="14" hasCustomPrompt="1"/>
          </p:nvPr>
        </p:nvSpPr>
        <p:spPr>
          <a:xfrm>
            <a:off x="6194967" y="0"/>
            <a:ext cx="5966871" cy="6858000"/>
          </a:xfrm>
        </p:spPr>
        <p:txBody>
          <a:bodyPr lIns="182611" anchor="ctr"/>
          <a:lstStyle>
            <a:lvl1pPr marL="0" indent="0" algn="l">
              <a:buNone/>
              <a:defRPr/>
            </a:lvl1pPr>
          </a:lstStyle>
          <a:p>
            <a:r>
              <a:rPr lang="en-US" dirty="0"/>
              <a:t>Click to insert photo.</a:t>
            </a:r>
          </a:p>
        </p:txBody>
      </p:sp>
      <p:sp>
        <p:nvSpPr>
          <p:cNvPr id="7" name="Rectangle 6"/>
          <p:cNvSpPr/>
          <p:nvPr userDrawn="1"/>
        </p:nvSpPr>
        <p:spPr bwMode="white">
          <a:xfrm>
            <a:off x="0" y="0"/>
            <a:ext cx="6206054"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54" tIns="45654" rIns="45654" bIns="45654" numCol="1" spcCol="0" rtlCol="0" fromWordArt="0" anchor="ctr" anchorCtr="0" forceAA="0" compatLnSpc="1">
            <a:prstTxWarp prst="textNoShape">
              <a:avLst/>
            </a:prstTxWarp>
            <a:noAutofit/>
          </a:bodyPr>
          <a:lstStyle/>
          <a:p>
            <a:pPr algn="ctr" defTabSz="912759" fontAlgn="base">
              <a:spcBef>
                <a:spcPct val="0"/>
              </a:spcBef>
              <a:spcAft>
                <a:spcPct val="0"/>
              </a:spcAft>
            </a:pPr>
            <a:endParaRPr lang="en-US" sz="2300" dirty="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19547" y="1447801"/>
            <a:ext cx="5421502" cy="1178443"/>
          </a:xfrm>
          <a:prstGeom prst="rect">
            <a:avLst/>
          </a:prstGeom>
        </p:spPr>
        <p:txBody>
          <a:bodyPr>
            <a:noAutofit/>
          </a:bodyPr>
          <a:lstStyle>
            <a:lvl1pPr marL="0" indent="0">
              <a:spcBef>
                <a:spcPts val="1200"/>
              </a:spcBef>
              <a:buNone/>
              <a:defRPr sz="4000" b="0" cap="none" baseline="0">
                <a:gradFill>
                  <a:gsLst>
                    <a:gs pos="100000">
                      <a:schemeClr val="bg1"/>
                    </a:gs>
                    <a:gs pos="0">
                      <a:schemeClr val="bg1"/>
                    </a:gs>
                  </a:gsLst>
                  <a:lin ang="5400000" scaled="0"/>
                </a:gradFill>
                <a:latin typeface="+mj-lt"/>
              </a:defRPr>
            </a:lvl1pPr>
            <a:lvl2pPr marL="608599" indent="0">
              <a:buNone/>
              <a:defRPr sz="2700" b="1"/>
            </a:lvl2pPr>
            <a:lvl3pPr marL="1217199" indent="0">
              <a:buNone/>
              <a:defRPr sz="2400" b="1"/>
            </a:lvl3pPr>
            <a:lvl4pPr marL="1825798" indent="0">
              <a:buNone/>
              <a:defRPr sz="2100" b="1"/>
            </a:lvl4pPr>
            <a:lvl5pPr marL="2434397" indent="0">
              <a:buNone/>
              <a:defRPr sz="2100" b="1"/>
            </a:lvl5pPr>
            <a:lvl6pPr marL="3042997" indent="0">
              <a:buNone/>
              <a:defRPr sz="2100" b="1"/>
            </a:lvl6pPr>
            <a:lvl7pPr marL="3651596" indent="0">
              <a:buNone/>
              <a:defRPr sz="2100" b="1"/>
            </a:lvl7pPr>
            <a:lvl8pPr marL="4260194" indent="0">
              <a:buNone/>
              <a:defRPr sz="2100" b="1"/>
            </a:lvl8pPr>
            <a:lvl9pPr marL="4868795" indent="0">
              <a:buNone/>
              <a:defRPr sz="2100" b="1"/>
            </a:lvl9pPr>
          </a:lstStyle>
          <a:p>
            <a:pPr lvl="0"/>
            <a:r>
              <a:rPr lang="en-US" dirty="0"/>
              <a:t>Click to edit Master text styles.</a:t>
            </a:r>
          </a:p>
        </p:txBody>
      </p:sp>
      <p:sp>
        <p:nvSpPr>
          <p:cNvPr id="9" name="Content Placeholder 5"/>
          <p:cNvSpPr>
            <a:spLocks noGrp="1"/>
          </p:cNvSpPr>
          <p:nvPr>
            <p:ph sz="quarter" idx="13"/>
          </p:nvPr>
        </p:nvSpPr>
        <p:spPr>
          <a:xfrm>
            <a:off x="519548" y="2734986"/>
            <a:ext cx="5432111" cy="609399"/>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2898" indent="-380374">
              <a:defRPr lang="en-US" sz="2100" kern="1200" dirty="0" smtClean="0">
                <a:solidFill>
                  <a:schemeClr val="bg2">
                    <a:lumMod val="50000"/>
                  </a:schemeClr>
                </a:solidFill>
                <a:latin typeface="+mn-lt"/>
                <a:ea typeface="+mn-ea"/>
                <a:cs typeface="Arial" pitchFamily="34" charset="0"/>
              </a:defRPr>
            </a:lvl2pPr>
            <a:lvl3pPr marL="912898" indent="-228225">
              <a:defRPr lang="en-US" sz="1900" kern="1200" dirty="0" smtClean="0">
                <a:solidFill>
                  <a:schemeClr val="bg2">
                    <a:lumMod val="50000"/>
                  </a:schemeClr>
                </a:solidFill>
                <a:latin typeface="+mn-lt"/>
                <a:ea typeface="+mn-ea"/>
                <a:cs typeface="Arial" pitchFamily="34" charset="0"/>
              </a:defRPr>
            </a:lvl3pPr>
            <a:lvl4pPr marL="1217199" indent="-228225">
              <a:defRPr lang="en-US" sz="1600" kern="1200" dirty="0" smtClean="0">
                <a:solidFill>
                  <a:schemeClr val="bg2">
                    <a:lumMod val="50000"/>
                  </a:schemeClr>
                </a:solidFill>
                <a:latin typeface="+mn-lt"/>
                <a:ea typeface="+mn-ea"/>
                <a:cs typeface="Arial" pitchFamily="34" charset="0"/>
              </a:defRPr>
            </a:lvl4pPr>
            <a:lvl5pPr marL="1445424" indent="-228225">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a:t>Click to edit Master text styles</a:t>
            </a:r>
          </a:p>
        </p:txBody>
      </p:sp>
      <p:sp>
        <p:nvSpPr>
          <p:cNvPr id="10" name="TextBox 9"/>
          <p:cNvSpPr txBox="1"/>
          <p:nvPr userDrawn="1"/>
        </p:nvSpPr>
        <p:spPr>
          <a:xfrm>
            <a:off x="10348022" y="5979001"/>
            <a:ext cx="1517904" cy="859536"/>
          </a:xfrm>
          <a:prstGeom prst="rect">
            <a:avLst/>
          </a:prstGeom>
          <a:noFill/>
        </p:spPr>
        <p:txBody>
          <a:bodyPr wrap="square" lIns="0" tIns="0" rIns="0" bIns="0" rtlCol="0" anchor="ctr">
            <a:spAutoFit/>
          </a:bodyPr>
          <a:lstStyle/>
          <a:p>
            <a:pPr algn="ctr"/>
            <a:r>
              <a:rPr lang="en-US" sz="3900" spc="-70" dirty="0">
                <a:solidFill>
                  <a:srgbClr val="009E49"/>
                </a:solidFill>
                <a:latin typeface="Segoe Pro" pitchFamily="34" charset="0"/>
              </a:rPr>
              <a:t>Project</a:t>
            </a:r>
          </a:p>
        </p:txBody>
      </p:sp>
    </p:spTree>
    <p:extLst>
      <p:ext uri="{BB962C8B-B14F-4D97-AF65-F5344CB8AC3E}">
        <p14:creationId xmlns:p14="http://schemas.microsoft.com/office/powerpoint/2010/main" val="26926722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5954201" y="0"/>
            <a:ext cx="6207637"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54" tIns="45654" rIns="45654" bIns="45654" numCol="1" spcCol="0" rtlCol="0" fromWordArt="0" anchor="ctr" anchorCtr="0" forceAA="0" compatLnSpc="1">
            <a:prstTxWarp prst="textNoShape">
              <a:avLst/>
            </a:prstTxWarp>
            <a:noAutofit/>
          </a:bodyPr>
          <a:lstStyle/>
          <a:p>
            <a:pPr algn="ctr" defTabSz="912759" fontAlgn="base">
              <a:spcBef>
                <a:spcPct val="0"/>
              </a:spcBef>
              <a:spcAft>
                <a:spcPct val="0"/>
              </a:spcAft>
            </a:pPr>
            <a:endParaRPr lang="en-US" sz="2300" dirty="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6204324" y="1447801"/>
            <a:ext cx="5421502" cy="1178443"/>
          </a:xfrm>
          <a:prstGeom prst="rect">
            <a:avLst/>
          </a:prstGeom>
        </p:spPr>
        <p:txBody>
          <a:bodyPr>
            <a:noAutofit/>
          </a:bodyPr>
          <a:lstStyle>
            <a:lvl1pPr marL="0" indent="0">
              <a:spcBef>
                <a:spcPts val="1200"/>
              </a:spcBef>
              <a:buNone/>
              <a:defRPr sz="4000" b="0" cap="none" baseline="0">
                <a:gradFill>
                  <a:gsLst>
                    <a:gs pos="100000">
                      <a:schemeClr val="bg1"/>
                    </a:gs>
                    <a:gs pos="0">
                      <a:schemeClr val="bg1"/>
                    </a:gs>
                  </a:gsLst>
                  <a:lin ang="5400000" scaled="0"/>
                </a:gradFill>
                <a:latin typeface="+mj-lt"/>
              </a:defRPr>
            </a:lvl1pPr>
            <a:lvl2pPr marL="608599" indent="0">
              <a:buNone/>
              <a:defRPr sz="2700" b="1"/>
            </a:lvl2pPr>
            <a:lvl3pPr marL="1217199" indent="0">
              <a:buNone/>
              <a:defRPr sz="2400" b="1"/>
            </a:lvl3pPr>
            <a:lvl4pPr marL="1825798" indent="0">
              <a:buNone/>
              <a:defRPr sz="2100" b="1"/>
            </a:lvl4pPr>
            <a:lvl5pPr marL="2434397" indent="0">
              <a:buNone/>
              <a:defRPr sz="2100" b="1"/>
            </a:lvl5pPr>
            <a:lvl6pPr marL="3042997" indent="0">
              <a:buNone/>
              <a:defRPr sz="2100" b="1"/>
            </a:lvl6pPr>
            <a:lvl7pPr marL="3651596" indent="0">
              <a:buNone/>
              <a:defRPr sz="2100" b="1"/>
            </a:lvl7pPr>
            <a:lvl8pPr marL="4260194" indent="0">
              <a:buNone/>
              <a:defRPr sz="2100" b="1"/>
            </a:lvl8pPr>
            <a:lvl9pPr marL="4868795" indent="0">
              <a:buNone/>
              <a:defRPr sz="2100" b="1"/>
            </a:lvl9pPr>
          </a:lstStyle>
          <a:p>
            <a:pPr lvl="0"/>
            <a:r>
              <a:rPr lang="en-US" dirty="0"/>
              <a:t>Click to edit Master text styles.</a:t>
            </a:r>
          </a:p>
        </p:txBody>
      </p:sp>
      <p:sp>
        <p:nvSpPr>
          <p:cNvPr id="9" name="Content Placeholder 5"/>
          <p:cNvSpPr>
            <a:spLocks noGrp="1"/>
          </p:cNvSpPr>
          <p:nvPr>
            <p:ph sz="quarter" idx="13"/>
          </p:nvPr>
        </p:nvSpPr>
        <p:spPr>
          <a:xfrm>
            <a:off x="6204324" y="2734986"/>
            <a:ext cx="5432111" cy="609399"/>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2898" indent="-380374">
              <a:defRPr lang="en-US" sz="2100" kern="1200" dirty="0" smtClean="0">
                <a:solidFill>
                  <a:schemeClr val="bg2">
                    <a:lumMod val="50000"/>
                  </a:schemeClr>
                </a:solidFill>
                <a:latin typeface="+mn-lt"/>
                <a:ea typeface="+mn-ea"/>
                <a:cs typeface="Arial" pitchFamily="34" charset="0"/>
              </a:defRPr>
            </a:lvl2pPr>
            <a:lvl3pPr marL="912898" indent="-228225">
              <a:defRPr lang="en-US" sz="1900" kern="1200" dirty="0" smtClean="0">
                <a:solidFill>
                  <a:schemeClr val="bg2">
                    <a:lumMod val="50000"/>
                  </a:schemeClr>
                </a:solidFill>
                <a:latin typeface="+mn-lt"/>
                <a:ea typeface="+mn-ea"/>
                <a:cs typeface="Arial" pitchFamily="34" charset="0"/>
              </a:defRPr>
            </a:lvl3pPr>
            <a:lvl4pPr marL="1217199" indent="-228225">
              <a:defRPr lang="en-US" sz="1600" kern="1200" dirty="0" smtClean="0">
                <a:solidFill>
                  <a:schemeClr val="bg2">
                    <a:lumMod val="50000"/>
                  </a:schemeClr>
                </a:solidFill>
                <a:latin typeface="+mn-lt"/>
                <a:ea typeface="+mn-ea"/>
                <a:cs typeface="Arial" pitchFamily="34" charset="0"/>
              </a:defRPr>
            </a:lvl4pPr>
            <a:lvl5pPr marL="1445424" indent="-228225">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dirty="0"/>
              <a:t>Click to edit Master text styles</a:t>
            </a:r>
          </a:p>
        </p:txBody>
      </p:sp>
      <p:sp>
        <p:nvSpPr>
          <p:cNvPr id="4" name="Picture Placeholder 3"/>
          <p:cNvSpPr>
            <a:spLocks noGrp="1"/>
          </p:cNvSpPr>
          <p:nvPr>
            <p:ph type="pic" sz="quarter" idx="14" hasCustomPrompt="1"/>
          </p:nvPr>
        </p:nvSpPr>
        <p:spPr>
          <a:xfrm>
            <a:off x="0" y="0"/>
            <a:ext cx="5966871" cy="6858000"/>
          </a:xfrm>
        </p:spPr>
        <p:txBody>
          <a:bodyPr lIns="182611" anchor="ctr"/>
          <a:lstStyle>
            <a:lvl1pPr marL="0" indent="0" algn="l">
              <a:buNone/>
              <a:defRPr/>
            </a:lvl1pPr>
          </a:lstStyle>
          <a:p>
            <a:r>
              <a:rPr lang="en-US" dirty="0"/>
              <a:t>Click to insert photo.</a:t>
            </a:r>
          </a:p>
        </p:txBody>
      </p:sp>
      <p:sp>
        <p:nvSpPr>
          <p:cNvPr id="10" name="TextBox 9"/>
          <p:cNvSpPr txBox="1"/>
          <p:nvPr userDrawn="1"/>
        </p:nvSpPr>
        <p:spPr>
          <a:xfrm>
            <a:off x="10348022" y="6108687"/>
            <a:ext cx="1517904" cy="600164"/>
          </a:xfrm>
          <a:prstGeom prst="rect">
            <a:avLst/>
          </a:prstGeom>
          <a:noFill/>
        </p:spPr>
        <p:txBody>
          <a:bodyPr wrap="square" lIns="0" tIns="0" rIns="0" bIns="0" rtlCol="0" anchor="ctr">
            <a:spAutoFit/>
          </a:bodyPr>
          <a:lstStyle/>
          <a:p>
            <a:pPr algn="ctr"/>
            <a:r>
              <a:rPr lang="en-US" sz="3900" b="0" spc="-70" dirty="0">
                <a:ln>
                  <a:solidFill>
                    <a:schemeClr val="bg1"/>
                  </a:solidFill>
                </a:ln>
                <a:solidFill>
                  <a:schemeClr val="bg1"/>
                </a:solidFill>
                <a:effectLst/>
                <a:latin typeface="Segoe Pro" pitchFamily="34" charset="0"/>
              </a:rPr>
              <a:t>Project</a:t>
            </a:r>
          </a:p>
        </p:txBody>
      </p:sp>
    </p:spTree>
    <p:extLst>
      <p:ext uri="{BB962C8B-B14F-4D97-AF65-F5344CB8AC3E}">
        <p14:creationId xmlns:p14="http://schemas.microsoft.com/office/powerpoint/2010/main" val="27959698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857249"/>
            <a:ext cx="12161838" cy="5124451"/>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54" tIns="45654" rIns="45654" bIns="45654" numCol="1" spcCol="0" rtlCol="0" fromWordArt="0" anchor="ctr" anchorCtr="0" forceAA="0" compatLnSpc="1">
            <a:prstTxWarp prst="textNoShape">
              <a:avLst/>
            </a:prstTxWarp>
            <a:noAutofit/>
          </a:bodyPr>
          <a:lstStyle/>
          <a:p>
            <a:pPr algn="ctr" defTabSz="912759" fontAlgn="base">
              <a:spcBef>
                <a:spcPct val="0"/>
              </a:spcBef>
              <a:spcAft>
                <a:spcPct val="0"/>
              </a:spcAft>
            </a:pPr>
            <a:endParaRPr lang="en-US" sz="2300" dirty="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519547" y="1358054"/>
            <a:ext cx="11127497" cy="2863073"/>
          </a:xfrm>
          <a:prstGeom prst="rect">
            <a:avLst/>
          </a:prstGeom>
        </p:spPr>
        <p:txBody>
          <a:bodyPr>
            <a:normAutofit/>
          </a:bodyPr>
          <a:lstStyle>
            <a:lvl1pPr marL="0" indent="0">
              <a:lnSpc>
                <a:spcPct val="90000"/>
              </a:lnSpc>
              <a:spcBef>
                <a:spcPts val="1200"/>
              </a:spcBef>
              <a:buNone/>
              <a:defRPr sz="64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dirty="0"/>
              <a:t>“Click to edit Master text styles”</a:t>
            </a:r>
          </a:p>
        </p:txBody>
      </p:sp>
      <p:sp>
        <p:nvSpPr>
          <p:cNvPr id="10" name="Slide Number Placeholder 9"/>
          <p:cNvSpPr>
            <a:spLocks noGrp="1"/>
          </p:cNvSpPr>
          <p:nvPr>
            <p:ph type="sldNum" sz="quarter" idx="12"/>
          </p:nvPr>
        </p:nvSpPr>
        <p:spPr>
          <a:xfrm>
            <a:off x="519547" y="6399557"/>
            <a:ext cx="559445" cy="219456"/>
          </a:xfrm>
          <a:prstGeom prst="rect">
            <a:avLst/>
          </a:prstGeom>
        </p:spPr>
        <p:txBody>
          <a:bodyPr lIns="121720" tIns="60860" rIns="121720" bIns="60860"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
        <p:nvSpPr>
          <p:cNvPr id="11" name="Content Placeholder 4"/>
          <p:cNvSpPr>
            <a:spLocks noGrp="1"/>
          </p:cNvSpPr>
          <p:nvPr>
            <p:ph sz="quarter" idx="13"/>
          </p:nvPr>
        </p:nvSpPr>
        <p:spPr>
          <a:xfrm>
            <a:off x="519547" y="4343401"/>
            <a:ext cx="11127497" cy="470747"/>
          </a:xfrm>
          <a:prstGeom prst="rect">
            <a:avLst/>
          </a:prstGeom>
        </p:spPr>
        <p:txBody>
          <a:bodyPr>
            <a:normAutofit/>
          </a:bodyPr>
          <a:lstStyle>
            <a:lvl1pPr marL="0" indent="0">
              <a:lnSpc>
                <a:spcPct val="90000"/>
              </a:lnSpc>
              <a:spcBef>
                <a:spcPts val="1200"/>
              </a:spcBef>
              <a:buNone/>
              <a:defRPr sz="36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dirty="0"/>
              <a:t>Click to edit Master text styles</a:t>
            </a:r>
          </a:p>
        </p:txBody>
      </p:sp>
      <p:sp>
        <p:nvSpPr>
          <p:cNvPr id="7" name="TextBox 6"/>
          <p:cNvSpPr txBox="1"/>
          <p:nvPr userDrawn="1"/>
        </p:nvSpPr>
        <p:spPr>
          <a:xfrm>
            <a:off x="10348022" y="5979001"/>
            <a:ext cx="1517904" cy="859536"/>
          </a:xfrm>
          <a:prstGeom prst="rect">
            <a:avLst/>
          </a:prstGeom>
          <a:noFill/>
        </p:spPr>
        <p:txBody>
          <a:bodyPr wrap="square" lIns="0" tIns="0" rIns="0" bIns="0" rtlCol="0" anchor="ctr">
            <a:spAutoFit/>
          </a:bodyPr>
          <a:lstStyle/>
          <a:p>
            <a:pPr algn="ctr"/>
            <a:r>
              <a:rPr lang="en-US" sz="3900" spc="-70" dirty="0">
                <a:solidFill>
                  <a:srgbClr val="009E49"/>
                </a:solidFill>
                <a:latin typeface="Segoe Pro" pitchFamily="34" charset="0"/>
              </a:rPr>
              <a:t>Project</a:t>
            </a:r>
          </a:p>
        </p:txBody>
      </p:sp>
    </p:spTree>
    <p:extLst>
      <p:ext uri="{BB962C8B-B14F-4D97-AF65-F5344CB8AC3E}">
        <p14:creationId xmlns:p14="http://schemas.microsoft.com/office/powerpoint/2010/main" val="25426154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9E49"/>
                </a:solidFill>
              </a:defRPr>
            </a:lvl1pPr>
          </a:lstStyle>
          <a:p>
            <a:r>
              <a:rPr lang="en-US" dirty="0"/>
              <a:t>Click to edit Master title style</a:t>
            </a:r>
          </a:p>
        </p:txBody>
      </p:sp>
      <p:sp>
        <p:nvSpPr>
          <p:cNvPr id="4" name="Slide Number Placeholder 9"/>
          <p:cNvSpPr>
            <a:spLocks noGrp="1"/>
          </p:cNvSpPr>
          <p:nvPr>
            <p:ph type="sldNum" sz="quarter" idx="12"/>
          </p:nvPr>
        </p:nvSpPr>
        <p:spPr>
          <a:xfrm>
            <a:off x="519547" y="6399557"/>
            <a:ext cx="559445" cy="219456"/>
          </a:xfrm>
          <a:prstGeom prst="rect">
            <a:avLst/>
          </a:prstGeom>
        </p:spPr>
        <p:txBody>
          <a:bodyPr lIns="121720" tIns="60860" rIns="121720" bIns="60860"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
        <p:nvSpPr>
          <p:cNvPr id="6" name="TextBox 5"/>
          <p:cNvSpPr txBox="1"/>
          <p:nvPr userDrawn="1"/>
        </p:nvSpPr>
        <p:spPr>
          <a:xfrm>
            <a:off x="10348022" y="5979001"/>
            <a:ext cx="1517904" cy="859536"/>
          </a:xfrm>
          <a:prstGeom prst="rect">
            <a:avLst/>
          </a:prstGeom>
          <a:noFill/>
        </p:spPr>
        <p:txBody>
          <a:bodyPr wrap="square" lIns="0" tIns="0" rIns="0" bIns="0" rtlCol="0" anchor="ctr">
            <a:spAutoFit/>
          </a:bodyPr>
          <a:lstStyle/>
          <a:p>
            <a:pPr algn="ctr"/>
            <a:r>
              <a:rPr lang="en-US" sz="3900" spc="-70" dirty="0">
                <a:solidFill>
                  <a:srgbClr val="009E49"/>
                </a:solidFill>
                <a:latin typeface="Segoe Pro" pitchFamily="34" charset="0"/>
              </a:rPr>
              <a:t>Project</a:t>
            </a:r>
          </a:p>
        </p:txBody>
      </p:sp>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rgbClr val="009E49"/>
                </a:solidFill>
              </a:defRPr>
            </a:lvl1pPr>
          </a:lstStyle>
          <a:p>
            <a:r>
              <a:rPr lang="en-US" dirty="0"/>
              <a:t>Slide for Developer Code</a:t>
            </a:r>
          </a:p>
        </p:txBody>
      </p:sp>
      <p:sp>
        <p:nvSpPr>
          <p:cNvPr id="3" name="Rectangle 2"/>
          <p:cNvSpPr/>
          <p:nvPr userDrawn="1"/>
        </p:nvSpPr>
        <p:spPr bwMode="hidden">
          <a:xfrm>
            <a:off x="0" y="1155941"/>
            <a:ext cx="12161838"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54" tIns="45654" rIns="45654" bIns="45654" numCol="1" spcCol="0" rtlCol="0" fromWordArt="0" anchor="ctr" anchorCtr="0" forceAA="0" compatLnSpc="1">
            <a:prstTxWarp prst="textNoShape">
              <a:avLst/>
            </a:prstTxWarp>
            <a:noAutofit/>
          </a:bodyPr>
          <a:lstStyle/>
          <a:p>
            <a:pPr algn="ctr" defTabSz="912759" fontAlgn="base">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517171" y="1447800"/>
            <a:ext cx="11127497" cy="1988237"/>
          </a:xfrm>
        </p:spPr>
        <p:txBody>
          <a:bodyPr/>
          <a:lstStyle>
            <a:lvl1pPr marL="0" indent="0">
              <a:lnSpc>
                <a:spcPct val="90000"/>
              </a:lnSpc>
              <a:spcBef>
                <a:spcPts val="1200"/>
              </a:spcBef>
              <a:buNone/>
              <a:defRPr sz="3200">
                <a:gradFill>
                  <a:gsLst>
                    <a:gs pos="1250">
                      <a:srgbClr val="000000"/>
                    </a:gs>
                    <a:gs pos="100000">
                      <a:srgbClr val="000000"/>
                    </a:gs>
                  </a:gsLst>
                  <a:lin ang="5400000" scaled="0"/>
                </a:gradFill>
                <a:latin typeface="Consolas" pitchFamily="49" charset="0"/>
                <a:cs typeface="Consolas" pitchFamily="49" charset="0"/>
              </a:defRPr>
            </a:lvl1pPr>
            <a:lvl2pPr marL="339227" indent="0">
              <a:lnSpc>
                <a:spcPct val="90000"/>
              </a:lnSpc>
              <a:spcBef>
                <a:spcPts val="1200"/>
              </a:spcBef>
              <a:buNone/>
              <a:defRPr>
                <a:gradFill>
                  <a:gsLst>
                    <a:gs pos="1250">
                      <a:srgbClr val="000000"/>
                    </a:gs>
                    <a:gs pos="100000">
                      <a:srgbClr val="000000"/>
                    </a:gs>
                  </a:gsLst>
                  <a:lin ang="5400000" scaled="0"/>
                </a:gradFill>
                <a:latin typeface="Consolas" pitchFamily="49" charset="0"/>
                <a:cs typeface="Consolas" pitchFamily="49" charset="0"/>
              </a:defRPr>
            </a:lvl2pPr>
            <a:lvl3pPr marL="572247" indent="0">
              <a:lnSpc>
                <a:spcPct val="90000"/>
              </a:lnSpc>
              <a:spcBef>
                <a:spcPts val="1200"/>
              </a:spcBef>
              <a:buNone/>
              <a:defRPr>
                <a:gradFill>
                  <a:gsLst>
                    <a:gs pos="1250">
                      <a:srgbClr val="000000"/>
                    </a:gs>
                    <a:gs pos="100000">
                      <a:srgbClr val="000000"/>
                    </a:gs>
                  </a:gsLst>
                  <a:lin ang="5400000" scaled="0"/>
                </a:gradFill>
                <a:latin typeface="Consolas" pitchFamily="49" charset="0"/>
                <a:cs typeface="Consolas" pitchFamily="49" charset="0"/>
              </a:defRPr>
            </a:lvl3pPr>
            <a:lvl4pPr marL="797342" indent="0">
              <a:lnSpc>
                <a:spcPct val="90000"/>
              </a:lnSpc>
              <a:spcBef>
                <a:spcPts val="1200"/>
              </a:spcBef>
              <a:buNone/>
              <a:defRPr>
                <a:gradFill>
                  <a:gsLst>
                    <a:gs pos="1250">
                      <a:srgbClr val="000000"/>
                    </a:gs>
                    <a:gs pos="100000">
                      <a:srgbClr val="000000"/>
                    </a:gs>
                  </a:gsLst>
                  <a:lin ang="5400000" scaled="0"/>
                </a:gradFill>
                <a:latin typeface="Consolas" pitchFamily="49" charset="0"/>
                <a:cs typeface="Consolas" pitchFamily="49" charset="0"/>
              </a:defRPr>
            </a:lvl4pPr>
            <a:lvl5pPr marL="1028777" indent="0">
              <a:lnSpc>
                <a:spcPct val="90000"/>
              </a:lnSpc>
              <a:spcBef>
                <a:spcPts val="1200"/>
              </a:spcBef>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7964" y="2819604"/>
            <a:ext cx="11124328" cy="1218795"/>
          </a:xfrm>
        </p:spPr>
        <p:txBody>
          <a:bodyPr anchor="b" anchorCtr="0"/>
          <a:lstStyle>
            <a:lvl1pPr>
              <a:spcBef>
                <a:spcPts val="1200"/>
              </a:spcBef>
              <a:defRPr sz="8800" spc="-300" baseline="0">
                <a:gradFill>
                  <a:gsLst>
                    <a:gs pos="100000">
                      <a:schemeClr val="bg1"/>
                    </a:gs>
                    <a:gs pos="0">
                      <a:schemeClr val="bg1"/>
                    </a:gs>
                  </a:gsLst>
                  <a:lin ang="5400000" scaled="0"/>
                </a:gradFill>
              </a:defRPr>
            </a:lvl1pPr>
          </a:lstStyle>
          <a:p>
            <a:r>
              <a:rPr lang="en-US" dirty="0"/>
              <a:t>Click to edit title style</a:t>
            </a:r>
          </a:p>
        </p:txBody>
      </p:sp>
      <p:pic>
        <p:nvPicPr>
          <p:cNvPr id="5" name="Picture 2"/>
          <p:cNvPicPr>
            <a:picLocks noChangeAspect="1" noChangeArrowheads="1"/>
          </p:cNvPicPr>
          <p:nvPr userDrawn="1"/>
        </p:nvPicPr>
        <p:blipFill>
          <a:blip r:embed="rId2" cstate="screen">
            <a:clrChange>
              <a:clrFrom>
                <a:srgbClr val="009E49"/>
              </a:clrFrom>
              <a:clrTo>
                <a:srgbClr val="009E49">
                  <a:alpha val="0"/>
                </a:srgbClr>
              </a:clrTo>
            </a:clrChange>
            <a:extLst>
              <a:ext uri="{28A0092B-C50C-407E-A947-70E740481C1C}">
                <a14:useLocalDpi xmlns:a14="http://schemas.microsoft.com/office/drawing/2010/main"/>
              </a:ext>
            </a:extLst>
          </a:blip>
          <a:srcRect/>
          <a:stretch>
            <a:fillRect/>
          </a:stretch>
        </p:blipFill>
        <p:spPr bwMode="auto">
          <a:xfrm>
            <a:off x="10603829" y="6044841"/>
            <a:ext cx="1493010" cy="8131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65750825"/>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19547" y="228600"/>
            <a:ext cx="11127497" cy="664797"/>
          </a:xfrm>
        </p:spPr>
        <p:txBody>
          <a:bodyPr/>
          <a:lstStyle>
            <a:lvl1pPr>
              <a:defRPr sz="4800"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6" name="Text Placeholder 5"/>
          <p:cNvSpPr>
            <a:spLocks noGrp="1"/>
          </p:cNvSpPr>
          <p:nvPr>
            <p:ph type="body" sz="quarter" idx="10" hasCustomPrompt="1"/>
          </p:nvPr>
        </p:nvSpPr>
        <p:spPr bwMode="white">
          <a:xfrm>
            <a:off x="517964" y="1447799"/>
            <a:ext cx="11124328" cy="2043636"/>
          </a:xfrm>
          <a:prstGeom prst="rect">
            <a:avLst/>
          </a:prstGeom>
        </p:spPr>
        <p:txBody>
          <a:bodyPr/>
          <a:lstStyle>
            <a:lvl1pPr marL="342397" indent="-342397">
              <a:spcBef>
                <a:spcPts val="1200"/>
              </a:spcBef>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7727" indent="-285331">
              <a:spcBef>
                <a:spcPts val="1200"/>
              </a:spcBef>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3058" indent="-285331">
              <a:spcBef>
                <a:spcPts val="1200"/>
              </a:spcBef>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1323" indent="-228265">
              <a:spcBef>
                <a:spcPts val="1200"/>
              </a:spcBef>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69588" indent="-228265">
              <a:spcBef>
                <a:spcPts val="1200"/>
              </a:spcBef>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2" y="6238876"/>
            <a:ext cx="12161839" cy="619125"/>
          </a:xfrm>
          <a:prstGeom prst="rect">
            <a:avLst/>
          </a:prstGeom>
          <a:solidFill>
            <a:srgbClr val="FFFF99"/>
          </a:solidFill>
        </p:spPr>
        <p:txBody>
          <a:bodyPr wrap="square" lIns="152171" tIns="76085" rIns="152171" bIns="76085" anchor="b" anchorCtr="0">
            <a:noAutofit/>
          </a:bodyPr>
          <a:lstStyle>
            <a:lvl1pPr algn="r">
              <a:buFont typeface="Arial" pitchFamily="34" charset="0"/>
              <a:buNone/>
              <a:defRPr sz="36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530996961"/>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pic>
        <p:nvPicPr>
          <p:cNvPr id="8" name="Picture 2"/>
          <p:cNvPicPr>
            <a:picLocks noChangeAspect="1" noChangeArrowheads="1"/>
          </p:cNvPicPr>
          <p:nvPr userDrawn="1"/>
        </p:nvPicPr>
        <p:blipFill rotWithShape="1">
          <a:blip r:embed="rId2" cstate="screen">
            <a:extLst>
              <a:ext uri="{28A0092B-C50C-407E-A947-70E740481C1C}">
                <a14:useLocalDpi xmlns:a14="http://schemas.microsoft.com/office/drawing/2010/main"/>
              </a:ext>
            </a:extLst>
          </a:blip>
          <a:srcRect/>
          <a:stretch/>
        </p:blipFill>
        <p:spPr bwMode="auto">
          <a:xfrm>
            <a:off x="-1584" y="-2"/>
            <a:ext cx="7527097" cy="68585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a:xfrm>
            <a:off x="758728" y="562457"/>
            <a:ext cx="10720412" cy="609398"/>
          </a:xfrm>
        </p:spPr>
        <p:txBody>
          <a:bodyPr anchor="b" anchorCtr="0">
            <a:noAutofit/>
          </a:bodyPr>
          <a:lstStyle>
            <a:lvl1pPr>
              <a:defRPr sz="3991">
                <a:solidFill>
                  <a:srgbClr val="0072C6"/>
                </a:solidFill>
              </a:defRPr>
            </a:lvl1pPr>
          </a:lstStyle>
          <a:p>
            <a:r>
              <a:rPr lang="en-US"/>
              <a:t>Click to edit Master title style</a:t>
            </a:r>
            <a:endParaRPr lang="en-US" dirty="0"/>
          </a:p>
        </p:txBody>
      </p:sp>
      <p:sp>
        <p:nvSpPr>
          <p:cNvPr id="3" name="Content Placeholder 2"/>
          <p:cNvSpPr>
            <a:spLocks noGrp="1"/>
          </p:cNvSpPr>
          <p:nvPr>
            <p:ph idx="1"/>
          </p:nvPr>
        </p:nvSpPr>
        <p:spPr>
          <a:xfrm>
            <a:off x="757271" y="1524000"/>
            <a:ext cx="10720412" cy="1775871"/>
          </a:xfrm>
        </p:spPr>
        <p:txBody>
          <a:bodyPr/>
          <a:lstStyle>
            <a:lvl1pPr marL="405506" indent="-405506">
              <a:lnSpc>
                <a:spcPct val="90000"/>
              </a:lnSpc>
              <a:defRPr sz="2794">
                <a:latin typeface="+mn-lt"/>
              </a:defRPr>
            </a:lvl1pPr>
            <a:lvl2pPr marL="853781" indent="-394418">
              <a:lnSpc>
                <a:spcPct val="90000"/>
              </a:lnSpc>
              <a:defRPr sz="2395">
                <a:gradFill>
                  <a:gsLst>
                    <a:gs pos="0">
                      <a:schemeClr val="tx1"/>
                    </a:gs>
                    <a:gs pos="86000">
                      <a:schemeClr val="tx1"/>
                    </a:gs>
                  </a:gsLst>
                  <a:lin ang="5400000" scaled="0"/>
                </a:gradFill>
                <a:latin typeface="+mn-lt"/>
              </a:defRPr>
            </a:lvl2pPr>
            <a:lvl3pPr marL="1202262" indent="-348482">
              <a:lnSpc>
                <a:spcPct val="90000"/>
              </a:lnSpc>
              <a:defRPr sz="1996">
                <a:latin typeface="+mn-lt"/>
              </a:defRPr>
            </a:lvl3pPr>
            <a:lvl4pPr marL="1534904" indent="-278785">
              <a:lnSpc>
                <a:spcPct val="90000"/>
              </a:lnSpc>
              <a:defRPr sz="1796">
                <a:latin typeface="+mn-lt"/>
              </a:defRPr>
            </a:lvl4pPr>
            <a:lvl5pPr marL="1883385" indent="-281953">
              <a:lnSpc>
                <a:spcPct val="90000"/>
              </a:lnSpc>
              <a:defRPr sz="1796">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Rectangle 5"/>
          <p:cNvSpPr/>
          <p:nvPr userDrawn="1"/>
        </p:nvSpPr>
        <p:spPr bwMode="gray">
          <a:xfrm flipV="1">
            <a:off x="606667" y="6476997"/>
            <a:ext cx="10179375" cy="55714"/>
          </a:xfrm>
          <a:prstGeom prst="rect">
            <a:avLst/>
          </a:prstGeom>
          <a:solidFill>
            <a:srgbClr val="0072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896"/>
          </a:p>
        </p:txBody>
      </p:sp>
      <p:sp>
        <p:nvSpPr>
          <p:cNvPr id="7" name="Rectangle 6"/>
          <p:cNvSpPr/>
          <p:nvPr userDrawn="1"/>
        </p:nvSpPr>
        <p:spPr bwMode="gray">
          <a:xfrm>
            <a:off x="0" y="1217029"/>
            <a:ext cx="11555171" cy="45719"/>
          </a:xfrm>
          <a:prstGeom prst="rect">
            <a:avLst/>
          </a:prstGeom>
          <a:solidFill>
            <a:srgbClr val="0072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896"/>
          </a:p>
        </p:txBody>
      </p:sp>
    </p:spTree>
    <p:extLst>
      <p:ext uri="{BB962C8B-B14F-4D97-AF65-F5344CB8AC3E}">
        <p14:creationId xmlns:p14="http://schemas.microsoft.com/office/powerpoint/2010/main" val="4250036239"/>
      </p:ext>
    </p:extLst>
  </p:cSld>
  <p:clrMapOvr>
    <a:masterClrMapping/>
  </p:clrMapOvr>
  <p:transition spd="slow">
    <p:wipe dir="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title">
  <p:cSld name="Sub Section Slide">
    <p:spTree>
      <p:nvGrpSpPr>
        <p:cNvPr id="1" name=""/>
        <p:cNvGrpSpPr/>
        <p:nvPr/>
      </p:nvGrpSpPr>
      <p:grpSpPr>
        <a:xfrm>
          <a:off x="0" y="0"/>
          <a:ext cx="0" cy="0"/>
          <a:chOff x="0" y="0"/>
          <a:chExt cx="0" cy="0"/>
        </a:xfrm>
      </p:grpSpPr>
      <p:pic>
        <p:nvPicPr>
          <p:cNvPr id="1026" name="Picture 2"/>
          <p:cNvPicPr>
            <a:picLocks noChangeAspect="1" noChangeArrowheads="1"/>
          </p:cNvPicPr>
          <p:nvPr userDrawn="1"/>
        </p:nvPicPr>
        <p:blipFill rotWithShape="1">
          <a:blip r:embed="rId2" cstate="screen">
            <a:extLst>
              <a:ext uri="{28A0092B-C50C-407E-A947-70E740481C1C}">
                <a14:useLocalDpi xmlns:a14="http://schemas.microsoft.com/office/drawing/2010/main"/>
              </a:ext>
            </a:extLst>
          </a:blip>
          <a:srcRect/>
          <a:stretch/>
        </p:blipFill>
        <p:spPr bwMode="auto">
          <a:xfrm>
            <a:off x="-1584" y="-2"/>
            <a:ext cx="7527097" cy="68585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8" name="Rectangle 37"/>
          <p:cNvSpPr/>
          <p:nvPr userDrawn="1"/>
        </p:nvSpPr>
        <p:spPr bwMode="hidden">
          <a:xfrm rot="5400000" flipV="1">
            <a:off x="7055248" y="4106438"/>
            <a:ext cx="5450473" cy="51954"/>
          </a:xfrm>
          <a:prstGeom prst="rect">
            <a:avLst/>
          </a:prstGeom>
          <a:solidFill>
            <a:srgbClr val="0072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96"/>
          </a:p>
        </p:txBody>
      </p:sp>
      <p:sp>
        <p:nvSpPr>
          <p:cNvPr id="41" name="Rectangle 40"/>
          <p:cNvSpPr/>
          <p:nvPr userDrawn="1"/>
        </p:nvSpPr>
        <p:spPr bwMode="hidden">
          <a:xfrm>
            <a:off x="8616889" y="3503362"/>
            <a:ext cx="1796239" cy="12170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238" tIns="45619" rIns="91238" bIns="45619" numCol="1" spcCol="0" rtlCol="0" fromWordArt="0" anchor="ctr" anchorCtr="0" forceAA="0" compatLnSpc="1">
            <a:prstTxWarp prst="textNoShape">
              <a:avLst/>
            </a:prstTxWarp>
            <a:noAutofit/>
          </a:bodyPr>
          <a:lstStyle/>
          <a:p>
            <a:pPr algn="ctr"/>
            <a:endParaRPr lang="en-US" sz="2395" dirty="0">
              <a:gradFill>
                <a:gsLst>
                  <a:gs pos="0">
                    <a:schemeClr val="tx1"/>
                  </a:gs>
                  <a:gs pos="86000">
                    <a:schemeClr val="tx1"/>
                  </a:gs>
                </a:gsLst>
                <a:lin ang="5400000" scaled="0"/>
              </a:gradFill>
              <a:latin typeface="Segoe UI Light" pitchFamily="34" charset="0"/>
            </a:endParaRPr>
          </a:p>
        </p:txBody>
      </p:sp>
      <p:sp>
        <p:nvSpPr>
          <p:cNvPr id="42" name="Rectangle 41"/>
          <p:cNvSpPr/>
          <p:nvPr userDrawn="1"/>
        </p:nvSpPr>
        <p:spPr bwMode="hidden">
          <a:xfrm>
            <a:off x="9806461" y="4249820"/>
            <a:ext cx="606668" cy="6032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238" tIns="45619" rIns="91238" bIns="45619" numCol="1" spcCol="0" rtlCol="0" fromWordArt="0" anchor="ctr" anchorCtr="0" forceAA="0" compatLnSpc="1">
            <a:prstTxWarp prst="textNoShape">
              <a:avLst/>
            </a:prstTxWarp>
            <a:noAutofit/>
          </a:bodyPr>
          <a:lstStyle/>
          <a:p>
            <a:pPr algn="ctr"/>
            <a:endParaRPr lang="en-US" sz="2395" dirty="0">
              <a:gradFill>
                <a:gsLst>
                  <a:gs pos="0">
                    <a:schemeClr val="tx1"/>
                  </a:gs>
                  <a:gs pos="86000">
                    <a:schemeClr val="tx1"/>
                  </a:gs>
                </a:gsLst>
                <a:lin ang="5400000" scaled="0"/>
              </a:gradFill>
              <a:latin typeface="Segoe UI Light" pitchFamily="34" charset="0"/>
            </a:endParaRPr>
          </a:p>
        </p:txBody>
      </p:sp>
      <p:sp>
        <p:nvSpPr>
          <p:cNvPr id="44" name="Rectangle 43"/>
          <p:cNvSpPr/>
          <p:nvPr userDrawn="1"/>
        </p:nvSpPr>
        <p:spPr bwMode="hidden">
          <a:xfrm>
            <a:off x="9481108" y="-1"/>
            <a:ext cx="524618" cy="351688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238" tIns="45619" rIns="91238" bIns="45619" numCol="1" spcCol="0" rtlCol="0" fromWordArt="0" anchor="ctr" anchorCtr="0" forceAA="0" compatLnSpc="1">
            <a:prstTxWarp prst="textNoShape">
              <a:avLst/>
            </a:prstTxWarp>
            <a:noAutofit/>
          </a:bodyPr>
          <a:lstStyle/>
          <a:p>
            <a:pPr algn="ctr"/>
            <a:endParaRPr lang="en-US" sz="2395" dirty="0">
              <a:gradFill>
                <a:gsLst>
                  <a:gs pos="0">
                    <a:schemeClr val="tx1"/>
                  </a:gs>
                  <a:gs pos="86000">
                    <a:schemeClr val="tx1"/>
                  </a:gs>
                </a:gsLst>
                <a:lin ang="5400000" scaled="0"/>
              </a:gradFill>
              <a:latin typeface="Segoe UI Light" pitchFamily="34" charset="0"/>
            </a:endParaRPr>
          </a:p>
        </p:txBody>
      </p:sp>
      <p:sp>
        <p:nvSpPr>
          <p:cNvPr id="39" name="Rectangle 38"/>
          <p:cNvSpPr/>
          <p:nvPr userDrawn="1"/>
        </p:nvSpPr>
        <p:spPr bwMode="hidden">
          <a:xfrm>
            <a:off x="9521343" y="3517384"/>
            <a:ext cx="598746" cy="33411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238" tIns="45619" rIns="91238" bIns="45619" numCol="1" spcCol="0" rtlCol="0" fromWordArt="0" anchor="ctr" anchorCtr="0" forceAA="0" compatLnSpc="1">
            <a:prstTxWarp prst="textNoShape">
              <a:avLst/>
            </a:prstTxWarp>
            <a:noAutofit/>
          </a:bodyPr>
          <a:lstStyle/>
          <a:p>
            <a:pPr algn="ctr"/>
            <a:endParaRPr lang="en-US" sz="2395" dirty="0">
              <a:gradFill>
                <a:gsLst>
                  <a:gs pos="0">
                    <a:schemeClr val="tx1"/>
                  </a:gs>
                  <a:gs pos="86000">
                    <a:schemeClr val="tx1"/>
                  </a:gs>
                </a:gsLst>
                <a:lin ang="5400000" scaled="0"/>
              </a:gradFill>
              <a:latin typeface="Segoe UI Light" pitchFamily="34" charset="0"/>
            </a:endParaRPr>
          </a:p>
        </p:txBody>
      </p:sp>
      <p:sp>
        <p:nvSpPr>
          <p:cNvPr id="3" name="Subtitle 2"/>
          <p:cNvSpPr>
            <a:spLocks noGrp="1"/>
          </p:cNvSpPr>
          <p:nvPr>
            <p:ph type="subTitle" idx="1"/>
          </p:nvPr>
        </p:nvSpPr>
        <p:spPr>
          <a:xfrm>
            <a:off x="834760" y="3258052"/>
            <a:ext cx="8971692" cy="1371600"/>
          </a:xfrm>
        </p:spPr>
        <p:txBody>
          <a:bodyPr anchor="b">
            <a:noAutofit/>
          </a:bodyPr>
          <a:lstStyle>
            <a:lvl1pPr marL="0" indent="0" algn="l">
              <a:lnSpc>
                <a:spcPct val="90000"/>
              </a:lnSpc>
              <a:spcBef>
                <a:spcPts val="0"/>
              </a:spcBef>
              <a:buNone/>
              <a:defRPr lang="en-US" sz="3592" kern="1200" dirty="0">
                <a:solidFill>
                  <a:srgbClr val="0072C6"/>
                </a:solidFill>
                <a:latin typeface="+mn-lt"/>
                <a:ea typeface="+mn-ea"/>
                <a:cs typeface="+mn-cs"/>
              </a:defRPr>
            </a:lvl1pPr>
            <a:lvl2pPr marL="456176" indent="0" algn="ctr">
              <a:buNone/>
              <a:defRPr>
                <a:solidFill>
                  <a:schemeClr val="tx1">
                    <a:tint val="75000"/>
                  </a:schemeClr>
                </a:solidFill>
              </a:defRPr>
            </a:lvl2pPr>
            <a:lvl3pPr marL="912351" indent="0" algn="ctr">
              <a:buNone/>
              <a:defRPr>
                <a:solidFill>
                  <a:schemeClr val="tx1">
                    <a:tint val="75000"/>
                  </a:schemeClr>
                </a:solidFill>
              </a:defRPr>
            </a:lvl3pPr>
            <a:lvl4pPr marL="1368528" indent="0" algn="ctr">
              <a:buNone/>
              <a:defRPr>
                <a:solidFill>
                  <a:schemeClr val="tx1">
                    <a:tint val="75000"/>
                  </a:schemeClr>
                </a:solidFill>
              </a:defRPr>
            </a:lvl4pPr>
            <a:lvl5pPr marL="1824704" indent="0" algn="ctr">
              <a:buNone/>
              <a:defRPr>
                <a:solidFill>
                  <a:schemeClr val="tx1">
                    <a:tint val="75000"/>
                  </a:schemeClr>
                </a:solidFill>
              </a:defRPr>
            </a:lvl5pPr>
            <a:lvl6pPr marL="2280880" indent="0" algn="ctr">
              <a:buNone/>
              <a:defRPr>
                <a:solidFill>
                  <a:schemeClr val="tx1">
                    <a:tint val="75000"/>
                  </a:schemeClr>
                </a:solidFill>
              </a:defRPr>
            </a:lvl6pPr>
            <a:lvl7pPr marL="2737055" indent="0" algn="ctr">
              <a:buNone/>
              <a:defRPr>
                <a:solidFill>
                  <a:schemeClr val="tx1">
                    <a:tint val="75000"/>
                  </a:schemeClr>
                </a:solidFill>
              </a:defRPr>
            </a:lvl7pPr>
            <a:lvl8pPr marL="3193231" indent="0" algn="ctr">
              <a:buNone/>
              <a:defRPr>
                <a:solidFill>
                  <a:schemeClr val="tx1">
                    <a:tint val="75000"/>
                  </a:schemeClr>
                </a:solidFill>
              </a:defRPr>
            </a:lvl8pPr>
            <a:lvl9pPr marL="3649408" indent="0" algn="ctr">
              <a:buNone/>
              <a:defRPr>
                <a:solidFill>
                  <a:schemeClr val="tx1">
                    <a:tint val="75000"/>
                  </a:schemeClr>
                </a:solidFill>
              </a:defRPr>
            </a:lvl9pPr>
          </a:lstStyle>
          <a:p>
            <a:r>
              <a:rPr lang="en-US"/>
              <a:t>Click to edit Master subtitle style</a:t>
            </a:r>
            <a:endParaRPr lang="en-US" dirty="0"/>
          </a:p>
        </p:txBody>
      </p:sp>
      <p:sp>
        <p:nvSpPr>
          <p:cNvPr id="2" name="Title 1"/>
          <p:cNvSpPr>
            <a:spLocks noGrp="1"/>
          </p:cNvSpPr>
          <p:nvPr>
            <p:ph type="ctrTitle"/>
          </p:nvPr>
        </p:nvSpPr>
        <p:spPr>
          <a:xfrm>
            <a:off x="834761" y="4839203"/>
            <a:ext cx="8971692" cy="1752098"/>
          </a:xfrm>
        </p:spPr>
        <p:txBody>
          <a:bodyPr anchor="t" anchorCtr="0">
            <a:noAutofit/>
          </a:bodyPr>
          <a:lstStyle>
            <a:lvl1pPr>
              <a:lnSpc>
                <a:spcPct val="90000"/>
              </a:lnSpc>
              <a:defRPr lang="en-US" sz="5388" b="0" kern="1200" cap="none" spc="-100" baseline="0" dirty="0">
                <a:ln w="3175">
                  <a:noFill/>
                </a:ln>
                <a:gradFill flip="none" rotWithShape="1">
                  <a:gsLst>
                    <a:gs pos="0">
                      <a:schemeClr val="tx1"/>
                    </a:gs>
                    <a:gs pos="86000">
                      <a:schemeClr val="tx1"/>
                    </a:gs>
                  </a:gsLst>
                  <a:lin ang="5400000" scaled="0"/>
                  <a:tileRect/>
                </a:gradFill>
                <a:effectLst/>
                <a:latin typeface="+mj-lt"/>
                <a:ea typeface="Segoe UI" pitchFamily="34" charset="0"/>
                <a:cs typeface="Segoe UI" pitchFamily="34" charset="0"/>
              </a:defRPr>
            </a:lvl1pPr>
          </a:lstStyle>
          <a:p>
            <a:r>
              <a:rPr lang="en-US"/>
              <a:t>Click to edit Master title style</a:t>
            </a:r>
            <a:endParaRPr lang="en-US" dirty="0"/>
          </a:p>
        </p:txBody>
      </p:sp>
      <p:sp>
        <p:nvSpPr>
          <p:cNvPr id="37" name="Rectangle 36"/>
          <p:cNvSpPr/>
          <p:nvPr userDrawn="1"/>
        </p:nvSpPr>
        <p:spPr bwMode="gray">
          <a:xfrm>
            <a:off x="-1584" y="4719461"/>
            <a:ext cx="9808036" cy="45719"/>
          </a:xfrm>
          <a:prstGeom prst="rect">
            <a:avLst/>
          </a:prstGeom>
          <a:solidFill>
            <a:srgbClr val="0072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896"/>
          </a:p>
        </p:txBody>
      </p:sp>
    </p:spTree>
    <p:extLst>
      <p:ext uri="{BB962C8B-B14F-4D97-AF65-F5344CB8AC3E}">
        <p14:creationId xmlns:p14="http://schemas.microsoft.com/office/powerpoint/2010/main" val="1679395306"/>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1" nodeType="withEffect">
                                  <p:stCondLst>
                                    <p:cond delay="450"/>
                                  </p:stCondLst>
                                  <p:childTnLst>
                                    <p:set>
                                      <p:cBhvr>
                                        <p:cTn id="6" dur="1" fill="hold">
                                          <p:stCondLst>
                                            <p:cond delay="0"/>
                                          </p:stCondLst>
                                        </p:cTn>
                                        <p:tgtEl>
                                          <p:spTgt spid="38"/>
                                        </p:tgtEl>
                                        <p:attrNameLst>
                                          <p:attrName>style.visibility</p:attrName>
                                        </p:attrNameLst>
                                      </p:cBhvr>
                                      <p:to>
                                        <p:strVal val="visible"/>
                                      </p:to>
                                    </p:set>
                                  </p:childTnLst>
                                </p:cTn>
                              </p:par>
                              <p:par>
                                <p:cTn id="7" presetID="42" presetClass="path" presetSubtype="0" fill="hold" grpId="0" nodeType="withEffect">
                                  <p:stCondLst>
                                    <p:cond delay="450"/>
                                  </p:stCondLst>
                                  <p:childTnLst>
                                    <p:animMotion origin="layout" path="M 4.83064E-6 -0.74838 L 4.83064E-6 0.94444 " pathEditMode="relative" rAng="0" ptsTypes="AA">
                                      <p:cBhvr>
                                        <p:cTn id="8" dur="750" fill="hold"/>
                                        <p:tgtEl>
                                          <p:spTgt spid="38"/>
                                        </p:tgtEl>
                                        <p:attrNameLst>
                                          <p:attrName>ppt_x</p:attrName>
                                          <p:attrName>ppt_y</p:attrName>
                                        </p:attrNameLst>
                                      </p:cBhvr>
                                      <p:rCtr x="0" y="84630"/>
                                    </p:animMotion>
                                  </p:childTnLst>
                                </p:cTn>
                              </p:par>
                              <p:par>
                                <p:cTn id="9" presetID="1" presetClass="exit" presetSubtype="0" fill="hold" grpId="0" nodeType="withEffect">
                                  <p:stCondLst>
                                    <p:cond delay="0"/>
                                  </p:stCondLst>
                                  <p:childTnLst>
                                    <p:set>
                                      <p:cBhvr>
                                        <p:cTn id="10" dur="1" fill="hold">
                                          <p:stCondLst>
                                            <p:cond delay="0"/>
                                          </p:stCondLst>
                                        </p:cTn>
                                        <p:tgtEl>
                                          <p:spTgt spid="39"/>
                                        </p:tgtEl>
                                        <p:attrNameLst>
                                          <p:attrName>style.visibility</p:attrName>
                                        </p:attrNameLst>
                                      </p:cBhvr>
                                      <p:to>
                                        <p:strVal val="hidden"/>
                                      </p:to>
                                    </p:set>
                                  </p:childTnLst>
                                </p:cTn>
                              </p:par>
                              <p:par>
                                <p:cTn id="11" presetID="2" presetClass="entr" presetSubtype="8" accel="30000" fill="hold" grpId="0" nodeType="withEffect">
                                  <p:stCondLst>
                                    <p:cond delay="0"/>
                                  </p:stCondLst>
                                  <p:childTnLst>
                                    <p:set>
                                      <p:cBhvr>
                                        <p:cTn id="12" dur="1" fill="hold">
                                          <p:stCondLst>
                                            <p:cond delay="0"/>
                                          </p:stCondLst>
                                        </p:cTn>
                                        <p:tgtEl>
                                          <p:spTgt spid="37"/>
                                        </p:tgtEl>
                                        <p:attrNameLst>
                                          <p:attrName>style.visibility</p:attrName>
                                        </p:attrNameLst>
                                      </p:cBhvr>
                                      <p:to>
                                        <p:strVal val="visible"/>
                                      </p:to>
                                    </p:set>
                                    <p:anim calcmode="lin" valueType="num">
                                      <p:cBhvr additive="base">
                                        <p:cTn id="13" dur="500" fill="hold"/>
                                        <p:tgtEl>
                                          <p:spTgt spid="37"/>
                                        </p:tgtEl>
                                        <p:attrNameLst>
                                          <p:attrName>ppt_x</p:attrName>
                                        </p:attrNameLst>
                                      </p:cBhvr>
                                      <p:tavLst>
                                        <p:tav tm="0">
                                          <p:val>
                                            <p:strVal val="0-#ppt_w/2"/>
                                          </p:val>
                                        </p:tav>
                                        <p:tav tm="100000">
                                          <p:val>
                                            <p:strVal val="#ppt_x"/>
                                          </p:val>
                                        </p:tav>
                                      </p:tavLst>
                                    </p:anim>
                                    <p:anim calcmode="lin" valueType="num">
                                      <p:cBhvr additive="base">
                                        <p:cTn id="14" dur="500" fill="hold"/>
                                        <p:tgtEl>
                                          <p:spTgt spid="37"/>
                                        </p:tgtEl>
                                        <p:attrNameLst>
                                          <p:attrName>ppt_y</p:attrName>
                                        </p:attrNameLst>
                                      </p:cBhvr>
                                      <p:tavLst>
                                        <p:tav tm="0">
                                          <p:val>
                                            <p:strVal val="#ppt_y"/>
                                          </p:val>
                                        </p:tav>
                                        <p:tav tm="100000">
                                          <p:val>
                                            <p:strVal val="#ppt_y"/>
                                          </p:val>
                                        </p:tav>
                                      </p:tavLst>
                                    </p:anim>
                                  </p:childTnLst>
                                </p:cTn>
                              </p:par>
                              <p:par>
                                <p:cTn id="15" presetID="2" presetClass="entr" presetSubtype="8" decel="100000" fill="hold" grpId="0" nodeType="with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additive="base">
                                        <p:cTn id="17" dur="1000" fill="hold"/>
                                        <p:tgtEl>
                                          <p:spTgt spid="2"/>
                                        </p:tgtEl>
                                        <p:attrNameLst>
                                          <p:attrName>ppt_x</p:attrName>
                                        </p:attrNameLst>
                                      </p:cBhvr>
                                      <p:tavLst>
                                        <p:tav tm="0">
                                          <p:val>
                                            <p:strVal val="0-#ppt_w/2"/>
                                          </p:val>
                                        </p:tav>
                                        <p:tav tm="100000">
                                          <p:val>
                                            <p:strVal val="#ppt_x"/>
                                          </p:val>
                                        </p:tav>
                                      </p:tavLst>
                                    </p:anim>
                                    <p:anim calcmode="lin" valueType="num">
                                      <p:cBhvr additive="base">
                                        <p:cTn id="18" dur="1000" fill="hold"/>
                                        <p:tgtEl>
                                          <p:spTgt spid="2"/>
                                        </p:tgtEl>
                                        <p:attrNameLst>
                                          <p:attrName>ppt_y</p:attrName>
                                        </p:attrNameLst>
                                      </p:cBhvr>
                                      <p:tavLst>
                                        <p:tav tm="0">
                                          <p:val>
                                            <p:strVal val="#ppt_y"/>
                                          </p:val>
                                        </p:tav>
                                        <p:tav tm="100000">
                                          <p:val>
                                            <p:strVal val="#ppt_y"/>
                                          </p:val>
                                        </p:tav>
                                      </p:tavLst>
                                    </p:anim>
                                  </p:childTnLst>
                                </p:cTn>
                              </p:par>
                              <p:par>
                                <p:cTn id="19" presetID="10" presetClass="entr" presetSubtype="0" fill="hold" grpId="0" nodeType="withEffect">
                                  <p:stCondLst>
                                    <p:cond delay="900"/>
                                  </p:stCondLst>
                                  <p:childTnLst>
                                    <p:set>
                                      <p:cBhvr>
                                        <p:cTn id="20" dur="1" fill="hold">
                                          <p:stCondLst>
                                            <p:cond delay="0"/>
                                          </p:stCondLst>
                                        </p:cTn>
                                        <p:tgtEl>
                                          <p:spTgt spid="3"/>
                                        </p:tgtEl>
                                        <p:attrNameLst>
                                          <p:attrName>style.visibility</p:attrName>
                                        </p:attrNameLst>
                                      </p:cBhvr>
                                      <p:to>
                                        <p:strVal val="visible"/>
                                      </p:to>
                                    </p:set>
                                    <p:animEffect transition="in" filter="fade">
                                      <p:cBhvr>
                                        <p:cTn id="21" dur="75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38" grpId="1" animBg="1"/>
      <p:bldP spid="39" grpId="0" animBg="1"/>
      <p:bldP spid="3" grpId="0">
        <p:tmplLst>
          <p:tmpl>
            <p:tnLst>
              <p:par>
                <p:cTn presetID="10" presetClass="entr" presetSubtype="0" fill="hold" nodeType="withEffect">
                  <p:stCondLst>
                    <p:cond delay="900"/>
                  </p:stCondLst>
                  <p:childTnLst>
                    <p:set>
                      <p:cBhvr>
                        <p:cTn dur="1" fill="hold">
                          <p:stCondLst>
                            <p:cond delay="0"/>
                          </p:stCondLst>
                        </p:cTn>
                        <p:tgtEl>
                          <p:spTgt spid="3"/>
                        </p:tgtEl>
                        <p:attrNameLst>
                          <p:attrName>style.visibility</p:attrName>
                        </p:attrNameLst>
                      </p:cBhvr>
                      <p:to>
                        <p:strVal val="visible"/>
                      </p:to>
                    </p:set>
                    <p:animEffect transition="in" filter="fade">
                      <p:cBhvr>
                        <p:cTn dur="750"/>
                        <p:tgtEl>
                          <p:spTgt spid="3"/>
                        </p:tgtEl>
                      </p:cBhvr>
                    </p:animEffect>
                  </p:childTnLst>
                </p:cTn>
              </p:par>
            </p:tnLst>
          </p:tmpl>
        </p:tmplLst>
      </p:bldP>
      <p:bldP spid="2" grpId="0"/>
      <p:bldP spid="37" grpId="0" animBg="1"/>
    </p:bld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268573" y="1189177"/>
            <a:ext cx="1162469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56"/>
            </a:lvl2pPr>
            <a:lvl3pPr marL="223548" indent="0">
              <a:buNone/>
              <a:defRPr/>
            </a:lvl3pPr>
            <a:lvl4pPr marL="447096" indent="0">
              <a:buNone/>
              <a:defRPr/>
            </a:lvl4pPr>
            <a:lvl5pPr marL="670644"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17280663"/>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Divider Slide Gree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6528" y="2109543"/>
            <a:ext cx="10215119" cy="997196"/>
          </a:xfrm>
          <a:prstGeom prst="rect">
            <a:avLst/>
          </a:prstGeom>
        </p:spPr>
        <p:txBody>
          <a:bodyPr lIns="91306" tIns="45654" rIns="91306" bIns="45654" anchor="b" anchorCtr="0"/>
          <a:lstStyle>
            <a:lvl1pPr>
              <a:spcBef>
                <a:spcPts val="1200"/>
              </a:spcBef>
              <a:defRPr sz="7200" spc="-150" baseline="0"/>
            </a:lvl1pPr>
          </a:lstStyle>
          <a:p>
            <a:r>
              <a:rPr lang="en-US" dirty="0"/>
              <a:t>Click to edit title style</a:t>
            </a:r>
          </a:p>
        </p:txBody>
      </p:sp>
      <p:sp>
        <p:nvSpPr>
          <p:cNvPr id="5" name="Text Placeholder 4"/>
          <p:cNvSpPr>
            <a:spLocks noGrp="1"/>
          </p:cNvSpPr>
          <p:nvPr>
            <p:ph type="body" sz="quarter" idx="12" hasCustomPrompt="1"/>
          </p:nvPr>
        </p:nvSpPr>
        <p:spPr>
          <a:xfrm>
            <a:off x="976528" y="3425826"/>
            <a:ext cx="10215119" cy="498599"/>
          </a:xfrm>
          <a:prstGeom prst="rect">
            <a:avLst/>
          </a:prstGeom>
        </p:spPr>
        <p:txBody>
          <a:bodyPr lIns="91306" tIns="45654" rIns="91306" bIns="45654">
            <a:noAutofit/>
          </a:bodyPr>
          <a:lstStyle>
            <a:lvl1pPr marL="0" indent="0">
              <a:spcBef>
                <a:spcPts val="1200"/>
              </a:spcBef>
              <a:buNone/>
              <a:defRPr spc="-71" baseline="0">
                <a:gradFill>
                  <a:gsLst>
                    <a:gs pos="0">
                      <a:schemeClr val="tx1"/>
                    </a:gs>
                    <a:gs pos="100000">
                      <a:schemeClr val="tx1"/>
                    </a:gs>
                  </a:gsLst>
                  <a:lin ang="5400000" scaled="0"/>
                </a:gradFill>
                <a:latin typeface="+mj-lt"/>
              </a:defRPr>
            </a:lvl1pPr>
          </a:lstStyle>
          <a:p>
            <a:pPr lvl="0"/>
            <a:r>
              <a:rPr lang="en-US" dirty="0"/>
              <a:t>Subtitle</a:t>
            </a:r>
          </a:p>
        </p:txBody>
      </p:sp>
      <p:sp>
        <p:nvSpPr>
          <p:cNvPr id="7" name="TextBox 6"/>
          <p:cNvSpPr txBox="1"/>
          <p:nvPr userDrawn="1"/>
        </p:nvSpPr>
        <p:spPr>
          <a:xfrm>
            <a:off x="10348022" y="6108687"/>
            <a:ext cx="1517904" cy="600164"/>
          </a:xfrm>
          <a:prstGeom prst="rect">
            <a:avLst/>
          </a:prstGeom>
          <a:noFill/>
        </p:spPr>
        <p:txBody>
          <a:bodyPr wrap="square" lIns="0" tIns="0" rIns="0" bIns="0" rtlCol="0" anchor="ctr">
            <a:spAutoFit/>
          </a:bodyPr>
          <a:lstStyle/>
          <a:p>
            <a:pPr algn="ctr"/>
            <a:r>
              <a:rPr lang="en-US" sz="3900" b="0" spc="-70" dirty="0">
                <a:ln>
                  <a:solidFill>
                    <a:schemeClr val="tx1"/>
                  </a:solidFill>
                </a:ln>
                <a:solidFill>
                  <a:schemeClr val="tx1"/>
                </a:solidFill>
                <a:effectLst/>
                <a:latin typeface="Segoe Pro" pitchFamily="34" charset="0"/>
              </a:rPr>
              <a:t>Project</a:t>
            </a:r>
          </a:p>
        </p:txBody>
      </p:sp>
    </p:spTree>
    <p:extLst>
      <p:ext uri="{BB962C8B-B14F-4D97-AF65-F5344CB8AC3E}">
        <p14:creationId xmlns:p14="http://schemas.microsoft.com/office/powerpoint/2010/main" val="40500562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Divider Slide Blu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6528" y="2109543"/>
            <a:ext cx="10215119" cy="997196"/>
          </a:xfrm>
          <a:prstGeom prst="rect">
            <a:avLst/>
          </a:prstGeom>
        </p:spPr>
        <p:txBody>
          <a:bodyPr lIns="91306" tIns="45654" rIns="91306" bIns="45654" anchor="b" anchorCtr="0"/>
          <a:lstStyle>
            <a:lvl1pPr>
              <a:spcBef>
                <a:spcPts val="1200"/>
              </a:spcBef>
              <a:defRPr sz="7200" spc="-150" baseline="0"/>
            </a:lvl1pPr>
          </a:lstStyle>
          <a:p>
            <a:r>
              <a:rPr lang="en-US" dirty="0"/>
              <a:t>Click to edit title style</a:t>
            </a:r>
          </a:p>
        </p:txBody>
      </p:sp>
      <p:sp>
        <p:nvSpPr>
          <p:cNvPr id="5" name="Text Placeholder 4"/>
          <p:cNvSpPr>
            <a:spLocks noGrp="1"/>
          </p:cNvSpPr>
          <p:nvPr>
            <p:ph type="body" sz="quarter" idx="12" hasCustomPrompt="1"/>
          </p:nvPr>
        </p:nvSpPr>
        <p:spPr>
          <a:xfrm>
            <a:off x="976528" y="3425826"/>
            <a:ext cx="10215119" cy="498599"/>
          </a:xfrm>
          <a:prstGeom prst="rect">
            <a:avLst/>
          </a:prstGeom>
        </p:spPr>
        <p:txBody>
          <a:bodyPr lIns="91306" tIns="45654" rIns="91306" bIns="45654">
            <a:noAutofit/>
          </a:bodyPr>
          <a:lstStyle>
            <a:lvl1pPr marL="0" indent="0">
              <a:spcBef>
                <a:spcPts val="1200"/>
              </a:spcBef>
              <a:buNone/>
              <a:defRPr spc="-71" baseline="0">
                <a:gradFill>
                  <a:gsLst>
                    <a:gs pos="0">
                      <a:schemeClr val="tx1"/>
                    </a:gs>
                    <a:gs pos="100000">
                      <a:schemeClr val="tx1"/>
                    </a:gs>
                  </a:gsLst>
                  <a:lin ang="5400000" scaled="0"/>
                </a:gradFill>
                <a:latin typeface="+mj-lt"/>
              </a:defRPr>
            </a:lvl1pPr>
          </a:lstStyle>
          <a:p>
            <a:pPr lvl="0"/>
            <a:r>
              <a:rPr lang="en-US" dirty="0"/>
              <a:t>Subtitle</a:t>
            </a:r>
          </a:p>
        </p:txBody>
      </p:sp>
      <p:sp>
        <p:nvSpPr>
          <p:cNvPr id="6" name="TextBox 5"/>
          <p:cNvSpPr txBox="1"/>
          <p:nvPr userDrawn="1"/>
        </p:nvSpPr>
        <p:spPr>
          <a:xfrm>
            <a:off x="10348022" y="6108687"/>
            <a:ext cx="1517904" cy="600164"/>
          </a:xfrm>
          <a:prstGeom prst="rect">
            <a:avLst/>
          </a:prstGeom>
          <a:noFill/>
        </p:spPr>
        <p:txBody>
          <a:bodyPr wrap="square" lIns="0" tIns="0" rIns="0" bIns="0" rtlCol="0" anchor="ctr">
            <a:spAutoFit/>
          </a:bodyPr>
          <a:lstStyle/>
          <a:p>
            <a:pPr algn="ctr"/>
            <a:r>
              <a:rPr lang="en-US" sz="3900" b="0" spc="-70" dirty="0">
                <a:ln>
                  <a:solidFill>
                    <a:schemeClr val="tx1"/>
                  </a:solidFill>
                </a:ln>
                <a:solidFill>
                  <a:schemeClr val="tx1"/>
                </a:solidFill>
                <a:effectLst/>
                <a:latin typeface="Segoe Pro" pitchFamily="34" charset="0"/>
              </a:rPr>
              <a:t>Project</a:t>
            </a:r>
          </a:p>
        </p:txBody>
      </p:sp>
    </p:spTree>
    <p:extLst>
      <p:ext uri="{BB962C8B-B14F-4D97-AF65-F5344CB8AC3E}">
        <p14:creationId xmlns:p14="http://schemas.microsoft.com/office/powerpoint/2010/main" val="32742735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Divider Slide Yellow">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6528" y="2109543"/>
            <a:ext cx="10215119" cy="997196"/>
          </a:xfrm>
          <a:prstGeom prst="rect">
            <a:avLst/>
          </a:prstGeom>
        </p:spPr>
        <p:txBody>
          <a:bodyPr lIns="91306" tIns="45654" rIns="91306" bIns="45654" anchor="b" anchorCtr="0"/>
          <a:lstStyle>
            <a:lvl1pPr>
              <a:spcBef>
                <a:spcPts val="1200"/>
              </a:spcBef>
              <a:defRPr sz="7200" spc="-150" baseline="0"/>
            </a:lvl1pPr>
          </a:lstStyle>
          <a:p>
            <a:r>
              <a:rPr lang="en-US" dirty="0"/>
              <a:t>Click to edit title style</a:t>
            </a:r>
          </a:p>
        </p:txBody>
      </p:sp>
      <p:sp>
        <p:nvSpPr>
          <p:cNvPr id="5" name="Text Placeholder 4"/>
          <p:cNvSpPr>
            <a:spLocks noGrp="1"/>
          </p:cNvSpPr>
          <p:nvPr>
            <p:ph type="body" sz="quarter" idx="12" hasCustomPrompt="1"/>
          </p:nvPr>
        </p:nvSpPr>
        <p:spPr>
          <a:xfrm>
            <a:off x="976528" y="3425826"/>
            <a:ext cx="10215119" cy="498599"/>
          </a:xfrm>
          <a:prstGeom prst="rect">
            <a:avLst/>
          </a:prstGeom>
        </p:spPr>
        <p:txBody>
          <a:bodyPr lIns="91306" tIns="45654" rIns="91306" bIns="45654">
            <a:noAutofit/>
          </a:bodyPr>
          <a:lstStyle>
            <a:lvl1pPr marL="0" indent="0">
              <a:spcBef>
                <a:spcPts val="1200"/>
              </a:spcBef>
              <a:buNone/>
              <a:defRPr spc="-71" baseline="0">
                <a:gradFill>
                  <a:gsLst>
                    <a:gs pos="0">
                      <a:schemeClr val="tx1"/>
                    </a:gs>
                    <a:gs pos="100000">
                      <a:schemeClr val="tx1"/>
                    </a:gs>
                  </a:gsLst>
                  <a:lin ang="5400000" scaled="0"/>
                </a:gradFill>
                <a:latin typeface="+mj-lt"/>
              </a:defRPr>
            </a:lvl1pPr>
          </a:lstStyle>
          <a:p>
            <a:pPr lvl="0"/>
            <a:r>
              <a:rPr lang="en-US" dirty="0"/>
              <a:t>Subtitle</a:t>
            </a:r>
          </a:p>
        </p:txBody>
      </p:sp>
      <p:sp>
        <p:nvSpPr>
          <p:cNvPr id="6" name="TextBox 5"/>
          <p:cNvSpPr txBox="1"/>
          <p:nvPr userDrawn="1"/>
        </p:nvSpPr>
        <p:spPr>
          <a:xfrm>
            <a:off x="10348022" y="6108687"/>
            <a:ext cx="1517904" cy="600164"/>
          </a:xfrm>
          <a:prstGeom prst="rect">
            <a:avLst/>
          </a:prstGeom>
          <a:noFill/>
        </p:spPr>
        <p:txBody>
          <a:bodyPr wrap="square" lIns="0" tIns="0" rIns="0" bIns="0" rtlCol="0" anchor="ctr">
            <a:spAutoFit/>
          </a:bodyPr>
          <a:lstStyle/>
          <a:p>
            <a:pPr algn="ctr"/>
            <a:r>
              <a:rPr lang="en-US" sz="3900" b="0" spc="-70" dirty="0">
                <a:ln>
                  <a:solidFill>
                    <a:schemeClr val="tx1"/>
                  </a:solidFill>
                </a:ln>
                <a:solidFill>
                  <a:schemeClr val="tx1"/>
                </a:solidFill>
                <a:effectLst/>
                <a:latin typeface="Segoe Pro" pitchFamily="34" charset="0"/>
              </a:rPr>
              <a:t>Project</a:t>
            </a:r>
          </a:p>
        </p:txBody>
      </p:sp>
    </p:spTree>
    <p:extLst>
      <p:ext uri="{BB962C8B-B14F-4D97-AF65-F5344CB8AC3E}">
        <p14:creationId xmlns:p14="http://schemas.microsoft.com/office/powerpoint/2010/main" val="125967830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ivider Slide Dark Green">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6528" y="2109543"/>
            <a:ext cx="10215119" cy="997196"/>
          </a:xfrm>
          <a:prstGeom prst="rect">
            <a:avLst/>
          </a:prstGeom>
        </p:spPr>
        <p:txBody>
          <a:bodyPr lIns="91306" tIns="45654" rIns="91306" bIns="45654" anchor="b" anchorCtr="0"/>
          <a:lstStyle>
            <a:lvl1pPr>
              <a:spcBef>
                <a:spcPts val="1200"/>
              </a:spcBef>
              <a:defRPr sz="7200" spc="-150" baseline="0"/>
            </a:lvl1pPr>
          </a:lstStyle>
          <a:p>
            <a:r>
              <a:rPr lang="en-US" dirty="0"/>
              <a:t>Click to edit title style</a:t>
            </a:r>
          </a:p>
        </p:txBody>
      </p:sp>
      <p:sp>
        <p:nvSpPr>
          <p:cNvPr id="5" name="Text Placeholder 4"/>
          <p:cNvSpPr>
            <a:spLocks noGrp="1"/>
          </p:cNvSpPr>
          <p:nvPr>
            <p:ph type="body" sz="quarter" idx="12" hasCustomPrompt="1"/>
          </p:nvPr>
        </p:nvSpPr>
        <p:spPr>
          <a:xfrm>
            <a:off x="976528" y="3425826"/>
            <a:ext cx="10215119" cy="498599"/>
          </a:xfrm>
          <a:prstGeom prst="rect">
            <a:avLst/>
          </a:prstGeom>
        </p:spPr>
        <p:txBody>
          <a:bodyPr lIns="91306" tIns="45654" rIns="91306" bIns="45654">
            <a:noAutofit/>
          </a:bodyPr>
          <a:lstStyle>
            <a:lvl1pPr marL="0" indent="0">
              <a:spcBef>
                <a:spcPts val="1200"/>
              </a:spcBef>
              <a:buNone/>
              <a:defRPr spc="-71" baseline="0">
                <a:gradFill>
                  <a:gsLst>
                    <a:gs pos="0">
                      <a:schemeClr val="tx1"/>
                    </a:gs>
                    <a:gs pos="100000">
                      <a:schemeClr val="tx1"/>
                    </a:gs>
                  </a:gsLst>
                  <a:lin ang="5400000" scaled="0"/>
                </a:gradFill>
                <a:latin typeface="+mj-lt"/>
              </a:defRPr>
            </a:lvl1pPr>
          </a:lstStyle>
          <a:p>
            <a:pPr lvl="0"/>
            <a:r>
              <a:rPr lang="en-US" dirty="0"/>
              <a:t>Subtitle</a:t>
            </a:r>
          </a:p>
        </p:txBody>
      </p:sp>
      <p:sp>
        <p:nvSpPr>
          <p:cNvPr id="6" name="TextBox 5"/>
          <p:cNvSpPr txBox="1"/>
          <p:nvPr userDrawn="1"/>
        </p:nvSpPr>
        <p:spPr>
          <a:xfrm>
            <a:off x="10348022" y="6108687"/>
            <a:ext cx="1517904" cy="600164"/>
          </a:xfrm>
          <a:prstGeom prst="rect">
            <a:avLst/>
          </a:prstGeom>
          <a:noFill/>
        </p:spPr>
        <p:txBody>
          <a:bodyPr wrap="square" lIns="0" tIns="0" rIns="0" bIns="0" rtlCol="0" anchor="ctr">
            <a:spAutoFit/>
          </a:bodyPr>
          <a:lstStyle/>
          <a:p>
            <a:pPr algn="ctr"/>
            <a:r>
              <a:rPr lang="en-US" sz="3900" b="0" spc="-70" dirty="0">
                <a:ln>
                  <a:solidFill>
                    <a:schemeClr val="tx1"/>
                  </a:solidFill>
                </a:ln>
                <a:solidFill>
                  <a:schemeClr val="tx1"/>
                </a:solidFill>
                <a:effectLst/>
                <a:latin typeface="Segoe Pro" pitchFamily="34" charset="0"/>
              </a:rPr>
              <a:t>Project</a:t>
            </a:r>
          </a:p>
        </p:txBody>
      </p:sp>
    </p:spTree>
    <p:extLst>
      <p:ext uri="{BB962C8B-B14F-4D97-AF65-F5344CB8AC3E}">
        <p14:creationId xmlns:p14="http://schemas.microsoft.com/office/powerpoint/2010/main" val="358707608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Divider Slide Light Green">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6528" y="2109543"/>
            <a:ext cx="10215119" cy="997196"/>
          </a:xfrm>
          <a:prstGeom prst="rect">
            <a:avLst/>
          </a:prstGeom>
        </p:spPr>
        <p:txBody>
          <a:bodyPr lIns="91306" tIns="45654" rIns="91306" bIns="45654" anchor="b" anchorCtr="0"/>
          <a:lstStyle>
            <a:lvl1pPr>
              <a:spcBef>
                <a:spcPts val="1200"/>
              </a:spcBef>
              <a:defRPr sz="7200" spc="-150" baseline="0"/>
            </a:lvl1pPr>
          </a:lstStyle>
          <a:p>
            <a:r>
              <a:rPr lang="en-US" dirty="0"/>
              <a:t>Click to edit title style</a:t>
            </a:r>
          </a:p>
        </p:txBody>
      </p:sp>
      <p:sp>
        <p:nvSpPr>
          <p:cNvPr id="5" name="Text Placeholder 4"/>
          <p:cNvSpPr>
            <a:spLocks noGrp="1"/>
          </p:cNvSpPr>
          <p:nvPr>
            <p:ph type="body" sz="quarter" idx="12" hasCustomPrompt="1"/>
          </p:nvPr>
        </p:nvSpPr>
        <p:spPr>
          <a:xfrm>
            <a:off x="976528" y="3425826"/>
            <a:ext cx="10215119" cy="498599"/>
          </a:xfrm>
          <a:prstGeom prst="rect">
            <a:avLst/>
          </a:prstGeom>
        </p:spPr>
        <p:txBody>
          <a:bodyPr lIns="91306" tIns="45654" rIns="91306" bIns="45654">
            <a:noAutofit/>
          </a:bodyPr>
          <a:lstStyle>
            <a:lvl1pPr marL="0" indent="0">
              <a:spcBef>
                <a:spcPts val="1200"/>
              </a:spcBef>
              <a:buNone/>
              <a:defRPr spc="-71" baseline="0">
                <a:gradFill>
                  <a:gsLst>
                    <a:gs pos="0">
                      <a:schemeClr val="tx1"/>
                    </a:gs>
                    <a:gs pos="100000">
                      <a:schemeClr val="tx1"/>
                    </a:gs>
                  </a:gsLst>
                  <a:lin ang="5400000" scaled="0"/>
                </a:gradFill>
                <a:latin typeface="+mj-lt"/>
              </a:defRPr>
            </a:lvl1pPr>
          </a:lstStyle>
          <a:p>
            <a:pPr lvl="0"/>
            <a:r>
              <a:rPr lang="en-US" dirty="0"/>
              <a:t>Subtitle</a:t>
            </a:r>
          </a:p>
        </p:txBody>
      </p:sp>
      <p:sp>
        <p:nvSpPr>
          <p:cNvPr id="6" name="TextBox 5"/>
          <p:cNvSpPr txBox="1"/>
          <p:nvPr userDrawn="1"/>
        </p:nvSpPr>
        <p:spPr>
          <a:xfrm>
            <a:off x="10348022" y="6108687"/>
            <a:ext cx="1517904" cy="600164"/>
          </a:xfrm>
          <a:prstGeom prst="rect">
            <a:avLst/>
          </a:prstGeom>
          <a:noFill/>
        </p:spPr>
        <p:txBody>
          <a:bodyPr wrap="square" lIns="0" tIns="0" rIns="0" bIns="0" rtlCol="0" anchor="ctr">
            <a:spAutoFit/>
          </a:bodyPr>
          <a:lstStyle/>
          <a:p>
            <a:pPr algn="ctr"/>
            <a:r>
              <a:rPr lang="en-US" sz="3900" b="0" spc="-70" dirty="0">
                <a:ln>
                  <a:solidFill>
                    <a:schemeClr val="tx1"/>
                  </a:solidFill>
                </a:ln>
                <a:solidFill>
                  <a:schemeClr val="tx1"/>
                </a:solidFill>
                <a:effectLst/>
                <a:latin typeface="Segoe Pro" pitchFamily="34" charset="0"/>
              </a:rPr>
              <a:t>Project</a:t>
            </a:r>
          </a:p>
        </p:txBody>
      </p:sp>
    </p:spTree>
    <p:extLst>
      <p:ext uri="{BB962C8B-B14F-4D97-AF65-F5344CB8AC3E}">
        <p14:creationId xmlns:p14="http://schemas.microsoft.com/office/powerpoint/2010/main" val="10335027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Divider Slide Magenta">
    <p:bg>
      <p:bgPr>
        <a:solidFill>
          <a:schemeClr val="accent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6528" y="2109543"/>
            <a:ext cx="10215119" cy="997196"/>
          </a:xfrm>
          <a:prstGeom prst="rect">
            <a:avLst/>
          </a:prstGeom>
        </p:spPr>
        <p:txBody>
          <a:bodyPr lIns="91306" tIns="45654" rIns="91306" bIns="45654" anchor="b" anchorCtr="0"/>
          <a:lstStyle>
            <a:lvl1pPr>
              <a:spcBef>
                <a:spcPts val="1200"/>
              </a:spcBef>
              <a:defRPr sz="7200" spc="-150" baseline="0"/>
            </a:lvl1pPr>
          </a:lstStyle>
          <a:p>
            <a:r>
              <a:rPr lang="en-US" dirty="0"/>
              <a:t>Click to edit title style</a:t>
            </a:r>
          </a:p>
        </p:txBody>
      </p:sp>
      <p:sp>
        <p:nvSpPr>
          <p:cNvPr id="5" name="Text Placeholder 4"/>
          <p:cNvSpPr>
            <a:spLocks noGrp="1"/>
          </p:cNvSpPr>
          <p:nvPr>
            <p:ph type="body" sz="quarter" idx="12" hasCustomPrompt="1"/>
          </p:nvPr>
        </p:nvSpPr>
        <p:spPr>
          <a:xfrm>
            <a:off x="976528" y="3425826"/>
            <a:ext cx="10215119" cy="498599"/>
          </a:xfrm>
          <a:prstGeom prst="rect">
            <a:avLst/>
          </a:prstGeom>
        </p:spPr>
        <p:txBody>
          <a:bodyPr lIns="91306" tIns="45654" rIns="91306" bIns="45654">
            <a:noAutofit/>
          </a:bodyPr>
          <a:lstStyle>
            <a:lvl1pPr marL="0" indent="0">
              <a:spcBef>
                <a:spcPts val="1200"/>
              </a:spcBef>
              <a:buNone/>
              <a:defRPr spc="-71" baseline="0">
                <a:gradFill>
                  <a:gsLst>
                    <a:gs pos="0">
                      <a:schemeClr val="tx1"/>
                    </a:gs>
                    <a:gs pos="100000">
                      <a:schemeClr val="tx1"/>
                    </a:gs>
                  </a:gsLst>
                  <a:lin ang="5400000" scaled="0"/>
                </a:gradFill>
                <a:latin typeface="+mj-lt"/>
              </a:defRPr>
            </a:lvl1pPr>
          </a:lstStyle>
          <a:p>
            <a:pPr lvl="0"/>
            <a:r>
              <a:rPr lang="en-US" dirty="0"/>
              <a:t>Subtitle</a:t>
            </a:r>
          </a:p>
        </p:txBody>
      </p:sp>
      <p:sp>
        <p:nvSpPr>
          <p:cNvPr id="6" name="TextBox 5"/>
          <p:cNvSpPr txBox="1"/>
          <p:nvPr userDrawn="1"/>
        </p:nvSpPr>
        <p:spPr>
          <a:xfrm>
            <a:off x="10348022" y="6108687"/>
            <a:ext cx="1517904" cy="600164"/>
          </a:xfrm>
          <a:prstGeom prst="rect">
            <a:avLst/>
          </a:prstGeom>
          <a:noFill/>
        </p:spPr>
        <p:txBody>
          <a:bodyPr wrap="square" lIns="0" tIns="0" rIns="0" bIns="0" rtlCol="0" anchor="ctr">
            <a:spAutoFit/>
          </a:bodyPr>
          <a:lstStyle/>
          <a:p>
            <a:pPr algn="ctr"/>
            <a:r>
              <a:rPr lang="en-US" sz="3900" b="0" spc="-70" dirty="0">
                <a:ln>
                  <a:solidFill>
                    <a:schemeClr val="tx1"/>
                  </a:solidFill>
                </a:ln>
                <a:solidFill>
                  <a:schemeClr val="tx1"/>
                </a:solidFill>
                <a:effectLst/>
                <a:latin typeface="Segoe Pro" pitchFamily="34" charset="0"/>
              </a:rPr>
              <a:t>Project</a:t>
            </a:r>
          </a:p>
        </p:txBody>
      </p:sp>
    </p:spTree>
    <p:extLst>
      <p:ext uri="{BB962C8B-B14F-4D97-AF65-F5344CB8AC3E}">
        <p14:creationId xmlns:p14="http://schemas.microsoft.com/office/powerpoint/2010/main" val="216779482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0984" y="4343401"/>
            <a:ext cx="10215119" cy="461665"/>
          </a:xfrm>
        </p:spPr>
        <p:txBody>
          <a:bodyPr>
            <a:noAutofit/>
          </a:bodyPr>
          <a:lstStyle>
            <a:lvl1pPr marL="0" indent="0" algn="l">
              <a:lnSpc>
                <a:spcPct val="90000"/>
              </a:lnSpc>
              <a:spcBef>
                <a:spcPts val="1200"/>
              </a:spcBef>
              <a:buNone/>
              <a:defRPr lang="en-US" sz="3600" kern="1200" spc="-71" baseline="0" dirty="0">
                <a:gradFill>
                  <a:gsLst>
                    <a:gs pos="2083">
                      <a:schemeClr val="bg2"/>
                    </a:gs>
                    <a:gs pos="99000">
                      <a:schemeClr val="bg2"/>
                    </a:gs>
                  </a:gsLst>
                  <a:lin ang="5400000" scaled="0"/>
                </a:gradFill>
                <a:latin typeface="+mj-lt"/>
                <a:ea typeface="+mn-ea"/>
                <a:cs typeface="+mn-cs"/>
              </a:defRPr>
            </a:lvl1pPr>
            <a:lvl2pPr marL="456511" indent="0" algn="ctr">
              <a:buNone/>
              <a:defRPr>
                <a:solidFill>
                  <a:schemeClr val="tx1">
                    <a:tint val="75000"/>
                  </a:schemeClr>
                </a:solidFill>
              </a:defRPr>
            </a:lvl2pPr>
            <a:lvl3pPr marL="913022" indent="0" algn="ctr">
              <a:buNone/>
              <a:defRPr>
                <a:solidFill>
                  <a:schemeClr val="tx1">
                    <a:tint val="75000"/>
                  </a:schemeClr>
                </a:solidFill>
              </a:defRPr>
            </a:lvl3pPr>
            <a:lvl4pPr marL="1369533" indent="0" algn="ctr">
              <a:buNone/>
              <a:defRPr>
                <a:solidFill>
                  <a:schemeClr val="tx1">
                    <a:tint val="75000"/>
                  </a:schemeClr>
                </a:solidFill>
              </a:defRPr>
            </a:lvl4pPr>
            <a:lvl5pPr marL="1826044" indent="0" algn="ctr">
              <a:buNone/>
              <a:defRPr>
                <a:solidFill>
                  <a:schemeClr val="tx1">
                    <a:tint val="75000"/>
                  </a:schemeClr>
                </a:solidFill>
              </a:defRPr>
            </a:lvl5pPr>
            <a:lvl6pPr marL="2282555" indent="0" algn="ctr">
              <a:buNone/>
              <a:defRPr>
                <a:solidFill>
                  <a:schemeClr val="tx1">
                    <a:tint val="75000"/>
                  </a:schemeClr>
                </a:solidFill>
              </a:defRPr>
            </a:lvl6pPr>
            <a:lvl7pPr marL="2739066" indent="0" algn="ctr">
              <a:buNone/>
              <a:defRPr>
                <a:solidFill>
                  <a:schemeClr val="tx1">
                    <a:tint val="75000"/>
                  </a:schemeClr>
                </a:solidFill>
              </a:defRPr>
            </a:lvl7pPr>
            <a:lvl8pPr marL="3195578" indent="0" algn="ctr">
              <a:buNone/>
              <a:defRPr>
                <a:solidFill>
                  <a:schemeClr val="tx1">
                    <a:tint val="75000"/>
                  </a:schemeClr>
                </a:solidFill>
              </a:defRPr>
            </a:lvl8pPr>
            <a:lvl9pPr marL="3652089" indent="0" algn="ctr">
              <a:buNone/>
              <a:defRPr>
                <a:solidFill>
                  <a:schemeClr val="tx1">
                    <a:tint val="75000"/>
                  </a:schemeClr>
                </a:solidFill>
              </a:defRPr>
            </a:lvl9pPr>
          </a:lstStyle>
          <a:p>
            <a:pPr marL="0" marR="0" lvl="0" indent="0" algn="l" defTabSz="913022" rtl="0" eaLnBrk="1" fontAlgn="auto" latinLnBrk="0" hangingPunct="1">
              <a:lnSpc>
                <a:spcPct val="90000"/>
              </a:lnSpc>
              <a:spcBef>
                <a:spcPts val="0"/>
              </a:spcBef>
              <a:spcAft>
                <a:spcPts val="0"/>
              </a:spcAft>
              <a:buClrTx/>
              <a:buSzPct val="90000"/>
              <a:buFont typeface="Arial" pitchFamily="34" charset="0"/>
              <a:buNone/>
              <a:tabLst/>
            </a:pPr>
            <a:r>
              <a:rPr lang="en-US" dirty="0"/>
              <a:t>Click to edit Master subtitle style</a:t>
            </a:r>
          </a:p>
        </p:txBody>
      </p:sp>
      <p:sp>
        <p:nvSpPr>
          <p:cNvPr id="7" name="Text Placeholder 6"/>
          <p:cNvSpPr>
            <a:spLocks noGrp="1"/>
          </p:cNvSpPr>
          <p:nvPr>
            <p:ph type="body" sz="quarter" idx="10" hasCustomPrompt="1"/>
          </p:nvPr>
        </p:nvSpPr>
        <p:spPr>
          <a:xfrm>
            <a:off x="970984" y="2739679"/>
            <a:ext cx="10223040" cy="1378644"/>
          </a:xfrm>
        </p:spPr>
        <p:txBody>
          <a:bodyPr anchor="ctr" anchorCtr="0">
            <a:noAutofit/>
            <a:scene3d>
              <a:camera prst="orthographicFront"/>
              <a:lightRig rig="flat" dir="t"/>
            </a:scene3d>
            <a:sp3d>
              <a:contourClr>
                <a:schemeClr val="tx2"/>
              </a:contourClr>
            </a:sp3d>
          </a:bodyPr>
          <a:lstStyle>
            <a:lvl1pPr marL="0" indent="0" algn="l">
              <a:spcBef>
                <a:spcPts val="1200"/>
              </a:spcBef>
              <a:buFont typeface="Arial" pitchFamily="34" charset="0"/>
              <a:buNone/>
              <a:defRPr lang="en-US" sz="9600" b="0" kern="1200" cap="none" spc="-399" baseline="0" dirty="0" smtClean="0">
                <a:ln w="3175">
                  <a:noFill/>
                </a:ln>
                <a:solidFill>
                  <a:srgbClr val="009E49"/>
                </a:solidFill>
                <a:effectLst/>
                <a:latin typeface="+mj-lt"/>
                <a:ea typeface="+mn-ea"/>
                <a:cs typeface="Arial" charset="0"/>
              </a:defRPr>
            </a:lvl1pPr>
          </a:lstStyle>
          <a:p>
            <a:pPr lvl="0"/>
            <a:r>
              <a:rPr lang="en-US" dirty="0"/>
              <a:t>click to…</a:t>
            </a:r>
          </a:p>
        </p:txBody>
      </p:sp>
      <p:sp>
        <p:nvSpPr>
          <p:cNvPr id="5" name="Text Placeholder 4"/>
          <p:cNvSpPr>
            <a:spLocks noGrp="1"/>
          </p:cNvSpPr>
          <p:nvPr>
            <p:ph type="body" sz="quarter" idx="11"/>
          </p:nvPr>
        </p:nvSpPr>
        <p:spPr>
          <a:xfrm>
            <a:off x="970984" y="1447800"/>
            <a:ext cx="10215119" cy="914096"/>
          </a:xfrm>
        </p:spPr>
        <p:txBody>
          <a:bodyPr wrap="square" anchor="b">
            <a:noAutofit/>
          </a:bodyPr>
          <a:lstStyle>
            <a:lvl1pPr marL="0" indent="0">
              <a:spcBef>
                <a:spcPts val="1200"/>
              </a:spcBef>
              <a:buNone/>
              <a:defRPr sz="6700" spc="-150"/>
            </a:lvl1pPr>
          </a:lstStyle>
          <a:p>
            <a:pPr lvl="0"/>
            <a:r>
              <a:rPr lang="en-US" dirty="0"/>
              <a:t>Click to edit Master text styles</a:t>
            </a:r>
          </a:p>
        </p:txBody>
      </p:sp>
    </p:spTree>
    <p:extLst>
      <p:ext uri="{BB962C8B-B14F-4D97-AF65-F5344CB8AC3E}">
        <p14:creationId xmlns:p14="http://schemas.microsoft.com/office/powerpoint/2010/main" val="26015579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Punchy Slide Cya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7964" y="2819604"/>
            <a:ext cx="11124328" cy="1218795"/>
          </a:xfrm>
          <a:prstGeom prst="rect">
            <a:avLst/>
          </a:prstGeom>
        </p:spPr>
        <p:txBody>
          <a:bodyPr lIns="91306" tIns="45654" rIns="91306" bIns="45654" anchor="b" anchorCtr="0"/>
          <a:lstStyle>
            <a:lvl1pPr>
              <a:spcBef>
                <a:spcPts val="1200"/>
              </a:spcBef>
              <a:defRPr sz="8800" spc="-300" baseline="0">
                <a:gradFill>
                  <a:gsLst>
                    <a:gs pos="100000">
                      <a:schemeClr val="tx1"/>
                    </a:gs>
                    <a:gs pos="0">
                      <a:schemeClr val="tx1"/>
                    </a:gs>
                  </a:gsLst>
                  <a:lin ang="5400000" scaled="0"/>
                </a:gradFill>
              </a:defRPr>
            </a:lvl1pPr>
          </a:lstStyle>
          <a:p>
            <a:r>
              <a:rPr lang="en-US" dirty="0"/>
              <a:t>Click to edit title style</a:t>
            </a:r>
          </a:p>
        </p:txBody>
      </p:sp>
      <p:sp>
        <p:nvSpPr>
          <p:cNvPr id="4" name="TextBox 3"/>
          <p:cNvSpPr txBox="1"/>
          <p:nvPr userDrawn="1"/>
        </p:nvSpPr>
        <p:spPr>
          <a:xfrm>
            <a:off x="10348022" y="6108687"/>
            <a:ext cx="1517904" cy="600164"/>
          </a:xfrm>
          <a:prstGeom prst="rect">
            <a:avLst/>
          </a:prstGeom>
          <a:noFill/>
        </p:spPr>
        <p:txBody>
          <a:bodyPr wrap="square" lIns="0" tIns="0" rIns="0" bIns="0" rtlCol="0" anchor="ctr">
            <a:spAutoFit/>
          </a:bodyPr>
          <a:lstStyle/>
          <a:p>
            <a:pPr algn="ctr"/>
            <a:r>
              <a:rPr lang="en-US" sz="3900" b="0" spc="-70" dirty="0">
                <a:ln>
                  <a:solidFill>
                    <a:schemeClr val="tx1"/>
                  </a:solidFill>
                </a:ln>
                <a:solidFill>
                  <a:schemeClr val="tx1"/>
                </a:solidFill>
                <a:effectLst/>
                <a:latin typeface="Segoe Pro" pitchFamily="34" charset="0"/>
              </a:rPr>
              <a:t>Project</a:t>
            </a:r>
          </a:p>
        </p:txBody>
      </p:sp>
    </p:spTree>
    <p:extLst>
      <p:ext uri="{BB962C8B-B14F-4D97-AF65-F5344CB8AC3E}">
        <p14:creationId xmlns:p14="http://schemas.microsoft.com/office/powerpoint/2010/main" val="3998230128"/>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Punchy Slide Orang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7964" y="2819604"/>
            <a:ext cx="11124328" cy="1218795"/>
          </a:xfrm>
          <a:prstGeom prst="rect">
            <a:avLst/>
          </a:prstGeom>
        </p:spPr>
        <p:txBody>
          <a:bodyPr lIns="91306" tIns="45654" rIns="91306" bIns="45654" anchor="b" anchorCtr="0"/>
          <a:lstStyle>
            <a:lvl1pPr>
              <a:spcBef>
                <a:spcPts val="1200"/>
              </a:spcBef>
              <a:defRPr sz="8800" spc="-300" baseline="0">
                <a:gradFill>
                  <a:gsLst>
                    <a:gs pos="100000">
                      <a:schemeClr val="tx1"/>
                    </a:gs>
                    <a:gs pos="0">
                      <a:schemeClr val="tx1"/>
                    </a:gs>
                  </a:gsLst>
                  <a:lin ang="5400000" scaled="0"/>
                </a:gradFill>
              </a:defRPr>
            </a:lvl1pPr>
          </a:lstStyle>
          <a:p>
            <a:r>
              <a:rPr lang="en-US" dirty="0"/>
              <a:t>Click to edit title style</a:t>
            </a:r>
          </a:p>
        </p:txBody>
      </p:sp>
      <p:sp>
        <p:nvSpPr>
          <p:cNvPr id="4" name="TextBox 3"/>
          <p:cNvSpPr txBox="1"/>
          <p:nvPr userDrawn="1"/>
        </p:nvSpPr>
        <p:spPr>
          <a:xfrm>
            <a:off x="10348022" y="6108687"/>
            <a:ext cx="1517904" cy="600164"/>
          </a:xfrm>
          <a:prstGeom prst="rect">
            <a:avLst/>
          </a:prstGeom>
          <a:noFill/>
        </p:spPr>
        <p:txBody>
          <a:bodyPr wrap="square" lIns="0" tIns="0" rIns="0" bIns="0" rtlCol="0" anchor="ctr">
            <a:spAutoFit/>
          </a:bodyPr>
          <a:lstStyle/>
          <a:p>
            <a:pPr algn="ctr"/>
            <a:r>
              <a:rPr lang="en-US" sz="3900" b="0" spc="-70" dirty="0">
                <a:ln>
                  <a:solidFill>
                    <a:schemeClr val="tx1"/>
                  </a:solidFill>
                </a:ln>
                <a:solidFill>
                  <a:schemeClr val="tx1"/>
                </a:solidFill>
                <a:effectLst/>
                <a:latin typeface="Segoe Pro" pitchFamily="34" charset="0"/>
              </a:rPr>
              <a:t>Project</a:t>
            </a:r>
          </a:p>
        </p:txBody>
      </p:sp>
    </p:spTree>
    <p:extLst>
      <p:ext uri="{BB962C8B-B14F-4D97-AF65-F5344CB8AC3E}">
        <p14:creationId xmlns:p14="http://schemas.microsoft.com/office/powerpoint/2010/main" val="3172848668"/>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Punchy Slide Green">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7964" y="2819604"/>
            <a:ext cx="11124328" cy="1218795"/>
          </a:xfrm>
          <a:prstGeom prst="rect">
            <a:avLst/>
          </a:prstGeom>
        </p:spPr>
        <p:txBody>
          <a:bodyPr lIns="91306" tIns="45654" rIns="91306" bIns="45654" anchor="b" anchorCtr="0"/>
          <a:lstStyle>
            <a:lvl1pPr>
              <a:spcBef>
                <a:spcPts val="1200"/>
              </a:spcBef>
              <a:defRPr sz="8800" spc="-300" baseline="0">
                <a:gradFill>
                  <a:gsLst>
                    <a:gs pos="100000">
                      <a:schemeClr val="tx1"/>
                    </a:gs>
                    <a:gs pos="0">
                      <a:schemeClr val="tx1"/>
                    </a:gs>
                  </a:gsLst>
                  <a:lin ang="5400000" scaled="0"/>
                </a:gradFill>
              </a:defRPr>
            </a:lvl1pPr>
          </a:lstStyle>
          <a:p>
            <a:r>
              <a:rPr lang="en-US" dirty="0"/>
              <a:t>Click to edit title style</a:t>
            </a:r>
          </a:p>
        </p:txBody>
      </p:sp>
      <p:sp>
        <p:nvSpPr>
          <p:cNvPr id="4" name="TextBox 3"/>
          <p:cNvSpPr txBox="1"/>
          <p:nvPr userDrawn="1"/>
        </p:nvSpPr>
        <p:spPr>
          <a:xfrm>
            <a:off x="10348022" y="6108687"/>
            <a:ext cx="1517904" cy="600164"/>
          </a:xfrm>
          <a:prstGeom prst="rect">
            <a:avLst/>
          </a:prstGeom>
          <a:noFill/>
        </p:spPr>
        <p:txBody>
          <a:bodyPr wrap="square" lIns="0" tIns="0" rIns="0" bIns="0" rtlCol="0" anchor="ctr">
            <a:spAutoFit/>
          </a:bodyPr>
          <a:lstStyle/>
          <a:p>
            <a:pPr algn="ctr"/>
            <a:r>
              <a:rPr lang="en-US" sz="3900" b="0" spc="-70" dirty="0">
                <a:ln>
                  <a:solidFill>
                    <a:schemeClr val="tx1"/>
                  </a:solidFill>
                </a:ln>
                <a:solidFill>
                  <a:schemeClr val="tx1"/>
                </a:solidFill>
                <a:effectLst/>
                <a:latin typeface="Segoe Pro" pitchFamily="34" charset="0"/>
              </a:rPr>
              <a:t>Project</a:t>
            </a:r>
          </a:p>
        </p:txBody>
      </p:sp>
    </p:spTree>
    <p:extLst>
      <p:ext uri="{BB962C8B-B14F-4D97-AF65-F5344CB8AC3E}">
        <p14:creationId xmlns:p14="http://schemas.microsoft.com/office/powerpoint/2010/main" val="374874795"/>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unchy Slide Blue">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7964" y="2819604"/>
            <a:ext cx="11124328" cy="1218795"/>
          </a:xfrm>
          <a:prstGeom prst="rect">
            <a:avLst/>
          </a:prstGeom>
        </p:spPr>
        <p:txBody>
          <a:bodyPr lIns="91306" tIns="45654" rIns="91306" bIns="45654" anchor="b" anchorCtr="0"/>
          <a:lstStyle>
            <a:lvl1pPr>
              <a:spcBef>
                <a:spcPts val="1200"/>
              </a:spcBef>
              <a:defRPr sz="8800" spc="-300" baseline="0">
                <a:gradFill>
                  <a:gsLst>
                    <a:gs pos="100000">
                      <a:schemeClr val="tx1"/>
                    </a:gs>
                    <a:gs pos="0">
                      <a:schemeClr val="tx1"/>
                    </a:gs>
                  </a:gsLst>
                  <a:lin ang="5400000" scaled="0"/>
                </a:gradFill>
              </a:defRPr>
            </a:lvl1pPr>
          </a:lstStyle>
          <a:p>
            <a:r>
              <a:rPr lang="en-US" dirty="0"/>
              <a:t>Click to edit title style</a:t>
            </a:r>
          </a:p>
        </p:txBody>
      </p:sp>
      <p:sp>
        <p:nvSpPr>
          <p:cNvPr id="4" name="TextBox 3"/>
          <p:cNvSpPr txBox="1"/>
          <p:nvPr userDrawn="1"/>
        </p:nvSpPr>
        <p:spPr>
          <a:xfrm>
            <a:off x="10348022" y="6108687"/>
            <a:ext cx="1517904" cy="600164"/>
          </a:xfrm>
          <a:prstGeom prst="rect">
            <a:avLst/>
          </a:prstGeom>
          <a:noFill/>
        </p:spPr>
        <p:txBody>
          <a:bodyPr wrap="square" lIns="0" tIns="0" rIns="0" bIns="0" rtlCol="0" anchor="ctr">
            <a:spAutoFit/>
          </a:bodyPr>
          <a:lstStyle/>
          <a:p>
            <a:pPr algn="ctr"/>
            <a:r>
              <a:rPr lang="en-US" sz="3900" b="0" spc="-70" dirty="0">
                <a:ln>
                  <a:solidFill>
                    <a:schemeClr val="tx1"/>
                  </a:solidFill>
                </a:ln>
                <a:solidFill>
                  <a:schemeClr val="tx1"/>
                </a:solidFill>
                <a:effectLst/>
                <a:latin typeface="Segoe Pro" pitchFamily="34" charset="0"/>
              </a:rPr>
              <a:t>Project</a:t>
            </a:r>
          </a:p>
        </p:txBody>
      </p:sp>
    </p:spTree>
    <p:extLst>
      <p:ext uri="{BB962C8B-B14F-4D97-AF65-F5344CB8AC3E}">
        <p14:creationId xmlns:p14="http://schemas.microsoft.com/office/powerpoint/2010/main" val="1071124730"/>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Punchy Slide Blue">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7964" y="2819604"/>
            <a:ext cx="11124328" cy="1218795"/>
          </a:xfrm>
          <a:prstGeom prst="rect">
            <a:avLst/>
          </a:prstGeom>
        </p:spPr>
        <p:txBody>
          <a:bodyPr lIns="91306" tIns="45654" rIns="91306" bIns="45654" anchor="b" anchorCtr="0"/>
          <a:lstStyle>
            <a:lvl1pPr>
              <a:spcBef>
                <a:spcPts val="1200"/>
              </a:spcBef>
              <a:defRPr sz="8800" spc="-300" baseline="0">
                <a:gradFill>
                  <a:gsLst>
                    <a:gs pos="100000">
                      <a:schemeClr val="tx1"/>
                    </a:gs>
                    <a:gs pos="0">
                      <a:schemeClr val="tx1"/>
                    </a:gs>
                  </a:gsLst>
                  <a:lin ang="5400000" scaled="0"/>
                </a:gradFill>
              </a:defRPr>
            </a:lvl1pPr>
          </a:lstStyle>
          <a:p>
            <a:r>
              <a:rPr lang="en-US" dirty="0"/>
              <a:t>Click to edit title style</a:t>
            </a:r>
          </a:p>
        </p:txBody>
      </p:sp>
      <p:sp>
        <p:nvSpPr>
          <p:cNvPr id="4" name="TextBox 3"/>
          <p:cNvSpPr txBox="1"/>
          <p:nvPr userDrawn="1"/>
        </p:nvSpPr>
        <p:spPr>
          <a:xfrm>
            <a:off x="10348022" y="6108687"/>
            <a:ext cx="1517904" cy="600164"/>
          </a:xfrm>
          <a:prstGeom prst="rect">
            <a:avLst/>
          </a:prstGeom>
          <a:noFill/>
        </p:spPr>
        <p:txBody>
          <a:bodyPr wrap="square" lIns="0" tIns="0" rIns="0" bIns="0" rtlCol="0" anchor="ctr">
            <a:spAutoFit/>
          </a:bodyPr>
          <a:lstStyle/>
          <a:p>
            <a:pPr algn="ctr"/>
            <a:r>
              <a:rPr lang="en-US" sz="3900" b="0" spc="-70" dirty="0">
                <a:ln>
                  <a:solidFill>
                    <a:schemeClr val="tx1"/>
                  </a:solidFill>
                </a:ln>
                <a:solidFill>
                  <a:schemeClr val="tx1"/>
                </a:solidFill>
                <a:effectLst/>
                <a:latin typeface="Segoe Pro" pitchFamily="34" charset="0"/>
              </a:rPr>
              <a:t>Project</a:t>
            </a:r>
          </a:p>
        </p:txBody>
      </p:sp>
    </p:spTree>
    <p:extLst>
      <p:ext uri="{BB962C8B-B14F-4D97-AF65-F5344CB8AC3E}">
        <p14:creationId xmlns:p14="http://schemas.microsoft.com/office/powerpoint/2010/main" val="3423366553"/>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Punchy Slide Purple">
    <p:bg>
      <p:bgPr>
        <a:solidFill>
          <a:schemeClr val="accent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7964" y="2819604"/>
            <a:ext cx="11124328" cy="1218795"/>
          </a:xfrm>
          <a:prstGeom prst="rect">
            <a:avLst/>
          </a:prstGeom>
        </p:spPr>
        <p:txBody>
          <a:bodyPr lIns="91306" tIns="45654" rIns="91306" bIns="45654" anchor="b" anchorCtr="0"/>
          <a:lstStyle>
            <a:lvl1pPr>
              <a:spcBef>
                <a:spcPts val="1200"/>
              </a:spcBef>
              <a:defRPr sz="8800" spc="-300" baseline="0">
                <a:gradFill>
                  <a:gsLst>
                    <a:gs pos="100000">
                      <a:schemeClr val="tx1"/>
                    </a:gs>
                    <a:gs pos="0">
                      <a:schemeClr val="tx1"/>
                    </a:gs>
                  </a:gsLst>
                  <a:lin ang="5400000" scaled="0"/>
                </a:gradFill>
              </a:defRPr>
            </a:lvl1pPr>
          </a:lstStyle>
          <a:p>
            <a:r>
              <a:rPr lang="en-US" dirty="0"/>
              <a:t>Click to edit title style</a:t>
            </a:r>
          </a:p>
        </p:txBody>
      </p:sp>
      <p:sp>
        <p:nvSpPr>
          <p:cNvPr id="4" name="TextBox 3"/>
          <p:cNvSpPr txBox="1"/>
          <p:nvPr userDrawn="1"/>
        </p:nvSpPr>
        <p:spPr>
          <a:xfrm>
            <a:off x="10348022" y="6108687"/>
            <a:ext cx="1517904" cy="600164"/>
          </a:xfrm>
          <a:prstGeom prst="rect">
            <a:avLst/>
          </a:prstGeom>
          <a:noFill/>
        </p:spPr>
        <p:txBody>
          <a:bodyPr wrap="square" lIns="0" tIns="0" rIns="0" bIns="0" rtlCol="0" anchor="ctr">
            <a:spAutoFit/>
          </a:bodyPr>
          <a:lstStyle/>
          <a:p>
            <a:pPr algn="ctr"/>
            <a:r>
              <a:rPr lang="en-US" sz="3900" b="0" spc="-70" dirty="0">
                <a:ln>
                  <a:solidFill>
                    <a:schemeClr val="tx1"/>
                  </a:solidFill>
                </a:ln>
                <a:solidFill>
                  <a:schemeClr val="tx1"/>
                </a:solidFill>
                <a:effectLst/>
                <a:latin typeface="Segoe Pro" pitchFamily="34" charset="0"/>
              </a:rPr>
              <a:t>Project</a:t>
            </a:r>
          </a:p>
        </p:txBody>
      </p:sp>
    </p:spTree>
    <p:extLst>
      <p:ext uri="{BB962C8B-B14F-4D97-AF65-F5344CB8AC3E}">
        <p14:creationId xmlns:p14="http://schemas.microsoft.com/office/powerpoint/2010/main" val="3609594423"/>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Blank Slide Cyan">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46880358"/>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Blank Slide Orange">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33039176"/>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nk Slide Green">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22985372"/>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lank Slide Blue">
    <p:bg>
      <p:bgPr>
        <a:solidFill>
          <a:schemeClr val="accent4"/>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956751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7964" y="1447799"/>
            <a:ext cx="11124328" cy="1975927"/>
          </a:xfrm>
          <a:prstGeom prst="rect">
            <a:avLst/>
          </a:prstGeom>
        </p:spPr>
        <p:txBody>
          <a:bodyPr/>
          <a:lstStyle>
            <a:lvl1pPr marL="0" indent="0">
              <a:spcBef>
                <a:spcPts val="1200"/>
              </a:spcBef>
              <a:buNone/>
              <a:defRPr sz="4000">
                <a:solidFill>
                  <a:srgbClr val="009E49"/>
                </a:solidFill>
                <a:latin typeface="+mj-lt"/>
              </a:defRPr>
            </a:lvl1pPr>
            <a:lvl2pPr marL="0" indent="0">
              <a:spcBef>
                <a:spcPts val="1200"/>
              </a:spcBef>
              <a:buNone/>
              <a:defRPr sz="2000">
                <a:gradFill>
                  <a:gsLst>
                    <a:gs pos="100000">
                      <a:schemeClr val="bg2"/>
                    </a:gs>
                    <a:gs pos="6000">
                      <a:schemeClr val="bg2"/>
                    </a:gs>
                  </a:gsLst>
                  <a:lin ang="5400000" scaled="0"/>
                </a:gradFill>
              </a:defRPr>
            </a:lvl2pPr>
            <a:lvl3pPr marL="231434" indent="0">
              <a:spcBef>
                <a:spcPts val="1200"/>
              </a:spcBef>
              <a:buNone/>
              <a:defRPr sz="2000">
                <a:gradFill>
                  <a:gsLst>
                    <a:gs pos="100000">
                      <a:schemeClr val="bg2"/>
                    </a:gs>
                    <a:gs pos="6000">
                      <a:schemeClr val="bg2"/>
                    </a:gs>
                  </a:gsLst>
                  <a:lin ang="5400000" scaled="0"/>
                </a:gradFill>
              </a:defRPr>
            </a:lvl3pPr>
            <a:lvl4pPr marL="456530" indent="0">
              <a:spcBef>
                <a:spcPts val="1200"/>
              </a:spcBef>
              <a:buNone/>
              <a:defRPr sz="2000">
                <a:gradFill>
                  <a:gsLst>
                    <a:gs pos="100000">
                      <a:schemeClr val="bg2"/>
                    </a:gs>
                    <a:gs pos="6000">
                      <a:schemeClr val="bg2"/>
                    </a:gs>
                  </a:gsLst>
                  <a:lin ang="5400000" scaled="0"/>
                </a:gradFill>
              </a:defRPr>
            </a:lvl4pPr>
            <a:lvl5pPr marL="692721" indent="0">
              <a:spcBef>
                <a:spcPts val="1200"/>
              </a:spcBef>
              <a:buNone/>
              <a:defRPr sz="2000">
                <a:gradFill>
                  <a:gsLst>
                    <a:gs pos="100000">
                      <a:schemeClr val="bg2"/>
                    </a:gs>
                    <a:gs pos="6000">
                      <a:schemeClr val="bg2"/>
                    </a:gs>
                  </a:gsLst>
                  <a:lin ang="5400000" scaled="0"/>
                </a:gra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p:nvPr>
        </p:nvSpPr>
        <p:spPr/>
        <p:txBody>
          <a:bodyPr/>
          <a:lstStyle>
            <a:lvl1pPr>
              <a:defRPr>
                <a:solidFill>
                  <a:srgbClr val="009E49"/>
                </a:solidFill>
              </a:defRPr>
            </a:lvl1pPr>
          </a:lstStyle>
          <a:p>
            <a:r>
              <a:rPr lang="en-US" dirty="0"/>
              <a:t>Click to edit Master title style</a:t>
            </a:r>
          </a:p>
        </p:txBody>
      </p:sp>
      <p:sp>
        <p:nvSpPr>
          <p:cNvPr id="6" name="Slide Number Placeholder 9"/>
          <p:cNvSpPr>
            <a:spLocks noGrp="1"/>
          </p:cNvSpPr>
          <p:nvPr>
            <p:ph type="sldNum" sz="quarter" idx="12"/>
          </p:nvPr>
        </p:nvSpPr>
        <p:spPr>
          <a:xfrm>
            <a:off x="519547" y="6399557"/>
            <a:ext cx="559445" cy="219456"/>
          </a:xfrm>
          <a:prstGeom prst="rect">
            <a:avLst/>
          </a:prstGeom>
        </p:spPr>
        <p:txBody>
          <a:bodyPr lIns="121720" tIns="60860" rIns="121720" bIns="60860"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
        <p:nvSpPr>
          <p:cNvPr id="9" name="TextBox 8"/>
          <p:cNvSpPr txBox="1"/>
          <p:nvPr userDrawn="1"/>
        </p:nvSpPr>
        <p:spPr>
          <a:xfrm>
            <a:off x="10348022" y="5979001"/>
            <a:ext cx="1517904" cy="859536"/>
          </a:xfrm>
          <a:prstGeom prst="rect">
            <a:avLst/>
          </a:prstGeom>
          <a:noFill/>
        </p:spPr>
        <p:txBody>
          <a:bodyPr wrap="square" lIns="0" tIns="0" rIns="0" bIns="0" rtlCol="0" anchor="ctr">
            <a:spAutoFit/>
          </a:bodyPr>
          <a:lstStyle/>
          <a:p>
            <a:pPr algn="ctr"/>
            <a:r>
              <a:rPr lang="en-US" sz="3900" spc="-70" dirty="0">
                <a:solidFill>
                  <a:srgbClr val="009E49"/>
                </a:solidFill>
                <a:latin typeface="Segoe Pro" pitchFamily="34" charset="0"/>
              </a:rPr>
              <a:t>Project</a:t>
            </a:r>
          </a:p>
        </p:txBody>
      </p:sp>
    </p:spTree>
    <p:extLst>
      <p:ext uri="{BB962C8B-B14F-4D97-AF65-F5344CB8AC3E}">
        <p14:creationId xmlns:p14="http://schemas.microsoft.com/office/powerpoint/2010/main" val="2174816850"/>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1_Blank Slide Blue">
    <p:bg>
      <p:bgPr>
        <a:solidFill>
          <a:schemeClr val="accent5"/>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48681627"/>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Blank Slide Purple">
    <p:bg>
      <p:bgPr>
        <a:solidFill>
          <a:schemeClr val="accent6"/>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40010790"/>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Divider Slide Gree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6528" y="2109543"/>
            <a:ext cx="10215119" cy="997196"/>
          </a:xfrm>
          <a:prstGeom prst="rect">
            <a:avLst/>
          </a:prstGeom>
        </p:spPr>
        <p:txBody>
          <a:bodyPr lIns="91306" tIns="45654" rIns="91306" bIns="45654" anchor="b" anchorCtr="0"/>
          <a:lstStyle>
            <a:lvl1pPr>
              <a:spcBef>
                <a:spcPts val="1200"/>
              </a:spcBef>
              <a:defRPr sz="7200" spc="-150" baseline="0"/>
            </a:lvl1pPr>
          </a:lstStyle>
          <a:p>
            <a:r>
              <a:rPr lang="en-US" dirty="0"/>
              <a:t>Click to edit title style</a:t>
            </a:r>
          </a:p>
        </p:txBody>
      </p:sp>
      <p:sp>
        <p:nvSpPr>
          <p:cNvPr id="5" name="Text Placeholder 4"/>
          <p:cNvSpPr>
            <a:spLocks noGrp="1"/>
          </p:cNvSpPr>
          <p:nvPr>
            <p:ph type="body" sz="quarter" idx="12" hasCustomPrompt="1"/>
          </p:nvPr>
        </p:nvSpPr>
        <p:spPr>
          <a:xfrm>
            <a:off x="976528" y="3425826"/>
            <a:ext cx="10215119" cy="498599"/>
          </a:xfrm>
          <a:prstGeom prst="rect">
            <a:avLst/>
          </a:prstGeom>
        </p:spPr>
        <p:txBody>
          <a:bodyPr lIns="91306" tIns="45654" rIns="91306" bIns="45654">
            <a:noAutofit/>
          </a:bodyPr>
          <a:lstStyle>
            <a:lvl1pPr marL="0" indent="0">
              <a:spcBef>
                <a:spcPts val="1200"/>
              </a:spcBef>
              <a:buNone/>
              <a:defRPr spc="-71" baseline="0">
                <a:gradFill>
                  <a:gsLst>
                    <a:gs pos="0">
                      <a:schemeClr val="tx1"/>
                    </a:gs>
                    <a:gs pos="100000">
                      <a:schemeClr val="tx1"/>
                    </a:gs>
                  </a:gsLst>
                  <a:lin ang="5400000" scaled="0"/>
                </a:gradFill>
                <a:latin typeface="+mj-lt"/>
              </a:defRPr>
            </a:lvl1pPr>
          </a:lstStyle>
          <a:p>
            <a:pPr lvl="0"/>
            <a:r>
              <a:rPr lang="en-US" dirty="0"/>
              <a:t>Subtitle</a:t>
            </a:r>
          </a:p>
        </p:txBody>
      </p:sp>
      <p:sp>
        <p:nvSpPr>
          <p:cNvPr id="7" name="TextBox 6"/>
          <p:cNvSpPr txBox="1"/>
          <p:nvPr/>
        </p:nvSpPr>
        <p:spPr>
          <a:xfrm>
            <a:off x="10348022" y="6108687"/>
            <a:ext cx="1517904" cy="600164"/>
          </a:xfrm>
          <a:prstGeom prst="rect">
            <a:avLst/>
          </a:prstGeom>
          <a:noFill/>
        </p:spPr>
        <p:txBody>
          <a:bodyPr wrap="square" lIns="0" tIns="0" rIns="0" bIns="0" rtlCol="0" anchor="ctr">
            <a:spAutoFit/>
          </a:bodyPr>
          <a:lstStyle/>
          <a:p>
            <a:pPr algn="ctr"/>
            <a:r>
              <a:rPr lang="en-US" sz="3900" spc="-70" dirty="0">
                <a:ln>
                  <a:solidFill>
                    <a:srgbClr val="FFFFFF"/>
                  </a:solidFill>
                </a:ln>
                <a:solidFill>
                  <a:srgbClr val="FFFFFF"/>
                </a:solidFill>
                <a:latin typeface="Segoe Pro" pitchFamily="34" charset="0"/>
              </a:rPr>
              <a:t>Project</a:t>
            </a:r>
          </a:p>
        </p:txBody>
      </p:sp>
    </p:spTree>
    <p:extLst>
      <p:ext uri="{BB962C8B-B14F-4D97-AF65-F5344CB8AC3E}">
        <p14:creationId xmlns:p14="http://schemas.microsoft.com/office/powerpoint/2010/main" val="271136861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Divider Slide Blu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6528" y="2109543"/>
            <a:ext cx="10215119" cy="997196"/>
          </a:xfrm>
          <a:prstGeom prst="rect">
            <a:avLst/>
          </a:prstGeom>
        </p:spPr>
        <p:txBody>
          <a:bodyPr lIns="91306" tIns="45654" rIns="91306" bIns="45654" anchor="b" anchorCtr="0"/>
          <a:lstStyle>
            <a:lvl1pPr>
              <a:spcBef>
                <a:spcPts val="1200"/>
              </a:spcBef>
              <a:defRPr sz="7200" spc="-150" baseline="0"/>
            </a:lvl1pPr>
          </a:lstStyle>
          <a:p>
            <a:r>
              <a:rPr lang="en-US" dirty="0"/>
              <a:t>Click to edit title style</a:t>
            </a:r>
          </a:p>
        </p:txBody>
      </p:sp>
      <p:sp>
        <p:nvSpPr>
          <p:cNvPr id="5" name="Text Placeholder 4"/>
          <p:cNvSpPr>
            <a:spLocks noGrp="1"/>
          </p:cNvSpPr>
          <p:nvPr>
            <p:ph type="body" sz="quarter" idx="12" hasCustomPrompt="1"/>
          </p:nvPr>
        </p:nvSpPr>
        <p:spPr>
          <a:xfrm>
            <a:off x="976528" y="3425826"/>
            <a:ext cx="10215119" cy="498599"/>
          </a:xfrm>
          <a:prstGeom prst="rect">
            <a:avLst/>
          </a:prstGeom>
        </p:spPr>
        <p:txBody>
          <a:bodyPr lIns="91306" tIns="45654" rIns="91306" bIns="45654">
            <a:noAutofit/>
          </a:bodyPr>
          <a:lstStyle>
            <a:lvl1pPr marL="0" indent="0">
              <a:spcBef>
                <a:spcPts val="1200"/>
              </a:spcBef>
              <a:buNone/>
              <a:defRPr spc="-71" baseline="0">
                <a:gradFill>
                  <a:gsLst>
                    <a:gs pos="0">
                      <a:schemeClr val="tx1"/>
                    </a:gs>
                    <a:gs pos="100000">
                      <a:schemeClr val="tx1"/>
                    </a:gs>
                  </a:gsLst>
                  <a:lin ang="5400000" scaled="0"/>
                </a:gradFill>
                <a:latin typeface="+mj-lt"/>
              </a:defRPr>
            </a:lvl1pPr>
          </a:lstStyle>
          <a:p>
            <a:pPr lvl="0"/>
            <a:r>
              <a:rPr lang="en-US" dirty="0"/>
              <a:t>Subtitle</a:t>
            </a:r>
          </a:p>
        </p:txBody>
      </p:sp>
      <p:sp>
        <p:nvSpPr>
          <p:cNvPr id="6" name="TextBox 5"/>
          <p:cNvSpPr txBox="1"/>
          <p:nvPr/>
        </p:nvSpPr>
        <p:spPr>
          <a:xfrm>
            <a:off x="10348022" y="6108687"/>
            <a:ext cx="1517904" cy="600164"/>
          </a:xfrm>
          <a:prstGeom prst="rect">
            <a:avLst/>
          </a:prstGeom>
          <a:noFill/>
        </p:spPr>
        <p:txBody>
          <a:bodyPr wrap="square" lIns="0" tIns="0" rIns="0" bIns="0" rtlCol="0" anchor="ctr">
            <a:spAutoFit/>
          </a:bodyPr>
          <a:lstStyle/>
          <a:p>
            <a:pPr algn="ctr"/>
            <a:r>
              <a:rPr lang="en-US" sz="3900" spc="-70" dirty="0">
                <a:ln>
                  <a:solidFill>
                    <a:srgbClr val="FFFFFF"/>
                  </a:solidFill>
                </a:ln>
                <a:solidFill>
                  <a:srgbClr val="FFFFFF"/>
                </a:solidFill>
                <a:latin typeface="Segoe Pro" pitchFamily="34" charset="0"/>
              </a:rPr>
              <a:t>Project</a:t>
            </a:r>
          </a:p>
        </p:txBody>
      </p:sp>
    </p:spTree>
    <p:extLst>
      <p:ext uri="{BB962C8B-B14F-4D97-AF65-F5344CB8AC3E}">
        <p14:creationId xmlns:p14="http://schemas.microsoft.com/office/powerpoint/2010/main" val="413021479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Divider Slide Yellow">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6528" y="2109543"/>
            <a:ext cx="10215119" cy="997196"/>
          </a:xfrm>
          <a:prstGeom prst="rect">
            <a:avLst/>
          </a:prstGeom>
        </p:spPr>
        <p:txBody>
          <a:bodyPr lIns="91306" tIns="45654" rIns="91306" bIns="45654" anchor="b" anchorCtr="0"/>
          <a:lstStyle>
            <a:lvl1pPr>
              <a:spcBef>
                <a:spcPts val="1200"/>
              </a:spcBef>
              <a:defRPr sz="7200" spc="-150" baseline="0"/>
            </a:lvl1pPr>
          </a:lstStyle>
          <a:p>
            <a:r>
              <a:rPr lang="en-US" dirty="0"/>
              <a:t>Click to edit title style</a:t>
            </a:r>
          </a:p>
        </p:txBody>
      </p:sp>
      <p:sp>
        <p:nvSpPr>
          <p:cNvPr id="5" name="Text Placeholder 4"/>
          <p:cNvSpPr>
            <a:spLocks noGrp="1"/>
          </p:cNvSpPr>
          <p:nvPr>
            <p:ph type="body" sz="quarter" idx="12" hasCustomPrompt="1"/>
          </p:nvPr>
        </p:nvSpPr>
        <p:spPr>
          <a:xfrm>
            <a:off x="976528" y="3425826"/>
            <a:ext cx="10215119" cy="498599"/>
          </a:xfrm>
          <a:prstGeom prst="rect">
            <a:avLst/>
          </a:prstGeom>
        </p:spPr>
        <p:txBody>
          <a:bodyPr lIns="91306" tIns="45654" rIns="91306" bIns="45654">
            <a:noAutofit/>
          </a:bodyPr>
          <a:lstStyle>
            <a:lvl1pPr marL="0" indent="0">
              <a:spcBef>
                <a:spcPts val="1200"/>
              </a:spcBef>
              <a:buNone/>
              <a:defRPr spc="-71" baseline="0">
                <a:gradFill>
                  <a:gsLst>
                    <a:gs pos="0">
                      <a:schemeClr val="tx1"/>
                    </a:gs>
                    <a:gs pos="100000">
                      <a:schemeClr val="tx1"/>
                    </a:gs>
                  </a:gsLst>
                  <a:lin ang="5400000" scaled="0"/>
                </a:gradFill>
                <a:latin typeface="+mj-lt"/>
              </a:defRPr>
            </a:lvl1pPr>
          </a:lstStyle>
          <a:p>
            <a:pPr lvl="0"/>
            <a:r>
              <a:rPr lang="en-US" dirty="0"/>
              <a:t>Subtitle</a:t>
            </a:r>
          </a:p>
        </p:txBody>
      </p:sp>
      <p:sp>
        <p:nvSpPr>
          <p:cNvPr id="6" name="TextBox 5"/>
          <p:cNvSpPr txBox="1"/>
          <p:nvPr/>
        </p:nvSpPr>
        <p:spPr>
          <a:xfrm>
            <a:off x="10348022" y="6108687"/>
            <a:ext cx="1517904" cy="600164"/>
          </a:xfrm>
          <a:prstGeom prst="rect">
            <a:avLst/>
          </a:prstGeom>
          <a:noFill/>
        </p:spPr>
        <p:txBody>
          <a:bodyPr wrap="square" lIns="0" tIns="0" rIns="0" bIns="0" rtlCol="0" anchor="ctr">
            <a:spAutoFit/>
          </a:bodyPr>
          <a:lstStyle/>
          <a:p>
            <a:pPr algn="ctr"/>
            <a:r>
              <a:rPr lang="en-US" sz="3900" spc="-70" dirty="0">
                <a:ln>
                  <a:solidFill>
                    <a:srgbClr val="FFFFFF"/>
                  </a:solidFill>
                </a:ln>
                <a:solidFill>
                  <a:srgbClr val="FFFFFF"/>
                </a:solidFill>
                <a:latin typeface="Segoe Pro" pitchFamily="34" charset="0"/>
              </a:rPr>
              <a:t>Project</a:t>
            </a:r>
          </a:p>
        </p:txBody>
      </p:sp>
    </p:spTree>
    <p:extLst>
      <p:ext uri="{BB962C8B-B14F-4D97-AF65-F5344CB8AC3E}">
        <p14:creationId xmlns:p14="http://schemas.microsoft.com/office/powerpoint/2010/main" val="319435195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Divider Slide Dark Green">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6528" y="2109543"/>
            <a:ext cx="10215119" cy="997196"/>
          </a:xfrm>
          <a:prstGeom prst="rect">
            <a:avLst/>
          </a:prstGeom>
        </p:spPr>
        <p:txBody>
          <a:bodyPr lIns="91306" tIns="45654" rIns="91306" bIns="45654" anchor="b" anchorCtr="0"/>
          <a:lstStyle>
            <a:lvl1pPr>
              <a:spcBef>
                <a:spcPts val="1200"/>
              </a:spcBef>
              <a:defRPr sz="7200" spc="-150" baseline="0"/>
            </a:lvl1pPr>
          </a:lstStyle>
          <a:p>
            <a:r>
              <a:rPr lang="en-US" dirty="0"/>
              <a:t>Click to edit title style</a:t>
            </a:r>
          </a:p>
        </p:txBody>
      </p:sp>
      <p:sp>
        <p:nvSpPr>
          <p:cNvPr id="5" name="Text Placeholder 4"/>
          <p:cNvSpPr>
            <a:spLocks noGrp="1"/>
          </p:cNvSpPr>
          <p:nvPr>
            <p:ph type="body" sz="quarter" idx="12" hasCustomPrompt="1"/>
          </p:nvPr>
        </p:nvSpPr>
        <p:spPr>
          <a:xfrm>
            <a:off x="976528" y="3425826"/>
            <a:ext cx="10215119" cy="498599"/>
          </a:xfrm>
          <a:prstGeom prst="rect">
            <a:avLst/>
          </a:prstGeom>
        </p:spPr>
        <p:txBody>
          <a:bodyPr lIns="91306" tIns="45654" rIns="91306" bIns="45654">
            <a:noAutofit/>
          </a:bodyPr>
          <a:lstStyle>
            <a:lvl1pPr marL="0" indent="0">
              <a:spcBef>
                <a:spcPts val="1200"/>
              </a:spcBef>
              <a:buNone/>
              <a:defRPr spc="-71" baseline="0">
                <a:gradFill>
                  <a:gsLst>
                    <a:gs pos="0">
                      <a:schemeClr val="tx1"/>
                    </a:gs>
                    <a:gs pos="100000">
                      <a:schemeClr val="tx1"/>
                    </a:gs>
                  </a:gsLst>
                  <a:lin ang="5400000" scaled="0"/>
                </a:gradFill>
                <a:latin typeface="+mj-lt"/>
              </a:defRPr>
            </a:lvl1pPr>
          </a:lstStyle>
          <a:p>
            <a:pPr lvl="0"/>
            <a:r>
              <a:rPr lang="en-US" dirty="0"/>
              <a:t>Subtitle</a:t>
            </a:r>
          </a:p>
        </p:txBody>
      </p:sp>
      <p:sp>
        <p:nvSpPr>
          <p:cNvPr id="6" name="TextBox 5"/>
          <p:cNvSpPr txBox="1"/>
          <p:nvPr/>
        </p:nvSpPr>
        <p:spPr>
          <a:xfrm>
            <a:off x="10348022" y="6108687"/>
            <a:ext cx="1517904" cy="600164"/>
          </a:xfrm>
          <a:prstGeom prst="rect">
            <a:avLst/>
          </a:prstGeom>
          <a:noFill/>
        </p:spPr>
        <p:txBody>
          <a:bodyPr wrap="square" lIns="0" tIns="0" rIns="0" bIns="0" rtlCol="0" anchor="ctr">
            <a:spAutoFit/>
          </a:bodyPr>
          <a:lstStyle/>
          <a:p>
            <a:pPr algn="ctr"/>
            <a:r>
              <a:rPr lang="en-US" sz="3900" spc="-70" dirty="0">
                <a:ln>
                  <a:solidFill>
                    <a:srgbClr val="FFFFFF"/>
                  </a:solidFill>
                </a:ln>
                <a:solidFill>
                  <a:srgbClr val="FFFFFF"/>
                </a:solidFill>
                <a:latin typeface="Segoe Pro" pitchFamily="34" charset="0"/>
              </a:rPr>
              <a:t>Project</a:t>
            </a:r>
          </a:p>
        </p:txBody>
      </p:sp>
    </p:spTree>
    <p:extLst>
      <p:ext uri="{BB962C8B-B14F-4D97-AF65-F5344CB8AC3E}">
        <p14:creationId xmlns:p14="http://schemas.microsoft.com/office/powerpoint/2010/main" val="305273402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Divider Slide Light Green">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6528" y="2109543"/>
            <a:ext cx="10215119" cy="997196"/>
          </a:xfrm>
          <a:prstGeom prst="rect">
            <a:avLst/>
          </a:prstGeom>
        </p:spPr>
        <p:txBody>
          <a:bodyPr lIns="91306" tIns="45654" rIns="91306" bIns="45654" anchor="b" anchorCtr="0"/>
          <a:lstStyle>
            <a:lvl1pPr>
              <a:spcBef>
                <a:spcPts val="1200"/>
              </a:spcBef>
              <a:defRPr sz="7200" spc="-150" baseline="0"/>
            </a:lvl1pPr>
          </a:lstStyle>
          <a:p>
            <a:r>
              <a:rPr lang="en-US" dirty="0"/>
              <a:t>Click to edit title style</a:t>
            </a:r>
          </a:p>
        </p:txBody>
      </p:sp>
      <p:sp>
        <p:nvSpPr>
          <p:cNvPr id="5" name="Text Placeholder 4"/>
          <p:cNvSpPr>
            <a:spLocks noGrp="1"/>
          </p:cNvSpPr>
          <p:nvPr>
            <p:ph type="body" sz="quarter" idx="12" hasCustomPrompt="1"/>
          </p:nvPr>
        </p:nvSpPr>
        <p:spPr>
          <a:xfrm>
            <a:off x="976528" y="3425826"/>
            <a:ext cx="10215119" cy="498599"/>
          </a:xfrm>
          <a:prstGeom prst="rect">
            <a:avLst/>
          </a:prstGeom>
        </p:spPr>
        <p:txBody>
          <a:bodyPr lIns="91306" tIns="45654" rIns="91306" bIns="45654">
            <a:noAutofit/>
          </a:bodyPr>
          <a:lstStyle>
            <a:lvl1pPr marL="0" indent="0">
              <a:spcBef>
                <a:spcPts val="1200"/>
              </a:spcBef>
              <a:buNone/>
              <a:defRPr spc="-71" baseline="0">
                <a:gradFill>
                  <a:gsLst>
                    <a:gs pos="0">
                      <a:schemeClr val="tx1"/>
                    </a:gs>
                    <a:gs pos="100000">
                      <a:schemeClr val="tx1"/>
                    </a:gs>
                  </a:gsLst>
                  <a:lin ang="5400000" scaled="0"/>
                </a:gradFill>
                <a:latin typeface="+mj-lt"/>
              </a:defRPr>
            </a:lvl1pPr>
          </a:lstStyle>
          <a:p>
            <a:pPr lvl="0"/>
            <a:r>
              <a:rPr lang="en-US" dirty="0"/>
              <a:t>Subtitle</a:t>
            </a:r>
          </a:p>
        </p:txBody>
      </p:sp>
      <p:sp>
        <p:nvSpPr>
          <p:cNvPr id="6" name="TextBox 5"/>
          <p:cNvSpPr txBox="1"/>
          <p:nvPr/>
        </p:nvSpPr>
        <p:spPr>
          <a:xfrm>
            <a:off x="10348022" y="6108687"/>
            <a:ext cx="1517904" cy="600164"/>
          </a:xfrm>
          <a:prstGeom prst="rect">
            <a:avLst/>
          </a:prstGeom>
          <a:noFill/>
        </p:spPr>
        <p:txBody>
          <a:bodyPr wrap="square" lIns="0" tIns="0" rIns="0" bIns="0" rtlCol="0" anchor="ctr">
            <a:spAutoFit/>
          </a:bodyPr>
          <a:lstStyle/>
          <a:p>
            <a:pPr algn="ctr"/>
            <a:r>
              <a:rPr lang="en-US" sz="3900" spc="-70" dirty="0">
                <a:ln>
                  <a:solidFill>
                    <a:srgbClr val="FFFFFF"/>
                  </a:solidFill>
                </a:ln>
                <a:solidFill>
                  <a:srgbClr val="FFFFFF"/>
                </a:solidFill>
                <a:latin typeface="Segoe Pro" pitchFamily="34" charset="0"/>
              </a:rPr>
              <a:t>Project</a:t>
            </a:r>
          </a:p>
        </p:txBody>
      </p:sp>
    </p:spTree>
    <p:extLst>
      <p:ext uri="{BB962C8B-B14F-4D97-AF65-F5344CB8AC3E}">
        <p14:creationId xmlns:p14="http://schemas.microsoft.com/office/powerpoint/2010/main" val="363015073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Divider Slide Magenta">
    <p:bg>
      <p:bgPr>
        <a:solidFill>
          <a:schemeClr val="accent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6528" y="2109543"/>
            <a:ext cx="10215119" cy="997196"/>
          </a:xfrm>
          <a:prstGeom prst="rect">
            <a:avLst/>
          </a:prstGeom>
        </p:spPr>
        <p:txBody>
          <a:bodyPr lIns="91306" tIns="45654" rIns="91306" bIns="45654" anchor="b" anchorCtr="0"/>
          <a:lstStyle>
            <a:lvl1pPr>
              <a:spcBef>
                <a:spcPts val="1200"/>
              </a:spcBef>
              <a:defRPr sz="7200" spc="-150" baseline="0"/>
            </a:lvl1pPr>
          </a:lstStyle>
          <a:p>
            <a:r>
              <a:rPr lang="en-US" dirty="0"/>
              <a:t>Click to edit title style</a:t>
            </a:r>
          </a:p>
        </p:txBody>
      </p:sp>
      <p:sp>
        <p:nvSpPr>
          <p:cNvPr id="5" name="Text Placeholder 4"/>
          <p:cNvSpPr>
            <a:spLocks noGrp="1"/>
          </p:cNvSpPr>
          <p:nvPr>
            <p:ph type="body" sz="quarter" idx="12" hasCustomPrompt="1"/>
          </p:nvPr>
        </p:nvSpPr>
        <p:spPr>
          <a:xfrm>
            <a:off x="976528" y="3425826"/>
            <a:ext cx="10215119" cy="498599"/>
          </a:xfrm>
          <a:prstGeom prst="rect">
            <a:avLst/>
          </a:prstGeom>
        </p:spPr>
        <p:txBody>
          <a:bodyPr lIns="91306" tIns="45654" rIns="91306" bIns="45654">
            <a:noAutofit/>
          </a:bodyPr>
          <a:lstStyle>
            <a:lvl1pPr marL="0" indent="0">
              <a:spcBef>
                <a:spcPts val="1200"/>
              </a:spcBef>
              <a:buNone/>
              <a:defRPr spc="-71" baseline="0">
                <a:gradFill>
                  <a:gsLst>
                    <a:gs pos="0">
                      <a:schemeClr val="tx1"/>
                    </a:gs>
                    <a:gs pos="100000">
                      <a:schemeClr val="tx1"/>
                    </a:gs>
                  </a:gsLst>
                  <a:lin ang="5400000" scaled="0"/>
                </a:gradFill>
                <a:latin typeface="+mj-lt"/>
              </a:defRPr>
            </a:lvl1pPr>
          </a:lstStyle>
          <a:p>
            <a:pPr lvl="0"/>
            <a:r>
              <a:rPr lang="en-US" dirty="0"/>
              <a:t>Subtitle</a:t>
            </a:r>
          </a:p>
        </p:txBody>
      </p:sp>
      <p:sp>
        <p:nvSpPr>
          <p:cNvPr id="6" name="TextBox 5"/>
          <p:cNvSpPr txBox="1"/>
          <p:nvPr/>
        </p:nvSpPr>
        <p:spPr>
          <a:xfrm>
            <a:off x="10348022" y="6108687"/>
            <a:ext cx="1517904" cy="600164"/>
          </a:xfrm>
          <a:prstGeom prst="rect">
            <a:avLst/>
          </a:prstGeom>
          <a:noFill/>
        </p:spPr>
        <p:txBody>
          <a:bodyPr wrap="square" lIns="0" tIns="0" rIns="0" bIns="0" rtlCol="0" anchor="ctr">
            <a:spAutoFit/>
          </a:bodyPr>
          <a:lstStyle/>
          <a:p>
            <a:pPr algn="ctr"/>
            <a:r>
              <a:rPr lang="en-US" sz="3900" spc="-70" dirty="0">
                <a:ln>
                  <a:solidFill>
                    <a:srgbClr val="FFFFFF"/>
                  </a:solidFill>
                </a:ln>
                <a:solidFill>
                  <a:srgbClr val="FFFFFF"/>
                </a:solidFill>
                <a:latin typeface="Segoe Pro" pitchFamily="34" charset="0"/>
              </a:rPr>
              <a:t>Project</a:t>
            </a:r>
          </a:p>
        </p:txBody>
      </p:sp>
    </p:spTree>
    <p:extLst>
      <p:ext uri="{BB962C8B-B14F-4D97-AF65-F5344CB8AC3E}">
        <p14:creationId xmlns:p14="http://schemas.microsoft.com/office/powerpoint/2010/main" val="239105741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Punchy Slide Cya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7964" y="2819604"/>
            <a:ext cx="11124328" cy="1218795"/>
          </a:xfrm>
          <a:prstGeom prst="rect">
            <a:avLst/>
          </a:prstGeom>
        </p:spPr>
        <p:txBody>
          <a:bodyPr lIns="91306" tIns="45654" rIns="91306" bIns="45654" anchor="b" anchorCtr="0"/>
          <a:lstStyle>
            <a:lvl1pPr>
              <a:spcBef>
                <a:spcPts val="1200"/>
              </a:spcBef>
              <a:defRPr sz="8800" spc="-300" baseline="0">
                <a:gradFill>
                  <a:gsLst>
                    <a:gs pos="100000">
                      <a:schemeClr val="tx1"/>
                    </a:gs>
                    <a:gs pos="0">
                      <a:schemeClr val="tx1"/>
                    </a:gs>
                  </a:gsLst>
                  <a:lin ang="5400000" scaled="0"/>
                </a:gradFill>
              </a:defRPr>
            </a:lvl1pPr>
          </a:lstStyle>
          <a:p>
            <a:r>
              <a:rPr lang="en-US" dirty="0"/>
              <a:t>Click to edit title style</a:t>
            </a:r>
          </a:p>
        </p:txBody>
      </p:sp>
      <p:sp>
        <p:nvSpPr>
          <p:cNvPr id="4" name="TextBox 3"/>
          <p:cNvSpPr txBox="1"/>
          <p:nvPr/>
        </p:nvSpPr>
        <p:spPr>
          <a:xfrm>
            <a:off x="10348022" y="6108687"/>
            <a:ext cx="1517904" cy="600164"/>
          </a:xfrm>
          <a:prstGeom prst="rect">
            <a:avLst/>
          </a:prstGeom>
          <a:noFill/>
        </p:spPr>
        <p:txBody>
          <a:bodyPr wrap="square" lIns="0" tIns="0" rIns="0" bIns="0" rtlCol="0" anchor="ctr">
            <a:spAutoFit/>
          </a:bodyPr>
          <a:lstStyle/>
          <a:p>
            <a:pPr algn="ctr"/>
            <a:r>
              <a:rPr lang="en-US" sz="3900" spc="-70" dirty="0">
                <a:ln>
                  <a:solidFill>
                    <a:srgbClr val="FFFFFF"/>
                  </a:solidFill>
                </a:ln>
                <a:solidFill>
                  <a:srgbClr val="FFFFFF"/>
                </a:solidFill>
                <a:latin typeface="Segoe Pro" pitchFamily="34" charset="0"/>
              </a:rPr>
              <a:t>Project</a:t>
            </a:r>
          </a:p>
        </p:txBody>
      </p:sp>
    </p:spTree>
    <p:extLst>
      <p:ext uri="{BB962C8B-B14F-4D97-AF65-F5344CB8AC3E}">
        <p14:creationId xmlns:p14="http://schemas.microsoft.com/office/powerpoint/2010/main" val="1748434895"/>
      </p:ext>
    </p:extLst>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Punchy Slide Orang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7964" y="2819604"/>
            <a:ext cx="11124328" cy="1218795"/>
          </a:xfrm>
          <a:prstGeom prst="rect">
            <a:avLst/>
          </a:prstGeom>
        </p:spPr>
        <p:txBody>
          <a:bodyPr lIns="91306" tIns="45654" rIns="91306" bIns="45654" anchor="b" anchorCtr="0"/>
          <a:lstStyle>
            <a:lvl1pPr>
              <a:spcBef>
                <a:spcPts val="1200"/>
              </a:spcBef>
              <a:defRPr sz="8800" spc="-300" baseline="0">
                <a:gradFill>
                  <a:gsLst>
                    <a:gs pos="100000">
                      <a:schemeClr val="tx1"/>
                    </a:gs>
                    <a:gs pos="0">
                      <a:schemeClr val="tx1"/>
                    </a:gs>
                  </a:gsLst>
                  <a:lin ang="5400000" scaled="0"/>
                </a:gradFill>
              </a:defRPr>
            </a:lvl1pPr>
          </a:lstStyle>
          <a:p>
            <a:r>
              <a:rPr lang="en-US" dirty="0"/>
              <a:t>Click to edit title style</a:t>
            </a:r>
          </a:p>
        </p:txBody>
      </p:sp>
      <p:sp>
        <p:nvSpPr>
          <p:cNvPr id="4" name="TextBox 3"/>
          <p:cNvSpPr txBox="1"/>
          <p:nvPr/>
        </p:nvSpPr>
        <p:spPr>
          <a:xfrm>
            <a:off x="10348022" y="6108687"/>
            <a:ext cx="1517904" cy="600164"/>
          </a:xfrm>
          <a:prstGeom prst="rect">
            <a:avLst/>
          </a:prstGeom>
          <a:noFill/>
        </p:spPr>
        <p:txBody>
          <a:bodyPr wrap="square" lIns="0" tIns="0" rIns="0" bIns="0" rtlCol="0" anchor="ctr">
            <a:spAutoFit/>
          </a:bodyPr>
          <a:lstStyle/>
          <a:p>
            <a:pPr algn="ctr"/>
            <a:r>
              <a:rPr lang="en-US" sz="3900" spc="-70" dirty="0">
                <a:ln>
                  <a:solidFill>
                    <a:srgbClr val="FFFFFF"/>
                  </a:solidFill>
                </a:ln>
                <a:solidFill>
                  <a:srgbClr val="FFFFFF"/>
                </a:solidFill>
                <a:latin typeface="Segoe Pro" pitchFamily="34" charset="0"/>
              </a:rPr>
              <a:t>Project</a:t>
            </a:r>
          </a:p>
        </p:txBody>
      </p:sp>
    </p:spTree>
    <p:extLst>
      <p:ext uri="{BB962C8B-B14F-4D97-AF65-F5344CB8AC3E}">
        <p14:creationId xmlns:p14="http://schemas.microsoft.com/office/powerpoint/2010/main" val="3807612287"/>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7964" y="1447799"/>
            <a:ext cx="11124328" cy="1975927"/>
          </a:xfrm>
          <a:prstGeom prst="rect">
            <a:avLst/>
          </a:prstGeom>
        </p:spPr>
        <p:txBody>
          <a:bodyPr/>
          <a:lstStyle>
            <a:lvl1pPr marL="0" indent="0">
              <a:spcBef>
                <a:spcPts val="1200"/>
              </a:spcBef>
              <a:buNone/>
              <a:defRPr sz="4000">
                <a:gradFill>
                  <a:gsLst>
                    <a:gs pos="100000">
                      <a:schemeClr val="bg2"/>
                    </a:gs>
                    <a:gs pos="0">
                      <a:schemeClr val="bg2"/>
                    </a:gs>
                  </a:gsLst>
                  <a:lin ang="5400000" scaled="0"/>
                </a:gradFill>
                <a:latin typeface="+mj-lt"/>
              </a:defRPr>
            </a:lvl1pPr>
            <a:lvl2pPr marL="0" indent="0">
              <a:spcBef>
                <a:spcPts val="1200"/>
              </a:spcBef>
              <a:buNone/>
              <a:defRPr sz="2000">
                <a:gradFill>
                  <a:gsLst>
                    <a:gs pos="100000">
                      <a:schemeClr val="bg2"/>
                    </a:gs>
                    <a:gs pos="0">
                      <a:schemeClr val="bg2"/>
                    </a:gs>
                  </a:gsLst>
                  <a:lin ang="5400000" scaled="0"/>
                </a:gradFill>
              </a:defRPr>
            </a:lvl2pPr>
            <a:lvl3pPr marL="231434" indent="0">
              <a:spcBef>
                <a:spcPts val="1200"/>
              </a:spcBef>
              <a:buNone/>
              <a:defRPr sz="2000">
                <a:gradFill>
                  <a:gsLst>
                    <a:gs pos="100000">
                      <a:schemeClr val="bg2"/>
                    </a:gs>
                    <a:gs pos="0">
                      <a:schemeClr val="bg2"/>
                    </a:gs>
                  </a:gsLst>
                  <a:lin ang="5400000" scaled="0"/>
                </a:gradFill>
              </a:defRPr>
            </a:lvl3pPr>
            <a:lvl4pPr marL="456530" indent="0">
              <a:spcBef>
                <a:spcPts val="1200"/>
              </a:spcBef>
              <a:buNone/>
              <a:defRPr sz="2000">
                <a:gradFill>
                  <a:gsLst>
                    <a:gs pos="100000">
                      <a:schemeClr val="bg2"/>
                    </a:gs>
                    <a:gs pos="0">
                      <a:schemeClr val="bg2"/>
                    </a:gs>
                  </a:gsLst>
                  <a:lin ang="5400000" scaled="0"/>
                </a:gradFill>
              </a:defRPr>
            </a:lvl4pPr>
            <a:lvl5pPr marL="692721" indent="0">
              <a:spcBef>
                <a:spcPts val="1200"/>
              </a:spcBef>
              <a:buNone/>
              <a:defRPr sz="2000">
                <a:gradFill>
                  <a:gsLst>
                    <a:gs pos="100000">
                      <a:schemeClr val="bg2"/>
                    </a:gs>
                    <a:gs pos="0">
                      <a:schemeClr val="bg2"/>
                    </a:gs>
                  </a:gsLst>
                  <a:lin ang="5400000" scaled="0"/>
                </a:gra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p:nvPr>
        </p:nvSpPr>
        <p:spPr/>
        <p:txBody>
          <a:bodyPr/>
          <a:lstStyle>
            <a:lvl1pPr>
              <a:defRPr>
                <a:solidFill>
                  <a:srgbClr val="009E49"/>
                </a:solidFill>
              </a:defRPr>
            </a:lvl1pPr>
          </a:lstStyle>
          <a:p>
            <a:r>
              <a:rPr lang="en-US" dirty="0"/>
              <a:t>Click to edit Master title style</a:t>
            </a:r>
          </a:p>
        </p:txBody>
      </p:sp>
      <p:sp>
        <p:nvSpPr>
          <p:cNvPr id="6" name="Slide Number Placeholder 9"/>
          <p:cNvSpPr>
            <a:spLocks noGrp="1"/>
          </p:cNvSpPr>
          <p:nvPr>
            <p:ph type="sldNum" sz="quarter" idx="12"/>
          </p:nvPr>
        </p:nvSpPr>
        <p:spPr>
          <a:xfrm>
            <a:off x="519547" y="6399557"/>
            <a:ext cx="559445" cy="219456"/>
          </a:xfrm>
          <a:prstGeom prst="rect">
            <a:avLst/>
          </a:prstGeom>
        </p:spPr>
        <p:txBody>
          <a:bodyPr lIns="121720" tIns="60860" rIns="121720" bIns="60860"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
        <p:nvSpPr>
          <p:cNvPr id="9" name="TextBox 8"/>
          <p:cNvSpPr txBox="1"/>
          <p:nvPr userDrawn="1"/>
        </p:nvSpPr>
        <p:spPr>
          <a:xfrm>
            <a:off x="10348022" y="5979001"/>
            <a:ext cx="1517904" cy="859536"/>
          </a:xfrm>
          <a:prstGeom prst="rect">
            <a:avLst/>
          </a:prstGeom>
          <a:noFill/>
        </p:spPr>
        <p:txBody>
          <a:bodyPr wrap="square" lIns="0" tIns="0" rIns="0" bIns="0" rtlCol="0" anchor="ctr">
            <a:spAutoFit/>
          </a:bodyPr>
          <a:lstStyle/>
          <a:p>
            <a:pPr algn="ctr"/>
            <a:r>
              <a:rPr lang="en-US" sz="3900" spc="-70" dirty="0">
                <a:solidFill>
                  <a:srgbClr val="009E49"/>
                </a:solidFill>
                <a:latin typeface="Segoe Pro" pitchFamily="34" charset="0"/>
              </a:rPr>
              <a:t>Project</a:t>
            </a:r>
          </a:p>
        </p:txBody>
      </p:sp>
    </p:spTree>
    <p:extLst>
      <p:ext uri="{BB962C8B-B14F-4D97-AF65-F5344CB8AC3E}">
        <p14:creationId xmlns:p14="http://schemas.microsoft.com/office/powerpoint/2010/main" val="2414694883"/>
      </p:ext>
    </p:extLst>
  </p:cSld>
  <p:clrMapOvr>
    <a:masterClrMapping/>
  </p:clrMapOvr>
  <p:transitio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Punchy Slide Green">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7964" y="2819604"/>
            <a:ext cx="11124328" cy="1218795"/>
          </a:xfrm>
          <a:prstGeom prst="rect">
            <a:avLst/>
          </a:prstGeom>
        </p:spPr>
        <p:txBody>
          <a:bodyPr lIns="91306" tIns="45654" rIns="91306" bIns="45654" anchor="b" anchorCtr="0"/>
          <a:lstStyle>
            <a:lvl1pPr>
              <a:spcBef>
                <a:spcPts val="1200"/>
              </a:spcBef>
              <a:defRPr sz="8800" spc="-300" baseline="0">
                <a:gradFill>
                  <a:gsLst>
                    <a:gs pos="100000">
                      <a:schemeClr val="tx1"/>
                    </a:gs>
                    <a:gs pos="0">
                      <a:schemeClr val="tx1"/>
                    </a:gs>
                  </a:gsLst>
                  <a:lin ang="5400000" scaled="0"/>
                </a:gradFill>
              </a:defRPr>
            </a:lvl1pPr>
          </a:lstStyle>
          <a:p>
            <a:r>
              <a:rPr lang="en-US" dirty="0"/>
              <a:t>Click to edit title style</a:t>
            </a:r>
          </a:p>
        </p:txBody>
      </p:sp>
      <p:sp>
        <p:nvSpPr>
          <p:cNvPr id="4" name="TextBox 3"/>
          <p:cNvSpPr txBox="1"/>
          <p:nvPr/>
        </p:nvSpPr>
        <p:spPr>
          <a:xfrm>
            <a:off x="10348022" y="6108687"/>
            <a:ext cx="1517904" cy="600164"/>
          </a:xfrm>
          <a:prstGeom prst="rect">
            <a:avLst/>
          </a:prstGeom>
          <a:noFill/>
        </p:spPr>
        <p:txBody>
          <a:bodyPr wrap="square" lIns="0" tIns="0" rIns="0" bIns="0" rtlCol="0" anchor="ctr">
            <a:spAutoFit/>
          </a:bodyPr>
          <a:lstStyle/>
          <a:p>
            <a:pPr algn="ctr"/>
            <a:r>
              <a:rPr lang="en-US" sz="3900" spc="-70" dirty="0">
                <a:ln>
                  <a:solidFill>
                    <a:srgbClr val="FFFFFF"/>
                  </a:solidFill>
                </a:ln>
                <a:solidFill>
                  <a:srgbClr val="FFFFFF"/>
                </a:solidFill>
                <a:latin typeface="Segoe Pro" pitchFamily="34" charset="0"/>
              </a:rPr>
              <a:t>Project</a:t>
            </a:r>
          </a:p>
        </p:txBody>
      </p:sp>
    </p:spTree>
    <p:extLst>
      <p:ext uri="{BB962C8B-B14F-4D97-AF65-F5344CB8AC3E}">
        <p14:creationId xmlns:p14="http://schemas.microsoft.com/office/powerpoint/2010/main" val="3682418596"/>
      </p:ext>
    </p:extLst>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Punchy Slide Blue">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7964" y="2819604"/>
            <a:ext cx="11124328" cy="1218795"/>
          </a:xfrm>
          <a:prstGeom prst="rect">
            <a:avLst/>
          </a:prstGeom>
        </p:spPr>
        <p:txBody>
          <a:bodyPr lIns="91306" tIns="45654" rIns="91306" bIns="45654" anchor="b" anchorCtr="0"/>
          <a:lstStyle>
            <a:lvl1pPr>
              <a:spcBef>
                <a:spcPts val="1200"/>
              </a:spcBef>
              <a:defRPr sz="8800" spc="-300" baseline="0">
                <a:gradFill>
                  <a:gsLst>
                    <a:gs pos="100000">
                      <a:schemeClr val="tx1"/>
                    </a:gs>
                    <a:gs pos="0">
                      <a:schemeClr val="tx1"/>
                    </a:gs>
                  </a:gsLst>
                  <a:lin ang="5400000" scaled="0"/>
                </a:gradFill>
              </a:defRPr>
            </a:lvl1pPr>
          </a:lstStyle>
          <a:p>
            <a:r>
              <a:rPr lang="en-US" dirty="0"/>
              <a:t>Click to edit title style</a:t>
            </a:r>
          </a:p>
        </p:txBody>
      </p:sp>
      <p:sp>
        <p:nvSpPr>
          <p:cNvPr id="4" name="TextBox 3"/>
          <p:cNvSpPr txBox="1"/>
          <p:nvPr/>
        </p:nvSpPr>
        <p:spPr>
          <a:xfrm>
            <a:off x="10348022" y="6108687"/>
            <a:ext cx="1517904" cy="600164"/>
          </a:xfrm>
          <a:prstGeom prst="rect">
            <a:avLst/>
          </a:prstGeom>
          <a:noFill/>
        </p:spPr>
        <p:txBody>
          <a:bodyPr wrap="square" lIns="0" tIns="0" rIns="0" bIns="0" rtlCol="0" anchor="ctr">
            <a:spAutoFit/>
          </a:bodyPr>
          <a:lstStyle/>
          <a:p>
            <a:pPr algn="ctr"/>
            <a:r>
              <a:rPr lang="en-US" sz="3900" spc="-70" dirty="0">
                <a:ln>
                  <a:solidFill>
                    <a:srgbClr val="FFFFFF"/>
                  </a:solidFill>
                </a:ln>
                <a:solidFill>
                  <a:srgbClr val="FFFFFF"/>
                </a:solidFill>
                <a:latin typeface="Segoe Pro" pitchFamily="34" charset="0"/>
              </a:rPr>
              <a:t>Project</a:t>
            </a:r>
          </a:p>
        </p:txBody>
      </p:sp>
    </p:spTree>
    <p:extLst>
      <p:ext uri="{BB962C8B-B14F-4D97-AF65-F5344CB8AC3E}">
        <p14:creationId xmlns:p14="http://schemas.microsoft.com/office/powerpoint/2010/main" val="1336970594"/>
      </p:ext>
    </p:extLst>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1_Punchy Slide Blue">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7964" y="2819604"/>
            <a:ext cx="11124328" cy="1218795"/>
          </a:xfrm>
          <a:prstGeom prst="rect">
            <a:avLst/>
          </a:prstGeom>
        </p:spPr>
        <p:txBody>
          <a:bodyPr lIns="91306" tIns="45654" rIns="91306" bIns="45654" anchor="b" anchorCtr="0"/>
          <a:lstStyle>
            <a:lvl1pPr>
              <a:spcBef>
                <a:spcPts val="1200"/>
              </a:spcBef>
              <a:defRPr sz="8800" spc="-300" baseline="0">
                <a:gradFill>
                  <a:gsLst>
                    <a:gs pos="100000">
                      <a:schemeClr val="tx1"/>
                    </a:gs>
                    <a:gs pos="0">
                      <a:schemeClr val="tx1"/>
                    </a:gs>
                  </a:gsLst>
                  <a:lin ang="5400000" scaled="0"/>
                </a:gradFill>
              </a:defRPr>
            </a:lvl1pPr>
          </a:lstStyle>
          <a:p>
            <a:r>
              <a:rPr lang="en-US" dirty="0"/>
              <a:t>Click to edit title style</a:t>
            </a:r>
          </a:p>
        </p:txBody>
      </p:sp>
      <p:sp>
        <p:nvSpPr>
          <p:cNvPr id="4" name="TextBox 3"/>
          <p:cNvSpPr txBox="1"/>
          <p:nvPr/>
        </p:nvSpPr>
        <p:spPr>
          <a:xfrm>
            <a:off x="10348022" y="6108687"/>
            <a:ext cx="1517904" cy="600164"/>
          </a:xfrm>
          <a:prstGeom prst="rect">
            <a:avLst/>
          </a:prstGeom>
          <a:noFill/>
        </p:spPr>
        <p:txBody>
          <a:bodyPr wrap="square" lIns="0" tIns="0" rIns="0" bIns="0" rtlCol="0" anchor="ctr">
            <a:spAutoFit/>
          </a:bodyPr>
          <a:lstStyle/>
          <a:p>
            <a:pPr algn="ctr"/>
            <a:r>
              <a:rPr lang="en-US" sz="3900" spc="-70" dirty="0">
                <a:ln>
                  <a:solidFill>
                    <a:srgbClr val="FFFFFF"/>
                  </a:solidFill>
                </a:ln>
                <a:solidFill>
                  <a:srgbClr val="FFFFFF"/>
                </a:solidFill>
                <a:latin typeface="Segoe Pro" pitchFamily="34" charset="0"/>
              </a:rPr>
              <a:t>Project</a:t>
            </a:r>
          </a:p>
        </p:txBody>
      </p:sp>
    </p:spTree>
    <p:extLst>
      <p:ext uri="{BB962C8B-B14F-4D97-AF65-F5344CB8AC3E}">
        <p14:creationId xmlns:p14="http://schemas.microsoft.com/office/powerpoint/2010/main" val="1913423604"/>
      </p:ext>
    </p:extLst>
  </p:cSld>
  <p:clrMapOvr>
    <a:masterClrMapping/>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Punchy Slide Purple">
    <p:bg>
      <p:bgPr>
        <a:solidFill>
          <a:schemeClr val="accent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7964" y="2819604"/>
            <a:ext cx="11124328" cy="1218795"/>
          </a:xfrm>
          <a:prstGeom prst="rect">
            <a:avLst/>
          </a:prstGeom>
        </p:spPr>
        <p:txBody>
          <a:bodyPr lIns="91306" tIns="45654" rIns="91306" bIns="45654" anchor="b" anchorCtr="0"/>
          <a:lstStyle>
            <a:lvl1pPr>
              <a:spcBef>
                <a:spcPts val="1200"/>
              </a:spcBef>
              <a:defRPr sz="8800" spc="-300" baseline="0">
                <a:gradFill>
                  <a:gsLst>
                    <a:gs pos="100000">
                      <a:schemeClr val="tx1"/>
                    </a:gs>
                    <a:gs pos="0">
                      <a:schemeClr val="tx1"/>
                    </a:gs>
                  </a:gsLst>
                  <a:lin ang="5400000" scaled="0"/>
                </a:gradFill>
              </a:defRPr>
            </a:lvl1pPr>
          </a:lstStyle>
          <a:p>
            <a:r>
              <a:rPr lang="en-US" dirty="0"/>
              <a:t>Click to edit title style</a:t>
            </a:r>
          </a:p>
        </p:txBody>
      </p:sp>
      <p:sp>
        <p:nvSpPr>
          <p:cNvPr id="4" name="TextBox 3"/>
          <p:cNvSpPr txBox="1"/>
          <p:nvPr/>
        </p:nvSpPr>
        <p:spPr>
          <a:xfrm>
            <a:off x="10348022" y="6108687"/>
            <a:ext cx="1517904" cy="600164"/>
          </a:xfrm>
          <a:prstGeom prst="rect">
            <a:avLst/>
          </a:prstGeom>
          <a:noFill/>
        </p:spPr>
        <p:txBody>
          <a:bodyPr wrap="square" lIns="0" tIns="0" rIns="0" bIns="0" rtlCol="0" anchor="ctr">
            <a:spAutoFit/>
          </a:bodyPr>
          <a:lstStyle/>
          <a:p>
            <a:pPr algn="ctr"/>
            <a:r>
              <a:rPr lang="en-US" sz="3900" spc="-70" dirty="0">
                <a:ln>
                  <a:solidFill>
                    <a:srgbClr val="FFFFFF"/>
                  </a:solidFill>
                </a:ln>
                <a:solidFill>
                  <a:srgbClr val="FFFFFF"/>
                </a:solidFill>
                <a:latin typeface="Segoe Pro" pitchFamily="34" charset="0"/>
              </a:rPr>
              <a:t>Project</a:t>
            </a:r>
          </a:p>
        </p:txBody>
      </p:sp>
    </p:spTree>
    <p:extLst>
      <p:ext uri="{BB962C8B-B14F-4D97-AF65-F5344CB8AC3E}">
        <p14:creationId xmlns:p14="http://schemas.microsoft.com/office/powerpoint/2010/main" val="2800687601"/>
      </p:ext>
    </p:extLst>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Blank Slide Cyan">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47612490"/>
      </p:ext>
    </p:extLst>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Blank Slide Orange">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31557899"/>
      </p:ext>
    </p:extLst>
  </p:cSld>
  <p:clrMapOvr>
    <a:masterClrMapping/>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Blank Slide Green">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84835528"/>
      </p:ext>
    </p:extLst>
  </p:cSld>
  <p:clrMapOvr>
    <a:masterClrMapping/>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Blank Slide Blue">
    <p:bg>
      <p:bgPr>
        <a:solidFill>
          <a:schemeClr val="accent4"/>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647993"/>
      </p:ext>
    </p:extLst>
  </p:cSld>
  <p:clrMapOvr>
    <a:masterClrMapping/>
  </p:clrMapOvr>
  <p:transitio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1_Blank Slide Blue">
    <p:bg>
      <p:bgPr>
        <a:solidFill>
          <a:schemeClr val="accent5"/>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55017337"/>
      </p:ext>
    </p:extLst>
  </p:cSld>
  <p:clrMapOvr>
    <a:masterClrMapping/>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Blank Slide Purple">
    <p:bg>
      <p:bgPr>
        <a:solidFill>
          <a:schemeClr val="accent6"/>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31731914"/>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517964" y="228601"/>
            <a:ext cx="11124328" cy="747897"/>
          </a:xfrm>
        </p:spPr>
        <p:txBody>
          <a:bodyPr/>
          <a:lstStyle>
            <a:lvl1pPr>
              <a:defRPr>
                <a:solidFill>
                  <a:srgbClr val="009E49"/>
                </a:solidFill>
              </a:defRPr>
            </a:lvl1pPr>
          </a:lstStyle>
          <a:p>
            <a:r>
              <a:rPr lang="en-US" dirty="0"/>
              <a:t>Click to edit Master title style</a:t>
            </a:r>
          </a:p>
        </p:txBody>
      </p:sp>
      <p:sp>
        <p:nvSpPr>
          <p:cNvPr id="5" name="Text Placeholder 4"/>
          <p:cNvSpPr>
            <a:spLocks noGrp="1"/>
          </p:cNvSpPr>
          <p:nvPr>
            <p:ph type="body" sz="quarter" idx="10"/>
          </p:nvPr>
        </p:nvSpPr>
        <p:spPr>
          <a:xfrm>
            <a:off x="517964" y="1447799"/>
            <a:ext cx="11124328" cy="2043636"/>
          </a:xfrm>
          <a:prstGeom prst="rect">
            <a:avLst/>
          </a:prstGeom>
        </p:spPr>
        <p:txBody>
          <a:bodyPr/>
          <a:lstStyle>
            <a:lvl1pPr marL="283747" indent="-283747">
              <a:spcBef>
                <a:spcPts val="1200"/>
              </a:spcBef>
              <a:buFont typeface="Wingdings" pitchFamily="2" charset="2"/>
              <a:buChar char=""/>
              <a:defRPr sz="4000"/>
            </a:lvl1pPr>
            <a:lvl2pPr marL="516767" indent="-233021">
              <a:spcBef>
                <a:spcPts val="1200"/>
              </a:spcBef>
              <a:buFont typeface="Wingdings" pitchFamily="2" charset="2"/>
              <a:buChar char=""/>
              <a:defRPr>
                <a:latin typeface="+mn-lt"/>
              </a:defRPr>
            </a:lvl2pPr>
            <a:lvl3pPr marL="740275" indent="-223510">
              <a:spcBef>
                <a:spcPts val="1200"/>
              </a:spcBef>
              <a:buFont typeface="Wingdings" pitchFamily="2" charset="2"/>
              <a:buChar char=""/>
              <a:tabLst/>
              <a:defRPr>
                <a:latin typeface="+mn-lt"/>
              </a:defRPr>
            </a:lvl3pPr>
            <a:lvl4pPr marL="913058" indent="-172784">
              <a:spcBef>
                <a:spcPts val="1200"/>
              </a:spcBef>
              <a:buFont typeface="Wingdings" pitchFamily="2" charset="2"/>
              <a:buChar char=""/>
              <a:defRPr>
                <a:latin typeface="+mn-lt"/>
              </a:defRPr>
            </a:lvl4pPr>
            <a:lvl5pPr marL="1085843" indent="-172784">
              <a:spcBef>
                <a:spcPts val="1200"/>
              </a:spcBef>
              <a:buFont typeface="Wingdings" pitchFamily="2" charset="2"/>
              <a:buChar char=""/>
              <a:tabLst/>
              <a:defRPr>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9"/>
          <p:cNvSpPr>
            <a:spLocks noGrp="1"/>
          </p:cNvSpPr>
          <p:nvPr>
            <p:ph type="sldNum" sz="quarter" idx="12"/>
          </p:nvPr>
        </p:nvSpPr>
        <p:spPr>
          <a:xfrm>
            <a:off x="519547" y="6399557"/>
            <a:ext cx="559445" cy="219456"/>
          </a:xfrm>
          <a:prstGeom prst="rect">
            <a:avLst/>
          </a:prstGeom>
        </p:spPr>
        <p:txBody>
          <a:bodyPr lIns="121720" tIns="60860" rIns="121720" bIns="60860"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
        <p:nvSpPr>
          <p:cNvPr id="7" name="TextBox 6"/>
          <p:cNvSpPr txBox="1"/>
          <p:nvPr userDrawn="1"/>
        </p:nvSpPr>
        <p:spPr>
          <a:xfrm>
            <a:off x="10348022" y="5979001"/>
            <a:ext cx="1517904" cy="859536"/>
          </a:xfrm>
          <a:prstGeom prst="rect">
            <a:avLst/>
          </a:prstGeom>
          <a:noFill/>
        </p:spPr>
        <p:txBody>
          <a:bodyPr wrap="square" lIns="0" tIns="0" rIns="0" bIns="0" rtlCol="0" anchor="ctr">
            <a:spAutoFit/>
          </a:bodyPr>
          <a:lstStyle/>
          <a:p>
            <a:pPr algn="ctr"/>
            <a:r>
              <a:rPr lang="en-US" sz="3900" spc="-70" dirty="0">
                <a:solidFill>
                  <a:srgbClr val="009E49"/>
                </a:solidFill>
                <a:latin typeface="Segoe Pro" pitchFamily="34" charset="0"/>
              </a:rPr>
              <a:t>Project</a:t>
            </a:r>
          </a:p>
        </p:txBody>
      </p:sp>
    </p:spTree>
    <p:extLst>
      <p:ext uri="{BB962C8B-B14F-4D97-AF65-F5344CB8AC3E}">
        <p14:creationId xmlns:p14="http://schemas.microsoft.com/office/powerpoint/2010/main" val="553196831"/>
      </p:ext>
    </p:extLst>
  </p:cSld>
  <p:clrMapOvr>
    <a:masterClrMapping/>
  </p:clrMapOvr>
  <p:transition>
    <p:fade/>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7965" y="228605"/>
            <a:ext cx="11124328" cy="692497"/>
          </a:xfrm>
        </p:spPr>
        <p:txBody>
          <a:bodyPr/>
          <a:lstStyle/>
          <a:p>
            <a:r>
              <a:rPr lang="en-US" dirty="0"/>
              <a:t>Click to edit Master title style</a:t>
            </a:r>
          </a:p>
        </p:txBody>
      </p:sp>
      <p:sp>
        <p:nvSpPr>
          <p:cNvPr id="5" name="Text Placeholder 4"/>
          <p:cNvSpPr>
            <a:spLocks noGrp="1"/>
          </p:cNvSpPr>
          <p:nvPr>
            <p:ph type="body" sz="quarter" idx="10"/>
          </p:nvPr>
        </p:nvSpPr>
        <p:spPr>
          <a:xfrm>
            <a:off x="517965" y="1447800"/>
            <a:ext cx="11124328" cy="946413"/>
          </a:xfrm>
        </p:spPr>
        <p:txBody>
          <a:bodyPr/>
          <a:lstStyle>
            <a:lvl1pPr marL="0" indent="0">
              <a:spcBef>
                <a:spcPts val="0"/>
              </a:spcBef>
              <a:spcAft>
                <a:spcPts val="898"/>
              </a:spcAft>
              <a:buNone/>
              <a:defRPr sz="3991" spc="-100" baseline="0">
                <a:latin typeface="Segoe UI Light" pitchFamily="34" charset="0"/>
              </a:defRPr>
            </a:lvl1pPr>
            <a:lvl2pPr marL="0" indent="0">
              <a:spcBef>
                <a:spcPts val="0"/>
              </a:spcBef>
              <a:spcAft>
                <a:spcPts val="399"/>
              </a:spcAft>
              <a:buNone/>
              <a:defRPr sz="1996" spc="-50" baseline="0"/>
            </a:lvl2pPr>
            <a:lvl3pPr marL="0" indent="0">
              <a:spcBef>
                <a:spcPts val="0"/>
              </a:spcBef>
              <a:spcAft>
                <a:spcPts val="399"/>
              </a:spcAft>
              <a:buNone/>
              <a:defRPr sz="1996"/>
            </a:lvl3pPr>
            <a:lvl4pPr marL="0" indent="0">
              <a:spcBef>
                <a:spcPts val="0"/>
              </a:spcBef>
              <a:spcAft>
                <a:spcPts val="399"/>
              </a:spcAft>
              <a:buNone/>
              <a:defRPr/>
            </a:lvl4pPr>
            <a:lvl5pPr marL="0" indent="0">
              <a:spcBef>
                <a:spcPts val="0"/>
              </a:spcBef>
              <a:spcAft>
                <a:spcPts val="399"/>
              </a:spcAft>
              <a:buNone/>
              <a:defRPr/>
            </a:lvl5pPr>
          </a:lstStyle>
          <a:p>
            <a:pPr lvl="0"/>
            <a:r>
              <a:rPr lang="en-US"/>
              <a:t>Click to edit Master text styles</a:t>
            </a:r>
          </a:p>
          <a:p>
            <a:pPr lvl="1"/>
            <a:r>
              <a:rPr lang="en-US"/>
              <a:t>Second level</a:t>
            </a:r>
          </a:p>
        </p:txBody>
      </p:sp>
      <p:pic>
        <p:nvPicPr>
          <p:cNvPr id="4" name="Picture 2"/>
          <p:cNvPicPr>
            <a:picLocks noChangeAspect="1" noChangeArrowheads="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10757150" y="6114697"/>
            <a:ext cx="1351369" cy="6269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95444192"/>
      </p:ext>
    </p:extLst>
  </p:cSld>
  <p:clrMapOvr>
    <a:masterClrMapping/>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pic>
        <p:nvPicPr>
          <p:cNvPr id="3" name="Picture 2"/>
          <p:cNvPicPr>
            <a:picLocks noChangeAspect="1" noChangeArrowheads="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10757150" y="6114697"/>
            <a:ext cx="1351369" cy="6269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25498806"/>
      </p:ext>
    </p:extLst>
  </p:cSld>
  <p:clrMapOvr>
    <a:masterClrMapping/>
  </p:clrMapOvr>
  <p:transition>
    <p:fade/>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7965" y="1447800"/>
            <a:ext cx="11124328" cy="1840504"/>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611983191"/>
      </p:ext>
    </p:extLst>
  </p:cSld>
  <p:clrMapOvr>
    <a:masterClrMapping/>
  </p:clrMapOvr>
  <p:transition>
    <p:fade/>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7965" y="1447800"/>
            <a:ext cx="11124328" cy="1840504"/>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6"/>
          <p:cNvSpPr>
            <a:spLocks noGrp="1"/>
          </p:cNvSpPr>
          <p:nvPr>
            <p:ph type="body" sz="quarter" idx="11"/>
          </p:nvPr>
        </p:nvSpPr>
        <p:spPr>
          <a:xfrm>
            <a:off x="1" y="6238881"/>
            <a:ext cx="12161839"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a:t>Click to edit Master text styles</a:t>
            </a:r>
          </a:p>
        </p:txBody>
      </p:sp>
    </p:spTree>
    <p:extLst>
      <p:ext uri="{BB962C8B-B14F-4D97-AF65-F5344CB8AC3E}">
        <p14:creationId xmlns:p14="http://schemas.microsoft.com/office/powerpoint/2010/main" val="3411837520"/>
      </p:ext>
    </p:extLst>
  </p:cSld>
  <p:clrMapOvr>
    <a:masterClrMapping/>
  </p:clrMapOvr>
  <p:transition>
    <p:fade/>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0334639"/>
      </p:ext>
    </p:extLst>
  </p:cSld>
  <p:clrMapOvr>
    <a:masterClrMapping/>
  </p:clrMapOvr>
  <p:transition>
    <p:fade/>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userDrawn="1">
  <p:cSld name="Blank Color 3 Layout">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36971559"/>
      </p:ext>
    </p:extLst>
  </p:cSld>
  <p:clrMapOvr>
    <a:masterClrMapping/>
  </p:clrMapOvr>
  <p:transition>
    <p:fade/>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Divider Slide Green">
    <p:bg>
      <p:bgPr>
        <a:solidFill>
          <a:srgbClr val="009E49"/>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6527" y="2109542"/>
            <a:ext cx="10215120" cy="997196"/>
          </a:xfrm>
          <a:prstGeom prst="rect">
            <a:avLst/>
          </a:prstGeom>
        </p:spPr>
        <p:txBody>
          <a:bodyPr anchor="b" anchorCtr="0"/>
          <a:lstStyle>
            <a:lvl1pPr>
              <a:defRPr sz="7184" spc="-150" baseline="0">
                <a:solidFill>
                  <a:schemeClr val="bg1"/>
                </a:solidFill>
              </a:defRPr>
            </a:lvl1pPr>
          </a:lstStyle>
          <a:p>
            <a:r>
              <a:rPr lang="en-US" dirty="0"/>
              <a:t>Click to edit title style</a:t>
            </a:r>
          </a:p>
        </p:txBody>
      </p:sp>
      <p:sp>
        <p:nvSpPr>
          <p:cNvPr id="5" name="Text Placeholder 4"/>
          <p:cNvSpPr>
            <a:spLocks noGrp="1"/>
          </p:cNvSpPr>
          <p:nvPr>
            <p:ph type="body" sz="quarter" idx="12" hasCustomPrompt="1"/>
          </p:nvPr>
        </p:nvSpPr>
        <p:spPr>
          <a:xfrm>
            <a:off x="976527" y="3425825"/>
            <a:ext cx="10215120" cy="498598"/>
          </a:xfrm>
          <a:prstGeom prst="rect">
            <a:avLst/>
          </a:prstGeom>
        </p:spPr>
        <p:txBody>
          <a:bodyPr>
            <a:noAutofit/>
          </a:bodyPr>
          <a:lstStyle>
            <a:lvl1pPr marL="0" indent="0">
              <a:spcBef>
                <a:spcPts val="0"/>
              </a:spcBef>
              <a:buNone/>
              <a:defRPr spc="-70" baseline="0">
                <a:solidFill>
                  <a:schemeClr val="bg1"/>
                </a:solidFill>
                <a:latin typeface="+mj-lt"/>
              </a:defRPr>
            </a:lvl1pPr>
          </a:lstStyle>
          <a:p>
            <a:pPr lvl="0"/>
            <a:r>
              <a:rPr lang="en-US" dirty="0"/>
              <a:t>Subtitle</a:t>
            </a:r>
          </a:p>
        </p:txBody>
      </p:sp>
      <p:pic>
        <p:nvPicPr>
          <p:cNvPr id="6" name="Picture 2"/>
          <p:cNvPicPr>
            <a:picLocks noChangeAspect="1" noChangeArrowheads="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10670092" y="6044842"/>
            <a:ext cx="1489704" cy="8131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0007868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Punchy Slide Green">
    <p:bg>
      <p:bgPr>
        <a:solidFill>
          <a:srgbClr val="009E49"/>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7966" y="2819606"/>
            <a:ext cx="11124328" cy="1218795"/>
          </a:xfrm>
          <a:prstGeom prst="rect">
            <a:avLst/>
          </a:prstGeom>
        </p:spPr>
        <p:txBody>
          <a:bodyPr anchor="b" anchorCtr="0"/>
          <a:lstStyle>
            <a:lvl1pPr>
              <a:defRPr sz="8781" spc="-299" baseline="0">
                <a:solidFill>
                  <a:schemeClr val="bg1"/>
                </a:solidFill>
              </a:defRPr>
            </a:lvl1pPr>
          </a:lstStyle>
          <a:p>
            <a:r>
              <a:rPr lang="en-US" dirty="0"/>
              <a:t>Click to edit title style</a:t>
            </a:r>
          </a:p>
        </p:txBody>
      </p:sp>
      <p:pic>
        <p:nvPicPr>
          <p:cNvPr id="3" name="Picture 2"/>
          <p:cNvPicPr>
            <a:picLocks noChangeAspect="1" noChangeArrowheads="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9507432" y="5410201"/>
            <a:ext cx="2652364" cy="144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59679658"/>
      </p:ext>
    </p:extLst>
  </p:cSld>
  <p:clrMapOvr>
    <a:masterClrMapping/>
  </p:clrMapOvr>
  <p:transition>
    <p:fade/>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Blank Slide Green">
    <p:bg>
      <p:bgPr>
        <a:solidFill>
          <a:srgbClr val="009E49"/>
        </a:solidFill>
        <a:effectLst/>
      </p:bgPr>
    </p:bg>
    <p:spTree>
      <p:nvGrpSpPr>
        <p:cNvPr id="1" name=""/>
        <p:cNvGrpSpPr/>
        <p:nvPr/>
      </p:nvGrpSpPr>
      <p:grpSpPr>
        <a:xfrm>
          <a:off x="0" y="0"/>
          <a:ext cx="0" cy="0"/>
          <a:chOff x="0" y="0"/>
          <a:chExt cx="0" cy="0"/>
        </a:xfrm>
      </p:grpSpPr>
      <p:pic>
        <p:nvPicPr>
          <p:cNvPr id="2050" name="Picture 2"/>
          <p:cNvPicPr>
            <a:picLocks noChangeAspect="1" noChangeArrowheads="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10670092" y="6044842"/>
            <a:ext cx="1489704" cy="8131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61422430"/>
      </p:ext>
    </p:extLst>
  </p:cSld>
  <p:clrMapOvr>
    <a:masterClrMapping/>
  </p:clrMapOvr>
  <p:transition>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1_Color Block Header on Left &amp; Text on Right ">
    <p:bg>
      <p:bgPr>
        <a:solidFill>
          <a:schemeClr val="bg1"/>
        </a:solidFill>
        <a:effectLst/>
      </p:bgPr>
    </p:bg>
    <p:spTree>
      <p:nvGrpSpPr>
        <p:cNvPr id="1" name=""/>
        <p:cNvGrpSpPr/>
        <p:nvPr/>
      </p:nvGrpSpPr>
      <p:grpSpPr>
        <a:xfrm>
          <a:off x="0" y="0"/>
          <a:ext cx="0" cy="0"/>
          <a:chOff x="0" y="0"/>
          <a:chExt cx="0" cy="0"/>
        </a:xfrm>
      </p:grpSpPr>
      <p:sp>
        <p:nvSpPr>
          <p:cNvPr id="2" name="Rectangle 1"/>
          <p:cNvSpPr/>
          <p:nvPr userDrawn="1"/>
        </p:nvSpPr>
        <p:spPr bwMode="white">
          <a:xfrm>
            <a:off x="6188630" y="0"/>
            <a:ext cx="5973209" cy="6858000"/>
          </a:xfrm>
          <a:prstGeom prst="rect">
            <a:avLst/>
          </a:prstGeom>
          <a:solidFill>
            <a:srgbClr val="009E4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8" tIns="45618" rIns="45618" bIns="45618" numCol="1" spcCol="0" rtlCol="0" fromWordArt="0" anchor="ctr" anchorCtr="0" forceAA="0" compatLnSpc="1">
            <a:prstTxWarp prst="textNoShape">
              <a:avLst/>
            </a:prstTxWarp>
            <a:noAutofit/>
          </a:bodyPr>
          <a:lstStyle/>
          <a:p>
            <a:pPr algn="ctr" defTabSz="912050" fontAlgn="base">
              <a:spcBef>
                <a:spcPct val="0"/>
              </a:spcBef>
              <a:spcAft>
                <a:spcPct val="0"/>
              </a:spcAft>
            </a:pPr>
            <a:endParaRPr lang="en-US" sz="2295" dirty="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8513920" y="1459091"/>
            <a:ext cx="3271721" cy="1661993"/>
          </a:xfrm>
          <a:prstGeom prst="rect">
            <a:avLst/>
          </a:prstGeom>
        </p:spPr>
        <p:txBody>
          <a:bodyPr lIns="121899" tIns="60949" rIns="121899" bIns="60949">
            <a:noAutofit/>
          </a:bodyPr>
          <a:lstStyle>
            <a:lvl1pPr marL="0" indent="0">
              <a:buNone/>
              <a:defRPr sz="3991" b="0" cap="none" baseline="0">
                <a:solidFill>
                  <a:schemeClr val="bg1"/>
                </a:solidFill>
                <a:latin typeface="+mj-lt"/>
              </a:defRPr>
            </a:lvl1pPr>
            <a:lvl2pPr marL="608127" indent="0">
              <a:buNone/>
              <a:defRPr sz="2694" b="1"/>
            </a:lvl2pPr>
            <a:lvl3pPr marL="1216254" indent="0">
              <a:buNone/>
              <a:defRPr sz="2395" b="1"/>
            </a:lvl3pPr>
            <a:lvl4pPr marL="1824382" indent="0">
              <a:buNone/>
              <a:defRPr sz="2095" b="1"/>
            </a:lvl4pPr>
            <a:lvl5pPr marL="2432509" indent="0">
              <a:buNone/>
              <a:defRPr sz="2095" b="1"/>
            </a:lvl5pPr>
            <a:lvl6pPr marL="3040636" indent="0">
              <a:buNone/>
              <a:defRPr sz="2095" b="1"/>
            </a:lvl6pPr>
            <a:lvl7pPr marL="3648763" indent="0">
              <a:buNone/>
              <a:defRPr sz="2095" b="1"/>
            </a:lvl7pPr>
            <a:lvl8pPr marL="4256889" indent="0">
              <a:buNone/>
              <a:defRPr sz="2095" b="1"/>
            </a:lvl8pPr>
            <a:lvl9pPr marL="4865017" indent="0">
              <a:buNone/>
              <a:defRPr sz="2095" b="1"/>
            </a:lvl9pPr>
          </a:lstStyle>
          <a:p>
            <a:pPr lvl="0"/>
            <a:r>
              <a:rPr lang="en-US" dirty="0"/>
              <a:t>Click to edit Master text styles.</a:t>
            </a:r>
          </a:p>
        </p:txBody>
      </p:sp>
      <p:sp>
        <p:nvSpPr>
          <p:cNvPr id="6" name="Content Placeholder 5"/>
          <p:cNvSpPr>
            <a:spLocks noGrp="1"/>
          </p:cNvSpPr>
          <p:nvPr>
            <p:ph sz="quarter" idx="4"/>
          </p:nvPr>
        </p:nvSpPr>
        <p:spPr>
          <a:xfrm>
            <a:off x="384807" y="1625463"/>
            <a:ext cx="5472597" cy="332399"/>
          </a:xfrm>
          <a:prstGeom prst="rect">
            <a:avLst/>
          </a:prstGeom>
        </p:spPr>
        <p:txBody>
          <a:bodyPr lIns="121899" tIns="60949" rIns="121899" bIns="60949">
            <a:noAutofit/>
          </a:bodyPr>
          <a:lstStyle>
            <a:lvl1pPr marL="0" indent="0">
              <a:spcBef>
                <a:spcPts val="1197"/>
              </a:spcBef>
              <a:buNone/>
              <a:defRPr lang="en-US" sz="1996" kern="1200" spc="0" dirty="0" smtClean="0">
                <a:solidFill>
                  <a:srgbClr val="009E49"/>
                </a:solidFill>
                <a:latin typeface="+mn-lt"/>
                <a:ea typeface="+mn-ea"/>
                <a:cs typeface="Segoe UI" pitchFamily="34" charset="0"/>
              </a:defRPr>
            </a:lvl1pPr>
            <a:lvl2pPr marL="912190" indent="-380079">
              <a:defRPr lang="en-US" sz="2095" kern="1200" dirty="0" smtClean="0">
                <a:solidFill>
                  <a:schemeClr val="bg2">
                    <a:lumMod val="50000"/>
                  </a:schemeClr>
                </a:solidFill>
                <a:latin typeface="+mn-lt"/>
                <a:ea typeface="+mn-ea"/>
                <a:cs typeface="Arial" pitchFamily="34" charset="0"/>
              </a:defRPr>
            </a:lvl2pPr>
            <a:lvl3pPr marL="912190" indent="-228048">
              <a:defRPr lang="en-US" sz="1896" kern="1200" dirty="0" smtClean="0">
                <a:solidFill>
                  <a:schemeClr val="bg2">
                    <a:lumMod val="50000"/>
                  </a:schemeClr>
                </a:solidFill>
                <a:latin typeface="+mn-lt"/>
                <a:ea typeface="+mn-ea"/>
                <a:cs typeface="Arial" pitchFamily="34" charset="0"/>
              </a:defRPr>
            </a:lvl3pPr>
            <a:lvl4pPr marL="1216254" indent="-228048">
              <a:defRPr lang="en-US" sz="1596" kern="1200" dirty="0" smtClean="0">
                <a:solidFill>
                  <a:schemeClr val="bg2">
                    <a:lumMod val="50000"/>
                  </a:schemeClr>
                </a:solidFill>
                <a:latin typeface="+mn-lt"/>
                <a:ea typeface="+mn-ea"/>
                <a:cs typeface="Arial" pitchFamily="34" charset="0"/>
              </a:defRPr>
            </a:lvl4pPr>
            <a:lvl5pPr marL="1444303" indent="-228048">
              <a:defRPr lang="en-US" sz="1596" kern="1200" dirty="0">
                <a:solidFill>
                  <a:schemeClr val="bg2">
                    <a:lumMod val="50000"/>
                  </a:schemeClr>
                </a:solidFill>
                <a:latin typeface="+mn-lt"/>
                <a:ea typeface="+mn-ea"/>
                <a:cs typeface="Arial" pitchFamily="34" charset="0"/>
              </a:defRPr>
            </a:lvl5pPr>
            <a:lvl6pPr>
              <a:defRPr sz="2095"/>
            </a:lvl6pPr>
            <a:lvl7pPr>
              <a:defRPr sz="2095"/>
            </a:lvl7pPr>
            <a:lvl8pPr>
              <a:defRPr sz="2095"/>
            </a:lvl8pPr>
            <a:lvl9pPr>
              <a:defRPr sz="2095"/>
            </a:lvl9pPr>
          </a:lstStyle>
          <a:p>
            <a:pPr lvl="0"/>
            <a:r>
              <a:rPr lang="en-US" dirty="0"/>
              <a:t>Click to edit Master text styles</a:t>
            </a:r>
          </a:p>
        </p:txBody>
      </p:sp>
      <p:pic>
        <p:nvPicPr>
          <p:cNvPr id="7" name="Picture 2"/>
          <p:cNvPicPr>
            <a:picLocks noChangeAspect="1" noChangeArrowheads="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10670092" y="6044842"/>
            <a:ext cx="1489704" cy="8131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420197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9E49"/>
                </a:solidFill>
              </a:defRPr>
            </a:lvl1pPr>
          </a:lstStyle>
          <a:p>
            <a:r>
              <a:rPr lang="en-US" dirty="0"/>
              <a:t>Click to edit Master title style</a:t>
            </a:r>
          </a:p>
        </p:txBody>
      </p:sp>
      <p:sp>
        <p:nvSpPr>
          <p:cNvPr id="6" name="Text Placeholder 5"/>
          <p:cNvSpPr>
            <a:spLocks noGrp="1"/>
          </p:cNvSpPr>
          <p:nvPr>
            <p:ph type="body" sz="quarter" idx="11"/>
          </p:nvPr>
        </p:nvSpPr>
        <p:spPr>
          <a:xfrm>
            <a:off x="519548" y="1447800"/>
            <a:ext cx="5383015" cy="2462213"/>
          </a:xfrm>
        </p:spPr>
        <p:txBody>
          <a:bodyPr/>
          <a:lstStyle>
            <a:lvl1pPr marL="0" indent="0">
              <a:spcBef>
                <a:spcPts val="1200"/>
              </a:spcBef>
              <a:buNone/>
              <a:defRPr sz="4000">
                <a:solidFill>
                  <a:srgbClr val="009E49"/>
                </a:solidFill>
                <a:latin typeface="+mj-lt"/>
              </a:defRPr>
            </a:lvl1pPr>
            <a:lvl2pPr marL="0" indent="0">
              <a:spcBef>
                <a:spcPts val="1200"/>
              </a:spcBef>
              <a:buNone/>
              <a:defRPr sz="2000"/>
            </a:lvl2pPr>
            <a:lvl3pPr marL="233021" indent="0">
              <a:spcBef>
                <a:spcPts val="1200"/>
              </a:spcBef>
              <a:buNone/>
              <a:defRPr sz="2000"/>
            </a:lvl3pPr>
            <a:lvl4pPr marL="456530" indent="0">
              <a:spcBef>
                <a:spcPts val="1200"/>
              </a:spcBef>
              <a:buNone/>
              <a:defRPr sz="2000"/>
            </a:lvl4pPr>
            <a:lvl5pPr marL="692721" indent="0">
              <a:spcBef>
                <a:spcPts val="1200"/>
              </a:spcBef>
              <a:buNone/>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8"/>
          <p:cNvSpPr>
            <a:spLocks noGrp="1"/>
          </p:cNvSpPr>
          <p:nvPr>
            <p:ph type="body" sz="quarter" idx="12"/>
          </p:nvPr>
        </p:nvSpPr>
        <p:spPr>
          <a:xfrm>
            <a:off x="6264028" y="1447800"/>
            <a:ext cx="5383015" cy="2462213"/>
          </a:xfrm>
        </p:spPr>
        <p:txBody>
          <a:bodyPr/>
          <a:lstStyle>
            <a:lvl1pPr marL="0" indent="0">
              <a:spcBef>
                <a:spcPts val="1200"/>
              </a:spcBef>
              <a:buNone/>
              <a:defRPr lang="en-US" sz="4000" kern="1200" spc="-71" baseline="0" dirty="0" smtClean="0">
                <a:solidFill>
                  <a:srgbClr val="009E49"/>
                </a:solidFill>
                <a:latin typeface="+mj-lt"/>
                <a:ea typeface="+mn-ea"/>
                <a:cs typeface="+mn-cs"/>
              </a:defRPr>
            </a:lvl1pPr>
            <a:lvl2pPr marL="3171" marR="0" indent="0" algn="l" defTabSz="913022" rtl="0" eaLnBrk="1" fontAlgn="auto" latinLnBrk="0" hangingPunct="1">
              <a:lnSpc>
                <a:spcPct val="90000"/>
              </a:lnSpc>
              <a:spcBef>
                <a:spcPts val="1200"/>
              </a:spcBef>
              <a:spcAft>
                <a:spcPts val="0"/>
              </a:spcAft>
              <a:buClrTx/>
              <a:buSzPct val="90000"/>
              <a:buFont typeface="Arial" pitchFamily="34" charset="0"/>
              <a:buNone/>
              <a:tabLst/>
              <a:defRPr lang="en-US" sz="2000" kern="1200" spc="-71" baseline="0" dirty="0" smtClean="0">
                <a:gradFill>
                  <a:gsLst>
                    <a:gs pos="1250">
                      <a:schemeClr val="bg2"/>
                    </a:gs>
                    <a:gs pos="100000">
                      <a:schemeClr val="bg2"/>
                    </a:gs>
                  </a:gsLst>
                  <a:lin ang="5400000" scaled="0"/>
                </a:gradFill>
                <a:latin typeface="+mn-lt"/>
                <a:ea typeface="+mn-ea"/>
                <a:cs typeface="+mn-cs"/>
              </a:defRPr>
            </a:lvl2pPr>
            <a:lvl3pPr marL="233021" marR="0" indent="0" algn="l" defTabSz="913022" rtl="0" eaLnBrk="1" fontAlgn="auto" latinLnBrk="0" hangingPunct="1">
              <a:lnSpc>
                <a:spcPct val="90000"/>
              </a:lnSpc>
              <a:spcBef>
                <a:spcPts val="1200"/>
              </a:spcBef>
              <a:spcAft>
                <a:spcPts val="0"/>
              </a:spcAft>
              <a:buClrTx/>
              <a:buSzPct val="90000"/>
              <a:buFont typeface="Arial" pitchFamily="34" charset="0"/>
              <a:buNone/>
              <a:tabLst/>
              <a:defRPr lang="en-US" sz="2000" kern="1200" spc="-71" baseline="0" dirty="0" smtClean="0">
                <a:gradFill>
                  <a:gsLst>
                    <a:gs pos="1250">
                      <a:schemeClr val="bg2"/>
                    </a:gs>
                    <a:gs pos="100000">
                      <a:schemeClr val="bg2"/>
                    </a:gs>
                  </a:gsLst>
                  <a:lin ang="5400000" scaled="0"/>
                </a:gradFill>
                <a:latin typeface="+mn-lt"/>
                <a:ea typeface="+mn-ea"/>
                <a:cs typeface="+mn-cs"/>
              </a:defRPr>
            </a:lvl3pPr>
            <a:lvl4pPr marL="459699" marR="0" indent="0" algn="l" defTabSz="913022" rtl="0" eaLnBrk="1" fontAlgn="auto" latinLnBrk="0" hangingPunct="1">
              <a:lnSpc>
                <a:spcPct val="90000"/>
              </a:lnSpc>
              <a:spcBef>
                <a:spcPts val="1200"/>
              </a:spcBef>
              <a:spcAft>
                <a:spcPts val="0"/>
              </a:spcAft>
              <a:buClrTx/>
              <a:buSzPct val="90000"/>
              <a:buFont typeface="Arial" pitchFamily="34" charset="0"/>
              <a:buNone/>
              <a:tabLst/>
              <a:defRPr lang="en-US" sz="2000" kern="1200" spc="-71" baseline="0" dirty="0" smtClean="0">
                <a:gradFill>
                  <a:gsLst>
                    <a:gs pos="1250">
                      <a:schemeClr val="bg2"/>
                    </a:gs>
                    <a:gs pos="100000">
                      <a:schemeClr val="bg2"/>
                    </a:gs>
                  </a:gsLst>
                  <a:lin ang="5400000" scaled="0"/>
                </a:gradFill>
                <a:latin typeface="+mn-lt"/>
                <a:ea typeface="+mn-ea"/>
                <a:cs typeface="+mn-cs"/>
              </a:defRPr>
            </a:lvl4pPr>
            <a:lvl5pPr marL="686380" marR="0" indent="0" algn="l" defTabSz="913022" rtl="0" eaLnBrk="1" fontAlgn="auto" latinLnBrk="0" hangingPunct="1">
              <a:lnSpc>
                <a:spcPct val="90000"/>
              </a:lnSpc>
              <a:spcBef>
                <a:spcPts val="1200"/>
              </a:spcBef>
              <a:spcAft>
                <a:spcPts val="0"/>
              </a:spcAft>
              <a:buClrTx/>
              <a:buSzPct val="90000"/>
              <a:buFont typeface="Arial" pitchFamily="34" charset="0"/>
              <a:buNone/>
              <a:tabLst/>
              <a:defRPr lang="en-US" sz="2000" kern="1200" spc="-71" baseline="0" dirty="0">
                <a:gradFill>
                  <a:gsLst>
                    <a:gs pos="1250">
                      <a:schemeClr val="bg2"/>
                    </a:gs>
                    <a:gs pos="100000">
                      <a:schemeClr val="bg2"/>
                    </a:gs>
                  </a:gsLst>
                  <a:lin ang="5400000" scaled="0"/>
                </a:gradFill>
                <a:latin typeface="+mn-lt"/>
                <a:ea typeface="+mn-ea"/>
                <a:cs typeface="+mn-cs"/>
              </a:defRPr>
            </a:lvl5pPr>
          </a:lstStyle>
          <a:p>
            <a:pPr marL="0" marR="0" lvl="0" indent="0" algn="l" defTabSz="913022" rtl="0" eaLnBrk="1" fontAlgn="auto" latinLnBrk="0" hangingPunct="1">
              <a:lnSpc>
                <a:spcPct val="90000"/>
              </a:lnSpc>
              <a:spcBef>
                <a:spcPct val="20000"/>
              </a:spcBef>
              <a:spcAft>
                <a:spcPts val="0"/>
              </a:spcAft>
              <a:buClrTx/>
              <a:buSzPct val="90000"/>
              <a:buFont typeface="Arial" pitchFamily="34" charset="0"/>
              <a:buNone/>
              <a:tabLst/>
            </a:pPr>
            <a:r>
              <a:rPr lang="en-US" dirty="0"/>
              <a:t>Click to edit Master text styles</a:t>
            </a:r>
          </a:p>
          <a:p>
            <a:pPr marL="0" marR="0" lvl="1" indent="0" algn="l" defTabSz="913022" rtl="0" eaLnBrk="1" fontAlgn="auto" latinLnBrk="0" hangingPunct="1">
              <a:lnSpc>
                <a:spcPct val="90000"/>
              </a:lnSpc>
              <a:spcBef>
                <a:spcPct val="20000"/>
              </a:spcBef>
              <a:spcAft>
                <a:spcPts val="0"/>
              </a:spcAft>
              <a:buClrTx/>
              <a:buSzPct val="90000"/>
              <a:buFont typeface="Arial" pitchFamily="34" charset="0"/>
              <a:buNone/>
              <a:tabLst/>
            </a:pPr>
            <a:r>
              <a:rPr lang="en-US" dirty="0"/>
              <a:t>Second level</a:t>
            </a:r>
          </a:p>
          <a:p>
            <a:pPr marL="0" marR="0" lvl="2" indent="0" algn="l" defTabSz="913022" rtl="0" eaLnBrk="1" fontAlgn="auto" latinLnBrk="0" hangingPunct="1">
              <a:lnSpc>
                <a:spcPct val="90000"/>
              </a:lnSpc>
              <a:spcBef>
                <a:spcPct val="20000"/>
              </a:spcBef>
              <a:spcAft>
                <a:spcPts val="0"/>
              </a:spcAft>
              <a:buClrTx/>
              <a:buSzPct val="90000"/>
              <a:buFont typeface="Arial" pitchFamily="34" charset="0"/>
              <a:buNone/>
              <a:tabLst/>
            </a:pPr>
            <a:r>
              <a:rPr lang="en-US" dirty="0"/>
              <a:t>Third level</a:t>
            </a:r>
          </a:p>
          <a:p>
            <a:pPr marL="0" marR="0" lvl="3" indent="0" algn="l" defTabSz="913022" rtl="0" eaLnBrk="1" fontAlgn="auto" latinLnBrk="0" hangingPunct="1">
              <a:lnSpc>
                <a:spcPct val="90000"/>
              </a:lnSpc>
              <a:spcBef>
                <a:spcPct val="20000"/>
              </a:spcBef>
              <a:spcAft>
                <a:spcPts val="0"/>
              </a:spcAft>
              <a:buClrTx/>
              <a:buSzPct val="90000"/>
              <a:buFont typeface="Arial" pitchFamily="34" charset="0"/>
              <a:buNone/>
              <a:tabLst/>
            </a:pPr>
            <a:r>
              <a:rPr lang="en-US" dirty="0"/>
              <a:t>Fourth level</a:t>
            </a:r>
          </a:p>
          <a:p>
            <a:pPr marL="0" marR="0" lvl="4" indent="0" algn="l" defTabSz="913022" rtl="0" eaLnBrk="1" fontAlgn="auto" latinLnBrk="0" hangingPunct="1">
              <a:lnSpc>
                <a:spcPct val="90000"/>
              </a:lnSpc>
              <a:spcBef>
                <a:spcPct val="20000"/>
              </a:spcBef>
              <a:spcAft>
                <a:spcPts val="0"/>
              </a:spcAft>
              <a:buClrTx/>
              <a:buSzPct val="90000"/>
              <a:buFont typeface="Arial" pitchFamily="34" charset="0"/>
              <a:buNone/>
              <a:tabLst/>
            </a:pPr>
            <a:r>
              <a:rPr lang="en-US" dirty="0"/>
              <a:t>Fifth level</a:t>
            </a:r>
          </a:p>
        </p:txBody>
      </p:sp>
      <p:sp>
        <p:nvSpPr>
          <p:cNvPr id="7" name="Slide Number Placeholder 9"/>
          <p:cNvSpPr>
            <a:spLocks noGrp="1"/>
          </p:cNvSpPr>
          <p:nvPr>
            <p:ph type="sldNum" sz="quarter" idx="13"/>
          </p:nvPr>
        </p:nvSpPr>
        <p:spPr>
          <a:xfrm>
            <a:off x="519547" y="6399557"/>
            <a:ext cx="559445" cy="219456"/>
          </a:xfrm>
          <a:prstGeom prst="rect">
            <a:avLst/>
          </a:prstGeom>
        </p:spPr>
        <p:txBody>
          <a:bodyPr lIns="121720" tIns="60860" rIns="121720" bIns="60860"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
        <p:nvSpPr>
          <p:cNvPr id="8" name="TextBox 7"/>
          <p:cNvSpPr txBox="1"/>
          <p:nvPr userDrawn="1"/>
        </p:nvSpPr>
        <p:spPr>
          <a:xfrm>
            <a:off x="10348022" y="5979001"/>
            <a:ext cx="1517904" cy="859536"/>
          </a:xfrm>
          <a:prstGeom prst="rect">
            <a:avLst/>
          </a:prstGeom>
          <a:noFill/>
        </p:spPr>
        <p:txBody>
          <a:bodyPr wrap="square" lIns="0" tIns="0" rIns="0" bIns="0" rtlCol="0" anchor="ctr">
            <a:spAutoFit/>
          </a:bodyPr>
          <a:lstStyle/>
          <a:p>
            <a:pPr algn="ctr"/>
            <a:r>
              <a:rPr lang="en-US" sz="3900" spc="-70" dirty="0">
                <a:solidFill>
                  <a:srgbClr val="009E49"/>
                </a:solidFill>
                <a:latin typeface="Segoe Pro" pitchFamily="34" charset="0"/>
              </a:rPr>
              <a:t>Project</a:t>
            </a:r>
          </a:p>
        </p:txBody>
      </p:sp>
    </p:spTree>
    <p:extLst>
      <p:ext uri="{BB962C8B-B14F-4D97-AF65-F5344CB8AC3E}">
        <p14:creationId xmlns:p14="http://schemas.microsoft.com/office/powerpoint/2010/main" val="1567823360"/>
      </p:ext>
    </p:extLst>
  </p:cSld>
  <p:clrMapOvr>
    <a:masterClrMapping/>
  </p:clrMapOvr>
  <p:transition>
    <p:fade/>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2_Color Block Header on Left &amp; Text on Right ">
    <p:bg>
      <p:bgPr>
        <a:solidFill>
          <a:schemeClr val="bg1"/>
        </a:solidFill>
        <a:effectLst/>
      </p:bgPr>
    </p:bg>
    <p:spTree>
      <p:nvGrpSpPr>
        <p:cNvPr id="1" name=""/>
        <p:cNvGrpSpPr/>
        <p:nvPr/>
      </p:nvGrpSpPr>
      <p:grpSpPr>
        <a:xfrm>
          <a:off x="0" y="0"/>
          <a:ext cx="0" cy="0"/>
          <a:chOff x="0" y="0"/>
          <a:chExt cx="0" cy="0"/>
        </a:xfrm>
      </p:grpSpPr>
      <p:sp>
        <p:nvSpPr>
          <p:cNvPr id="2" name="Rectangle 1"/>
          <p:cNvSpPr/>
          <p:nvPr userDrawn="1"/>
        </p:nvSpPr>
        <p:spPr bwMode="white">
          <a:xfrm>
            <a:off x="0" y="0"/>
            <a:ext cx="5973209" cy="6858000"/>
          </a:xfrm>
          <a:prstGeom prst="rect">
            <a:avLst/>
          </a:prstGeom>
          <a:solidFill>
            <a:srgbClr val="009E4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8" tIns="45618" rIns="45618" bIns="45618" numCol="1" spcCol="0" rtlCol="0" fromWordArt="0" anchor="ctr" anchorCtr="0" forceAA="0" compatLnSpc="1">
            <a:prstTxWarp prst="textNoShape">
              <a:avLst/>
            </a:prstTxWarp>
            <a:noAutofit/>
          </a:bodyPr>
          <a:lstStyle/>
          <a:p>
            <a:pPr algn="ctr" defTabSz="912050" fontAlgn="base">
              <a:spcBef>
                <a:spcPct val="0"/>
              </a:spcBef>
              <a:spcAft>
                <a:spcPct val="0"/>
              </a:spcAft>
            </a:pPr>
            <a:endParaRPr lang="en-US" sz="2295" dirty="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376196" y="1411466"/>
            <a:ext cx="5220816" cy="1661993"/>
          </a:xfrm>
          <a:prstGeom prst="rect">
            <a:avLst/>
          </a:prstGeom>
        </p:spPr>
        <p:txBody>
          <a:bodyPr lIns="121899" tIns="60949" rIns="121899" bIns="60949">
            <a:noAutofit/>
          </a:bodyPr>
          <a:lstStyle>
            <a:lvl1pPr marL="0" indent="0">
              <a:buNone/>
              <a:defRPr sz="3991" b="0" cap="none" baseline="0">
                <a:solidFill>
                  <a:schemeClr val="bg1"/>
                </a:solidFill>
                <a:latin typeface="+mj-lt"/>
              </a:defRPr>
            </a:lvl1pPr>
            <a:lvl2pPr marL="608127" indent="0">
              <a:buNone/>
              <a:defRPr sz="2694" b="1"/>
            </a:lvl2pPr>
            <a:lvl3pPr marL="1216254" indent="0">
              <a:buNone/>
              <a:defRPr sz="2395" b="1"/>
            </a:lvl3pPr>
            <a:lvl4pPr marL="1824382" indent="0">
              <a:buNone/>
              <a:defRPr sz="2095" b="1"/>
            </a:lvl4pPr>
            <a:lvl5pPr marL="2432509" indent="0">
              <a:buNone/>
              <a:defRPr sz="2095" b="1"/>
            </a:lvl5pPr>
            <a:lvl6pPr marL="3040636" indent="0">
              <a:buNone/>
              <a:defRPr sz="2095" b="1"/>
            </a:lvl6pPr>
            <a:lvl7pPr marL="3648763" indent="0">
              <a:buNone/>
              <a:defRPr sz="2095" b="1"/>
            </a:lvl7pPr>
            <a:lvl8pPr marL="4256889" indent="0">
              <a:buNone/>
              <a:defRPr sz="2095" b="1"/>
            </a:lvl8pPr>
            <a:lvl9pPr marL="4865017" indent="0">
              <a:buNone/>
              <a:defRPr sz="2095" b="1"/>
            </a:lvl9pPr>
          </a:lstStyle>
          <a:p>
            <a:pPr lvl="0"/>
            <a:r>
              <a:rPr lang="en-US" dirty="0"/>
              <a:t>Click to edit Master text styles.</a:t>
            </a:r>
          </a:p>
        </p:txBody>
      </p:sp>
      <p:sp>
        <p:nvSpPr>
          <p:cNvPr id="6" name="Content Placeholder 5"/>
          <p:cNvSpPr>
            <a:spLocks noGrp="1"/>
          </p:cNvSpPr>
          <p:nvPr>
            <p:ph sz="quarter" idx="4"/>
          </p:nvPr>
        </p:nvSpPr>
        <p:spPr>
          <a:xfrm>
            <a:off x="6438935" y="1634987"/>
            <a:ext cx="5472597" cy="332399"/>
          </a:xfrm>
          <a:prstGeom prst="rect">
            <a:avLst/>
          </a:prstGeom>
        </p:spPr>
        <p:txBody>
          <a:bodyPr lIns="121899" tIns="60949" rIns="121899" bIns="60949">
            <a:noAutofit/>
          </a:bodyPr>
          <a:lstStyle>
            <a:lvl1pPr marL="0" indent="0">
              <a:spcBef>
                <a:spcPts val="1197"/>
              </a:spcBef>
              <a:buNone/>
              <a:defRPr lang="en-US" sz="1996" kern="1200" spc="0" dirty="0" smtClean="0">
                <a:solidFill>
                  <a:srgbClr val="009E49"/>
                </a:solidFill>
                <a:latin typeface="+mn-lt"/>
                <a:ea typeface="+mn-ea"/>
                <a:cs typeface="Segoe UI" pitchFamily="34" charset="0"/>
              </a:defRPr>
            </a:lvl1pPr>
            <a:lvl2pPr marL="912190" indent="-380079">
              <a:defRPr lang="en-US" sz="2095" kern="1200" dirty="0" smtClean="0">
                <a:solidFill>
                  <a:schemeClr val="bg2">
                    <a:lumMod val="50000"/>
                  </a:schemeClr>
                </a:solidFill>
                <a:latin typeface="+mn-lt"/>
                <a:ea typeface="+mn-ea"/>
                <a:cs typeface="Arial" pitchFamily="34" charset="0"/>
              </a:defRPr>
            </a:lvl2pPr>
            <a:lvl3pPr marL="912190" indent="-228048">
              <a:defRPr lang="en-US" sz="1896" kern="1200" dirty="0" smtClean="0">
                <a:solidFill>
                  <a:schemeClr val="bg2">
                    <a:lumMod val="50000"/>
                  </a:schemeClr>
                </a:solidFill>
                <a:latin typeface="+mn-lt"/>
                <a:ea typeface="+mn-ea"/>
                <a:cs typeface="Arial" pitchFamily="34" charset="0"/>
              </a:defRPr>
            </a:lvl3pPr>
            <a:lvl4pPr marL="1216254" indent="-228048">
              <a:defRPr lang="en-US" sz="1596" kern="1200" dirty="0" smtClean="0">
                <a:solidFill>
                  <a:schemeClr val="bg2">
                    <a:lumMod val="50000"/>
                  </a:schemeClr>
                </a:solidFill>
                <a:latin typeface="+mn-lt"/>
                <a:ea typeface="+mn-ea"/>
                <a:cs typeface="Arial" pitchFamily="34" charset="0"/>
              </a:defRPr>
            </a:lvl4pPr>
            <a:lvl5pPr marL="1444303" indent="-228048">
              <a:defRPr lang="en-US" sz="1596" kern="1200" dirty="0">
                <a:solidFill>
                  <a:schemeClr val="bg2">
                    <a:lumMod val="50000"/>
                  </a:schemeClr>
                </a:solidFill>
                <a:latin typeface="+mn-lt"/>
                <a:ea typeface="+mn-ea"/>
                <a:cs typeface="Arial" pitchFamily="34" charset="0"/>
              </a:defRPr>
            </a:lvl5pPr>
            <a:lvl6pPr>
              <a:defRPr sz="2095"/>
            </a:lvl6pPr>
            <a:lvl7pPr>
              <a:defRPr sz="2095"/>
            </a:lvl7pPr>
            <a:lvl8pPr>
              <a:defRPr sz="2095"/>
            </a:lvl8pPr>
            <a:lvl9pPr>
              <a:defRPr sz="2095"/>
            </a:lvl9pPr>
          </a:lstStyle>
          <a:p>
            <a:pPr lvl="0"/>
            <a:r>
              <a:rPr lang="en-US" dirty="0"/>
              <a:t>Click to edit Master text styles</a:t>
            </a:r>
          </a:p>
        </p:txBody>
      </p:sp>
      <p:pic>
        <p:nvPicPr>
          <p:cNvPr id="8" name="Picture 2"/>
          <p:cNvPicPr>
            <a:picLocks noChangeAspect="1" noChangeArrowheads="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10757150" y="6114697"/>
            <a:ext cx="1351369" cy="6269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610184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9E49"/>
                </a:solidFill>
              </a:defRPr>
            </a:lvl1pPr>
          </a:lstStyle>
          <a:p>
            <a:r>
              <a:rPr lang="en-US" dirty="0"/>
              <a:t>Click to edit Master title style</a:t>
            </a:r>
          </a:p>
        </p:txBody>
      </p:sp>
      <p:sp>
        <p:nvSpPr>
          <p:cNvPr id="6" name="Text Placeholder 5"/>
          <p:cNvSpPr>
            <a:spLocks noGrp="1"/>
          </p:cNvSpPr>
          <p:nvPr>
            <p:ph type="body" sz="quarter" idx="11"/>
          </p:nvPr>
        </p:nvSpPr>
        <p:spPr>
          <a:xfrm>
            <a:off x="519548" y="1447800"/>
            <a:ext cx="5383015" cy="2462213"/>
          </a:xfrm>
        </p:spPr>
        <p:txBody>
          <a:bodyPr/>
          <a:lstStyle>
            <a:lvl1pPr marL="0" indent="0">
              <a:spcBef>
                <a:spcPts val="1200"/>
              </a:spcBef>
              <a:buNone/>
              <a:defRPr sz="4000">
                <a:gradFill>
                  <a:gsLst>
                    <a:gs pos="1000">
                      <a:schemeClr val="bg2"/>
                    </a:gs>
                    <a:gs pos="98000">
                      <a:schemeClr val="bg2"/>
                    </a:gs>
                  </a:gsLst>
                  <a:lin ang="5400000" scaled="0"/>
                </a:gradFill>
                <a:latin typeface="+mj-lt"/>
              </a:defRPr>
            </a:lvl1pPr>
            <a:lvl2pPr marL="0" indent="0">
              <a:spcBef>
                <a:spcPts val="1200"/>
              </a:spcBef>
              <a:buNone/>
              <a:defRPr sz="2000">
                <a:gradFill>
                  <a:gsLst>
                    <a:gs pos="1000">
                      <a:schemeClr val="bg2"/>
                    </a:gs>
                    <a:gs pos="98000">
                      <a:schemeClr val="bg2"/>
                    </a:gs>
                  </a:gsLst>
                  <a:lin ang="5400000" scaled="0"/>
                </a:gradFill>
              </a:defRPr>
            </a:lvl2pPr>
            <a:lvl3pPr marL="233021" indent="0">
              <a:spcBef>
                <a:spcPts val="1200"/>
              </a:spcBef>
              <a:buNone/>
              <a:defRPr sz="2000">
                <a:gradFill>
                  <a:gsLst>
                    <a:gs pos="1000">
                      <a:schemeClr val="bg2"/>
                    </a:gs>
                    <a:gs pos="98000">
                      <a:schemeClr val="bg2"/>
                    </a:gs>
                  </a:gsLst>
                  <a:lin ang="5400000" scaled="0"/>
                </a:gradFill>
              </a:defRPr>
            </a:lvl3pPr>
            <a:lvl4pPr marL="456530" indent="0">
              <a:spcBef>
                <a:spcPts val="1200"/>
              </a:spcBef>
              <a:buNone/>
              <a:defRPr sz="2000">
                <a:gradFill>
                  <a:gsLst>
                    <a:gs pos="1000">
                      <a:schemeClr val="bg2"/>
                    </a:gs>
                    <a:gs pos="98000">
                      <a:schemeClr val="bg2"/>
                    </a:gs>
                  </a:gsLst>
                  <a:lin ang="5400000" scaled="0"/>
                </a:gradFill>
              </a:defRPr>
            </a:lvl4pPr>
            <a:lvl5pPr marL="692721" indent="0">
              <a:spcBef>
                <a:spcPts val="1200"/>
              </a:spcBef>
              <a:buNone/>
              <a:defRPr sz="2000">
                <a:gradFill>
                  <a:gsLst>
                    <a:gs pos="1000">
                      <a:schemeClr val="bg2"/>
                    </a:gs>
                    <a:gs pos="98000">
                      <a:schemeClr val="bg2"/>
                    </a:gs>
                  </a:gsLst>
                  <a:lin ang="5400000" scaled="0"/>
                </a:gra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8"/>
          <p:cNvSpPr>
            <a:spLocks noGrp="1"/>
          </p:cNvSpPr>
          <p:nvPr>
            <p:ph type="body" sz="quarter" idx="12"/>
          </p:nvPr>
        </p:nvSpPr>
        <p:spPr>
          <a:xfrm>
            <a:off x="6264028" y="1447800"/>
            <a:ext cx="5383015" cy="2462213"/>
          </a:xfrm>
        </p:spPr>
        <p:txBody>
          <a:bodyPr/>
          <a:lstStyle>
            <a:lvl1pPr marL="0" indent="0">
              <a:spcBef>
                <a:spcPts val="1200"/>
              </a:spcBef>
              <a:buNone/>
              <a:defRPr lang="en-US" sz="4000" kern="1200" spc="-71" baseline="0" dirty="0" smtClean="0">
                <a:gradFill>
                  <a:gsLst>
                    <a:gs pos="1000">
                      <a:schemeClr val="bg2"/>
                    </a:gs>
                    <a:gs pos="98000">
                      <a:schemeClr val="bg2"/>
                    </a:gs>
                  </a:gsLst>
                  <a:lin ang="5400000" scaled="0"/>
                </a:gradFill>
                <a:latin typeface="+mj-lt"/>
                <a:ea typeface="+mn-ea"/>
                <a:cs typeface="+mn-cs"/>
              </a:defRPr>
            </a:lvl1pPr>
            <a:lvl2pPr marL="3171" marR="0" indent="0" algn="l" defTabSz="913022" rtl="0" eaLnBrk="1" fontAlgn="auto" latinLnBrk="0" hangingPunct="1">
              <a:lnSpc>
                <a:spcPct val="90000"/>
              </a:lnSpc>
              <a:spcBef>
                <a:spcPts val="1200"/>
              </a:spcBef>
              <a:spcAft>
                <a:spcPts val="0"/>
              </a:spcAft>
              <a:buClrTx/>
              <a:buSzPct val="90000"/>
              <a:buFont typeface="Arial" pitchFamily="34" charset="0"/>
              <a:buNone/>
              <a:tabLst/>
              <a:defRPr lang="en-US" sz="2000" kern="1200" spc="-71" baseline="0" dirty="0" smtClean="0">
                <a:gradFill>
                  <a:gsLst>
                    <a:gs pos="1000">
                      <a:schemeClr val="bg2"/>
                    </a:gs>
                    <a:gs pos="98000">
                      <a:schemeClr val="bg2"/>
                    </a:gs>
                  </a:gsLst>
                  <a:lin ang="5400000" scaled="0"/>
                </a:gradFill>
                <a:latin typeface="+mn-lt"/>
                <a:ea typeface="+mn-ea"/>
                <a:cs typeface="+mn-cs"/>
              </a:defRPr>
            </a:lvl2pPr>
            <a:lvl3pPr marL="233021" marR="0" indent="0" algn="l" defTabSz="913022" rtl="0" eaLnBrk="1" fontAlgn="auto" latinLnBrk="0" hangingPunct="1">
              <a:lnSpc>
                <a:spcPct val="90000"/>
              </a:lnSpc>
              <a:spcBef>
                <a:spcPts val="1200"/>
              </a:spcBef>
              <a:spcAft>
                <a:spcPts val="0"/>
              </a:spcAft>
              <a:buClrTx/>
              <a:buSzPct val="90000"/>
              <a:buFont typeface="Arial" pitchFamily="34" charset="0"/>
              <a:buNone/>
              <a:tabLst/>
              <a:defRPr lang="en-US" sz="2000" kern="1200" spc="-71" baseline="0" dirty="0" smtClean="0">
                <a:gradFill>
                  <a:gsLst>
                    <a:gs pos="1000">
                      <a:schemeClr val="bg2"/>
                    </a:gs>
                    <a:gs pos="98000">
                      <a:schemeClr val="bg2"/>
                    </a:gs>
                  </a:gsLst>
                  <a:lin ang="5400000" scaled="0"/>
                </a:gradFill>
                <a:latin typeface="+mn-lt"/>
                <a:ea typeface="+mn-ea"/>
                <a:cs typeface="+mn-cs"/>
              </a:defRPr>
            </a:lvl3pPr>
            <a:lvl4pPr marL="459699" marR="0" indent="0" algn="l" defTabSz="913022" rtl="0" eaLnBrk="1" fontAlgn="auto" latinLnBrk="0" hangingPunct="1">
              <a:lnSpc>
                <a:spcPct val="90000"/>
              </a:lnSpc>
              <a:spcBef>
                <a:spcPts val="1200"/>
              </a:spcBef>
              <a:spcAft>
                <a:spcPts val="0"/>
              </a:spcAft>
              <a:buClrTx/>
              <a:buSzPct val="90000"/>
              <a:buFont typeface="Arial" pitchFamily="34" charset="0"/>
              <a:buNone/>
              <a:tabLst/>
              <a:defRPr lang="en-US" sz="2000" kern="1200" spc="-71" baseline="0" dirty="0" smtClean="0">
                <a:gradFill>
                  <a:gsLst>
                    <a:gs pos="1000">
                      <a:schemeClr val="bg2"/>
                    </a:gs>
                    <a:gs pos="98000">
                      <a:schemeClr val="bg2"/>
                    </a:gs>
                  </a:gsLst>
                  <a:lin ang="5400000" scaled="0"/>
                </a:gradFill>
                <a:latin typeface="+mn-lt"/>
                <a:ea typeface="+mn-ea"/>
                <a:cs typeface="+mn-cs"/>
              </a:defRPr>
            </a:lvl4pPr>
            <a:lvl5pPr marL="686380" marR="0" indent="0" algn="l" defTabSz="913022" rtl="0" eaLnBrk="1" fontAlgn="auto" latinLnBrk="0" hangingPunct="1">
              <a:lnSpc>
                <a:spcPct val="90000"/>
              </a:lnSpc>
              <a:spcBef>
                <a:spcPts val="1200"/>
              </a:spcBef>
              <a:spcAft>
                <a:spcPts val="0"/>
              </a:spcAft>
              <a:buClrTx/>
              <a:buSzPct val="90000"/>
              <a:buFont typeface="Arial" pitchFamily="34" charset="0"/>
              <a:buNone/>
              <a:tabLst/>
              <a:defRPr lang="en-US" sz="2000" kern="1200" spc="-71" baseline="0" dirty="0">
                <a:gradFill>
                  <a:gsLst>
                    <a:gs pos="1000">
                      <a:schemeClr val="bg2"/>
                    </a:gs>
                    <a:gs pos="98000">
                      <a:schemeClr val="bg2"/>
                    </a:gs>
                  </a:gsLst>
                  <a:lin ang="5400000" scaled="0"/>
                </a:gradFill>
                <a:latin typeface="+mn-lt"/>
                <a:ea typeface="+mn-ea"/>
                <a:cs typeface="+mn-cs"/>
              </a:defRPr>
            </a:lvl5pPr>
          </a:lstStyle>
          <a:p>
            <a:pPr marL="0" marR="0" lvl="0" indent="0" algn="l" defTabSz="913022" rtl="0" eaLnBrk="1" fontAlgn="auto" latinLnBrk="0" hangingPunct="1">
              <a:lnSpc>
                <a:spcPct val="90000"/>
              </a:lnSpc>
              <a:spcBef>
                <a:spcPct val="20000"/>
              </a:spcBef>
              <a:spcAft>
                <a:spcPts val="0"/>
              </a:spcAft>
              <a:buClrTx/>
              <a:buSzPct val="90000"/>
              <a:buFont typeface="Arial" pitchFamily="34" charset="0"/>
              <a:buNone/>
              <a:tabLst/>
            </a:pPr>
            <a:r>
              <a:rPr lang="en-US"/>
              <a:t>Click to edit Master text styles</a:t>
            </a:r>
          </a:p>
          <a:p>
            <a:pPr marL="0" marR="0" lvl="1" indent="0" algn="l" defTabSz="913022" rtl="0" eaLnBrk="1" fontAlgn="auto" latinLnBrk="0" hangingPunct="1">
              <a:lnSpc>
                <a:spcPct val="90000"/>
              </a:lnSpc>
              <a:spcBef>
                <a:spcPct val="20000"/>
              </a:spcBef>
              <a:spcAft>
                <a:spcPts val="0"/>
              </a:spcAft>
              <a:buClrTx/>
              <a:buSzPct val="90000"/>
              <a:buFont typeface="Arial" pitchFamily="34" charset="0"/>
              <a:buNone/>
              <a:tabLst/>
            </a:pPr>
            <a:r>
              <a:rPr lang="en-US"/>
              <a:t>Second level</a:t>
            </a:r>
          </a:p>
          <a:p>
            <a:pPr marL="0" marR="0" lvl="2" indent="0" algn="l" defTabSz="913022" rtl="0" eaLnBrk="1" fontAlgn="auto" latinLnBrk="0" hangingPunct="1">
              <a:lnSpc>
                <a:spcPct val="90000"/>
              </a:lnSpc>
              <a:spcBef>
                <a:spcPct val="20000"/>
              </a:spcBef>
              <a:spcAft>
                <a:spcPts val="0"/>
              </a:spcAft>
              <a:buClrTx/>
              <a:buSzPct val="90000"/>
              <a:buFont typeface="Arial" pitchFamily="34" charset="0"/>
              <a:buNone/>
              <a:tabLst/>
            </a:pPr>
            <a:r>
              <a:rPr lang="en-US"/>
              <a:t>Third level</a:t>
            </a:r>
          </a:p>
          <a:p>
            <a:pPr marL="0" marR="0" lvl="3" indent="0" algn="l" defTabSz="913022" rtl="0" eaLnBrk="1" fontAlgn="auto" latinLnBrk="0" hangingPunct="1">
              <a:lnSpc>
                <a:spcPct val="90000"/>
              </a:lnSpc>
              <a:spcBef>
                <a:spcPct val="20000"/>
              </a:spcBef>
              <a:spcAft>
                <a:spcPts val="0"/>
              </a:spcAft>
              <a:buClrTx/>
              <a:buSzPct val="90000"/>
              <a:buFont typeface="Arial" pitchFamily="34" charset="0"/>
              <a:buNone/>
              <a:tabLst/>
            </a:pPr>
            <a:r>
              <a:rPr lang="en-US"/>
              <a:t>Fourth level</a:t>
            </a:r>
          </a:p>
          <a:p>
            <a:pPr marL="0" marR="0" lvl="4" indent="0" algn="l" defTabSz="913022" rtl="0" eaLnBrk="1" fontAlgn="auto" latinLnBrk="0" hangingPunct="1">
              <a:lnSpc>
                <a:spcPct val="90000"/>
              </a:lnSpc>
              <a:spcBef>
                <a:spcPct val="20000"/>
              </a:spcBef>
              <a:spcAft>
                <a:spcPts val="0"/>
              </a:spcAft>
              <a:buClrTx/>
              <a:buSzPct val="90000"/>
              <a:buFont typeface="Arial" pitchFamily="34" charset="0"/>
              <a:buNone/>
              <a:tabLst/>
            </a:pPr>
            <a:r>
              <a:rPr lang="en-US"/>
              <a:t>Fifth level</a:t>
            </a:r>
            <a:endParaRPr lang="en-US" dirty="0"/>
          </a:p>
        </p:txBody>
      </p:sp>
      <p:sp>
        <p:nvSpPr>
          <p:cNvPr id="7" name="Slide Number Placeholder 9"/>
          <p:cNvSpPr>
            <a:spLocks noGrp="1"/>
          </p:cNvSpPr>
          <p:nvPr>
            <p:ph type="sldNum" sz="quarter" idx="13"/>
          </p:nvPr>
        </p:nvSpPr>
        <p:spPr>
          <a:xfrm>
            <a:off x="519547" y="6399557"/>
            <a:ext cx="559445" cy="219456"/>
          </a:xfrm>
          <a:prstGeom prst="rect">
            <a:avLst/>
          </a:prstGeom>
        </p:spPr>
        <p:txBody>
          <a:bodyPr lIns="121720" tIns="60860" rIns="121720" bIns="60860"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
        <p:nvSpPr>
          <p:cNvPr id="8" name="TextBox 7"/>
          <p:cNvSpPr txBox="1"/>
          <p:nvPr userDrawn="1"/>
        </p:nvSpPr>
        <p:spPr>
          <a:xfrm>
            <a:off x="10348022" y="5979001"/>
            <a:ext cx="1517904" cy="859536"/>
          </a:xfrm>
          <a:prstGeom prst="rect">
            <a:avLst/>
          </a:prstGeom>
          <a:noFill/>
        </p:spPr>
        <p:txBody>
          <a:bodyPr wrap="square" lIns="0" tIns="0" rIns="0" bIns="0" rtlCol="0" anchor="ctr">
            <a:spAutoFit/>
          </a:bodyPr>
          <a:lstStyle/>
          <a:p>
            <a:pPr algn="ctr"/>
            <a:r>
              <a:rPr lang="en-US" sz="3900" spc="-70" dirty="0">
                <a:solidFill>
                  <a:srgbClr val="009E49"/>
                </a:solidFill>
                <a:latin typeface="Segoe Pro" pitchFamily="34" charset="0"/>
              </a:rPr>
              <a:t>Project</a:t>
            </a:r>
          </a:p>
        </p:txBody>
      </p:sp>
    </p:spTree>
    <p:extLst>
      <p:ext uri="{BB962C8B-B14F-4D97-AF65-F5344CB8AC3E}">
        <p14:creationId xmlns:p14="http://schemas.microsoft.com/office/powerpoint/2010/main" val="2666843519"/>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9E49"/>
                </a:solidFill>
              </a:defRPr>
            </a:lvl1pPr>
          </a:lstStyle>
          <a:p>
            <a:r>
              <a:rPr lang="en-US" dirty="0"/>
              <a:t>Click to edit Master title style</a:t>
            </a:r>
          </a:p>
        </p:txBody>
      </p:sp>
      <p:sp>
        <p:nvSpPr>
          <p:cNvPr id="4" name="Text Placeholder 3"/>
          <p:cNvSpPr>
            <a:spLocks noGrp="1"/>
          </p:cNvSpPr>
          <p:nvPr>
            <p:ph type="body" sz="quarter" idx="10"/>
          </p:nvPr>
        </p:nvSpPr>
        <p:spPr>
          <a:xfrm>
            <a:off x="519548" y="1447800"/>
            <a:ext cx="5383015" cy="2720745"/>
          </a:xfrm>
        </p:spPr>
        <p:txBody>
          <a:bodyPr>
            <a:spAutoFit/>
          </a:bodyPr>
          <a:lstStyle>
            <a:lvl1pPr marL="291671" indent="-291671">
              <a:spcBef>
                <a:spcPts val="1200"/>
              </a:spcBef>
              <a:buClr>
                <a:schemeClr val="bg2"/>
              </a:buClr>
              <a:buSzPct val="100000"/>
              <a:buFont typeface="Wingdings" pitchFamily="2" charset="2"/>
              <a:buChar char=""/>
              <a:defRPr lang="en-US" sz="3600" kern="1200" spc="-71" baseline="0" dirty="0" smtClean="0">
                <a:gradFill>
                  <a:gsLst>
                    <a:gs pos="1250">
                      <a:schemeClr val="bg2"/>
                    </a:gs>
                    <a:gs pos="100000">
                      <a:schemeClr val="bg2"/>
                    </a:gs>
                  </a:gsLst>
                  <a:lin ang="5400000" scaled="0"/>
                </a:gradFill>
                <a:latin typeface="+mj-lt"/>
                <a:ea typeface="+mn-ea"/>
                <a:cs typeface="+mn-cs"/>
              </a:defRPr>
            </a:lvl1pPr>
            <a:lvl2pPr marL="519936" indent="-228265">
              <a:spcBef>
                <a:spcPts val="1200"/>
              </a:spcBef>
              <a:defRPr sz="2000"/>
            </a:lvl2pPr>
            <a:lvl3pPr marL="684795" indent="-164858">
              <a:spcBef>
                <a:spcPts val="1200"/>
              </a:spcBef>
              <a:tabLst/>
              <a:defRPr sz="2000"/>
            </a:lvl3pPr>
            <a:lvl4pPr marL="862333" indent="-177539">
              <a:spcBef>
                <a:spcPts val="1200"/>
              </a:spcBef>
              <a:defRPr/>
            </a:lvl4pPr>
            <a:lvl5pPr marL="1027191" indent="-164858">
              <a:spcBef>
                <a:spcPts val="1200"/>
              </a:spcBef>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6"/>
          <p:cNvSpPr>
            <a:spLocks noGrp="1"/>
          </p:cNvSpPr>
          <p:nvPr>
            <p:ph type="body" sz="quarter" idx="11"/>
          </p:nvPr>
        </p:nvSpPr>
        <p:spPr>
          <a:xfrm>
            <a:off x="6264028" y="1447801"/>
            <a:ext cx="5383015" cy="2720745"/>
          </a:xfrm>
        </p:spPr>
        <p:txBody>
          <a:bodyPr>
            <a:spAutoFit/>
          </a:bodyPr>
          <a:lstStyle>
            <a:lvl1pPr marL="339227" indent="-339227">
              <a:spcBef>
                <a:spcPts val="1200"/>
              </a:spcBef>
              <a:buClr>
                <a:schemeClr val="bg2"/>
              </a:buClr>
              <a:buFont typeface="Arial" pitchFamily="34" charset="0"/>
              <a:buChar char="•"/>
              <a:defRPr lang="en-US" sz="3600" kern="1200" spc="-71" baseline="0" dirty="0" smtClean="0">
                <a:gradFill>
                  <a:gsLst>
                    <a:gs pos="1250">
                      <a:schemeClr val="bg2"/>
                    </a:gs>
                    <a:gs pos="100000">
                      <a:schemeClr val="bg2"/>
                    </a:gs>
                  </a:gsLst>
                  <a:lin ang="5400000" scaled="0"/>
                </a:gradFill>
                <a:latin typeface="+mj-lt"/>
                <a:ea typeface="+mn-ea"/>
                <a:cs typeface="+mn-cs"/>
              </a:defRPr>
            </a:lvl1pPr>
            <a:lvl2pPr marL="634069" indent="-342397">
              <a:spcBef>
                <a:spcPts val="1200"/>
              </a:spcBef>
              <a:defRPr lang="en-US" sz="2000" kern="1200" spc="0" baseline="0" dirty="0" smtClean="0">
                <a:gradFill>
                  <a:gsLst>
                    <a:gs pos="1250">
                      <a:schemeClr val="bg2"/>
                    </a:gs>
                    <a:gs pos="100000">
                      <a:schemeClr val="bg2"/>
                    </a:gs>
                  </a:gsLst>
                  <a:lin ang="5400000" scaled="0"/>
                </a:gradFill>
                <a:latin typeface="+mn-lt"/>
                <a:ea typeface="+mn-ea"/>
                <a:cs typeface="+mn-cs"/>
              </a:defRPr>
            </a:lvl2pPr>
            <a:lvl3pPr marL="862333" indent="-342397">
              <a:spcBef>
                <a:spcPts val="1200"/>
              </a:spcBef>
              <a:defRPr lang="en-US" sz="2000" kern="1200" spc="0" baseline="0" dirty="0" smtClean="0">
                <a:gradFill>
                  <a:gsLst>
                    <a:gs pos="1250">
                      <a:schemeClr val="bg2"/>
                    </a:gs>
                    <a:gs pos="100000">
                      <a:schemeClr val="bg2"/>
                    </a:gs>
                  </a:gsLst>
                  <a:lin ang="5400000" scaled="0"/>
                </a:gradFill>
                <a:latin typeface="+mn-lt"/>
                <a:ea typeface="+mn-ea"/>
                <a:cs typeface="+mn-cs"/>
              </a:defRPr>
            </a:lvl3pPr>
            <a:lvl4pPr marL="1027191" indent="-342397">
              <a:spcBef>
                <a:spcPts val="1200"/>
              </a:spcBef>
              <a:defRPr lang="en-US" sz="2000" kern="1200" spc="0" baseline="0" dirty="0" smtClean="0">
                <a:gradFill>
                  <a:gsLst>
                    <a:gs pos="1250">
                      <a:schemeClr val="bg2"/>
                    </a:gs>
                    <a:gs pos="100000">
                      <a:schemeClr val="bg2"/>
                    </a:gs>
                  </a:gsLst>
                  <a:lin ang="5400000" scaled="0"/>
                </a:gradFill>
                <a:latin typeface="+mn-lt"/>
                <a:ea typeface="+mn-ea"/>
                <a:cs typeface="+mn-cs"/>
              </a:defRPr>
            </a:lvl4pPr>
            <a:lvl5pPr marL="1204731" indent="-342397">
              <a:spcBef>
                <a:spcPts val="1200"/>
              </a:spcBef>
              <a:defRPr lang="en-US" sz="2000" kern="1200" spc="0" baseline="0" dirty="0">
                <a:gradFill>
                  <a:gsLst>
                    <a:gs pos="1250">
                      <a:schemeClr val="bg2"/>
                    </a:gs>
                    <a:gs pos="100000">
                      <a:schemeClr val="bg2"/>
                    </a:gs>
                  </a:gsLst>
                  <a:lin ang="5400000" scaled="0"/>
                </a:gradFill>
                <a:latin typeface="+mn-lt"/>
                <a:ea typeface="+mn-ea"/>
                <a:cs typeface="+mn-cs"/>
              </a:defRPr>
            </a:lvl5pPr>
          </a:lstStyle>
          <a:p>
            <a:pPr marL="291671" marR="0" lvl="0" indent="-291671" algn="l" defTabSz="913022" rtl="0" eaLnBrk="1" fontAlgn="auto" latinLnBrk="0" hangingPunct="1">
              <a:lnSpc>
                <a:spcPct val="90000"/>
              </a:lnSpc>
              <a:spcBef>
                <a:spcPts val="1198"/>
              </a:spcBef>
              <a:spcAft>
                <a:spcPts val="0"/>
              </a:spcAft>
              <a:buClr>
                <a:schemeClr val="bg2"/>
              </a:buClr>
              <a:buSzPct val="100000"/>
              <a:buFont typeface="Wingdings" pitchFamily="2" charset="2"/>
              <a:buChar char=""/>
              <a:tabLst/>
            </a:pPr>
            <a:r>
              <a:rPr lang="en-US"/>
              <a:t>Click to edit Master text styles</a:t>
            </a:r>
          </a:p>
          <a:p>
            <a:pPr marL="291671" marR="0" lvl="1" indent="-291671" algn="l" defTabSz="913022" rtl="0" eaLnBrk="1" fontAlgn="auto" latinLnBrk="0" hangingPunct="1">
              <a:lnSpc>
                <a:spcPct val="90000"/>
              </a:lnSpc>
              <a:spcBef>
                <a:spcPts val="1198"/>
              </a:spcBef>
              <a:spcAft>
                <a:spcPts val="0"/>
              </a:spcAft>
              <a:buClr>
                <a:schemeClr val="bg2"/>
              </a:buClr>
              <a:buSzPct val="100000"/>
              <a:buFont typeface="Wingdings" pitchFamily="2" charset="2"/>
              <a:buChar char=""/>
              <a:tabLst/>
            </a:pPr>
            <a:r>
              <a:rPr lang="en-US"/>
              <a:t>Second level</a:t>
            </a:r>
          </a:p>
          <a:p>
            <a:pPr marL="291671" marR="0" lvl="2" indent="-291671" algn="l" defTabSz="913022" rtl="0" eaLnBrk="1" fontAlgn="auto" latinLnBrk="0" hangingPunct="1">
              <a:lnSpc>
                <a:spcPct val="90000"/>
              </a:lnSpc>
              <a:spcBef>
                <a:spcPts val="1198"/>
              </a:spcBef>
              <a:spcAft>
                <a:spcPts val="0"/>
              </a:spcAft>
              <a:buClr>
                <a:schemeClr val="bg2"/>
              </a:buClr>
              <a:buSzPct val="100000"/>
              <a:buFont typeface="Wingdings" pitchFamily="2" charset="2"/>
              <a:buChar char=""/>
              <a:tabLst/>
            </a:pPr>
            <a:r>
              <a:rPr lang="en-US"/>
              <a:t>Third level</a:t>
            </a:r>
          </a:p>
          <a:p>
            <a:pPr marL="291671" marR="0" lvl="3" indent="-291671" algn="l" defTabSz="913022" rtl="0" eaLnBrk="1" fontAlgn="auto" latinLnBrk="0" hangingPunct="1">
              <a:lnSpc>
                <a:spcPct val="90000"/>
              </a:lnSpc>
              <a:spcBef>
                <a:spcPts val="1198"/>
              </a:spcBef>
              <a:spcAft>
                <a:spcPts val="0"/>
              </a:spcAft>
              <a:buClr>
                <a:schemeClr val="bg2"/>
              </a:buClr>
              <a:buSzPct val="100000"/>
              <a:buFont typeface="Wingdings" pitchFamily="2" charset="2"/>
              <a:buChar char=""/>
              <a:tabLst/>
            </a:pPr>
            <a:r>
              <a:rPr lang="en-US"/>
              <a:t>Fourth level</a:t>
            </a:r>
          </a:p>
          <a:p>
            <a:pPr marL="291671" marR="0" lvl="4" indent="-291671" algn="l" defTabSz="913022" rtl="0" eaLnBrk="1" fontAlgn="auto" latinLnBrk="0" hangingPunct="1">
              <a:lnSpc>
                <a:spcPct val="90000"/>
              </a:lnSpc>
              <a:spcBef>
                <a:spcPts val="1198"/>
              </a:spcBef>
              <a:spcAft>
                <a:spcPts val="0"/>
              </a:spcAft>
              <a:buClr>
                <a:schemeClr val="bg2"/>
              </a:buClr>
              <a:buSzPct val="100000"/>
              <a:buFont typeface="Wingdings" pitchFamily="2" charset="2"/>
              <a:buChar char=""/>
              <a:tabLst/>
            </a:pPr>
            <a:r>
              <a:rPr lang="en-US"/>
              <a:t>Fifth level</a:t>
            </a:r>
            <a:endParaRPr lang="en-US" dirty="0"/>
          </a:p>
        </p:txBody>
      </p:sp>
      <p:sp>
        <p:nvSpPr>
          <p:cNvPr id="6" name="Slide Number Placeholder 9"/>
          <p:cNvSpPr>
            <a:spLocks noGrp="1"/>
          </p:cNvSpPr>
          <p:nvPr>
            <p:ph type="sldNum" sz="quarter" idx="12"/>
          </p:nvPr>
        </p:nvSpPr>
        <p:spPr>
          <a:xfrm>
            <a:off x="519547" y="6399557"/>
            <a:ext cx="559445" cy="219456"/>
          </a:xfrm>
          <a:prstGeom prst="rect">
            <a:avLst/>
          </a:prstGeom>
        </p:spPr>
        <p:txBody>
          <a:bodyPr lIns="121720" tIns="60860" rIns="121720" bIns="60860"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
        <p:nvSpPr>
          <p:cNvPr id="8" name="TextBox 7"/>
          <p:cNvSpPr txBox="1"/>
          <p:nvPr userDrawn="1"/>
        </p:nvSpPr>
        <p:spPr>
          <a:xfrm>
            <a:off x="10348022" y="5979001"/>
            <a:ext cx="1517904" cy="859536"/>
          </a:xfrm>
          <a:prstGeom prst="rect">
            <a:avLst/>
          </a:prstGeom>
          <a:noFill/>
        </p:spPr>
        <p:txBody>
          <a:bodyPr wrap="square" lIns="0" tIns="0" rIns="0" bIns="0" rtlCol="0" anchor="ctr">
            <a:spAutoFit/>
          </a:bodyPr>
          <a:lstStyle/>
          <a:p>
            <a:pPr algn="ctr"/>
            <a:r>
              <a:rPr lang="en-US" sz="3900" spc="-70" dirty="0">
                <a:solidFill>
                  <a:srgbClr val="009E49"/>
                </a:solidFill>
                <a:latin typeface="Segoe Pro" pitchFamily="34" charset="0"/>
              </a:rPr>
              <a:t>Project</a:t>
            </a:r>
          </a:p>
        </p:txBody>
      </p:sp>
    </p:spTree>
    <p:extLst>
      <p:ext uri="{BB962C8B-B14F-4D97-AF65-F5344CB8AC3E}">
        <p14:creationId xmlns:p14="http://schemas.microsoft.com/office/powerpoint/2010/main" val="429362577"/>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slideLayout" Target="../slideLayouts/slideLayout36.xml"/><Relationship Id="rId18" Type="http://schemas.openxmlformats.org/officeDocument/2006/relationships/slideLayout" Target="../slideLayouts/slideLayout41.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17" Type="http://schemas.openxmlformats.org/officeDocument/2006/relationships/slideLayout" Target="../slideLayouts/slideLayout40.xml"/><Relationship Id="rId2" Type="http://schemas.openxmlformats.org/officeDocument/2006/relationships/slideLayout" Target="../slideLayouts/slideLayout25.xml"/><Relationship Id="rId16" Type="http://schemas.openxmlformats.org/officeDocument/2006/relationships/slideLayout" Target="../slideLayouts/slideLayout39.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5" Type="http://schemas.openxmlformats.org/officeDocument/2006/relationships/slideLayout" Target="../slideLayouts/slideLayout38.xml"/><Relationship Id="rId10" Type="http://schemas.openxmlformats.org/officeDocument/2006/relationships/slideLayout" Target="../slideLayouts/slideLayout33.xml"/><Relationship Id="rId19" Type="http://schemas.openxmlformats.org/officeDocument/2006/relationships/theme" Target="../theme/theme2.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slideLayout" Target="../slideLayouts/slideLayout37.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9.xml"/><Relationship Id="rId13" Type="http://schemas.openxmlformats.org/officeDocument/2006/relationships/slideLayout" Target="../slideLayouts/slideLayout54.xml"/><Relationship Id="rId18" Type="http://schemas.openxmlformats.org/officeDocument/2006/relationships/slideLayout" Target="../slideLayouts/slideLayout59.xml"/><Relationship Id="rId3" Type="http://schemas.openxmlformats.org/officeDocument/2006/relationships/slideLayout" Target="../slideLayouts/slideLayout44.xml"/><Relationship Id="rId7" Type="http://schemas.openxmlformats.org/officeDocument/2006/relationships/slideLayout" Target="../slideLayouts/slideLayout48.xml"/><Relationship Id="rId12" Type="http://schemas.openxmlformats.org/officeDocument/2006/relationships/slideLayout" Target="../slideLayouts/slideLayout53.xml"/><Relationship Id="rId17" Type="http://schemas.openxmlformats.org/officeDocument/2006/relationships/slideLayout" Target="../slideLayouts/slideLayout58.xml"/><Relationship Id="rId2" Type="http://schemas.openxmlformats.org/officeDocument/2006/relationships/slideLayout" Target="../slideLayouts/slideLayout43.xml"/><Relationship Id="rId16" Type="http://schemas.openxmlformats.org/officeDocument/2006/relationships/slideLayout" Target="../slideLayouts/slideLayout57.xml"/><Relationship Id="rId1" Type="http://schemas.openxmlformats.org/officeDocument/2006/relationships/slideLayout" Target="../slideLayouts/slideLayout42.xml"/><Relationship Id="rId6" Type="http://schemas.openxmlformats.org/officeDocument/2006/relationships/slideLayout" Target="../slideLayouts/slideLayout47.xml"/><Relationship Id="rId11" Type="http://schemas.openxmlformats.org/officeDocument/2006/relationships/slideLayout" Target="../slideLayouts/slideLayout52.xml"/><Relationship Id="rId5" Type="http://schemas.openxmlformats.org/officeDocument/2006/relationships/slideLayout" Target="../slideLayouts/slideLayout46.xml"/><Relationship Id="rId15" Type="http://schemas.openxmlformats.org/officeDocument/2006/relationships/slideLayout" Target="../slideLayouts/slideLayout56.xml"/><Relationship Id="rId10" Type="http://schemas.openxmlformats.org/officeDocument/2006/relationships/slideLayout" Target="../slideLayouts/slideLayout51.xml"/><Relationship Id="rId19" Type="http://schemas.openxmlformats.org/officeDocument/2006/relationships/theme" Target="../theme/theme3.xml"/><Relationship Id="rId4" Type="http://schemas.openxmlformats.org/officeDocument/2006/relationships/slideLayout" Target="../slideLayouts/slideLayout45.xml"/><Relationship Id="rId9" Type="http://schemas.openxmlformats.org/officeDocument/2006/relationships/slideLayout" Target="../slideLayouts/slideLayout50.xml"/><Relationship Id="rId14" Type="http://schemas.openxmlformats.org/officeDocument/2006/relationships/slideLayout" Target="../slideLayouts/slideLayout55.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67.xml"/><Relationship Id="rId3" Type="http://schemas.openxmlformats.org/officeDocument/2006/relationships/slideLayout" Target="../slideLayouts/slideLayout62.xml"/><Relationship Id="rId7" Type="http://schemas.openxmlformats.org/officeDocument/2006/relationships/slideLayout" Target="../slideLayouts/slideLayout66.xml"/><Relationship Id="rId12" Type="http://schemas.openxmlformats.org/officeDocument/2006/relationships/theme" Target="../theme/theme4.xml"/><Relationship Id="rId2" Type="http://schemas.openxmlformats.org/officeDocument/2006/relationships/slideLayout" Target="../slideLayouts/slideLayout61.xml"/><Relationship Id="rId1" Type="http://schemas.openxmlformats.org/officeDocument/2006/relationships/slideLayout" Target="../slideLayouts/slideLayout60.xml"/><Relationship Id="rId6" Type="http://schemas.openxmlformats.org/officeDocument/2006/relationships/slideLayout" Target="../slideLayouts/slideLayout65.xml"/><Relationship Id="rId11" Type="http://schemas.openxmlformats.org/officeDocument/2006/relationships/slideLayout" Target="../slideLayouts/slideLayout70.xml"/><Relationship Id="rId5" Type="http://schemas.openxmlformats.org/officeDocument/2006/relationships/slideLayout" Target="../slideLayouts/slideLayout64.xml"/><Relationship Id="rId10" Type="http://schemas.openxmlformats.org/officeDocument/2006/relationships/slideLayout" Target="../slideLayouts/slideLayout69.xml"/><Relationship Id="rId4" Type="http://schemas.openxmlformats.org/officeDocument/2006/relationships/slideLayout" Target="../slideLayouts/slideLayout63.xml"/><Relationship Id="rId9" Type="http://schemas.openxmlformats.org/officeDocument/2006/relationships/slideLayout" Target="../slideLayouts/slideLayout6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7964" y="228601"/>
            <a:ext cx="11124328" cy="747897"/>
          </a:xfrm>
          <a:prstGeom prst="rect">
            <a:avLst/>
          </a:prstGeom>
        </p:spPr>
        <p:txBody>
          <a:bodyPr vert="horz" wrap="square" lIns="0" tIns="0" rIns="0" bIns="0" rtlCol="0" anchor="t">
            <a:noAutofit/>
          </a:bodyPr>
          <a:lstStyle/>
          <a:p>
            <a:r>
              <a:rPr lang="en-US" dirty="0"/>
              <a:t>Click to edit Master title style</a:t>
            </a:r>
          </a:p>
        </p:txBody>
      </p:sp>
      <p:sp>
        <p:nvSpPr>
          <p:cNvPr id="4" name="Text Placeholder 3"/>
          <p:cNvSpPr>
            <a:spLocks noGrp="1"/>
          </p:cNvSpPr>
          <p:nvPr>
            <p:ph type="body" idx="1"/>
          </p:nvPr>
        </p:nvSpPr>
        <p:spPr>
          <a:xfrm>
            <a:off x="519547" y="1447801"/>
            <a:ext cx="11127497" cy="2055947"/>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083" r:id="rId1"/>
    <p:sldLayoutId id="2147484084" r:id="rId2"/>
    <p:sldLayoutId id="2147484085" r:id="rId3"/>
    <p:sldLayoutId id="2147484087" r:id="rId4"/>
    <p:sldLayoutId id="2147484088" r:id="rId5"/>
    <p:sldLayoutId id="2147484086" r:id="rId6"/>
    <p:sldLayoutId id="2147484090" r:id="rId7"/>
    <p:sldLayoutId id="2147484091" r:id="rId8"/>
    <p:sldLayoutId id="2147484089" r:id="rId9"/>
    <p:sldLayoutId id="2147484119" r:id="rId10"/>
    <p:sldLayoutId id="2147484116" r:id="rId11"/>
    <p:sldLayoutId id="2147484117" r:id="rId12"/>
    <p:sldLayoutId id="2147484140" r:id="rId13"/>
    <p:sldLayoutId id="2147484141" r:id="rId14"/>
    <p:sldLayoutId id="2147484142" r:id="rId15"/>
    <p:sldLayoutId id="2147484143" r:id="rId16"/>
    <p:sldLayoutId id="2147484092" r:id="rId17"/>
    <p:sldLayoutId id="2147484093" r:id="rId18"/>
    <p:sldLayoutId id="2147484094" r:id="rId19"/>
    <p:sldLayoutId id="2147484096" r:id="rId20"/>
    <p:sldLayoutId id="2147484151" r:id="rId21"/>
    <p:sldLayoutId id="2147484152" r:id="rId22"/>
    <p:sldLayoutId id="2147484184" r:id="rId23"/>
  </p:sldLayoutIdLst>
  <p:transition>
    <p:fade/>
  </p:transition>
  <p:hf hdr="0" ftr="0" dt="0"/>
  <p:txStyles>
    <p:titleStyle>
      <a:lvl1pPr algn="l" defTabSz="913022" rtl="0" eaLnBrk="1" latinLnBrk="0" hangingPunct="1">
        <a:lnSpc>
          <a:spcPct val="90000"/>
        </a:lnSpc>
        <a:spcBef>
          <a:spcPct val="0"/>
        </a:spcBef>
        <a:buNone/>
        <a:defRPr lang="en-US" sz="5500" b="0" kern="1200" cap="none" spc="-100" baseline="0" dirty="0" smtClean="0">
          <a:ln w="3175">
            <a:noFill/>
          </a:ln>
          <a:solidFill>
            <a:srgbClr val="009E49"/>
          </a:solidFill>
          <a:effectLst/>
          <a:latin typeface="+mj-lt"/>
          <a:ea typeface="+mn-ea"/>
          <a:cs typeface="Arial" charset="0"/>
        </a:defRPr>
      </a:lvl1pPr>
    </p:titleStyle>
    <p:bodyStyle>
      <a:lvl1pPr marL="339227" marR="0" indent="-339227" algn="l" defTabSz="913022" rtl="0" eaLnBrk="1" fontAlgn="auto" latinLnBrk="0" hangingPunct="1">
        <a:lnSpc>
          <a:spcPct val="90000"/>
        </a:lnSpc>
        <a:spcBef>
          <a:spcPts val="1200"/>
        </a:spcBef>
        <a:spcAft>
          <a:spcPts val="0"/>
        </a:spcAft>
        <a:buClrTx/>
        <a:buSzPct val="80000"/>
        <a:buFont typeface="Arial" pitchFamily="34" charset="0"/>
        <a:buChar char="•"/>
        <a:tabLst/>
        <a:defRPr sz="3600" kern="1200" spc="-71" baseline="0">
          <a:gradFill>
            <a:gsLst>
              <a:gs pos="1250">
                <a:schemeClr val="bg2"/>
              </a:gs>
              <a:gs pos="100000">
                <a:schemeClr val="bg2"/>
              </a:gs>
            </a:gsLst>
            <a:lin ang="5400000" scaled="0"/>
          </a:gradFill>
          <a:latin typeface="+mj-lt"/>
          <a:ea typeface="+mn-ea"/>
          <a:cs typeface="+mn-cs"/>
        </a:defRPr>
      </a:lvl1pPr>
      <a:lvl2pPr marL="572247" marR="0" indent="-233021" algn="l" defTabSz="913022" rtl="0" eaLnBrk="1" fontAlgn="auto" latinLnBrk="0" hangingPunct="1">
        <a:lnSpc>
          <a:spcPct val="90000"/>
        </a:lnSpc>
        <a:spcBef>
          <a:spcPts val="12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7342" marR="0" indent="-225094" algn="l" defTabSz="913022" rtl="0" eaLnBrk="1" fontAlgn="auto" latinLnBrk="0" hangingPunct="1">
        <a:lnSpc>
          <a:spcPct val="90000"/>
        </a:lnSpc>
        <a:spcBef>
          <a:spcPts val="1200"/>
        </a:spcBef>
        <a:spcAft>
          <a:spcPts val="0"/>
        </a:spcAft>
        <a:buClrTx/>
        <a:buSzPct val="90000"/>
        <a:buFont typeface="Wingdings" pitchFamily="2" charset="2"/>
        <a:buChar char=""/>
        <a:tabLst>
          <a:tab pos="797342" algn="l"/>
        </a:tabLst>
        <a:defRPr sz="2400" kern="1200" spc="0" baseline="0">
          <a:gradFill>
            <a:gsLst>
              <a:gs pos="1250">
                <a:schemeClr val="bg2"/>
              </a:gs>
              <a:gs pos="100000">
                <a:schemeClr val="bg2"/>
              </a:gs>
            </a:gsLst>
            <a:lin ang="5400000" scaled="0"/>
          </a:gradFill>
          <a:latin typeface="+mn-lt"/>
          <a:ea typeface="+mn-ea"/>
          <a:cs typeface="+mn-cs"/>
        </a:defRPr>
      </a:lvl3pPr>
      <a:lvl4pPr marL="1028777" marR="0" indent="-231434" algn="l" defTabSz="913022" rtl="0" eaLnBrk="1" fontAlgn="auto" latinLnBrk="0" hangingPunct="1">
        <a:lnSpc>
          <a:spcPct val="90000"/>
        </a:lnSpc>
        <a:spcBef>
          <a:spcPts val="12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3871" marR="0" indent="-225094" algn="l" defTabSz="913022" rtl="0" eaLnBrk="1" fontAlgn="auto" latinLnBrk="0" hangingPunct="1">
        <a:lnSpc>
          <a:spcPct val="90000"/>
        </a:lnSpc>
        <a:spcBef>
          <a:spcPts val="1200"/>
        </a:spcBef>
        <a:spcAft>
          <a:spcPts val="0"/>
        </a:spcAft>
        <a:buClrTx/>
        <a:buSzPct val="90000"/>
        <a:buFont typeface="Wingdings" pitchFamily="2" charset="2"/>
        <a:buChar char=""/>
        <a:tabLst>
          <a:tab pos="1253871" algn="l"/>
        </a:tabLst>
        <a:defRPr sz="2000" kern="1200" spc="0" baseline="0">
          <a:gradFill>
            <a:gsLst>
              <a:gs pos="1250">
                <a:schemeClr val="bg2"/>
              </a:gs>
              <a:gs pos="100000">
                <a:schemeClr val="bg2"/>
              </a:gs>
            </a:gsLst>
            <a:lin ang="5400000" scaled="0"/>
          </a:gradFill>
          <a:latin typeface="+mn-lt"/>
          <a:ea typeface="+mn-ea"/>
          <a:cs typeface="+mn-cs"/>
        </a:defRPr>
      </a:lvl5pPr>
      <a:lvl6pPr marL="2510811" indent="-228256" algn="l" defTabSz="91302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67322" indent="-228256" algn="l" defTabSz="91302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3833" indent="-228256" algn="l" defTabSz="91302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0344" indent="-228256" algn="l" defTabSz="91302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3022" rtl="0" eaLnBrk="1" latinLnBrk="0" hangingPunct="1">
        <a:defRPr sz="1900" kern="1200">
          <a:solidFill>
            <a:schemeClr val="tx1"/>
          </a:solidFill>
          <a:latin typeface="+mn-lt"/>
          <a:ea typeface="+mn-ea"/>
          <a:cs typeface="+mn-cs"/>
        </a:defRPr>
      </a:lvl1pPr>
      <a:lvl2pPr marL="456511" algn="l" defTabSz="913022" rtl="0" eaLnBrk="1" latinLnBrk="0" hangingPunct="1">
        <a:defRPr sz="1900" kern="1200">
          <a:solidFill>
            <a:schemeClr val="tx1"/>
          </a:solidFill>
          <a:latin typeface="+mn-lt"/>
          <a:ea typeface="+mn-ea"/>
          <a:cs typeface="+mn-cs"/>
        </a:defRPr>
      </a:lvl2pPr>
      <a:lvl3pPr marL="913022" algn="l" defTabSz="913022" rtl="0" eaLnBrk="1" latinLnBrk="0" hangingPunct="1">
        <a:defRPr sz="1900" kern="1200">
          <a:solidFill>
            <a:schemeClr val="tx1"/>
          </a:solidFill>
          <a:latin typeface="+mn-lt"/>
          <a:ea typeface="+mn-ea"/>
          <a:cs typeface="+mn-cs"/>
        </a:defRPr>
      </a:lvl3pPr>
      <a:lvl4pPr marL="1369533" algn="l" defTabSz="913022" rtl="0" eaLnBrk="1" latinLnBrk="0" hangingPunct="1">
        <a:defRPr sz="1900" kern="1200">
          <a:solidFill>
            <a:schemeClr val="tx1"/>
          </a:solidFill>
          <a:latin typeface="+mn-lt"/>
          <a:ea typeface="+mn-ea"/>
          <a:cs typeface="+mn-cs"/>
        </a:defRPr>
      </a:lvl4pPr>
      <a:lvl5pPr marL="1826044" algn="l" defTabSz="913022" rtl="0" eaLnBrk="1" latinLnBrk="0" hangingPunct="1">
        <a:defRPr sz="1900" kern="1200">
          <a:solidFill>
            <a:schemeClr val="tx1"/>
          </a:solidFill>
          <a:latin typeface="+mn-lt"/>
          <a:ea typeface="+mn-ea"/>
          <a:cs typeface="+mn-cs"/>
        </a:defRPr>
      </a:lvl5pPr>
      <a:lvl6pPr marL="2282555" algn="l" defTabSz="913022" rtl="0" eaLnBrk="1" latinLnBrk="0" hangingPunct="1">
        <a:defRPr sz="1900" kern="1200">
          <a:solidFill>
            <a:schemeClr val="tx1"/>
          </a:solidFill>
          <a:latin typeface="+mn-lt"/>
          <a:ea typeface="+mn-ea"/>
          <a:cs typeface="+mn-cs"/>
        </a:defRPr>
      </a:lvl6pPr>
      <a:lvl7pPr marL="2739066" algn="l" defTabSz="913022" rtl="0" eaLnBrk="1" latinLnBrk="0" hangingPunct="1">
        <a:defRPr sz="1900" kern="1200">
          <a:solidFill>
            <a:schemeClr val="tx1"/>
          </a:solidFill>
          <a:latin typeface="+mn-lt"/>
          <a:ea typeface="+mn-ea"/>
          <a:cs typeface="+mn-cs"/>
        </a:defRPr>
      </a:lvl7pPr>
      <a:lvl8pPr marL="3195578" algn="l" defTabSz="913022" rtl="0" eaLnBrk="1" latinLnBrk="0" hangingPunct="1">
        <a:defRPr sz="1900" kern="1200">
          <a:solidFill>
            <a:schemeClr val="tx1"/>
          </a:solidFill>
          <a:latin typeface="+mn-lt"/>
          <a:ea typeface="+mn-ea"/>
          <a:cs typeface="+mn-cs"/>
        </a:defRPr>
      </a:lvl8pPr>
      <a:lvl9pPr marL="3652089" algn="l" defTabSz="913022" rtl="0" eaLnBrk="1" latinLnBrk="0" hangingPunct="1">
        <a:defRPr sz="19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80702324"/>
      </p:ext>
    </p:extLst>
  </p:cSld>
  <p:clrMap bg1="dk1" tx1="lt1" bg2="dk2" tx2="lt2" accent1="accent1" accent2="accent2" accent3="accent3" accent4="accent4" accent5="accent5" accent6="accent6" hlink="hlink" folHlink="folHlink"/>
  <p:sldLayoutIdLst>
    <p:sldLayoutId id="2147484144" r:id="rId1"/>
    <p:sldLayoutId id="2147484058" r:id="rId2"/>
    <p:sldLayoutId id="2147484099" r:id="rId3"/>
    <p:sldLayoutId id="2147484100" r:id="rId4"/>
    <p:sldLayoutId id="2147484150" r:id="rId5"/>
    <p:sldLayoutId id="2147484101" r:id="rId6"/>
    <p:sldLayoutId id="2147484048" r:id="rId7"/>
    <p:sldLayoutId id="2147484145" r:id="rId8"/>
    <p:sldLayoutId id="2147484061" r:id="rId9"/>
    <p:sldLayoutId id="2147484062" r:id="rId10"/>
    <p:sldLayoutId id="2147484149" r:id="rId11"/>
    <p:sldLayoutId id="2147484097" r:id="rId12"/>
    <p:sldLayoutId id="2147484057" r:id="rId13"/>
    <p:sldLayoutId id="2147484146" r:id="rId14"/>
    <p:sldLayoutId id="2147484065" r:id="rId15"/>
    <p:sldLayoutId id="2147484066" r:id="rId16"/>
    <p:sldLayoutId id="2147484148" r:id="rId17"/>
    <p:sldLayoutId id="2147484098" r:id="rId18"/>
  </p:sldLayoutIdLst>
  <p:transition>
    <p:fade/>
  </p:transition>
  <p:hf hdr="0" ftr="0" dt="0"/>
  <p:txStyles>
    <p:titleStyle>
      <a:lvl1pPr algn="l" defTabSz="913022" rtl="0" eaLnBrk="1" latinLnBrk="0" hangingPunct="1">
        <a:lnSpc>
          <a:spcPct val="90000"/>
        </a:lnSpc>
        <a:spcBef>
          <a:spcPct val="0"/>
        </a:spcBef>
        <a:buNone/>
        <a:defRPr lang="en-US" sz="5500" b="0" kern="1200" cap="none" spc="-100" baseline="0" dirty="0" smtClean="0">
          <a:ln w="3175">
            <a:noFill/>
          </a:ln>
          <a:gradFill>
            <a:gsLst>
              <a:gs pos="1250">
                <a:schemeClr val="tx1"/>
              </a:gs>
              <a:gs pos="100000">
                <a:schemeClr val="tx1"/>
              </a:gs>
            </a:gsLst>
            <a:lin ang="5400000" scaled="0"/>
          </a:gradFill>
          <a:effectLst/>
          <a:latin typeface="+mj-lt"/>
          <a:ea typeface="+mn-ea"/>
          <a:cs typeface="Arial" charset="0"/>
        </a:defRPr>
      </a:lvl1pPr>
    </p:titleStyle>
    <p:bodyStyle>
      <a:lvl1pPr marL="339227" marR="0" indent="-339227" algn="l" defTabSz="913022" rtl="0" eaLnBrk="1" fontAlgn="auto" latinLnBrk="0" hangingPunct="1">
        <a:lnSpc>
          <a:spcPct val="90000"/>
        </a:lnSpc>
        <a:spcBef>
          <a:spcPct val="20000"/>
        </a:spcBef>
        <a:spcAft>
          <a:spcPts val="0"/>
        </a:spcAft>
        <a:buClrTx/>
        <a:buSzPct val="90000"/>
        <a:buFont typeface="Arial" pitchFamily="34" charset="0"/>
        <a:buChar char="•"/>
        <a:tabLst/>
        <a:defRPr sz="3600" kern="1200" spc="-71" baseline="0">
          <a:gradFill>
            <a:gsLst>
              <a:gs pos="1250">
                <a:schemeClr val="tx1"/>
              </a:gs>
              <a:gs pos="100000">
                <a:schemeClr val="tx1"/>
              </a:gs>
            </a:gsLst>
            <a:lin ang="5400000" scaled="0"/>
          </a:gradFill>
          <a:latin typeface="+mj-lt"/>
          <a:ea typeface="+mn-ea"/>
          <a:cs typeface="+mn-cs"/>
        </a:defRPr>
      </a:lvl1pPr>
      <a:lvl2pPr marL="572247" marR="0" indent="-233021" algn="l" defTabSz="913022"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797342" marR="0" indent="-225094" algn="l" defTabSz="913022" rtl="0" eaLnBrk="1" fontAlgn="auto" latinLnBrk="0" hangingPunct="1">
        <a:lnSpc>
          <a:spcPct val="90000"/>
        </a:lnSpc>
        <a:spcBef>
          <a:spcPct val="20000"/>
        </a:spcBef>
        <a:spcAft>
          <a:spcPts val="0"/>
        </a:spcAft>
        <a:buClrTx/>
        <a:buSzPct val="90000"/>
        <a:buFont typeface="Wingdings" pitchFamily="2" charset="2"/>
        <a:buChar char=""/>
        <a:tabLst>
          <a:tab pos="797342" algn="l"/>
        </a:tabLst>
        <a:defRPr sz="2400" kern="1200" spc="0" baseline="0">
          <a:gradFill>
            <a:gsLst>
              <a:gs pos="1250">
                <a:schemeClr val="tx1"/>
              </a:gs>
              <a:gs pos="100000">
                <a:schemeClr val="tx1"/>
              </a:gs>
            </a:gsLst>
            <a:lin ang="5400000" scaled="0"/>
          </a:gradFill>
          <a:latin typeface="+mn-lt"/>
          <a:ea typeface="+mn-ea"/>
          <a:cs typeface="+mn-cs"/>
        </a:defRPr>
      </a:lvl3pPr>
      <a:lvl4pPr marL="1028777" marR="0" indent="-231434" algn="l" defTabSz="913022"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3871" marR="0" indent="-225094" algn="l" defTabSz="913022" rtl="0" eaLnBrk="1" fontAlgn="auto" latinLnBrk="0" hangingPunct="1">
        <a:lnSpc>
          <a:spcPct val="90000"/>
        </a:lnSpc>
        <a:spcBef>
          <a:spcPct val="20000"/>
        </a:spcBef>
        <a:spcAft>
          <a:spcPts val="0"/>
        </a:spcAft>
        <a:buClrTx/>
        <a:buSzPct val="90000"/>
        <a:buFont typeface="Wingdings" pitchFamily="2" charset="2"/>
        <a:buChar char=""/>
        <a:tabLst>
          <a:tab pos="1253871" algn="l"/>
        </a:tabLst>
        <a:defRPr sz="2000" kern="1200" spc="0" baseline="0">
          <a:gradFill>
            <a:gsLst>
              <a:gs pos="1250">
                <a:schemeClr val="tx1"/>
              </a:gs>
              <a:gs pos="100000">
                <a:schemeClr val="tx1"/>
              </a:gs>
            </a:gsLst>
            <a:lin ang="5400000" scaled="0"/>
          </a:gradFill>
          <a:latin typeface="+mn-lt"/>
          <a:ea typeface="+mn-ea"/>
          <a:cs typeface="+mn-cs"/>
        </a:defRPr>
      </a:lvl5pPr>
      <a:lvl6pPr marL="2510811" indent="-228256" algn="l" defTabSz="91302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67322" indent="-228256" algn="l" defTabSz="91302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3833" indent="-228256" algn="l" defTabSz="91302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0344" indent="-228256" algn="l" defTabSz="91302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3022" rtl="0" eaLnBrk="1" latinLnBrk="0" hangingPunct="1">
        <a:defRPr sz="1900" kern="1200">
          <a:solidFill>
            <a:schemeClr val="tx1"/>
          </a:solidFill>
          <a:latin typeface="+mn-lt"/>
          <a:ea typeface="+mn-ea"/>
          <a:cs typeface="+mn-cs"/>
        </a:defRPr>
      </a:lvl1pPr>
      <a:lvl2pPr marL="456511" algn="l" defTabSz="913022" rtl="0" eaLnBrk="1" latinLnBrk="0" hangingPunct="1">
        <a:defRPr sz="1900" kern="1200">
          <a:solidFill>
            <a:schemeClr val="tx1"/>
          </a:solidFill>
          <a:latin typeface="+mn-lt"/>
          <a:ea typeface="+mn-ea"/>
          <a:cs typeface="+mn-cs"/>
        </a:defRPr>
      </a:lvl2pPr>
      <a:lvl3pPr marL="913022" algn="l" defTabSz="913022" rtl="0" eaLnBrk="1" latinLnBrk="0" hangingPunct="1">
        <a:defRPr sz="1900" kern="1200">
          <a:solidFill>
            <a:schemeClr val="tx1"/>
          </a:solidFill>
          <a:latin typeface="+mn-lt"/>
          <a:ea typeface="+mn-ea"/>
          <a:cs typeface="+mn-cs"/>
        </a:defRPr>
      </a:lvl3pPr>
      <a:lvl4pPr marL="1369533" algn="l" defTabSz="913022" rtl="0" eaLnBrk="1" latinLnBrk="0" hangingPunct="1">
        <a:defRPr sz="1900" kern="1200">
          <a:solidFill>
            <a:schemeClr val="tx1"/>
          </a:solidFill>
          <a:latin typeface="+mn-lt"/>
          <a:ea typeface="+mn-ea"/>
          <a:cs typeface="+mn-cs"/>
        </a:defRPr>
      </a:lvl4pPr>
      <a:lvl5pPr marL="1826044" algn="l" defTabSz="913022" rtl="0" eaLnBrk="1" latinLnBrk="0" hangingPunct="1">
        <a:defRPr sz="1900" kern="1200">
          <a:solidFill>
            <a:schemeClr val="tx1"/>
          </a:solidFill>
          <a:latin typeface="+mn-lt"/>
          <a:ea typeface="+mn-ea"/>
          <a:cs typeface="+mn-cs"/>
        </a:defRPr>
      </a:lvl5pPr>
      <a:lvl6pPr marL="2282555" algn="l" defTabSz="913022" rtl="0" eaLnBrk="1" latinLnBrk="0" hangingPunct="1">
        <a:defRPr sz="1900" kern="1200">
          <a:solidFill>
            <a:schemeClr val="tx1"/>
          </a:solidFill>
          <a:latin typeface="+mn-lt"/>
          <a:ea typeface="+mn-ea"/>
          <a:cs typeface="+mn-cs"/>
        </a:defRPr>
      </a:lvl6pPr>
      <a:lvl7pPr marL="2739066" algn="l" defTabSz="913022" rtl="0" eaLnBrk="1" latinLnBrk="0" hangingPunct="1">
        <a:defRPr sz="1900" kern="1200">
          <a:solidFill>
            <a:schemeClr val="tx1"/>
          </a:solidFill>
          <a:latin typeface="+mn-lt"/>
          <a:ea typeface="+mn-ea"/>
          <a:cs typeface="+mn-cs"/>
        </a:defRPr>
      </a:lvl7pPr>
      <a:lvl8pPr marL="3195578" algn="l" defTabSz="913022" rtl="0" eaLnBrk="1" latinLnBrk="0" hangingPunct="1">
        <a:defRPr sz="1900" kern="1200">
          <a:solidFill>
            <a:schemeClr val="tx1"/>
          </a:solidFill>
          <a:latin typeface="+mn-lt"/>
          <a:ea typeface="+mn-ea"/>
          <a:cs typeface="+mn-cs"/>
        </a:defRPr>
      </a:lvl8pPr>
      <a:lvl9pPr marL="3652089" algn="l" defTabSz="913022" rtl="0" eaLnBrk="1" latinLnBrk="0" hangingPunct="1">
        <a:defRPr sz="19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44272275"/>
      </p:ext>
    </p:extLst>
  </p:cSld>
  <p:clrMap bg1="dk1" tx1="lt1" bg2="dk2" tx2="lt2" accent1="accent1" accent2="accent2" accent3="accent3" accent4="accent4" accent5="accent5" accent6="accent6" hlink="hlink" folHlink="folHlink"/>
  <p:sldLayoutIdLst>
    <p:sldLayoutId id="2147484154" r:id="rId1"/>
    <p:sldLayoutId id="2147484155" r:id="rId2"/>
    <p:sldLayoutId id="2147484156" r:id="rId3"/>
    <p:sldLayoutId id="2147484157" r:id="rId4"/>
    <p:sldLayoutId id="2147484158" r:id="rId5"/>
    <p:sldLayoutId id="2147484159" r:id="rId6"/>
    <p:sldLayoutId id="2147484160" r:id="rId7"/>
    <p:sldLayoutId id="2147484161" r:id="rId8"/>
    <p:sldLayoutId id="2147484162" r:id="rId9"/>
    <p:sldLayoutId id="2147484163" r:id="rId10"/>
    <p:sldLayoutId id="2147484164" r:id="rId11"/>
    <p:sldLayoutId id="2147484165" r:id="rId12"/>
    <p:sldLayoutId id="2147484166" r:id="rId13"/>
    <p:sldLayoutId id="2147484167" r:id="rId14"/>
    <p:sldLayoutId id="2147484168" r:id="rId15"/>
    <p:sldLayoutId id="2147484169" r:id="rId16"/>
    <p:sldLayoutId id="2147484170" r:id="rId17"/>
    <p:sldLayoutId id="2147484171" r:id="rId18"/>
  </p:sldLayoutIdLst>
  <p:transition>
    <p:fade/>
  </p:transition>
  <p:hf hdr="0" ftr="0" dt="0"/>
  <p:txStyles>
    <p:titleStyle>
      <a:lvl1pPr algn="l" defTabSz="913022" rtl="0" eaLnBrk="1" latinLnBrk="0" hangingPunct="1">
        <a:lnSpc>
          <a:spcPct val="90000"/>
        </a:lnSpc>
        <a:spcBef>
          <a:spcPct val="0"/>
        </a:spcBef>
        <a:buNone/>
        <a:defRPr lang="en-US" sz="5500" b="0" kern="1200" cap="none" spc="-100" baseline="0" dirty="0" smtClean="0">
          <a:ln w="3175">
            <a:noFill/>
          </a:ln>
          <a:gradFill>
            <a:gsLst>
              <a:gs pos="1250">
                <a:schemeClr val="tx1"/>
              </a:gs>
              <a:gs pos="100000">
                <a:schemeClr val="tx1"/>
              </a:gs>
            </a:gsLst>
            <a:lin ang="5400000" scaled="0"/>
          </a:gradFill>
          <a:effectLst/>
          <a:latin typeface="+mj-lt"/>
          <a:ea typeface="+mn-ea"/>
          <a:cs typeface="Arial" charset="0"/>
        </a:defRPr>
      </a:lvl1pPr>
    </p:titleStyle>
    <p:bodyStyle>
      <a:lvl1pPr marL="339227" marR="0" indent="-339227" algn="l" defTabSz="913022" rtl="0" eaLnBrk="1" fontAlgn="auto" latinLnBrk="0" hangingPunct="1">
        <a:lnSpc>
          <a:spcPct val="90000"/>
        </a:lnSpc>
        <a:spcBef>
          <a:spcPct val="20000"/>
        </a:spcBef>
        <a:spcAft>
          <a:spcPts val="0"/>
        </a:spcAft>
        <a:buClrTx/>
        <a:buSzPct val="90000"/>
        <a:buFont typeface="Arial" pitchFamily="34" charset="0"/>
        <a:buChar char="•"/>
        <a:tabLst/>
        <a:defRPr sz="3600" kern="1200" spc="-71" baseline="0">
          <a:gradFill>
            <a:gsLst>
              <a:gs pos="1250">
                <a:schemeClr val="tx1"/>
              </a:gs>
              <a:gs pos="100000">
                <a:schemeClr val="tx1"/>
              </a:gs>
            </a:gsLst>
            <a:lin ang="5400000" scaled="0"/>
          </a:gradFill>
          <a:latin typeface="+mj-lt"/>
          <a:ea typeface="+mn-ea"/>
          <a:cs typeface="+mn-cs"/>
        </a:defRPr>
      </a:lvl1pPr>
      <a:lvl2pPr marL="572247" marR="0" indent="-233021" algn="l" defTabSz="913022"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797342" marR="0" indent="-225094" algn="l" defTabSz="913022" rtl="0" eaLnBrk="1" fontAlgn="auto" latinLnBrk="0" hangingPunct="1">
        <a:lnSpc>
          <a:spcPct val="90000"/>
        </a:lnSpc>
        <a:spcBef>
          <a:spcPct val="20000"/>
        </a:spcBef>
        <a:spcAft>
          <a:spcPts val="0"/>
        </a:spcAft>
        <a:buClrTx/>
        <a:buSzPct val="90000"/>
        <a:buFont typeface="Wingdings" pitchFamily="2" charset="2"/>
        <a:buChar char=""/>
        <a:tabLst>
          <a:tab pos="797342" algn="l"/>
        </a:tabLst>
        <a:defRPr sz="2400" kern="1200" spc="0" baseline="0">
          <a:gradFill>
            <a:gsLst>
              <a:gs pos="1250">
                <a:schemeClr val="tx1"/>
              </a:gs>
              <a:gs pos="100000">
                <a:schemeClr val="tx1"/>
              </a:gs>
            </a:gsLst>
            <a:lin ang="5400000" scaled="0"/>
          </a:gradFill>
          <a:latin typeface="+mn-lt"/>
          <a:ea typeface="+mn-ea"/>
          <a:cs typeface="+mn-cs"/>
        </a:defRPr>
      </a:lvl3pPr>
      <a:lvl4pPr marL="1028777" marR="0" indent="-231434" algn="l" defTabSz="913022"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3871" marR="0" indent="-225094" algn="l" defTabSz="913022" rtl="0" eaLnBrk="1" fontAlgn="auto" latinLnBrk="0" hangingPunct="1">
        <a:lnSpc>
          <a:spcPct val="90000"/>
        </a:lnSpc>
        <a:spcBef>
          <a:spcPct val="20000"/>
        </a:spcBef>
        <a:spcAft>
          <a:spcPts val="0"/>
        </a:spcAft>
        <a:buClrTx/>
        <a:buSzPct val="90000"/>
        <a:buFont typeface="Wingdings" pitchFamily="2" charset="2"/>
        <a:buChar char=""/>
        <a:tabLst>
          <a:tab pos="1253871" algn="l"/>
        </a:tabLst>
        <a:defRPr sz="2000" kern="1200" spc="0" baseline="0">
          <a:gradFill>
            <a:gsLst>
              <a:gs pos="1250">
                <a:schemeClr val="tx1"/>
              </a:gs>
              <a:gs pos="100000">
                <a:schemeClr val="tx1"/>
              </a:gs>
            </a:gsLst>
            <a:lin ang="5400000" scaled="0"/>
          </a:gradFill>
          <a:latin typeface="+mn-lt"/>
          <a:ea typeface="+mn-ea"/>
          <a:cs typeface="+mn-cs"/>
        </a:defRPr>
      </a:lvl5pPr>
      <a:lvl6pPr marL="2510811" indent="-228256" algn="l" defTabSz="91302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67322" indent="-228256" algn="l" defTabSz="91302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3833" indent="-228256" algn="l" defTabSz="91302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0344" indent="-228256" algn="l" defTabSz="91302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3022" rtl="0" eaLnBrk="1" latinLnBrk="0" hangingPunct="1">
        <a:defRPr sz="1900" kern="1200">
          <a:solidFill>
            <a:schemeClr val="tx1"/>
          </a:solidFill>
          <a:latin typeface="+mn-lt"/>
          <a:ea typeface="+mn-ea"/>
          <a:cs typeface="+mn-cs"/>
        </a:defRPr>
      </a:lvl1pPr>
      <a:lvl2pPr marL="456511" algn="l" defTabSz="913022" rtl="0" eaLnBrk="1" latinLnBrk="0" hangingPunct="1">
        <a:defRPr sz="1900" kern="1200">
          <a:solidFill>
            <a:schemeClr val="tx1"/>
          </a:solidFill>
          <a:latin typeface="+mn-lt"/>
          <a:ea typeface="+mn-ea"/>
          <a:cs typeface="+mn-cs"/>
        </a:defRPr>
      </a:lvl2pPr>
      <a:lvl3pPr marL="913022" algn="l" defTabSz="913022" rtl="0" eaLnBrk="1" latinLnBrk="0" hangingPunct="1">
        <a:defRPr sz="1900" kern="1200">
          <a:solidFill>
            <a:schemeClr val="tx1"/>
          </a:solidFill>
          <a:latin typeface="+mn-lt"/>
          <a:ea typeface="+mn-ea"/>
          <a:cs typeface="+mn-cs"/>
        </a:defRPr>
      </a:lvl3pPr>
      <a:lvl4pPr marL="1369533" algn="l" defTabSz="913022" rtl="0" eaLnBrk="1" latinLnBrk="0" hangingPunct="1">
        <a:defRPr sz="1900" kern="1200">
          <a:solidFill>
            <a:schemeClr val="tx1"/>
          </a:solidFill>
          <a:latin typeface="+mn-lt"/>
          <a:ea typeface="+mn-ea"/>
          <a:cs typeface="+mn-cs"/>
        </a:defRPr>
      </a:lvl4pPr>
      <a:lvl5pPr marL="1826044" algn="l" defTabSz="913022" rtl="0" eaLnBrk="1" latinLnBrk="0" hangingPunct="1">
        <a:defRPr sz="1900" kern="1200">
          <a:solidFill>
            <a:schemeClr val="tx1"/>
          </a:solidFill>
          <a:latin typeface="+mn-lt"/>
          <a:ea typeface="+mn-ea"/>
          <a:cs typeface="+mn-cs"/>
        </a:defRPr>
      </a:lvl5pPr>
      <a:lvl6pPr marL="2282555" algn="l" defTabSz="913022" rtl="0" eaLnBrk="1" latinLnBrk="0" hangingPunct="1">
        <a:defRPr sz="1900" kern="1200">
          <a:solidFill>
            <a:schemeClr val="tx1"/>
          </a:solidFill>
          <a:latin typeface="+mn-lt"/>
          <a:ea typeface="+mn-ea"/>
          <a:cs typeface="+mn-cs"/>
        </a:defRPr>
      </a:lvl6pPr>
      <a:lvl7pPr marL="2739066" algn="l" defTabSz="913022" rtl="0" eaLnBrk="1" latinLnBrk="0" hangingPunct="1">
        <a:defRPr sz="1900" kern="1200">
          <a:solidFill>
            <a:schemeClr val="tx1"/>
          </a:solidFill>
          <a:latin typeface="+mn-lt"/>
          <a:ea typeface="+mn-ea"/>
          <a:cs typeface="+mn-cs"/>
        </a:defRPr>
      </a:lvl7pPr>
      <a:lvl8pPr marL="3195578" algn="l" defTabSz="913022" rtl="0" eaLnBrk="1" latinLnBrk="0" hangingPunct="1">
        <a:defRPr sz="1900" kern="1200">
          <a:solidFill>
            <a:schemeClr val="tx1"/>
          </a:solidFill>
          <a:latin typeface="+mn-lt"/>
          <a:ea typeface="+mn-ea"/>
          <a:cs typeface="+mn-cs"/>
        </a:defRPr>
      </a:lvl8pPr>
      <a:lvl9pPr marL="3652089" algn="l" defTabSz="913022" rtl="0" eaLnBrk="1" latinLnBrk="0" hangingPunct="1">
        <a:defRPr sz="19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7965" y="228605"/>
            <a:ext cx="11124328" cy="692497"/>
          </a:xfrm>
          <a:prstGeom prst="rect">
            <a:avLst/>
          </a:prstGeom>
        </p:spPr>
        <p:txBody>
          <a:bodyPr vert="horz" wrap="square" lIns="0" tIns="0" rIns="0" bIns="0" rtlCol="0" anchor="t">
            <a:spAutoFit/>
          </a:bodyPr>
          <a:lstStyle/>
          <a:p>
            <a:r>
              <a:rPr lang="en-US" dirty="0"/>
              <a:t>Click to edit Master title style</a:t>
            </a:r>
          </a:p>
        </p:txBody>
      </p:sp>
      <p:sp>
        <p:nvSpPr>
          <p:cNvPr id="3" name="Text Placeholder 2"/>
          <p:cNvSpPr>
            <a:spLocks noGrp="1"/>
          </p:cNvSpPr>
          <p:nvPr>
            <p:ph type="body" idx="1"/>
          </p:nvPr>
        </p:nvSpPr>
        <p:spPr>
          <a:xfrm>
            <a:off x="517964" y="1447800"/>
            <a:ext cx="11124327" cy="1705082"/>
          </a:xfrm>
          <a:prstGeom prst="rect">
            <a:avLst/>
          </a:prstGeom>
        </p:spPr>
        <p:txBody>
          <a:bodyPr vert="horz" wrap="square" lIns="0" tIns="0" rIns="0" bIns="0" rtlCol="0">
            <a:spAutoFit/>
          </a:bodyPr>
          <a:lstStyle/>
          <a:p>
            <a:pPr lvl="0"/>
            <a:r>
              <a:rPr lang="en-US" dirty="0"/>
              <a:t>Click to edit Master text styles</a:t>
            </a:r>
          </a:p>
          <a:p>
            <a:pPr lvl="1"/>
            <a:r>
              <a:rPr lang="en-US" dirty="0"/>
              <a:t>Second level</a:t>
            </a:r>
          </a:p>
          <a:p>
            <a:pPr lvl="2"/>
            <a:r>
              <a:rPr lang="en-US" dirty="0"/>
              <a:t>Third level</a:t>
            </a:r>
          </a:p>
          <a:p>
            <a:pPr lvl="2"/>
            <a:r>
              <a:rPr lang="en-US" dirty="0"/>
              <a:t>Fourth level</a:t>
            </a:r>
          </a:p>
          <a:p>
            <a:pPr lvl="2"/>
            <a:r>
              <a:rPr lang="en-US" dirty="0"/>
              <a:t>Fifth level</a:t>
            </a:r>
          </a:p>
        </p:txBody>
      </p:sp>
    </p:spTree>
    <p:extLst>
      <p:ext uri="{BB962C8B-B14F-4D97-AF65-F5344CB8AC3E}">
        <p14:creationId xmlns:p14="http://schemas.microsoft.com/office/powerpoint/2010/main" val="4124638014"/>
      </p:ext>
    </p:extLst>
  </p:cSld>
  <p:clrMap bg1="lt1" tx1="dk1" bg2="lt2" tx2="dk2" accent1="accent1" accent2="accent2" accent3="accent3" accent4="accent4" accent5="accent5" accent6="accent6" hlink="hlink" folHlink="folHlink"/>
  <p:sldLayoutIdLst>
    <p:sldLayoutId id="2147484173" r:id="rId1"/>
    <p:sldLayoutId id="2147484174" r:id="rId2"/>
    <p:sldLayoutId id="2147484175" r:id="rId3"/>
    <p:sldLayoutId id="2147484176" r:id="rId4"/>
    <p:sldLayoutId id="2147484177" r:id="rId5"/>
    <p:sldLayoutId id="2147484178" r:id="rId6"/>
    <p:sldLayoutId id="2147484179" r:id="rId7"/>
    <p:sldLayoutId id="2147484180" r:id="rId8"/>
    <p:sldLayoutId id="2147484181" r:id="rId9"/>
    <p:sldLayoutId id="2147484182" r:id="rId10"/>
    <p:sldLayoutId id="2147484183" r:id="rId11"/>
  </p:sldLayoutIdLst>
  <p:transition>
    <p:fade/>
  </p:transition>
  <p:hf sldNum="0" hdr="0" dt="0"/>
  <p:txStyles>
    <p:titleStyle>
      <a:lvl1pPr algn="l" defTabSz="912351" rtl="0" eaLnBrk="1" latinLnBrk="0" hangingPunct="1">
        <a:lnSpc>
          <a:spcPct val="90000"/>
        </a:lnSpc>
        <a:spcBef>
          <a:spcPct val="0"/>
        </a:spcBef>
        <a:buNone/>
        <a:defRPr lang="en-US" sz="4989" b="0" kern="1200" cap="none" spc="-100" baseline="0" dirty="0" smtClean="0">
          <a:ln w="3175">
            <a:noFill/>
          </a:ln>
          <a:solidFill>
            <a:schemeClr val="tx2"/>
          </a:solidFill>
          <a:effectLst/>
          <a:latin typeface="Segoe Pro Light" pitchFamily="34" charset="0"/>
          <a:ea typeface="+mn-ea"/>
          <a:cs typeface="Arial" charset="0"/>
        </a:defRPr>
      </a:lvl1pPr>
    </p:titleStyle>
    <p:bodyStyle>
      <a:lvl1pPr marL="0" indent="0" algn="l" defTabSz="912351" rtl="0" eaLnBrk="1" latinLnBrk="0" hangingPunct="1">
        <a:lnSpc>
          <a:spcPct val="90000"/>
        </a:lnSpc>
        <a:spcBef>
          <a:spcPct val="20000"/>
        </a:spcBef>
        <a:buSzPct val="90000"/>
        <a:buFont typeface="Arial" pitchFamily="34" charset="0"/>
        <a:buNone/>
        <a:defRPr sz="3991" kern="1200" spc="-100" baseline="0">
          <a:solidFill>
            <a:schemeClr val="tx2"/>
          </a:solidFill>
          <a:latin typeface="Segoe Pro Light" pitchFamily="34" charset="0"/>
          <a:ea typeface="+mn-ea"/>
          <a:cs typeface="+mn-cs"/>
        </a:defRPr>
      </a:lvl1pPr>
      <a:lvl2pPr marL="0" indent="0" algn="l" defTabSz="912351" rtl="0" eaLnBrk="1" latinLnBrk="0" hangingPunct="1">
        <a:lnSpc>
          <a:spcPct val="90000"/>
        </a:lnSpc>
        <a:spcBef>
          <a:spcPct val="20000"/>
        </a:spcBef>
        <a:buSzPct val="90000"/>
        <a:buFont typeface="Arial" pitchFamily="34" charset="0"/>
        <a:buNone/>
        <a:tabLst>
          <a:tab pos="628851" algn="l"/>
        </a:tabLst>
        <a:defRPr sz="1996" kern="1200" spc="-70" baseline="0">
          <a:solidFill>
            <a:schemeClr val="tx2"/>
          </a:solidFill>
          <a:latin typeface="Segoe Pro" pitchFamily="34" charset="0"/>
          <a:ea typeface="+mn-ea"/>
          <a:cs typeface="+mn-cs"/>
        </a:defRPr>
      </a:lvl2pPr>
      <a:lvl3pPr marL="0" indent="0" algn="l" defTabSz="912351" rtl="0" eaLnBrk="1" latinLnBrk="0" hangingPunct="1">
        <a:lnSpc>
          <a:spcPct val="90000"/>
        </a:lnSpc>
        <a:spcBef>
          <a:spcPct val="20000"/>
        </a:spcBef>
        <a:buSzPct val="90000"/>
        <a:buFont typeface="Arial" pitchFamily="34" charset="0"/>
        <a:buNone/>
        <a:tabLst/>
        <a:defRPr sz="1596" kern="1200" spc="-70" baseline="0">
          <a:solidFill>
            <a:schemeClr val="tx2"/>
          </a:solidFill>
          <a:latin typeface="Segoe Pro" pitchFamily="34" charset="0"/>
          <a:ea typeface="+mn-ea"/>
          <a:cs typeface="+mn-cs"/>
        </a:defRPr>
      </a:lvl3pPr>
      <a:lvl4pPr marL="1256117" indent="0" algn="l" defTabSz="912351" rtl="0" eaLnBrk="1" latinLnBrk="0" hangingPunct="1">
        <a:lnSpc>
          <a:spcPct val="90000"/>
        </a:lnSpc>
        <a:spcBef>
          <a:spcPct val="20000"/>
        </a:spcBef>
        <a:buSzPct val="90000"/>
        <a:buFont typeface="Arial" pitchFamily="34" charset="0"/>
        <a:buNone/>
        <a:tabLst>
          <a:tab pos="912388" algn="l"/>
        </a:tabLst>
        <a:defRPr sz="1996" kern="1200">
          <a:solidFill>
            <a:schemeClr val="tx2"/>
          </a:solidFill>
          <a:latin typeface="Segoe Pro" pitchFamily="34" charset="0"/>
          <a:ea typeface="+mn-ea"/>
          <a:cs typeface="+mn-cs"/>
        </a:defRPr>
      </a:lvl4pPr>
      <a:lvl5pPr marL="1479463" indent="0" algn="l" defTabSz="912351" rtl="0" eaLnBrk="1" latinLnBrk="0" hangingPunct="1">
        <a:lnSpc>
          <a:spcPct val="90000"/>
        </a:lnSpc>
        <a:spcBef>
          <a:spcPct val="20000"/>
        </a:spcBef>
        <a:buSzPct val="90000"/>
        <a:buFont typeface="Arial" pitchFamily="34" charset="0"/>
        <a:buNone/>
        <a:defRPr sz="1996" kern="1200">
          <a:solidFill>
            <a:schemeClr val="tx2"/>
          </a:solidFill>
          <a:latin typeface="Segoe Pro" pitchFamily="34" charset="0"/>
          <a:ea typeface="+mn-ea"/>
          <a:cs typeface="+mn-cs"/>
        </a:defRPr>
      </a:lvl5pPr>
      <a:lvl6pPr marL="2508967" indent="-228088" algn="l" defTabSz="912351" rtl="0" eaLnBrk="1" latinLnBrk="0" hangingPunct="1">
        <a:spcBef>
          <a:spcPct val="20000"/>
        </a:spcBef>
        <a:buFont typeface="Arial" pitchFamily="34" charset="0"/>
        <a:buChar char="•"/>
        <a:defRPr sz="1996" kern="1200">
          <a:solidFill>
            <a:schemeClr val="tx1"/>
          </a:solidFill>
          <a:latin typeface="+mn-lt"/>
          <a:ea typeface="+mn-ea"/>
          <a:cs typeface="+mn-cs"/>
        </a:defRPr>
      </a:lvl6pPr>
      <a:lvl7pPr marL="2965143" indent="-228088" algn="l" defTabSz="912351" rtl="0" eaLnBrk="1" latinLnBrk="0" hangingPunct="1">
        <a:spcBef>
          <a:spcPct val="20000"/>
        </a:spcBef>
        <a:buFont typeface="Arial" pitchFamily="34" charset="0"/>
        <a:buChar char="•"/>
        <a:defRPr sz="1996" kern="1200">
          <a:solidFill>
            <a:schemeClr val="tx1"/>
          </a:solidFill>
          <a:latin typeface="+mn-lt"/>
          <a:ea typeface="+mn-ea"/>
          <a:cs typeface="+mn-cs"/>
        </a:defRPr>
      </a:lvl7pPr>
      <a:lvl8pPr marL="3421320" indent="-228088" algn="l" defTabSz="912351" rtl="0" eaLnBrk="1" latinLnBrk="0" hangingPunct="1">
        <a:spcBef>
          <a:spcPct val="20000"/>
        </a:spcBef>
        <a:buFont typeface="Arial" pitchFamily="34" charset="0"/>
        <a:buChar char="•"/>
        <a:defRPr sz="1996" kern="1200">
          <a:solidFill>
            <a:schemeClr val="tx1"/>
          </a:solidFill>
          <a:latin typeface="+mn-lt"/>
          <a:ea typeface="+mn-ea"/>
          <a:cs typeface="+mn-cs"/>
        </a:defRPr>
      </a:lvl8pPr>
      <a:lvl9pPr marL="3877496" indent="-228088" algn="l" defTabSz="912351" rtl="0" eaLnBrk="1" latinLnBrk="0" hangingPunct="1">
        <a:spcBef>
          <a:spcPct val="20000"/>
        </a:spcBef>
        <a:buFont typeface="Arial" pitchFamily="34" charset="0"/>
        <a:buChar char="•"/>
        <a:defRPr sz="1996" kern="1200">
          <a:solidFill>
            <a:schemeClr val="tx1"/>
          </a:solidFill>
          <a:latin typeface="+mn-lt"/>
          <a:ea typeface="+mn-ea"/>
          <a:cs typeface="+mn-cs"/>
        </a:defRPr>
      </a:lvl9pPr>
    </p:bodyStyle>
    <p:otherStyle>
      <a:defPPr>
        <a:defRPr lang="en-US"/>
      </a:defPPr>
      <a:lvl1pPr marL="0" algn="l" defTabSz="912351" rtl="0" eaLnBrk="1" latinLnBrk="0" hangingPunct="1">
        <a:defRPr sz="1796" kern="1200">
          <a:solidFill>
            <a:schemeClr val="tx1"/>
          </a:solidFill>
          <a:latin typeface="+mn-lt"/>
          <a:ea typeface="+mn-ea"/>
          <a:cs typeface="+mn-cs"/>
        </a:defRPr>
      </a:lvl1pPr>
      <a:lvl2pPr marL="456176" algn="l" defTabSz="912351" rtl="0" eaLnBrk="1" latinLnBrk="0" hangingPunct="1">
        <a:defRPr sz="1796" kern="1200">
          <a:solidFill>
            <a:schemeClr val="tx1"/>
          </a:solidFill>
          <a:latin typeface="+mn-lt"/>
          <a:ea typeface="+mn-ea"/>
          <a:cs typeface="+mn-cs"/>
        </a:defRPr>
      </a:lvl2pPr>
      <a:lvl3pPr marL="912351" algn="l" defTabSz="912351" rtl="0" eaLnBrk="1" latinLnBrk="0" hangingPunct="1">
        <a:defRPr sz="1796" kern="1200">
          <a:solidFill>
            <a:schemeClr val="tx1"/>
          </a:solidFill>
          <a:latin typeface="+mn-lt"/>
          <a:ea typeface="+mn-ea"/>
          <a:cs typeface="+mn-cs"/>
        </a:defRPr>
      </a:lvl3pPr>
      <a:lvl4pPr marL="1368528" algn="l" defTabSz="912351" rtl="0" eaLnBrk="1" latinLnBrk="0" hangingPunct="1">
        <a:defRPr sz="1796" kern="1200">
          <a:solidFill>
            <a:schemeClr val="tx1"/>
          </a:solidFill>
          <a:latin typeface="+mn-lt"/>
          <a:ea typeface="+mn-ea"/>
          <a:cs typeface="+mn-cs"/>
        </a:defRPr>
      </a:lvl4pPr>
      <a:lvl5pPr marL="1824704" algn="l" defTabSz="912351" rtl="0" eaLnBrk="1" latinLnBrk="0" hangingPunct="1">
        <a:defRPr sz="1796" kern="1200">
          <a:solidFill>
            <a:schemeClr val="tx1"/>
          </a:solidFill>
          <a:latin typeface="+mn-lt"/>
          <a:ea typeface="+mn-ea"/>
          <a:cs typeface="+mn-cs"/>
        </a:defRPr>
      </a:lvl5pPr>
      <a:lvl6pPr marL="2280880" algn="l" defTabSz="912351" rtl="0" eaLnBrk="1" latinLnBrk="0" hangingPunct="1">
        <a:defRPr sz="1796" kern="1200">
          <a:solidFill>
            <a:schemeClr val="tx1"/>
          </a:solidFill>
          <a:latin typeface="+mn-lt"/>
          <a:ea typeface="+mn-ea"/>
          <a:cs typeface="+mn-cs"/>
        </a:defRPr>
      </a:lvl6pPr>
      <a:lvl7pPr marL="2737055" algn="l" defTabSz="912351" rtl="0" eaLnBrk="1" latinLnBrk="0" hangingPunct="1">
        <a:defRPr sz="1796" kern="1200">
          <a:solidFill>
            <a:schemeClr val="tx1"/>
          </a:solidFill>
          <a:latin typeface="+mn-lt"/>
          <a:ea typeface="+mn-ea"/>
          <a:cs typeface="+mn-cs"/>
        </a:defRPr>
      </a:lvl7pPr>
      <a:lvl8pPr marL="3193231" algn="l" defTabSz="912351" rtl="0" eaLnBrk="1" latinLnBrk="0" hangingPunct="1">
        <a:defRPr sz="1796" kern="1200">
          <a:solidFill>
            <a:schemeClr val="tx1"/>
          </a:solidFill>
          <a:latin typeface="+mn-lt"/>
          <a:ea typeface="+mn-ea"/>
          <a:cs typeface="+mn-cs"/>
        </a:defRPr>
      </a:lvl8pPr>
      <a:lvl9pPr marL="3649408" algn="l" defTabSz="912351" rtl="0" eaLnBrk="1" latinLnBrk="0" hangingPunct="1">
        <a:defRPr sz="179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3" Type="http://schemas.openxmlformats.org/officeDocument/2006/relationships/hyperlink" Target="http://www.microsoft.com/resources/technet/en-us/office/media/video/video.html?cid=pstc&amp;from=mscompstc&amp;VideoID=65c75fb9-99e8-4e8f-b552-63a1c8b3c77d" TargetMode="External"/><Relationship Id="rId2" Type="http://schemas.openxmlformats.org/officeDocument/2006/relationships/hyperlink" Target="http://officepreview.microsoft.com/en-us/project-server-help/get-started-with-project-online-HA102858793.aspx" TargetMode="External"/><Relationship Id="rId1" Type="http://schemas.openxmlformats.org/officeDocument/2006/relationships/slideLayout" Target="../slideLayouts/slideLayout17.xml"/><Relationship Id="rId4" Type="http://schemas.openxmlformats.org/officeDocument/2006/relationships/hyperlink" Target="http://www.microsoft.com/resources/technet/en-us/office/media/video/video.html?cid=pstc&amp;from=mscompstc&amp;VideoID=2e939223-2c91-41da-8364-435c57202234"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officepreview.microsoft.com/en-us/project-server-help/add-users-to-project-web-app-for-project-online-HA102922016.aspx?CTT=5&amp;origin=HA102858793" TargetMode="External"/><Relationship Id="rId2" Type="http://schemas.openxmlformats.org/officeDocument/2006/relationships/hyperlink" Target="http://go.microsoft.com/fwlink/p/?linkid=257733" TargetMode="External"/><Relationship Id="rId1" Type="http://schemas.openxmlformats.org/officeDocument/2006/relationships/slideLayout" Target="../slideLayouts/slideLayout5.xml"/><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9.xml"/><Relationship Id="rId1" Type="http://schemas.openxmlformats.org/officeDocument/2006/relationships/slideLayout" Target="../slideLayouts/slideLayout17.xml"/><Relationship Id="rId4" Type="http://schemas.openxmlformats.org/officeDocument/2006/relationships/image" Target="../media/image22.png"/></Relationships>
</file>

<file path=ppt/slides/_rels/slide1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4.png"/><Relationship Id="rId1" Type="http://schemas.openxmlformats.org/officeDocument/2006/relationships/slideLayout" Target="../slideLayouts/slideLayout1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7.xml"/></Relationships>
</file>

<file path=ppt/slides/_rels/slide22.xml.rels><?xml version="1.0" encoding="UTF-8" standalone="yes"?>
<Relationships xmlns="http://schemas.openxmlformats.org/package/2006/relationships"><Relationship Id="rId3" Type="http://schemas.openxmlformats.org/officeDocument/2006/relationships/hyperlink" Target="https://www.windowsazure.com/en-us/" TargetMode="External"/><Relationship Id="rId2" Type="http://schemas.openxmlformats.org/officeDocument/2006/relationships/hyperlink" Target="http://office365.com/" TargetMode="External"/><Relationship Id="rId1" Type="http://schemas.openxmlformats.org/officeDocument/2006/relationships/slideLayout" Target="../slideLayouts/slideLayout5.xml"/><Relationship Id="rId6" Type="http://schemas.openxmlformats.org/officeDocument/2006/relationships/image" Target="../media/image25.png"/><Relationship Id="rId5" Type="http://schemas.openxmlformats.org/officeDocument/2006/relationships/hyperlink" Target="http://www.microsoft.com/en-us/download/details.aspx?id=34598" TargetMode="External"/><Relationship Id="rId4" Type="http://schemas.openxmlformats.org/officeDocument/2006/relationships/hyperlink" Target="http://www.microsoft.com/project/en-us/on-demand-hosting.aspx" TargetMode="Externa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4.xml"/></Relationships>
</file>

<file path=ppt/slides/_rels/slide24.xml.rels><?xml version="1.0" encoding="UTF-8" standalone="yes"?>
<Relationships xmlns="http://schemas.openxmlformats.org/package/2006/relationships"><Relationship Id="rId8" Type="http://schemas.openxmlformats.org/officeDocument/2006/relationships/image" Target="../media/image28.wmf"/><Relationship Id="rId3" Type="http://schemas.openxmlformats.org/officeDocument/2006/relationships/hyperlink" Target="http://blogs.office.com/b/project/archive/2012/10/31/reporting-project-server-pwa-odata.aspx" TargetMode="External"/><Relationship Id="rId7" Type="http://schemas.openxmlformats.org/officeDocument/2006/relationships/hyperlink" Target="http://www.microsoft.com/office/preview/en/faq" TargetMode="External"/><Relationship Id="rId12" Type="http://schemas.openxmlformats.org/officeDocument/2006/relationships/hyperlink" Target="http://community.office365.com/en-us/preview/wikis/using_office_365_enterprise_preview/project-online-preview-wiki-portal.aspx" TargetMode="External"/><Relationship Id="rId2" Type="http://schemas.openxmlformats.org/officeDocument/2006/relationships/notesSlide" Target="../notesSlides/notesSlide13.xml"/><Relationship Id="rId1" Type="http://schemas.openxmlformats.org/officeDocument/2006/relationships/slideLayout" Target="../slideLayouts/slideLayout17.xml"/><Relationship Id="rId6" Type="http://schemas.openxmlformats.org/officeDocument/2006/relationships/image" Target="../media/image27.wmf"/><Relationship Id="rId11" Type="http://schemas.openxmlformats.org/officeDocument/2006/relationships/hyperlink" Target="http://social.technet.microsoft.com/Forums/en-US/projectonline/threads" TargetMode="External"/><Relationship Id="rId5" Type="http://schemas.openxmlformats.org/officeDocument/2006/relationships/image" Target="../media/image26.wmf"/><Relationship Id="rId10" Type="http://schemas.openxmlformats.org/officeDocument/2006/relationships/image" Target="../media/image30.wmf"/><Relationship Id="rId4" Type="http://schemas.openxmlformats.org/officeDocument/2006/relationships/hyperlink" Target="http://msdn.microsoft.com/en-us/office/aa905469" TargetMode="External"/><Relationship Id="rId9" Type="http://schemas.openxmlformats.org/officeDocument/2006/relationships/image" Target="../media/image29.wmf"/></Relationships>
</file>

<file path=ppt/slides/_rels/slide25.xml.rels><?xml version="1.0" encoding="UTF-8" standalone="yes"?>
<Relationships xmlns="http://schemas.openxmlformats.org/package/2006/relationships"><Relationship Id="rId2" Type="http://schemas.openxmlformats.org/officeDocument/2006/relationships/hyperlink" Target="http://www.microsoft.com/en-us/download/details.aspx?id=30398" TargetMode="Externa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hyperlink" Target="http://fluentpro.com/productsprojectmigrator.html" TargetMode="Externa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hyperlink" Target="http://blogs.office.com/b/microsoft_office_365_blog/archive/2012/03/27/office-365-cloud-migration-support.aspx" TargetMode="External"/><Relationship Id="rId2" Type="http://schemas.openxmlformats.org/officeDocument/2006/relationships/hyperlink" Target="http://www.microsoft.com/en-us/office365/deployment-support.aspx" TargetMode="Externa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hyperlink" Target="http://www.microsoft.com/en-us/office365/support.aspx" TargetMode="Externa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4.xml"/></Relationships>
</file>

<file path=ppt/slides/_rels/slide30.xml.rels><?xml version="1.0" encoding="UTF-8" standalone="yes"?>
<Relationships xmlns="http://schemas.openxmlformats.org/package/2006/relationships"><Relationship Id="rId3" Type="http://schemas.openxmlformats.org/officeDocument/2006/relationships/hyperlink" Target="http://community.office365.com/en-us/preview/wikis/using_office_365_enterprise_preview/project-online-preview-wiki-portal.aspx" TargetMode="External"/><Relationship Id="rId7" Type="http://schemas.openxmlformats.org/officeDocument/2006/relationships/hyperlink" Target="http://www.globalfoundationservices.com/blog.aspx" TargetMode="External"/><Relationship Id="rId2" Type="http://schemas.openxmlformats.org/officeDocument/2006/relationships/hyperlink" Target="http://officepreview.microsoft.com/en-us/project-server-help/get-started-with-project-online-HA102858793.aspx" TargetMode="External"/><Relationship Id="rId1" Type="http://schemas.openxmlformats.org/officeDocument/2006/relationships/slideLayout" Target="../slideLayouts/slideLayout4.xml"/><Relationship Id="rId6" Type="http://schemas.openxmlformats.org/officeDocument/2006/relationships/hyperlink" Target="http://technet.microsoft.com/en-US/security/jj554736" TargetMode="External"/><Relationship Id="rId5" Type="http://schemas.openxmlformats.org/officeDocument/2006/relationships/hyperlink" Target="http://www.microsoft.com/investor/reports/ar12/shareholder-letter/index.html" TargetMode="External"/><Relationship Id="rId4" Type="http://schemas.openxmlformats.org/officeDocument/2006/relationships/hyperlink" Target="http://social.technet.microsoft.com/Forums/en-US/projectonline/threads" TargetMode="External"/></Relationships>
</file>

<file path=ppt/slides/_rels/slide31.xml.rels><?xml version="1.0" encoding="UTF-8" standalone="yes"?>
<Relationships xmlns="http://schemas.openxmlformats.org/package/2006/relationships"><Relationship Id="rId3" Type="http://schemas.openxmlformats.org/officeDocument/2006/relationships/hyperlink" Target="http://blogs.office.com/b/project/" TargetMode="External"/><Relationship Id="rId2" Type="http://schemas.openxmlformats.org/officeDocument/2006/relationships/hyperlink" Target="http://www.microsoft.com/project" TargetMode="External"/><Relationship Id="rId1" Type="http://schemas.openxmlformats.org/officeDocument/2006/relationships/slideLayout" Target="../slideLayouts/slideLayout5.xml"/><Relationship Id="rId6" Type="http://schemas.openxmlformats.org/officeDocument/2006/relationships/hyperlink" Target="http://social.technet.microsoft.com/Forums/en-US/category/project" TargetMode="External"/><Relationship Id="rId5" Type="http://schemas.openxmlformats.org/officeDocument/2006/relationships/hyperlink" Target="http://msdn.microsoft.com/en-us/office/aa905469" TargetMode="External"/><Relationship Id="rId4" Type="http://schemas.openxmlformats.org/officeDocument/2006/relationships/hyperlink" Target="http://technet.microsoft.com/en-us/projectserver/fp123546" TargetMode="External"/></Relationships>
</file>

<file path=ppt/slides/_rels/slide3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4.xml"/><Relationship Id="rId1" Type="http://schemas.openxmlformats.org/officeDocument/2006/relationships/slideLayout" Target="../slideLayouts/slideLayout65.xml"/></Relationships>
</file>

<file path=ppt/slides/_rels/slide4.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5.png"/><Relationship Id="rId3" Type="http://schemas.openxmlformats.org/officeDocument/2006/relationships/notesSlide" Target="../notesSlides/notesSlide4.xml"/><Relationship Id="rId7" Type="http://schemas.openxmlformats.org/officeDocument/2006/relationships/image" Target="../media/image9.png"/><Relationship Id="rId12" Type="http://schemas.openxmlformats.org/officeDocument/2006/relationships/image" Target="../media/image14.png"/><Relationship Id="rId2" Type="http://schemas.openxmlformats.org/officeDocument/2006/relationships/slideLayout" Target="../slideLayouts/slideLayout17.xml"/><Relationship Id="rId1" Type="http://schemas.openxmlformats.org/officeDocument/2006/relationships/tags" Target="../tags/tag1.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7.png"/><Relationship Id="rId15" Type="http://schemas.openxmlformats.org/officeDocument/2006/relationships/hyperlink" Target="http://www.office365.com/" TargetMode="External"/><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 Id="rId14" Type="http://schemas.openxmlformats.org/officeDocument/2006/relationships/image" Target="../media/image16.png"/></Relationships>
</file>

<file path=ppt/slides/_rels/slide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xml"/><Relationship Id="rId1" Type="http://schemas.openxmlformats.org/officeDocument/2006/relationships/slideLayout" Target="../slideLayouts/slideLayout17.xml"/><Relationship Id="rId4" Type="http://schemas.openxmlformats.org/officeDocument/2006/relationships/hyperlink" Target="http://www.globalfoundationservices.com/"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www.microsoft.com/en-us/office365/trust-center.aspx" TargetMode="External"/><Relationship Id="rId2" Type="http://schemas.openxmlformats.org/officeDocument/2006/relationships/hyperlink" Target="http://www.office365.com/" TargetMode="External"/><Relationship Id="rId1" Type="http://schemas.openxmlformats.org/officeDocument/2006/relationships/slideLayout" Target="../slideLayouts/slideLayout3.xml"/><Relationship Id="rId4" Type="http://schemas.openxmlformats.org/officeDocument/2006/relationships/hyperlink" Target="http://community.office365.com/en-us/wikis/office_365_service_updates/974.aspx"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Online Overview</a:t>
            </a:r>
          </a:p>
        </p:txBody>
      </p:sp>
      <p:sp>
        <p:nvSpPr>
          <p:cNvPr id="5" name="Subtitle 4"/>
          <p:cNvSpPr>
            <a:spLocks noGrp="1"/>
          </p:cNvSpPr>
          <p:nvPr>
            <p:ph type="body" sz="quarter" idx="12"/>
          </p:nvPr>
        </p:nvSpPr>
        <p:spPr>
          <a:xfrm>
            <a:off x="978695" y="3844694"/>
            <a:ext cx="10237787" cy="498469"/>
          </a:xfrm>
        </p:spPr>
        <p:txBody>
          <a:bodyPr/>
          <a:lstStyle/>
          <a:p>
            <a:r>
              <a:rPr lang="en-US" dirty="0"/>
              <a:t>Christophe Fiessinger</a:t>
            </a:r>
          </a:p>
          <a:p>
            <a:r>
              <a:rPr lang="en-US" sz="2133" dirty="0">
                <a:solidFill>
                  <a:schemeClr val="accent5"/>
                </a:solidFill>
              </a:rPr>
              <a:t>http://blogs.msdn.com/chrisfie </a:t>
            </a:r>
            <a:r>
              <a:rPr lang="en-US" sz="2133" dirty="0"/>
              <a:t>| </a:t>
            </a:r>
            <a:r>
              <a:rPr lang="en-US" sz="2133" dirty="0">
                <a:solidFill>
                  <a:schemeClr val="accent5"/>
                </a:solidFill>
              </a:rPr>
              <a:t>http://twitter.com/cfiessinger</a:t>
            </a:r>
          </a:p>
          <a:p>
            <a:r>
              <a:rPr lang="en-US" dirty="0"/>
              <a:t>Product Marketing Manager</a:t>
            </a:r>
          </a:p>
          <a:p>
            <a:r>
              <a:rPr lang="en-US" dirty="0"/>
              <a:t>Microsoft Corporation</a:t>
            </a:r>
          </a:p>
          <a:p>
            <a:endParaRPr lang="en-US" dirty="0"/>
          </a:p>
        </p:txBody>
      </p:sp>
    </p:spTree>
    <p:extLst>
      <p:ext uri="{BB962C8B-B14F-4D97-AF65-F5344CB8AC3E}">
        <p14:creationId xmlns:p14="http://schemas.microsoft.com/office/powerpoint/2010/main" val="344955933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Terms</a:t>
            </a:r>
          </a:p>
        </p:txBody>
      </p:sp>
      <p:sp>
        <p:nvSpPr>
          <p:cNvPr id="3" name="Text Placeholder 2"/>
          <p:cNvSpPr>
            <a:spLocks noGrp="1"/>
          </p:cNvSpPr>
          <p:nvPr>
            <p:ph type="body" sz="quarter" idx="10"/>
          </p:nvPr>
        </p:nvSpPr>
        <p:spPr/>
        <p:txBody>
          <a:bodyPr/>
          <a:lstStyle/>
          <a:p>
            <a:r>
              <a:rPr lang="en-US"/>
              <a:t>Plans</a:t>
            </a:r>
            <a:endParaRPr lang="en-US" dirty="0"/>
          </a:p>
          <a:p>
            <a:r>
              <a:rPr lang="en-US" dirty="0"/>
              <a:t>Provisioning</a:t>
            </a:r>
          </a:p>
          <a:p>
            <a:r>
              <a:rPr lang="en-US" dirty="0"/>
              <a:t>Tenant</a:t>
            </a:r>
          </a:p>
          <a:p>
            <a:r>
              <a:rPr lang="en-US" dirty="0"/>
              <a:t>Project Online</a:t>
            </a:r>
          </a:p>
          <a:p>
            <a:r>
              <a:rPr lang="en-US" dirty="0"/>
              <a:t>Project Web App</a:t>
            </a:r>
          </a:p>
          <a:p>
            <a:r>
              <a:rPr lang="en-US" dirty="0"/>
              <a:t>Project Pro for Office 365</a:t>
            </a:r>
          </a:p>
          <a:p>
            <a:r>
              <a:rPr lang="en-US" dirty="0"/>
              <a:t>Project Online with Project Pro for Office 365</a:t>
            </a:r>
          </a:p>
        </p:txBody>
      </p:sp>
    </p:spTree>
    <p:extLst>
      <p:ext uri="{BB962C8B-B14F-4D97-AF65-F5344CB8AC3E}">
        <p14:creationId xmlns:p14="http://schemas.microsoft.com/office/powerpoint/2010/main" val="401940299"/>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Project Online Overview</a:t>
            </a:r>
          </a:p>
        </p:txBody>
      </p:sp>
      <p:sp>
        <p:nvSpPr>
          <p:cNvPr id="5" name="Subtitle 4"/>
          <p:cNvSpPr>
            <a:spLocks noGrp="1"/>
          </p:cNvSpPr>
          <p:nvPr>
            <p:ph type="body" sz="quarter" idx="12"/>
          </p:nvPr>
        </p:nvSpPr>
        <p:spPr/>
        <p:txBody>
          <a:bodyPr/>
          <a:lstStyle/>
          <a:p>
            <a:r>
              <a:rPr lang="en-US" dirty="0"/>
              <a:t>Get Started With </a:t>
            </a:r>
            <a:r>
              <a:rPr lang="en-US"/>
              <a:t>Project Online</a:t>
            </a:r>
            <a:endParaRPr lang="en-US" dirty="0"/>
          </a:p>
        </p:txBody>
      </p:sp>
    </p:spTree>
    <p:extLst>
      <p:ext uri="{BB962C8B-B14F-4D97-AF65-F5344CB8AC3E}">
        <p14:creationId xmlns:p14="http://schemas.microsoft.com/office/powerpoint/2010/main" val="325903916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4800" dirty="0"/>
              <a:t>Get started with Project Online in 4 Steps</a:t>
            </a:r>
          </a:p>
        </p:txBody>
      </p:sp>
      <p:sp>
        <p:nvSpPr>
          <p:cNvPr id="6" name="Rectangle 5"/>
          <p:cNvSpPr/>
          <p:nvPr/>
        </p:nvSpPr>
        <p:spPr bwMode="auto">
          <a:xfrm>
            <a:off x="831240" y="2044737"/>
            <a:ext cx="2221387" cy="2221387"/>
          </a:xfrm>
          <a:prstGeom prst="rect">
            <a:avLst/>
          </a:prstGeom>
          <a:solidFill>
            <a:srgbClr val="00AEEF"/>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09498" tIns="54750" rIns="109498" bIns="54750" numCol="1" rtlCol="0" anchor="b" anchorCtr="0" compatLnSpc="1">
            <a:prstTxWarp prst="textNoShape">
              <a:avLst/>
            </a:prstTxWarp>
          </a:bodyPr>
          <a:lstStyle/>
          <a:p>
            <a:pPr defTabSz="1094688" fontAlgn="base">
              <a:spcBef>
                <a:spcPct val="0"/>
              </a:spcBef>
              <a:spcAft>
                <a:spcPct val="0"/>
              </a:spcAft>
            </a:pPr>
            <a:r>
              <a:rPr lang="en-US" sz="2794" dirty="0"/>
              <a:t>Sign up for Office 365</a:t>
            </a:r>
            <a:endParaRPr lang="en-US" sz="2794" dirty="0">
              <a:gradFill>
                <a:gsLst>
                  <a:gs pos="0">
                    <a:srgbClr val="FFFFFF"/>
                  </a:gs>
                  <a:gs pos="100000">
                    <a:srgbClr val="FFFFFF"/>
                  </a:gs>
                </a:gsLst>
                <a:lin ang="5400000" scaled="0"/>
              </a:gradFill>
            </a:endParaRPr>
          </a:p>
        </p:txBody>
      </p:sp>
      <p:sp>
        <p:nvSpPr>
          <p:cNvPr id="9" name="Rectangle 8"/>
          <p:cNvSpPr/>
          <p:nvPr/>
        </p:nvSpPr>
        <p:spPr bwMode="auto">
          <a:xfrm>
            <a:off x="5540580" y="2044737"/>
            <a:ext cx="2221387" cy="2221387"/>
          </a:xfrm>
          <a:prstGeom prst="rect">
            <a:avLst/>
          </a:prstGeom>
          <a:solidFill>
            <a:srgbClr val="00A60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00108" tIns="67161" rIns="100108" bIns="67161" numCol="1" rtlCol="0" anchor="b" anchorCtr="0" compatLnSpc="1">
            <a:prstTxWarp prst="textNoShape">
              <a:avLst/>
            </a:prstTxWarp>
          </a:bodyPr>
          <a:lstStyle/>
          <a:p>
            <a:r>
              <a:rPr lang="en-US" sz="2794" dirty="0"/>
              <a:t>Get Started with Project Pro for Office 365</a:t>
            </a:r>
          </a:p>
        </p:txBody>
      </p:sp>
      <p:sp>
        <p:nvSpPr>
          <p:cNvPr id="12" name="Rectangle 11"/>
          <p:cNvSpPr/>
          <p:nvPr/>
        </p:nvSpPr>
        <p:spPr bwMode="auto">
          <a:xfrm>
            <a:off x="3185910" y="2044737"/>
            <a:ext cx="2221387" cy="2221387"/>
          </a:xfrm>
          <a:prstGeom prst="rect">
            <a:avLst/>
          </a:prstGeom>
          <a:solidFill>
            <a:srgbClr val="FF8A0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00108" tIns="67161" rIns="100108" bIns="67161" numCol="1" rtlCol="0" anchor="b" anchorCtr="0" compatLnSpc="1">
            <a:prstTxWarp prst="textNoShape">
              <a:avLst/>
            </a:prstTxWarp>
          </a:bodyPr>
          <a:lstStyle/>
          <a:p>
            <a:pPr defTabSz="1094688" fontAlgn="base">
              <a:spcBef>
                <a:spcPct val="0"/>
              </a:spcBef>
              <a:spcAft>
                <a:spcPct val="0"/>
              </a:spcAft>
            </a:pPr>
            <a:r>
              <a:rPr lang="en-US" sz="2794" dirty="0"/>
              <a:t>Get Started with Project Web App</a:t>
            </a:r>
            <a:endParaRPr lang="en-US" sz="2794" dirty="0">
              <a:gradFill>
                <a:gsLst>
                  <a:gs pos="0">
                    <a:srgbClr val="FFFFFF"/>
                  </a:gs>
                  <a:gs pos="100000">
                    <a:srgbClr val="FFFFFF"/>
                  </a:gs>
                </a:gsLst>
                <a:lin ang="5400000" scaled="0"/>
              </a:gradFill>
            </a:endParaRPr>
          </a:p>
        </p:txBody>
      </p:sp>
      <p:sp>
        <p:nvSpPr>
          <p:cNvPr id="15" name="Rectangle 14"/>
          <p:cNvSpPr/>
          <p:nvPr/>
        </p:nvSpPr>
        <p:spPr bwMode="auto">
          <a:xfrm>
            <a:off x="7895250" y="2044737"/>
            <a:ext cx="2221387" cy="2221387"/>
          </a:xfrm>
          <a:prstGeom prst="rect">
            <a:avLst/>
          </a:prstGeom>
          <a:solidFill>
            <a:srgbClr val="910091"/>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00108" tIns="67161" rIns="100108" bIns="67161" numCol="1" rtlCol="0" anchor="b" anchorCtr="0" compatLnSpc="1">
            <a:prstTxWarp prst="textNoShape">
              <a:avLst/>
            </a:prstTxWarp>
          </a:bodyPr>
          <a:lstStyle/>
          <a:p>
            <a:pPr defTabSz="1094688" fontAlgn="base">
              <a:spcBef>
                <a:spcPct val="0"/>
              </a:spcBef>
              <a:spcAft>
                <a:spcPct val="0"/>
              </a:spcAft>
            </a:pPr>
            <a:r>
              <a:rPr lang="en-US" sz="2794" dirty="0"/>
              <a:t>Explore more features of Project Online</a:t>
            </a:r>
            <a:endParaRPr lang="en-US" sz="2794" dirty="0">
              <a:gradFill>
                <a:gsLst>
                  <a:gs pos="0">
                    <a:srgbClr val="FFFFFF"/>
                  </a:gs>
                  <a:gs pos="100000">
                    <a:srgbClr val="FFFFFF"/>
                  </a:gs>
                </a:gsLst>
                <a:lin ang="5400000" scaled="0"/>
              </a:gradFill>
            </a:endParaRPr>
          </a:p>
        </p:txBody>
      </p:sp>
      <p:sp>
        <p:nvSpPr>
          <p:cNvPr id="17" name="TextBox 16"/>
          <p:cNvSpPr txBox="1"/>
          <p:nvPr/>
        </p:nvSpPr>
        <p:spPr>
          <a:xfrm>
            <a:off x="815408" y="4851520"/>
            <a:ext cx="9422156" cy="1474057"/>
          </a:xfrm>
          <a:prstGeom prst="rect">
            <a:avLst/>
          </a:prstGeom>
          <a:noFill/>
        </p:spPr>
        <p:txBody>
          <a:bodyPr wrap="square" lIns="0" tIns="0" rIns="0" bIns="0" rtlCol="0">
            <a:spAutoFit/>
          </a:bodyPr>
          <a:lstStyle/>
          <a:p>
            <a:r>
              <a:rPr lang="en-US" sz="2395" spc="-70" dirty="0">
                <a:solidFill>
                  <a:schemeClr val="tx2"/>
                </a:solidFill>
              </a:rPr>
              <a:t>Resources</a:t>
            </a:r>
          </a:p>
          <a:p>
            <a:r>
              <a:rPr lang="en-US" sz="2395" spc="-70" dirty="0">
                <a:gradFill>
                  <a:gsLst>
                    <a:gs pos="2917">
                      <a:schemeClr val="tx1"/>
                    </a:gs>
                    <a:gs pos="30000">
                      <a:schemeClr val="tx1"/>
                    </a:gs>
                  </a:gsLst>
                  <a:lin ang="5400000" scaled="0"/>
                </a:gradFill>
                <a:hlinkClick r:id="rId2"/>
              </a:rPr>
              <a:t>Get started with Project Online</a:t>
            </a:r>
            <a:endParaRPr lang="en-US" sz="2395" spc="-70" dirty="0">
              <a:gradFill>
                <a:gsLst>
                  <a:gs pos="2917">
                    <a:schemeClr val="tx1"/>
                  </a:gs>
                  <a:gs pos="30000">
                    <a:schemeClr val="tx1"/>
                  </a:gs>
                </a:gsLst>
                <a:lin ang="5400000" scaled="0"/>
              </a:gradFill>
            </a:endParaRPr>
          </a:p>
          <a:p>
            <a:r>
              <a:rPr lang="en-US" sz="2395" dirty="0">
                <a:hlinkClick r:id="rId3"/>
              </a:rPr>
              <a:t>Get Started with Project Online (Overview) </a:t>
            </a:r>
            <a:endParaRPr lang="en-US" sz="2395" dirty="0"/>
          </a:p>
          <a:p>
            <a:r>
              <a:rPr lang="en-US" sz="2395" dirty="0">
                <a:hlinkClick r:id="rId4"/>
              </a:rPr>
              <a:t>Get Started with Project Online (Demo) </a:t>
            </a:r>
            <a:endParaRPr lang="en-US" sz="2395" dirty="0"/>
          </a:p>
        </p:txBody>
      </p:sp>
    </p:spTree>
    <p:extLst>
      <p:ext uri="{BB962C8B-B14F-4D97-AF65-F5344CB8AC3E}">
        <p14:creationId xmlns:p14="http://schemas.microsoft.com/office/powerpoint/2010/main" val="2360058768"/>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p:txBody>
          <a:bodyPr/>
          <a:lstStyle/>
          <a:p>
            <a:r>
              <a:rPr lang="en-US" dirty="0"/>
              <a:t>Sign up for a new Project Online Preview tenant </a:t>
            </a:r>
            <a:r>
              <a:rPr lang="en-US" dirty="0">
                <a:hlinkClick r:id="rId2"/>
              </a:rPr>
              <a:t>here</a:t>
            </a:r>
            <a:endParaRPr lang="en-US" dirty="0"/>
          </a:p>
          <a:p>
            <a:r>
              <a:rPr lang="en-US" dirty="0">
                <a:hlinkClick r:id="rId3"/>
              </a:rPr>
              <a:t>Add users to Project Web App for Project Online </a:t>
            </a:r>
            <a:endParaRPr lang="en-US" dirty="0"/>
          </a:p>
          <a:p>
            <a:pPr lvl="1"/>
            <a:r>
              <a:rPr lang="en-US" dirty="0"/>
              <a:t>Create a user</a:t>
            </a:r>
          </a:p>
          <a:p>
            <a:pPr lvl="1"/>
            <a:r>
              <a:rPr lang="en-US" dirty="0"/>
              <a:t>Share PWA</a:t>
            </a:r>
          </a:p>
          <a:p>
            <a:r>
              <a:rPr lang="en-US" dirty="0"/>
              <a:t>SharePoint &amp; Project Administration Center</a:t>
            </a:r>
          </a:p>
          <a:p>
            <a:pPr lvl="1"/>
            <a:r>
              <a:rPr lang="en-US" dirty="0"/>
              <a:t>Site Collections</a:t>
            </a:r>
          </a:p>
          <a:p>
            <a:pPr lvl="1"/>
            <a:r>
              <a:rPr lang="en-US" dirty="0"/>
              <a:t>Site Collection with Project Web App</a:t>
            </a:r>
          </a:p>
          <a:p>
            <a:pPr lvl="1"/>
            <a:endParaRPr lang="en-US" dirty="0"/>
          </a:p>
        </p:txBody>
      </p:sp>
      <p:sp>
        <p:nvSpPr>
          <p:cNvPr id="2" name="Title 1"/>
          <p:cNvSpPr>
            <a:spLocks noGrp="1"/>
          </p:cNvSpPr>
          <p:nvPr>
            <p:ph type="title"/>
          </p:nvPr>
        </p:nvSpPr>
        <p:spPr/>
        <p:txBody>
          <a:bodyPr/>
          <a:lstStyle/>
          <a:p>
            <a:r>
              <a:rPr lang="en-US" dirty="0"/>
              <a:t>Step 1: sign up for Office 365 </a:t>
            </a:r>
          </a:p>
        </p:txBody>
      </p:sp>
      <p:pic>
        <p:nvPicPr>
          <p:cNvPr id="4" name="Picture 3"/>
          <p:cNvPicPr>
            <a:picLocks noChangeAspect="1"/>
          </p:cNvPicPr>
          <p:nvPr/>
        </p:nvPicPr>
        <p:blipFill>
          <a:blip r:embed="rId4"/>
          <a:stretch>
            <a:fillRect/>
          </a:stretch>
        </p:blipFill>
        <p:spPr>
          <a:xfrm>
            <a:off x="1938943" y="5433615"/>
            <a:ext cx="6642403" cy="1149829"/>
          </a:xfrm>
          <a:prstGeom prst="rect">
            <a:avLst/>
          </a:prstGeom>
          <a:noFill/>
          <a:ln w="9525">
            <a:solidFill>
              <a:schemeClr val="bg2"/>
            </a:solidFill>
            <a:miter lim="800000"/>
            <a:headEnd/>
            <a:tailEnd/>
          </a:ln>
          <a:effectLst/>
        </p:spPr>
      </p:pic>
    </p:spTree>
    <p:extLst>
      <p:ext uri="{BB962C8B-B14F-4D97-AF65-F5344CB8AC3E}">
        <p14:creationId xmlns:p14="http://schemas.microsoft.com/office/powerpoint/2010/main" val="2492190645"/>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type="body" sz="quarter" idx="10"/>
          </p:nvPr>
        </p:nvSpPr>
        <p:spPr/>
        <p:txBody>
          <a:bodyPr/>
          <a:lstStyle/>
          <a:p>
            <a:r>
              <a:rPr lang="en-US" dirty="0"/>
              <a:t>Create or import projects.</a:t>
            </a:r>
          </a:p>
          <a:p>
            <a:r>
              <a:rPr lang="en-US" dirty="0"/>
              <a:t>Use reports. Gain insight.</a:t>
            </a:r>
          </a:p>
          <a:p>
            <a:r>
              <a:rPr lang="en-US" dirty="0"/>
              <a:t>Share your site.</a:t>
            </a:r>
          </a:p>
        </p:txBody>
      </p:sp>
      <p:sp>
        <p:nvSpPr>
          <p:cNvPr id="5" name="Title 4"/>
          <p:cNvSpPr>
            <a:spLocks noGrp="1"/>
          </p:cNvSpPr>
          <p:nvPr>
            <p:ph type="title"/>
          </p:nvPr>
        </p:nvSpPr>
        <p:spPr/>
        <p:txBody>
          <a:bodyPr/>
          <a:lstStyle/>
          <a:p>
            <a:r>
              <a:rPr lang="en-US" sz="4800" dirty="0"/>
              <a:t>Step 2: get started with Project Web App </a:t>
            </a:r>
          </a:p>
        </p:txBody>
      </p:sp>
      <p:pic>
        <p:nvPicPr>
          <p:cNvPr id="8" name="Picture 7"/>
          <p:cNvPicPr>
            <a:picLocks noChangeAspect="1"/>
          </p:cNvPicPr>
          <p:nvPr/>
        </p:nvPicPr>
        <p:blipFill>
          <a:blip r:embed="rId2"/>
          <a:stretch>
            <a:fillRect/>
          </a:stretch>
        </p:blipFill>
        <p:spPr>
          <a:xfrm>
            <a:off x="1460849" y="4165092"/>
            <a:ext cx="9015462" cy="187201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837534105"/>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type="body" sz="quarter" idx="10"/>
          </p:nvPr>
        </p:nvSpPr>
        <p:spPr/>
        <p:txBody>
          <a:bodyPr/>
          <a:lstStyle/>
          <a:p>
            <a:r>
              <a:rPr lang="en-US" sz="3200" dirty="0"/>
              <a:t>Click-to-run: streaming technology, quickly installs Project Pro for Office 365 over the Internet, internal networks, local file systems or from offline media</a:t>
            </a:r>
          </a:p>
          <a:p>
            <a:r>
              <a:rPr lang="en-US" sz="3200" dirty="0"/>
              <a:t>No install necessary, instantly streamed using App-V</a:t>
            </a:r>
          </a:p>
          <a:p>
            <a:r>
              <a:rPr lang="en-US" sz="3200" dirty="0"/>
              <a:t>Always run the latest version of Microsoft Project</a:t>
            </a:r>
          </a:p>
          <a:p>
            <a:r>
              <a:rPr lang="en-US" sz="3200" dirty="0"/>
              <a:t>Login to have files and settings follow you</a:t>
            </a:r>
          </a:p>
          <a:p>
            <a:r>
              <a:rPr lang="en-US" sz="3200" dirty="0"/>
              <a:t>Runs side-by-side with existing Project applications</a:t>
            </a:r>
          </a:p>
        </p:txBody>
      </p:sp>
      <p:sp>
        <p:nvSpPr>
          <p:cNvPr id="5" name="Title 4"/>
          <p:cNvSpPr>
            <a:spLocks noGrp="1"/>
          </p:cNvSpPr>
          <p:nvPr>
            <p:ph type="title"/>
          </p:nvPr>
        </p:nvSpPr>
        <p:spPr/>
        <p:txBody>
          <a:bodyPr/>
          <a:lstStyle/>
          <a:p>
            <a:r>
              <a:rPr lang="en-US" sz="4400" dirty="0"/>
              <a:t>Step 3: get started with Project Pro for Office 365</a:t>
            </a:r>
          </a:p>
        </p:txBody>
      </p:sp>
    </p:spTree>
    <p:extLst>
      <p:ext uri="{BB962C8B-B14F-4D97-AF65-F5344CB8AC3E}">
        <p14:creationId xmlns:p14="http://schemas.microsoft.com/office/powerpoint/2010/main" val="1897637636"/>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a:t>Project Click to Run</a:t>
            </a:r>
          </a:p>
        </p:txBody>
      </p:sp>
      <p:pic>
        <p:nvPicPr>
          <p:cNvPr id="14" name="Picture 13"/>
          <p:cNvPicPr>
            <a:picLocks noChangeAspect="1"/>
          </p:cNvPicPr>
          <p:nvPr/>
        </p:nvPicPr>
        <p:blipFill>
          <a:blip r:embed="rId3"/>
          <a:stretch>
            <a:fillRect/>
          </a:stretch>
        </p:blipFill>
        <p:spPr>
          <a:xfrm>
            <a:off x="643806" y="1094931"/>
            <a:ext cx="5783679" cy="4870957"/>
          </a:xfrm>
          <a:prstGeom prst="rect">
            <a:avLst/>
          </a:prstGeom>
          <a:ln>
            <a:noFill/>
          </a:ln>
          <a:effectLst>
            <a:outerShdw blurRad="190500" algn="tl" rotWithShape="0">
              <a:srgbClr val="000000">
                <a:alpha val="70000"/>
              </a:srgbClr>
            </a:outerShdw>
          </a:effectLst>
        </p:spPr>
      </p:pic>
      <p:pic>
        <p:nvPicPr>
          <p:cNvPr id="12" name="Picture 11"/>
          <p:cNvPicPr>
            <a:picLocks noChangeAspect="1"/>
          </p:cNvPicPr>
          <p:nvPr/>
        </p:nvPicPr>
        <p:blipFill>
          <a:blip r:embed="rId4"/>
          <a:stretch>
            <a:fillRect/>
          </a:stretch>
        </p:blipFill>
        <p:spPr>
          <a:xfrm>
            <a:off x="5700293" y="4692170"/>
            <a:ext cx="3119577" cy="1951696"/>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808254802"/>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type="body" sz="quarter" idx="10"/>
          </p:nvPr>
        </p:nvSpPr>
        <p:spPr/>
        <p:txBody>
          <a:bodyPr/>
          <a:lstStyle/>
          <a:p>
            <a:r>
              <a:rPr lang="en-US" dirty="0"/>
              <a:t>Edit Links</a:t>
            </a:r>
          </a:p>
          <a:p>
            <a:r>
              <a:rPr lang="en-US" dirty="0"/>
              <a:t>Project Web App Settings</a:t>
            </a:r>
          </a:p>
          <a:p>
            <a:r>
              <a:rPr lang="en-US" dirty="0"/>
              <a:t>Demand Management</a:t>
            </a:r>
          </a:p>
          <a:p>
            <a:r>
              <a:rPr lang="en-US" dirty="0"/>
              <a:t>Portfolio Management</a:t>
            </a:r>
          </a:p>
          <a:p>
            <a:r>
              <a:rPr lang="en-US" dirty="0"/>
              <a:t>SharePoint Store</a:t>
            </a:r>
          </a:p>
          <a:p>
            <a:r>
              <a:rPr lang="en-US" dirty="0"/>
              <a:t>Etc.</a:t>
            </a:r>
          </a:p>
        </p:txBody>
      </p:sp>
      <p:sp>
        <p:nvSpPr>
          <p:cNvPr id="5" name="Title 4"/>
          <p:cNvSpPr>
            <a:spLocks noGrp="1"/>
          </p:cNvSpPr>
          <p:nvPr>
            <p:ph type="title"/>
          </p:nvPr>
        </p:nvSpPr>
        <p:spPr/>
        <p:txBody>
          <a:bodyPr/>
          <a:lstStyle/>
          <a:p>
            <a:r>
              <a:rPr lang="en-US" sz="4400" dirty="0"/>
              <a:t>Step 4: Explore more features of Project Online</a:t>
            </a:r>
          </a:p>
        </p:txBody>
      </p:sp>
      <p:pic>
        <p:nvPicPr>
          <p:cNvPr id="2" name="Picture 1"/>
          <p:cNvPicPr>
            <a:picLocks noChangeAspect="1"/>
          </p:cNvPicPr>
          <p:nvPr/>
        </p:nvPicPr>
        <p:blipFill>
          <a:blip r:embed="rId2"/>
          <a:stretch>
            <a:fillRect/>
          </a:stretch>
        </p:blipFill>
        <p:spPr>
          <a:xfrm>
            <a:off x="7877509" y="1528217"/>
            <a:ext cx="2736784" cy="3373466"/>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491819697"/>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en-US" dirty="0"/>
              <a:t>Microsoft Project Online</a:t>
            </a:r>
          </a:p>
        </p:txBody>
      </p:sp>
      <p:sp>
        <p:nvSpPr>
          <p:cNvPr id="3" name="Text Placeholder 2"/>
          <p:cNvSpPr>
            <a:spLocks noGrp="1"/>
          </p:cNvSpPr>
          <p:nvPr>
            <p:ph type="body" sz="quarter" idx="10"/>
          </p:nvPr>
        </p:nvSpPr>
        <p:spPr/>
        <p:txBody>
          <a:bodyPr/>
          <a:lstStyle/>
          <a:p>
            <a:r>
              <a:rPr lang="en-US" dirty="0">
                <a:solidFill>
                  <a:schemeClr val="tx2"/>
                </a:solidFill>
              </a:rPr>
              <a:t>Demo</a:t>
            </a:r>
          </a:p>
        </p:txBody>
      </p:sp>
      <p:sp>
        <p:nvSpPr>
          <p:cNvPr id="4" name="Text Placeholder 3"/>
          <p:cNvSpPr>
            <a:spLocks noGrp="1"/>
          </p:cNvSpPr>
          <p:nvPr>
            <p:ph type="body" sz="quarter" idx="11"/>
          </p:nvPr>
        </p:nvSpPr>
        <p:spPr/>
        <p:txBody>
          <a:bodyPr/>
          <a:lstStyle/>
          <a:p>
            <a:r>
              <a:rPr lang="en-US" sz="5400" dirty="0"/>
              <a:t>Getting started with Project Online</a:t>
            </a:r>
          </a:p>
        </p:txBody>
      </p:sp>
    </p:spTree>
    <p:extLst>
      <p:ext uri="{BB962C8B-B14F-4D97-AF65-F5344CB8AC3E}">
        <p14:creationId xmlns:p14="http://schemas.microsoft.com/office/powerpoint/2010/main" val="331726665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Project Online Overview</a:t>
            </a:r>
          </a:p>
        </p:txBody>
      </p:sp>
      <p:sp>
        <p:nvSpPr>
          <p:cNvPr id="5" name="Subtitle 4"/>
          <p:cNvSpPr>
            <a:spLocks noGrp="1"/>
          </p:cNvSpPr>
          <p:nvPr>
            <p:ph type="body" sz="quarter" idx="12"/>
          </p:nvPr>
        </p:nvSpPr>
        <p:spPr/>
        <p:txBody>
          <a:bodyPr/>
          <a:lstStyle/>
          <a:p>
            <a:r>
              <a:rPr lang="en-US" dirty="0"/>
              <a:t>SaaS &amp; IaaS</a:t>
            </a:r>
          </a:p>
        </p:txBody>
      </p:sp>
    </p:spTree>
    <p:extLst>
      <p:ext uri="{BB962C8B-B14F-4D97-AF65-F5344CB8AC3E}">
        <p14:creationId xmlns:p14="http://schemas.microsoft.com/office/powerpoint/2010/main" val="365907120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dirty="0"/>
              <a:t>Office 365 Today</a:t>
            </a:r>
          </a:p>
          <a:p>
            <a:r>
              <a:rPr lang="en-US" dirty="0"/>
              <a:t>Project Online Overview</a:t>
            </a:r>
          </a:p>
          <a:p>
            <a:r>
              <a:rPr lang="en-US" dirty="0"/>
              <a:t>Get Started With Project Online</a:t>
            </a:r>
          </a:p>
          <a:p>
            <a:r>
              <a:rPr lang="en-US" dirty="0"/>
              <a:t>SaaS &amp; IaaS</a:t>
            </a:r>
          </a:p>
          <a:p>
            <a:r>
              <a:rPr lang="en-US" dirty="0"/>
              <a:t>Project Online Preview FAQs</a:t>
            </a:r>
          </a:p>
        </p:txBody>
      </p:sp>
      <p:sp>
        <p:nvSpPr>
          <p:cNvPr id="2" name="Title 1"/>
          <p:cNvSpPr>
            <a:spLocks noGrp="1"/>
          </p:cNvSpPr>
          <p:nvPr>
            <p:ph type="title"/>
          </p:nvPr>
        </p:nvSpPr>
        <p:spPr/>
        <p:txBody>
          <a:bodyPr/>
          <a:lstStyle/>
          <a:p>
            <a:r>
              <a:rPr lang="en-US" dirty="0"/>
              <a:t>Agenda</a:t>
            </a:r>
          </a:p>
        </p:txBody>
      </p:sp>
    </p:spTree>
    <p:extLst>
      <p:ext uri="{BB962C8B-B14F-4D97-AF65-F5344CB8AC3E}">
        <p14:creationId xmlns:p14="http://schemas.microsoft.com/office/powerpoint/2010/main" val="3206827380"/>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Project Server Cloud Continuum</a:t>
            </a:r>
          </a:p>
        </p:txBody>
      </p:sp>
      <p:sp>
        <p:nvSpPr>
          <p:cNvPr id="5" name="Rectangle 4"/>
          <p:cNvSpPr/>
          <p:nvPr/>
        </p:nvSpPr>
        <p:spPr bwMode="auto">
          <a:xfrm rot="5400000" flipV="1">
            <a:off x="3274140" y="-1315996"/>
            <a:ext cx="4647488" cy="9990093"/>
          </a:xfrm>
          <a:prstGeom prst="rect">
            <a:avLst/>
          </a:prstGeom>
          <a:solidFill>
            <a:schemeClr val="bg1"/>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76006" tIns="38004" rIns="76006" bIns="38004" numCol="1" rtlCol="0" anchor="ctr" anchorCtr="0" compatLnSpc="1">
            <a:prstTxWarp prst="textNoShape">
              <a:avLst/>
            </a:prstTxWarp>
          </a:bodyPr>
          <a:lstStyle/>
          <a:p>
            <a:pPr algn="ctr" defTabSz="759861"/>
            <a:endParaRPr lang="en-US" sz="1497" dirty="0">
              <a:solidFill>
                <a:schemeClr val="bg1"/>
              </a:solidFill>
            </a:endParaRPr>
          </a:p>
        </p:txBody>
      </p:sp>
      <p:pic>
        <p:nvPicPr>
          <p:cNvPr id="6" name="Picture 2" descr="\\eventsql\dvd\Online_ART\DVD_Art_Sept-2-2010\Artwork_Imagery\Shapes\Arrows\White Collection 25 percent opaque - soft shadow\curved arrow 5.png"/>
          <p:cNvPicPr>
            <a:picLocks noChangeAspect="1" noChangeArrowheads="1"/>
          </p:cNvPicPr>
          <p:nvPr/>
        </p:nvPicPr>
        <p:blipFill>
          <a:blip r:embed="rId2">
            <a:duotone>
              <a:schemeClr val="accent1">
                <a:shade val="45000"/>
                <a:satMod val="135000"/>
              </a:schemeClr>
              <a:prstClr val="white"/>
            </a:duotone>
            <a:extLst>
              <a:ext uri="{BEBA8EAE-BF5A-486C-A8C5-ECC9F3942E4B}">
                <a14:imgProps xmlns:a14="http://schemas.microsoft.com/office/drawing/2010/main">
                  <a14:imgLayer r:embed="rId3">
                    <a14:imgEffect>
                      <a14:artisticGlowEdges/>
                    </a14:imgEffect>
                  </a14:imgLayer>
                </a14:imgProps>
              </a:ext>
              <a:ext uri="{28A0092B-C50C-407E-A947-70E740481C1C}">
                <a14:useLocalDpi xmlns:a14="http://schemas.microsoft.com/office/drawing/2010/main"/>
              </a:ext>
            </a:extLst>
          </a:blip>
          <a:srcRect/>
          <a:stretch>
            <a:fillRect/>
          </a:stretch>
        </p:blipFill>
        <p:spPr bwMode="auto">
          <a:xfrm rot="604224">
            <a:off x="1790039" y="615825"/>
            <a:ext cx="8099872" cy="5439933"/>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5193218" y="6090095"/>
            <a:ext cx="1345689" cy="429990"/>
          </a:xfrm>
          <a:prstGeom prst="rect">
            <a:avLst/>
          </a:prstGeom>
          <a:noFill/>
        </p:spPr>
        <p:txBody>
          <a:bodyPr wrap="none" lIns="0" tIns="0" rIns="0" bIns="0" rtlCol="0">
            <a:spAutoFit/>
          </a:bodyPr>
          <a:lstStyle/>
          <a:p>
            <a:r>
              <a:rPr lang="en-US" sz="2794" spc="266" dirty="0">
                <a:solidFill>
                  <a:schemeClr val="accent1"/>
                </a:solidFill>
                <a:latin typeface="+mj-lt"/>
              </a:rPr>
              <a:t>Control</a:t>
            </a:r>
          </a:p>
        </p:txBody>
      </p:sp>
      <p:cxnSp>
        <p:nvCxnSpPr>
          <p:cNvPr id="8" name="Straight Arrow Connector 7"/>
          <p:cNvCxnSpPr/>
          <p:nvPr/>
        </p:nvCxnSpPr>
        <p:spPr>
          <a:xfrm flipV="1">
            <a:off x="10592931" y="1355306"/>
            <a:ext cx="1" cy="4827472"/>
          </a:xfrm>
          <a:prstGeom prst="straightConnector1">
            <a:avLst/>
          </a:prstGeom>
          <a:ln>
            <a:solidFill>
              <a:schemeClr val="tx2">
                <a:lumMod val="75000"/>
              </a:schemeClr>
            </a:solidFill>
            <a:headEnd type="none"/>
            <a:tailEnd type="triangle" w="lg" len="lg"/>
          </a:ln>
        </p:spPr>
        <p:style>
          <a:lnRef idx="1">
            <a:schemeClr val="accent6"/>
          </a:lnRef>
          <a:fillRef idx="0">
            <a:schemeClr val="accent6"/>
          </a:fillRef>
          <a:effectRef idx="0">
            <a:schemeClr val="accent6"/>
          </a:effectRef>
          <a:fontRef idx="minor">
            <a:schemeClr val="tx1"/>
          </a:fontRef>
        </p:style>
      </p:cxnSp>
      <p:sp>
        <p:nvSpPr>
          <p:cNvPr id="9" name="TextBox 8"/>
          <p:cNvSpPr txBox="1"/>
          <p:nvPr/>
        </p:nvSpPr>
        <p:spPr>
          <a:xfrm rot="5400000">
            <a:off x="9740546" y="3286767"/>
            <a:ext cx="3094117" cy="506742"/>
          </a:xfrm>
          <a:prstGeom prst="rect">
            <a:avLst/>
          </a:prstGeom>
          <a:noFill/>
        </p:spPr>
        <p:txBody>
          <a:bodyPr wrap="none" lIns="0" tIns="0" rIns="0" bIns="0" rtlCol="0">
            <a:spAutoFit/>
          </a:bodyPr>
          <a:lstStyle/>
          <a:p>
            <a:r>
              <a:rPr lang="en-US" sz="3293" spc="266" dirty="0">
                <a:solidFill>
                  <a:schemeClr val="accent1"/>
                </a:solidFill>
                <a:latin typeface="+mj-lt"/>
              </a:rPr>
              <a:t>Cost-efficiency</a:t>
            </a:r>
          </a:p>
        </p:txBody>
      </p:sp>
      <p:cxnSp>
        <p:nvCxnSpPr>
          <p:cNvPr id="10" name="Straight Connector 9"/>
          <p:cNvCxnSpPr/>
          <p:nvPr/>
        </p:nvCxnSpPr>
        <p:spPr>
          <a:xfrm>
            <a:off x="10592931" y="5926707"/>
            <a:ext cx="0" cy="480502"/>
          </a:xfrm>
          <a:prstGeom prst="line">
            <a:avLst/>
          </a:prstGeom>
          <a:ln>
            <a:solidFill>
              <a:schemeClr val="tx2">
                <a:lumMod val="75000"/>
              </a:schemeClr>
            </a:solidFill>
          </a:ln>
        </p:spPr>
        <p:style>
          <a:lnRef idx="1">
            <a:schemeClr val="accent6"/>
          </a:lnRef>
          <a:fillRef idx="0">
            <a:schemeClr val="accent6"/>
          </a:fillRef>
          <a:effectRef idx="0">
            <a:schemeClr val="accent6"/>
          </a:effectRef>
          <a:fontRef idx="minor">
            <a:schemeClr val="tx1"/>
          </a:fontRef>
        </p:style>
      </p:cxnSp>
      <p:cxnSp>
        <p:nvCxnSpPr>
          <p:cNvPr id="11" name="Straight Connector 10"/>
          <p:cNvCxnSpPr/>
          <p:nvPr/>
        </p:nvCxnSpPr>
        <p:spPr>
          <a:xfrm>
            <a:off x="2280546" y="5942700"/>
            <a:ext cx="0" cy="224259"/>
          </a:xfrm>
          <a:prstGeom prst="line">
            <a:avLst/>
          </a:prstGeom>
          <a:ln>
            <a:solidFill>
              <a:schemeClr val="tx2">
                <a:lumMod val="75000"/>
              </a:schemeClr>
            </a:solidFill>
          </a:ln>
        </p:spPr>
        <p:style>
          <a:lnRef idx="1">
            <a:schemeClr val="accent6"/>
          </a:lnRef>
          <a:fillRef idx="0">
            <a:schemeClr val="accent6"/>
          </a:fillRef>
          <a:effectRef idx="0">
            <a:schemeClr val="accent6"/>
          </a:effectRef>
          <a:fontRef idx="minor">
            <a:schemeClr val="tx1"/>
          </a:fontRef>
        </p:style>
      </p:cxnSp>
      <p:cxnSp>
        <p:nvCxnSpPr>
          <p:cNvPr id="12" name="Straight Connector 11"/>
          <p:cNvCxnSpPr/>
          <p:nvPr/>
        </p:nvCxnSpPr>
        <p:spPr>
          <a:xfrm rot="5400000">
            <a:off x="4476472" y="6056210"/>
            <a:ext cx="227022" cy="0"/>
          </a:xfrm>
          <a:prstGeom prst="line">
            <a:avLst/>
          </a:prstGeom>
          <a:ln>
            <a:solidFill>
              <a:schemeClr val="tx2">
                <a:lumMod val="75000"/>
              </a:schemeClr>
            </a:solidFill>
          </a:ln>
        </p:spPr>
        <p:style>
          <a:lnRef idx="1">
            <a:schemeClr val="accent6"/>
          </a:lnRef>
          <a:fillRef idx="0">
            <a:schemeClr val="accent6"/>
          </a:fillRef>
          <a:effectRef idx="0">
            <a:schemeClr val="accent6"/>
          </a:effectRef>
          <a:fontRef idx="minor">
            <a:schemeClr val="tx1"/>
          </a:fontRef>
        </p:style>
      </p:cxnSp>
      <p:cxnSp>
        <p:nvCxnSpPr>
          <p:cNvPr id="13" name="Straight Connector 12"/>
          <p:cNvCxnSpPr/>
          <p:nvPr/>
        </p:nvCxnSpPr>
        <p:spPr>
          <a:xfrm rot="5400000">
            <a:off x="5677062" y="6056210"/>
            <a:ext cx="227022" cy="0"/>
          </a:xfrm>
          <a:prstGeom prst="line">
            <a:avLst/>
          </a:prstGeom>
          <a:ln>
            <a:solidFill>
              <a:schemeClr val="tx2">
                <a:lumMod val="75000"/>
              </a:schemeClr>
            </a:solidFill>
          </a:ln>
        </p:spPr>
        <p:style>
          <a:lnRef idx="1">
            <a:schemeClr val="accent6"/>
          </a:lnRef>
          <a:fillRef idx="0">
            <a:schemeClr val="accent6"/>
          </a:fillRef>
          <a:effectRef idx="0">
            <a:schemeClr val="accent6"/>
          </a:effectRef>
          <a:fontRef idx="minor">
            <a:schemeClr val="tx1"/>
          </a:fontRef>
        </p:style>
      </p:cxnSp>
      <p:cxnSp>
        <p:nvCxnSpPr>
          <p:cNvPr id="14" name="Straight Connector 13"/>
          <p:cNvCxnSpPr/>
          <p:nvPr/>
        </p:nvCxnSpPr>
        <p:spPr>
          <a:xfrm rot="5400000">
            <a:off x="8078240" y="6056210"/>
            <a:ext cx="227022" cy="0"/>
          </a:xfrm>
          <a:prstGeom prst="line">
            <a:avLst/>
          </a:prstGeom>
          <a:ln>
            <a:solidFill>
              <a:schemeClr val="tx2">
                <a:lumMod val="75000"/>
              </a:schemeClr>
            </a:solidFill>
          </a:ln>
        </p:spPr>
        <p:style>
          <a:lnRef idx="1">
            <a:schemeClr val="accent6"/>
          </a:lnRef>
          <a:fillRef idx="0">
            <a:schemeClr val="accent6"/>
          </a:fillRef>
          <a:effectRef idx="0">
            <a:schemeClr val="accent6"/>
          </a:effectRef>
          <a:fontRef idx="minor">
            <a:schemeClr val="tx1"/>
          </a:fontRef>
        </p:style>
      </p:cxnSp>
      <p:cxnSp>
        <p:nvCxnSpPr>
          <p:cNvPr id="15" name="Straight Connector 14"/>
          <p:cNvCxnSpPr/>
          <p:nvPr/>
        </p:nvCxnSpPr>
        <p:spPr>
          <a:xfrm rot="5400000">
            <a:off x="9278829" y="6056210"/>
            <a:ext cx="227022" cy="0"/>
          </a:xfrm>
          <a:prstGeom prst="line">
            <a:avLst/>
          </a:prstGeom>
          <a:ln>
            <a:solidFill>
              <a:schemeClr val="tx2">
                <a:lumMod val="75000"/>
              </a:schemeClr>
            </a:solidFill>
          </a:ln>
        </p:spPr>
        <p:style>
          <a:lnRef idx="1">
            <a:schemeClr val="accent6"/>
          </a:lnRef>
          <a:fillRef idx="0">
            <a:schemeClr val="accent6"/>
          </a:fillRef>
          <a:effectRef idx="0">
            <a:schemeClr val="accent6"/>
          </a:effectRef>
          <a:fontRef idx="minor">
            <a:schemeClr val="tx1"/>
          </a:fontRef>
        </p:style>
      </p:cxnSp>
      <p:cxnSp>
        <p:nvCxnSpPr>
          <p:cNvPr id="16" name="Straight Connector 15"/>
          <p:cNvCxnSpPr/>
          <p:nvPr/>
        </p:nvCxnSpPr>
        <p:spPr>
          <a:xfrm rot="5400000">
            <a:off x="3275884" y="6056210"/>
            <a:ext cx="227022" cy="0"/>
          </a:xfrm>
          <a:prstGeom prst="line">
            <a:avLst/>
          </a:prstGeom>
          <a:ln>
            <a:solidFill>
              <a:schemeClr val="tx2">
                <a:lumMod val="75000"/>
              </a:schemeClr>
            </a:solidFill>
          </a:ln>
        </p:spPr>
        <p:style>
          <a:lnRef idx="1">
            <a:schemeClr val="accent6"/>
          </a:lnRef>
          <a:fillRef idx="0">
            <a:schemeClr val="accent6"/>
          </a:fillRef>
          <a:effectRef idx="0">
            <a:schemeClr val="accent6"/>
          </a:effectRef>
          <a:fontRef idx="minor">
            <a:schemeClr val="tx1"/>
          </a:fontRef>
        </p:style>
      </p:cxnSp>
      <p:cxnSp>
        <p:nvCxnSpPr>
          <p:cNvPr id="17" name="Straight Arrow Connector 16"/>
          <p:cNvCxnSpPr/>
          <p:nvPr/>
        </p:nvCxnSpPr>
        <p:spPr>
          <a:xfrm flipV="1">
            <a:off x="1160889" y="5997005"/>
            <a:ext cx="9769060" cy="5790"/>
          </a:xfrm>
          <a:prstGeom prst="straightConnector1">
            <a:avLst/>
          </a:prstGeom>
          <a:ln>
            <a:solidFill>
              <a:schemeClr val="tx2">
                <a:lumMod val="75000"/>
              </a:schemeClr>
            </a:solidFill>
            <a:headEnd type="triangle" w="lg" len="lg"/>
            <a:tailEnd type="none" w="lg" len="lg"/>
          </a:ln>
        </p:spPr>
        <p:style>
          <a:lnRef idx="1">
            <a:schemeClr val="accent6"/>
          </a:lnRef>
          <a:fillRef idx="0">
            <a:schemeClr val="accent6"/>
          </a:fillRef>
          <a:effectRef idx="0">
            <a:schemeClr val="accent6"/>
          </a:effectRef>
          <a:fontRef idx="minor">
            <a:schemeClr val="tx1"/>
          </a:fontRef>
        </p:style>
      </p:cxnSp>
      <p:grpSp>
        <p:nvGrpSpPr>
          <p:cNvPr id="18" name="Group 17"/>
          <p:cNvGrpSpPr/>
          <p:nvPr/>
        </p:nvGrpSpPr>
        <p:grpSpPr>
          <a:xfrm>
            <a:off x="1160889" y="2399496"/>
            <a:ext cx="9349074" cy="2404840"/>
            <a:chOff x="374210" y="2876654"/>
            <a:chExt cx="12805067" cy="2892211"/>
          </a:xfrm>
        </p:grpSpPr>
        <p:cxnSp>
          <p:nvCxnSpPr>
            <p:cNvPr id="19" name="Straight Arrow Connector 18"/>
            <p:cNvCxnSpPr/>
            <p:nvPr/>
          </p:nvCxnSpPr>
          <p:spPr>
            <a:xfrm flipV="1">
              <a:off x="374210" y="2876654"/>
              <a:ext cx="12805067" cy="11559"/>
            </a:xfrm>
            <a:prstGeom prst="straightConnector1">
              <a:avLst/>
            </a:prstGeom>
            <a:ln w="9525">
              <a:solidFill>
                <a:srgbClr val="23B5E9"/>
              </a:solidFill>
              <a:prstDash val="lgDash"/>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V="1">
              <a:off x="374210" y="5757306"/>
              <a:ext cx="12805067" cy="11559"/>
            </a:xfrm>
            <a:prstGeom prst="straightConnector1">
              <a:avLst/>
            </a:prstGeom>
            <a:ln w="9525">
              <a:solidFill>
                <a:srgbClr val="23B5E9"/>
              </a:solidFill>
              <a:prstDash val="lgDash"/>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V="1">
              <a:off x="374210" y="4309375"/>
              <a:ext cx="12805067" cy="11559"/>
            </a:xfrm>
            <a:prstGeom prst="straightConnector1">
              <a:avLst/>
            </a:prstGeom>
            <a:ln w="9525">
              <a:solidFill>
                <a:srgbClr val="23B5E9"/>
              </a:solidFill>
              <a:prstDash val="lgDash"/>
            </a:ln>
          </p:spPr>
          <p:style>
            <a:lnRef idx="1">
              <a:schemeClr val="accent1"/>
            </a:lnRef>
            <a:fillRef idx="0">
              <a:schemeClr val="accent1"/>
            </a:fillRef>
            <a:effectRef idx="0">
              <a:schemeClr val="accent1"/>
            </a:effectRef>
            <a:fontRef idx="minor">
              <a:schemeClr val="tx1"/>
            </a:fontRef>
          </p:style>
        </p:cxnSp>
      </p:grpSp>
      <p:cxnSp>
        <p:nvCxnSpPr>
          <p:cNvPr id="22" name="Straight Connector 21"/>
          <p:cNvCxnSpPr/>
          <p:nvPr/>
        </p:nvCxnSpPr>
        <p:spPr>
          <a:xfrm rot="5400000">
            <a:off x="6877651" y="6056210"/>
            <a:ext cx="227022" cy="0"/>
          </a:xfrm>
          <a:prstGeom prst="line">
            <a:avLst/>
          </a:prstGeom>
          <a:ln>
            <a:solidFill>
              <a:schemeClr val="tx2">
                <a:lumMod val="75000"/>
              </a:schemeClr>
            </a:solidFill>
          </a:ln>
        </p:spPr>
        <p:style>
          <a:lnRef idx="1">
            <a:schemeClr val="accent6"/>
          </a:lnRef>
          <a:fillRef idx="0">
            <a:schemeClr val="accent6"/>
          </a:fillRef>
          <a:effectRef idx="0">
            <a:schemeClr val="accent6"/>
          </a:effectRef>
          <a:fontRef idx="minor">
            <a:schemeClr val="tx1"/>
          </a:fontRef>
        </p:style>
      </p:cxnSp>
      <p:sp>
        <p:nvSpPr>
          <p:cNvPr id="23" name="Diamond 22"/>
          <p:cNvSpPr/>
          <p:nvPr/>
        </p:nvSpPr>
        <p:spPr bwMode="auto">
          <a:xfrm>
            <a:off x="5564372" y="4671366"/>
            <a:ext cx="238761" cy="256328"/>
          </a:xfrm>
          <a:prstGeom prst="diamond">
            <a:avLst/>
          </a:prstGeom>
          <a:solidFill>
            <a:schemeClr val="tx1"/>
          </a:solidFill>
          <a:ln>
            <a:noFill/>
            <a:headEnd type="none" w="med" len="med"/>
            <a:tailEnd type="none" w="med" len="med"/>
          </a:ln>
          <a:effectLst>
            <a:outerShdw blurRad="50800" dist="381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76006" tIns="38004" rIns="76006" bIns="38004" numCol="1" rtlCol="0" anchor="ctr" anchorCtr="0" compatLnSpc="1">
            <a:prstTxWarp prst="textNoShape">
              <a:avLst/>
            </a:prstTxWarp>
          </a:bodyPr>
          <a:lstStyle/>
          <a:p>
            <a:pPr algn="ctr" defTabSz="759861"/>
            <a:endParaRPr lang="en-US" sz="1497" dirty="0">
              <a:solidFill>
                <a:schemeClr val="bg1"/>
              </a:solidFill>
            </a:endParaRPr>
          </a:p>
        </p:txBody>
      </p:sp>
      <p:cxnSp>
        <p:nvCxnSpPr>
          <p:cNvPr id="24" name="Straight Connector 23"/>
          <p:cNvCxnSpPr/>
          <p:nvPr/>
        </p:nvCxnSpPr>
        <p:spPr>
          <a:xfrm>
            <a:off x="10572167" y="3590787"/>
            <a:ext cx="226963" cy="0"/>
          </a:xfrm>
          <a:prstGeom prst="line">
            <a:avLst/>
          </a:prstGeom>
          <a:ln>
            <a:solidFill>
              <a:schemeClr val="tx2">
                <a:lumMod val="75000"/>
              </a:schemeClr>
            </a:solidFill>
          </a:ln>
        </p:spPr>
        <p:style>
          <a:lnRef idx="1">
            <a:schemeClr val="accent6"/>
          </a:lnRef>
          <a:fillRef idx="0">
            <a:schemeClr val="accent6"/>
          </a:fillRef>
          <a:effectRef idx="0">
            <a:schemeClr val="accent6"/>
          </a:effectRef>
          <a:fontRef idx="minor">
            <a:schemeClr val="tx1"/>
          </a:fontRef>
        </p:style>
      </p:cxnSp>
      <p:cxnSp>
        <p:nvCxnSpPr>
          <p:cNvPr id="25" name="Straight Connector 24"/>
          <p:cNvCxnSpPr/>
          <p:nvPr/>
        </p:nvCxnSpPr>
        <p:spPr>
          <a:xfrm>
            <a:off x="10572167" y="2389885"/>
            <a:ext cx="226963" cy="0"/>
          </a:xfrm>
          <a:prstGeom prst="line">
            <a:avLst/>
          </a:prstGeom>
          <a:ln>
            <a:solidFill>
              <a:schemeClr val="tx2">
                <a:lumMod val="75000"/>
              </a:schemeClr>
            </a:solidFill>
          </a:ln>
        </p:spPr>
        <p:style>
          <a:lnRef idx="1">
            <a:schemeClr val="accent6"/>
          </a:lnRef>
          <a:fillRef idx="0">
            <a:schemeClr val="accent6"/>
          </a:fillRef>
          <a:effectRef idx="0">
            <a:schemeClr val="accent6"/>
          </a:effectRef>
          <a:fontRef idx="minor">
            <a:schemeClr val="tx1"/>
          </a:fontRef>
        </p:style>
      </p:cxnSp>
      <p:cxnSp>
        <p:nvCxnSpPr>
          <p:cNvPr id="26" name="Straight Connector 25"/>
          <p:cNvCxnSpPr/>
          <p:nvPr/>
        </p:nvCxnSpPr>
        <p:spPr>
          <a:xfrm>
            <a:off x="10572167" y="4791689"/>
            <a:ext cx="226963" cy="0"/>
          </a:xfrm>
          <a:prstGeom prst="line">
            <a:avLst/>
          </a:prstGeom>
          <a:ln>
            <a:solidFill>
              <a:schemeClr val="tx2">
                <a:lumMod val="75000"/>
              </a:schemeClr>
            </a:solidFill>
          </a:ln>
        </p:spPr>
        <p:style>
          <a:lnRef idx="1">
            <a:schemeClr val="accent6"/>
          </a:lnRef>
          <a:fillRef idx="0">
            <a:schemeClr val="accent6"/>
          </a:fillRef>
          <a:effectRef idx="0">
            <a:schemeClr val="accent6"/>
          </a:effectRef>
          <a:fontRef idx="minor">
            <a:schemeClr val="tx1"/>
          </a:fontRef>
        </p:style>
      </p:cxnSp>
      <p:sp>
        <p:nvSpPr>
          <p:cNvPr id="29" name="TextBox 28"/>
          <p:cNvSpPr txBox="1"/>
          <p:nvPr/>
        </p:nvSpPr>
        <p:spPr>
          <a:xfrm>
            <a:off x="1160890" y="4645288"/>
            <a:ext cx="3250450" cy="368691"/>
          </a:xfrm>
          <a:prstGeom prst="rect">
            <a:avLst/>
          </a:prstGeom>
          <a:noFill/>
        </p:spPr>
        <p:txBody>
          <a:bodyPr wrap="square" rtlCol="0">
            <a:spAutoFit/>
          </a:bodyPr>
          <a:lstStyle/>
          <a:p>
            <a:pPr algn="ctr"/>
            <a:r>
              <a:rPr lang="en-US" sz="1796" b="1" dirty="0"/>
              <a:t>Project Server (On-premise)</a:t>
            </a:r>
          </a:p>
        </p:txBody>
      </p:sp>
      <p:sp>
        <p:nvSpPr>
          <p:cNvPr id="30" name="TextBox 29"/>
          <p:cNvSpPr txBox="1"/>
          <p:nvPr/>
        </p:nvSpPr>
        <p:spPr>
          <a:xfrm>
            <a:off x="1270514" y="5433892"/>
            <a:ext cx="2915637" cy="257960"/>
          </a:xfrm>
          <a:prstGeom prst="rect">
            <a:avLst/>
          </a:prstGeom>
          <a:noFill/>
          <a:ln>
            <a:noFill/>
          </a:ln>
        </p:spPr>
        <p:txBody>
          <a:bodyPr wrap="square" rtlCol="0">
            <a:spAutoFit/>
          </a:bodyPr>
          <a:lstStyle/>
          <a:p>
            <a:pPr algn="ctr">
              <a:lnSpc>
                <a:spcPct val="90000"/>
              </a:lnSpc>
              <a:spcBef>
                <a:spcPct val="20000"/>
              </a:spcBef>
              <a:defRPr/>
            </a:pPr>
            <a:r>
              <a:rPr lang="en-US" sz="1197" b="1" dirty="0"/>
              <a:t> Project Server</a:t>
            </a:r>
          </a:p>
        </p:txBody>
      </p:sp>
      <p:sp>
        <p:nvSpPr>
          <p:cNvPr id="31" name="TextBox 30"/>
          <p:cNvSpPr txBox="1"/>
          <p:nvPr/>
        </p:nvSpPr>
        <p:spPr>
          <a:xfrm>
            <a:off x="1543510" y="3810784"/>
            <a:ext cx="2248180" cy="709391"/>
          </a:xfrm>
          <a:prstGeom prst="rect">
            <a:avLst/>
          </a:prstGeom>
          <a:noFill/>
          <a:ln>
            <a:solidFill>
              <a:schemeClr val="tx2">
                <a:lumMod val="50000"/>
              </a:schemeClr>
            </a:solidFill>
          </a:ln>
        </p:spPr>
        <p:txBody>
          <a:bodyPr wrap="square" rtlCol="0">
            <a:spAutoFit/>
          </a:bodyPr>
          <a:lstStyle/>
          <a:p>
            <a:r>
              <a:rPr lang="en-US" sz="1596" b="1" dirty="0"/>
              <a:t>Value Prop:</a:t>
            </a:r>
          </a:p>
          <a:p>
            <a:pPr marL="0" lvl="1">
              <a:lnSpc>
                <a:spcPct val="90000"/>
              </a:lnSpc>
              <a:spcBef>
                <a:spcPct val="20000"/>
              </a:spcBef>
              <a:tabLst>
                <a:tab pos="58609" algn="l"/>
              </a:tabLst>
              <a:defRPr/>
            </a:pPr>
            <a:r>
              <a:rPr lang="en-US" sz="1098" dirty="0"/>
              <a:t>Full h/w control – size/scale</a:t>
            </a:r>
          </a:p>
          <a:p>
            <a:pPr marL="0" lvl="1">
              <a:lnSpc>
                <a:spcPct val="90000"/>
              </a:lnSpc>
              <a:spcBef>
                <a:spcPct val="20000"/>
              </a:spcBef>
              <a:tabLst>
                <a:tab pos="58609" algn="l"/>
              </a:tabLst>
              <a:defRPr/>
            </a:pPr>
            <a:r>
              <a:rPr lang="en-US" sz="1098" dirty="0"/>
              <a:t>Roll-your-own HA/DR/scale</a:t>
            </a:r>
          </a:p>
        </p:txBody>
      </p:sp>
      <p:sp>
        <p:nvSpPr>
          <p:cNvPr id="32" name="Diamond 31"/>
          <p:cNvSpPr/>
          <p:nvPr/>
        </p:nvSpPr>
        <p:spPr bwMode="auto">
          <a:xfrm>
            <a:off x="2608951" y="5154005"/>
            <a:ext cx="238761" cy="256328"/>
          </a:xfrm>
          <a:prstGeom prst="diamond">
            <a:avLst/>
          </a:prstGeom>
          <a:solidFill>
            <a:schemeClr val="tx1"/>
          </a:solidFill>
          <a:ln>
            <a:noFill/>
            <a:headEnd type="none" w="med" len="med"/>
            <a:tailEnd type="none" w="med" len="med"/>
          </a:ln>
          <a:effectLst>
            <a:outerShdw blurRad="50800" dist="381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76006" tIns="38004" rIns="76006" bIns="38004" numCol="1" rtlCol="0" anchor="ctr" anchorCtr="0" compatLnSpc="1">
            <a:prstTxWarp prst="textNoShape">
              <a:avLst/>
            </a:prstTxWarp>
          </a:bodyPr>
          <a:lstStyle/>
          <a:p>
            <a:pPr algn="ctr" defTabSz="759861"/>
            <a:endParaRPr lang="en-US" sz="1497" dirty="0">
              <a:solidFill>
                <a:schemeClr val="bg1"/>
              </a:solidFill>
            </a:endParaRPr>
          </a:p>
        </p:txBody>
      </p:sp>
      <p:sp>
        <p:nvSpPr>
          <p:cNvPr id="34" name="TextBox 33"/>
          <p:cNvSpPr txBox="1"/>
          <p:nvPr/>
        </p:nvSpPr>
        <p:spPr>
          <a:xfrm>
            <a:off x="4411340" y="3294809"/>
            <a:ext cx="2373086" cy="895183"/>
          </a:xfrm>
          <a:prstGeom prst="rect">
            <a:avLst/>
          </a:prstGeom>
          <a:noFill/>
          <a:ln>
            <a:solidFill>
              <a:schemeClr val="tx2">
                <a:lumMod val="50000"/>
              </a:schemeClr>
            </a:solidFill>
          </a:ln>
        </p:spPr>
        <p:txBody>
          <a:bodyPr wrap="square" rtlCol="0">
            <a:spAutoFit/>
          </a:bodyPr>
          <a:lstStyle/>
          <a:p>
            <a:r>
              <a:rPr lang="en-US" sz="1596" b="1" dirty="0"/>
              <a:t>Value Prop:</a:t>
            </a:r>
          </a:p>
          <a:p>
            <a:pPr marL="0" lvl="1">
              <a:lnSpc>
                <a:spcPct val="90000"/>
              </a:lnSpc>
              <a:spcBef>
                <a:spcPct val="20000"/>
              </a:spcBef>
              <a:tabLst>
                <a:tab pos="58609" algn="l"/>
              </a:tabLst>
              <a:defRPr/>
            </a:pPr>
            <a:r>
              <a:rPr lang="en-US" sz="1098" dirty="0"/>
              <a:t>100% of API surface area</a:t>
            </a:r>
          </a:p>
          <a:p>
            <a:pPr marL="0" lvl="1">
              <a:lnSpc>
                <a:spcPct val="90000"/>
              </a:lnSpc>
              <a:spcBef>
                <a:spcPct val="20000"/>
              </a:spcBef>
              <a:tabLst>
                <a:tab pos="58609" algn="l"/>
              </a:tabLst>
              <a:defRPr/>
            </a:pPr>
            <a:r>
              <a:rPr lang="en-US" sz="1098" dirty="0"/>
              <a:t>Easy migration of existing apps</a:t>
            </a:r>
          </a:p>
          <a:p>
            <a:pPr marL="0" lvl="1">
              <a:lnSpc>
                <a:spcPct val="90000"/>
              </a:lnSpc>
              <a:spcBef>
                <a:spcPct val="20000"/>
              </a:spcBef>
              <a:tabLst>
                <a:tab pos="58609" algn="l"/>
              </a:tabLst>
              <a:defRPr/>
            </a:pPr>
            <a:r>
              <a:rPr lang="en-US" sz="1098" dirty="0"/>
              <a:t>Roll-your-own HA/DR/scale</a:t>
            </a:r>
          </a:p>
        </p:txBody>
      </p:sp>
      <p:sp>
        <p:nvSpPr>
          <p:cNvPr id="35" name="TextBox 34"/>
          <p:cNvSpPr txBox="1"/>
          <p:nvPr/>
        </p:nvSpPr>
        <p:spPr>
          <a:xfrm>
            <a:off x="4088203" y="4246064"/>
            <a:ext cx="3763433" cy="399224"/>
          </a:xfrm>
          <a:prstGeom prst="rect">
            <a:avLst/>
          </a:prstGeom>
          <a:noFill/>
        </p:spPr>
        <p:txBody>
          <a:bodyPr wrap="square" rtlCol="0">
            <a:spAutoFit/>
          </a:bodyPr>
          <a:lstStyle/>
          <a:p>
            <a:r>
              <a:rPr lang="en-US" sz="1996" b="1" dirty="0"/>
              <a:t>Project Server (IaaS)</a:t>
            </a:r>
            <a:endParaRPr lang="en-US" sz="1796" b="1" dirty="0"/>
          </a:p>
        </p:txBody>
      </p:sp>
      <p:sp>
        <p:nvSpPr>
          <p:cNvPr id="36" name="TextBox 35"/>
          <p:cNvSpPr txBox="1"/>
          <p:nvPr/>
        </p:nvSpPr>
        <p:spPr>
          <a:xfrm>
            <a:off x="4310557" y="4945450"/>
            <a:ext cx="2761762" cy="257960"/>
          </a:xfrm>
          <a:prstGeom prst="rect">
            <a:avLst/>
          </a:prstGeom>
          <a:noFill/>
          <a:ln>
            <a:noFill/>
          </a:ln>
        </p:spPr>
        <p:txBody>
          <a:bodyPr wrap="square" rtlCol="0">
            <a:spAutoFit/>
          </a:bodyPr>
          <a:lstStyle/>
          <a:p>
            <a:pPr algn="ctr">
              <a:lnSpc>
                <a:spcPct val="90000"/>
              </a:lnSpc>
              <a:spcBef>
                <a:spcPct val="20000"/>
              </a:spcBef>
              <a:defRPr/>
            </a:pPr>
            <a:r>
              <a:rPr lang="en-US" sz="1197" b="1" dirty="0"/>
              <a:t> Hosted Project Server</a:t>
            </a:r>
          </a:p>
        </p:txBody>
      </p:sp>
      <p:sp>
        <p:nvSpPr>
          <p:cNvPr id="38" name="TextBox 37"/>
          <p:cNvSpPr txBox="1"/>
          <p:nvPr/>
        </p:nvSpPr>
        <p:spPr>
          <a:xfrm>
            <a:off x="6706897" y="1711215"/>
            <a:ext cx="2538101" cy="1026935"/>
          </a:xfrm>
          <a:prstGeom prst="rect">
            <a:avLst/>
          </a:prstGeom>
          <a:noFill/>
          <a:ln>
            <a:solidFill>
              <a:schemeClr val="tx2">
                <a:lumMod val="50000"/>
              </a:schemeClr>
            </a:solidFill>
          </a:ln>
        </p:spPr>
        <p:txBody>
          <a:bodyPr wrap="square" lIns="71174" tIns="35587" rIns="71174" bIns="35587" rtlCol="0">
            <a:spAutoFit/>
          </a:bodyPr>
          <a:lstStyle/>
          <a:p>
            <a:r>
              <a:rPr lang="en-US" sz="1596" b="1" dirty="0"/>
              <a:t>Value Prop:</a:t>
            </a:r>
          </a:p>
          <a:p>
            <a:pPr marL="0" lvl="1">
              <a:lnSpc>
                <a:spcPct val="90000"/>
              </a:lnSpc>
              <a:spcBef>
                <a:spcPct val="20000"/>
              </a:spcBef>
              <a:tabLst>
                <a:tab pos="58609" algn="l"/>
              </a:tabLst>
              <a:defRPr/>
            </a:pPr>
            <a:r>
              <a:rPr lang="en-US" sz="1098" dirty="0"/>
              <a:t>Auto HA, Fault-Tolerance</a:t>
            </a:r>
          </a:p>
          <a:p>
            <a:pPr marL="0" lvl="1">
              <a:lnSpc>
                <a:spcPct val="90000"/>
              </a:lnSpc>
              <a:spcBef>
                <a:spcPct val="20000"/>
              </a:spcBef>
              <a:tabLst>
                <a:tab pos="58609" algn="l"/>
              </a:tabLst>
              <a:defRPr/>
            </a:pPr>
            <a:r>
              <a:rPr lang="en-US" sz="1098" dirty="0"/>
              <a:t>Friction-free scale</a:t>
            </a:r>
          </a:p>
          <a:p>
            <a:pPr marL="0" lvl="1">
              <a:lnSpc>
                <a:spcPct val="90000"/>
              </a:lnSpc>
              <a:spcBef>
                <a:spcPct val="20000"/>
              </a:spcBef>
              <a:tabLst>
                <a:tab pos="58609" algn="l"/>
              </a:tabLst>
              <a:defRPr/>
            </a:pPr>
            <a:r>
              <a:rPr lang="en-US" sz="1098" dirty="0"/>
              <a:t>Self-provisioning, </a:t>
            </a:r>
            <a:br>
              <a:rPr lang="en-US" sz="1098" dirty="0"/>
            </a:br>
            <a:r>
              <a:rPr lang="en-US" sz="1098" dirty="0"/>
              <a:t>management at scale</a:t>
            </a:r>
          </a:p>
        </p:txBody>
      </p:sp>
      <p:sp>
        <p:nvSpPr>
          <p:cNvPr id="39" name="TextBox 38"/>
          <p:cNvSpPr txBox="1"/>
          <p:nvPr/>
        </p:nvSpPr>
        <p:spPr>
          <a:xfrm>
            <a:off x="7126629" y="3528429"/>
            <a:ext cx="2651773" cy="257960"/>
          </a:xfrm>
          <a:prstGeom prst="rect">
            <a:avLst/>
          </a:prstGeom>
          <a:noFill/>
          <a:ln>
            <a:noFill/>
          </a:ln>
        </p:spPr>
        <p:txBody>
          <a:bodyPr wrap="square" rtlCol="0">
            <a:spAutoFit/>
          </a:bodyPr>
          <a:lstStyle/>
          <a:p>
            <a:pPr algn="ctr">
              <a:lnSpc>
                <a:spcPct val="90000"/>
              </a:lnSpc>
              <a:spcBef>
                <a:spcPct val="20000"/>
              </a:spcBef>
              <a:defRPr/>
            </a:pPr>
            <a:r>
              <a:rPr lang="en-US" sz="1197" b="1" dirty="0"/>
              <a:t> Project Online</a:t>
            </a:r>
          </a:p>
        </p:txBody>
      </p:sp>
      <p:sp>
        <p:nvSpPr>
          <p:cNvPr id="40" name="Rectangle 39"/>
          <p:cNvSpPr/>
          <p:nvPr/>
        </p:nvSpPr>
        <p:spPr>
          <a:xfrm>
            <a:off x="6966210" y="2735790"/>
            <a:ext cx="2241156" cy="399224"/>
          </a:xfrm>
          <a:prstGeom prst="rect">
            <a:avLst/>
          </a:prstGeom>
        </p:spPr>
        <p:txBody>
          <a:bodyPr wrap="none">
            <a:spAutoFit/>
          </a:bodyPr>
          <a:lstStyle/>
          <a:p>
            <a:pPr algn="ctr"/>
            <a:r>
              <a:rPr lang="en-US" sz="1996" b="1" dirty="0"/>
              <a:t>Office 365 (</a:t>
            </a:r>
            <a:r>
              <a:rPr lang="en-US" sz="1996" b="1" dirty="0" err="1"/>
              <a:t>SaaS</a:t>
            </a:r>
            <a:r>
              <a:rPr lang="en-US" sz="1996" b="1" dirty="0"/>
              <a:t>)</a:t>
            </a:r>
          </a:p>
        </p:txBody>
      </p:sp>
      <p:sp>
        <p:nvSpPr>
          <p:cNvPr id="41" name="Diamond 40"/>
          <p:cNvSpPr/>
          <p:nvPr/>
        </p:nvSpPr>
        <p:spPr bwMode="auto">
          <a:xfrm>
            <a:off x="8323628" y="3180235"/>
            <a:ext cx="238761" cy="256328"/>
          </a:xfrm>
          <a:prstGeom prst="diamond">
            <a:avLst/>
          </a:prstGeom>
          <a:solidFill>
            <a:schemeClr val="tx1"/>
          </a:solidFill>
          <a:ln>
            <a:noFill/>
            <a:headEnd type="none" w="med" len="med"/>
            <a:tailEnd type="none" w="med" len="med"/>
          </a:ln>
          <a:effectLst>
            <a:outerShdw blurRad="50800" dist="381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76006" tIns="38004" rIns="76006" bIns="38004" numCol="1" rtlCol="0" anchor="ctr" anchorCtr="0" compatLnSpc="1">
            <a:prstTxWarp prst="textNoShape">
              <a:avLst/>
            </a:prstTxWarp>
          </a:bodyPr>
          <a:lstStyle/>
          <a:p>
            <a:pPr algn="ctr" defTabSz="759861"/>
            <a:endParaRPr lang="en-US" sz="1497" dirty="0">
              <a:solidFill>
                <a:schemeClr val="bg1"/>
              </a:solidFill>
            </a:endParaRPr>
          </a:p>
        </p:txBody>
      </p:sp>
    </p:spTree>
    <p:extLst>
      <p:ext uri="{BB962C8B-B14F-4D97-AF65-F5344CB8AC3E}">
        <p14:creationId xmlns:p14="http://schemas.microsoft.com/office/powerpoint/2010/main" val="2819347009"/>
      </p:ext>
    </p:extLst>
  </p:cSld>
  <p:clrMapOvr>
    <a:masterClrMapping/>
  </p:clrMapOvr>
  <p:transition advClick="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500"/>
                                        <p:tgtEl>
                                          <p:spTgt spid="3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1"/>
                                        </p:tgtEl>
                                        <p:attrNameLst>
                                          <p:attrName>style.visibility</p:attrName>
                                        </p:attrNameLst>
                                      </p:cBhvr>
                                      <p:to>
                                        <p:strVal val="visible"/>
                                      </p:to>
                                    </p:set>
                                    <p:animEffect transition="in" filter="fade">
                                      <p:cBhvr>
                                        <p:cTn id="10" dur="500"/>
                                        <p:tgtEl>
                                          <p:spTgt spid="4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3"/>
                                        </p:tgtEl>
                                        <p:attrNameLst>
                                          <p:attrName>style.visibility</p:attrName>
                                        </p:attrNameLst>
                                      </p:cBhvr>
                                      <p:to>
                                        <p:strVal val="visible"/>
                                      </p:to>
                                    </p:set>
                                    <p:animEffect transition="in" filter="fade">
                                      <p:cBhvr>
                                        <p:cTn id="13"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32" grpId="0" animBg="1"/>
      <p:bldP spid="41"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5288" dirty="0"/>
              <a:t>Cloud Services</a:t>
            </a:r>
          </a:p>
        </p:txBody>
      </p:sp>
      <p:grpSp>
        <p:nvGrpSpPr>
          <p:cNvPr id="3" name="Group 122"/>
          <p:cNvGrpSpPr/>
          <p:nvPr/>
        </p:nvGrpSpPr>
        <p:grpSpPr>
          <a:xfrm>
            <a:off x="595616" y="969814"/>
            <a:ext cx="2166685" cy="5159266"/>
            <a:chOff x="1599170" y="1348522"/>
            <a:chExt cx="2171492" cy="5170715"/>
          </a:xfrm>
        </p:grpSpPr>
        <p:sp>
          <p:nvSpPr>
            <p:cNvPr id="124" name="Rounded Rectangle 123"/>
            <p:cNvSpPr/>
            <p:nvPr/>
          </p:nvSpPr>
          <p:spPr>
            <a:xfrm>
              <a:off x="1903891" y="1348522"/>
              <a:ext cx="1866771" cy="5162443"/>
            </a:xfrm>
            <a:prstGeom prst="roundRect">
              <a:avLst/>
            </a:prstGeom>
            <a:noFill/>
            <a:ln w="9525" cap="flat" cmpd="sng" algn="ctr">
              <a:noFill/>
              <a:prstDash val="solid"/>
            </a:ln>
            <a:effectLst/>
          </p:spPr>
          <p:txBody>
            <a:bodyPr lIns="0" rIns="0"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216254"/>
              <a:r>
                <a:rPr lang="en-US" sz="1996" dirty="0">
                  <a:solidFill>
                    <a:schemeClr val="accent1"/>
                  </a:solidFill>
                  <a:ea typeface="Segoe UI" pitchFamily="34" charset="0"/>
                  <a:cs typeface="Segoe UI" pitchFamily="34" charset="0"/>
                </a:rPr>
                <a:t>Packaged Software/ </a:t>
              </a:r>
            </a:p>
            <a:p>
              <a:pPr algn="ctr" defTabSz="1216254"/>
              <a:r>
                <a:rPr lang="en-US" sz="1996" dirty="0">
                  <a:solidFill>
                    <a:schemeClr val="accent1"/>
                  </a:solidFill>
                  <a:ea typeface="Segoe UI" pitchFamily="34" charset="0"/>
                  <a:cs typeface="Segoe UI" pitchFamily="34" charset="0"/>
                </a:rPr>
                <a:t>On-Premise</a:t>
              </a:r>
            </a:p>
          </p:txBody>
        </p:sp>
        <p:grpSp>
          <p:nvGrpSpPr>
            <p:cNvPr id="4" name="Group 124"/>
            <p:cNvGrpSpPr/>
            <p:nvPr/>
          </p:nvGrpSpPr>
          <p:grpSpPr>
            <a:xfrm>
              <a:off x="2074455" y="2491414"/>
              <a:ext cx="1638240" cy="4019550"/>
              <a:chOff x="637640" y="2381250"/>
              <a:chExt cx="1371600" cy="4019550"/>
            </a:xfrm>
          </p:grpSpPr>
          <p:sp>
            <p:nvSpPr>
              <p:cNvPr id="128" name="Rounded Rectangle 127"/>
              <p:cNvSpPr/>
              <p:nvPr/>
            </p:nvSpPr>
            <p:spPr>
              <a:xfrm>
                <a:off x="637640" y="5564983"/>
                <a:ext cx="1371600" cy="381000"/>
              </a:xfrm>
              <a:prstGeom prst="roundRect">
                <a:avLst/>
              </a:prstGeom>
              <a:solidFill>
                <a:schemeClr val="bg2"/>
              </a:solidFill>
              <a:ln w="9525" cap="flat" cmpd="sng" algn="ctr">
                <a:solidFill>
                  <a:schemeClr val="accent1"/>
                </a:solidFill>
                <a:prstDash val="solid"/>
              </a:ln>
              <a:effectLst>
                <a:outerShdw blurRad="40000" dist="23000" dir="5400000" rotWithShape="0">
                  <a:srgbClr val="000000">
                    <a:alpha val="35000"/>
                  </a:srgbClr>
                </a:outerShdw>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216254"/>
                <a:r>
                  <a:rPr lang="en-US" sz="1497" dirty="0">
                    <a:solidFill>
                      <a:schemeClr val="bg1"/>
                    </a:solidFill>
                    <a:ea typeface="Segoe UI" pitchFamily="34" charset="0"/>
                    <a:cs typeface="Segoe UI" pitchFamily="34" charset="0"/>
                  </a:rPr>
                  <a:t>Storage</a:t>
                </a:r>
              </a:p>
            </p:txBody>
          </p:sp>
          <p:sp>
            <p:nvSpPr>
              <p:cNvPr id="129" name="Rounded Rectangle 128"/>
              <p:cNvSpPr/>
              <p:nvPr/>
            </p:nvSpPr>
            <p:spPr>
              <a:xfrm>
                <a:off x="637640" y="5110164"/>
                <a:ext cx="1371600" cy="381000"/>
              </a:xfrm>
              <a:prstGeom prst="roundRect">
                <a:avLst/>
              </a:prstGeom>
              <a:solidFill>
                <a:schemeClr val="bg2"/>
              </a:solidFill>
              <a:ln w="9525" cap="flat" cmpd="sng" algn="ctr">
                <a:solidFill>
                  <a:schemeClr val="accent1"/>
                </a:solidFill>
                <a:prstDash val="solid"/>
              </a:ln>
              <a:effectLst>
                <a:outerShdw blurRad="40000" dist="23000" dir="5400000" rotWithShape="0">
                  <a:srgbClr val="000000">
                    <a:alpha val="35000"/>
                  </a:srgbClr>
                </a:outerShdw>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216254"/>
                <a:r>
                  <a:rPr lang="en-US" sz="1497" dirty="0">
                    <a:solidFill>
                      <a:schemeClr val="bg1"/>
                    </a:solidFill>
                    <a:ea typeface="Segoe UI" pitchFamily="34" charset="0"/>
                    <a:cs typeface="Segoe UI" pitchFamily="34" charset="0"/>
                  </a:rPr>
                  <a:t>Servers</a:t>
                </a:r>
              </a:p>
            </p:txBody>
          </p:sp>
          <p:sp>
            <p:nvSpPr>
              <p:cNvPr id="130" name="Rounded Rectangle 129"/>
              <p:cNvSpPr/>
              <p:nvPr/>
            </p:nvSpPr>
            <p:spPr>
              <a:xfrm>
                <a:off x="637640" y="6019800"/>
                <a:ext cx="1371600" cy="381000"/>
              </a:xfrm>
              <a:prstGeom prst="roundRect">
                <a:avLst/>
              </a:prstGeom>
              <a:solidFill>
                <a:schemeClr val="bg2"/>
              </a:solidFill>
              <a:ln w="9525" cap="flat" cmpd="sng" algn="ctr">
                <a:solidFill>
                  <a:schemeClr val="accent1"/>
                </a:solidFill>
                <a:prstDash val="solid"/>
              </a:ln>
              <a:effectLst>
                <a:outerShdw blurRad="40000" dist="23000" dir="5400000" rotWithShape="0">
                  <a:srgbClr val="000000">
                    <a:alpha val="35000"/>
                  </a:srgbClr>
                </a:outerShdw>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216254"/>
                <a:r>
                  <a:rPr lang="en-US" sz="1497" dirty="0">
                    <a:solidFill>
                      <a:schemeClr val="bg1"/>
                    </a:solidFill>
                    <a:ea typeface="Segoe UI" pitchFamily="34" charset="0"/>
                    <a:cs typeface="Segoe UI" pitchFamily="34" charset="0"/>
                  </a:rPr>
                  <a:t>Networking</a:t>
                </a:r>
              </a:p>
            </p:txBody>
          </p:sp>
          <p:sp>
            <p:nvSpPr>
              <p:cNvPr id="131" name="Rounded Rectangle 130"/>
              <p:cNvSpPr/>
              <p:nvPr/>
            </p:nvSpPr>
            <p:spPr>
              <a:xfrm>
                <a:off x="637640" y="4200526"/>
                <a:ext cx="1371600" cy="381000"/>
              </a:xfrm>
              <a:prstGeom prst="roundRect">
                <a:avLst/>
              </a:prstGeom>
              <a:solidFill>
                <a:schemeClr val="bg2"/>
              </a:solidFill>
              <a:ln w="9525" cap="flat" cmpd="sng" algn="ctr">
                <a:solidFill>
                  <a:schemeClr val="accent1"/>
                </a:solidFill>
                <a:prstDash val="solid"/>
              </a:ln>
              <a:effectLst>
                <a:outerShdw blurRad="40000" dist="23000" dir="5400000" rotWithShape="0">
                  <a:srgbClr val="000000">
                    <a:alpha val="35000"/>
                  </a:srgbClr>
                </a:outerShdw>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216254"/>
                <a:r>
                  <a:rPr lang="en-US" sz="1497" dirty="0">
                    <a:solidFill>
                      <a:schemeClr val="bg1"/>
                    </a:solidFill>
                    <a:ea typeface="Segoe UI" pitchFamily="34" charset="0"/>
                    <a:cs typeface="Segoe UI" pitchFamily="34" charset="0"/>
                  </a:rPr>
                  <a:t>O/S</a:t>
                </a:r>
              </a:p>
            </p:txBody>
          </p:sp>
          <p:sp>
            <p:nvSpPr>
              <p:cNvPr id="132" name="Rounded Rectangle 131"/>
              <p:cNvSpPr/>
              <p:nvPr/>
            </p:nvSpPr>
            <p:spPr>
              <a:xfrm>
                <a:off x="637640" y="3745707"/>
                <a:ext cx="1371600" cy="381000"/>
              </a:xfrm>
              <a:prstGeom prst="roundRect">
                <a:avLst/>
              </a:prstGeom>
              <a:solidFill>
                <a:schemeClr val="bg2"/>
              </a:solidFill>
              <a:ln w="9525" cap="flat" cmpd="sng" algn="ctr">
                <a:solidFill>
                  <a:schemeClr val="accent1"/>
                </a:solidFill>
                <a:prstDash val="solid"/>
              </a:ln>
              <a:effectLst>
                <a:outerShdw blurRad="40000" dist="23000" dir="5400000" rotWithShape="0">
                  <a:srgbClr val="000000">
                    <a:alpha val="35000"/>
                  </a:srgbClr>
                </a:outerShdw>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216254"/>
                <a:r>
                  <a:rPr lang="en-US" sz="1497" dirty="0">
                    <a:solidFill>
                      <a:schemeClr val="bg1"/>
                    </a:solidFill>
                    <a:ea typeface="Segoe UI" pitchFamily="34" charset="0"/>
                    <a:cs typeface="Segoe UI" pitchFamily="34" charset="0"/>
                  </a:rPr>
                  <a:t>Middleware</a:t>
                </a:r>
              </a:p>
            </p:txBody>
          </p:sp>
          <p:sp>
            <p:nvSpPr>
              <p:cNvPr id="133" name="Rounded Rectangle 132"/>
              <p:cNvSpPr/>
              <p:nvPr/>
            </p:nvSpPr>
            <p:spPr>
              <a:xfrm>
                <a:off x="637640" y="4655345"/>
                <a:ext cx="1371600" cy="381000"/>
              </a:xfrm>
              <a:prstGeom prst="roundRect">
                <a:avLst/>
              </a:prstGeom>
              <a:solidFill>
                <a:schemeClr val="bg2"/>
              </a:solidFill>
              <a:ln w="9525" cap="flat" cmpd="sng" algn="ctr">
                <a:solidFill>
                  <a:schemeClr val="accent1"/>
                </a:solidFill>
                <a:prstDash val="solid"/>
              </a:ln>
              <a:effectLst>
                <a:outerShdw blurRad="40000" dist="23000" dir="5400000" rotWithShape="0">
                  <a:srgbClr val="000000">
                    <a:alpha val="35000"/>
                  </a:srgbClr>
                </a:outerShdw>
              </a:effectLst>
            </p:spPr>
            <p:txBody>
              <a:bodyPr lIns="0" rIns="0"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216254"/>
                <a:r>
                  <a:rPr lang="en-US" sz="1497" dirty="0">
                    <a:solidFill>
                      <a:schemeClr val="bg1"/>
                    </a:solidFill>
                    <a:ea typeface="Segoe UI" pitchFamily="34" charset="0"/>
                    <a:cs typeface="Segoe UI" pitchFamily="34" charset="0"/>
                  </a:rPr>
                  <a:t>Virtualization</a:t>
                </a:r>
              </a:p>
            </p:txBody>
          </p:sp>
          <p:sp>
            <p:nvSpPr>
              <p:cNvPr id="134" name="Rounded Rectangle 133"/>
              <p:cNvSpPr/>
              <p:nvPr/>
            </p:nvSpPr>
            <p:spPr>
              <a:xfrm>
                <a:off x="637640" y="2836069"/>
                <a:ext cx="1371600" cy="381000"/>
              </a:xfrm>
              <a:prstGeom prst="roundRect">
                <a:avLst/>
              </a:prstGeom>
              <a:solidFill>
                <a:schemeClr val="bg2"/>
              </a:solidFill>
              <a:ln w="9525" cap="flat" cmpd="sng" algn="ctr">
                <a:solidFill>
                  <a:schemeClr val="accent1"/>
                </a:solidFill>
                <a:prstDash val="solid"/>
              </a:ln>
              <a:effectLst>
                <a:outerShdw blurRad="40000" dist="23000" dir="5400000" rotWithShape="0">
                  <a:srgbClr val="000000">
                    <a:alpha val="35000"/>
                  </a:srgbClr>
                </a:outerShdw>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216254"/>
                <a:r>
                  <a:rPr lang="en-US" sz="1497" dirty="0">
                    <a:solidFill>
                      <a:schemeClr val="bg1"/>
                    </a:solidFill>
                    <a:ea typeface="Segoe UI" pitchFamily="34" charset="0"/>
                    <a:cs typeface="Segoe UI" pitchFamily="34" charset="0"/>
                  </a:rPr>
                  <a:t>Data</a:t>
                </a:r>
              </a:p>
            </p:txBody>
          </p:sp>
          <p:sp>
            <p:nvSpPr>
              <p:cNvPr id="135" name="Rounded Rectangle 134"/>
              <p:cNvSpPr/>
              <p:nvPr/>
            </p:nvSpPr>
            <p:spPr>
              <a:xfrm>
                <a:off x="637640" y="2381250"/>
                <a:ext cx="1371600" cy="381000"/>
              </a:xfrm>
              <a:prstGeom prst="roundRect">
                <a:avLst/>
              </a:prstGeom>
              <a:solidFill>
                <a:schemeClr val="bg2"/>
              </a:solidFill>
              <a:ln w="9525" cap="flat" cmpd="sng" algn="ctr">
                <a:solidFill>
                  <a:schemeClr val="accent1"/>
                </a:solidFill>
                <a:prstDash val="solid"/>
              </a:ln>
              <a:effectLst>
                <a:outerShdw blurRad="40000" dist="23000" dir="5400000" rotWithShape="0">
                  <a:srgbClr val="000000">
                    <a:alpha val="35000"/>
                  </a:srgbClr>
                </a:outerShdw>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216254"/>
                <a:r>
                  <a:rPr lang="en-US" sz="1497" dirty="0">
                    <a:solidFill>
                      <a:schemeClr val="bg1"/>
                    </a:solidFill>
                    <a:ea typeface="Segoe UI" pitchFamily="34" charset="0"/>
                    <a:cs typeface="Segoe UI" pitchFamily="34" charset="0"/>
                  </a:rPr>
                  <a:t>Applications</a:t>
                </a:r>
              </a:p>
            </p:txBody>
          </p:sp>
          <p:sp>
            <p:nvSpPr>
              <p:cNvPr id="136" name="Rounded Rectangle 135"/>
              <p:cNvSpPr/>
              <p:nvPr/>
            </p:nvSpPr>
            <p:spPr>
              <a:xfrm>
                <a:off x="637640" y="3290888"/>
                <a:ext cx="1371600" cy="381000"/>
              </a:xfrm>
              <a:prstGeom prst="roundRect">
                <a:avLst/>
              </a:prstGeom>
              <a:solidFill>
                <a:schemeClr val="bg2"/>
              </a:solidFill>
              <a:ln w="9525" cap="flat" cmpd="sng" algn="ctr">
                <a:solidFill>
                  <a:schemeClr val="accent1"/>
                </a:solidFill>
                <a:prstDash val="solid"/>
              </a:ln>
              <a:effectLst>
                <a:outerShdw blurRad="40000" dist="23000" dir="5400000" rotWithShape="0">
                  <a:srgbClr val="000000">
                    <a:alpha val="35000"/>
                  </a:srgbClr>
                </a:outerShdw>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216254"/>
                <a:r>
                  <a:rPr lang="en-US" sz="1497" dirty="0">
                    <a:solidFill>
                      <a:schemeClr val="bg1"/>
                    </a:solidFill>
                    <a:ea typeface="Segoe UI" pitchFamily="34" charset="0"/>
                    <a:cs typeface="Segoe UI" pitchFamily="34" charset="0"/>
                  </a:rPr>
                  <a:t>Runtime</a:t>
                </a:r>
              </a:p>
            </p:txBody>
          </p:sp>
        </p:grpSp>
        <p:sp>
          <p:nvSpPr>
            <p:cNvPr id="126" name="Left Brace 125"/>
            <p:cNvSpPr/>
            <p:nvPr/>
          </p:nvSpPr>
          <p:spPr>
            <a:xfrm>
              <a:off x="1852668" y="2510421"/>
              <a:ext cx="288635" cy="4008816"/>
            </a:xfrm>
            <a:prstGeom prst="leftBrace">
              <a:avLst>
                <a:gd name="adj1" fmla="val 0"/>
                <a:gd name="adj2" fmla="val 49771"/>
              </a:avLst>
            </a:prstGeom>
            <a:noFill/>
            <a:ln w="19050" cap="flat" cmpd="sng" algn="ctr">
              <a:solidFill>
                <a:srgbClr val="0070C0"/>
              </a:solidFill>
              <a:prstDash val="solid"/>
            </a:ln>
            <a:effectLst/>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1216254"/>
              <a:endParaRPr lang="en-US" sz="1796" dirty="0">
                <a:solidFill>
                  <a:srgbClr val="FFFFFF"/>
                </a:solidFill>
                <a:ea typeface="Segoe UI" pitchFamily="34" charset="0"/>
                <a:cs typeface="Segoe UI" pitchFamily="34" charset="0"/>
              </a:endParaRPr>
            </a:p>
          </p:txBody>
        </p:sp>
        <p:sp>
          <p:nvSpPr>
            <p:cNvPr id="127" name="TextBox 52"/>
            <p:cNvSpPr txBox="1"/>
            <p:nvPr/>
          </p:nvSpPr>
          <p:spPr>
            <a:xfrm>
              <a:off x="1599170" y="3920771"/>
              <a:ext cx="415971" cy="1142394"/>
            </a:xfrm>
            <a:prstGeom prst="rect">
              <a:avLst/>
            </a:prstGeom>
            <a:noFill/>
          </p:spPr>
          <p:txBody>
            <a:bodyPr vert="vert270"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6254"/>
              <a:r>
                <a:rPr lang="en-US" sz="1497" dirty="0">
                  <a:solidFill>
                    <a:schemeClr val="accent1"/>
                  </a:solidFill>
                  <a:ea typeface="Segoe UI" pitchFamily="34" charset="0"/>
                  <a:cs typeface="Segoe UI" pitchFamily="34" charset="0"/>
                </a:rPr>
                <a:t>You manage</a:t>
              </a:r>
            </a:p>
          </p:txBody>
        </p:sp>
      </p:grpSp>
      <p:grpSp>
        <p:nvGrpSpPr>
          <p:cNvPr id="5" name="Group 136"/>
          <p:cNvGrpSpPr/>
          <p:nvPr/>
        </p:nvGrpSpPr>
        <p:grpSpPr>
          <a:xfrm>
            <a:off x="3864381" y="1144907"/>
            <a:ext cx="2650831" cy="4996500"/>
            <a:chOff x="3656646" y="1524000"/>
            <a:chExt cx="2656713" cy="5007588"/>
          </a:xfrm>
        </p:grpSpPr>
        <p:sp>
          <p:nvSpPr>
            <p:cNvPr id="138" name="Rounded Rectangle 137"/>
            <p:cNvSpPr/>
            <p:nvPr/>
          </p:nvSpPr>
          <p:spPr>
            <a:xfrm>
              <a:off x="3656646" y="1524000"/>
              <a:ext cx="2593773" cy="4953000"/>
            </a:xfrm>
            <a:prstGeom prst="roundRect">
              <a:avLst/>
            </a:prstGeom>
            <a:noFill/>
            <a:ln w="9525" cap="flat" cmpd="sng" algn="ctr">
              <a:no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216254"/>
              <a:r>
                <a:rPr lang="en-US" sz="1996" dirty="0">
                  <a:solidFill>
                    <a:schemeClr val="accent1"/>
                  </a:solidFill>
                  <a:ea typeface="Segoe UI" pitchFamily="34" charset="0"/>
                  <a:cs typeface="Segoe UI" pitchFamily="34" charset="0"/>
                </a:rPr>
                <a:t>Infrastructure</a:t>
              </a:r>
              <a:endParaRPr lang="en-US" sz="1596" dirty="0">
                <a:solidFill>
                  <a:schemeClr val="accent1"/>
                </a:solidFill>
                <a:ea typeface="Segoe UI" pitchFamily="34" charset="0"/>
                <a:cs typeface="Segoe UI" pitchFamily="34" charset="0"/>
              </a:endParaRPr>
            </a:p>
            <a:p>
              <a:pPr algn="ctr" defTabSz="1216254"/>
              <a:r>
                <a:rPr lang="en-US" sz="1497" dirty="0">
                  <a:solidFill>
                    <a:schemeClr val="accent1"/>
                  </a:solidFill>
                  <a:ea typeface="Segoe UI" pitchFamily="34" charset="0"/>
                  <a:cs typeface="Segoe UI" pitchFamily="34" charset="0"/>
                </a:rPr>
                <a:t>(as a Service)</a:t>
              </a:r>
            </a:p>
          </p:txBody>
        </p:sp>
        <p:grpSp>
          <p:nvGrpSpPr>
            <p:cNvPr id="6" name="Group 138"/>
            <p:cNvGrpSpPr/>
            <p:nvPr/>
          </p:nvGrpSpPr>
          <p:grpSpPr>
            <a:xfrm>
              <a:off x="4141915" y="2491414"/>
              <a:ext cx="1638240" cy="4019550"/>
              <a:chOff x="2705100" y="2381250"/>
              <a:chExt cx="1371600" cy="4019550"/>
            </a:xfrm>
          </p:grpSpPr>
          <p:sp>
            <p:nvSpPr>
              <p:cNvPr id="144" name="Rounded Rectangle 143"/>
              <p:cNvSpPr/>
              <p:nvPr/>
            </p:nvSpPr>
            <p:spPr>
              <a:xfrm>
                <a:off x="2705100" y="5564983"/>
                <a:ext cx="1371600" cy="381000"/>
              </a:xfrm>
              <a:prstGeom prst="roundRect">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lumMod val="75000"/>
                  </a:srgbClr>
                </a:solidFill>
                <a:prstDash val="solid"/>
              </a:ln>
              <a:effectLst>
                <a:outerShdw blurRad="40000" dist="20000" dir="5400000" rotWithShape="0">
                  <a:srgbClr val="000000">
                    <a:alpha val="38000"/>
                  </a:srgbClr>
                </a:outerShdw>
              </a:effectLst>
            </p:spPr>
            <p:txBody>
              <a:bodyPr rtlCol="0" anchor="t" anchorCtr="0"/>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defTabSz="1216254"/>
                <a:r>
                  <a:rPr lang="en-US" sz="1497" dirty="0">
                    <a:solidFill>
                      <a:srgbClr val="000000"/>
                    </a:solidFill>
                    <a:ea typeface="Segoe UI" pitchFamily="34" charset="0"/>
                    <a:cs typeface="Segoe UI" pitchFamily="34" charset="0"/>
                  </a:rPr>
                  <a:t>Storage</a:t>
                </a:r>
              </a:p>
            </p:txBody>
          </p:sp>
          <p:sp>
            <p:nvSpPr>
              <p:cNvPr id="145" name="Rounded Rectangle 144"/>
              <p:cNvSpPr/>
              <p:nvPr/>
            </p:nvSpPr>
            <p:spPr>
              <a:xfrm>
                <a:off x="2705100" y="5110164"/>
                <a:ext cx="1371600" cy="381000"/>
              </a:xfrm>
              <a:prstGeom prst="roundRect">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lumMod val="75000"/>
                  </a:srgbClr>
                </a:solidFill>
                <a:prstDash val="solid"/>
              </a:ln>
              <a:effectLst>
                <a:outerShdw blurRad="40000" dist="20000" dir="5400000" rotWithShape="0">
                  <a:srgbClr val="000000">
                    <a:alpha val="38000"/>
                  </a:srgbClr>
                </a:outerShdw>
              </a:effectLst>
            </p:spPr>
            <p:txBody>
              <a:bodyPr rtlCol="0" anchor="t" anchorCtr="0"/>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defTabSz="1216254"/>
                <a:r>
                  <a:rPr lang="en-US" sz="1497" dirty="0">
                    <a:solidFill>
                      <a:srgbClr val="000000"/>
                    </a:solidFill>
                    <a:ea typeface="Segoe UI" pitchFamily="34" charset="0"/>
                    <a:cs typeface="Segoe UI" pitchFamily="34" charset="0"/>
                  </a:rPr>
                  <a:t>Servers</a:t>
                </a:r>
              </a:p>
            </p:txBody>
          </p:sp>
          <p:sp>
            <p:nvSpPr>
              <p:cNvPr id="146" name="Rounded Rectangle 145"/>
              <p:cNvSpPr/>
              <p:nvPr/>
            </p:nvSpPr>
            <p:spPr>
              <a:xfrm>
                <a:off x="2705100" y="6019800"/>
                <a:ext cx="1371600" cy="381000"/>
              </a:xfrm>
              <a:prstGeom prst="roundRect">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lumMod val="75000"/>
                  </a:srgbClr>
                </a:solidFill>
                <a:prstDash val="solid"/>
              </a:ln>
              <a:effectLst>
                <a:outerShdw blurRad="40000" dist="20000" dir="5400000" rotWithShape="0">
                  <a:srgbClr val="000000">
                    <a:alpha val="38000"/>
                  </a:srgbClr>
                </a:outerShdw>
              </a:effectLst>
            </p:spPr>
            <p:txBody>
              <a:bodyPr rtlCol="0" anchor="t" anchorCtr="0"/>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defTabSz="1216254"/>
                <a:r>
                  <a:rPr lang="en-US" sz="1497" dirty="0">
                    <a:solidFill>
                      <a:srgbClr val="000000"/>
                    </a:solidFill>
                    <a:ea typeface="Segoe UI" pitchFamily="34" charset="0"/>
                    <a:cs typeface="Segoe UI" pitchFamily="34" charset="0"/>
                  </a:rPr>
                  <a:t>Networking</a:t>
                </a:r>
              </a:p>
            </p:txBody>
          </p:sp>
          <p:sp>
            <p:nvSpPr>
              <p:cNvPr id="147" name="Rounded Rectangle 146"/>
              <p:cNvSpPr/>
              <p:nvPr/>
            </p:nvSpPr>
            <p:spPr>
              <a:xfrm>
                <a:off x="2705100" y="4200526"/>
                <a:ext cx="1371600" cy="381000"/>
              </a:xfrm>
              <a:prstGeom prst="roundRect">
                <a:avLst/>
              </a:prstGeom>
              <a:solidFill>
                <a:schemeClr val="bg2"/>
              </a:solidFill>
              <a:ln w="9525" cap="flat" cmpd="sng" algn="ctr">
                <a:solidFill>
                  <a:srgbClr val="FFC000">
                    <a:shade val="95000"/>
                    <a:satMod val="105000"/>
                  </a:srgbClr>
                </a:solidFill>
                <a:prstDash val="solid"/>
              </a:ln>
              <a:effectLst>
                <a:outerShdw blurRad="40000" dist="23000" dir="5400000" rotWithShape="0">
                  <a:srgbClr val="000000">
                    <a:alpha val="35000"/>
                  </a:srgbClr>
                </a:outerShdw>
              </a:effectLst>
            </p:spPr>
            <p:txBody>
              <a:bodyPr rtlCol="0" anchor="t" anchorCtr="0"/>
              <a:lstStyle/>
              <a:p>
                <a:pPr algn="ctr" defTabSz="912274"/>
                <a:r>
                  <a:rPr lang="en-US" sz="1497" kern="0" dirty="0">
                    <a:solidFill>
                      <a:schemeClr val="bg1"/>
                    </a:solidFill>
                    <a:ea typeface="Segoe UI" pitchFamily="34" charset="0"/>
                    <a:cs typeface="Segoe UI" pitchFamily="34" charset="0"/>
                  </a:rPr>
                  <a:t>O/S</a:t>
                </a:r>
              </a:p>
            </p:txBody>
          </p:sp>
          <p:sp>
            <p:nvSpPr>
              <p:cNvPr id="148" name="Rounded Rectangle 147"/>
              <p:cNvSpPr/>
              <p:nvPr/>
            </p:nvSpPr>
            <p:spPr>
              <a:xfrm>
                <a:off x="2705100" y="3745707"/>
                <a:ext cx="1371600" cy="381000"/>
              </a:xfrm>
              <a:prstGeom prst="roundRect">
                <a:avLst/>
              </a:prstGeom>
              <a:solidFill>
                <a:schemeClr val="bg2"/>
              </a:solidFill>
              <a:ln w="9525" cap="flat" cmpd="sng" algn="ctr">
                <a:solidFill>
                  <a:srgbClr val="FFC000">
                    <a:shade val="95000"/>
                    <a:satMod val="105000"/>
                  </a:srgbClr>
                </a:solidFill>
                <a:prstDash val="solid"/>
              </a:ln>
              <a:effectLst>
                <a:outerShdw blurRad="40000" dist="23000" dir="5400000" rotWithShape="0">
                  <a:srgbClr val="000000">
                    <a:alpha val="35000"/>
                  </a:srgbClr>
                </a:outerShdw>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216254"/>
                <a:r>
                  <a:rPr lang="en-US" sz="1497" dirty="0">
                    <a:solidFill>
                      <a:schemeClr val="bg1"/>
                    </a:solidFill>
                    <a:ea typeface="Segoe UI" pitchFamily="34" charset="0"/>
                    <a:cs typeface="Segoe UI" pitchFamily="34" charset="0"/>
                  </a:rPr>
                  <a:t>Middleware</a:t>
                </a:r>
              </a:p>
            </p:txBody>
          </p:sp>
          <p:sp>
            <p:nvSpPr>
              <p:cNvPr id="149" name="Rounded Rectangle 148"/>
              <p:cNvSpPr/>
              <p:nvPr/>
            </p:nvSpPr>
            <p:spPr>
              <a:xfrm>
                <a:off x="2705100" y="4655345"/>
                <a:ext cx="1371600" cy="381000"/>
              </a:xfrm>
              <a:prstGeom prst="roundRect">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lumMod val="75000"/>
                  </a:srgbClr>
                </a:solidFill>
                <a:prstDash val="solid"/>
              </a:ln>
              <a:effectLst>
                <a:outerShdw blurRad="40000" dist="20000" dir="5400000" rotWithShape="0">
                  <a:srgbClr val="000000">
                    <a:alpha val="38000"/>
                  </a:srgbClr>
                </a:outerShdw>
              </a:effectLst>
            </p:spPr>
            <p:txBody>
              <a:bodyPr lIns="0" rIns="0" rtlCol="0" anchor="t" anchorCtr="0"/>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defTabSz="1216254"/>
                <a:r>
                  <a:rPr lang="en-US" sz="1497" dirty="0">
                    <a:solidFill>
                      <a:srgbClr val="000000"/>
                    </a:solidFill>
                    <a:ea typeface="Segoe UI" pitchFamily="34" charset="0"/>
                    <a:cs typeface="Segoe UI" pitchFamily="34" charset="0"/>
                  </a:rPr>
                  <a:t>Virtualization</a:t>
                </a:r>
              </a:p>
            </p:txBody>
          </p:sp>
          <p:sp>
            <p:nvSpPr>
              <p:cNvPr id="150" name="Rounded Rectangle 149"/>
              <p:cNvSpPr/>
              <p:nvPr/>
            </p:nvSpPr>
            <p:spPr>
              <a:xfrm>
                <a:off x="2705100" y="2836069"/>
                <a:ext cx="1371600" cy="381000"/>
              </a:xfrm>
              <a:prstGeom prst="roundRect">
                <a:avLst/>
              </a:prstGeom>
              <a:solidFill>
                <a:schemeClr val="bg2"/>
              </a:solidFill>
              <a:ln w="9525" cap="flat" cmpd="sng" algn="ctr">
                <a:solidFill>
                  <a:srgbClr val="FFC000">
                    <a:shade val="95000"/>
                    <a:satMod val="105000"/>
                  </a:srgbClr>
                </a:solidFill>
                <a:prstDash val="solid"/>
              </a:ln>
              <a:effectLst>
                <a:outerShdw blurRad="40000" dist="23000" dir="5400000" rotWithShape="0">
                  <a:srgbClr val="000000">
                    <a:alpha val="35000"/>
                  </a:srgbClr>
                </a:outerShdw>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216254"/>
                <a:r>
                  <a:rPr lang="en-US" sz="1497" dirty="0">
                    <a:solidFill>
                      <a:schemeClr val="bg1"/>
                    </a:solidFill>
                    <a:ea typeface="Segoe UI" pitchFamily="34" charset="0"/>
                    <a:cs typeface="Segoe UI" pitchFamily="34" charset="0"/>
                  </a:rPr>
                  <a:t>Data</a:t>
                </a:r>
              </a:p>
            </p:txBody>
          </p:sp>
          <p:sp>
            <p:nvSpPr>
              <p:cNvPr id="151" name="Rounded Rectangle 150"/>
              <p:cNvSpPr/>
              <p:nvPr/>
            </p:nvSpPr>
            <p:spPr>
              <a:xfrm>
                <a:off x="2705100" y="2381250"/>
                <a:ext cx="1371600" cy="381000"/>
              </a:xfrm>
              <a:prstGeom prst="roundRect">
                <a:avLst/>
              </a:prstGeom>
              <a:solidFill>
                <a:schemeClr val="bg2"/>
              </a:solidFill>
              <a:ln w="9525" cap="flat" cmpd="sng" algn="ctr">
                <a:solidFill>
                  <a:srgbClr val="FFC000">
                    <a:shade val="95000"/>
                    <a:satMod val="105000"/>
                  </a:srgbClr>
                </a:solidFill>
                <a:prstDash val="solid"/>
              </a:ln>
              <a:effectLst>
                <a:outerShdw blurRad="40000" dist="23000" dir="5400000" rotWithShape="0">
                  <a:srgbClr val="000000">
                    <a:alpha val="35000"/>
                  </a:srgbClr>
                </a:outerShdw>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216254"/>
                <a:r>
                  <a:rPr lang="en-US" sz="1497" dirty="0">
                    <a:solidFill>
                      <a:schemeClr val="bg1"/>
                    </a:solidFill>
                    <a:ea typeface="Segoe UI" pitchFamily="34" charset="0"/>
                    <a:cs typeface="Segoe UI" pitchFamily="34" charset="0"/>
                  </a:rPr>
                  <a:t>Applications</a:t>
                </a:r>
              </a:p>
            </p:txBody>
          </p:sp>
          <p:sp>
            <p:nvSpPr>
              <p:cNvPr id="152" name="Rounded Rectangle 151"/>
              <p:cNvSpPr/>
              <p:nvPr/>
            </p:nvSpPr>
            <p:spPr>
              <a:xfrm>
                <a:off x="2705100" y="3290888"/>
                <a:ext cx="1371600" cy="381000"/>
              </a:xfrm>
              <a:prstGeom prst="roundRect">
                <a:avLst/>
              </a:prstGeom>
              <a:solidFill>
                <a:schemeClr val="bg2"/>
              </a:solidFill>
              <a:ln w="9525" cap="flat" cmpd="sng" algn="ctr">
                <a:solidFill>
                  <a:srgbClr val="FFC000">
                    <a:shade val="95000"/>
                    <a:satMod val="105000"/>
                  </a:srgbClr>
                </a:solidFill>
                <a:prstDash val="solid"/>
              </a:ln>
              <a:effectLst>
                <a:outerShdw blurRad="40000" dist="23000" dir="5400000" rotWithShape="0">
                  <a:srgbClr val="000000">
                    <a:alpha val="35000"/>
                  </a:srgbClr>
                </a:outerShdw>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216254"/>
                <a:r>
                  <a:rPr lang="en-US" sz="1497" dirty="0">
                    <a:solidFill>
                      <a:schemeClr val="bg1"/>
                    </a:solidFill>
                    <a:ea typeface="Segoe UI" pitchFamily="34" charset="0"/>
                    <a:cs typeface="Segoe UI" pitchFamily="34" charset="0"/>
                  </a:rPr>
                  <a:t>Runtime</a:t>
                </a:r>
              </a:p>
            </p:txBody>
          </p:sp>
        </p:grpSp>
        <p:sp>
          <p:nvSpPr>
            <p:cNvPr id="140" name="Left Brace 139"/>
            <p:cNvSpPr/>
            <p:nvPr/>
          </p:nvSpPr>
          <p:spPr>
            <a:xfrm flipH="1">
              <a:off x="5789386" y="4724400"/>
              <a:ext cx="228600" cy="1764000"/>
            </a:xfrm>
            <a:prstGeom prst="leftBrace">
              <a:avLst>
                <a:gd name="adj1" fmla="val 0"/>
                <a:gd name="adj2" fmla="val 50000"/>
              </a:avLst>
            </a:prstGeom>
            <a:noFill/>
            <a:ln w="19050" cap="flat" cmpd="sng" algn="ctr">
              <a:solidFill>
                <a:srgbClr val="FFFFFF"/>
              </a:solidFill>
              <a:prstDash val="solid"/>
            </a:ln>
            <a:effectLst/>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1216254"/>
              <a:endParaRPr lang="en-US" sz="1796" dirty="0">
                <a:solidFill>
                  <a:srgbClr val="FFFFFF"/>
                </a:solidFill>
                <a:ea typeface="Segoe UI" pitchFamily="34" charset="0"/>
                <a:cs typeface="Segoe UI" pitchFamily="34" charset="0"/>
              </a:endParaRPr>
            </a:p>
          </p:txBody>
        </p:sp>
        <p:sp>
          <p:nvSpPr>
            <p:cNvPr id="141" name="TextBox 56"/>
            <p:cNvSpPr txBox="1"/>
            <p:nvPr/>
          </p:nvSpPr>
          <p:spPr>
            <a:xfrm flipH="1">
              <a:off x="5897388" y="4724400"/>
              <a:ext cx="415971" cy="1807188"/>
            </a:xfrm>
            <a:prstGeom prst="rect">
              <a:avLst/>
            </a:prstGeom>
            <a:noFill/>
          </p:spPr>
          <p:txBody>
            <a:bodyPr vert="eaVert"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6254"/>
              <a:r>
                <a:rPr lang="en-US" sz="1497" dirty="0">
                  <a:solidFill>
                    <a:srgbClr val="FFFFFF"/>
                  </a:solidFill>
                  <a:ea typeface="Segoe UI" pitchFamily="34" charset="0"/>
                  <a:cs typeface="Segoe UI" pitchFamily="34" charset="0"/>
                </a:rPr>
                <a:t>Managed by vendor</a:t>
              </a:r>
            </a:p>
          </p:txBody>
        </p:sp>
        <p:sp>
          <p:nvSpPr>
            <p:cNvPr id="142" name="Left Brace 141"/>
            <p:cNvSpPr/>
            <p:nvPr/>
          </p:nvSpPr>
          <p:spPr>
            <a:xfrm>
              <a:off x="3969620" y="2491410"/>
              <a:ext cx="156705" cy="2200276"/>
            </a:xfrm>
            <a:prstGeom prst="leftBrace">
              <a:avLst>
                <a:gd name="adj1" fmla="val 0"/>
                <a:gd name="adj2" fmla="val 50000"/>
              </a:avLst>
            </a:prstGeom>
            <a:noFill/>
            <a:ln w="19050" cap="flat" cmpd="sng" algn="ctr">
              <a:solidFill>
                <a:srgbClr val="0070C0"/>
              </a:solidFill>
              <a:prstDash val="solid"/>
            </a:ln>
            <a:effectLst/>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1216254"/>
              <a:endParaRPr lang="en-US" sz="1796" dirty="0">
                <a:solidFill>
                  <a:srgbClr val="FFFFFF"/>
                </a:solidFill>
                <a:ea typeface="Segoe UI" pitchFamily="34" charset="0"/>
                <a:cs typeface="Segoe UI" pitchFamily="34" charset="0"/>
              </a:endParaRPr>
            </a:p>
          </p:txBody>
        </p:sp>
        <p:sp>
          <p:nvSpPr>
            <p:cNvPr id="143" name="TextBox 58"/>
            <p:cNvSpPr txBox="1"/>
            <p:nvPr/>
          </p:nvSpPr>
          <p:spPr>
            <a:xfrm>
              <a:off x="3665997" y="2777770"/>
              <a:ext cx="415971" cy="1142394"/>
            </a:xfrm>
            <a:prstGeom prst="rect">
              <a:avLst/>
            </a:prstGeom>
            <a:noFill/>
          </p:spPr>
          <p:txBody>
            <a:bodyPr vert="vert270"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6254"/>
              <a:r>
                <a:rPr lang="en-US" sz="1497" dirty="0">
                  <a:solidFill>
                    <a:schemeClr val="accent1"/>
                  </a:solidFill>
                  <a:ea typeface="Segoe UI" pitchFamily="34" charset="0"/>
                  <a:cs typeface="Segoe UI" pitchFamily="34" charset="0"/>
                </a:rPr>
                <a:t>You manage</a:t>
              </a:r>
            </a:p>
          </p:txBody>
        </p:sp>
      </p:grpSp>
      <p:sp>
        <p:nvSpPr>
          <p:cNvPr id="157" name="Left Brace 156"/>
          <p:cNvSpPr/>
          <p:nvPr/>
        </p:nvSpPr>
        <p:spPr>
          <a:xfrm flipH="1">
            <a:off x="6060759" y="2120886"/>
            <a:ext cx="152063" cy="845848"/>
          </a:xfrm>
          <a:prstGeom prst="leftBrace">
            <a:avLst>
              <a:gd name="adj1" fmla="val 0"/>
              <a:gd name="adj2" fmla="val 50000"/>
            </a:avLst>
          </a:prstGeom>
          <a:noFill/>
          <a:ln w="19050" cap="flat" cmpd="sng" algn="ctr">
            <a:solidFill>
              <a:srgbClr val="0070C0"/>
            </a:solidFill>
            <a:prstDash val="solid"/>
          </a:ln>
          <a:effectLst/>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1216254"/>
            <a:endParaRPr lang="en-US" sz="1796" dirty="0">
              <a:solidFill>
                <a:srgbClr val="FFFFFF"/>
              </a:solidFill>
              <a:ea typeface="Segoe UI" pitchFamily="34" charset="0"/>
              <a:cs typeface="Segoe UI" pitchFamily="34" charset="0"/>
            </a:endParaRPr>
          </a:p>
        </p:txBody>
      </p:sp>
      <p:sp>
        <p:nvSpPr>
          <p:cNvPr id="158" name="TextBox 60"/>
          <p:cNvSpPr txBox="1"/>
          <p:nvPr/>
        </p:nvSpPr>
        <p:spPr>
          <a:xfrm>
            <a:off x="6204486" y="2091167"/>
            <a:ext cx="415050" cy="1139864"/>
          </a:xfrm>
          <a:prstGeom prst="rect">
            <a:avLst/>
          </a:prstGeom>
          <a:noFill/>
        </p:spPr>
        <p:txBody>
          <a:bodyPr vert="vert270"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6254"/>
            <a:r>
              <a:rPr lang="en-US" sz="1497" dirty="0">
                <a:solidFill>
                  <a:schemeClr val="accent1"/>
                </a:solidFill>
                <a:ea typeface="Segoe UI" pitchFamily="34" charset="0"/>
                <a:cs typeface="Segoe UI" pitchFamily="34" charset="0"/>
              </a:rPr>
              <a:t>You manage</a:t>
            </a:r>
          </a:p>
        </p:txBody>
      </p:sp>
      <p:grpSp>
        <p:nvGrpSpPr>
          <p:cNvPr id="9" name="Group 168"/>
          <p:cNvGrpSpPr/>
          <p:nvPr/>
        </p:nvGrpSpPr>
        <p:grpSpPr>
          <a:xfrm>
            <a:off x="7866771" y="1178792"/>
            <a:ext cx="2356965" cy="4950287"/>
            <a:chOff x="8227458" y="1557964"/>
            <a:chExt cx="2362196" cy="4961272"/>
          </a:xfrm>
        </p:grpSpPr>
        <p:sp>
          <p:nvSpPr>
            <p:cNvPr id="170" name="Rounded Rectangle 169"/>
            <p:cNvSpPr/>
            <p:nvPr/>
          </p:nvSpPr>
          <p:spPr>
            <a:xfrm>
              <a:off x="8227458" y="1557964"/>
              <a:ext cx="2028257" cy="4953000"/>
            </a:xfrm>
            <a:prstGeom prst="roundRect">
              <a:avLst/>
            </a:prstGeom>
            <a:noFill/>
            <a:ln w="9525" cap="flat" cmpd="sng" algn="ctr">
              <a:no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216254"/>
              <a:r>
                <a:rPr lang="en-US" sz="1996" dirty="0">
                  <a:solidFill>
                    <a:schemeClr val="accent1"/>
                  </a:solidFill>
                  <a:ea typeface="Segoe UI" pitchFamily="34" charset="0"/>
                  <a:cs typeface="Segoe UI" pitchFamily="34" charset="0"/>
                </a:rPr>
                <a:t>Software</a:t>
              </a:r>
              <a:endParaRPr lang="en-US" sz="1497" dirty="0">
                <a:solidFill>
                  <a:schemeClr val="accent1"/>
                </a:solidFill>
                <a:ea typeface="Segoe UI" pitchFamily="34" charset="0"/>
                <a:cs typeface="Segoe UI" pitchFamily="34" charset="0"/>
              </a:endParaRPr>
            </a:p>
            <a:p>
              <a:pPr algn="ctr" defTabSz="1216254"/>
              <a:r>
                <a:rPr lang="en-US" sz="1497" dirty="0">
                  <a:solidFill>
                    <a:schemeClr val="accent1"/>
                  </a:solidFill>
                  <a:ea typeface="Segoe UI" pitchFamily="34" charset="0"/>
                  <a:cs typeface="Segoe UI" pitchFamily="34" charset="0"/>
                </a:rPr>
                <a:t>(as a Service)</a:t>
              </a:r>
            </a:p>
          </p:txBody>
        </p:sp>
        <p:sp>
          <p:nvSpPr>
            <p:cNvPr id="171" name="Left Brace 170"/>
            <p:cNvSpPr/>
            <p:nvPr/>
          </p:nvSpPr>
          <p:spPr>
            <a:xfrm flipH="1">
              <a:off x="10075704" y="2472364"/>
              <a:ext cx="200055" cy="4046872"/>
            </a:xfrm>
            <a:prstGeom prst="leftBrace">
              <a:avLst>
                <a:gd name="adj1" fmla="val 0"/>
                <a:gd name="adj2" fmla="val 50000"/>
              </a:avLst>
            </a:prstGeom>
            <a:noFill/>
            <a:ln w="19050" cap="flat" cmpd="sng" algn="ctr">
              <a:solidFill>
                <a:srgbClr val="FFFFFF"/>
              </a:solidFill>
              <a:prstDash val="solid"/>
            </a:ln>
            <a:effectLst/>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1216254"/>
              <a:endParaRPr lang="en-US" sz="1796" dirty="0">
                <a:solidFill>
                  <a:srgbClr val="FFFFFF"/>
                </a:solidFill>
                <a:ea typeface="Segoe UI" pitchFamily="34" charset="0"/>
                <a:cs typeface="Segoe UI" pitchFamily="34" charset="0"/>
              </a:endParaRPr>
            </a:p>
          </p:txBody>
        </p:sp>
        <p:sp>
          <p:nvSpPr>
            <p:cNvPr id="172" name="TextBox 64"/>
            <p:cNvSpPr txBox="1"/>
            <p:nvPr/>
          </p:nvSpPr>
          <p:spPr>
            <a:xfrm flipH="1">
              <a:off x="10173683" y="3600660"/>
              <a:ext cx="415971" cy="1807187"/>
            </a:xfrm>
            <a:prstGeom prst="rect">
              <a:avLst/>
            </a:prstGeom>
            <a:noFill/>
          </p:spPr>
          <p:txBody>
            <a:bodyPr vert="eaVert"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6254"/>
              <a:r>
                <a:rPr lang="en-US" sz="1497" dirty="0">
                  <a:solidFill>
                    <a:srgbClr val="FFFFFF"/>
                  </a:solidFill>
                  <a:ea typeface="Segoe UI" pitchFamily="34" charset="0"/>
                  <a:cs typeface="Segoe UI" pitchFamily="34" charset="0"/>
                </a:rPr>
                <a:t>Managed by vendor</a:t>
              </a:r>
            </a:p>
          </p:txBody>
        </p:sp>
        <p:grpSp>
          <p:nvGrpSpPr>
            <p:cNvPr id="10" name="Group 172"/>
            <p:cNvGrpSpPr/>
            <p:nvPr/>
          </p:nvGrpSpPr>
          <p:grpSpPr>
            <a:xfrm>
              <a:off x="8428105" y="2491414"/>
              <a:ext cx="1638240" cy="4019550"/>
              <a:chOff x="6991290" y="2381250"/>
              <a:chExt cx="1371600" cy="4019550"/>
            </a:xfrm>
          </p:grpSpPr>
          <p:sp>
            <p:nvSpPr>
              <p:cNvPr id="174" name="Rounded Rectangle 173"/>
              <p:cNvSpPr/>
              <p:nvPr/>
            </p:nvSpPr>
            <p:spPr>
              <a:xfrm>
                <a:off x="6991290" y="5564983"/>
                <a:ext cx="1371600" cy="381000"/>
              </a:xfrm>
              <a:prstGeom prst="roundRect">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lumMod val="75000"/>
                  </a:srgbClr>
                </a:solidFill>
                <a:prstDash val="solid"/>
              </a:ln>
              <a:effectLst>
                <a:outerShdw blurRad="40000" dist="20000" dir="5400000" rotWithShape="0">
                  <a:srgbClr val="000000">
                    <a:alpha val="38000"/>
                  </a:srgbClr>
                </a:outerShdw>
              </a:effectLst>
            </p:spPr>
            <p:txBody>
              <a:bodyPr rtlCol="0" anchor="t" anchorCtr="0"/>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defTabSz="1216254"/>
                <a:r>
                  <a:rPr lang="en-US" sz="1497" dirty="0">
                    <a:solidFill>
                      <a:srgbClr val="000000"/>
                    </a:solidFill>
                    <a:ea typeface="Segoe UI" pitchFamily="34" charset="0"/>
                    <a:cs typeface="Segoe UI" pitchFamily="34" charset="0"/>
                  </a:rPr>
                  <a:t>Storage</a:t>
                </a:r>
              </a:p>
            </p:txBody>
          </p:sp>
          <p:sp>
            <p:nvSpPr>
              <p:cNvPr id="175" name="Rounded Rectangle 174"/>
              <p:cNvSpPr/>
              <p:nvPr/>
            </p:nvSpPr>
            <p:spPr>
              <a:xfrm>
                <a:off x="6991290" y="5110164"/>
                <a:ext cx="1371600" cy="381000"/>
              </a:xfrm>
              <a:prstGeom prst="roundRect">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lumMod val="75000"/>
                  </a:srgbClr>
                </a:solidFill>
                <a:prstDash val="solid"/>
              </a:ln>
              <a:effectLst>
                <a:outerShdw blurRad="40000" dist="20000" dir="5400000" rotWithShape="0">
                  <a:srgbClr val="000000">
                    <a:alpha val="38000"/>
                  </a:srgbClr>
                </a:outerShdw>
              </a:effectLst>
            </p:spPr>
            <p:txBody>
              <a:bodyPr rtlCol="0" anchor="t" anchorCtr="0"/>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defTabSz="1216254"/>
                <a:r>
                  <a:rPr lang="en-US" sz="1497" dirty="0">
                    <a:solidFill>
                      <a:srgbClr val="000000"/>
                    </a:solidFill>
                    <a:ea typeface="Segoe UI" pitchFamily="34" charset="0"/>
                    <a:cs typeface="Segoe UI" pitchFamily="34" charset="0"/>
                  </a:rPr>
                  <a:t>Servers</a:t>
                </a:r>
              </a:p>
            </p:txBody>
          </p:sp>
          <p:sp>
            <p:nvSpPr>
              <p:cNvPr id="176" name="Rounded Rectangle 175"/>
              <p:cNvSpPr/>
              <p:nvPr/>
            </p:nvSpPr>
            <p:spPr>
              <a:xfrm>
                <a:off x="6991290" y="6019800"/>
                <a:ext cx="1371600" cy="381000"/>
              </a:xfrm>
              <a:prstGeom prst="roundRect">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lumMod val="75000"/>
                  </a:srgbClr>
                </a:solidFill>
                <a:prstDash val="solid"/>
              </a:ln>
              <a:effectLst>
                <a:outerShdw blurRad="40000" dist="20000" dir="5400000" rotWithShape="0">
                  <a:srgbClr val="000000">
                    <a:alpha val="38000"/>
                  </a:srgbClr>
                </a:outerShdw>
              </a:effectLst>
            </p:spPr>
            <p:txBody>
              <a:bodyPr rtlCol="0" anchor="t" anchorCtr="0"/>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defTabSz="1216254"/>
                <a:r>
                  <a:rPr lang="en-US" sz="1497" dirty="0">
                    <a:solidFill>
                      <a:srgbClr val="000000"/>
                    </a:solidFill>
                    <a:ea typeface="Segoe UI" pitchFamily="34" charset="0"/>
                    <a:cs typeface="Segoe UI" pitchFamily="34" charset="0"/>
                  </a:rPr>
                  <a:t>Networking</a:t>
                </a:r>
              </a:p>
            </p:txBody>
          </p:sp>
          <p:sp>
            <p:nvSpPr>
              <p:cNvPr id="177" name="Rounded Rectangle 176"/>
              <p:cNvSpPr/>
              <p:nvPr/>
            </p:nvSpPr>
            <p:spPr>
              <a:xfrm>
                <a:off x="6991290" y="4200526"/>
                <a:ext cx="1371600" cy="381000"/>
              </a:xfrm>
              <a:prstGeom prst="roundRect">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lumMod val="75000"/>
                  </a:srgbClr>
                </a:solidFill>
                <a:prstDash val="solid"/>
              </a:ln>
              <a:effectLst>
                <a:outerShdw blurRad="40000" dist="20000" dir="5400000" rotWithShape="0">
                  <a:srgbClr val="000000">
                    <a:alpha val="38000"/>
                  </a:srgbClr>
                </a:outerShdw>
              </a:effectLst>
            </p:spPr>
            <p:txBody>
              <a:bodyPr rtlCol="0" anchor="t" anchorCtr="0"/>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defTabSz="1216254"/>
                <a:r>
                  <a:rPr lang="en-US" sz="1497" dirty="0">
                    <a:solidFill>
                      <a:srgbClr val="000000"/>
                    </a:solidFill>
                    <a:ea typeface="Segoe UI" pitchFamily="34" charset="0"/>
                    <a:cs typeface="Segoe UI" pitchFamily="34" charset="0"/>
                  </a:rPr>
                  <a:t>O/S</a:t>
                </a:r>
              </a:p>
            </p:txBody>
          </p:sp>
          <p:sp>
            <p:nvSpPr>
              <p:cNvPr id="178" name="Rounded Rectangle 177"/>
              <p:cNvSpPr/>
              <p:nvPr/>
            </p:nvSpPr>
            <p:spPr>
              <a:xfrm>
                <a:off x="6991290" y="3745707"/>
                <a:ext cx="1371600" cy="381000"/>
              </a:xfrm>
              <a:prstGeom prst="roundRect">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lumMod val="75000"/>
                  </a:srgbClr>
                </a:solidFill>
                <a:prstDash val="solid"/>
              </a:ln>
              <a:effectLst>
                <a:outerShdw blurRad="40000" dist="20000" dir="5400000" rotWithShape="0">
                  <a:srgbClr val="000000">
                    <a:alpha val="38000"/>
                  </a:srgbClr>
                </a:outerShdw>
              </a:effectLst>
            </p:spPr>
            <p:txBody>
              <a:bodyPr rtlCol="0" anchor="t" anchorCtr="0"/>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defTabSz="1216254"/>
                <a:r>
                  <a:rPr lang="en-US" sz="1497" dirty="0">
                    <a:solidFill>
                      <a:srgbClr val="000000"/>
                    </a:solidFill>
                    <a:ea typeface="Segoe UI" pitchFamily="34" charset="0"/>
                    <a:cs typeface="Segoe UI" pitchFamily="34" charset="0"/>
                  </a:rPr>
                  <a:t>Middleware</a:t>
                </a:r>
              </a:p>
            </p:txBody>
          </p:sp>
          <p:sp>
            <p:nvSpPr>
              <p:cNvPr id="179" name="Rounded Rectangle 178"/>
              <p:cNvSpPr/>
              <p:nvPr/>
            </p:nvSpPr>
            <p:spPr>
              <a:xfrm>
                <a:off x="6991290" y="4655345"/>
                <a:ext cx="1371600" cy="381000"/>
              </a:xfrm>
              <a:prstGeom prst="roundRect">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lumMod val="75000"/>
                  </a:srgbClr>
                </a:solidFill>
                <a:prstDash val="solid"/>
              </a:ln>
              <a:effectLst>
                <a:outerShdw blurRad="40000" dist="20000" dir="5400000" rotWithShape="0">
                  <a:srgbClr val="000000">
                    <a:alpha val="38000"/>
                  </a:srgbClr>
                </a:outerShdw>
              </a:effectLst>
            </p:spPr>
            <p:txBody>
              <a:bodyPr lIns="0" rIns="0" rtlCol="0" anchor="t" anchorCtr="0"/>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defTabSz="1216254"/>
                <a:r>
                  <a:rPr lang="en-US" sz="1497" dirty="0">
                    <a:solidFill>
                      <a:srgbClr val="000000"/>
                    </a:solidFill>
                    <a:ea typeface="Segoe UI" pitchFamily="34" charset="0"/>
                    <a:cs typeface="Segoe UI" pitchFamily="34" charset="0"/>
                  </a:rPr>
                  <a:t>Virtualization</a:t>
                </a:r>
              </a:p>
            </p:txBody>
          </p:sp>
          <p:sp>
            <p:nvSpPr>
              <p:cNvPr id="180" name="Rounded Rectangle 179"/>
              <p:cNvSpPr/>
              <p:nvPr/>
            </p:nvSpPr>
            <p:spPr>
              <a:xfrm>
                <a:off x="6991290" y="2381250"/>
                <a:ext cx="1371600" cy="381000"/>
              </a:xfrm>
              <a:prstGeom prst="roundRect">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lumMod val="75000"/>
                  </a:srgbClr>
                </a:solidFill>
                <a:prstDash val="solid"/>
              </a:ln>
              <a:effectLst>
                <a:outerShdw blurRad="40000" dist="20000" dir="5400000" rotWithShape="0">
                  <a:srgbClr val="000000">
                    <a:alpha val="38000"/>
                  </a:srgbClr>
                </a:outerShdw>
              </a:effectLst>
            </p:spPr>
            <p:txBody>
              <a:bodyPr rtlCol="0" anchor="t" anchorCtr="0"/>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defTabSz="1216254"/>
                <a:r>
                  <a:rPr lang="en-US" sz="1497" dirty="0">
                    <a:solidFill>
                      <a:srgbClr val="000000"/>
                    </a:solidFill>
                    <a:ea typeface="Segoe UI" pitchFamily="34" charset="0"/>
                    <a:cs typeface="Segoe UI" pitchFamily="34" charset="0"/>
                  </a:rPr>
                  <a:t>Applications</a:t>
                </a:r>
              </a:p>
            </p:txBody>
          </p:sp>
          <p:sp>
            <p:nvSpPr>
              <p:cNvPr id="181" name="Rounded Rectangle 180"/>
              <p:cNvSpPr/>
              <p:nvPr/>
            </p:nvSpPr>
            <p:spPr>
              <a:xfrm>
                <a:off x="6991290" y="3290888"/>
                <a:ext cx="1371600" cy="381000"/>
              </a:xfrm>
              <a:prstGeom prst="roundRect">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lumMod val="75000"/>
                  </a:srgbClr>
                </a:solidFill>
                <a:prstDash val="solid"/>
              </a:ln>
              <a:effectLst>
                <a:outerShdw blurRad="40000" dist="20000" dir="5400000" rotWithShape="0">
                  <a:srgbClr val="000000">
                    <a:alpha val="38000"/>
                  </a:srgbClr>
                </a:outerShdw>
              </a:effectLst>
            </p:spPr>
            <p:txBody>
              <a:bodyPr rtlCol="0" anchor="t" anchorCtr="0"/>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defTabSz="1216254"/>
                <a:r>
                  <a:rPr lang="en-US" sz="1497" dirty="0">
                    <a:solidFill>
                      <a:srgbClr val="000000"/>
                    </a:solidFill>
                    <a:ea typeface="Segoe UI" pitchFamily="34" charset="0"/>
                    <a:cs typeface="Segoe UI" pitchFamily="34" charset="0"/>
                  </a:rPr>
                  <a:t>Runtime</a:t>
                </a:r>
              </a:p>
            </p:txBody>
          </p:sp>
          <p:sp>
            <p:nvSpPr>
              <p:cNvPr id="182" name="Rounded Rectangle 181"/>
              <p:cNvSpPr/>
              <p:nvPr/>
            </p:nvSpPr>
            <p:spPr>
              <a:xfrm>
                <a:off x="6991290" y="2836069"/>
                <a:ext cx="1371600" cy="381000"/>
              </a:xfrm>
              <a:prstGeom prst="roundRect">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lumMod val="75000"/>
                  </a:srgbClr>
                </a:solidFill>
                <a:prstDash val="solid"/>
              </a:ln>
              <a:effectLst>
                <a:outerShdw blurRad="40000" dist="20000" dir="5400000" rotWithShape="0">
                  <a:srgbClr val="000000">
                    <a:alpha val="38000"/>
                  </a:srgbClr>
                </a:outerShdw>
              </a:effectLst>
            </p:spPr>
            <p:txBody>
              <a:bodyPr rtlCol="0" anchor="t" anchorCtr="0"/>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defTabSz="1216254"/>
                <a:r>
                  <a:rPr lang="en-US" sz="1497" dirty="0">
                    <a:solidFill>
                      <a:srgbClr val="000000"/>
                    </a:solidFill>
                    <a:ea typeface="Segoe UI" pitchFamily="34" charset="0"/>
                    <a:cs typeface="Segoe UI" pitchFamily="34" charset="0"/>
                  </a:rPr>
                  <a:t>Data</a:t>
                </a:r>
              </a:p>
            </p:txBody>
          </p:sp>
        </p:grpSp>
      </p:grpSp>
      <p:cxnSp>
        <p:nvCxnSpPr>
          <p:cNvPr id="11" name="Straight Arrow Connector 10"/>
          <p:cNvCxnSpPr/>
          <p:nvPr/>
        </p:nvCxnSpPr>
        <p:spPr>
          <a:xfrm>
            <a:off x="1744504" y="6397503"/>
            <a:ext cx="7051964" cy="0"/>
          </a:xfrm>
          <a:prstGeom prst="straightConnector1">
            <a:avLst/>
          </a:prstGeom>
          <a:ln w="41275" cmpd="sng">
            <a:solidFill>
              <a:schemeClr val="tx2"/>
            </a:solidFill>
            <a:prstDash val="dashDot"/>
            <a:headEnd type="triangle"/>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4310161" y="6495512"/>
            <a:ext cx="2409162" cy="369332"/>
          </a:xfrm>
          <a:prstGeom prst="rect">
            <a:avLst/>
          </a:prstGeom>
          <a:noFill/>
        </p:spPr>
        <p:txBody>
          <a:bodyPr wrap="square" lIns="0" tIns="0" rIns="0" bIns="0" rtlCol="0">
            <a:spAutoFit/>
          </a:bodyPr>
          <a:lstStyle/>
          <a:p>
            <a:r>
              <a:rPr lang="en-US" sz="2400" spc="-70" dirty="0">
                <a:gradFill>
                  <a:gsLst>
                    <a:gs pos="2917">
                      <a:schemeClr val="bg2"/>
                    </a:gs>
                    <a:gs pos="95000">
                      <a:schemeClr val="bg2"/>
                    </a:gs>
                  </a:gsLst>
                  <a:lin ang="5400000" scaled="0"/>
                </a:gradFill>
              </a:rPr>
              <a:t>Partner options</a:t>
            </a:r>
          </a:p>
        </p:txBody>
      </p:sp>
    </p:spTree>
    <p:extLst>
      <p:ext uri="{BB962C8B-B14F-4D97-AF65-F5344CB8AC3E}">
        <p14:creationId xmlns:p14="http://schemas.microsoft.com/office/powerpoint/2010/main" val="158213723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p:txBody>
          <a:bodyPr/>
          <a:lstStyle/>
          <a:p>
            <a:r>
              <a:rPr lang="en-US" sz="2800" dirty="0"/>
              <a:t>Microsoft Gives You Options!</a:t>
            </a:r>
          </a:p>
          <a:p>
            <a:r>
              <a:rPr lang="en-US" sz="2800" dirty="0"/>
              <a:t>SaaS: Software As A Service &gt; </a:t>
            </a:r>
            <a:r>
              <a:rPr lang="en-US" sz="2800" dirty="0">
                <a:hlinkClick r:id="rId2"/>
              </a:rPr>
              <a:t>Office 365</a:t>
            </a:r>
            <a:endParaRPr lang="en-US" sz="2800" dirty="0"/>
          </a:p>
          <a:p>
            <a:r>
              <a:rPr lang="en-US" sz="2800" dirty="0"/>
              <a:t>IaaS: Infrastructure as a service &gt; </a:t>
            </a:r>
            <a:r>
              <a:rPr lang="en-US" sz="2800" dirty="0">
                <a:hlinkClick r:id="rId3"/>
              </a:rPr>
              <a:t>Windows Azure VM</a:t>
            </a:r>
            <a:endParaRPr lang="en-US" sz="2800" dirty="0"/>
          </a:p>
          <a:p>
            <a:endParaRPr lang="en-US" sz="2800" dirty="0"/>
          </a:p>
          <a:p>
            <a:endParaRPr lang="en-US" sz="2800" dirty="0">
              <a:hlinkClick r:id="rId4"/>
            </a:endParaRPr>
          </a:p>
          <a:p>
            <a:endParaRPr lang="en-US" sz="2800" dirty="0">
              <a:hlinkClick r:id="rId4"/>
            </a:endParaRPr>
          </a:p>
          <a:p>
            <a:r>
              <a:rPr lang="en-US" sz="2800" dirty="0">
                <a:hlinkClick r:id="rId4"/>
              </a:rPr>
              <a:t>On-Demand Hosting Services </a:t>
            </a:r>
            <a:endParaRPr lang="en-US" sz="2800" dirty="0"/>
          </a:p>
          <a:p>
            <a:r>
              <a:rPr lang="en-US" sz="2800" dirty="0">
                <a:hlinkClick r:id="rId5"/>
              </a:rPr>
              <a:t>SharePoint Deployment on Windows Azure Virtual Machines</a:t>
            </a:r>
            <a:r>
              <a:rPr lang="en-US" sz="2800" dirty="0"/>
              <a:t> </a:t>
            </a:r>
          </a:p>
        </p:txBody>
      </p:sp>
      <p:sp>
        <p:nvSpPr>
          <p:cNvPr id="2" name="Title 1"/>
          <p:cNvSpPr>
            <a:spLocks noGrp="1"/>
          </p:cNvSpPr>
          <p:nvPr>
            <p:ph type="title"/>
          </p:nvPr>
        </p:nvSpPr>
        <p:spPr/>
        <p:txBody>
          <a:bodyPr/>
          <a:lstStyle/>
          <a:p>
            <a:r>
              <a:rPr lang="en-US" dirty="0"/>
              <a:t>SaaS, IaaS, Partner-Hosted</a:t>
            </a:r>
          </a:p>
        </p:txBody>
      </p:sp>
      <p:pic>
        <p:nvPicPr>
          <p:cNvPr id="4" name="Picture 3"/>
          <p:cNvPicPr>
            <a:picLocks noChangeAspect="1"/>
          </p:cNvPicPr>
          <p:nvPr/>
        </p:nvPicPr>
        <p:blipFill>
          <a:blip r:embed="rId6">
            <a:extLst>
              <a:ext uri="{28A0092B-C50C-407E-A947-70E740481C1C}">
                <a14:useLocalDpi xmlns:a14="http://schemas.microsoft.com/office/drawing/2010/main"/>
              </a:ext>
            </a:extLst>
          </a:blip>
          <a:stretch>
            <a:fillRect/>
          </a:stretch>
        </p:blipFill>
        <p:spPr>
          <a:xfrm>
            <a:off x="8295360" y="1528217"/>
            <a:ext cx="3307361" cy="3060259"/>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237751310"/>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Project Online Overview</a:t>
            </a:r>
          </a:p>
        </p:txBody>
      </p:sp>
      <p:sp>
        <p:nvSpPr>
          <p:cNvPr id="5" name="Subtitle 4"/>
          <p:cNvSpPr>
            <a:spLocks noGrp="1"/>
          </p:cNvSpPr>
          <p:nvPr>
            <p:ph type="body" sz="quarter" idx="12"/>
          </p:nvPr>
        </p:nvSpPr>
        <p:spPr/>
        <p:txBody>
          <a:bodyPr/>
          <a:lstStyle/>
          <a:p>
            <a:r>
              <a:rPr lang="en-US" dirty="0"/>
              <a:t>Frequently Asked Questions</a:t>
            </a:r>
          </a:p>
        </p:txBody>
      </p:sp>
    </p:spTree>
    <p:extLst>
      <p:ext uri="{BB962C8B-B14F-4D97-AF65-F5344CB8AC3E}">
        <p14:creationId xmlns:p14="http://schemas.microsoft.com/office/powerpoint/2010/main" val="53324033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Project Online preview FAQ</a:t>
            </a:r>
          </a:p>
        </p:txBody>
      </p:sp>
      <p:grpSp>
        <p:nvGrpSpPr>
          <p:cNvPr id="38" name="Group 37"/>
          <p:cNvGrpSpPr/>
          <p:nvPr/>
        </p:nvGrpSpPr>
        <p:grpSpPr>
          <a:xfrm>
            <a:off x="492124" y="3195534"/>
            <a:ext cx="11224486" cy="561298"/>
            <a:chOff x="709653" y="5311296"/>
            <a:chExt cx="11477956" cy="573973"/>
          </a:xfrm>
        </p:grpSpPr>
        <p:sp>
          <p:nvSpPr>
            <p:cNvPr id="11" name="Rectangle 10"/>
            <p:cNvSpPr/>
            <p:nvPr/>
          </p:nvSpPr>
          <p:spPr>
            <a:xfrm flipH="1">
              <a:off x="732175" y="5311297"/>
              <a:ext cx="11455434" cy="573972"/>
            </a:xfrm>
            <a:prstGeom prst="rect">
              <a:avLst/>
            </a:prstGeom>
            <a:noFill/>
            <a:ln w="12700">
              <a:noFill/>
            </a:ln>
            <a:effectLst/>
          </p:spPr>
          <p:style>
            <a:lnRef idx="1">
              <a:schemeClr val="accent1"/>
            </a:lnRef>
            <a:fillRef idx="3">
              <a:schemeClr val="accent1"/>
            </a:fillRef>
            <a:effectRef idx="2">
              <a:schemeClr val="accent1"/>
            </a:effectRef>
            <a:fontRef idx="minor">
              <a:schemeClr val="lt1"/>
            </a:fontRef>
          </p:style>
          <p:txBody>
            <a:bodyPr wrap="square" lIns="218812" tIns="54703" rIns="218812" bIns="54703" rtlCol="0" anchor="ctr">
              <a:noAutofit/>
            </a:bodyPr>
            <a:lstStyle/>
            <a:p>
              <a:pPr marL="685573" defTabSz="547006"/>
              <a:r>
                <a:rPr lang="en-US" sz="2347" dirty="0">
                  <a:solidFill>
                    <a:prstClr val="black">
                      <a:lumMod val="85000"/>
                      <a:lumOff val="15000"/>
                      <a:alpha val="99000"/>
                    </a:prstClr>
                  </a:solidFill>
                </a:rPr>
                <a:t>Track using </a:t>
              </a:r>
              <a:r>
                <a:rPr lang="en-US" sz="2347" dirty="0">
                  <a:solidFill>
                    <a:srgbClr val="55D455">
                      <a:alpha val="99000"/>
                    </a:srgbClr>
                  </a:solidFill>
                  <a:hlinkClick r:id="rId3"/>
                </a:rPr>
                <a:t>ODATA</a:t>
              </a:r>
              <a:r>
                <a:rPr lang="en-US" sz="2347" dirty="0">
                  <a:solidFill>
                    <a:prstClr val="black">
                      <a:lumMod val="85000"/>
                      <a:lumOff val="15000"/>
                      <a:alpha val="99000"/>
                    </a:prstClr>
                  </a:solidFill>
                  <a:hlinkClick r:id="rId3"/>
                </a:rPr>
                <a:t> </a:t>
              </a:r>
              <a:r>
                <a:rPr lang="en-US" sz="2347" dirty="0">
                  <a:solidFill>
                    <a:prstClr val="black">
                      <a:lumMod val="85000"/>
                      <a:lumOff val="15000"/>
                      <a:alpha val="99000"/>
                    </a:prstClr>
                  </a:solidFill>
                </a:rPr>
                <a:t>and customize using </a:t>
              </a:r>
              <a:r>
                <a:rPr lang="en-US" sz="2347" dirty="0">
                  <a:solidFill>
                    <a:srgbClr val="55D455">
                      <a:alpha val="99000"/>
                    </a:srgbClr>
                  </a:solidFill>
                  <a:hlinkClick r:id="rId4"/>
                </a:rPr>
                <a:t>CSOM</a:t>
              </a:r>
              <a:endParaRPr lang="en-US" sz="2347" dirty="0">
                <a:solidFill>
                  <a:prstClr val="black">
                    <a:lumMod val="85000"/>
                    <a:lumOff val="15000"/>
                    <a:alpha val="99000"/>
                  </a:prstClr>
                </a:solidFill>
              </a:endParaRPr>
            </a:p>
          </p:txBody>
        </p:sp>
        <p:sp>
          <p:nvSpPr>
            <p:cNvPr id="19" name="Rectangle 18"/>
            <p:cNvSpPr/>
            <p:nvPr/>
          </p:nvSpPr>
          <p:spPr>
            <a:xfrm>
              <a:off x="709653" y="5311296"/>
              <a:ext cx="783724" cy="57397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201" tIns="91201" rIns="91201" bIns="91201" numCol="1" spcCol="0" rtlCol="0" fromWordArt="0" anchor="b" anchorCtr="0" forceAA="0" compatLnSpc="1">
              <a:prstTxWarp prst="textNoShape">
                <a:avLst/>
              </a:prstTxWarp>
              <a:noAutofit/>
            </a:bodyPr>
            <a:lstStyle/>
            <a:p>
              <a:pPr algn="r" defTabSz="911949"/>
              <a:endParaRPr lang="en-US" sz="1197" dirty="0">
                <a:solidFill>
                  <a:srgbClr val="FFFFFF"/>
                </a:solidFill>
              </a:endParaRPr>
            </a:p>
          </p:txBody>
        </p:sp>
        <p:pic>
          <p:nvPicPr>
            <p:cNvPr id="21" name="Picture 2" descr="C:\Users\v-clapal\AppData\Local\MetroStyleAddIn\Icons\Calendar.wmf"/>
            <p:cNvPicPr>
              <a:picLocks noChangeAspect="1" noChangeArrowheads="1"/>
            </p:cNvPicPr>
            <p:nvPr/>
          </p:nvPicPr>
          <p:blipFill>
            <a:blip r:embed="rId5" cstate="screen">
              <a:extLst>
                <a:ext uri="{28A0092B-C50C-407E-A947-70E740481C1C}">
                  <a14:useLocalDpi xmlns:a14="http://schemas.microsoft.com/office/drawing/2010/main"/>
                </a:ext>
              </a:extLst>
            </a:blip>
            <a:srcRect/>
            <a:stretch>
              <a:fillRect/>
            </a:stretch>
          </p:blipFill>
          <p:spPr bwMode="auto">
            <a:xfrm>
              <a:off x="888901" y="5449074"/>
              <a:ext cx="442311" cy="298415"/>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7" name="Group 36"/>
          <p:cNvGrpSpPr/>
          <p:nvPr/>
        </p:nvGrpSpPr>
        <p:grpSpPr>
          <a:xfrm>
            <a:off x="492124" y="4453866"/>
            <a:ext cx="11224486" cy="561297"/>
            <a:chOff x="709653" y="4628690"/>
            <a:chExt cx="11477956" cy="573972"/>
          </a:xfrm>
        </p:grpSpPr>
        <p:sp>
          <p:nvSpPr>
            <p:cNvPr id="10" name="Rectangle 9"/>
            <p:cNvSpPr/>
            <p:nvPr/>
          </p:nvSpPr>
          <p:spPr>
            <a:xfrm flipH="1">
              <a:off x="732175" y="4628690"/>
              <a:ext cx="11455434" cy="573972"/>
            </a:xfrm>
            <a:prstGeom prst="rect">
              <a:avLst/>
            </a:prstGeom>
            <a:noFill/>
            <a:ln w="12700">
              <a:noFill/>
            </a:ln>
            <a:effectLst/>
          </p:spPr>
          <p:style>
            <a:lnRef idx="1">
              <a:schemeClr val="accent1"/>
            </a:lnRef>
            <a:fillRef idx="3">
              <a:schemeClr val="accent1"/>
            </a:fillRef>
            <a:effectRef idx="2">
              <a:schemeClr val="accent1"/>
            </a:effectRef>
            <a:fontRef idx="minor">
              <a:schemeClr val="lt1"/>
            </a:fontRef>
          </p:style>
          <p:txBody>
            <a:bodyPr wrap="square" lIns="218812" tIns="54703" rIns="218812" bIns="54703" rtlCol="0" anchor="ctr">
              <a:noAutofit/>
            </a:bodyPr>
            <a:lstStyle/>
            <a:p>
              <a:pPr marL="685573" defTabSz="547006"/>
              <a:r>
                <a:rPr lang="en-US" sz="2347" dirty="0">
                  <a:solidFill>
                    <a:prstClr val="black">
                      <a:lumMod val="85000"/>
                      <a:lumOff val="15000"/>
                      <a:alpha val="99000"/>
                    </a:prstClr>
                  </a:solidFill>
                </a:rPr>
                <a:t>Office 365 is an </a:t>
              </a:r>
              <a:r>
                <a:rPr lang="en-US" sz="2347" dirty="0">
                  <a:solidFill>
                    <a:srgbClr val="55D455">
                      <a:alpha val="99000"/>
                    </a:srgbClr>
                  </a:solidFill>
                </a:rPr>
                <a:t>evergreen service</a:t>
              </a:r>
              <a:r>
                <a:rPr lang="en-US" sz="2347" dirty="0">
                  <a:solidFill>
                    <a:prstClr val="black">
                      <a:lumMod val="85000"/>
                      <a:lumOff val="15000"/>
                      <a:alpha val="99000"/>
                    </a:prstClr>
                  </a:solidFill>
                </a:rPr>
                <a:t>. Customers need to stay current.</a:t>
              </a:r>
            </a:p>
          </p:txBody>
        </p:sp>
        <p:sp>
          <p:nvSpPr>
            <p:cNvPr id="18" name="Rectangle 17"/>
            <p:cNvSpPr/>
            <p:nvPr/>
          </p:nvSpPr>
          <p:spPr>
            <a:xfrm>
              <a:off x="709653" y="4628690"/>
              <a:ext cx="783724" cy="57397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201" tIns="91201" rIns="91201" bIns="91201" numCol="1" spcCol="0" rtlCol="0" fromWordArt="0" anchor="b" anchorCtr="0" forceAA="0" compatLnSpc="1">
              <a:prstTxWarp prst="textNoShape">
                <a:avLst/>
              </a:prstTxWarp>
              <a:noAutofit/>
            </a:bodyPr>
            <a:lstStyle/>
            <a:p>
              <a:pPr algn="r" defTabSz="911949"/>
              <a:endParaRPr lang="en-US" sz="1197" dirty="0">
                <a:solidFill>
                  <a:srgbClr val="FFFFFF"/>
                </a:solidFill>
              </a:endParaRPr>
            </a:p>
          </p:txBody>
        </p:sp>
        <p:pic>
          <p:nvPicPr>
            <p:cNvPr id="23" name="Picture 5" descr="C:\Users\v-clapal\AppData\Local\MetroStyleAddIn\Icons\Cloud.wmf"/>
            <p:cNvPicPr>
              <a:picLocks noChangeAspect="1" noChangeArrowheads="1"/>
            </p:cNvPicPr>
            <p:nvPr/>
          </p:nvPicPr>
          <p:blipFill>
            <a:blip r:embed="rId6" cstate="screen">
              <a:extLst>
                <a:ext uri="{28A0092B-C50C-407E-A947-70E740481C1C}">
                  <a14:useLocalDpi xmlns:a14="http://schemas.microsoft.com/office/drawing/2010/main"/>
                </a:ext>
              </a:extLst>
            </a:blip>
            <a:srcRect/>
            <a:stretch>
              <a:fillRect/>
            </a:stretch>
          </p:blipFill>
          <p:spPr bwMode="auto">
            <a:xfrm>
              <a:off x="797072" y="4724310"/>
              <a:ext cx="625970" cy="322176"/>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6" name="Group 35"/>
          <p:cNvGrpSpPr/>
          <p:nvPr/>
        </p:nvGrpSpPr>
        <p:grpSpPr>
          <a:xfrm>
            <a:off x="492124" y="3818279"/>
            <a:ext cx="11224486" cy="574139"/>
            <a:chOff x="709653" y="3946082"/>
            <a:chExt cx="11477956" cy="587104"/>
          </a:xfrm>
        </p:grpSpPr>
        <p:sp>
          <p:nvSpPr>
            <p:cNvPr id="9" name="Rectangle 8"/>
            <p:cNvSpPr/>
            <p:nvPr/>
          </p:nvSpPr>
          <p:spPr>
            <a:xfrm flipH="1">
              <a:off x="732175" y="3946082"/>
              <a:ext cx="11455434" cy="573972"/>
            </a:xfrm>
            <a:prstGeom prst="rect">
              <a:avLst/>
            </a:prstGeom>
            <a:noFill/>
            <a:ln w="12700">
              <a:noFill/>
            </a:ln>
            <a:effectLst/>
          </p:spPr>
          <p:style>
            <a:lnRef idx="1">
              <a:schemeClr val="accent1"/>
            </a:lnRef>
            <a:fillRef idx="3">
              <a:schemeClr val="accent1"/>
            </a:fillRef>
            <a:effectRef idx="2">
              <a:schemeClr val="accent1"/>
            </a:effectRef>
            <a:fontRef idx="minor">
              <a:schemeClr val="lt1"/>
            </a:fontRef>
          </p:style>
          <p:txBody>
            <a:bodyPr wrap="square" lIns="218812" tIns="54703" rIns="218812" bIns="54703" rtlCol="0" anchor="ctr">
              <a:noAutofit/>
            </a:bodyPr>
            <a:lstStyle/>
            <a:p>
              <a:pPr marL="685573" defTabSz="547006"/>
              <a:r>
                <a:rPr lang="en-US" sz="2347" dirty="0">
                  <a:solidFill>
                    <a:srgbClr val="55D455">
                      <a:alpha val="99000"/>
                    </a:srgbClr>
                  </a:solidFill>
                </a:rPr>
                <a:t>Preview is for temporary use only </a:t>
              </a:r>
              <a:r>
                <a:rPr lang="en-US" sz="2347" dirty="0">
                  <a:solidFill>
                    <a:prstClr val="black">
                      <a:lumMod val="85000"/>
                      <a:lumOff val="15000"/>
                      <a:alpha val="99000"/>
                    </a:prstClr>
                  </a:solidFill>
                </a:rPr>
                <a:t>(see </a:t>
              </a:r>
              <a:r>
                <a:rPr lang="en-US" sz="2347" dirty="0">
                  <a:solidFill>
                    <a:prstClr val="black">
                      <a:lumMod val="85000"/>
                      <a:lumOff val="15000"/>
                      <a:alpha val="99000"/>
                    </a:prstClr>
                  </a:solidFill>
                  <a:hlinkClick r:id="rId7"/>
                </a:rPr>
                <a:t>Preview FAQ</a:t>
              </a:r>
              <a:r>
                <a:rPr lang="en-US" sz="2347" dirty="0">
                  <a:solidFill>
                    <a:prstClr val="black">
                      <a:lumMod val="85000"/>
                      <a:lumOff val="15000"/>
                      <a:alpha val="99000"/>
                    </a:prstClr>
                  </a:solidFill>
                </a:rPr>
                <a:t>)</a:t>
              </a:r>
            </a:p>
          </p:txBody>
        </p:sp>
        <p:sp>
          <p:nvSpPr>
            <p:cNvPr id="17" name="Rectangle 16"/>
            <p:cNvSpPr/>
            <p:nvPr/>
          </p:nvSpPr>
          <p:spPr>
            <a:xfrm>
              <a:off x="709653" y="3959214"/>
              <a:ext cx="783724" cy="57397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201" tIns="91201" rIns="91201" bIns="91201" numCol="1" spcCol="0" rtlCol="0" fromWordArt="0" anchor="b" anchorCtr="0" forceAA="0" compatLnSpc="1">
              <a:prstTxWarp prst="textNoShape">
                <a:avLst/>
              </a:prstTxWarp>
              <a:noAutofit/>
            </a:bodyPr>
            <a:lstStyle/>
            <a:p>
              <a:pPr algn="r" defTabSz="911949"/>
              <a:endParaRPr lang="en-US" sz="1197" dirty="0">
                <a:solidFill>
                  <a:srgbClr val="FFFFFF"/>
                </a:solidFill>
              </a:endParaRPr>
            </a:p>
          </p:txBody>
        </p:sp>
        <p:pic>
          <p:nvPicPr>
            <p:cNvPr id="25" name="Picture 7" descr="C:\Users\v-clapal\AppData\Local\MetroStyleAddIn\Icons\Checklist.wmf"/>
            <p:cNvPicPr>
              <a:picLocks noChangeAspect="1" noChangeArrowheads="1"/>
            </p:cNvPicPr>
            <p:nvPr/>
          </p:nvPicPr>
          <p:blipFill>
            <a:blip r:embed="rId8" cstate="screen">
              <a:extLst>
                <a:ext uri="{28A0092B-C50C-407E-A947-70E740481C1C}">
                  <a14:useLocalDpi xmlns:a14="http://schemas.microsoft.com/office/drawing/2010/main"/>
                </a:ext>
              </a:extLst>
            </a:blip>
            <a:srcRect/>
            <a:stretch>
              <a:fillRect/>
            </a:stretch>
          </p:blipFill>
          <p:spPr bwMode="auto">
            <a:xfrm>
              <a:off x="888901" y="4030553"/>
              <a:ext cx="478871" cy="441961"/>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3" name="Group 32"/>
          <p:cNvGrpSpPr/>
          <p:nvPr/>
        </p:nvGrpSpPr>
        <p:grpSpPr>
          <a:xfrm>
            <a:off x="492124" y="1942913"/>
            <a:ext cx="11224486" cy="561298"/>
            <a:chOff x="709653" y="1898258"/>
            <a:chExt cx="11477956" cy="573973"/>
          </a:xfrm>
        </p:grpSpPr>
        <p:sp>
          <p:nvSpPr>
            <p:cNvPr id="6" name="Rectangle 5"/>
            <p:cNvSpPr/>
            <p:nvPr/>
          </p:nvSpPr>
          <p:spPr>
            <a:xfrm flipH="1">
              <a:off x="732175" y="1898259"/>
              <a:ext cx="11455434" cy="573972"/>
            </a:xfrm>
            <a:prstGeom prst="rect">
              <a:avLst/>
            </a:prstGeom>
            <a:noFill/>
            <a:ln w="12700">
              <a:noFill/>
            </a:ln>
            <a:effectLst/>
          </p:spPr>
          <p:style>
            <a:lnRef idx="1">
              <a:schemeClr val="accent1"/>
            </a:lnRef>
            <a:fillRef idx="3">
              <a:schemeClr val="accent1"/>
            </a:fillRef>
            <a:effectRef idx="2">
              <a:schemeClr val="accent1"/>
            </a:effectRef>
            <a:fontRef idx="minor">
              <a:schemeClr val="lt1"/>
            </a:fontRef>
          </p:style>
          <p:txBody>
            <a:bodyPr wrap="square" lIns="218812" tIns="54703" rIns="218812" bIns="54703" rtlCol="0" anchor="ctr">
              <a:noAutofit/>
            </a:bodyPr>
            <a:lstStyle/>
            <a:p>
              <a:pPr marL="685573" defTabSz="547006"/>
              <a:r>
                <a:rPr lang="en-US" sz="2347" dirty="0">
                  <a:solidFill>
                    <a:srgbClr val="55D455">
                      <a:alpha val="99000"/>
                    </a:srgbClr>
                  </a:solidFill>
                </a:rPr>
                <a:t>Connect</a:t>
              </a:r>
              <a:r>
                <a:rPr lang="en-US" sz="2347" dirty="0">
                  <a:solidFill>
                    <a:prstClr val="black">
                      <a:lumMod val="85000"/>
                      <a:lumOff val="15000"/>
                      <a:alpha val="99000"/>
                    </a:prstClr>
                  </a:solidFill>
                </a:rPr>
                <a:t> Online to </a:t>
              </a:r>
              <a:r>
                <a:rPr lang="en-US" sz="2347" dirty="0">
                  <a:solidFill>
                    <a:srgbClr val="55D455">
                      <a:alpha val="99000"/>
                    </a:srgbClr>
                  </a:solidFill>
                </a:rPr>
                <a:t>on-premise Line Of Business Apps</a:t>
              </a:r>
            </a:p>
          </p:txBody>
        </p:sp>
        <p:sp>
          <p:nvSpPr>
            <p:cNvPr id="14" name="Rectangle 13"/>
            <p:cNvSpPr/>
            <p:nvPr/>
          </p:nvSpPr>
          <p:spPr>
            <a:xfrm>
              <a:off x="709653" y="1898258"/>
              <a:ext cx="783724" cy="57397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201" tIns="91201" rIns="91201" bIns="91201" numCol="1" spcCol="0" rtlCol="0" fromWordArt="0" anchor="b" anchorCtr="0" forceAA="0" compatLnSpc="1">
              <a:prstTxWarp prst="textNoShape">
                <a:avLst/>
              </a:prstTxWarp>
              <a:noAutofit/>
            </a:bodyPr>
            <a:lstStyle/>
            <a:p>
              <a:pPr algn="r" defTabSz="911949"/>
              <a:endParaRPr lang="en-US" sz="1197" dirty="0">
                <a:solidFill>
                  <a:srgbClr val="FFFFFF"/>
                </a:solidFill>
              </a:endParaRPr>
            </a:p>
          </p:txBody>
        </p:sp>
        <p:pic>
          <p:nvPicPr>
            <p:cNvPr id="26" name="Picture 9" descr="C:\Users\v-clapal\AppData\Local\MetroStyleAddIn\Icons\Cloud Computing.wmf"/>
            <p:cNvPicPr>
              <a:picLocks noChangeAspect="1" noChangeArrowheads="1"/>
            </p:cNvPicPr>
            <p:nvPr/>
          </p:nvPicPr>
          <p:blipFill>
            <a:blip r:embed="rId9" cstate="screen">
              <a:extLst>
                <a:ext uri="{28A0092B-C50C-407E-A947-70E740481C1C}">
                  <a14:useLocalDpi xmlns:a14="http://schemas.microsoft.com/office/drawing/2010/main"/>
                </a:ext>
              </a:extLst>
            </a:blip>
            <a:srcRect/>
            <a:stretch>
              <a:fillRect/>
            </a:stretch>
          </p:blipFill>
          <p:spPr bwMode="auto">
            <a:xfrm>
              <a:off x="815519" y="1986851"/>
              <a:ext cx="589072" cy="387878"/>
            </a:xfrm>
            <a:prstGeom prst="rect">
              <a:avLst/>
            </a:prstGeom>
            <a:noFill/>
            <a:extLst>
              <a:ext uri="{909E8E84-426E-40DD-AFC4-6F175D3DCCD1}">
                <a14:hiddenFill xmlns:a14="http://schemas.microsoft.com/office/drawing/2010/main">
                  <a:solidFill>
                    <a:srgbClr val="FFFFFF"/>
                  </a:solidFill>
                </a14:hiddenFill>
              </a:ext>
            </a:extLst>
          </p:spPr>
        </p:pic>
      </p:grpSp>
      <p:sp>
        <p:nvSpPr>
          <p:cNvPr id="2" name="TextBox 1"/>
          <p:cNvSpPr txBox="1"/>
          <p:nvPr/>
        </p:nvSpPr>
        <p:spPr>
          <a:xfrm>
            <a:off x="1237297" y="6391830"/>
            <a:ext cx="10453639" cy="559822"/>
          </a:xfrm>
          <a:prstGeom prst="rect">
            <a:avLst/>
          </a:prstGeom>
          <a:noFill/>
        </p:spPr>
        <p:txBody>
          <a:bodyPr wrap="square" lIns="178841" tIns="143073" rIns="178841" bIns="143073" rtlCol="0">
            <a:spAutoFit/>
          </a:bodyPr>
          <a:lstStyle/>
          <a:p>
            <a:pPr>
              <a:lnSpc>
                <a:spcPct val="90000"/>
              </a:lnSpc>
              <a:spcAft>
                <a:spcPts val="587"/>
              </a:spcAft>
            </a:pPr>
            <a:r>
              <a:rPr lang="en-US" sz="1956" i="1" dirty="0">
                <a:solidFill>
                  <a:srgbClr val="007233"/>
                </a:solidFill>
              </a:rPr>
              <a:t>It’s journey, additional guidance and white papers to come!</a:t>
            </a:r>
          </a:p>
        </p:txBody>
      </p:sp>
      <p:grpSp>
        <p:nvGrpSpPr>
          <p:cNvPr id="4" name="Group 3"/>
          <p:cNvGrpSpPr/>
          <p:nvPr/>
        </p:nvGrpSpPr>
        <p:grpSpPr>
          <a:xfrm>
            <a:off x="492124" y="1320167"/>
            <a:ext cx="11224486" cy="561297"/>
            <a:chOff x="709653" y="1215651"/>
            <a:chExt cx="11477956" cy="573972"/>
          </a:xfrm>
        </p:grpSpPr>
        <p:sp>
          <p:nvSpPr>
            <p:cNvPr id="5" name="Rectangle 4"/>
            <p:cNvSpPr/>
            <p:nvPr/>
          </p:nvSpPr>
          <p:spPr>
            <a:xfrm flipH="1">
              <a:off x="732175" y="1215651"/>
              <a:ext cx="11455434" cy="573972"/>
            </a:xfrm>
            <a:prstGeom prst="rect">
              <a:avLst/>
            </a:prstGeom>
            <a:noFill/>
            <a:ln w="12700">
              <a:noFill/>
            </a:ln>
            <a:effectLst/>
          </p:spPr>
          <p:style>
            <a:lnRef idx="1">
              <a:schemeClr val="accent1"/>
            </a:lnRef>
            <a:fillRef idx="3">
              <a:schemeClr val="accent1"/>
            </a:fillRef>
            <a:effectRef idx="2">
              <a:schemeClr val="accent1"/>
            </a:effectRef>
            <a:fontRef idx="minor">
              <a:schemeClr val="lt1"/>
            </a:fontRef>
          </p:style>
          <p:txBody>
            <a:bodyPr wrap="square" lIns="218812" tIns="54703" rIns="218812" bIns="54703" rtlCol="0" anchor="ctr">
              <a:noAutofit/>
            </a:bodyPr>
            <a:lstStyle/>
            <a:p>
              <a:pPr marL="685573" defTabSz="547006"/>
              <a:r>
                <a:rPr lang="en-US" sz="2347" dirty="0">
                  <a:solidFill>
                    <a:srgbClr val="333333">
                      <a:alpha val="99000"/>
                    </a:srgbClr>
                  </a:solidFill>
                </a:rPr>
                <a:t>Delivers </a:t>
              </a:r>
              <a:r>
                <a:rPr lang="en-US" sz="2347" dirty="0">
                  <a:solidFill>
                    <a:srgbClr val="55D455">
                      <a:alpha val="99000"/>
                    </a:srgbClr>
                  </a:solidFill>
                </a:rPr>
                <a:t>full</a:t>
              </a:r>
              <a:r>
                <a:rPr lang="en-US" sz="2347" dirty="0">
                  <a:solidFill>
                    <a:prstClr val="black">
                      <a:lumMod val="85000"/>
                      <a:lumOff val="15000"/>
                      <a:alpha val="99000"/>
                    </a:prstClr>
                  </a:solidFill>
                </a:rPr>
                <a:t> Project Portfolio Management (</a:t>
              </a:r>
              <a:r>
                <a:rPr lang="en-US" sz="2347" dirty="0">
                  <a:solidFill>
                    <a:srgbClr val="55D455">
                      <a:alpha val="99000"/>
                    </a:srgbClr>
                  </a:solidFill>
                </a:rPr>
                <a:t>PPM</a:t>
              </a:r>
              <a:r>
                <a:rPr lang="en-US" sz="2347" dirty="0">
                  <a:solidFill>
                    <a:prstClr val="black">
                      <a:lumMod val="85000"/>
                      <a:lumOff val="15000"/>
                      <a:alpha val="99000"/>
                    </a:prstClr>
                  </a:solidFill>
                </a:rPr>
                <a:t>) in the cloud</a:t>
              </a:r>
            </a:p>
          </p:txBody>
        </p:sp>
        <p:sp>
          <p:nvSpPr>
            <p:cNvPr id="13" name="Rectangle 12"/>
            <p:cNvSpPr/>
            <p:nvPr/>
          </p:nvSpPr>
          <p:spPr>
            <a:xfrm>
              <a:off x="709653" y="1215651"/>
              <a:ext cx="783724" cy="57397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201" tIns="91201" rIns="91201" bIns="91201" numCol="1" spcCol="0" rtlCol="0" fromWordArt="0" anchor="b" anchorCtr="0" forceAA="0" compatLnSpc="1">
              <a:prstTxWarp prst="textNoShape">
                <a:avLst/>
              </a:prstTxWarp>
              <a:noAutofit/>
            </a:bodyPr>
            <a:lstStyle/>
            <a:p>
              <a:pPr algn="r" defTabSz="911949"/>
              <a:endParaRPr lang="en-US" sz="1197" dirty="0">
                <a:solidFill>
                  <a:srgbClr val="FFFFFF"/>
                </a:solidFill>
              </a:endParaRPr>
            </a:p>
          </p:txBody>
        </p:sp>
        <p:pic>
          <p:nvPicPr>
            <p:cNvPr id="29" name="Picture 28"/>
            <p:cNvPicPr>
              <a:picLocks noChangeAspect="1"/>
            </p:cNvPicPr>
            <p:nvPr/>
          </p:nvPicPr>
          <p:blipFill>
            <a:blip r:embed="rId10" cstate="screen">
              <a:extLst>
                <a:ext uri="{28A0092B-C50C-407E-A947-70E740481C1C}">
                  <a14:useLocalDpi xmlns:a14="http://schemas.microsoft.com/office/drawing/2010/main"/>
                </a:ext>
              </a:extLst>
            </a:blip>
            <a:stretch>
              <a:fillRect/>
            </a:stretch>
          </p:blipFill>
          <p:spPr>
            <a:xfrm>
              <a:off x="1003886" y="1257270"/>
              <a:ext cx="212338" cy="507252"/>
            </a:xfrm>
            <a:prstGeom prst="rect">
              <a:avLst/>
            </a:prstGeom>
          </p:spPr>
        </p:pic>
      </p:grpSp>
      <p:grpSp>
        <p:nvGrpSpPr>
          <p:cNvPr id="35" name="Group 34"/>
          <p:cNvGrpSpPr/>
          <p:nvPr/>
        </p:nvGrpSpPr>
        <p:grpSpPr>
          <a:xfrm>
            <a:off x="492124" y="5699358"/>
            <a:ext cx="11224486" cy="561298"/>
            <a:chOff x="709653" y="3263473"/>
            <a:chExt cx="11477956" cy="573973"/>
          </a:xfrm>
        </p:grpSpPr>
        <p:sp>
          <p:nvSpPr>
            <p:cNvPr id="8" name="Rectangle 7"/>
            <p:cNvSpPr/>
            <p:nvPr/>
          </p:nvSpPr>
          <p:spPr>
            <a:xfrm flipH="1">
              <a:off x="732175" y="3263474"/>
              <a:ext cx="11455434" cy="573972"/>
            </a:xfrm>
            <a:prstGeom prst="rect">
              <a:avLst/>
            </a:prstGeom>
            <a:noFill/>
            <a:ln w="12700">
              <a:noFill/>
            </a:ln>
            <a:effectLst/>
          </p:spPr>
          <p:style>
            <a:lnRef idx="1">
              <a:schemeClr val="accent1"/>
            </a:lnRef>
            <a:fillRef idx="3">
              <a:schemeClr val="accent1"/>
            </a:fillRef>
            <a:effectRef idx="2">
              <a:schemeClr val="accent1"/>
            </a:effectRef>
            <a:fontRef idx="minor">
              <a:schemeClr val="lt1"/>
            </a:fontRef>
          </p:style>
          <p:txBody>
            <a:bodyPr wrap="square" lIns="218812" tIns="54703" rIns="218812" bIns="54703" rtlCol="0" anchor="ctr">
              <a:noAutofit/>
            </a:bodyPr>
            <a:lstStyle/>
            <a:p>
              <a:pPr marL="685573" defTabSz="547006"/>
              <a:r>
                <a:rPr lang="en-US" sz="2347" dirty="0">
                  <a:solidFill>
                    <a:srgbClr val="55D455">
                      <a:alpha val="99000"/>
                    </a:srgbClr>
                  </a:solidFill>
                </a:rPr>
                <a:t>Azure VM </a:t>
              </a:r>
              <a:r>
                <a:rPr lang="en-US" sz="2347" dirty="0">
                  <a:solidFill>
                    <a:prstClr val="black">
                      <a:lumMod val="85000"/>
                      <a:lumOff val="15000"/>
                      <a:alpha val="99000"/>
                    </a:prstClr>
                  </a:solidFill>
                </a:rPr>
                <a:t>(IaaS) vs. Project Online (SaaS)</a:t>
              </a:r>
            </a:p>
          </p:txBody>
        </p:sp>
        <p:sp>
          <p:nvSpPr>
            <p:cNvPr id="16" name="Rectangle 15"/>
            <p:cNvSpPr/>
            <p:nvPr/>
          </p:nvSpPr>
          <p:spPr>
            <a:xfrm>
              <a:off x="709653" y="3263473"/>
              <a:ext cx="783724" cy="57397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201" tIns="91201" rIns="91201" bIns="91201" numCol="1" spcCol="0" rtlCol="0" fromWordArt="0" anchor="b" anchorCtr="0" forceAA="0" compatLnSpc="1">
              <a:prstTxWarp prst="textNoShape">
                <a:avLst/>
              </a:prstTxWarp>
              <a:noAutofit/>
            </a:bodyPr>
            <a:lstStyle/>
            <a:p>
              <a:pPr algn="r" defTabSz="911949"/>
              <a:endParaRPr lang="en-US" sz="1197" dirty="0">
                <a:solidFill>
                  <a:srgbClr val="FFFFFF"/>
                </a:solidFill>
              </a:endParaRPr>
            </a:p>
          </p:txBody>
        </p:sp>
        <p:sp>
          <p:nvSpPr>
            <p:cNvPr id="30" name="Freeform 30"/>
            <p:cNvSpPr>
              <a:spLocks noEditPoints="1"/>
            </p:cNvSpPr>
            <p:nvPr/>
          </p:nvSpPr>
          <p:spPr bwMode="black">
            <a:xfrm>
              <a:off x="868376" y="3303342"/>
              <a:ext cx="476183" cy="476059"/>
            </a:xfrm>
            <a:custGeom>
              <a:avLst/>
              <a:gdLst>
                <a:gd name="T0" fmla="*/ 0 w 300"/>
                <a:gd name="T1" fmla="*/ 150 h 300"/>
                <a:gd name="T2" fmla="*/ 300 w 300"/>
                <a:gd name="T3" fmla="*/ 150 h 300"/>
                <a:gd name="T4" fmla="*/ 217 w 300"/>
                <a:gd name="T5" fmla="*/ 258 h 300"/>
                <a:gd name="T6" fmla="*/ 207 w 300"/>
                <a:gd name="T7" fmla="*/ 256 h 300"/>
                <a:gd name="T8" fmla="*/ 154 w 300"/>
                <a:gd name="T9" fmla="*/ 277 h 300"/>
                <a:gd name="T10" fmla="*/ 146 w 300"/>
                <a:gd name="T11" fmla="*/ 255 h 300"/>
                <a:gd name="T12" fmla="*/ 89 w 300"/>
                <a:gd name="T13" fmla="*/ 262 h 300"/>
                <a:gd name="T14" fmla="*/ 87 w 300"/>
                <a:gd name="T15" fmla="*/ 252 h 300"/>
                <a:gd name="T16" fmla="*/ 41 w 300"/>
                <a:gd name="T17" fmla="*/ 217 h 300"/>
                <a:gd name="T18" fmla="*/ 44 w 300"/>
                <a:gd name="T19" fmla="*/ 206 h 300"/>
                <a:gd name="T20" fmla="*/ 22 w 300"/>
                <a:gd name="T21" fmla="*/ 153 h 300"/>
                <a:gd name="T22" fmla="*/ 51 w 300"/>
                <a:gd name="T23" fmla="*/ 146 h 300"/>
                <a:gd name="T24" fmla="*/ 38 w 300"/>
                <a:gd name="T25" fmla="*/ 89 h 300"/>
                <a:gd name="T26" fmla="*/ 48 w 300"/>
                <a:gd name="T27" fmla="*/ 86 h 300"/>
                <a:gd name="T28" fmla="*/ 83 w 300"/>
                <a:gd name="T29" fmla="*/ 41 h 300"/>
                <a:gd name="T30" fmla="*/ 93 w 300"/>
                <a:gd name="T31" fmla="*/ 44 h 300"/>
                <a:gd name="T32" fmla="*/ 146 w 300"/>
                <a:gd name="T33" fmla="*/ 22 h 300"/>
                <a:gd name="T34" fmla="*/ 154 w 300"/>
                <a:gd name="T35" fmla="*/ 45 h 300"/>
                <a:gd name="T36" fmla="*/ 210 w 300"/>
                <a:gd name="T37" fmla="*/ 37 h 300"/>
                <a:gd name="T38" fmla="*/ 213 w 300"/>
                <a:gd name="T39" fmla="*/ 48 h 300"/>
                <a:gd name="T40" fmla="*/ 258 w 300"/>
                <a:gd name="T41" fmla="*/ 83 h 300"/>
                <a:gd name="T42" fmla="*/ 256 w 300"/>
                <a:gd name="T43" fmla="*/ 93 h 300"/>
                <a:gd name="T44" fmla="*/ 277 w 300"/>
                <a:gd name="T45" fmla="*/ 146 h 300"/>
                <a:gd name="T46" fmla="*/ 255 w 300"/>
                <a:gd name="T47" fmla="*/ 153 h 300"/>
                <a:gd name="T48" fmla="*/ 262 w 300"/>
                <a:gd name="T49" fmla="*/ 210 h 300"/>
                <a:gd name="T50" fmla="*/ 252 w 300"/>
                <a:gd name="T51" fmla="*/ 213 h 300"/>
                <a:gd name="T52" fmla="*/ 217 w 300"/>
                <a:gd name="T53" fmla="*/ 258 h 300"/>
                <a:gd name="T54" fmla="*/ 141 w 300"/>
                <a:gd name="T55" fmla="*/ 158 h 300"/>
                <a:gd name="T56" fmla="*/ 158 w 300"/>
                <a:gd name="T57" fmla="*/ 141 h 300"/>
                <a:gd name="T58" fmla="*/ 211 w 300"/>
                <a:gd name="T59" fmla="*/ 88 h 300"/>
                <a:gd name="T60" fmla="*/ 125 w 300"/>
                <a:gd name="T61" fmla="*/ 132 h 300"/>
                <a:gd name="T62" fmla="*/ 168 w 300"/>
                <a:gd name="T63" fmla="*/ 174 h 300"/>
                <a:gd name="T64" fmla="*/ 211 w 300"/>
                <a:gd name="T65" fmla="*/ 88 h 300"/>
                <a:gd name="T66" fmla="*/ 135 w 300"/>
                <a:gd name="T67" fmla="*/ 135 h 300"/>
                <a:gd name="T68" fmla="*/ 165 w 300"/>
                <a:gd name="T69" fmla="*/ 165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00" h="300">
                  <a:moveTo>
                    <a:pt x="150" y="0"/>
                  </a:moveTo>
                  <a:cubicBezTo>
                    <a:pt x="67" y="0"/>
                    <a:pt x="0" y="67"/>
                    <a:pt x="0" y="150"/>
                  </a:cubicBezTo>
                  <a:cubicBezTo>
                    <a:pt x="0" y="233"/>
                    <a:pt x="67" y="300"/>
                    <a:pt x="150" y="300"/>
                  </a:cubicBezTo>
                  <a:cubicBezTo>
                    <a:pt x="233" y="300"/>
                    <a:pt x="300" y="233"/>
                    <a:pt x="300" y="150"/>
                  </a:cubicBezTo>
                  <a:cubicBezTo>
                    <a:pt x="300" y="67"/>
                    <a:pt x="233" y="0"/>
                    <a:pt x="150" y="0"/>
                  </a:cubicBezTo>
                  <a:close/>
                  <a:moveTo>
                    <a:pt x="217" y="258"/>
                  </a:moveTo>
                  <a:cubicBezTo>
                    <a:pt x="213" y="252"/>
                    <a:pt x="213" y="252"/>
                    <a:pt x="213" y="252"/>
                  </a:cubicBezTo>
                  <a:cubicBezTo>
                    <a:pt x="207" y="256"/>
                    <a:pt x="207" y="256"/>
                    <a:pt x="207" y="256"/>
                  </a:cubicBezTo>
                  <a:cubicBezTo>
                    <a:pt x="210" y="262"/>
                    <a:pt x="210" y="262"/>
                    <a:pt x="210" y="262"/>
                  </a:cubicBezTo>
                  <a:cubicBezTo>
                    <a:pt x="193" y="271"/>
                    <a:pt x="174" y="276"/>
                    <a:pt x="154" y="277"/>
                  </a:cubicBezTo>
                  <a:cubicBezTo>
                    <a:pt x="154" y="255"/>
                    <a:pt x="154" y="255"/>
                    <a:pt x="154" y="255"/>
                  </a:cubicBezTo>
                  <a:cubicBezTo>
                    <a:pt x="146" y="255"/>
                    <a:pt x="146" y="255"/>
                    <a:pt x="146" y="255"/>
                  </a:cubicBezTo>
                  <a:cubicBezTo>
                    <a:pt x="146" y="277"/>
                    <a:pt x="146" y="277"/>
                    <a:pt x="146" y="277"/>
                  </a:cubicBezTo>
                  <a:cubicBezTo>
                    <a:pt x="126" y="276"/>
                    <a:pt x="106" y="271"/>
                    <a:pt x="89" y="262"/>
                  </a:cubicBezTo>
                  <a:cubicBezTo>
                    <a:pt x="93" y="256"/>
                    <a:pt x="93" y="256"/>
                    <a:pt x="93" y="256"/>
                  </a:cubicBezTo>
                  <a:cubicBezTo>
                    <a:pt x="87" y="252"/>
                    <a:pt x="87" y="252"/>
                    <a:pt x="87" y="252"/>
                  </a:cubicBezTo>
                  <a:cubicBezTo>
                    <a:pt x="83" y="258"/>
                    <a:pt x="83" y="258"/>
                    <a:pt x="83" y="258"/>
                  </a:cubicBezTo>
                  <a:cubicBezTo>
                    <a:pt x="66" y="248"/>
                    <a:pt x="52" y="233"/>
                    <a:pt x="41" y="217"/>
                  </a:cubicBezTo>
                  <a:cubicBezTo>
                    <a:pt x="48" y="213"/>
                    <a:pt x="48" y="213"/>
                    <a:pt x="48" y="213"/>
                  </a:cubicBezTo>
                  <a:cubicBezTo>
                    <a:pt x="44" y="206"/>
                    <a:pt x="44" y="206"/>
                    <a:pt x="44" y="206"/>
                  </a:cubicBezTo>
                  <a:cubicBezTo>
                    <a:pt x="38" y="210"/>
                    <a:pt x="38" y="210"/>
                    <a:pt x="38" y="210"/>
                  </a:cubicBezTo>
                  <a:cubicBezTo>
                    <a:pt x="28" y="193"/>
                    <a:pt x="23" y="174"/>
                    <a:pt x="22" y="153"/>
                  </a:cubicBezTo>
                  <a:cubicBezTo>
                    <a:pt x="51" y="153"/>
                    <a:pt x="51" y="153"/>
                    <a:pt x="51" y="153"/>
                  </a:cubicBezTo>
                  <a:cubicBezTo>
                    <a:pt x="51" y="146"/>
                    <a:pt x="51" y="146"/>
                    <a:pt x="51" y="146"/>
                  </a:cubicBezTo>
                  <a:cubicBezTo>
                    <a:pt x="22" y="146"/>
                    <a:pt x="22" y="146"/>
                    <a:pt x="22" y="146"/>
                  </a:cubicBezTo>
                  <a:cubicBezTo>
                    <a:pt x="23" y="125"/>
                    <a:pt x="28" y="106"/>
                    <a:pt x="38" y="89"/>
                  </a:cubicBezTo>
                  <a:cubicBezTo>
                    <a:pt x="44" y="93"/>
                    <a:pt x="44" y="93"/>
                    <a:pt x="44" y="93"/>
                  </a:cubicBezTo>
                  <a:cubicBezTo>
                    <a:pt x="48" y="86"/>
                    <a:pt x="48" y="86"/>
                    <a:pt x="48" y="86"/>
                  </a:cubicBezTo>
                  <a:cubicBezTo>
                    <a:pt x="41" y="83"/>
                    <a:pt x="41" y="83"/>
                    <a:pt x="41" y="83"/>
                  </a:cubicBezTo>
                  <a:cubicBezTo>
                    <a:pt x="52" y="66"/>
                    <a:pt x="66" y="52"/>
                    <a:pt x="83" y="41"/>
                  </a:cubicBezTo>
                  <a:cubicBezTo>
                    <a:pt x="87" y="48"/>
                    <a:pt x="87" y="48"/>
                    <a:pt x="87" y="48"/>
                  </a:cubicBezTo>
                  <a:cubicBezTo>
                    <a:pt x="93" y="44"/>
                    <a:pt x="93" y="44"/>
                    <a:pt x="93" y="44"/>
                  </a:cubicBezTo>
                  <a:cubicBezTo>
                    <a:pt x="89" y="37"/>
                    <a:pt x="89" y="37"/>
                    <a:pt x="89" y="37"/>
                  </a:cubicBezTo>
                  <a:cubicBezTo>
                    <a:pt x="106" y="28"/>
                    <a:pt x="126" y="23"/>
                    <a:pt x="146" y="22"/>
                  </a:cubicBezTo>
                  <a:cubicBezTo>
                    <a:pt x="146" y="45"/>
                    <a:pt x="146" y="45"/>
                    <a:pt x="146" y="45"/>
                  </a:cubicBezTo>
                  <a:cubicBezTo>
                    <a:pt x="154" y="45"/>
                    <a:pt x="154" y="45"/>
                    <a:pt x="154" y="45"/>
                  </a:cubicBezTo>
                  <a:cubicBezTo>
                    <a:pt x="154" y="22"/>
                    <a:pt x="154" y="22"/>
                    <a:pt x="154" y="22"/>
                  </a:cubicBezTo>
                  <a:cubicBezTo>
                    <a:pt x="174" y="23"/>
                    <a:pt x="193" y="28"/>
                    <a:pt x="210" y="37"/>
                  </a:cubicBezTo>
                  <a:cubicBezTo>
                    <a:pt x="207" y="44"/>
                    <a:pt x="207" y="44"/>
                    <a:pt x="207" y="44"/>
                  </a:cubicBezTo>
                  <a:cubicBezTo>
                    <a:pt x="213" y="48"/>
                    <a:pt x="213" y="48"/>
                    <a:pt x="213" y="48"/>
                  </a:cubicBezTo>
                  <a:cubicBezTo>
                    <a:pt x="217" y="41"/>
                    <a:pt x="217" y="41"/>
                    <a:pt x="217" y="41"/>
                  </a:cubicBezTo>
                  <a:cubicBezTo>
                    <a:pt x="234" y="52"/>
                    <a:pt x="248" y="66"/>
                    <a:pt x="258" y="83"/>
                  </a:cubicBezTo>
                  <a:cubicBezTo>
                    <a:pt x="252" y="86"/>
                    <a:pt x="252" y="86"/>
                    <a:pt x="252" y="86"/>
                  </a:cubicBezTo>
                  <a:cubicBezTo>
                    <a:pt x="256" y="93"/>
                    <a:pt x="256" y="93"/>
                    <a:pt x="256" y="93"/>
                  </a:cubicBezTo>
                  <a:cubicBezTo>
                    <a:pt x="262" y="89"/>
                    <a:pt x="262" y="89"/>
                    <a:pt x="262" y="89"/>
                  </a:cubicBezTo>
                  <a:cubicBezTo>
                    <a:pt x="271" y="106"/>
                    <a:pt x="277" y="125"/>
                    <a:pt x="277" y="146"/>
                  </a:cubicBezTo>
                  <a:cubicBezTo>
                    <a:pt x="255" y="146"/>
                    <a:pt x="255" y="146"/>
                    <a:pt x="255" y="146"/>
                  </a:cubicBezTo>
                  <a:cubicBezTo>
                    <a:pt x="255" y="153"/>
                    <a:pt x="255" y="153"/>
                    <a:pt x="255" y="153"/>
                  </a:cubicBezTo>
                  <a:cubicBezTo>
                    <a:pt x="277" y="153"/>
                    <a:pt x="277" y="153"/>
                    <a:pt x="277" y="153"/>
                  </a:cubicBezTo>
                  <a:cubicBezTo>
                    <a:pt x="276" y="174"/>
                    <a:pt x="271" y="193"/>
                    <a:pt x="262" y="210"/>
                  </a:cubicBezTo>
                  <a:cubicBezTo>
                    <a:pt x="256" y="206"/>
                    <a:pt x="256" y="206"/>
                    <a:pt x="256" y="206"/>
                  </a:cubicBezTo>
                  <a:cubicBezTo>
                    <a:pt x="252" y="213"/>
                    <a:pt x="252" y="213"/>
                    <a:pt x="252" y="213"/>
                  </a:cubicBezTo>
                  <a:cubicBezTo>
                    <a:pt x="258" y="217"/>
                    <a:pt x="258" y="217"/>
                    <a:pt x="258" y="217"/>
                  </a:cubicBezTo>
                  <a:cubicBezTo>
                    <a:pt x="248" y="233"/>
                    <a:pt x="234" y="248"/>
                    <a:pt x="217" y="258"/>
                  </a:cubicBezTo>
                  <a:close/>
                  <a:moveTo>
                    <a:pt x="158" y="158"/>
                  </a:moveTo>
                  <a:cubicBezTo>
                    <a:pt x="154" y="163"/>
                    <a:pt x="146" y="163"/>
                    <a:pt x="141" y="158"/>
                  </a:cubicBezTo>
                  <a:cubicBezTo>
                    <a:pt x="137" y="154"/>
                    <a:pt x="137" y="146"/>
                    <a:pt x="141" y="141"/>
                  </a:cubicBezTo>
                  <a:cubicBezTo>
                    <a:pt x="146" y="137"/>
                    <a:pt x="154" y="137"/>
                    <a:pt x="158" y="141"/>
                  </a:cubicBezTo>
                  <a:cubicBezTo>
                    <a:pt x="163" y="146"/>
                    <a:pt x="163" y="154"/>
                    <a:pt x="158" y="158"/>
                  </a:cubicBezTo>
                  <a:close/>
                  <a:moveTo>
                    <a:pt x="211" y="88"/>
                  </a:moveTo>
                  <a:cubicBezTo>
                    <a:pt x="134" y="123"/>
                    <a:pt x="134" y="123"/>
                    <a:pt x="134" y="123"/>
                  </a:cubicBezTo>
                  <a:cubicBezTo>
                    <a:pt x="125" y="132"/>
                    <a:pt x="125" y="132"/>
                    <a:pt x="125" y="132"/>
                  </a:cubicBezTo>
                  <a:cubicBezTo>
                    <a:pt x="88" y="211"/>
                    <a:pt x="88" y="211"/>
                    <a:pt x="88" y="211"/>
                  </a:cubicBezTo>
                  <a:cubicBezTo>
                    <a:pt x="168" y="174"/>
                    <a:pt x="168" y="174"/>
                    <a:pt x="168" y="174"/>
                  </a:cubicBezTo>
                  <a:cubicBezTo>
                    <a:pt x="176" y="166"/>
                    <a:pt x="176" y="166"/>
                    <a:pt x="176" y="166"/>
                  </a:cubicBezTo>
                  <a:lnTo>
                    <a:pt x="211" y="88"/>
                  </a:lnTo>
                  <a:close/>
                  <a:moveTo>
                    <a:pt x="135" y="165"/>
                  </a:moveTo>
                  <a:cubicBezTo>
                    <a:pt x="127" y="156"/>
                    <a:pt x="127" y="143"/>
                    <a:pt x="135" y="135"/>
                  </a:cubicBezTo>
                  <a:cubicBezTo>
                    <a:pt x="143" y="127"/>
                    <a:pt x="156" y="127"/>
                    <a:pt x="165" y="135"/>
                  </a:cubicBezTo>
                  <a:cubicBezTo>
                    <a:pt x="173" y="143"/>
                    <a:pt x="173" y="156"/>
                    <a:pt x="165" y="165"/>
                  </a:cubicBezTo>
                  <a:cubicBezTo>
                    <a:pt x="156" y="173"/>
                    <a:pt x="143" y="173"/>
                    <a:pt x="135" y="165"/>
                  </a:cubicBezTo>
                  <a:close/>
                </a:path>
              </a:pathLst>
            </a:custGeom>
            <a:solidFill>
              <a:srgbClr val="FFFFFF"/>
            </a:solidFill>
            <a:ln>
              <a:noFill/>
            </a:ln>
          </p:spPr>
          <p:txBody>
            <a:bodyPr vert="horz" wrap="square" lIns="80487" tIns="40244" rIns="80487" bIns="40244" numCol="1" anchor="t" anchorCtr="0" compatLnSpc="1">
              <a:prstTxWarp prst="textNoShape">
                <a:avLst/>
              </a:prstTxWarp>
            </a:bodyPr>
            <a:lstStyle/>
            <a:p>
              <a:endParaRPr lang="en-US" sz="1565">
                <a:solidFill>
                  <a:srgbClr val="505050"/>
                </a:solidFill>
              </a:endParaRPr>
            </a:p>
          </p:txBody>
        </p:sp>
      </p:grpSp>
      <p:grpSp>
        <p:nvGrpSpPr>
          <p:cNvPr id="34" name="Group 33"/>
          <p:cNvGrpSpPr/>
          <p:nvPr/>
        </p:nvGrpSpPr>
        <p:grpSpPr>
          <a:xfrm>
            <a:off x="492124" y="2565659"/>
            <a:ext cx="11224486" cy="568426"/>
            <a:chOff x="709653" y="2580867"/>
            <a:chExt cx="11477956" cy="581262"/>
          </a:xfrm>
        </p:grpSpPr>
        <p:sp>
          <p:nvSpPr>
            <p:cNvPr id="7" name="Rectangle 6"/>
            <p:cNvSpPr/>
            <p:nvPr/>
          </p:nvSpPr>
          <p:spPr>
            <a:xfrm flipH="1">
              <a:off x="732175" y="2580867"/>
              <a:ext cx="11455434" cy="573972"/>
            </a:xfrm>
            <a:prstGeom prst="rect">
              <a:avLst/>
            </a:prstGeom>
            <a:noFill/>
            <a:ln w="12700">
              <a:noFill/>
            </a:ln>
            <a:effectLst/>
          </p:spPr>
          <p:style>
            <a:lnRef idx="1">
              <a:schemeClr val="accent1"/>
            </a:lnRef>
            <a:fillRef idx="3">
              <a:schemeClr val="accent1"/>
            </a:fillRef>
            <a:effectRef idx="2">
              <a:schemeClr val="accent1"/>
            </a:effectRef>
            <a:fontRef idx="minor">
              <a:schemeClr val="lt1"/>
            </a:fontRef>
          </p:style>
          <p:txBody>
            <a:bodyPr wrap="square" lIns="218812" tIns="54703" rIns="218812" bIns="54703" rtlCol="0" anchor="ctr">
              <a:noAutofit/>
            </a:bodyPr>
            <a:lstStyle/>
            <a:p>
              <a:pPr marL="685573" defTabSz="547006"/>
              <a:r>
                <a:rPr lang="en-US" sz="2347" dirty="0">
                  <a:solidFill>
                    <a:prstClr val="black">
                      <a:lumMod val="85000"/>
                      <a:lumOff val="15000"/>
                      <a:alpha val="99000"/>
                    </a:prstClr>
                  </a:solidFill>
                </a:rPr>
                <a:t>Achieve on-premise to Online </a:t>
              </a:r>
              <a:r>
                <a:rPr lang="en-US" sz="2347" dirty="0">
                  <a:solidFill>
                    <a:srgbClr val="55D455">
                      <a:alpha val="99000"/>
                    </a:srgbClr>
                  </a:solidFill>
                </a:rPr>
                <a:t>migration</a:t>
              </a:r>
            </a:p>
          </p:txBody>
        </p:sp>
        <p:sp>
          <p:nvSpPr>
            <p:cNvPr id="15" name="Rectangle 14"/>
            <p:cNvSpPr/>
            <p:nvPr/>
          </p:nvSpPr>
          <p:spPr>
            <a:xfrm>
              <a:off x="709653" y="2588157"/>
              <a:ext cx="783724" cy="57397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201" tIns="91201" rIns="91201" bIns="91201" numCol="1" spcCol="0" rtlCol="0" fromWordArt="0" anchor="b" anchorCtr="0" forceAA="0" compatLnSpc="1">
              <a:prstTxWarp prst="textNoShape">
                <a:avLst/>
              </a:prstTxWarp>
              <a:noAutofit/>
            </a:bodyPr>
            <a:lstStyle/>
            <a:p>
              <a:pPr algn="r" defTabSz="911949"/>
              <a:endParaRPr lang="en-US" sz="1197" dirty="0">
                <a:solidFill>
                  <a:srgbClr val="FFFFFF"/>
                </a:solidFill>
              </a:endParaRPr>
            </a:p>
          </p:txBody>
        </p:sp>
        <p:sp>
          <p:nvSpPr>
            <p:cNvPr id="31" name="Freeform 58"/>
            <p:cNvSpPr>
              <a:spLocks noEditPoints="1"/>
            </p:cNvSpPr>
            <p:nvPr/>
          </p:nvSpPr>
          <p:spPr bwMode="black">
            <a:xfrm>
              <a:off x="870179" y="2654002"/>
              <a:ext cx="442311" cy="474077"/>
            </a:xfrm>
            <a:custGeom>
              <a:avLst/>
              <a:gdLst>
                <a:gd name="T0" fmla="*/ 181 w 182"/>
                <a:gd name="T1" fmla="*/ 65 h 195"/>
                <a:gd name="T2" fmla="*/ 88 w 182"/>
                <a:gd name="T3" fmla="*/ 0 h 195"/>
                <a:gd name="T4" fmla="*/ 88 w 182"/>
                <a:gd name="T5" fmla="*/ 40 h 195"/>
                <a:gd name="T6" fmla="*/ 1 w 182"/>
                <a:gd name="T7" fmla="*/ 40 h 195"/>
                <a:gd name="T8" fmla="*/ 1 w 182"/>
                <a:gd name="T9" fmla="*/ 89 h 195"/>
                <a:gd name="T10" fmla="*/ 57 w 182"/>
                <a:gd name="T11" fmla="*/ 89 h 195"/>
                <a:gd name="T12" fmla="*/ 88 w 182"/>
                <a:gd name="T13" fmla="*/ 68 h 195"/>
                <a:gd name="T14" fmla="*/ 88 w 182"/>
                <a:gd name="T15" fmla="*/ 130 h 195"/>
                <a:gd name="T16" fmla="*/ 181 w 182"/>
                <a:gd name="T17" fmla="*/ 65 h 195"/>
                <a:gd name="T18" fmla="*/ 19 w 182"/>
                <a:gd name="T19" fmla="*/ 127 h 195"/>
                <a:gd name="T20" fmla="*/ 88 w 182"/>
                <a:gd name="T21" fmla="*/ 172 h 195"/>
                <a:gd name="T22" fmla="*/ 88 w 182"/>
                <a:gd name="T23" fmla="*/ 142 h 195"/>
                <a:gd name="T24" fmla="*/ 178 w 182"/>
                <a:gd name="T25" fmla="*/ 142 h 195"/>
                <a:gd name="T26" fmla="*/ 178 w 182"/>
                <a:gd name="T27" fmla="*/ 153 h 195"/>
                <a:gd name="T28" fmla="*/ 100 w 182"/>
                <a:gd name="T29" fmla="*/ 153 h 195"/>
                <a:gd name="T30" fmla="*/ 100 w 182"/>
                <a:gd name="T31" fmla="*/ 195 h 195"/>
                <a:gd name="T32" fmla="*/ 0 w 182"/>
                <a:gd name="T33" fmla="*/ 127 h 195"/>
                <a:gd name="T34" fmla="*/ 19 w 182"/>
                <a:gd name="T35" fmla="*/ 127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2" h="195">
                  <a:moveTo>
                    <a:pt x="181" y="65"/>
                  </a:moveTo>
                  <a:cubicBezTo>
                    <a:pt x="88" y="0"/>
                    <a:pt x="88" y="0"/>
                    <a:pt x="88" y="0"/>
                  </a:cubicBezTo>
                  <a:cubicBezTo>
                    <a:pt x="88" y="40"/>
                    <a:pt x="88" y="40"/>
                    <a:pt x="88" y="40"/>
                  </a:cubicBezTo>
                  <a:cubicBezTo>
                    <a:pt x="1" y="40"/>
                    <a:pt x="1" y="40"/>
                    <a:pt x="1" y="40"/>
                  </a:cubicBezTo>
                  <a:cubicBezTo>
                    <a:pt x="1" y="89"/>
                    <a:pt x="1" y="89"/>
                    <a:pt x="1" y="89"/>
                  </a:cubicBezTo>
                  <a:cubicBezTo>
                    <a:pt x="57" y="89"/>
                    <a:pt x="57" y="89"/>
                    <a:pt x="57" y="89"/>
                  </a:cubicBezTo>
                  <a:cubicBezTo>
                    <a:pt x="88" y="68"/>
                    <a:pt x="88" y="68"/>
                    <a:pt x="88" y="68"/>
                  </a:cubicBezTo>
                  <a:cubicBezTo>
                    <a:pt x="88" y="130"/>
                    <a:pt x="88" y="130"/>
                    <a:pt x="88" y="130"/>
                  </a:cubicBezTo>
                  <a:cubicBezTo>
                    <a:pt x="181" y="65"/>
                    <a:pt x="181" y="65"/>
                    <a:pt x="181" y="65"/>
                  </a:cubicBezTo>
                  <a:close/>
                  <a:moveTo>
                    <a:pt x="19" y="127"/>
                  </a:moveTo>
                  <a:cubicBezTo>
                    <a:pt x="88" y="172"/>
                    <a:pt x="88" y="172"/>
                    <a:pt x="88" y="172"/>
                  </a:cubicBezTo>
                  <a:cubicBezTo>
                    <a:pt x="88" y="142"/>
                    <a:pt x="88" y="142"/>
                    <a:pt x="88" y="142"/>
                  </a:cubicBezTo>
                  <a:cubicBezTo>
                    <a:pt x="178" y="142"/>
                    <a:pt x="178" y="142"/>
                    <a:pt x="178" y="142"/>
                  </a:cubicBezTo>
                  <a:cubicBezTo>
                    <a:pt x="182" y="142"/>
                    <a:pt x="182" y="153"/>
                    <a:pt x="178" y="153"/>
                  </a:cubicBezTo>
                  <a:cubicBezTo>
                    <a:pt x="100" y="153"/>
                    <a:pt x="100" y="153"/>
                    <a:pt x="100" y="153"/>
                  </a:cubicBezTo>
                  <a:cubicBezTo>
                    <a:pt x="100" y="195"/>
                    <a:pt x="100" y="195"/>
                    <a:pt x="100" y="195"/>
                  </a:cubicBezTo>
                  <a:cubicBezTo>
                    <a:pt x="0" y="127"/>
                    <a:pt x="0" y="127"/>
                    <a:pt x="0" y="127"/>
                  </a:cubicBezTo>
                  <a:cubicBezTo>
                    <a:pt x="19" y="127"/>
                    <a:pt x="19" y="127"/>
                    <a:pt x="19" y="127"/>
                  </a:cubicBezTo>
                  <a:close/>
                </a:path>
              </a:pathLst>
            </a:custGeom>
            <a:solidFill>
              <a:srgbClr val="FFFFFF"/>
            </a:solidFill>
            <a:ln>
              <a:noFill/>
            </a:ln>
          </p:spPr>
          <p:txBody>
            <a:bodyPr vert="horz" wrap="square" lIns="80487" tIns="40244" rIns="80487" bIns="40244" numCol="1" anchor="t" anchorCtr="0" compatLnSpc="1">
              <a:prstTxWarp prst="textNoShape">
                <a:avLst/>
              </a:prstTxWarp>
            </a:bodyPr>
            <a:lstStyle/>
            <a:p>
              <a:endParaRPr lang="en-US" sz="1565">
                <a:solidFill>
                  <a:srgbClr val="505050"/>
                </a:solidFill>
              </a:endParaRPr>
            </a:p>
          </p:txBody>
        </p:sp>
      </p:grpSp>
      <p:grpSp>
        <p:nvGrpSpPr>
          <p:cNvPr id="39" name="Group 38"/>
          <p:cNvGrpSpPr/>
          <p:nvPr/>
        </p:nvGrpSpPr>
        <p:grpSpPr>
          <a:xfrm>
            <a:off x="492125" y="5076612"/>
            <a:ext cx="11224485" cy="561298"/>
            <a:chOff x="709653" y="5993903"/>
            <a:chExt cx="11477955" cy="573973"/>
          </a:xfrm>
        </p:grpSpPr>
        <p:sp>
          <p:nvSpPr>
            <p:cNvPr id="12" name="Rectangle 11"/>
            <p:cNvSpPr/>
            <p:nvPr/>
          </p:nvSpPr>
          <p:spPr>
            <a:xfrm flipH="1">
              <a:off x="732174" y="5993904"/>
              <a:ext cx="11455434" cy="573972"/>
            </a:xfrm>
            <a:prstGeom prst="rect">
              <a:avLst/>
            </a:prstGeom>
            <a:noFill/>
            <a:ln w="12700">
              <a:noFill/>
            </a:ln>
            <a:effectLst/>
          </p:spPr>
          <p:style>
            <a:lnRef idx="1">
              <a:schemeClr val="accent1"/>
            </a:lnRef>
            <a:fillRef idx="3">
              <a:schemeClr val="accent1"/>
            </a:fillRef>
            <a:effectRef idx="2">
              <a:schemeClr val="accent1"/>
            </a:effectRef>
            <a:fontRef idx="minor">
              <a:schemeClr val="lt1"/>
            </a:fontRef>
          </p:style>
          <p:txBody>
            <a:bodyPr wrap="square" lIns="218812" tIns="54703" rIns="218812" bIns="54703" rtlCol="0" anchor="ctr">
              <a:noAutofit/>
            </a:bodyPr>
            <a:lstStyle/>
            <a:p>
              <a:pPr marL="685573" defTabSz="547006"/>
              <a:r>
                <a:rPr lang="en-US" sz="2347" dirty="0">
                  <a:solidFill>
                    <a:prstClr val="black">
                      <a:lumMod val="85000"/>
                      <a:lumOff val="15000"/>
                      <a:alpha val="99000"/>
                    </a:prstClr>
                  </a:solidFill>
                </a:rPr>
                <a:t>Use the Project Online </a:t>
              </a:r>
              <a:r>
                <a:rPr lang="en-US" sz="2347" dirty="0">
                  <a:solidFill>
                    <a:prstClr val="black">
                      <a:lumMod val="85000"/>
                      <a:lumOff val="15000"/>
                      <a:alpha val="99000"/>
                    </a:prstClr>
                  </a:solidFill>
                  <a:hlinkClick r:id="rId11"/>
                </a:rPr>
                <a:t>Forum </a:t>
              </a:r>
              <a:r>
                <a:rPr lang="en-US" sz="2347" dirty="0">
                  <a:solidFill>
                    <a:prstClr val="black">
                      <a:lumMod val="85000"/>
                      <a:lumOff val="15000"/>
                      <a:alpha val="99000"/>
                    </a:prstClr>
                  </a:solidFill>
                </a:rPr>
                <a:t>and </a:t>
              </a:r>
              <a:r>
                <a:rPr lang="en-US" sz="2347" dirty="0">
                  <a:solidFill>
                    <a:prstClr val="black">
                      <a:lumMod val="85000"/>
                      <a:lumOff val="15000"/>
                      <a:alpha val="99000"/>
                    </a:prstClr>
                  </a:solidFill>
                  <a:hlinkClick r:id="rId12"/>
                </a:rPr>
                <a:t>Wiki </a:t>
              </a:r>
              <a:r>
                <a:rPr lang="en-US" sz="2347" dirty="0">
                  <a:solidFill>
                    <a:prstClr val="black">
                      <a:lumMod val="85000"/>
                      <a:lumOff val="15000"/>
                      <a:alpha val="99000"/>
                    </a:prstClr>
                  </a:solidFill>
                </a:rPr>
                <a:t>for Questions &amp; Answers</a:t>
              </a:r>
            </a:p>
          </p:txBody>
        </p:sp>
        <p:sp>
          <p:nvSpPr>
            <p:cNvPr id="20" name="Rectangle 19"/>
            <p:cNvSpPr/>
            <p:nvPr/>
          </p:nvSpPr>
          <p:spPr>
            <a:xfrm>
              <a:off x="709653" y="5993903"/>
              <a:ext cx="783724" cy="57397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201" tIns="91201" rIns="91201" bIns="91201" numCol="1" spcCol="0" rtlCol="0" fromWordArt="0" anchor="b" anchorCtr="0" forceAA="0" compatLnSpc="1">
              <a:prstTxWarp prst="textNoShape">
                <a:avLst/>
              </a:prstTxWarp>
              <a:noAutofit/>
            </a:bodyPr>
            <a:lstStyle/>
            <a:p>
              <a:pPr algn="r" defTabSz="911949"/>
              <a:endParaRPr lang="en-US" sz="1197" dirty="0">
                <a:solidFill>
                  <a:srgbClr val="FFFFFF"/>
                </a:solidFill>
              </a:endParaRPr>
            </a:p>
          </p:txBody>
        </p:sp>
        <p:sp>
          <p:nvSpPr>
            <p:cNvPr id="32" name="Freeform 64"/>
            <p:cNvSpPr>
              <a:spLocks noEditPoints="1"/>
            </p:cNvSpPr>
            <p:nvPr/>
          </p:nvSpPr>
          <p:spPr bwMode="black">
            <a:xfrm>
              <a:off x="815519" y="6054771"/>
              <a:ext cx="530178" cy="407177"/>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0487" tIns="40244" rIns="80487" bIns="40244" numCol="1" anchor="t" anchorCtr="0" compatLnSpc="1">
              <a:prstTxWarp prst="textNoShape">
                <a:avLst/>
              </a:prstTxWarp>
            </a:bodyPr>
            <a:lstStyle/>
            <a:p>
              <a:endParaRPr lang="en-US" sz="1565">
                <a:solidFill>
                  <a:srgbClr val="505050"/>
                </a:solidFill>
              </a:endParaRPr>
            </a:p>
          </p:txBody>
        </p:sp>
      </p:grpSp>
    </p:spTree>
    <p:extLst>
      <p:ext uri="{BB962C8B-B14F-4D97-AF65-F5344CB8AC3E}">
        <p14:creationId xmlns:p14="http://schemas.microsoft.com/office/powerpoint/2010/main" val="310780055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3"/>
                                        </p:tgtEl>
                                        <p:attrNameLst>
                                          <p:attrName>style.visibility</p:attrName>
                                        </p:attrNameLst>
                                      </p:cBhvr>
                                      <p:to>
                                        <p:strVal val="visible"/>
                                      </p:to>
                                    </p:set>
                                    <p:anim calcmode="lin" valueType="num">
                                      <p:cBhvr additive="base">
                                        <p:cTn id="13" dur="500" fill="hold"/>
                                        <p:tgtEl>
                                          <p:spTgt spid="33"/>
                                        </p:tgtEl>
                                        <p:attrNameLst>
                                          <p:attrName>ppt_x</p:attrName>
                                        </p:attrNameLst>
                                      </p:cBhvr>
                                      <p:tavLst>
                                        <p:tav tm="0">
                                          <p:val>
                                            <p:strVal val="#ppt_x"/>
                                          </p:val>
                                        </p:tav>
                                        <p:tav tm="100000">
                                          <p:val>
                                            <p:strVal val="#ppt_x"/>
                                          </p:val>
                                        </p:tav>
                                      </p:tavLst>
                                    </p:anim>
                                    <p:anim calcmode="lin" valueType="num">
                                      <p:cBhvr additive="base">
                                        <p:cTn id="14"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4"/>
                                        </p:tgtEl>
                                        <p:attrNameLst>
                                          <p:attrName>style.visibility</p:attrName>
                                        </p:attrNameLst>
                                      </p:cBhvr>
                                      <p:to>
                                        <p:strVal val="visible"/>
                                      </p:to>
                                    </p:set>
                                    <p:anim calcmode="lin" valueType="num">
                                      <p:cBhvr additive="base">
                                        <p:cTn id="19" dur="500" fill="hold"/>
                                        <p:tgtEl>
                                          <p:spTgt spid="34"/>
                                        </p:tgtEl>
                                        <p:attrNameLst>
                                          <p:attrName>ppt_x</p:attrName>
                                        </p:attrNameLst>
                                      </p:cBhvr>
                                      <p:tavLst>
                                        <p:tav tm="0">
                                          <p:val>
                                            <p:strVal val="#ppt_x"/>
                                          </p:val>
                                        </p:tav>
                                        <p:tav tm="100000">
                                          <p:val>
                                            <p:strVal val="#ppt_x"/>
                                          </p:val>
                                        </p:tav>
                                      </p:tavLst>
                                    </p:anim>
                                    <p:anim calcmode="lin" valueType="num">
                                      <p:cBhvr additive="base">
                                        <p:cTn id="20"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8"/>
                                        </p:tgtEl>
                                        <p:attrNameLst>
                                          <p:attrName>style.visibility</p:attrName>
                                        </p:attrNameLst>
                                      </p:cBhvr>
                                      <p:to>
                                        <p:strVal val="visible"/>
                                      </p:to>
                                    </p:set>
                                    <p:anim calcmode="lin" valueType="num">
                                      <p:cBhvr additive="base">
                                        <p:cTn id="25" dur="500" fill="hold"/>
                                        <p:tgtEl>
                                          <p:spTgt spid="38"/>
                                        </p:tgtEl>
                                        <p:attrNameLst>
                                          <p:attrName>ppt_x</p:attrName>
                                        </p:attrNameLst>
                                      </p:cBhvr>
                                      <p:tavLst>
                                        <p:tav tm="0">
                                          <p:val>
                                            <p:strVal val="#ppt_x"/>
                                          </p:val>
                                        </p:tav>
                                        <p:tav tm="100000">
                                          <p:val>
                                            <p:strVal val="#ppt_x"/>
                                          </p:val>
                                        </p:tav>
                                      </p:tavLst>
                                    </p:anim>
                                    <p:anim calcmode="lin" valueType="num">
                                      <p:cBhvr additive="base">
                                        <p:cTn id="26" dur="500" fill="hold"/>
                                        <p:tgtEl>
                                          <p:spTgt spid="38"/>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6"/>
                                        </p:tgtEl>
                                        <p:attrNameLst>
                                          <p:attrName>style.visibility</p:attrName>
                                        </p:attrNameLst>
                                      </p:cBhvr>
                                      <p:to>
                                        <p:strVal val="visible"/>
                                      </p:to>
                                    </p:set>
                                    <p:anim calcmode="lin" valueType="num">
                                      <p:cBhvr additive="base">
                                        <p:cTn id="31" dur="500" fill="hold"/>
                                        <p:tgtEl>
                                          <p:spTgt spid="36"/>
                                        </p:tgtEl>
                                        <p:attrNameLst>
                                          <p:attrName>ppt_x</p:attrName>
                                        </p:attrNameLst>
                                      </p:cBhvr>
                                      <p:tavLst>
                                        <p:tav tm="0">
                                          <p:val>
                                            <p:strVal val="#ppt_x"/>
                                          </p:val>
                                        </p:tav>
                                        <p:tav tm="100000">
                                          <p:val>
                                            <p:strVal val="#ppt_x"/>
                                          </p:val>
                                        </p:tav>
                                      </p:tavLst>
                                    </p:anim>
                                    <p:anim calcmode="lin" valueType="num">
                                      <p:cBhvr additive="base">
                                        <p:cTn id="32" dur="500" fill="hold"/>
                                        <p:tgtEl>
                                          <p:spTgt spid="36"/>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7"/>
                                        </p:tgtEl>
                                        <p:attrNameLst>
                                          <p:attrName>style.visibility</p:attrName>
                                        </p:attrNameLst>
                                      </p:cBhvr>
                                      <p:to>
                                        <p:strVal val="visible"/>
                                      </p:to>
                                    </p:set>
                                    <p:anim calcmode="lin" valueType="num">
                                      <p:cBhvr additive="base">
                                        <p:cTn id="37" dur="500" fill="hold"/>
                                        <p:tgtEl>
                                          <p:spTgt spid="37"/>
                                        </p:tgtEl>
                                        <p:attrNameLst>
                                          <p:attrName>ppt_x</p:attrName>
                                        </p:attrNameLst>
                                      </p:cBhvr>
                                      <p:tavLst>
                                        <p:tav tm="0">
                                          <p:val>
                                            <p:strVal val="#ppt_x"/>
                                          </p:val>
                                        </p:tav>
                                        <p:tav tm="100000">
                                          <p:val>
                                            <p:strVal val="#ppt_x"/>
                                          </p:val>
                                        </p:tav>
                                      </p:tavLst>
                                    </p:anim>
                                    <p:anim calcmode="lin" valueType="num">
                                      <p:cBhvr additive="base">
                                        <p:cTn id="38" dur="500" fill="hold"/>
                                        <p:tgtEl>
                                          <p:spTgt spid="37"/>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9"/>
                                        </p:tgtEl>
                                        <p:attrNameLst>
                                          <p:attrName>style.visibility</p:attrName>
                                        </p:attrNameLst>
                                      </p:cBhvr>
                                      <p:to>
                                        <p:strVal val="visible"/>
                                      </p:to>
                                    </p:set>
                                    <p:anim calcmode="lin" valueType="num">
                                      <p:cBhvr additive="base">
                                        <p:cTn id="43" dur="500" fill="hold"/>
                                        <p:tgtEl>
                                          <p:spTgt spid="39"/>
                                        </p:tgtEl>
                                        <p:attrNameLst>
                                          <p:attrName>ppt_x</p:attrName>
                                        </p:attrNameLst>
                                      </p:cBhvr>
                                      <p:tavLst>
                                        <p:tav tm="0">
                                          <p:val>
                                            <p:strVal val="#ppt_x"/>
                                          </p:val>
                                        </p:tav>
                                        <p:tav tm="100000">
                                          <p:val>
                                            <p:strVal val="#ppt_x"/>
                                          </p:val>
                                        </p:tav>
                                      </p:tavLst>
                                    </p:anim>
                                    <p:anim calcmode="lin" valueType="num">
                                      <p:cBhvr additive="base">
                                        <p:cTn id="44" dur="500" fill="hold"/>
                                        <p:tgtEl>
                                          <p:spTgt spid="39"/>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5"/>
                                        </p:tgtEl>
                                        <p:attrNameLst>
                                          <p:attrName>style.visibility</p:attrName>
                                        </p:attrNameLst>
                                      </p:cBhvr>
                                      <p:to>
                                        <p:strVal val="visible"/>
                                      </p:to>
                                    </p:set>
                                    <p:anim calcmode="lin" valueType="num">
                                      <p:cBhvr additive="base">
                                        <p:cTn id="49" dur="500" fill="hold"/>
                                        <p:tgtEl>
                                          <p:spTgt spid="35"/>
                                        </p:tgtEl>
                                        <p:attrNameLst>
                                          <p:attrName>ppt_x</p:attrName>
                                        </p:attrNameLst>
                                      </p:cBhvr>
                                      <p:tavLst>
                                        <p:tav tm="0">
                                          <p:val>
                                            <p:strVal val="#ppt_x"/>
                                          </p:val>
                                        </p:tav>
                                        <p:tav tm="100000">
                                          <p:val>
                                            <p:strVal val="#ppt_x"/>
                                          </p:val>
                                        </p:tav>
                                      </p:tavLst>
                                    </p:anim>
                                    <p:anim calcmode="lin" valueType="num">
                                      <p:cBhvr additive="base">
                                        <p:cTn id="50" dur="500" fill="hold"/>
                                        <p:tgtEl>
                                          <p:spTgt spid="35"/>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2"/>
                                        </p:tgtEl>
                                        <p:attrNameLst>
                                          <p:attrName>style.visibility</p:attrName>
                                        </p:attrNameLst>
                                      </p:cBhvr>
                                      <p:to>
                                        <p:strVal val="visible"/>
                                      </p:to>
                                    </p:set>
                                    <p:anim calcmode="lin" valueType="num">
                                      <p:cBhvr additive="base">
                                        <p:cTn id="55" dur="500" fill="hold"/>
                                        <p:tgtEl>
                                          <p:spTgt spid="2"/>
                                        </p:tgtEl>
                                        <p:attrNameLst>
                                          <p:attrName>ppt_x</p:attrName>
                                        </p:attrNameLst>
                                      </p:cBhvr>
                                      <p:tavLst>
                                        <p:tav tm="0">
                                          <p:val>
                                            <p:strVal val="#ppt_x"/>
                                          </p:val>
                                        </p:tav>
                                        <p:tav tm="100000">
                                          <p:val>
                                            <p:strVal val="#ppt_x"/>
                                          </p:val>
                                        </p:tav>
                                      </p:tavLst>
                                    </p:anim>
                                    <p:anim calcmode="lin" valueType="num">
                                      <p:cBhvr additive="base">
                                        <p:cTn id="56"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517964" y="1118015"/>
            <a:ext cx="11124328" cy="1975927"/>
          </a:xfrm>
        </p:spPr>
        <p:txBody>
          <a:bodyPr/>
          <a:lstStyle/>
          <a:p>
            <a:pPr marL="0" indent="0">
              <a:buNone/>
            </a:pPr>
            <a:r>
              <a:rPr lang="en-US" sz="2400" dirty="0">
                <a:solidFill>
                  <a:schemeClr val="tx2"/>
                </a:solidFill>
                <a:latin typeface="+mn-lt"/>
              </a:rPr>
              <a:t>Reporting</a:t>
            </a:r>
          </a:p>
          <a:p>
            <a:pPr marL="50726" indent="0">
              <a:buNone/>
            </a:pPr>
            <a:r>
              <a:rPr lang="en-US" sz="2000" dirty="0">
                <a:gradFill>
                  <a:gsLst>
                    <a:gs pos="100000">
                      <a:schemeClr val="bg2"/>
                    </a:gs>
                    <a:gs pos="0">
                      <a:schemeClr val="bg2"/>
                    </a:gs>
                  </a:gsLst>
                  <a:lin ang="5400000" scaled="0"/>
                </a:gradFill>
                <a:latin typeface="+mn-lt"/>
              </a:rPr>
              <a:t>No Direct Access to Project Service Database online &amp; No OLAP database</a:t>
            </a:r>
          </a:p>
          <a:p>
            <a:pPr marL="50726" indent="0">
              <a:buNone/>
            </a:pPr>
            <a:r>
              <a:rPr lang="en-US" sz="2000" dirty="0">
                <a:gradFill>
                  <a:gsLst>
                    <a:gs pos="100000">
                      <a:schemeClr val="bg2"/>
                    </a:gs>
                    <a:gs pos="0">
                      <a:schemeClr val="bg2"/>
                    </a:gs>
                  </a:gsLst>
                  <a:lin ang="5400000" scaled="0"/>
                </a:gradFill>
                <a:latin typeface="+mn-lt"/>
              </a:rPr>
              <a:t>Use the new Open Data Protocol (OData) for data mining</a:t>
            </a:r>
          </a:p>
          <a:p>
            <a:pPr marL="0" indent="0">
              <a:buNone/>
            </a:pPr>
            <a:r>
              <a:rPr lang="en-US" sz="2400" dirty="0">
                <a:solidFill>
                  <a:schemeClr val="tx2"/>
                </a:solidFill>
                <a:latin typeface="+mn-lt"/>
              </a:rPr>
              <a:t>Windows Azure Integration</a:t>
            </a:r>
          </a:p>
          <a:p>
            <a:pPr marL="50726" lvl="1">
              <a:buSzPct val="80000"/>
            </a:pPr>
            <a:r>
              <a:rPr lang="en-US" spc="-71" dirty="0"/>
              <a:t>Workflows</a:t>
            </a:r>
          </a:p>
          <a:p>
            <a:pPr marL="50726" lvl="1">
              <a:buSzPct val="80000"/>
            </a:pPr>
            <a:r>
              <a:rPr lang="en-US" spc="-71" dirty="0"/>
              <a:t>Reporting</a:t>
            </a:r>
          </a:p>
          <a:p>
            <a:r>
              <a:rPr lang="en-US" sz="2400" dirty="0">
                <a:solidFill>
                  <a:schemeClr val="tx2"/>
                </a:solidFill>
                <a:latin typeface="+mn-lt"/>
              </a:rPr>
              <a:t>Exchange Integration</a:t>
            </a:r>
          </a:p>
          <a:p>
            <a:pPr marL="50726" lvl="1">
              <a:buSzPct val="80000"/>
            </a:pPr>
            <a:r>
              <a:rPr lang="en-US" spc="-71" dirty="0"/>
              <a:t>No calendar Out of Office integration in Project Online</a:t>
            </a:r>
          </a:p>
          <a:p>
            <a:r>
              <a:rPr lang="en-US" sz="2400" dirty="0">
                <a:solidFill>
                  <a:schemeClr val="tx2"/>
                </a:solidFill>
                <a:latin typeface="+mn-lt"/>
              </a:rPr>
              <a:t>Extensibility using OData, CSOM, SharePoint Store</a:t>
            </a:r>
          </a:p>
          <a:p>
            <a:r>
              <a:rPr lang="en-US" sz="2400" dirty="0">
                <a:solidFill>
                  <a:schemeClr val="tx2"/>
                </a:solidFill>
                <a:latin typeface="+mn-lt"/>
              </a:rPr>
              <a:t>Line Of Business Integration</a:t>
            </a:r>
          </a:p>
          <a:p>
            <a:pPr lvl="1"/>
            <a:r>
              <a:rPr lang="en-US" sz="1050" dirty="0"/>
              <a:t>No TFS nor Dynamics integration yet</a:t>
            </a:r>
          </a:p>
          <a:p>
            <a:pPr lvl="1"/>
            <a:r>
              <a:rPr lang="en-US" sz="1050" dirty="0"/>
              <a:t>But LOBI feasible using BCS &amp; custom app depending on the scenario &gt; </a:t>
            </a:r>
            <a:r>
              <a:rPr lang="en-US" sz="800" dirty="0">
                <a:hlinkClick r:id="rId2"/>
              </a:rPr>
              <a:t>Solution: Surface external data from </a:t>
            </a:r>
            <a:r>
              <a:rPr lang="en-US" sz="800" dirty="0" err="1">
                <a:hlinkClick r:id="rId2"/>
              </a:rPr>
              <a:t>AdventureWorks</a:t>
            </a:r>
            <a:r>
              <a:rPr lang="en-US" sz="800" dirty="0">
                <a:hlinkClick r:id="rId2"/>
              </a:rPr>
              <a:t> in SharePoint 2013 Preview and Office 2013 Preview (white paper)</a:t>
            </a:r>
            <a:r>
              <a:rPr lang="en-US" sz="800" dirty="0"/>
              <a:t> </a:t>
            </a:r>
          </a:p>
          <a:p>
            <a:r>
              <a:rPr lang="en-US" sz="1100" dirty="0">
                <a:latin typeface="+mn-lt"/>
              </a:rPr>
              <a:t>Hybrid deployment (online &amp; on-premise)</a:t>
            </a:r>
          </a:p>
        </p:txBody>
      </p:sp>
      <p:sp>
        <p:nvSpPr>
          <p:cNvPr id="2" name="Title 1"/>
          <p:cNvSpPr>
            <a:spLocks noGrp="1"/>
          </p:cNvSpPr>
          <p:nvPr>
            <p:ph type="title"/>
          </p:nvPr>
        </p:nvSpPr>
        <p:spPr/>
        <p:txBody>
          <a:bodyPr/>
          <a:lstStyle/>
          <a:p>
            <a:r>
              <a:rPr lang="en-US" sz="4800" dirty="0"/>
              <a:t>Project Online and Project Server 2013 Deltas</a:t>
            </a:r>
          </a:p>
        </p:txBody>
      </p:sp>
    </p:spTree>
    <p:extLst>
      <p:ext uri="{BB962C8B-B14F-4D97-AF65-F5344CB8AC3E}">
        <p14:creationId xmlns:p14="http://schemas.microsoft.com/office/powerpoint/2010/main" val="2243948643"/>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517964" y="1447799"/>
            <a:ext cx="11124328" cy="4786746"/>
          </a:xfrm>
        </p:spPr>
        <p:txBody>
          <a:bodyPr/>
          <a:lstStyle/>
          <a:p>
            <a:r>
              <a:rPr lang="en-US" dirty="0">
                <a:solidFill>
                  <a:schemeClr val="tx2"/>
                </a:solidFill>
              </a:rPr>
              <a:t>Legacy on-premise PWA to Project Online</a:t>
            </a:r>
          </a:p>
          <a:p>
            <a:r>
              <a:rPr lang="en-US" dirty="0">
                <a:solidFill>
                  <a:schemeClr val="tx2"/>
                </a:solidFill>
              </a:rPr>
              <a:t>Project Online to on-premise</a:t>
            </a:r>
          </a:p>
          <a:p>
            <a:pPr lvl="2"/>
            <a:r>
              <a:rPr lang="en-US" sz="2800" dirty="0"/>
              <a:t>Manual migration</a:t>
            </a:r>
          </a:p>
          <a:p>
            <a:pPr lvl="2"/>
            <a:r>
              <a:rPr lang="en-US" sz="2800" dirty="0"/>
              <a:t>Semi-automated: </a:t>
            </a:r>
            <a:r>
              <a:rPr lang="en-US" sz="2800" dirty="0">
                <a:hlinkClick r:id="rId2"/>
              </a:rPr>
              <a:t>http://fluentpro.com/productsprojectmigrator.html</a:t>
            </a:r>
            <a:r>
              <a:rPr lang="en-US" sz="2800" dirty="0"/>
              <a:t> </a:t>
            </a:r>
          </a:p>
        </p:txBody>
      </p:sp>
      <p:sp>
        <p:nvSpPr>
          <p:cNvPr id="2" name="Title 1"/>
          <p:cNvSpPr>
            <a:spLocks noGrp="1"/>
          </p:cNvSpPr>
          <p:nvPr>
            <p:ph type="title"/>
          </p:nvPr>
        </p:nvSpPr>
        <p:spPr/>
        <p:txBody>
          <a:bodyPr/>
          <a:lstStyle/>
          <a:p>
            <a:r>
              <a:rPr lang="en-US" dirty="0"/>
              <a:t>Project Online Migration Paths</a:t>
            </a:r>
          </a:p>
        </p:txBody>
      </p:sp>
    </p:spTree>
    <p:extLst>
      <p:ext uri="{BB962C8B-B14F-4D97-AF65-F5344CB8AC3E}">
        <p14:creationId xmlns:p14="http://schemas.microsoft.com/office/powerpoint/2010/main" val="1718271267"/>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p:txBody>
          <a:bodyPr/>
          <a:lstStyle/>
          <a:p>
            <a:r>
              <a:rPr lang="en-US" dirty="0"/>
              <a:t>Refer to the existing Office 365 content</a:t>
            </a:r>
          </a:p>
          <a:p>
            <a:pPr lvl="1"/>
            <a:r>
              <a:rPr lang="en-US" dirty="0">
                <a:hlinkClick r:id="rId2"/>
              </a:rPr>
              <a:t>http://www.microsoft.com/en-us/office365/deployment-support.aspx</a:t>
            </a:r>
            <a:endParaRPr lang="en-US" dirty="0"/>
          </a:p>
          <a:p>
            <a:pPr lvl="1"/>
            <a:r>
              <a:rPr lang="en-US" dirty="0">
                <a:hlinkClick r:id="rId3"/>
              </a:rPr>
              <a:t>Cloud Migration: Office 365 Capability and Technical Fit Assessment (Whitepaper)</a:t>
            </a:r>
            <a:endParaRPr lang="en-US" dirty="0"/>
          </a:p>
          <a:p>
            <a:r>
              <a:rPr lang="en-US" dirty="0"/>
              <a:t>Engage an Online expert (partner or MCS)</a:t>
            </a:r>
          </a:p>
          <a:p>
            <a:r>
              <a:rPr lang="en-US" dirty="0"/>
              <a:t>More to come at General Availability (GA) &amp; beyond!</a:t>
            </a:r>
          </a:p>
        </p:txBody>
      </p:sp>
      <p:sp>
        <p:nvSpPr>
          <p:cNvPr id="2" name="Title 1"/>
          <p:cNvSpPr>
            <a:spLocks noGrp="1"/>
          </p:cNvSpPr>
          <p:nvPr>
            <p:ph type="title"/>
          </p:nvPr>
        </p:nvSpPr>
        <p:spPr/>
        <p:txBody>
          <a:bodyPr/>
          <a:lstStyle/>
          <a:p>
            <a:r>
              <a:rPr lang="en-US" dirty="0"/>
              <a:t>Project Online Migration Best Practices</a:t>
            </a:r>
          </a:p>
        </p:txBody>
      </p:sp>
    </p:spTree>
    <p:extLst>
      <p:ext uri="{BB962C8B-B14F-4D97-AF65-F5344CB8AC3E}">
        <p14:creationId xmlns:p14="http://schemas.microsoft.com/office/powerpoint/2010/main" val="3756647808"/>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sz="2800" dirty="0">
                <a:hlinkClick r:id="rId2"/>
              </a:rPr>
              <a:t>http://www.microsoft.com/en-us/office365/support.aspx</a:t>
            </a:r>
            <a:r>
              <a:rPr lang="en-US" sz="2800" dirty="0"/>
              <a:t> </a:t>
            </a:r>
          </a:p>
          <a:p>
            <a:r>
              <a:rPr lang="en-US" dirty="0"/>
              <a:t>Premier Support</a:t>
            </a:r>
          </a:p>
          <a:p>
            <a:r>
              <a:rPr lang="en-US" dirty="0"/>
              <a:t>Forums</a:t>
            </a:r>
          </a:p>
        </p:txBody>
      </p:sp>
      <p:sp>
        <p:nvSpPr>
          <p:cNvPr id="3" name="Title 2"/>
          <p:cNvSpPr>
            <a:spLocks noGrp="1"/>
          </p:cNvSpPr>
          <p:nvPr>
            <p:ph type="title"/>
          </p:nvPr>
        </p:nvSpPr>
        <p:spPr/>
        <p:txBody>
          <a:bodyPr/>
          <a:lstStyle/>
          <a:p>
            <a:r>
              <a:rPr lang="en-US" dirty="0"/>
              <a:t>Project Online Support</a:t>
            </a:r>
          </a:p>
        </p:txBody>
      </p:sp>
    </p:spTree>
    <p:extLst>
      <p:ext uri="{BB962C8B-B14F-4D97-AF65-F5344CB8AC3E}">
        <p14:creationId xmlns:p14="http://schemas.microsoft.com/office/powerpoint/2010/main" val="1170986009"/>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Summary</a:t>
            </a:r>
          </a:p>
        </p:txBody>
      </p:sp>
    </p:spTree>
    <p:extLst>
      <p:ext uri="{BB962C8B-B14F-4D97-AF65-F5344CB8AC3E}">
        <p14:creationId xmlns:p14="http://schemas.microsoft.com/office/powerpoint/2010/main" val="147194827"/>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Project Online Overview</a:t>
            </a:r>
          </a:p>
        </p:txBody>
      </p:sp>
      <p:sp>
        <p:nvSpPr>
          <p:cNvPr id="5" name="Subtitle 4"/>
          <p:cNvSpPr>
            <a:spLocks noGrp="1"/>
          </p:cNvSpPr>
          <p:nvPr>
            <p:ph type="body" sz="quarter" idx="12"/>
          </p:nvPr>
        </p:nvSpPr>
        <p:spPr/>
        <p:txBody>
          <a:bodyPr/>
          <a:lstStyle/>
          <a:p>
            <a:r>
              <a:rPr lang="en-US" dirty="0"/>
              <a:t>Microsoft Office 365 Today</a:t>
            </a:r>
          </a:p>
        </p:txBody>
      </p:sp>
    </p:spTree>
    <p:extLst>
      <p:ext uri="{BB962C8B-B14F-4D97-AF65-F5344CB8AC3E}">
        <p14:creationId xmlns:p14="http://schemas.microsoft.com/office/powerpoint/2010/main" val="243195026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lstStyle/>
          <a:p>
            <a:r>
              <a:rPr lang="en-US" sz="3200" b="1" dirty="0">
                <a:hlinkClick r:id="rId2"/>
              </a:rPr>
              <a:t>Get started with Project Online</a:t>
            </a:r>
            <a:endParaRPr lang="en-US" sz="3200" b="1" dirty="0">
              <a:hlinkClick r:id="rId3"/>
            </a:endParaRPr>
          </a:p>
          <a:p>
            <a:r>
              <a:rPr lang="en-US" sz="3200" b="1" dirty="0">
                <a:hlinkClick r:id="rId3"/>
              </a:rPr>
              <a:t>Project Online Preview Wiki Portal</a:t>
            </a:r>
            <a:endParaRPr lang="en-US" sz="3200" b="1" dirty="0"/>
          </a:p>
          <a:p>
            <a:r>
              <a:rPr lang="en-US" sz="3200" b="1" dirty="0">
                <a:hlinkClick r:id="rId4"/>
              </a:rPr>
              <a:t>Project Online Forum</a:t>
            </a:r>
            <a:endParaRPr lang="en-US" sz="3200" b="1" dirty="0"/>
          </a:p>
          <a:p>
            <a:r>
              <a:rPr lang="en-US" sz="3200" b="1" dirty="0"/>
              <a:t>Others</a:t>
            </a:r>
          </a:p>
          <a:p>
            <a:r>
              <a:rPr lang="en-US" sz="2800" dirty="0">
                <a:hlinkClick r:id="rId5"/>
              </a:rPr>
              <a:t>http://www.microsoft.com/investor/reports/ar12/shareholder-letter/index.html</a:t>
            </a:r>
            <a:r>
              <a:rPr lang="en-US" sz="2800" dirty="0"/>
              <a:t> </a:t>
            </a:r>
          </a:p>
          <a:p>
            <a:r>
              <a:rPr lang="en-US" sz="2800" dirty="0">
                <a:hlinkClick r:id="rId6"/>
              </a:rPr>
              <a:t>Trustworthy Computing – Cloud</a:t>
            </a:r>
            <a:endParaRPr lang="en-US" sz="2800" dirty="0"/>
          </a:p>
          <a:p>
            <a:r>
              <a:rPr lang="en-US" sz="2800" dirty="0">
                <a:hlinkClick r:id="rId7"/>
              </a:rPr>
              <a:t>http://www.globalfoundationservices.com/blog.aspx</a:t>
            </a:r>
            <a:r>
              <a:rPr lang="en-US" sz="2800" dirty="0"/>
              <a:t> </a:t>
            </a:r>
          </a:p>
        </p:txBody>
      </p:sp>
      <p:sp>
        <p:nvSpPr>
          <p:cNvPr id="5" name="Title 4"/>
          <p:cNvSpPr>
            <a:spLocks noGrp="1"/>
          </p:cNvSpPr>
          <p:nvPr>
            <p:ph type="title"/>
          </p:nvPr>
        </p:nvSpPr>
        <p:spPr/>
        <p:txBody>
          <a:bodyPr/>
          <a:lstStyle/>
          <a:p>
            <a:r>
              <a:rPr lang="en-US" dirty="0"/>
              <a:t>Microsoft Project Online Links</a:t>
            </a:r>
          </a:p>
        </p:txBody>
      </p:sp>
    </p:spTree>
    <p:extLst>
      <p:ext uri="{BB962C8B-B14F-4D97-AF65-F5344CB8AC3E}">
        <p14:creationId xmlns:p14="http://schemas.microsoft.com/office/powerpoint/2010/main" val="3196443674"/>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type="body" sz="quarter" idx="10"/>
          </p:nvPr>
        </p:nvSpPr>
        <p:spPr/>
        <p:txBody>
          <a:bodyPr/>
          <a:lstStyle/>
          <a:p>
            <a:r>
              <a:rPr lang="en-US" dirty="0"/>
              <a:t>Project Online is a landmark release</a:t>
            </a:r>
          </a:p>
          <a:p>
            <a:r>
              <a:rPr lang="en-US" dirty="0"/>
              <a:t>Signup for Project Online today!</a:t>
            </a:r>
          </a:p>
          <a:p>
            <a:r>
              <a:rPr lang="en-US" dirty="0"/>
              <a:t>Learn about Office 365</a:t>
            </a:r>
          </a:p>
        </p:txBody>
      </p:sp>
      <p:sp>
        <p:nvSpPr>
          <p:cNvPr id="5" name="Title 4"/>
          <p:cNvSpPr>
            <a:spLocks noGrp="1"/>
          </p:cNvSpPr>
          <p:nvPr>
            <p:ph type="title"/>
          </p:nvPr>
        </p:nvSpPr>
        <p:spPr/>
        <p:txBody>
          <a:bodyPr/>
          <a:lstStyle/>
          <a:p>
            <a:r>
              <a:rPr lang="en-US" dirty="0"/>
              <a:t>Summary</a:t>
            </a:r>
          </a:p>
        </p:txBody>
      </p:sp>
      <p:sp>
        <p:nvSpPr>
          <p:cNvPr id="7" name="Rectangle 6"/>
          <p:cNvSpPr/>
          <p:nvPr/>
        </p:nvSpPr>
        <p:spPr>
          <a:xfrm>
            <a:off x="517965" y="3671644"/>
            <a:ext cx="9326123" cy="1938992"/>
          </a:xfrm>
          <a:prstGeom prst="rect">
            <a:avLst/>
          </a:prstGeom>
          <a:ln>
            <a:solidFill>
              <a:schemeClr val="accent1"/>
            </a:solidFill>
          </a:ln>
        </p:spPr>
        <p:txBody>
          <a:bodyPr wrap="square">
            <a:spAutoFit/>
          </a:bodyPr>
          <a:lstStyle/>
          <a:p>
            <a:pPr>
              <a:lnSpc>
                <a:spcPct val="100000"/>
              </a:lnSpc>
              <a:spcBef>
                <a:spcPts val="0"/>
              </a:spcBef>
              <a:buSzTx/>
            </a:pPr>
            <a:r>
              <a:rPr lang="en-US" sz="2000" b="1" spc="-70" dirty="0">
                <a:gradFill>
                  <a:gsLst>
                    <a:gs pos="5417">
                      <a:schemeClr val="tx1"/>
                    </a:gs>
                    <a:gs pos="28000">
                      <a:schemeClr val="tx1"/>
                    </a:gs>
                  </a:gsLst>
                  <a:lin ang="5400000" scaled="0"/>
                </a:gradFill>
              </a:rPr>
              <a:t>Key Resources</a:t>
            </a:r>
            <a:endParaRPr lang="en-US" sz="2000" spc="-70" dirty="0">
              <a:gradFill>
                <a:gsLst>
                  <a:gs pos="5417">
                    <a:schemeClr val="tx1"/>
                  </a:gs>
                  <a:gs pos="28000">
                    <a:schemeClr val="tx1"/>
                  </a:gs>
                </a:gsLst>
                <a:lin ang="5400000" scaled="0"/>
              </a:gradFill>
            </a:endParaRPr>
          </a:p>
          <a:p>
            <a:pPr marL="285750" indent="-285750">
              <a:lnSpc>
                <a:spcPct val="100000"/>
              </a:lnSpc>
              <a:spcBef>
                <a:spcPts val="0"/>
              </a:spcBef>
              <a:buSzTx/>
              <a:buFont typeface="Arial" panose="020B0604020202020204" pitchFamily="34" charset="0"/>
              <a:buChar char="•"/>
            </a:pPr>
            <a:r>
              <a:rPr lang="en-US" sz="2000" spc="-70" dirty="0">
                <a:gradFill>
                  <a:gsLst>
                    <a:gs pos="5417">
                      <a:schemeClr val="tx1"/>
                    </a:gs>
                    <a:gs pos="28000">
                      <a:schemeClr val="tx1"/>
                    </a:gs>
                  </a:gsLst>
                  <a:lin ang="5400000" scaled="0"/>
                </a:gradFill>
              </a:rPr>
              <a:t>Product 	</a:t>
            </a:r>
            <a:r>
              <a:rPr lang="en-US" sz="2000" spc="-70" dirty="0">
                <a:gradFill>
                  <a:gsLst>
                    <a:gs pos="5417">
                      <a:schemeClr val="tx1"/>
                    </a:gs>
                    <a:gs pos="28000">
                      <a:schemeClr val="tx1"/>
                    </a:gs>
                  </a:gsLst>
                  <a:lin ang="5400000" scaled="0"/>
                </a:gradFill>
                <a:hlinkClick r:id="rId2"/>
              </a:rPr>
              <a:t>http://www.microsoft.com/project</a:t>
            </a:r>
            <a:r>
              <a:rPr lang="en-US" sz="2000" spc="-70" dirty="0">
                <a:gradFill>
                  <a:gsLst>
                    <a:gs pos="5417">
                      <a:schemeClr val="tx1"/>
                    </a:gs>
                    <a:gs pos="28000">
                      <a:schemeClr val="tx1"/>
                    </a:gs>
                  </a:gsLst>
                  <a:lin ang="5400000" scaled="0"/>
                </a:gradFill>
              </a:rPr>
              <a:t> </a:t>
            </a:r>
          </a:p>
          <a:p>
            <a:pPr marL="285750" indent="-285750">
              <a:buFont typeface="Arial" panose="020B0604020202020204" pitchFamily="34" charset="0"/>
              <a:buChar char="•"/>
            </a:pPr>
            <a:r>
              <a:rPr lang="en-US" sz="2000" spc="-70" dirty="0">
                <a:gradFill>
                  <a:gsLst>
                    <a:gs pos="5417">
                      <a:schemeClr val="tx1"/>
                    </a:gs>
                    <a:gs pos="28000">
                      <a:schemeClr val="tx1"/>
                    </a:gs>
                  </a:gsLst>
                  <a:lin ang="5400000" scaled="0"/>
                </a:gradFill>
              </a:rPr>
              <a:t>Blog		</a:t>
            </a:r>
            <a:r>
              <a:rPr lang="en-US" sz="2000" spc="-71" dirty="0">
                <a:hlinkClick r:id="rId3"/>
              </a:rPr>
              <a:t>http://blogs.office.com/b/project/</a:t>
            </a:r>
            <a:r>
              <a:rPr lang="en-US" sz="2000" spc="-71" dirty="0"/>
              <a:t>  </a:t>
            </a:r>
            <a:endParaRPr lang="en-US" sz="2000" spc="-70" dirty="0">
              <a:gradFill>
                <a:gsLst>
                  <a:gs pos="5417">
                    <a:schemeClr val="tx1"/>
                  </a:gs>
                  <a:gs pos="28000">
                    <a:schemeClr val="tx1"/>
                  </a:gs>
                </a:gsLst>
                <a:lin ang="5400000" scaled="0"/>
              </a:gradFill>
            </a:endParaRPr>
          </a:p>
          <a:p>
            <a:pPr marL="285750" indent="-285750">
              <a:lnSpc>
                <a:spcPct val="100000"/>
              </a:lnSpc>
              <a:spcBef>
                <a:spcPts val="0"/>
              </a:spcBef>
              <a:buSzTx/>
              <a:buFont typeface="Arial" panose="020B0604020202020204" pitchFamily="34" charset="0"/>
              <a:buChar char="•"/>
            </a:pPr>
            <a:r>
              <a:rPr lang="en-US" sz="2000" spc="-70" dirty="0">
                <a:gradFill>
                  <a:gsLst>
                    <a:gs pos="5417">
                      <a:schemeClr val="tx1"/>
                    </a:gs>
                    <a:gs pos="28000">
                      <a:schemeClr val="tx1"/>
                    </a:gs>
                  </a:gsLst>
                  <a:lin ang="5400000" scaled="0"/>
                </a:gradFill>
              </a:rPr>
              <a:t>TechNet	</a:t>
            </a:r>
            <a:r>
              <a:rPr lang="en-US" sz="2000" spc="-70" dirty="0">
                <a:gradFill>
                  <a:gsLst>
                    <a:gs pos="5417">
                      <a:schemeClr val="tx1"/>
                    </a:gs>
                    <a:gs pos="28000">
                      <a:schemeClr val="tx1"/>
                    </a:gs>
                  </a:gsLst>
                  <a:lin ang="5400000" scaled="0"/>
                </a:gradFill>
                <a:hlinkClick r:id="rId4"/>
              </a:rPr>
              <a:t>http://technet.microsoft.com/en-us/projectserver/fp123546</a:t>
            </a:r>
            <a:r>
              <a:rPr lang="en-US" sz="2000" spc="-70" dirty="0">
                <a:gradFill>
                  <a:gsLst>
                    <a:gs pos="5417">
                      <a:schemeClr val="tx1"/>
                    </a:gs>
                    <a:gs pos="28000">
                      <a:schemeClr val="tx1"/>
                    </a:gs>
                  </a:gsLst>
                  <a:lin ang="5400000" scaled="0"/>
                </a:gradFill>
              </a:rPr>
              <a:t> </a:t>
            </a:r>
          </a:p>
          <a:p>
            <a:pPr marL="285750" indent="-285750">
              <a:lnSpc>
                <a:spcPct val="100000"/>
              </a:lnSpc>
              <a:spcBef>
                <a:spcPts val="0"/>
              </a:spcBef>
              <a:buSzTx/>
              <a:buFont typeface="Arial" panose="020B0604020202020204" pitchFamily="34" charset="0"/>
              <a:buChar char="•"/>
            </a:pPr>
            <a:r>
              <a:rPr lang="en-US" sz="2000" spc="-70" dirty="0">
                <a:gradFill>
                  <a:gsLst>
                    <a:gs pos="5417">
                      <a:schemeClr val="tx1"/>
                    </a:gs>
                    <a:gs pos="28000">
                      <a:schemeClr val="tx1"/>
                    </a:gs>
                  </a:gsLst>
                  <a:lin ang="5400000" scaled="0"/>
                </a:gradFill>
              </a:rPr>
              <a:t>MSDN 	</a:t>
            </a:r>
            <a:r>
              <a:rPr lang="en-US" sz="2000" spc="-70" dirty="0">
                <a:gradFill>
                  <a:gsLst>
                    <a:gs pos="5417">
                      <a:schemeClr val="tx1"/>
                    </a:gs>
                    <a:gs pos="28000">
                      <a:schemeClr val="tx1"/>
                    </a:gs>
                  </a:gsLst>
                  <a:lin ang="5400000" scaled="0"/>
                </a:gradFill>
                <a:hlinkClick r:id="rId5"/>
              </a:rPr>
              <a:t>http://msdn.microsoft.com/en-us/office/aa905469</a:t>
            </a:r>
            <a:endParaRPr lang="en-US" sz="2000" spc="-70" dirty="0">
              <a:gradFill>
                <a:gsLst>
                  <a:gs pos="5417">
                    <a:schemeClr val="tx1"/>
                  </a:gs>
                  <a:gs pos="28000">
                    <a:schemeClr val="tx1"/>
                  </a:gs>
                </a:gsLst>
                <a:lin ang="5400000" scaled="0"/>
              </a:gradFill>
            </a:endParaRPr>
          </a:p>
          <a:p>
            <a:pPr marL="285750" indent="-285750">
              <a:lnSpc>
                <a:spcPct val="100000"/>
              </a:lnSpc>
              <a:spcBef>
                <a:spcPts val="0"/>
              </a:spcBef>
              <a:buSzTx/>
              <a:buFont typeface="Arial" panose="020B0604020202020204" pitchFamily="34" charset="0"/>
              <a:buChar char="•"/>
            </a:pPr>
            <a:r>
              <a:rPr lang="en-US" sz="2000" spc="-70" dirty="0">
                <a:gradFill>
                  <a:gsLst>
                    <a:gs pos="5417">
                      <a:schemeClr val="tx1"/>
                    </a:gs>
                    <a:gs pos="28000">
                      <a:schemeClr val="tx1"/>
                    </a:gs>
                  </a:gsLst>
                  <a:lin ang="5400000" scaled="0"/>
                </a:gradFill>
              </a:rPr>
              <a:t>Forums	</a:t>
            </a:r>
            <a:r>
              <a:rPr lang="en-US" sz="2000" spc="-70" dirty="0">
                <a:gradFill>
                  <a:gsLst>
                    <a:gs pos="5417">
                      <a:schemeClr val="tx1"/>
                    </a:gs>
                    <a:gs pos="28000">
                      <a:schemeClr val="tx1"/>
                    </a:gs>
                  </a:gsLst>
                  <a:lin ang="5400000" scaled="0"/>
                </a:gradFill>
                <a:hlinkClick r:id="rId6"/>
              </a:rPr>
              <a:t>http://social.technet.microsoft.com/Forums/en-US/category/project</a:t>
            </a:r>
            <a:r>
              <a:rPr lang="en-US" sz="2000" spc="-70" dirty="0">
                <a:gradFill>
                  <a:gsLst>
                    <a:gs pos="5417">
                      <a:schemeClr val="tx1"/>
                    </a:gs>
                    <a:gs pos="28000">
                      <a:schemeClr val="tx1"/>
                    </a:gs>
                  </a:gsLst>
                  <a:lin ang="5400000" scaled="0"/>
                </a:gradFill>
              </a:rPr>
              <a:t>  </a:t>
            </a:r>
          </a:p>
        </p:txBody>
      </p:sp>
    </p:spTree>
    <p:extLst>
      <p:ext uri="{BB962C8B-B14F-4D97-AF65-F5344CB8AC3E}">
        <p14:creationId xmlns:p14="http://schemas.microsoft.com/office/powerpoint/2010/main" val="3395679788"/>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3"/>
          <p:cNvSpPr txBox="1">
            <a:spLocks noChangeArrowheads="1"/>
          </p:cNvSpPr>
          <p:nvPr/>
        </p:nvSpPr>
        <p:spPr bwMode="blackWhite">
          <a:xfrm>
            <a:off x="519548" y="6291950"/>
            <a:ext cx="11148351" cy="322449"/>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12088" eaLnBrk="0" hangingPunct="0"/>
            <a:r>
              <a:rPr lang="en-US" sz="698" dirty="0">
                <a:gradFill>
                  <a:gsLst>
                    <a:gs pos="0">
                      <a:srgbClr val="FFFFFF"/>
                    </a:gs>
                    <a:gs pos="100000">
                      <a:srgbClr val="FFFFFF"/>
                    </a:gs>
                  </a:gsLst>
                  <a:lin ang="5400000" scaled="0"/>
                </a:gradFill>
                <a:cs typeface="Arial" charset="0"/>
              </a:rPr>
              <a:t>© 2012 Microsoft Corporation. All rights reserved. Microsoft, Windows, Windows Vista and other product names are or may be registered trademarks and/or trademarks in the U.S. and/or other countries.</a:t>
            </a:r>
          </a:p>
          <a:p>
            <a:pPr defTabSz="912088" eaLnBrk="0" hangingPunct="0"/>
            <a:r>
              <a:rPr lang="en-US" sz="698" dirty="0">
                <a:gradFill>
                  <a:gsLst>
                    <a:gs pos="0">
                      <a:srgbClr val="FFFFFF"/>
                    </a:gs>
                    <a:gs pos="100000">
                      <a:srgbClr val="FFFFFF"/>
                    </a:gs>
                  </a:gsLst>
                  <a:lin ang="5400000" scaled="0"/>
                </a:gradFill>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6" name="Picture 5"/>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96220" y="1852939"/>
            <a:ext cx="6388621" cy="2350013"/>
          </a:xfrm>
          <a:prstGeom prst="rect">
            <a:avLst/>
          </a:prstGeom>
        </p:spPr>
      </p:pic>
    </p:spTree>
    <p:extLst>
      <p:ext uri="{BB962C8B-B14F-4D97-AF65-F5344CB8AC3E}">
        <p14:creationId xmlns:p14="http://schemas.microsoft.com/office/powerpoint/2010/main" val="871058727"/>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p:cNvGrpSpPr/>
          <p:nvPr/>
        </p:nvGrpSpPr>
        <p:grpSpPr>
          <a:xfrm>
            <a:off x="494869" y="2525071"/>
            <a:ext cx="1827636" cy="1824017"/>
            <a:chOff x="493713" y="2432388"/>
            <a:chExt cx="1832428" cy="1828800"/>
          </a:xfrm>
        </p:grpSpPr>
        <p:sp>
          <p:nvSpPr>
            <p:cNvPr id="4" name="Rectangle 3"/>
            <p:cNvSpPr/>
            <p:nvPr/>
          </p:nvSpPr>
          <p:spPr bwMode="auto">
            <a:xfrm>
              <a:off x="493713" y="2432388"/>
              <a:ext cx="1828800" cy="18288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00" tIns="45600" rIns="45600" bIns="45600" numCol="1" spcCol="0" rtlCol="0" fromWordArt="0" anchor="ctr" anchorCtr="0" forceAA="0" compatLnSpc="1">
              <a:prstTxWarp prst="textNoShape">
                <a:avLst/>
              </a:prstTxWarp>
              <a:noAutofit/>
            </a:bodyPr>
            <a:lstStyle/>
            <a:p>
              <a:pPr algn="ctr" defTabSz="911686" fontAlgn="base">
                <a:spcBef>
                  <a:spcPct val="0"/>
                </a:spcBef>
                <a:spcAft>
                  <a:spcPct val="0"/>
                </a:spcAft>
              </a:pPr>
              <a:endParaRPr lang="en-US" sz="2738" dirty="0">
                <a:gradFill>
                  <a:gsLst>
                    <a:gs pos="0">
                      <a:srgbClr val="FFFFFF"/>
                    </a:gs>
                    <a:gs pos="100000">
                      <a:srgbClr val="FFFFFF"/>
                    </a:gs>
                  </a:gsLst>
                  <a:lin ang="5400000" scaled="0"/>
                </a:gradFill>
                <a:ea typeface="Segoe UI" pitchFamily="34" charset="0"/>
                <a:cs typeface="Segoe UI" pitchFamily="34" charset="0"/>
              </a:endParaRPr>
            </a:p>
          </p:txBody>
        </p:sp>
        <p:pic>
          <p:nvPicPr>
            <p:cNvPr id="1026" name="Picture 2"/>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497343" y="3201232"/>
              <a:ext cx="1828798" cy="3657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44" name="Group 43"/>
          <p:cNvGrpSpPr>
            <a:grpSpLocks noChangeAspect="1"/>
          </p:cNvGrpSpPr>
          <p:nvPr/>
        </p:nvGrpSpPr>
        <p:grpSpPr>
          <a:xfrm>
            <a:off x="2363299" y="2525071"/>
            <a:ext cx="1824017" cy="1824017"/>
            <a:chOff x="493713" y="1967696"/>
            <a:chExt cx="3840480" cy="3840480"/>
          </a:xfrm>
        </p:grpSpPr>
        <p:sp>
          <p:nvSpPr>
            <p:cNvPr id="45" name="Rectangle 44"/>
            <p:cNvSpPr/>
            <p:nvPr/>
          </p:nvSpPr>
          <p:spPr bwMode="auto">
            <a:xfrm>
              <a:off x="493713" y="1967696"/>
              <a:ext cx="3840480" cy="384048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00" tIns="45600" rIns="45600" bIns="45600" numCol="1" spcCol="0" rtlCol="0" fromWordArt="0" anchor="ctr" anchorCtr="0" forceAA="0" compatLnSpc="1">
              <a:prstTxWarp prst="textNoShape">
                <a:avLst/>
              </a:prstTxWarp>
              <a:noAutofit/>
            </a:bodyPr>
            <a:lstStyle/>
            <a:p>
              <a:pPr algn="ctr" defTabSz="911686" fontAlgn="base">
                <a:spcBef>
                  <a:spcPct val="0"/>
                </a:spcBef>
                <a:spcAft>
                  <a:spcPct val="0"/>
                </a:spcAft>
              </a:pPr>
              <a:endParaRPr lang="en-US" sz="2194" dirty="0">
                <a:gradFill>
                  <a:gsLst>
                    <a:gs pos="0">
                      <a:srgbClr val="FFFFFF"/>
                    </a:gs>
                    <a:gs pos="100000">
                      <a:srgbClr val="FFFFFF"/>
                    </a:gs>
                  </a:gsLst>
                  <a:lin ang="5400000" scaled="0"/>
                </a:gradFill>
                <a:ea typeface="Segoe UI" pitchFamily="34" charset="0"/>
                <a:cs typeface="Segoe UI" pitchFamily="34" charset="0"/>
              </a:endParaRPr>
            </a:p>
          </p:txBody>
        </p:sp>
        <p:pic>
          <p:nvPicPr>
            <p:cNvPr id="46" name="Picture 45"/>
            <p:cNvPicPr>
              <a:picLocks noChangeAspect="1"/>
            </p:cNvPicPr>
            <p:nvPr/>
          </p:nvPicPr>
          <p:blipFill>
            <a:blip r:embed="rId5" cstate="screen">
              <a:biLevel thresh="25000"/>
              <a:extLst>
                <a:ext uri="{28A0092B-C50C-407E-A947-70E740481C1C}">
                  <a14:useLocalDpi xmlns:a14="http://schemas.microsoft.com/office/drawing/2010/main"/>
                </a:ext>
              </a:extLst>
            </a:blip>
            <a:stretch>
              <a:fillRect/>
            </a:stretch>
          </p:blipFill>
          <p:spPr>
            <a:xfrm>
              <a:off x="539433" y="3477658"/>
              <a:ext cx="3749040" cy="820556"/>
            </a:xfrm>
            <a:prstGeom prst="rect">
              <a:avLst/>
            </a:prstGeom>
            <a:noFill/>
            <a:ln>
              <a:noFill/>
            </a:ln>
          </p:spPr>
        </p:pic>
      </p:grpSp>
      <p:sp>
        <p:nvSpPr>
          <p:cNvPr id="2" name="Title 1"/>
          <p:cNvSpPr>
            <a:spLocks noGrp="1"/>
          </p:cNvSpPr>
          <p:nvPr>
            <p:ph type="title"/>
          </p:nvPr>
        </p:nvSpPr>
        <p:spPr/>
        <p:txBody>
          <a:bodyPr/>
          <a:lstStyle/>
          <a:p>
            <a:r>
              <a:rPr lang="en-US" dirty="0"/>
              <a:t>Microsoft Office 365 services</a:t>
            </a:r>
          </a:p>
        </p:txBody>
      </p:sp>
      <p:grpSp>
        <p:nvGrpSpPr>
          <p:cNvPr id="15" name="Group 14"/>
          <p:cNvGrpSpPr>
            <a:grpSpLocks noChangeAspect="1"/>
          </p:cNvGrpSpPr>
          <p:nvPr/>
        </p:nvGrpSpPr>
        <p:grpSpPr>
          <a:xfrm>
            <a:off x="4228109" y="2525071"/>
            <a:ext cx="1824017" cy="1824017"/>
            <a:chOff x="493713" y="1967696"/>
            <a:chExt cx="3840480" cy="3840480"/>
          </a:xfrm>
        </p:grpSpPr>
        <p:sp>
          <p:nvSpPr>
            <p:cNvPr id="16" name="Rectangle 15"/>
            <p:cNvSpPr/>
            <p:nvPr/>
          </p:nvSpPr>
          <p:spPr bwMode="auto">
            <a:xfrm>
              <a:off x="493713" y="1967696"/>
              <a:ext cx="3840480" cy="384048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00" tIns="45600" rIns="45600" bIns="45600" numCol="1" spcCol="0" rtlCol="0" fromWordArt="0" anchor="ctr" anchorCtr="0" forceAA="0" compatLnSpc="1">
              <a:prstTxWarp prst="textNoShape">
                <a:avLst/>
              </a:prstTxWarp>
              <a:noAutofit/>
            </a:bodyPr>
            <a:lstStyle/>
            <a:p>
              <a:pPr algn="ctr" defTabSz="911686" fontAlgn="base">
                <a:spcBef>
                  <a:spcPct val="0"/>
                </a:spcBef>
                <a:spcAft>
                  <a:spcPct val="0"/>
                </a:spcAft>
              </a:pPr>
              <a:endParaRPr lang="en-US" sz="2194" dirty="0">
                <a:gradFill>
                  <a:gsLst>
                    <a:gs pos="0">
                      <a:srgbClr val="FFFFFF"/>
                    </a:gs>
                    <a:gs pos="100000">
                      <a:srgbClr val="FFFFFF"/>
                    </a:gs>
                  </a:gsLst>
                  <a:lin ang="5400000" scaled="0"/>
                </a:gradFill>
                <a:ea typeface="Segoe UI" pitchFamily="34" charset="0"/>
                <a:cs typeface="Segoe UI" pitchFamily="34" charset="0"/>
              </a:endParaRPr>
            </a:p>
          </p:txBody>
        </p:sp>
        <p:pic>
          <p:nvPicPr>
            <p:cNvPr id="17" name="Picture 16"/>
            <p:cNvPicPr>
              <a:picLocks noChangeAspect="1"/>
            </p:cNvPicPr>
            <p:nvPr/>
          </p:nvPicPr>
          <p:blipFill>
            <a:blip r:embed="rId6" cstate="screen">
              <a:biLevel thresh="25000"/>
              <a:extLst>
                <a:ext uri="{28A0092B-C50C-407E-A947-70E740481C1C}">
                  <a14:useLocalDpi xmlns:a14="http://schemas.microsoft.com/office/drawing/2010/main"/>
                </a:ext>
              </a:extLst>
            </a:blip>
            <a:stretch>
              <a:fillRect/>
            </a:stretch>
          </p:blipFill>
          <p:spPr>
            <a:xfrm>
              <a:off x="539433" y="3501311"/>
              <a:ext cx="3749040" cy="773248"/>
            </a:xfrm>
            <a:prstGeom prst="rect">
              <a:avLst/>
            </a:prstGeom>
            <a:noFill/>
            <a:ln>
              <a:noFill/>
            </a:ln>
          </p:spPr>
        </p:pic>
      </p:grpSp>
      <p:grpSp>
        <p:nvGrpSpPr>
          <p:cNvPr id="18" name="Group 17"/>
          <p:cNvGrpSpPr>
            <a:grpSpLocks noChangeAspect="1"/>
          </p:cNvGrpSpPr>
          <p:nvPr/>
        </p:nvGrpSpPr>
        <p:grpSpPr>
          <a:xfrm>
            <a:off x="494868" y="4380093"/>
            <a:ext cx="1824017" cy="1824017"/>
            <a:chOff x="493713" y="1967696"/>
            <a:chExt cx="3840481" cy="3840481"/>
          </a:xfrm>
        </p:grpSpPr>
        <p:sp>
          <p:nvSpPr>
            <p:cNvPr id="19" name="Rectangle 18"/>
            <p:cNvSpPr/>
            <p:nvPr/>
          </p:nvSpPr>
          <p:spPr bwMode="auto">
            <a:xfrm>
              <a:off x="493713" y="1967696"/>
              <a:ext cx="3840481" cy="384048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00" tIns="45600" rIns="45600" bIns="45600" numCol="1" spcCol="0" rtlCol="0" fromWordArt="0" anchor="ctr" anchorCtr="0" forceAA="0" compatLnSpc="1">
              <a:prstTxWarp prst="textNoShape">
                <a:avLst/>
              </a:prstTxWarp>
              <a:noAutofit/>
            </a:bodyPr>
            <a:lstStyle/>
            <a:p>
              <a:pPr algn="ctr" defTabSz="911686" fontAlgn="base">
                <a:spcBef>
                  <a:spcPct val="0"/>
                </a:spcBef>
                <a:spcAft>
                  <a:spcPct val="0"/>
                </a:spcAft>
              </a:pPr>
              <a:endParaRPr lang="en-US" sz="2194" dirty="0">
                <a:gradFill>
                  <a:gsLst>
                    <a:gs pos="0">
                      <a:srgbClr val="FFFFFF"/>
                    </a:gs>
                    <a:gs pos="100000">
                      <a:srgbClr val="FFFFFF"/>
                    </a:gs>
                  </a:gsLst>
                  <a:lin ang="5400000" scaled="0"/>
                </a:gradFill>
                <a:ea typeface="Segoe UI" pitchFamily="34" charset="0"/>
                <a:cs typeface="Segoe UI" pitchFamily="34" charset="0"/>
              </a:endParaRPr>
            </a:p>
          </p:txBody>
        </p:sp>
        <p:pic>
          <p:nvPicPr>
            <p:cNvPr id="20" name="Picture 19"/>
            <p:cNvPicPr>
              <a:picLocks noChangeAspect="1"/>
            </p:cNvPicPr>
            <p:nvPr/>
          </p:nvPicPr>
          <p:blipFill>
            <a:blip r:embed="rId7" cstate="screen">
              <a:biLevel thresh="25000"/>
              <a:extLst>
                <a:ext uri="{28A0092B-C50C-407E-A947-70E740481C1C}">
                  <a14:useLocalDpi xmlns:a14="http://schemas.microsoft.com/office/drawing/2010/main"/>
                </a:ext>
              </a:extLst>
            </a:blip>
            <a:stretch>
              <a:fillRect/>
            </a:stretch>
          </p:blipFill>
          <p:spPr>
            <a:xfrm>
              <a:off x="1040975" y="3477659"/>
              <a:ext cx="2745956" cy="820557"/>
            </a:xfrm>
            <a:prstGeom prst="rect">
              <a:avLst/>
            </a:prstGeom>
            <a:noFill/>
            <a:ln>
              <a:noFill/>
            </a:ln>
          </p:spPr>
        </p:pic>
      </p:grpSp>
      <p:grpSp>
        <p:nvGrpSpPr>
          <p:cNvPr id="8" name="Group 7"/>
          <p:cNvGrpSpPr/>
          <p:nvPr/>
        </p:nvGrpSpPr>
        <p:grpSpPr>
          <a:xfrm>
            <a:off x="2363299" y="4380093"/>
            <a:ext cx="1824017" cy="1824017"/>
            <a:chOff x="493713" y="4292275"/>
            <a:chExt cx="1828800" cy="1828800"/>
          </a:xfrm>
          <a:solidFill>
            <a:schemeClr val="accent3"/>
          </a:solidFill>
        </p:grpSpPr>
        <p:sp>
          <p:nvSpPr>
            <p:cNvPr id="22" name="Rectangle 21"/>
            <p:cNvSpPr/>
            <p:nvPr/>
          </p:nvSpPr>
          <p:spPr bwMode="auto">
            <a:xfrm>
              <a:off x="493713" y="4292275"/>
              <a:ext cx="1828800" cy="1828800"/>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00" tIns="45600" rIns="45600" bIns="45600" numCol="1" spcCol="0" rtlCol="0" fromWordArt="0" anchor="ctr" anchorCtr="0" forceAA="0" compatLnSpc="1">
              <a:prstTxWarp prst="textNoShape">
                <a:avLst/>
              </a:prstTxWarp>
              <a:noAutofit/>
            </a:bodyPr>
            <a:lstStyle/>
            <a:p>
              <a:pPr algn="ctr" defTabSz="911686" fontAlgn="base">
                <a:spcBef>
                  <a:spcPct val="0"/>
                </a:spcBef>
                <a:spcAft>
                  <a:spcPct val="0"/>
                </a:spcAft>
              </a:pPr>
              <a:endParaRPr lang="en-US" sz="2194" dirty="0">
                <a:gradFill>
                  <a:gsLst>
                    <a:gs pos="0">
                      <a:srgbClr val="FFFFFF"/>
                    </a:gs>
                    <a:gs pos="100000">
                      <a:srgbClr val="FFFFFF"/>
                    </a:gs>
                  </a:gsLst>
                  <a:lin ang="5400000" scaled="0"/>
                </a:gradFill>
                <a:ea typeface="Segoe UI" pitchFamily="34" charset="0"/>
                <a:cs typeface="Segoe UI" pitchFamily="34" charset="0"/>
              </a:endParaRPr>
            </a:p>
          </p:txBody>
        </p:sp>
        <p:grpSp>
          <p:nvGrpSpPr>
            <p:cNvPr id="7" name="Group 6"/>
            <p:cNvGrpSpPr/>
            <p:nvPr/>
          </p:nvGrpSpPr>
          <p:grpSpPr>
            <a:xfrm>
              <a:off x="629269" y="5011305"/>
              <a:ext cx="1557689" cy="390741"/>
              <a:chOff x="957115" y="5011305"/>
              <a:chExt cx="1557689" cy="390741"/>
            </a:xfrm>
            <a:grpFill/>
          </p:grpSpPr>
          <p:pic>
            <p:nvPicPr>
              <p:cNvPr id="23" name="Picture 22"/>
              <p:cNvPicPr>
                <a:picLocks noChangeAspect="1"/>
              </p:cNvPicPr>
              <p:nvPr/>
            </p:nvPicPr>
            <p:blipFill>
              <a:blip r:embed="rId8" cstate="screen">
                <a:biLevel thresh="25000"/>
                <a:extLst>
                  <a:ext uri="{28A0092B-C50C-407E-A947-70E740481C1C}">
                    <a14:useLocalDpi xmlns:a14="http://schemas.microsoft.com/office/drawing/2010/main"/>
                  </a:ext>
                </a:extLst>
              </a:blip>
              <a:stretch>
                <a:fillRect/>
              </a:stretch>
            </p:blipFill>
            <p:spPr>
              <a:xfrm>
                <a:off x="957115" y="5011305"/>
                <a:ext cx="864993" cy="390741"/>
              </a:xfrm>
              <a:prstGeom prst="rect">
                <a:avLst/>
              </a:prstGeom>
              <a:grpFill/>
              <a:ln>
                <a:noFill/>
              </a:ln>
            </p:spPr>
          </p:pic>
          <p:pic>
            <p:nvPicPr>
              <p:cNvPr id="41" name="Picture 40"/>
              <p:cNvPicPr>
                <a:picLocks noChangeAspect="1"/>
              </p:cNvPicPr>
              <p:nvPr/>
            </p:nvPicPr>
            <p:blipFill rotWithShape="1">
              <a:blip r:embed="rId9" cstate="screen">
                <a:biLevel thresh="25000"/>
                <a:extLst>
                  <a:ext uri="{28A0092B-C50C-407E-A947-70E740481C1C}">
                    <a14:useLocalDpi xmlns:a14="http://schemas.microsoft.com/office/drawing/2010/main"/>
                  </a:ext>
                </a:extLst>
              </a:blip>
              <a:srcRect/>
              <a:stretch/>
            </p:blipFill>
            <p:spPr>
              <a:xfrm>
                <a:off x="1762014" y="5011305"/>
                <a:ext cx="752790" cy="390741"/>
              </a:xfrm>
              <a:prstGeom prst="rect">
                <a:avLst/>
              </a:prstGeom>
              <a:grpFill/>
              <a:ln>
                <a:noFill/>
              </a:ln>
            </p:spPr>
          </p:pic>
        </p:grpSp>
      </p:grpSp>
      <p:grpSp>
        <p:nvGrpSpPr>
          <p:cNvPr id="9" name="Group 8"/>
          <p:cNvGrpSpPr/>
          <p:nvPr/>
        </p:nvGrpSpPr>
        <p:grpSpPr>
          <a:xfrm>
            <a:off x="4228109" y="4380093"/>
            <a:ext cx="1824017" cy="1824017"/>
            <a:chOff x="2363159" y="4292275"/>
            <a:chExt cx="1828800" cy="1828800"/>
          </a:xfrm>
        </p:grpSpPr>
        <p:sp>
          <p:nvSpPr>
            <p:cNvPr id="29" name="Rectangle 28"/>
            <p:cNvSpPr/>
            <p:nvPr/>
          </p:nvSpPr>
          <p:spPr bwMode="auto">
            <a:xfrm>
              <a:off x="2363159" y="4292275"/>
              <a:ext cx="1828800" cy="18288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00" tIns="45600" rIns="45600" bIns="45600" numCol="1" spcCol="0" rtlCol="0" fromWordArt="0" anchor="ctr" anchorCtr="0" forceAA="0" compatLnSpc="1">
              <a:prstTxWarp prst="textNoShape">
                <a:avLst/>
              </a:prstTxWarp>
              <a:noAutofit/>
            </a:bodyPr>
            <a:lstStyle/>
            <a:p>
              <a:pPr algn="ctr" defTabSz="911686" fontAlgn="base">
                <a:spcBef>
                  <a:spcPct val="0"/>
                </a:spcBef>
                <a:spcAft>
                  <a:spcPct val="0"/>
                </a:spcAft>
              </a:pPr>
              <a:endParaRPr lang="en-US" sz="2194" dirty="0">
                <a:gradFill>
                  <a:gsLst>
                    <a:gs pos="0">
                      <a:srgbClr val="FFFFFF"/>
                    </a:gs>
                    <a:gs pos="100000">
                      <a:srgbClr val="FFFFFF"/>
                    </a:gs>
                  </a:gsLst>
                  <a:lin ang="5400000" scaled="0"/>
                </a:gradFill>
                <a:ea typeface="Segoe UI" pitchFamily="34" charset="0"/>
                <a:cs typeface="Segoe UI" pitchFamily="34" charset="0"/>
              </a:endParaRPr>
            </a:p>
          </p:txBody>
        </p:sp>
        <p:grpSp>
          <p:nvGrpSpPr>
            <p:cNvPr id="6" name="Group 5"/>
            <p:cNvGrpSpPr/>
            <p:nvPr/>
          </p:nvGrpSpPr>
          <p:grpSpPr>
            <a:xfrm>
              <a:off x="2589633" y="5016936"/>
              <a:ext cx="1375853" cy="393192"/>
              <a:chOff x="2651949" y="5016936"/>
              <a:chExt cx="1375853" cy="393192"/>
            </a:xfrm>
          </p:grpSpPr>
          <p:pic>
            <p:nvPicPr>
              <p:cNvPr id="30" name="Picture 29"/>
              <p:cNvPicPr>
                <a:picLocks noChangeAspect="1"/>
              </p:cNvPicPr>
              <p:nvPr/>
            </p:nvPicPr>
            <p:blipFill>
              <a:blip r:embed="rId10" cstate="screen">
                <a:biLevel thresh="25000"/>
                <a:extLst>
                  <a:ext uri="{28A0092B-C50C-407E-A947-70E740481C1C}">
                    <a14:useLocalDpi xmlns:a14="http://schemas.microsoft.com/office/drawing/2010/main"/>
                  </a:ext>
                </a:extLst>
              </a:blip>
              <a:stretch>
                <a:fillRect/>
              </a:stretch>
            </p:blipFill>
            <p:spPr>
              <a:xfrm>
                <a:off x="2651949" y="5016936"/>
                <a:ext cx="699264" cy="393192"/>
              </a:xfrm>
              <a:prstGeom prst="rect">
                <a:avLst/>
              </a:prstGeom>
              <a:noFill/>
              <a:ln>
                <a:noFill/>
              </a:ln>
            </p:spPr>
          </p:pic>
          <p:pic>
            <p:nvPicPr>
              <p:cNvPr id="42" name="Picture 41"/>
              <p:cNvPicPr>
                <a:picLocks noChangeAspect="1"/>
              </p:cNvPicPr>
              <p:nvPr/>
            </p:nvPicPr>
            <p:blipFill rotWithShape="1">
              <a:blip r:embed="rId9" cstate="screen">
                <a:biLevel thresh="25000"/>
                <a:extLst>
                  <a:ext uri="{28A0092B-C50C-407E-A947-70E740481C1C}">
                    <a14:useLocalDpi xmlns:a14="http://schemas.microsoft.com/office/drawing/2010/main"/>
                  </a:ext>
                </a:extLst>
              </a:blip>
              <a:srcRect/>
              <a:stretch/>
            </p:blipFill>
            <p:spPr>
              <a:xfrm>
                <a:off x="3275012" y="5018162"/>
                <a:ext cx="752790" cy="390741"/>
              </a:xfrm>
              <a:prstGeom prst="rect">
                <a:avLst/>
              </a:prstGeom>
              <a:noFill/>
              <a:ln>
                <a:noFill/>
              </a:ln>
            </p:spPr>
          </p:pic>
        </p:grpSp>
      </p:grpSp>
      <p:sp>
        <p:nvSpPr>
          <p:cNvPr id="43" name="Rectangle 42"/>
          <p:cNvSpPr/>
          <p:nvPr/>
        </p:nvSpPr>
        <p:spPr>
          <a:xfrm>
            <a:off x="457643" y="1450763"/>
            <a:ext cx="10953602" cy="993234"/>
          </a:xfrm>
          <a:prstGeom prst="rect">
            <a:avLst/>
          </a:prstGeom>
        </p:spPr>
        <p:txBody>
          <a:bodyPr wrap="square">
            <a:spAutoFit/>
          </a:bodyPr>
          <a:lstStyle/>
          <a:p>
            <a:pPr defTabSz="911949"/>
            <a:r>
              <a:rPr lang="en-US" sz="1956" dirty="0">
                <a:solidFill>
                  <a:srgbClr val="000000">
                    <a:lumMod val="65000"/>
                    <a:lumOff val="35000"/>
                    <a:alpha val="99000"/>
                  </a:srgbClr>
                </a:solidFill>
              </a:rPr>
              <a:t>Providing anywhere access to your familiar office applications, email, calendar, HD video conferencing, enterprise social networking and most up-to-date documents, across your devices – </a:t>
            </a:r>
            <a:br>
              <a:rPr lang="en-US" sz="1956" dirty="0">
                <a:solidFill>
                  <a:srgbClr val="000000">
                    <a:lumMod val="65000"/>
                    <a:lumOff val="35000"/>
                    <a:alpha val="99000"/>
                  </a:srgbClr>
                </a:solidFill>
              </a:rPr>
            </a:br>
            <a:r>
              <a:rPr lang="en-US" sz="1956" dirty="0">
                <a:solidFill>
                  <a:srgbClr val="000000">
                    <a:lumMod val="65000"/>
                    <a:lumOff val="35000"/>
                    <a:alpha val="99000"/>
                  </a:srgbClr>
                </a:solidFill>
              </a:rPr>
              <a:t>from PCs to smartphones to tablets.</a:t>
            </a:r>
            <a:r>
              <a:rPr lang="en-US" sz="1956" dirty="0">
                <a:solidFill>
                  <a:srgbClr val="797A7D">
                    <a:alpha val="99000"/>
                  </a:srgbClr>
                </a:solidFill>
              </a:rPr>
              <a:t> </a:t>
            </a:r>
          </a:p>
        </p:txBody>
      </p:sp>
      <p:grpSp>
        <p:nvGrpSpPr>
          <p:cNvPr id="47" name="Group 46"/>
          <p:cNvGrpSpPr/>
          <p:nvPr/>
        </p:nvGrpSpPr>
        <p:grpSpPr>
          <a:xfrm>
            <a:off x="6092920" y="2525071"/>
            <a:ext cx="6066472" cy="3679039"/>
            <a:chOff x="6106443" y="2432387"/>
            <a:chExt cx="6082381" cy="3688687"/>
          </a:xfrm>
        </p:grpSpPr>
        <p:sp>
          <p:nvSpPr>
            <p:cNvPr id="49" name="Rectangle 48"/>
            <p:cNvSpPr/>
            <p:nvPr/>
          </p:nvSpPr>
          <p:spPr bwMode="auto">
            <a:xfrm>
              <a:off x="6106443" y="2432387"/>
              <a:ext cx="6082381" cy="3688687"/>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00" tIns="45600" rIns="45600" bIns="45600" numCol="1" spcCol="0" rtlCol="0" fromWordArt="0" anchor="ctr" anchorCtr="0" forceAA="0" compatLnSpc="1">
              <a:prstTxWarp prst="textNoShape">
                <a:avLst/>
              </a:prstTxWarp>
              <a:noAutofit/>
            </a:bodyPr>
            <a:lstStyle/>
            <a:p>
              <a:pPr algn="ctr" defTabSz="911686" fontAlgn="base">
                <a:spcBef>
                  <a:spcPct val="0"/>
                </a:spcBef>
                <a:spcAft>
                  <a:spcPct val="0"/>
                </a:spcAft>
              </a:pPr>
              <a:endParaRPr lang="en-US" sz="2194" dirty="0">
                <a:gradFill>
                  <a:gsLst>
                    <a:gs pos="0">
                      <a:srgbClr val="FFFFFF"/>
                    </a:gs>
                    <a:gs pos="100000">
                      <a:srgbClr val="FFFFFF"/>
                    </a:gs>
                  </a:gsLst>
                  <a:lin ang="5400000" scaled="0"/>
                </a:gradFill>
                <a:ea typeface="Segoe UI" pitchFamily="34" charset="0"/>
                <a:cs typeface="Segoe UI" pitchFamily="34" charset="0"/>
              </a:endParaRPr>
            </a:p>
          </p:txBody>
        </p:sp>
        <p:pic>
          <p:nvPicPr>
            <p:cNvPr id="31" name="Picture 30"/>
            <p:cNvPicPr>
              <a:picLocks noChangeAspect="1"/>
            </p:cNvPicPr>
            <p:nvPr/>
          </p:nvPicPr>
          <p:blipFill>
            <a:blip r:embed="rId11" cstate="screen">
              <a:biLevel thresh="25000"/>
              <a:extLst>
                <a:ext uri="{28A0092B-C50C-407E-A947-70E740481C1C}">
                  <a14:useLocalDpi xmlns:a14="http://schemas.microsoft.com/office/drawing/2010/main"/>
                </a:ext>
              </a:extLst>
            </a:blip>
            <a:stretch>
              <a:fillRect/>
            </a:stretch>
          </p:blipFill>
          <p:spPr>
            <a:xfrm>
              <a:off x="6106443" y="3682370"/>
              <a:ext cx="3695633" cy="1280160"/>
            </a:xfrm>
            <a:prstGeom prst="rect">
              <a:avLst/>
            </a:prstGeom>
            <a:noFill/>
            <a:ln>
              <a:noFill/>
            </a:ln>
          </p:spPr>
        </p:pic>
        <p:grpSp>
          <p:nvGrpSpPr>
            <p:cNvPr id="24" name="Group 23"/>
            <p:cNvGrpSpPr>
              <a:grpSpLocks noChangeAspect="1"/>
            </p:cNvGrpSpPr>
            <p:nvPr/>
          </p:nvGrpSpPr>
          <p:grpSpPr>
            <a:xfrm>
              <a:off x="9737677" y="3362330"/>
              <a:ext cx="2167987" cy="1828800"/>
              <a:chOff x="7121463" y="1805915"/>
              <a:chExt cx="4480560" cy="3779570"/>
            </a:xfrm>
          </p:grpSpPr>
          <p:grpSp>
            <p:nvGrpSpPr>
              <p:cNvPr id="25" name="Group 24"/>
              <p:cNvGrpSpPr/>
              <p:nvPr/>
            </p:nvGrpSpPr>
            <p:grpSpPr>
              <a:xfrm>
                <a:off x="7121463" y="1805915"/>
                <a:ext cx="4480560" cy="3779570"/>
                <a:chOff x="2457705" y="860612"/>
                <a:chExt cx="4480560" cy="3779570"/>
              </a:xfrm>
            </p:grpSpPr>
            <p:pic>
              <p:nvPicPr>
                <p:cNvPr id="26" name="Picture 25" descr="C:\Users\v-maryba\Dropbox\ZumTeam\Team_Resources\Design Resources\2012\Windows Brand\Product_renders\WIN_Tablet_16x9_Left_Angle_1_BLUE.png"/>
                <p:cNvPicPr>
                  <a:picLocks noChangeAspect="1" noChangeArrowheads="1"/>
                </p:cNvPicPr>
                <p:nvPr/>
              </p:nvPicPr>
              <p:blipFill rotWithShape="1">
                <a:blip r:embed="rId12" cstate="screen">
                  <a:extLst>
                    <a:ext uri="{28A0092B-C50C-407E-A947-70E740481C1C}">
                      <a14:useLocalDpi xmlns:a14="http://schemas.microsoft.com/office/drawing/2010/main"/>
                    </a:ext>
                  </a:extLst>
                </a:blip>
                <a:srcRect/>
                <a:stretch/>
              </p:blipFill>
              <p:spPr bwMode="auto">
                <a:xfrm>
                  <a:off x="2457705" y="860612"/>
                  <a:ext cx="4480560" cy="3779570"/>
                </a:xfrm>
                <a:prstGeom prst="rect">
                  <a:avLst/>
                </a:prstGeom>
                <a:noFill/>
                <a:extLst>
                  <a:ext uri="{909E8E84-426E-40DD-AFC4-6F175D3DCCD1}">
                    <a14:hiddenFill xmlns:a14="http://schemas.microsoft.com/office/drawing/2010/main">
                      <a:solidFill>
                        <a:srgbClr val="FFFFFF"/>
                      </a:solidFill>
                    </a14:hiddenFill>
                  </a:ext>
                </a:extLst>
              </p:spPr>
            </p:pic>
            <p:sp>
              <p:nvSpPr>
                <p:cNvPr id="27" name="Trapezoid 26"/>
                <p:cNvSpPr/>
                <p:nvPr>
                  <p:custDataLst>
                    <p:tags r:id="rId1"/>
                  </p:custDataLst>
                </p:nvPr>
              </p:nvSpPr>
              <p:spPr bwMode="auto">
                <a:xfrm rot="16200000">
                  <a:off x="3112005" y="784409"/>
                  <a:ext cx="3137649" cy="3917577"/>
                </a:xfrm>
                <a:prstGeom prst="trapezoid">
                  <a:avLst>
                    <a:gd name="adj" fmla="val 6512"/>
                  </a:avLst>
                </a:prstGeom>
                <a:solidFill>
                  <a:schemeClr val="bg1"/>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68400" tIns="45600" rIns="68400" bIns="45600" numCol="1" rtlCol="0" anchor="b" anchorCtr="0" compatLnSpc="1">
                  <a:prstTxWarp prst="textNoShape">
                    <a:avLst/>
                  </a:prstTxWarp>
                </a:bodyPr>
                <a:lstStyle/>
                <a:p>
                  <a:pPr defTabSz="911949"/>
                  <a:endParaRPr lang="en-US" sz="1197" dirty="0">
                    <a:solidFill>
                      <a:srgbClr val="EB3C00"/>
                    </a:solidFill>
                  </a:endParaRPr>
                </a:p>
              </p:txBody>
            </p:sp>
          </p:grpSp>
          <p:pic>
            <p:nvPicPr>
              <p:cNvPr id="1027" name="Picture 3"/>
              <p:cNvPicPr>
                <a:picLocks noChangeAspect="1" noChangeArrowheads="1"/>
              </p:cNvPicPr>
              <p:nvPr/>
            </p:nvPicPr>
            <p:blipFill rotWithShape="1">
              <a:blip r:embed="rId13" cstate="screen">
                <a:extLst>
                  <a:ext uri="{28A0092B-C50C-407E-A947-70E740481C1C}">
                    <a14:useLocalDpi xmlns:a14="http://schemas.microsoft.com/office/drawing/2010/main"/>
                  </a:ext>
                </a:extLst>
              </a:blip>
              <a:srcRect/>
              <a:stretch/>
            </p:blipFill>
            <p:spPr bwMode="auto">
              <a:xfrm>
                <a:off x="7705066" y="2299212"/>
                <a:ext cx="3359219" cy="2742001"/>
              </a:xfrm>
              <a:prstGeom prst="rect">
                <a:avLst/>
              </a:prstGeom>
              <a:noFill/>
              <a:ln>
                <a:noFill/>
              </a:ln>
              <a:effectLst/>
              <a:scene3d>
                <a:camera prst="perspectiveFront">
                  <a:rot lat="0" lon="1620000" rev="0"/>
                </a:camera>
                <a:lightRig rig="threePt" dir="t"/>
              </a:scene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pic>
        <p:nvPicPr>
          <p:cNvPr id="35" name="Picture 2" descr="C:\Users\chrisw\Desktop\Cloud Services 3.png"/>
          <p:cNvPicPr>
            <a:picLocks noChangeAspect="1" noChangeArrowheads="1"/>
          </p:cNvPicPr>
          <p:nvPr/>
        </p:nvPicPr>
        <p:blipFill rotWithShape="1">
          <a:blip r:embed="rId14" cstate="screen">
            <a:biLevel thresh="25000"/>
            <a:extLst>
              <a:ext uri="{28A0092B-C50C-407E-A947-70E740481C1C}">
                <a14:useLocalDpi xmlns:a14="http://schemas.microsoft.com/office/drawing/2010/main"/>
              </a:ext>
            </a:extLst>
          </a:blip>
          <a:srcRect/>
          <a:stretch/>
        </p:blipFill>
        <p:spPr bwMode="black">
          <a:xfrm>
            <a:off x="6796026" y="4692406"/>
            <a:ext cx="2850859" cy="1511705"/>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36" name="TextBox 35"/>
          <p:cNvSpPr txBox="1"/>
          <p:nvPr/>
        </p:nvSpPr>
        <p:spPr>
          <a:xfrm>
            <a:off x="453861" y="6510984"/>
            <a:ext cx="8646134" cy="270882"/>
          </a:xfrm>
          <a:prstGeom prst="rect">
            <a:avLst/>
          </a:prstGeom>
          <a:noFill/>
        </p:spPr>
        <p:txBody>
          <a:bodyPr wrap="square" lIns="0" tIns="0" rIns="0" bIns="0" rtlCol="0">
            <a:spAutoFit/>
          </a:bodyPr>
          <a:lstStyle/>
          <a:p>
            <a:r>
              <a:rPr lang="en-US" sz="1760" spc="-68" dirty="0">
                <a:gradFill>
                  <a:gsLst>
                    <a:gs pos="2917">
                      <a:schemeClr val="bg2"/>
                    </a:gs>
                    <a:gs pos="95000">
                      <a:schemeClr val="bg2"/>
                    </a:gs>
                  </a:gsLst>
                  <a:lin ang="5400000" scaled="0"/>
                </a:gradFill>
                <a:hlinkClick r:id="rId15"/>
              </a:rPr>
              <a:t>www.office365.com</a:t>
            </a:r>
            <a:r>
              <a:rPr lang="en-US" sz="1760" spc="-68" dirty="0">
                <a:gradFill>
                  <a:gsLst>
                    <a:gs pos="2917">
                      <a:schemeClr val="bg2"/>
                    </a:gs>
                    <a:gs pos="95000">
                      <a:schemeClr val="bg2"/>
                    </a:gs>
                  </a:gsLst>
                  <a:lin ang="5400000" scaled="0"/>
                </a:gradFill>
              </a:rPr>
              <a:t> | </a:t>
            </a:r>
            <a:r>
              <a:rPr lang="en-US" sz="1760" spc="-68" dirty="0"/>
              <a:t>SaaS/Software As A Service</a:t>
            </a:r>
            <a:endParaRPr lang="en-US" sz="1760" spc="-68" dirty="0">
              <a:gradFill>
                <a:gsLst>
                  <a:gs pos="2917">
                    <a:schemeClr val="bg2"/>
                  </a:gs>
                  <a:gs pos="95000">
                    <a:schemeClr val="bg2"/>
                  </a:gs>
                </a:gsLst>
                <a:lin ang="5400000" scaled="0"/>
              </a:gradFill>
            </a:endParaRPr>
          </a:p>
        </p:txBody>
      </p:sp>
    </p:spTree>
    <p:extLst>
      <p:ext uri="{BB962C8B-B14F-4D97-AF65-F5344CB8AC3E}">
        <p14:creationId xmlns:p14="http://schemas.microsoft.com/office/powerpoint/2010/main" val="236533543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nodeType="withEffect">
                                  <p:stCondLst>
                                    <p:cond delay="0"/>
                                  </p:stCondLst>
                                  <p:childTnLst>
                                    <p:set>
                                      <p:cBhvr>
                                        <p:cTn id="6" dur="1" fill="hold">
                                          <p:stCondLst>
                                            <p:cond delay="0"/>
                                          </p:stCondLst>
                                        </p:cTn>
                                        <p:tgtEl>
                                          <p:spTgt spid="47"/>
                                        </p:tgtEl>
                                        <p:attrNameLst>
                                          <p:attrName>style.visibility</p:attrName>
                                        </p:attrNameLst>
                                      </p:cBhvr>
                                      <p:to>
                                        <p:strVal val="visible"/>
                                      </p:to>
                                    </p:set>
                                    <p:anim calcmode="lin" valueType="num">
                                      <p:cBhvr additive="base">
                                        <p:cTn id="7" dur="750" fill="hold"/>
                                        <p:tgtEl>
                                          <p:spTgt spid="47"/>
                                        </p:tgtEl>
                                        <p:attrNameLst>
                                          <p:attrName>ppt_x</p:attrName>
                                        </p:attrNameLst>
                                      </p:cBhvr>
                                      <p:tavLst>
                                        <p:tav tm="0">
                                          <p:val>
                                            <p:strVal val="1+#ppt_w/2"/>
                                          </p:val>
                                        </p:tav>
                                        <p:tav tm="100000">
                                          <p:val>
                                            <p:strVal val="#ppt_x"/>
                                          </p:val>
                                        </p:tav>
                                      </p:tavLst>
                                    </p:anim>
                                    <p:anim calcmode="lin" valueType="num">
                                      <p:cBhvr additive="base">
                                        <p:cTn id="8" dur="750" fill="hold"/>
                                        <p:tgtEl>
                                          <p:spTgt spid="47"/>
                                        </p:tgtEl>
                                        <p:attrNameLst>
                                          <p:attrName>ppt_y</p:attrName>
                                        </p:attrNameLst>
                                      </p:cBhvr>
                                      <p:tavLst>
                                        <p:tav tm="0">
                                          <p:val>
                                            <p:strVal val="#ppt_y"/>
                                          </p:val>
                                        </p:tav>
                                        <p:tav tm="100000">
                                          <p:val>
                                            <p:strVal val="#ppt_y"/>
                                          </p:val>
                                        </p:tav>
                                      </p:tavLst>
                                    </p:anim>
                                  </p:childTnLst>
                                </p:cTn>
                              </p:par>
                              <p:par>
                                <p:cTn id="9" presetID="2" presetClass="entr" presetSubtype="8" decel="100000" fill="hold"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0-#ppt_w/2"/>
                                          </p:val>
                                        </p:tav>
                                        <p:tav tm="100000">
                                          <p:val>
                                            <p:strVal val="#ppt_x"/>
                                          </p:val>
                                        </p:tav>
                                      </p:tavLst>
                                    </p:anim>
                                    <p:anim calcmode="lin" valueType="num">
                                      <p:cBhvr additive="base">
                                        <p:cTn id="12" dur="750" fill="hold"/>
                                        <p:tgtEl>
                                          <p:spTgt spid="15"/>
                                        </p:tgtEl>
                                        <p:attrNameLst>
                                          <p:attrName>ppt_y</p:attrName>
                                        </p:attrNameLst>
                                      </p:cBhvr>
                                      <p:tavLst>
                                        <p:tav tm="0">
                                          <p:val>
                                            <p:strVal val="#ppt_y"/>
                                          </p:val>
                                        </p:tav>
                                        <p:tav tm="100000">
                                          <p:val>
                                            <p:strVal val="#ppt_y"/>
                                          </p:val>
                                        </p:tav>
                                      </p:tavLst>
                                    </p:anim>
                                  </p:childTnLst>
                                </p:cTn>
                              </p:par>
                              <p:par>
                                <p:cTn id="13" presetID="2" presetClass="entr" presetSubtype="8" decel="100000" fill="hold" nodeType="withEffect">
                                  <p:stCondLst>
                                    <p:cond delay="250"/>
                                  </p:stCondLst>
                                  <p:childTnLst>
                                    <p:set>
                                      <p:cBhvr>
                                        <p:cTn id="14" dur="1" fill="hold">
                                          <p:stCondLst>
                                            <p:cond delay="0"/>
                                          </p:stCondLst>
                                        </p:cTn>
                                        <p:tgtEl>
                                          <p:spTgt spid="44"/>
                                        </p:tgtEl>
                                        <p:attrNameLst>
                                          <p:attrName>style.visibility</p:attrName>
                                        </p:attrNameLst>
                                      </p:cBhvr>
                                      <p:to>
                                        <p:strVal val="visible"/>
                                      </p:to>
                                    </p:set>
                                    <p:anim calcmode="lin" valueType="num">
                                      <p:cBhvr additive="base">
                                        <p:cTn id="15" dur="750" fill="hold"/>
                                        <p:tgtEl>
                                          <p:spTgt spid="44"/>
                                        </p:tgtEl>
                                        <p:attrNameLst>
                                          <p:attrName>ppt_x</p:attrName>
                                        </p:attrNameLst>
                                      </p:cBhvr>
                                      <p:tavLst>
                                        <p:tav tm="0">
                                          <p:val>
                                            <p:strVal val="0-#ppt_w/2"/>
                                          </p:val>
                                        </p:tav>
                                        <p:tav tm="100000">
                                          <p:val>
                                            <p:strVal val="#ppt_x"/>
                                          </p:val>
                                        </p:tav>
                                      </p:tavLst>
                                    </p:anim>
                                    <p:anim calcmode="lin" valueType="num">
                                      <p:cBhvr additive="base">
                                        <p:cTn id="16" dur="750" fill="hold"/>
                                        <p:tgtEl>
                                          <p:spTgt spid="44"/>
                                        </p:tgtEl>
                                        <p:attrNameLst>
                                          <p:attrName>ppt_y</p:attrName>
                                        </p:attrNameLst>
                                      </p:cBhvr>
                                      <p:tavLst>
                                        <p:tav tm="0">
                                          <p:val>
                                            <p:strVal val="#ppt_y"/>
                                          </p:val>
                                        </p:tav>
                                        <p:tav tm="100000">
                                          <p:val>
                                            <p:strVal val="#ppt_y"/>
                                          </p:val>
                                        </p:tav>
                                      </p:tavLst>
                                    </p:anim>
                                  </p:childTnLst>
                                </p:cTn>
                              </p:par>
                              <p:par>
                                <p:cTn id="17" presetID="2" presetClass="entr" presetSubtype="8" decel="100000" fill="hold" nodeType="withEffect">
                                  <p:stCondLst>
                                    <p:cond delay="50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750" fill="hold"/>
                                        <p:tgtEl>
                                          <p:spTgt spid="11"/>
                                        </p:tgtEl>
                                        <p:attrNameLst>
                                          <p:attrName>ppt_x</p:attrName>
                                        </p:attrNameLst>
                                      </p:cBhvr>
                                      <p:tavLst>
                                        <p:tav tm="0">
                                          <p:val>
                                            <p:strVal val="0-#ppt_w/2"/>
                                          </p:val>
                                        </p:tav>
                                        <p:tav tm="100000">
                                          <p:val>
                                            <p:strVal val="#ppt_x"/>
                                          </p:val>
                                        </p:tav>
                                      </p:tavLst>
                                    </p:anim>
                                    <p:anim calcmode="lin" valueType="num">
                                      <p:cBhvr additive="base">
                                        <p:cTn id="20" dur="750" fill="hold"/>
                                        <p:tgtEl>
                                          <p:spTgt spid="11"/>
                                        </p:tgtEl>
                                        <p:attrNameLst>
                                          <p:attrName>ppt_y</p:attrName>
                                        </p:attrNameLst>
                                      </p:cBhvr>
                                      <p:tavLst>
                                        <p:tav tm="0">
                                          <p:val>
                                            <p:strVal val="#ppt_y"/>
                                          </p:val>
                                        </p:tav>
                                        <p:tav tm="100000">
                                          <p:val>
                                            <p:strVal val="#ppt_y"/>
                                          </p:val>
                                        </p:tav>
                                      </p:tavLst>
                                    </p:anim>
                                  </p:childTnLst>
                                </p:cTn>
                              </p:par>
                              <p:par>
                                <p:cTn id="21" presetID="2" presetClass="entr" presetSubtype="8" decel="100000" fill="hold" nodeType="withEffect">
                                  <p:stCondLst>
                                    <p:cond delay="500"/>
                                  </p:stCondLst>
                                  <p:childTnLst>
                                    <p:set>
                                      <p:cBhvr>
                                        <p:cTn id="22" dur="1" fill="hold">
                                          <p:stCondLst>
                                            <p:cond delay="0"/>
                                          </p:stCondLst>
                                        </p:cTn>
                                        <p:tgtEl>
                                          <p:spTgt spid="9"/>
                                        </p:tgtEl>
                                        <p:attrNameLst>
                                          <p:attrName>style.visibility</p:attrName>
                                        </p:attrNameLst>
                                      </p:cBhvr>
                                      <p:to>
                                        <p:strVal val="visible"/>
                                      </p:to>
                                    </p:set>
                                    <p:anim calcmode="lin" valueType="num">
                                      <p:cBhvr additive="base">
                                        <p:cTn id="23" dur="750" fill="hold"/>
                                        <p:tgtEl>
                                          <p:spTgt spid="9"/>
                                        </p:tgtEl>
                                        <p:attrNameLst>
                                          <p:attrName>ppt_x</p:attrName>
                                        </p:attrNameLst>
                                      </p:cBhvr>
                                      <p:tavLst>
                                        <p:tav tm="0">
                                          <p:val>
                                            <p:strVal val="0-#ppt_w/2"/>
                                          </p:val>
                                        </p:tav>
                                        <p:tav tm="100000">
                                          <p:val>
                                            <p:strVal val="#ppt_x"/>
                                          </p:val>
                                        </p:tav>
                                      </p:tavLst>
                                    </p:anim>
                                    <p:anim calcmode="lin" valueType="num">
                                      <p:cBhvr additive="base">
                                        <p:cTn id="24" dur="750" fill="hold"/>
                                        <p:tgtEl>
                                          <p:spTgt spid="9"/>
                                        </p:tgtEl>
                                        <p:attrNameLst>
                                          <p:attrName>ppt_y</p:attrName>
                                        </p:attrNameLst>
                                      </p:cBhvr>
                                      <p:tavLst>
                                        <p:tav tm="0">
                                          <p:val>
                                            <p:strVal val="#ppt_y"/>
                                          </p:val>
                                        </p:tav>
                                        <p:tav tm="100000">
                                          <p:val>
                                            <p:strVal val="#ppt_y"/>
                                          </p:val>
                                        </p:tav>
                                      </p:tavLst>
                                    </p:anim>
                                  </p:childTnLst>
                                </p:cTn>
                              </p:par>
                              <p:par>
                                <p:cTn id="25" presetID="2" presetClass="entr" presetSubtype="8" decel="100000" fill="hold" nodeType="withEffect">
                                  <p:stCondLst>
                                    <p:cond delay="750"/>
                                  </p:stCondLst>
                                  <p:childTnLst>
                                    <p:set>
                                      <p:cBhvr>
                                        <p:cTn id="26" dur="1" fill="hold">
                                          <p:stCondLst>
                                            <p:cond delay="0"/>
                                          </p:stCondLst>
                                        </p:cTn>
                                        <p:tgtEl>
                                          <p:spTgt spid="8"/>
                                        </p:tgtEl>
                                        <p:attrNameLst>
                                          <p:attrName>style.visibility</p:attrName>
                                        </p:attrNameLst>
                                      </p:cBhvr>
                                      <p:to>
                                        <p:strVal val="visible"/>
                                      </p:to>
                                    </p:set>
                                    <p:anim calcmode="lin" valueType="num">
                                      <p:cBhvr additive="base">
                                        <p:cTn id="27" dur="750" fill="hold"/>
                                        <p:tgtEl>
                                          <p:spTgt spid="8"/>
                                        </p:tgtEl>
                                        <p:attrNameLst>
                                          <p:attrName>ppt_x</p:attrName>
                                        </p:attrNameLst>
                                      </p:cBhvr>
                                      <p:tavLst>
                                        <p:tav tm="0">
                                          <p:val>
                                            <p:strVal val="0-#ppt_w/2"/>
                                          </p:val>
                                        </p:tav>
                                        <p:tav tm="100000">
                                          <p:val>
                                            <p:strVal val="#ppt_x"/>
                                          </p:val>
                                        </p:tav>
                                      </p:tavLst>
                                    </p:anim>
                                    <p:anim calcmode="lin" valueType="num">
                                      <p:cBhvr additive="base">
                                        <p:cTn id="28" dur="750" fill="hold"/>
                                        <p:tgtEl>
                                          <p:spTgt spid="8"/>
                                        </p:tgtEl>
                                        <p:attrNameLst>
                                          <p:attrName>ppt_y</p:attrName>
                                        </p:attrNameLst>
                                      </p:cBhvr>
                                      <p:tavLst>
                                        <p:tav tm="0">
                                          <p:val>
                                            <p:strVal val="#ppt_y"/>
                                          </p:val>
                                        </p:tav>
                                        <p:tav tm="100000">
                                          <p:val>
                                            <p:strVal val="#ppt_y"/>
                                          </p:val>
                                        </p:tav>
                                      </p:tavLst>
                                    </p:anim>
                                  </p:childTnLst>
                                </p:cTn>
                              </p:par>
                              <p:par>
                                <p:cTn id="29" presetID="2" presetClass="entr" presetSubtype="8" decel="100000" fill="hold" nodeType="withEffect">
                                  <p:stCondLst>
                                    <p:cond delay="1000"/>
                                  </p:stCondLst>
                                  <p:childTnLst>
                                    <p:set>
                                      <p:cBhvr>
                                        <p:cTn id="30" dur="1" fill="hold">
                                          <p:stCondLst>
                                            <p:cond delay="0"/>
                                          </p:stCondLst>
                                        </p:cTn>
                                        <p:tgtEl>
                                          <p:spTgt spid="18"/>
                                        </p:tgtEl>
                                        <p:attrNameLst>
                                          <p:attrName>style.visibility</p:attrName>
                                        </p:attrNameLst>
                                      </p:cBhvr>
                                      <p:to>
                                        <p:strVal val="visible"/>
                                      </p:to>
                                    </p:set>
                                    <p:anim calcmode="lin" valueType="num">
                                      <p:cBhvr additive="base">
                                        <p:cTn id="31" dur="750" fill="hold"/>
                                        <p:tgtEl>
                                          <p:spTgt spid="18"/>
                                        </p:tgtEl>
                                        <p:attrNameLst>
                                          <p:attrName>ppt_x</p:attrName>
                                        </p:attrNameLst>
                                      </p:cBhvr>
                                      <p:tavLst>
                                        <p:tav tm="0">
                                          <p:val>
                                            <p:strVal val="0-#ppt_w/2"/>
                                          </p:val>
                                        </p:tav>
                                        <p:tav tm="100000">
                                          <p:val>
                                            <p:strVal val="#ppt_x"/>
                                          </p:val>
                                        </p:tav>
                                      </p:tavLst>
                                    </p:anim>
                                    <p:anim calcmode="lin" valueType="num">
                                      <p:cBhvr additive="base">
                                        <p:cTn id="32" dur="750" fill="hold"/>
                                        <p:tgtEl>
                                          <p:spTgt spid="18"/>
                                        </p:tgtEl>
                                        <p:attrNameLst>
                                          <p:attrName>ppt_y</p:attrName>
                                        </p:attrNameLst>
                                      </p:cBhvr>
                                      <p:tavLst>
                                        <p:tav tm="0">
                                          <p:val>
                                            <p:strVal val="#ppt_y"/>
                                          </p:val>
                                        </p:tav>
                                        <p:tav tm="100000">
                                          <p:val>
                                            <p:strVal val="#ppt_y"/>
                                          </p:val>
                                        </p:tav>
                                      </p:tavLst>
                                    </p:anim>
                                  </p:childTnLst>
                                </p:cTn>
                              </p:par>
                              <p:par>
                                <p:cTn id="33" presetID="42" presetClass="entr" presetSubtype="0" fill="hold" nodeType="withEffect">
                                  <p:stCondLst>
                                    <p:cond delay="1000"/>
                                  </p:stCondLst>
                                  <p:childTnLst>
                                    <p:set>
                                      <p:cBhvr>
                                        <p:cTn id="34" dur="1" fill="hold">
                                          <p:stCondLst>
                                            <p:cond delay="0"/>
                                          </p:stCondLst>
                                        </p:cTn>
                                        <p:tgtEl>
                                          <p:spTgt spid="35"/>
                                        </p:tgtEl>
                                        <p:attrNameLst>
                                          <p:attrName>style.visibility</p:attrName>
                                        </p:attrNameLst>
                                      </p:cBhvr>
                                      <p:to>
                                        <p:strVal val="visible"/>
                                      </p:to>
                                    </p:set>
                                    <p:animEffect transition="in" filter="fade">
                                      <p:cBhvr>
                                        <p:cTn id="35" dur="1000"/>
                                        <p:tgtEl>
                                          <p:spTgt spid="35"/>
                                        </p:tgtEl>
                                      </p:cBhvr>
                                    </p:animEffect>
                                    <p:anim calcmode="lin" valueType="num">
                                      <p:cBhvr>
                                        <p:cTn id="36" dur="1000" fill="hold"/>
                                        <p:tgtEl>
                                          <p:spTgt spid="35"/>
                                        </p:tgtEl>
                                        <p:attrNameLst>
                                          <p:attrName>ppt_x</p:attrName>
                                        </p:attrNameLst>
                                      </p:cBhvr>
                                      <p:tavLst>
                                        <p:tav tm="0">
                                          <p:val>
                                            <p:strVal val="#ppt_x"/>
                                          </p:val>
                                        </p:tav>
                                        <p:tav tm="100000">
                                          <p:val>
                                            <p:strVal val="#ppt_x"/>
                                          </p:val>
                                        </p:tav>
                                      </p:tavLst>
                                    </p:anim>
                                    <p:anim calcmode="lin" valueType="num">
                                      <p:cBhvr>
                                        <p:cTn id="37" dur="1000" fill="hold"/>
                                        <p:tgtEl>
                                          <p:spTgt spid="3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6526" y="232522"/>
            <a:ext cx="10878667" cy="587981"/>
          </a:xfrm>
        </p:spPr>
        <p:txBody>
          <a:bodyPr vert="horz" wrap="square" lIns="0" tIns="0" rIns="0" bIns="0" rtlCol="0" anchor="t">
            <a:spAutoFit/>
          </a:bodyPr>
          <a:lstStyle/>
          <a:p>
            <a:pPr>
              <a:lnSpc>
                <a:spcPct val="80000"/>
              </a:lnSpc>
            </a:pPr>
            <a:r>
              <a:rPr lang="en-US" sz="4776" dirty="0">
                <a:solidFill>
                  <a:schemeClr val="tx1"/>
                </a:solidFill>
                <a:latin typeface="Segoe Pro Light" pitchFamily="34" charset="0"/>
              </a:rPr>
              <a:t>What is Microsoft Office 365</a:t>
            </a:r>
          </a:p>
        </p:txBody>
      </p:sp>
      <p:sp>
        <p:nvSpPr>
          <p:cNvPr id="78" name="Rectangle 77"/>
          <p:cNvSpPr/>
          <p:nvPr/>
        </p:nvSpPr>
        <p:spPr>
          <a:xfrm>
            <a:off x="323500" y="896177"/>
            <a:ext cx="9551960" cy="485782"/>
          </a:xfrm>
          <a:prstGeom prst="rect">
            <a:avLst/>
          </a:prstGeom>
        </p:spPr>
        <p:txBody>
          <a:bodyPr wrap="square" lIns="0">
            <a:spAutoFit/>
          </a:bodyPr>
          <a:lstStyle/>
          <a:p>
            <a:pPr defTabSz="909943">
              <a:lnSpc>
                <a:spcPct val="90000"/>
              </a:lnSpc>
            </a:pPr>
            <a:r>
              <a:rPr lang="en-US" sz="2787" spc="-100" dirty="0">
                <a:ln w="3175">
                  <a:noFill/>
                </a:ln>
                <a:solidFill>
                  <a:srgbClr val="505050"/>
                </a:solidFill>
                <a:latin typeface="Segoe UI Light" pitchFamily="34" charset="0"/>
                <a:cs typeface="Arial" charset="0"/>
              </a:rPr>
              <a:t>Cloud-based productivity services hosted by Microsoft</a:t>
            </a:r>
            <a:endParaRPr lang="en-US" sz="2787" dirty="0">
              <a:solidFill>
                <a:srgbClr val="505050"/>
              </a:solidFill>
            </a:endParaRPr>
          </a:p>
        </p:txBody>
      </p:sp>
      <p:sp>
        <p:nvSpPr>
          <p:cNvPr id="4" name="AutoShape 6" descr="https://mediabank.partners.extranet.microsoft.com/Assets/Active/A-F/Exchange/Exchange_Brand_Signature/Logos+Logotypes/Horizontal/Exchange_h_rgb.png"/>
          <p:cNvSpPr>
            <a:spLocks noChangeAspect="1" noChangeArrowheads="1"/>
          </p:cNvSpPr>
          <p:nvPr/>
        </p:nvSpPr>
        <p:spPr bwMode="auto">
          <a:xfrm>
            <a:off x="79083" y="-119324"/>
            <a:ext cx="303251" cy="30332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0999" tIns="45500" rIns="90999" bIns="45500" numCol="1" anchor="t" anchorCtr="0" compatLnSpc="1">
            <a:prstTxWarp prst="textNoShape">
              <a:avLst/>
            </a:prstTxWarp>
          </a:bodyPr>
          <a:lstStyle/>
          <a:p>
            <a:pPr defTabSz="910612"/>
            <a:endParaRPr lang="en-US" sz="1891" dirty="0">
              <a:solidFill>
                <a:srgbClr val="000000"/>
              </a:solidFill>
            </a:endParaRPr>
          </a:p>
        </p:txBody>
      </p:sp>
      <p:sp>
        <p:nvSpPr>
          <p:cNvPr id="5" name="AutoShape 8" descr="https://mediabank.partners.extranet.microsoft.com/Assets/Active/A-F/Exchange/Exchange_Brand_Signature/Logos+Logotypes/Horizontal/Exchange_h_rgb.png"/>
          <p:cNvSpPr>
            <a:spLocks noChangeAspect="1" noChangeArrowheads="1"/>
          </p:cNvSpPr>
          <p:nvPr/>
        </p:nvSpPr>
        <p:spPr bwMode="auto">
          <a:xfrm>
            <a:off x="230710" y="32341"/>
            <a:ext cx="303251" cy="30332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0999" tIns="45500" rIns="90999" bIns="45500" numCol="1" anchor="t" anchorCtr="0" compatLnSpc="1">
            <a:prstTxWarp prst="textNoShape">
              <a:avLst/>
            </a:prstTxWarp>
          </a:bodyPr>
          <a:lstStyle/>
          <a:p>
            <a:pPr defTabSz="910612"/>
            <a:endParaRPr lang="en-US" sz="1891" dirty="0">
              <a:solidFill>
                <a:srgbClr val="000000"/>
              </a:solidFill>
            </a:endParaRPr>
          </a:p>
        </p:txBody>
      </p:sp>
      <p:grpSp>
        <p:nvGrpSpPr>
          <p:cNvPr id="6" name="Group 5"/>
          <p:cNvGrpSpPr/>
          <p:nvPr/>
        </p:nvGrpSpPr>
        <p:grpSpPr>
          <a:xfrm>
            <a:off x="2816716" y="2207400"/>
            <a:ext cx="2188145" cy="2188710"/>
            <a:chOff x="2448385" y="2312277"/>
            <a:chExt cx="2364224" cy="2364219"/>
          </a:xfrm>
          <a:solidFill>
            <a:schemeClr val="accent1"/>
          </a:solidFill>
        </p:grpSpPr>
        <p:sp>
          <p:nvSpPr>
            <p:cNvPr id="17" name="Rectangle 16"/>
            <p:cNvSpPr/>
            <p:nvPr/>
          </p:nvSpPr>
          <p:spPr bwMode="auto">
            <a:xfrm>
              <a:off x="2448390" y="2312277"/>
              <a:ext cx="2364219" cy="2364219"/>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500" tIns="45500" rIns="45500" bIns="45500" numCol="1" spcCol="0" rtlCol="0" fromWordArt="0" anchor="b" anchorCtr="0" forceAA="0" compatLnSpc="1">
              <a:prstTxWarp prst="textNoShape">
                <a:avLst/>
              </a:prstTxWarp>
              <a:noAutofit/>
            </a:bodyPr>
            <a:lstStyle/>
            <a:p>
              <a:pPr defTabSz="909681" fontAlgn="base">
                <a:lnSpc>
                  <a:spcPct val="80000"/>
                </a:lnSpc>
                <a:spcBef>
                  <a:spcPct val="0"/>
                </a:spcBef>
                <a:spcAft>
                  <a:spcPct val="0"/>
                </a:spcAft>
              </a:pPr>
              <a:br>
                <a:rPr lang="en-US" sz="1991" spc="-100" dirty="0">
                  <a:solidFill>
                    <a:srgbClr val="FFFFFF"/>
                  </a:solidFill>
                  <a:latin typeface="Segoe Pro Light" pitchFamily="34" charset="0"/>
                  <a:ea typeface="Segoe UI" pitchFamily="34" charset="0"/>
                  <a:cs typeface="Segoe UI" pitchFamily="34" charset="0"/>
                </a:rPr>
              </a:br>
              <a:br>
                <a:rPr lang="en-US" sz="1991" spc="-100" dirty="0">
                  <a:solidFill>
                    <a:srgbClr val="FFFFFF"/>
                  </a:solidFill>
                  <a:latin typeface="Segoe Pro Light" pitchFamily="34" charset="0"/>
                  <a:ea typeface="Segoe UI" pitchFamily="34" charset="0"/>
                  <a:cs typeface="Segoe UI" pitchFamily="34" charset="0"/>
                </a:rPr>
              </a:br>
              <a:br>
                <a:rPr lang="en-US" sz="1991" spc="-100" dirty="0">
                  <a:solidFill>
                    <a:srgbClr val="FFFFFF"/>
                  </a:solidFill>
                  <a:latin typeface="Segoe Pro Light" pitchFamily="34" charset="0"/>
                  <a:ea typeface="Segoe UI" pitchFamily="34" charset="0"/>
                  <a:cs typeface="Segoe UI" pitchFamily="34" charset="0"/>
                </a:rPr>
              </a:br>
              <a:br>
                <a:rPr lang="en-US" sz="1991" spc="-100" dirty="0">
                  <a:solidFill>
                    <a:srgbClr val="FFFFFF"/>
                  </a:solidFill>
                  <a:latin typeface="Segoe Pro Light" pitchFamily="34" charset="0"/>
                  <a:ea typeface="Segoe UI" pitchFamily="34" charset="0"/>
                  <a:cs typeface="Segoe UI" pitchFamily="34" charset="0"/>
                </a:rPr>
              </a:br>
              <a:endParaRPr lang="en-US" sz="1991" spc="-100" dirty="0">
                <a:solidFill>
                  <a:srgbClr val="FFFFFF"/>
                </a:solidFill>
                <a:latin typeface="Segoe Pro Light" pitchFamily="34" charset="0"/>
                <a:ea typeface="Segoe UI" pitchFamily="34" charset="0"/>
                <a:cs typeface="Segoe UI" pitchFamily="34" charset="0"/>
              </a:endParaRPr>
            </a:p>
          </p:txBody>
        </p:sp>
        <p:sp>
          <p:nvSpPr>
            <p:cNvPr id="8" name="Rectangle 7"/>
            <p:cNvSpPr/>
            <p:nvPr/>
          </p:nvSpPr>
          <p:spPr>
            <a:xfrm>
              <a:off x="2448385" y="3050819"/>
              <a:ext cx="2364224" cy="1118509"/>
            </a:xfrm>
            <a:prstGeom prst="rect">
              <a:avLst/>
            </a:prstGeom>
            <a:grpFill/>
          </p:spPr>
          <p:txBody>
            <a:bodyPr wrap="square" anchor="b">
              <a:spAutoFit/>
            </a:bodyPr>
            <a:lstStyle/>
            <a:p>
              <a:pPr defTabSz="910612">
                <a:lnSpc>
                  <a:spcPct val="70000"/>
                </a:lnSpc>
              </a:pPr>
              <a:r>
                <a:rPr lang="en-US" sz="4776" spc="-100" dirty="0">
                  <a:solidFill>
                    <a:srgbClr val="FFFFFF"/>
                  </a:solidFill>
                  <a:latin typeface="Segoe Pro Light" pitchFamily="34" charset="0"/>
                  <a:ea typeface="Segoe UI" pitchFamily="34" charset="0"/>
                  <a:cs typeface="Segoe UI" pitchFamily="34" charset="0"/>
                </a:rPr>
                <a:t>Fastest</a:t>
              </a:r>
              <a:r>
                <a:rPr lang="en-US" sz="3980" spc="-100" dirty="0">
                  <a:solidFill>
                    <a:srgbClr val="FFFFFF"/>
                  </a:solidFill>
                  <a:latin typeface="Segoe Pro Light" pitchFamily="34" charset="0"/>
                  <a:ea typeface="Segoe UI" pitchFamily="34" charset="0"/>
                  <a:cs typeface="Segoe UI" pitchFamily="34" charset="0"/>
                </a:rPr>
                <a:t> growing </a:t>
              </a:r>
              <a:endParaRPr lang="en-US" sz="1891" dirty="0">
                <a:solidFill>
                  <a:srgbClr val="FFFFFF"/>
                </a:solidFill>
              </a:endParaRPr>
            </a:p>
          </p:txBody>
        </p:sp>
      </p:grpSp>
      <p:grpSp>
        <p:nvGrpSpPr>
          <p:cNvPr id="7" name="Group 6"/>
          <p:cNvGrpSpPr/>
          <p:nvPr/>
        </p:nvGrpSpPr>
        <p:grpSpPr>
          <a:xfrm>
            <a:off x="533962" y="2207399"/>
            <a:ext cx="2188139" cy="2188710"/>
            <a:chOff x="520701" y="2201476"/>
            <a:chExt cx="2199318" cy="2199319"/>
          </a:xfrm>
          <a:solidFill>
            <a:schemeClr val="accent1"/>
          </a:solidFill>
        </p:grpSpPr>
        <p:sp>
          <p:nvSpPr>
            <p:cNvPr id="3" name="Rectangle 2"/>
            <p:cNvSpPr/>
            <p:nvPr/>
          </p:nvSpPr>
          <p:spPr bwMode="auto">
            <a:xfrm>
              <a:off x="520701" y="2201476"/>
              <a:ext cx="2199318" cy="2199319"/>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0999" tIns="45500" rIns="45500" bIns="90999" numCol="1" spcCol="0" rtlCol="0" fromWordArt="0" anchor="t" anchorCtr="0" forceAA="0" compatLnSpc="1">
              <a:prstTxWarp prst="textNoShape">
                <a:avLst/>
              </a:prstTxWarp>
              <a:noAutofit/>
            </a:bodyPr>
            <a:lstStyle/>
            <a:p>
              <a:pPr defTabSz="909681" fontAlgn="base">
                <a:lnSpc>
                  <a:spcPct val="80000"/>
                </a:lnSpc>
                <a:spcBef>
                  <a:spcPct val="0"/>
                </a:spcBef>
                <a:spcAft>
                  <a:spcPct val="0"/>
                </a:spcAft>
              </a:pPr>
              <a:r>
                <a:rPr lang="en-US" sz="7961" spc="-100" dirty="0">
                  <a:solidFill>
                    <a:srgbClr val="FFFFFF"/>
                  </a:solidFill>
                  <a:latin typeface="Segoe Pro Light" pitchFamily="34" charset="0"/>
                  <a:ea typeface="Segoe UI" pitchFamily="34" charset="0"/>
                  <a:cs typeface="Segoe UI" pitchFamily="34" charset="0"/>
                </a:rPr>
                <a:t>88</a:t>
              </a:r>
              <a:endParaRPr lang="en-US" sz="5374" spc="-100" dirty="0">
                <a:solidFill>
                  <a:srgbClr val="FFFFFF"/>
                </a:solidFill>
                <a:latin typeface="Segoe Pro Light" pitchFamily="34" charset="0"/>
                <a:ea typeface="Segoe UI" pitchFamily="34" charset="0"/>
                <a:cs typeface="Segoe UI" pitchFamily="34" charset="0"/>
              </a:endParaRPr>
            </a:p>
          </p:txBody>
        </p:sp>
        <p:sp>
          <p:nvSpPr>
            <p:cNvPr id="9" name="TextBox 8"/>
            <p:cNvSpPr txBox="1"/>
            <p:nvPr/>
          </p:nvSpPr>
          <p:spPr>
            <a:xfrm>
              <a:off x="1129518" y="3139628"/>
              <a:ext cx="1515927" cy="1231017"/>
            </a:xfrm>
            <a:prstGeom prst="rect">
              <a:avLst/>
            </a:prstGeom>
            <a:grpFill/>
          </p:spPr>
          <p:txBody>
            <a:bodyPr wrap="square" lIns="0" tIns="0" rIns="0" bIns="0" rtlCol="0">
              <a:spAutoFit/>
            </a:bodyPr>
            <a:lstStyle/>
            <a:p>
              <a:pPr algn="r" defTabSz="910612"/>
              <a:r>
                <a:rPr lang="en-US" sz="7961" dirty="0">
                  <a:solidFill>
                    <a:srgbClr val="FFFFFF"/>
                  </a:solidFill>
                  <a:latin typeface="Segoe Pro Light" pitchFamily="34" charset="0"/>
                </a:rPr>
                <a:t>32</a:t>
              </a:r>
            </a:p>
          </p:txBody>
        </p:sp>
      </p:grpSp>
      <p:grpSp>
        <p:nvGrpSpPr>
          <p:cNvPr id="11" name="Group 10"/>
          <p:cNvGrpSpPr/>
          <p:nvPr/>
        </p:nvGrpSpPr>
        <p:grpSpPr>
          <a:xfrm>
            <a:off x="5099481" y="2207400"/>
            <a:ext cx="2188139" cy="2188710"/>
            <a:chOff x="5109545" y="2201476"/>
            <a:chExt cx="2199318" cy="2199319"/>
          </a:xfrm>
          <a:solidFill>
            <a:schemeClr val="accent1"/>
          </a:solidFill>
        </p:grpSpPr>
        <p:sp>
          <p:nvSpPr>
            <p:cNvPr id="18" name="Rectangle 17"/>
            <p:cNvSpPr/>
            <p:nvPr/>
          </p:nvSpPr>
          <p:spPr bwMode="auto">
            <a:xfrm>
              <a:off x="5109545" y="2201476"/>
              <a:ext cx="2199318" cy="2199319"/>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500" tIns="45500" rIns="45500" bIns="90999" numCol="1" spcCol="0" rtlCol="0" fromWordArt="0" anchor="b" anchorCtr="0" forceAA="0" compatLnSpc="1">
              <a:prstTxWarp prst="textNoShape">
                <a:avLst/>
              </a:prstTxWarp>
              <a:noAutofit/>
            </a:bodyPr>
            <a:lstStyle/>
            <a:p>
              <a:pPr algn="ctr" defTabSz="909681" fontAlgn="base">
                <a:lnSpc>
                  <a:spcPct val="60000"/>
                </a:lnSpc>
                <a:spcBef>
                  <a:spcPts val="298"/>
                </a:spcBef>
                <a:spcAft>
                  <a:spcPct val="0"/>
                </a:spcAft>
              </a:pPr>
              <a:endParaRPr lang="en-US" sz="4378" spc="-199" dirty="0">
                <a:solidFill>
                  <a:srgbClr val="FFFFFF"/>
                </a:solidFill>
                <a:latin typeface="Segoe Pro Light" pitchFamily="34" charset="0"/>
                <a:ea typeface="Segoe UI" pitchFamily="34" charset="0"/>
                <a:cs typeface="Segoe UI" pitchFamily="34" charset="0"/>
              </a:endParaRPr>
            </a:p>
          </p:txBody>
        </p:sp>
        <p:sp>
          <p:nvSpPr>
            <p:cNvPr id="10" name="Rectangle 9"/>
            <p:cNvSpPr/>
            <p:nvPr/>
          </p:nvSpPr>
          <p:spPr>
            <a:xfrm>
              <a:off x="5109545" y="2560294"/>
              <a:ext cx="2199318" cy="1274509"/>
            </a:xfrm>
            <a:prstGeom prst="rect">
              <a:avLst/>
            </a:prstGeom>
            <a:grpFill/>
          </p:spPr>
          <p:txBody>
            <a:bodyPr wrap="square">
              <a:spAutoFit/>
            </a:bodyPr>
            <a:lstStyle/>
            <a:p>
              <a:pPr algn="ctr" defTabSz="909681" fontAlgn="base">
                <a:lnSpc>
                  <a:spcPct val="60000"/>
                </a:lnSpc>
                <a:spcBef>
                  <a:spcPts val="298"/>
                </a:spcBef>
                <a:spcAft>
                  <a:spcPct val="0"/>
                </a:spcAft>
              </a:pPr>
              <a:r>
                <a:rPr lang="en-US" sz="7961" spc="-199" dirty="0">
                  <a:solidFill>
                    <a:srgbClr val="FFFFFF"/>
                  </a:solidFill>
                  <a:latin typeface="Segoe Pro Light" pitchFamily="34" charset="0"/>
                  <a:ea typeface="Segoe UI" pitchFamily="34" charset="0"/>
                  <a:cs typeface="Segoe UI" pitchFamily="34" charset="0"/>
                </a:rPr>
                <a:t>99.9</a:t>
              </a:r>
              <a:br>
                <a:rPr lang="en-US" sz="5971" spc="-199" dirty="0">
                  <a:solidFill>
                    <a:srgbClr val="FFFFFF"/>
                  </a:solidFill>
                  <a:latin typeface="Segoe Pro Light" pitchFamily="34" charset="0"/>
                  <a:ea typeface="Segoe UI" pitchFamily="34" charset="0"/>
                  <a:cs typeface="Segoe UI" pitchFamily="34" charset="0"/>
                </a:rPr>
              </a:br>
              <a:r>
                <a:rPr lang="en-US" sz="4776" spc="-199" dirty="0">
                  <a:solidFill>
                    <a:srgbClr val="FFFFFF"/>
                  </a:solidFill>
                  <a:latin typeface="Segoe Pro Light" pitchFamily="34" charset="0"/>
                  <a:ea typeface="Segoe UI" pitchFamily="34" charset="0"/>
                  <a:cs typeface="Segoe UI" pitchFamily="34" charset="0"/>
                </a:rPr>
                <a:t>percent</a:t>
              </a:r>
            </a:p>
          </p:txBody>
        </p:sp>
      </p:grpSp>
      <p:grpSp>
        <p:nvGrpSpPr>
          <p:cNvPr id="14" name="Group 13"/>
          <p:cNvGrpSpPr/>
          <p:nvPr/>
        </p:nvGrpSpPr>
        <p:grpSpPr>
          <a:xfrm>
            <a:off x="7382236" y="2207400"/>
            <a:ext cx="2188146" cy="2188710"/>
            <a:chOff x="7403963" y="2201476"/>
            <a:chExt cx="2199325" cy="2199319"/>
          </a:xfrm>
          <a:solidFill>
            <a:schemeClr val="accent1"/>
          </a:solidFill>
        </p:grpSpPr>
        <p:sp>
          <p:nvSpPr>
            <p:cNvPr id="19" name="Rectangle 18"/>
            <p:cNvSpPr/>
            <p:nvPr/>
          </p:nvSpPr>
          <p:spPr bwMode="auto">
            <a:xfrm>
              <a:off x="7403970" y="2201476"/>
              <a:ext cx="2199318" cy="2199319"/>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500" tIns="45500" rIns="45500" bIns="90999" numCol="1" spcCol="0" rtlCol="0" fromWordArt="0" anchor="b" anchorCtr="0" forceAA="0" compatLnSpc="1">
              <a:prstTxWarp prst="textNoShape">
                <a:avLst/>
              </a:prstTxWarp>
              <a:noAutofit/>
            </a:bodyPr>
            <a:lstStyle/>
            <a:p>
              <a:pPr defTabSz="909681" fontAlgn="base">
                <a:lnSpc>
                  <a:spcPct val="80000"/>
                </a:lnSpc>
                <a:spcBef>
                  <a:spcPct val="0"/>
                </a:spcBef>
                <a:spcAft>
                  <a:spcPct val="0"/>
                </a:spcAft>
              </a:pPr>
              <a:endParaRPr lang="en-US" sz="3185" spc="-150" dirty="0">
                <a:solidFill>
                  <a:srgbClr val="FFFFFF"/>
                </a:solidFill>
                <a:latin typeface="Segoe Pro" pitchFamily="34" charset="0"/>
                <a:ea typeface="Segoe UI" pitchFamily="34" charset="0"/>
                <a:cs typeface="Segoe UI" pitchFamily="34" charset="0"/>
              </a:endParaRPr>
            </a:p>
          </p:txBody>
        </p:sp>
        <p:sp>
          <p:nvSpPr>
            <p:cNvPr id="12" name="Rectangle 11"/>
            <p:cNvSpPr/>
            <p:nvPr/>
          </p:nvSpPr>
          <p:spPr>
            <a:xfrm>
              <a:off x="7403963" y="2715311"/>
              <a:ext cx="2199324" cy="1126768"/>
            </a:xfrm>
            <a:prstGeom prst="rect">
              <a:avLst/>
            </a:prstGeom>
            <a:grpFill/>
          </p:spPr>
          <p:txBody>
            <a:bodyPr wrap="square">
              <a:spAutoFit/>
            </a:bodyPr>
            <a:lstStyle/>
            <a:p>
              <a:pPr defTabSz="909681" fontAlgn="base">
                <a:lnSpc>
                  <a:spcPct val="80000"/>
                </a:lnSpc>
                <a:spcBef>
                  <a:spcPct val="0"/>
                </a:spcBef>
                <a:spcAft>
                  <a:spcPct val="0"/>
                </a:spcAft>
              </a:pPr>
              <a:r>
                <a:rPr lang="en-US" sz="4378" spc="-150" dirty="0">
                  <a:solidFill>
                    <a:srgbClr val="FFFFFF"/>
                  </a:solidFill>
                  <a:latin typeface="Segoe Pro Light" pitchFamily="34" charset="0"/>
                  <a:ea typeface="Segoe UI" pitchFamily="34" charset="0"/>
                  <a:cs typeface="Segoe UI" pitchFamily="34" charset="0"/>
                </a:rPr>
                <a:t>Industry</a:t>
              </a:r>
              <a:r>
                <a:rPr lang="en-US" sz="3980" spc="-150" dirty="0">
                  <a:solidFill>
                    <a:srgbClr val="FFFFFF"/>
                  </a:solidFill>
                  <a:latin typeface="Segoe Pro Light" pitchFamily="34" charset="0"/>
                  <a:ea typeface="Segoe UI" pitchFamily="34" charset="0"/>
                  <a:cs typeface="Segoe UI" pitchFamily="34" charset="0"/>
                </a:rPr>
                <a:t> standard</a:t>
              </a:r>
              <a:endParaRPr lang="en-US" sz="2389" spc="-150" dirty="0">
                <a:solidFill>
                  <a:srgbClr val="FFFFFF"/>
                </a:solidFill>
                <a:latin typeface="Segoe Pro" pitchFamily="34" charset="0"/>
                <a:ea typeface="Segoe UI" pitchFamily="34" charset="0"/>
                <a:cs typeface="Segoe UI" pitchFamily="34" charset="0"/>
              </a:endParaRPr>
            </a:p>
          </p:txBody>
        </p:sp>
      </p:grpSp>
      <p:grpSp>
        <p:nvGrpSpPr>
          <p:cNvPr id="15" name="Group 14"/>
          <p:cNvGrpSpPr/>
          <p:nvPr/>
        </p:nvGrpSpPr>
        <p:grpSpPr>
          <a:xfrm>
            <a:off x="9665001" y="2207399"/>
            <a:ext cx="2188140" cy="2188710"/>
            <a:chOff x="9698392" y="2201476"/>
            <a:chExt cx="2199319" cy="2199319"/>
          </a:xfrm>
          <a:solidFill>
            <a:schemeClr val="accent1"/>
          </a:solidFill>
        </p:grpSpPr>
        <p:sp>
          <p:nvSpPr>
            <p:cNvPr id="20" name="Rectangle 19"/>
            <p:cNvSpPr/>
            <p:nvPr/>
          </p:nvSpPr>
          <p:spPr bwMode="auto">
            <a:xfrm>
              <a:off x="9698392" y="2201476"/>
              <a:ext cx="2199318" cy="2199319"/>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0999" tIns="45500" rIns="45500" bIns="90999" numCol="1" spcCol="0" rtlCol="0" fromWordArt="0" anchor="t" anchorCtr="0" forceAA="0" compatLnSpc="1">
              <a:prstTxWarp prst="textNoShape">
                <a:avLst/>
              </a:prstTxWarp>
              <a:noAutofit/>
            </a:bodyPr>
            <a:lstStyle/>
            <a:p>
              <a:pPr defTabSz="909681" fontAlgn="base">
                <a:lnSpc>
                  <a:spcPct val="80000"/>
                </a:lnSpc>
                <a:spcBef>
                  <a:spcPct val="0"/>
                </a:spcBef>
                <a:spcAft>
                  <a:spcPct val="0"/>
                </a:spcAft>
              </a:pPr>
              <a:r>
                <a:rPr lang="en-US" sz="7961" spc="-100" dirty="0">
                  <a:solidFill>
                    <a:srgbClr val="FFFFFF"/>
                  </a:solidFill>
                  <a:latin typeface="Segoe Pro Light" pitchFamily="34" charset="0"/>
                  <a:ea typeface="Segoe UI" pitchFamily="34" charset="0"/>
                  <a:cs typeface="Segoe UI" pitchFamily="34" charset="0"/>
                </a:rPr>
                <a:t>24</a:t>
              </a:r>
            </a:p>
          </p:txBody>
        </p:sp>
        <p:sp>
          <p:nvSpPr>
            <p:cNvPr id="23" name="TextBox 22"/>
            <p:cNvSpPr txBox="1"/>
            <p:nvPr/>
          </p:nvSpPr>
          <p:spPr>
            <a:xfrm>
              <a:off x="9698393" y="3060800"/>
              <a:ext cx="2199318" cy="1231017"/>
            </a:xfrm>
            <a:prstGeom prst="rect">
              <a:avLst/>
            </a:prstGeom>
            <a:grpFill/>
          </p:spPr>
          <p:txBody>
            <a:bodyPr wrap="square" lIns="0" tIns="0" rIns="0" bIns="0" rtlCol="0">
              <a:spAutoFit/>
            </a:bodyPr>
            <a:lstStyle/>
            <a:p>
              <a:pPr algn="r" defTabSz="910612"/>
              <a:r>
                <a:rPr lang="en-US" sz="7961" dirty="0">
                  <a:solidFill>
                    <a:srgbClr val="FFFFFF"/>
                  </a:solidFill>
                  <a:latin typeface="Segoe Pro Light" pitchFamily="34" charset="0"/>
                </a:rPr>
                <a:t>365</a:t>
              </a:r>
            </a:p>
          </p:txBody>
        </p:sp>
      </p:grpSp>
      <p:sp>
        <p:nvSpPr>
          <p:cNvPr id="13" name="Rectangle 12"/>
          <p:cNvSpPr/>
          <p:nvPr/>
        </p:nvSpPr>
        <p:spPr>
          <a:xfrm>
            <a:off x="533961" y="4480484"/>
            <a:ext cx="2188138" cy="616066"/>
          </a:xfrm>
          <a:prstGeom prst="rect">
            <a:avLst/>
          </a:prstGeom>
        </p:spPr>
        <p:txBody>
          <a:bodyPr wrap="square" lIns="0" rIns="0">
            <a:spAutoFit/>
          </a:bodyPr>
          <a:lstStyle/>
          <a:p>
            <a:pPr defTabSz="909681" fontAlgn="base">
              <a:lnSpc>
                <a:spcPct val="90000"/>
              </a:lnSpc>
              <a:spcBef>
                <a:spcPct val="0"/>
              </a:spcBef>
              <a:spcAft>
                <a:spcPct val="0"/>
              </a:spcAft>
            </a:pPr>
            <a:r>
              <a:rPr lang="en-US" sz="1891" spc="-69" dirty="0">
                <a:solidFill>
                  <a:srgbClr val="505050"/>
                </a:solidFill>
                <a:latin typeface="Segoe Pro" pitchFamily="34" charset="0"/>
                <a:ea typeface="Segoe UI" pitchFamily="34" charset="0"/>
                <a:cs typeface="Segoe UI" pitchFamily="34" charset="0"/>
              </a:rPr>
              <a:t>88 countries &amp; regions</a:t>
            </a:r>
            <a:br>
              <a:rPr lang="en-US" sz="1891" spc="-69" dirty="0">
                <a:solidFill>
                  <a:srgbClr val="505050"/>
                </a:solidFill>
                <a:latin typeface="Segoe Pro" pitchFamily="34" charset="0"/>
                <a:ea typeface="Segoe UI" pitchFamily="34" charset="0"/>
                <a:cs typeface="Segoe UI" pitchFamily="34" charset="0"/>
              </a:rPr>
            </a:br>
            <a:r>
              <a:rPr lang="en-US" sz="1891" spc="-69" dirty="0">
                <a:solidFill>
                  <a:srgbClr val="505050"/>
                </a:solidFill>
                <a:latin typeface="Segoe Pro" pitchFamily="34" charset="0"/>
                <a:ea typeface="Segoe UI" pitchFamily="34" charset="0"/>
                <a:cs typeface="Segoe UI" pitchFamily="34" charset="0"/>
              </a:rPr>
              <a:t>32 languages</a:t>
            </a:r>
          </a:p>
        </p:txBody>
      </p:sp>
      <p:sp>
        <p:nvSpPr>
          <p:cNvPr id="25" name="Rectangle 24"/>
          <p:cNvSpPr/>
          <p:nvPr/>
        </p:nvSpPr>
        <p:spPr>
          <a:xfrm>
            <a:off x="2816723" y="4480483"/>
            <a:ext cx="2188138" cy="877933"/>
          </a:xfrm>
          <a:prstGeom prst="rect">
            <a:avLst/>
          </a:prstGeom>
        </p:spPr>
        <p:txBody>
          <a:bodyPr wrap="square" lIns="0" rIns="0">
            <a:spAutoFit/>
          </a:bodyPr>
          <a:lstStyle/>
          <a:p>
            <a:pPr defTabSz="909681" fontAlgn="base">
              <a:lnSpc>
                <a:spcPct val="90000"/>
              </a:lnSpc>
              <a:spcBef>
                <a:spcPct val="0"/>
              </a:spcBef>
              <a:spcAft>
                <a:spcPct val="0"/>
              </a:spcAft>
            </a:pPr>
            <a:r>
              <a:rPr lang="en-US" sz="1891" spc="-69" dirty="0">
                <a:solidFill>
                  <a:srgbClr val="505050"/>
                </a:solidFill>
                <a:latin typeface="Segoe Pro" pitchFamily="34" charset="0"/>
                <a:ea typeface="Segoe UI" pitchFamily="34" charset="0"/>
                <a:cs typeface="Segoe UI" pitchFamily="34" charset="0"/>
              </a:rPr>
              <a:t>One of the fastest growing Microsoft offers ever </a:t>
            </a:r>
          </a:p>
        </p:txBody>
      </p:sp>
      <p:sp>
        <p:nvSpPr>
          <p:cNvPr id="26" name="Rectangle 25"/>
          <p:cNvSpPr/>
          <p:nvPr/>
        </p:nvSpPr>
        <p:spPr>
          <a:xfrm>
            <a:off x="5099480" y="4480483"/>
            <a:ext cx="2188138" cy="877933"/>
          </a:xfrm>
          <a:prstGeom prst="rect">
            <a:avLst/>
          </a:prstGeom>
        </p:spPr>
        <p:txBody>
          <a:bodyPr wrap="square" lIns="0" rIns="0">
            <a:spAutoFit/>
          </a:bodyPr>
          <a:lstStyle/>
          <a:p>
            <a:pPr defTabSz="909681" fontAlgn="base">
              <a:lnSpc>
                <a:spcPct val="90000"/>
              </a:lnSpc>
              <a:spcBef>
                <a:spcPct val="0"/>
              </a:spcBef>
              <a:spcAft>
                <a:spcPct val="0"/>
              </a:spcAft>
            </a:pPr>
            <a:r>
              <a:rPr lang="en-US" sz="1891" spc="-69" dirty="0">
                <a:solidFill>
                  <a:srgbClr val="505050"/>
                </a:solidFill>
                <a:latin typeface="Segoe Pro" pitchFamily="34" charset="0"/>
                <a:ea typeface="Segoe UI" pitchFamily="34" charset="0"/>
                <a:cs typeface="Segoe UI" pitchFamily="34" charset="0"/>
              </a:rPr>
              <a:t>Secure &amp; reliable, with</a:t>
            </a:r>
          </a:p>
          <a:p>
            <a:pPr defTabSz="909681" fontAlgn="base">
              <a:lnSpc>
                <a:spcPct val="90000"/>
              </a:lnSpc>
              <a:spcBef>
                <a:spcPct val="0"/>
              </a:spcBef>
              <a:spcAft>
                <a:spcPct val="0"/>
              </a:spcAft>
            </a:pPr>
            <a:r>
              <a:rPr lang="en-US" sz="1891" spc="-69" dirty="0">
                <a:solidFill>
                  <a:srgbClr val="505050"/>
                </a:solidFill>
                <a:latin typeface="Segoe Pro" pitchFamily="34" charset="0"/>
                <a:ea typeface="Segoe UI" pitchFamily="34" charset="0"/>
                <a:cs typeface="Segoe UI" pitchFamily="34" charset="0"/>
              </a:rPr>
              <a:t>99.9% guaranteed uptime</a:t>
            </a:r>
          </a:p>
        </p:txBody>
      </p:sp>
      <p:sp>
        <p:nvSpPr>
          <p:cNvPr id="27" name="Rectangle 26"/>
          <p:cNvSpPr/>
          <p:nvPr/>
        </p:nvSpPr>
        <p:spPr>
          <a:xfrm>
            <a:off x="7382242" y="4480483"/>
            <a:ext cx="2188138" cy="1098442"/>
          </a:xfrm>
          <a:prstGeom prst="rect">
            <a:avLst/>
          </a:prstGeom>
        </p:spPr>
        <p:txBody>
          <a:bodyPr wrap="square" lIns="0" rIns="0">
            <a:spAutoFit/>
          </a:bodyPr>
          <a:lstStyle/>
          <a:p>
            <a:pPr defTabSz="909681" fontAlgn="base">
              <a:lnSpc>
                <a:spcPct val="90000"/>
              </a:lnSpc>
              <a:spcBef>
                <a:spcPct val="0"/>
              </a:spcBef>
              <a:spcAft>
                <a:spcPct val="0"/>
              </a:spcAft>
            </a:pPr>
            <a:r>
              <a:rPr lang="en-US" sz="1891" spc="-69" dirty="0">
                <a:solidFill>
                  <a:srgbClr val="505050"/>
                </a:solidFill>
                <a:latin typeface="Segoe Pro" pitchFamily="34" charset="0"/>
                <a:ea typeface="Segoe UI" pitchFamily="34" charset="0"/>
                <a:cs typeface="Segoe UI" pitchFamily="34" charset="0"/>
              </a:rPr>
              <a:t>3rd party verified industry standard compliance</a:t>
            </a:r>
            <a:br>
              <a:rPr lang="en-US" sz="1891" spc="-69" dirty="0">
                <a:solidFill>
                  <a:srgbClr val="505050"/>
                </a:solidFill>
                <a:latin typeface="Segoe Pro" pitchFamily="34" charset="0"/>
                <a:ea typeface="Segoe UI" pitchFamily="34" charset="0"/>
                <a:cs typeface="Segoe UI" pitchFamily="34" charset="0"/>
              </a:rPr>
            </a:br>
            <a:endParaRPr lang="en-US" sz="1592" spc="-69" dirty="0">
              <a:solidFill>
                <a:srgbClr val="505050"/>
              </a:solidFill>
              <a:latin typeface="Segoe Pro" pitchFamily="34" charset="0"/>
              <a:ea typeface="Segoe UI" pitchFamily="34" charset="0"/>
              <a:cs typeface="Segoe UI" pitchFamily="34" charset="0"/>
            </a:endParaRPr>
          </a:p>
        </p:txBody>
      </p:sp>
      <p:sp>
        <p:nvSpPr>
          <p:cNvPr id="29" name="Rectangle 28"/>
          <p:cNvSpPr/>
          <p:nvPr/>
        </p:nvSpPr>
        <p:spPr>
          <a:xfrm>
            <a:off x="9665003" y="4480484"/>
            <a:ext cx="2188138" cy="877933"/>
          </a:xfrm>
          <a:prstGeom prst="rect">
            <a:avLst/>
          </a:prstGeom>
        </p:spPr>
        <p:txBody>
          <a:bodyPr wrap="square" lIns="0" rIns="0">
            <a:spAutoFit/>
          </a:bodyPr>
          <a:lstStyle/>
          <a:p>
            <a:pPr defTabSz="909681" fontAlgn="base">
              <a:lnSpc>
                <a:spcPct val="90000"/>
              </a:lnSpc>
              <a:spcBef>
                <a:spcPct val="0"/>
              </a:spcBef>
              <a:spcAft>
                <a:spcPct val="0"/>
              </a:spcAft>
            </a:pPr>
            <a:r>
              <a:rPr lang="en-US" sz="1891" spc="-69" dirty="0">
                <a:solidFill>
                  <a:srgbClr val="505050"/>
                </a:solidFill>
                <a:latin typeface="Segoe Pro" pitchFamily="34" charset="0"/>
                <a:ea typeface="Segoe UI" pitchFamily="34" charset="0"/>
                <a:cs typeface="Segoe UI" pitchFamily="34" charset="0"/>
              </a:rPr>
              <a:t>Available 24 hours/day, 365 days/year</a:t>
            </a:r>
          </a:p>
        </p:txBody>
      </p:sp>
      <p:pic>
        <p:nvPicPr>
          <p:cNvPr id="22" name="Picture 21"/>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9570380" y="43438"/>
            <a:ext cx="2729242" cy="945405"/>
          </a:xfrm>
          <a:prstGeom prst="rect">
            <a:avLst/>
          </a:prstGeom>
        </p:spPr>
      </p:pic>
      <p:sp>
        <p:nvSpPr>
          <p:cNvPr id="16" name="TextBox 15"/>
          <p:cNvSpPr txBox="1"/>
          <p:nvPr/>
        </p:nvSpPr>
        <p:spPr>
          <a:xfrm>
            <a:off x="5301623" y="6506003"/>
            <a:ext cx="3983539" cy="276274"/>
          </a:xfrm>
          <a:prstGeom prst="rect">
            <a:avLst/>
          </a:prstGeom>
          <a:noFill/>
        </p:spPr>
        <p:txBody>
          <a:bodyPr wrap="square" lIns="0" tIns="0" rIns="0" bIns="0" rtlCol="0">
            <a:spAutoFit/>
          </a:bodyPr>
          <a:lstStyle/>
          <a:p>
            <a:pPr defTabSz="910612"/>
            <a:r>
              <a:rPr lang="en-US" sz="1795" spc="-69" dirty="0">
                <a:gradFill>
                  <a:gsLst>
                    <a:gs pos="2917">
                      <a:srgbClr val="797A7D"/>
                    </a:gs>
                    <a:gs pos="95000">
                      <a:srgbClr val="797A7D"/>
                    </a:gs>
                  </a:gsLst>
                  <a:lin ang="5400000" scaled="0"/>
                </a:gradFill>
                <a:hlinkClick r:id="rId4"/>
              </a:rPr>
              <a:t>http://www.globalfoundationservices.com</a:t>
            </a:r>
            <a:r>
              <a:rPr lang="en-US" sz="1795" spc="-69" dirty="0">
                <a:gradFill>
                  <a:gsLst>
                    <a:gs pos="2917">
                      <a:srgbClr val="797A7D"/>
                    </a:gs>
                    <a:gs pos="95000">
                      <a:srgbClr val="797A7D"/>
                    </a:gs>
                  </a:gsLst>
                  <a:lin ang="5400000" scaled="0"/>
                </a:gradFill>
              </a:rPr>
              <a:t>   </a:t>
            </a:r>
          </a:p>
        </p:txBody>
      </p:sp>
      <p:grpSp>
        <p:nvGrpSpPr>
          <p:cNvPr id="24" name="Group 23"/>
          <p:cNvGrpSpPr/>
          <p:nvPr/>
        </p:nvGrpSpPr>
        <p:grpSpPr>
          <a:xfrm>
            <a:off x="533962" y="1318205"/>
            <a:ext cx="9693849" cy="5480288"/>
            <a:chOff x="5753" y="295274"/>
            <a:chExt cx="11308245" cy="6527826"/>
          </a:xfrm>
        </p:grpSpPr>
        <p:sp>
          <p:nvSpPr>
            <p:cNvPr id="30" name="Cloud Callout 29"/>
            <p:cNvSpPr/>
            <p:nvPr/>
          </p:nvSpPr>
          <p:spPr bwMode="auto">
            <a:xfrm>
              <a:off x="1248181" y="295274"/>
              <a:ext cx="10065817" cy="5369576"/>
            </a:xfrm>
            <a:prstGeom prst="cloudCallout">
              <a:avLst>
                <a:gd name="adj1" fmla="val -12698"/>
                <a:gd name="adj2" fmla="val 63771"/>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0" rIns="0" bIns="0" numCol="1" rtlCol="0" anchor="ctr" anchorCtr="0" compatLnSpc="1">
              <a:prstTxWarp prst="textNoShape">
                <a:avLst/>
              </a:prstTxWarp>
            </a:bodyPr>
            <a:lstStyle/>
            <a:p>
              <a:pPr algn="ctr" defTabSz="911864" fontAlgn="base">
                <a:spcBef>
                  <a:spcPct val="0"/>
                </a:spcBef>
                <a:spcAft>
                  <a:spcPct val="0"/>
                </a:spcAft>
              </a:pPr>
              <a:r>
                <a:rPr lang="en-US" sz="2738" b="1" dirty="0">
                  <a:solidFill>
                    <a:schemeClr val="bg1"/>
                  </a:solidFill>
                </a:rPr>
                <a:t>“Fantastic devices and services for end users </a:t>
              </a:r>
              <a:r>
                <a:rPr lang="en-US" sz="2738" dirty="0">
                  <a:solidFill>
                    <a:schemeClr val="bg1"/>
                  </a:solidFill>
                </a:rPr>
                <a:t>will drive our enterprise businesses (…) </a:t>
              </a:r>
              <a:r>
                <a:rPr lang="en-US" sz="2738" b="1" dirty="0">
                  <a:solidFill>
                    <a:schemeClr val="bg1"/>
                  </a:solidFill>
                </a:rPr>
                <a:t>Microsoft is committed to delivering devices and services that people love and businesses need</a:t>
              </a:r>
              <a:r>
                <a:rPr lang="en-US" sz="2738" dirty="0">
                  <a:solidFill>
                    <a:schemeClr val="bg1"/>
                  </a:solidFill>
                </a:rPr>
                <a:t>.”</a:t>
              </a:r>
            </a:p>
          </p:txBody>
        </p:sp>
        <p:sp>
          <p:nvSpPr>
            <p:cNvPr id="31" name="TextBox 30"/>
            <p:cNvSpPr txBox="1"/>
            <p:nvPr/>
          </p:nvSpPr>
          <p:spPr>
            <a:xfrm>
              <a:off x="5753" y="5962643"/>
              <a:ext cx="4792420" cy="860457"/>
            </a:xfrm>
            <a:prstGeom prst="rect">
              <a:avLst/>
            </a:prstGeom>
            <a:noFill/>
          </p:spPr>
          <p:txBody>
            <a:bodyPr wrap="none" lIns="0" tIns="0" rIns="0" bIns="0" rtlCol="0">
              <a:spAutoFit/>
            </a:bodyPr>
            <a:lstStyle/>
            <a:p>
              <a:r>
                <a:rPr lang="en-US" sz="2347" b="1" i="1" dirty="0"/>
                <a:t>Steve Ballmer, CEO, Microsoft</a:t>
              </a:r>
            </a:p>
            <a:p>
              <a:r>
                <a:rPr lang="en-US" sz="2347" b="1" i="1" dirty="0"/>
                <a:t>October 9, 2012</a:t>
              </a:r>
              <a:endParaRPr lang="en-US" sz="2347" dirty="0"/>
            </a:p>
          </p:txBody>
        </p:sp>
      </p:grpSp>
    </p:spTree>
    <p:extLst>
      <p:ext uri="{BB962C8B-B14F-4D97-AF65-F5344CB8AC3E}">
        <p14:creationId xmlns:p14="http://schemas.microsoft.com/office/powerpoint/2010/main" val="186467689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0"/>
                                  </p:stCondLst>
                                  <p:childTnLst>
                                    <p:set>
                                      <p:cBhvr>
                                        <p:cTn id="6" dur="1" fill="hold">
                                          <p:stCondLst>
                                            <p:cond delay="0"/>
                                          </p:stCondLst>
                                        </p:cTn>
                                        <p:tgtEl>
                                          <p:spTgt spid="78"/>
                                        </p:tgtEl>
                                        <p:attrNameLst>
                                          <p:attrName>style.visibility</p:attrName>
                                        </p:attrNameLst>
                                      </p:cBhvr>
                                      <p:to>
                                        <p:strVal val="visible"/>
                                      </p:to>
                                    </p:set>
                                    <p:anim calcmode="lin" valueType="num">
                                      <p:cBhvr additive="base">
                                        <p:cTn id="7" dur="1000" fill="hold"/>
                                        <p:tgtEl>
                                          <p:spTgt spid="78"/>
                                        </p:tgtEl>
                                        <p:attrNameLst>
                                          <p:attrName>ppt_x</p:attrName>
                                        </p:attrNameLst>
                                      </p:cBhvr>
                                      <p:tavLst>
                                        <p:tav tm="0">
                                          <p:val>
                                            <p:strVal val="1+#ppt_w/2"/>
                                          </p:val>
                                        </p:tav>
                                        <p:tav tm="100000">
                                          <p:val>
                                            <p:strVal val="#ppt_x"/>
                                          </p:val>
                                        </p:tav>
                                      </p:tavLst>
                                    </p:anim>
                                    <p:anim calcmode="lin" valueType="num">
                                      <p:cBhvr additive="base">
                                        <p:cTn id="8" dur="1000" fill="hold"/>
                                        <p:tgtEl>
                                          <p:spTgt spid="78"/>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2" decel="100000" fill="hold"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1000" fill="hold"/>
                                        <p:tgtEl>
                                          <p:spTgt spid="7"/>
                                        </p:tgtEl>
                                        <p:attrNameLst>
                                          <p:attrName>ppt_x</p:attrName>
                                        </p:attrNameLst>
                                      </p:cBhvr>
                                      <p:tavLst>
                                        <p:tav tm="0">
                                          <p:val>
                                            <p:strVal val="1+#ppt_w/2"/>
                                          </p:val>
                                        </p:tav>
                                        <p:tav tm="100000">
                                          <p:val>
                                            <p:strVal val="#ppt_x"/>
                                          </p:val>
                                        </p:tav>
                                      </p:tavLst>
                                    </p:anim>
                                    <p:anim calcmode="lin" valueType="num">
                                      <p:cBhvr additive="base">
                                        <p:cTn id="13" dur="1000" fill="hold"/>
                                        <p:tgtEl>
                                          <p:spTgt spid="7"/>
                                        </p:tgtEl>
                                        <p:attrNameLst>
                                          <p:attrName>ppt_y</p:attrName>
                                        </p:attrNameLst>
                                      </p:cBhvr>
                                      <p:tavLst>
                                        <p:tav tm="0">
                                          <p:val>
                                            <p:strVal val="#ppt_y"/>
                                          </p:val>
                                        </p:tav>
                                        <p:tav tm="100000">
                                          <p:val>
                                            <p:strVal val="#ppt_y"/>
                                          </p:val>
                                        </p:tav>
                                      </p:tavLst>
                                    </p:anim>
                                  </p:childTnLst>
                                </p:cTn>
                              </p:par>
                              <p:par>
                                <p:cTn id="14" presetID="22" presetClass="entr" presetSubtype="1" fill="hold" grpId="0" nodeType="withEffect">
                                  <p:stCondLst>
                                    <p:cond delay="750"/>
                                  </p:stCondLst>
                                  <p:childTnLst>
                                    <p:set>
                                      <p:cBhvr>
                                        <p:cTn id="15" dur="1" fill="hold">
                                          <p:stCondLst>
                                            <p:cond delay="0"/>
                                          </p:stCondLst>
                                        </p:cTn>
                                        <p:tgtEl>
                                          <p:spTgt spid="13"/>
                                        </p:tgtEl>
                                        <p:attrNameLst>
                                          <p:attrName>style.visibility</p:attrName>
                                        </p:attrNameLst>
                                      </p:cBhvr>
                                      <p:to>
                                        <p:strVal val="visible"/>
                                      </p:to>
                                    </p:set>
                                    <p:animEffect transition="in" filter="wipe(up)">
                                      <p:cBhvr>
                                        <p:cTn id="16" dur="500"/>
                                        <p:tgtEl>
                                          <p:spTgt spid="13"/>
                                        </p:tgtEl>
                                      </p:cBhvr>
                                    </p:animEffect>
                                  </p:childTnLst>
                                </p:cTn>
                              </p:par>
                              <p:par>
                                <p:cTn id="17" presetID="2" presetClass="entr" presetSubtype="2" decel="100000" fill="hold" nodeType="withEffect">
                                  <p:stCondLst>
                                    <p:cond delay="25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1000" fill="hold"/>
                                        <p:tgtEl>
                                          <p:spTgt spid="6"/>
                                        </p:tgtEl>
                                        <p:attrNameLst>
                                          <p:attrName>ppt_x</p:attrName>
                                        </p:attrNameLst>
                                      </p:cBhvr>
                                      <p:tavLst>
                                        <p:tav tm="0">
                                          <p:val>
                                            <p:strVal val="1+#ppt_w/2"/>
                                          </p:val>
                                        </p:tav>
                                        <p:tav tm="100000">
                                          <p:val>
                                            <p:strVal val="#ppt_x"/>
                                          </p:val>
                                        </p:tav>
                                      </p:tavLst>
                                    </p:anim>
                                    <p:anim calcmode="lin" valueType="num">
                                      <p:cBhvr additive="base">
                                        <p:cTn id="20" dur="1000" fill="hold"/>
                                        <p:tgtEl>
                                          <p:spTgt spid="6"/>
                                        </p:tgtEl>
                                        <p:attrNameLst>
                                          <p:attrName>ppt_y</p:attrName>
                                        </p:attrNameLst>
                                      </p:cBhvr>
                                      <p:tavLst>
                                        <p:tav tm="0">
                                          <p:val>
                                            <p:strVal val="#ppt_y"/>
                                          </p:val>
                                        </p:tav>
                                        <p:tav tm="100000">
                                          <p:val>
                                            <p:strVal val="#ppt_y"/>
                                          </p:val>
                                        </p:tav>
                                      </p:tavLst>
                                    </p:anim>
                                  </p:childTnLst>
                                </p:cTn>
                              </p:par>
                              <p:par>
                                <p:cTn id="21" presetID="22" presetClass="entr" presetSubtype="1" fill="hold" grpId="0" nodeType="withEffect">
                                  <p:stCondLst>
                                    <p:cond delay="1000"/>
                                  </p:stCondLst>
                                  <p:childTnLst>
                                    <p:set>
                                      <p:cBhvr>
                                        <p:cTn id="22" dur="1" fill="hold">
                                          <p:stCondLst>
                                            <p:cond delay="0"/>
                                          </p:stCondLst>
                                        </p:cTn>
                                        <p:tgtEl>
                                          <p:spTgt spid="25"/>
                                        </p:tgtEl>
                                        <p:attrNameLst>
                                          <p:attrName>style.visibility</p:attrName>
                                        </p:attrNameLst>
                                      </p:cBhvr>
                                      <p:to>
                                        <p:strVal val="visible"/>
                                      </p:to>
                                    </p:set>
                                    <p:animEffect transition="in" filter="wipe(up)">
                                      <p:cBhvr>
                                        <p:cTn id="23" dur="500"/>
                                        <p:tgtEl>
                                          <p:spTgt spid="25"/>
                                        </p:tgtEl>
                                      </p:cBhvr>
                                    </p:animEffect>
                                  </p:childTnLst>
                                </p:cTn>
                              </p:par>
                              <p:par>
                                <p:cTn id="24" presetID="2" presetClass="entr" presetSubtype="2" decel="100000" fill="hold" nodeType="withEffect">
                                  <p:stCondLst>
                                    <p:cond delay="500"/>
                                  </p:stCondLst>
                                  <p:childTnLst>
                                    <p:set>
                                      <p:cBhvr>
                                        <p:cTn id="25" dur="1" fill="hold">
                                          <p:stCondLst>
                                            <p:cond delay="0"/>
                                          </p:stCondLst>
                                        </p:cTn>
                                        <p:tgtEl>
                                          <p:spTgt spid="11"/>
                                        </p:tgtEl>
                                        <p:attrNameLst>
                                          <p:attrName>style.visibility</p:attrName>
                                        </p:attrNameLst>
                                      </p:cBhvr>
                                      <p:to>
                                        <p:strVal val="visible"/>
                                      </p:to>
                                    </p:set>
                                    <p:anim calcmode="lin" valueType="num">
                                      <p:cBhvr additive="base">
                                        <p:cTn id="26" dur="1000" fill="hold"/>
                                        <p:tgtEl>
                                          <p:spTgt spid="11"/>
                                        </p:tgtEl>
                                        <p:attrNameLst>
                                          <p:attrName>ppt_x</p:attrName>
                                        </p:attrNameLst>
                                      </p:cBhvr>
                                      <p:tavLst>
                                        <p:tav tm="0">
                                          <p:val>
                                            <p:strVal val="1+#ppt_w/2"/>
                                          </p:val>
                                        </p:tav>
                                        <p:tav tm="100000">
                                          <p:val>
                                            <p:strVal val="#ppt_x"/>
                                          </p:val>
                                        </p:tav>
                                      </p:tavLst>
                                    </p:anim>
                                    <p:anim calcmode="lin" valueType="num">
                                      <p:cBhvr additive="base">
                                        <p:cTn id="27" dur="1000" fill="hold"/>
                                        <p:tgtEl>
                                          <p:spTgt spid="11"/>
                                        </p:tgtEl>
                                        <p:attrNameLst>
                                          <p:attrName>ppt_y</p:attrName>
                                        </p:attrNameLst>
                                      </p:cBhvr>
                                      <p:tavLst>
                                        <p:tav tm="0">
                                          <p:val>
                                            <p:strVal val="#ppt_y"/>
                                          </p:val>
                                        </p:tav>
                                        <p:tav tm="100000">
                                          <p:val>
                                            <p:strVal val="#ppt_y"/>
                                          </p:val>
                                        </p:tav>
                                      </p:tavLst>
                                    </p:anim>
                                  </p:childTnLst>
                                </p:cTn>
                              </p:par>
                              <p:par>
                                <p:cTn id="28" presetID="22" presetClass="entr" presetSubtype="1" fill="hold" grpId="0" nodeType="withEffect">
                                  <p:stCondLst>
                                    <p:cond delay="1250"/>
                                  </p:stCondLst>
                                  <p:childTnLst>
                                    <p:set>
                                      <p:cBhvr>
                                        <p:cTn id="29" dur="1" fill="hold">
                                          <p:stCondLst>
                                            <p:cond delay="0"/>
                                          </p:stCondLst>
                                        </p:cTn>
                                        <p:tgtEl>
                                          <p:spTgt spid="26"/>
                                        </p:tgtEl>
                                        <p:attrNameLst>
                                          <p:attrName>style.visibility</p:attrName>
                                        </p:attrNameLst>
                                      </p:cBhvr>
                                      <p:to>
                                        <p:strVal val="visible"/>
                                      </p:to>
                                    </p:set>
                                    <p:animEffect transition="in" filter="wipe(up)">
                                      <p:cBhvr>
                                        <p:cTn id="30" dur="500"/>
                                        <p:tgtEl>
                                          <p:spTgt spid="26"/>
                                        </p:tgtEl>
                                      </p:cBhvr>
                                    </p:animEffect>
                                  </p:childTnLst>
                                </p:cTn>
                              </p:par>
                              <p:par>
                                <p:cTn id="31" presetID="2" presetClass="entr" presetSubtype="2" decel="100000" fill="hold" nodeType="withEffect">
                                  <p:stCondLst>
                                    <p:cond delay="750"/>
                                  </p:stCondLst>
                                  <p:childTnLst>
                                    <p:set>
                                      <p:cBhvr>
                                        <p:cTn id="32" dur="1" fill="hold">
                                          <p:stCondLst>
                                            <p:cond delay="0"/>
                                          </p:stCondLst>
                                        </p:cTn>
                                        <p:tgtEl>
                                          <p:spTgt spid="14"/>
                                        </p:tgtEl>
                                        <p:attrNameLst>
                                          <p:attrName>style.visibility</p:attrName>
                                        </p:attrNameLst>
                                      </p:cBhvr>
                                      <p:to>
                                        <p:strVal val="visible"/>
                                      </p:to>
                                    </p:set>
                                    <p:anim calcmode="lin" valueType="num">
                                      <p:cBhvr additive="base">
                                        <p:cTn id="33" dur="1000" fill="hold"/>
                                        <p:tgtEl>
                                          <p:spTgt spid="14"/>
                                        </p:tgtEl>
                                        <p:attrNameLst>
                                          <p:attrName>ppt_x</p:attrName>
                                        </p:attrNameLst>
                                      </p:cBhvr>
                                      <p:tavLst>
                                        <p:tav tm="0">
                                          <p:val>
                                            <p:strVal val="1+#ppt_w/2"/>
                                          </p:val>
                                        </p:tav>
                                        <p:tav tm="100000">
                                          <p:val>
                                            <p:strVal val="#ppt_x"/>
                                          </p:val>
                                        </p:tav>
                                      </p:tavLst>
                                    </p:anim>
                                    <p:anim calcmode="lin" valueType="num">
                                      <p:cBhvr additive="base">
                                        <p:cTn id="34" dur="1000" fill="hold"/>
                                        <p:tgtEl>
                                          <p:spTgt spid="14"/>
                                        </p:tgtEl>
                                        <p:attrNameLst>
                                          <p:attrName>ppt_y</p:attrName>
                                        </p:attrNameLst>
                                      </p:cBhvr>
                                      <p:tavLst>
                                        <p:tav tm="0">
                                          <p:val>
                                            <p:strVal val="#ppt_y"/>
                                          </p:val>
                                        </p:tav>
                                        <p:tav tm="100000">
                                          <p:val>
                                            <p:strVal val="#ppt_y"/>
                                          </p:val>
                                        </p:tav>
                                      </p:tavLst>
                                    </p:anim>
                                  </p:childTnLst>
                                </p:cTn>
                              </p:par>
                              <p:par>
                                <p:cTn id="35" presetID="22" presetClass="entr" presetSubtype="1" fill="hold" grpId="0" nodeType="withEffect">
                                  <p:stCondLst>
                                    <p:cond delay="1500"/>
                                  </p:stCondLst>
                                  <p:childTnLst>
                                    <p:set>
                                      <p:cBhvr>
                                        <p:cTn id="36" dur="1" fill="hold">
                                          <p:stCondLst>
                                            <p:cond delay="0"/>
                                          </p:stCondLst>
                                        </p:cTn>
                                        <p:tgtEl>
                                          <p:spTgt spid="27"/>
                                        </p:tgtEl>
                                        <p:attrNameLst>
                                          <p:attrName>style.visibility</p:attrName>
                                        </p:attrNameLst>
                                      </p:cBhvr>
                                      <p:to>
                                        <p:strVal val="visible"/>
                                      </p:to>
                                    </p:set>
                                    <p:animEffect transition="in" filter="wipe(up)">
                                      <p:cBhvr>
                                        <p:cTn id="37" dur="500"/>
                                        <p:tgtEl>
                                          <p:spTgt spid="27"/>
                                        </p:tgtEl>
                                      </p:cBhvr>
                                    </p:animEffect>
                                  </p:childTnLst>
                                </p:cTn>
                              </p:par>
                              <p:par>
                                <p:cTn id="38" presetID="2" presetClass="entr" presetSubtype="2" decel="100000" fill="hold" nodeType="withEffect">
                                  <p:stCondLst>
                                    <p:cond delay="1000"/>
                                  </p:stCondLst>
                                  <p:childTnLst>
                                    <p:set>
                                      <p:cBhvr>
                                        <p:cTn id="39" dur="1" fill="hold">
                                          <p:stCondLst>
                                            <p:cond delay="0"/>
                                          </p:stCondLst>
                                        </p:cTn>
                                        <p:tgtEl>
                                          <p:spTgt spid="15"/>
                                        </p:tgtEl>
                                        <p:attrNameLst>
                                          <p:attrName>style.visibility</p:attrName>
                                        </p:attrNameLst>
                                      </p:cBhvr>
                                      <p:to>
                                        <p:strVal val="visible"/>
                                      </p:to>
                                    </p:set>
                                    <p:anim calcmode="lin" valueType="num">
                                      <p:cBhvr additive="base">
                                        <p:cTn id="40" dur="1000" fill="hold"/>
                                        <p:tgtEl>
                                          <p:spTgt spid="15"/>
                                        </p:tgtEl>
                                        <p:attrNameLst>
                                          <p:attrName>ppt_x</p:attrName>
                                        </p:attrNameLst>
                                      </p:cBhvr>
                                      <p:tavLst>
                                        <p:tav tm="0">
                                          <p:val>
                                            <p:strVal val="1+#ppt_w/2"/>
                                          </p:val>
                                        </p:tav>
                                        <p:tav tm="100000">
                                          <p:val>
                                            <p:strVal val="#ppt_x"/>
                                          </p:val>
                                        </p:tav>
                                      </p:tavLst>
                                    </p:anim>
                                    <p:anim calcmode="lin" valueType="num">
                                      <p:cBhvr additive="base">
                                        <p:cTn id="41" dur="1000" fill="hold"/>
                                        <p:tgtEl>
                                          <p:spTgt spid="15"/>
                                        </p:tgtEl>
                                        <p:attrNameLst>
                                          <p:attrName>ppt_y</p:attrName>
                                        </p:attrNameLst>
                                      </p:cBhvr>
                                      <p:tavLst>
                                        <p:tav tm="0">
                                          <p:val>
                                            <p:strVal val="#ppt_y"/>
                                          </p:val>
                                        </p:tav>
                                        <p:tav tm="100000">
                                          <p:val>
                                            <p:strVal val="#ppt_y"/>
                                          </p:val>
                                        </p:tav>
                                      </p:tavLst>
                                    </p:anim>
                                  </p:childTnLst>
                                </p:cTn>
                              </p:par>
                              <p:par>
                                <p:cTn id="42" presetID="22" presetClass="entr" presetSubtype="1" fill="hold" grpId="0" nodeType="withEffect">
                                  <p:stCondLst>
                                    <p:cond delay="1750"/>
                                  </p:stCondLst>
                                  <p:childTnLst>
                                    <p:set>
                                      <p:cBhvr>
                                        <p:cTn id="43" dur="1" fill="hold">
                                          <p:stCondLst>
                                            <p:cond delay="0"/>
                                          </p:stCondLst>
                                        </p:cTn>
                                        <p:tgtEl>
                                          <p:spTgt spid="29"/>
                                        </p:tgtEl>
                                        <p:attrNameLst>
                                          <p:attrName>style.visibility</p:attrName>
                                        </p:attrNameLst>
                                      </p:cBhvr>
                                      <p:to>
                                        <p:strVal val="visible"/>
                                      </p:to>
                                    </p:set>
                                    <p:animEffect transition="in" filter="wipe(up)">
                                      <p:cBhvr>
                                        <p:cTn id="44" dur="500"/>
                                        <p:tgtEl>
                                          <p:spTgt spid="29"/>
                                        </p:tgtEl>
                                      </p:cBhvr>
                                    </p:animEffect>
                                  </p:childTnLst>
                                </p:cTn>
                              </p:par>
                            </p:childTnLst>
                          </p:cTn>
                        </p:par>
                      </p:childTnLst>
                    </p:cTn>
                  </p:par>
                  <p:par>
                    <p:cTn id="45" fill="hold">
                      <p:stCondLst>
                        <p:cond delay="indefinite"/>
                      </p:stCondLst>
                      <p:childTnLst>
                        <p:par>
                          <p:cTn id="46" fill="hold">
                            <p:stCondLst>
                              <p:cond delay="0"/>
                            </p:stCondLst>
                            <p:childTnLst>
                              <p:par>
                                <p:cTn id="47" presetID="15" presetClass="entr" presetSubtype="0" fill="hold" nodeType="clickEffect">
                                  <p:stCondLst>
                                    <p:cond delay="0"/>
                                  </p:stCondLst>
                                  <p:childTnLst>
                                    <p:set>
                                      <p:cBhvr>
                                        <p:cTn id="48" dur="1" fill="hold">
                                          <p:stCondLst>
                                            <p:cond delay="0"/>
                                          </p:stCondLst>
                                        </p:cTn>
                                        <p:tgtEl>
                                          <p:spTgt spid="24"/>
                                        </p:tgtEl>
                                        <p:attrNameLst>
                                          <p:attrName>style.visibility</p:attrName>
                                        </p:attrNameLst>
                                      </p:cBhvr>
                                      <p:to>
                                        <p:strVal val="visible"/>
                                      </p:to>
                                    </p:set>
                                    <p:anim calcmode="lin" valueType="num">
                                      <p:cBhvr>
                                        <p:cTn id="49" dur="1000" fill="hold"/>
                                        <p:tgtEl>
                                          <p:spTgt spid="24"/>
                                        </p:tgtEl>
                                        <p:attrNameLst>
                                          <p:attrName>ppt_w</p:attrName>
                                        </p:attrNameLst>
                                      </p:cBhvr>
                                      <p:tavLst>
                                        <p:tav tm="0">
                                          <p:val>
                                            <p:fltVal val="0"/>
                                          </p:val>
                                        </p:tav>
                                        <p:tav tm="100000">
                                          <p:val>
                                            <p:strVal val="#ppt_w"/>
                                          </p:val>
                                        </p:tav>
                                      </p:tavLst>
                                    </p:anim>
                                    <p:anim calcmode="lin" valueType="num">
                                      <p:cBhvr>
                                        <p:cTn id="50" dur="1000" fill="hold"/>
                                        <p:tgtEl>
                                          <p:spTgt spid="24"/>
                                        </p:tgtEl>
                                        <p:attrNameLst>
                                          <p:attrName>ppt_h</p:attrName>
                                        </p:attrNameLst>
                                      </p:cBhvr>
                                      <p:tavLst>
                                        <p:tav tm="0">
                                          <p:val>
                                            <p:fltVal val="0"/>
                                          </p:val>
                                        </p:tav>
                                        <p:tav tm="100000">
                                          <p:val>
                                            <p:strVal val="#ppt_h"/>
                                          </p:val>
                                        </p:tav>
                                      </p:tavLst>
                                    </p:anim>
                                    <p:anim calcmode="lin" valueType="num">
                                      <p:cBhvr>
                                        <p:cTn id="51" dur="1000" fill="hold"/>
                                        <p:tgtEl>
                                          <p:spTgt spid="24"/>
                                        </p:tgtEl>
                                        <p:attrNameLst>
                                          <p:attrName>ppt_x</p:attrName>
                                        </p:attrNameLst>
                                      </p:cBhvr>
                                      <p:tavLst>
                                        <p:tav tm="0" fmla="#ppt_x+(cos(-2*pi*(1-$))*-#ppt_x-sin(-2*pi*(1-$))*(1-#ppt_y))*(1-$)">
                                          <p:val>
                                            <p:fltVal val="0"/>
                                          </p:val>
                                        </p:tav>
                                        <p:tav tm="100000">
                                          <p:val>
                                            <p:fltVal val="1"/>
                                          </p:val>
                                        </p:tav>
                                      </p:tavLst>
                                    </p:anim>
                                    <p:anim calcmode="lin" valueType="num">
                                      <p:cBhvr>
                                        <p:cTn id="52" dur="1000" fill="hold"/>
                                        <p:tgtEl>
                                          <p:spTgt spid="24"/>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 grpId="0"/>
      <p:bldP spid="13" grpId="0"/>
      <p:bldP spid="25" grpId="0"/>
      <p:bldP spid="26" grpId="0"/>
      <p:bldP spid="27" grpId="0"/>
      <p:bldP spid="2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en-US" sz="2400" dirty="0">
                <a:hlinkClick r:id="rId2"/>
              </a:rPr>
              <a:t>http://www.Office365.com</a:t>
            </a:r>
            <a:endParaRPr lang="en-US" sz="2400" dirty="0"/>
          </a:p>
          <a:p>
            <a:r>
              <a:rPr lang="en-US" sz="2400" dirty="0">
                <a:hlinkClick r:id="rId3"/>
              </a:rPr>
              <a:t>http://www.microsoft.com/en-us/office365/trust-center.aspx</a:t>
            </a:r>
            <a:r>
              <a:rPr lang="en-US" sz="2400" dirty="0"/>
              <a:t> </a:t>
            </a:r>
          </a:p>
          <a:p>
            <a:r>
              <a:rPr lang="en-US" sz="2400" dirty="0">
                <a:hlinkClick r:id="rId4"/>
              </a:rPr>
              <a:t>http://community.office365.com/en-us/wikis/office_365_service_updates/974.aspx</a:t>
            </a:r>
            <a:r>
              <a:rPr lang="en-US" sz="2400" dirty="0"/>
              <a:t> </a:t>
            </a:r>
          </a:p>
        </p:txBody>
      </p:sp>
      <p:sp>
        <p:nvSpPr>
          <p:cNvPr id="3" name="Text Placeholder 2"/>
          <p:cNvSpPr>
            <a:spLocks noGrp="1"/>
          </p:cNvSpPr>
          <p:nvPr>
            <p:ph type="body" sz="quarter" idx="10"/>
          </p:nvPr>
        </p:nvSpPr>
        <p:spPr/>
        <p:txBody>
          <a:bodyPr/>
          <a:lstStyle/>
          <a:p>
            <a:r>
              <a:rPr lang="en-US" dirty="0">
                <a:solidFill>
                  <a:schemeClr val="tx2"/>
                </a:solidFill>
              </a:rPr>
              <a:t>Demo</a:t>
            </a:r>
          </a:p>
        </p:txBody>
      </p:sp>
      <p:sp>
        <p:nvSpPr>
          <p:cNvPr id="4" name="Text Placeholder 3"/>
          <p:cNvSpPr>
            <a:spLocks noGrp="1"/>
          </p:cNvSpPr>
          <p:nvPr>
            <p:ph type="body" sz="quarter" idx="11"/>
          </p:nvPr>
        </p:nvSpPr>
        <p:spPr/>
        <p:txBody>
          <a:bodyPr/>
          <a:lstStyle/>
          <a:p>
            <a:r>
              <a:rPr lang="en-US" dirty="0"/>
              <a:t>Microsoft Office 365 Today</a:t>
            </a:r>
          </a:p>
        </p:txBody>
      </p:sp>
    </p:spTree>
    <p:extLst>
      <p:ext uri="{BB962C8B-B14F-4D97-AF65-F5344CB8AC3E}">
        <p14:creationId xmlns:p14="http://schemas.microsoft.com/office/powerpoint/2010/main" val="405291836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Project Online Overview</a:t>
            </a:r>
          </a:p>
        </p:txBody>
      </p:sp>
      <p:sp>
        <p:nvSpPr>
          <p:cNvPr id="5" name="Subtitle 4"/>
          <p:cNvSpPr>
            <a:spLocks noGrp="1"/>
          </p:cNvSpPr>
          <p:nvPr>
            <p:ph type="body" sz="quarter" idx="12"/>
          </p:nvPr>
        </p:nvSpPr>
        <p:spPr/>
        <p:txBody>
          <a:bodyPr/>
          <a:lstStyle/>
          <a:p>
            <a:r>
              <a:rPr lang="en-US" dirty="0"/>
              <a:t>Project Online Introduction</a:t>
            </a:r>
          </a:p>
        </p:txBody>
      </p:sp>
    </p:spTree>
    <p:extLst>
      <p:ext uri="{BB962C8B-B14F-4D97-AF65-F5344CB8AC3E}">
        <p14:creationId xmlns:p14="http://schemas.microsoft.com/office/powerpoint/2010/main" val="113568473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bwMode="auto">
          <a:xfrm>
            <a:off x="397249" y="3963306"/>
            <a:ext cx="4739298" cy="625945"/>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0999" tIns="0" rIns="45500" bIns="0" numCol="1" spcCol="0" rtlCol="0" fromWordArt="0" anchor="ctr" anchorCtr="0" forceAA="0" compatLnSpc="1">
            <a:prstTxWarp prst="textNoShape">
              <a:avLst/>
            </a:prstTxWarp>
            <a:noAutofit/>
          </a:bodyPr>
          <a:lstStyle/>
          <a:p>
            <a:pPr defTabSz="909681" fontAlgn="base">
              <a:spcBef>
                <a:spcPct val="0"/>
              </a:spcBef>
              <a:spcAft>
                <a:spcPct val="0"/>
              </a:spcAft>
            </a:pPr>
            <a:r>
              <a:rPr lang="en-US" sz="1956" spc="-69" dirty="0">
                <a:gradFill>
                  <a:gsLst>
                    <a:gs pos="0">
                      <a:srgbClr val="FFFFFF"/>
                    </a:gs>
                    <a:gs pos="100000">
                      <a:srgbClr val="FFFFFF"/>
                    </a:gs>
                  </a:gsLst>
                  <a:lin ang="5400000" scaled="0"/>
                </a:gradFill>
                <a:ea typeface="Segoe UI" pitchFamily="34" charset="0"/>
                <a:cs typeface="Segoe UI" pitchFamily="34" charset="0"/>
              </a:rPr>
              <a:t>Project Online with Project Pro for Office 365</a:t>
            </a:r>
          </a:p>
        </p:txBody>
      </p:sp>
      <p:sp>
        <p:nvSpPr>
          <p:cNvPr id="8" name="Rectangle 7"/>
          <p:cNvSpPr/>
          <p:nvPr/>
        </p:nvSpPr>
        <p:spPr>
          <a:xfrm>
            <a:off x="5302048" y="1444421"/>
            <a:ext cx="3064816" cy="457929"/>
          </a:xfrm>
          <a:prstGeom prst="rect">
            <a:avLst/>
          </a:prstGeom>
        </p:spPr>
        <p:txBody>
          <a:bodyPr wrap="square">
            <a:spAutoFit/>
          </a:bodyPr>
          <a:lstStyle/>
          <a:p>
            <a:pPr defTabSz="909943"/>
            <a:r>
              <a:rPr lang="en-US" sz="2389" spc="-100" dirty="0"/>
              <a:t>Target Audience</a:t>
            </a:r>
          </a:p>
        </p:txBody>
      </p:sp>
      <p:sp>
        <p:nvSpPr>
          <p:cNvPr id="16" name="Rectangle 15"/>
          <p:cNvSpPr/>
          <p:nvPr/>
        </p:nvSpPr>
        <p:spPr bwMode="auto">
          <a:xfrm>
            <a:off x="5362082" y="1948671"/>
            <a:ext cx="6080608" cy="625945"/>
          </a:xfrm>
          <a:prstGeom prst="rect">
            <a:avLst/>
          </a:prstGeom>
          <a:solidFill>
            <a:schemeClr val="accent3"/>
          </a:solidFill>
          <a:ln w="3175" cap="flat" cmpd="sng" algn="ctr">
            <a:solidFill>
              <a:sysClr val="window" lastClr="FFFFFF">
                <a:lumMod val="65000"/>
              </a:sysClr>
            </a:solidFill>
            <a:prstDash val="solid"/>
          </a:ln>
          <a:effectLst/>
        </p:spPr>
        <p:txBody>
          <a:bodyPr rot="0" spcFirstLastPara="0" vertOverflow="overflow" horzOverflow="overflow" vert="horz" wrap="square" lIns="90999" tIns="45500" rIns="45500" bIns="90999" numCol="1" spcCol="0" rtlCol="0" fromWordArt="0" anchor="ctr" anchorCtr="0" forceAA="0" compatLnSpc="1">
            <a:prstTxWarp prst="textNoShape">
              <a:avLst/>
            </a:prstTxWarp>
            <a:noAutofit/>
          </a:bodyPr>
          <a:lstStyle/>
          <a:p>
            <a:pPr defTabSz="909943">
              <a:lnSpc>
                <a:spcPct val="90000"/>
              </a:lnSpc>
              <a:spcBef>
                <a:spcPts val="996"/>
              </a:spcBef>
              <a:buClr>
                <a:srgbClr val="00A950"/>
              </a:buClr>
            </a:pPr>
            <a:r>
              <a:rPr lang="en-US" sz="1858" spc="-69" dirty="0">
                <a:solidFill>
                  <a:schemeClr val="bg1"/>
                </a:solidFill>
              </a:rPr>
              <a:t>For team members, project participants, business decision makers</a:t>
            </a:r>
          </a:p>
        </p:txBody>
      </p:sp>
      <p:sp>
        <p:nvSpPr>
          <p:cNvPr id="6" name="Rectangle 5"/>
          <p:cNvSpPr/>
          <p:nvPr/>
        </p:nvSpPr>
        <p:spPr bwMode="auto">
          <a:xfrm>
            <a:off x="397249" y="1948672"/>
            <a:ext cx="4739298" cy="625945"/>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0999" tIns="0" rIns="45500" bIns="0" numCol="1" spcCol="0" rtlCol="0" fromWordArt="0" anchor="ctr" anchorCtr="0" forceAA="0" compatLnSpc="1">
            <a:prstTxWarp prst="textNoShape">
              <a:avLst/>
            </a:prstTxWarp>
            <a:noAutofit/>
          </a:bodyPr>
          <a:lstStyle/>
          <a:p>
            <a:pPr defTabSz="909681" fontAlgn="base">
              <a:spcBef>
                <a:spcPct val="0"/>
              </a:spcBef>
              <a:spcAft>
                <a:spcPct val="0"/>
              </a:spcAft>
            </a:pPr>
            <a:r>
              <a:rPr lang="en-US" sz="1956" spc="-69" dirty="0">
                <a:solidFill>
                  <a:schemeClr val="bg1"/>
                </a:solidFill>
                <a:ea typeface="Segoe UI" pitchFamily="34" charset="0"/>
                <a:cs typeface="Segoe UI" pitchFamily="34" charset="0"/>
              </a:rPr>
              <a:t>Project Online</a:t>
            </a:r>
          </a:p>
        </p:txBody>
      </p:sp>
      <p:sp>
        <p:nvSpPr>
          <p:cNvPr id="4" name="Title 3"/>
          <p:cNvSpPr>
            <a:spLocks noGrp="1"/>
          </p:cNvSpPr>
          <p:nvPr>
            <p:ph type="title"/>
          </p:nvPr>
        </p:nvSpPr>
        <p:spPr>
          <a:xfrm>
            <a:off x="268575" y="297723"/>
            <a:ext cx="11326621" cy="897312"/>
          </a:xfrm>
        </p:spPr>
        <p:txBody>
          <a:bodyPr/>
          <a:lstStyle/>
          <a:p>
            <a:r>
              <a:rPr lang="en-US" dirty="0"/>
              <a:t>Microsoft Project Online services</a:t>
            </a:r>
          </a:p>
        </p:txBody>
      </p:sp>
      <p:pic>
        <p:nvPicPr>
          <p:cNvPr id="7" name="Picture 6"/>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217988" y="5905017"/>
            <a:ext cx="2488566" cy="861506"/>
          </a:xfrm>
          <a:prstGeom prst="rect">
            <a:avLst/>
          </a:prstGeom>
        </p:spPr>
      </p:pic>
      <p:sp>
        <p:nvSpPr>
          <p:cNvPr id="23" name="Rectangle 22"/>
          <p:cNvSpPr/>
          <p:nvPr/>
        </p:nvSpPr>
        <p:spPr>
          <a:xfrm>
            <a:off x="397249" y="1444421"/>
            <a:ext cx="2702980" cy="457929"/>
          </a:xfrm>
          <a:prstGeom prst="rect">
            <a:avLst/>
          </a:prstGeom>
        </p:spPr>
        <p:txBody>
          <a:bodyPr wrap="square" anchor="t">
            <a:spAutoFit/>
          </a:bodyPr>
          <a:lstStyle/>
          <a:p>
            <a:pPr defTabSz="909943"/>
            <a:r>
              <a:rPr lang="en-US" sz="2389" spc="-100" dirty="0"/>
              <a:t>Office 365 Service</a:t>
            </a:r>
          </a:p>
        </p:txBody>
      </p:sp>
      <p:sp>
        <p:nvSpPr>
          <p:cNvPr id="25" name="Rectangle 24"/>
          <p:cNvSpPr/>
          <p:nvPr/>
        </p:nvSpPr>
        <p:spPr bwMode="auto">
          <a:xfrm>
            <a:off x="397249" y="2955989"/>
            <a:ext cx="4739298" cy="625945"/>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0999" tIns="0" rIns="45500" bIns="0" numCol="1" spcCol="0" rtlCol="0" fromWordArt="0" anchor="ctr" anchorCtr="0" forceAA="0" compatLnSpc="1">
            <a:prstTxWarp prst="textNoShape">
              <a:avLst/>
            </a:prstTxWarp>
            <a:noAutofit/>
          </a:bodyPr>
          <a:lstStyle/>
          <a:p>
            <a:pPr defTabSz="909681" fontAlgn="base">
              <a:spcBef>
                <a:spcPct val="0"/>
              </a:spcBef>
              <a:spcAft>
                <a:spcPct val="0"/>
              </a:spcAft>
            </a:pPr>
            <a:r>
              <a:rPr lang="en-US" sz="1956" spc="-69" dirty="0">
                <a:solidFill>
                  <a:schemeClr val="bg1"/>
                </a:solidFill>
                <a:ea typeface="Segoe UI" pitchFamily="34" charset="0"/>
                <a:cs typeface="Segoe UI" pitchFamily="34" charset="0"/>
              </a:rPr>
              <a:t>Project Pro for Office 365</a:t>
            </a:r>
          </a:p>
        </p:txBody>
      </p:sp>
      <p:sp>
        <p:nvSpPr>
          <p:cNvPr id="26" name="Rectangle 25"/>
          <p:cNvSpPr/>
          <p:nvPr/>
        </p:nvSpPr>
        <p:spPr bwMode="auto">
          <a:xfrm>
            <a:off x="5362082" y="3963306"/>
            <a:ext cx="6080608" cy="625945"/>
          </a:xfrm>
          <a:prstGeom prst="rect">
            <a:avLst/>
          </a:prstGeom>
          <a:solidFill>
            <a:schemeClr val="accent3"/>
          </a:solidFill>
          <a:ln w="3175" cap="flat" cmpd="sng" algn="ctr">
            <a:solidFill>
              <a:sysClr val="window" lastClr="FFFFFF">
                <a:lumMod val="65000"/>
              </a:sysClr>
            </a:solidFill>
            <a:prstDash val="solid"/>
          </a:ln>
          <a:effectLst/>
        </p:spPr>
        <p:txBody>
          <a:bodyPr rot="0" spcFirstLastPara="0" vertOverflow="overflow" horzOverflow="overflow" vert="horz" wrap="square" lIns="90999" tIns="45500" rIns="45500" bIns="90999" numCol="1" spcCol="0" rtlCol="0" fromWordArt="0" anchor="ctr" anchorCtr="0" forceAA="0" compatLnSpc="1">
            <a:prstTxWarp prst="textNoShape">
              <a:avLst/>
            </a:prstTxWarp>
            <a:noAutofit/>
          </a:bodyPr>
          <a:lstStyle/>
          <a:p>
            <a:pPr defTabSz="909943">
              <a:lnSpc>
                <a:spcPct val="90000"/>
              </a:lnSpc>
              <a:spcBef>
                <a:spcPts val="996"/>
              </a:spcBef>
              <a:buClr>
                <a:srgbClr val="00A950"/>
              </a:buClr>
            </a:pPr>
            <a:r>
              <a:rPr lang="en-US" sz="1858" spc="-69" dirty="0">
                <a:solidFill>
                  <a:schemeClr val="bg1"/>
                </a:solidFill>
              </a:rPr>
              <a:t>For project managers, resource managers, PMO, business decision makers</a:t>
            </a:r>
          </a:p>
        </p:txBody>
      </p:sp>
      <p:sp>
        <p:nvSpPr>
          <p:cNvPr id="27" name="Rectangle 26"/>
          <p:cNvSpPr/>
          <p:nvPr/>
        </p:nvSpPr>
        <p:spPr bwMode="auto">
          <a:xfrm>
            <a:off x="5362082" y="2955988"/>
            <a:ext cx="6080608" cy="625945"/>
          </a:xfrm>
          <a:prstGeom prst="rect">
            <a:avLst/>
          </a:prstGeom>
          <a:solidFill>
            <a:schemeClr val="accent3"/>
          </a:solidFill>
          <a:ln w="3175" cap="flat" cmpd="sng" algn="ctr">
            <a:solidFill>
              <a:sysClr val="window" lastClr="FFFFFF">
                <a:lumMod val="65000"/>
              </a:sysClr>
            </a:solidFill>
            <a:prstDash val="solid"/>
          </a:ln>
          <a:effectLst/>
        </p:spPr>
        <p:txBody>
          <a:bodyPr rot="0" spcFirstLastPara="0" vertOverflow="overflow" horzOverflow="overflow" vert="horz" wrap="square" lIns="90999" tIns="45500" rIns="45500" bIns="90999" numCol="1" spcCol="0" rtlCol="0" fromWordArt="0" anchor="ctr" anchorCtr="0" forceAA="0" compatLnSpc="1">
            <a:prstTxWarp prst="textNoShape">
              <a:avLst/>
            </a:prstTxWarp>
            <a:noAutofit/>
          </a:bodyPr>
          <a:lstStyle/>
          <a:p>
            <a:pPr defTabSz="909943">
              <a:lnSpc>
                <a:spcPct val="90000"/>
              </a:lnSpc>
              <a:spcBef>
                <a:spcPts val="996"/>
              </a:spcBef>
              <a:buClr>
                <a:srgbClr val="00A950"/>
              </a:buClr>
            </a:pPr>
            <a:r>
              <a:rPr lang="en-US" sz="1858" spc="-69" dirty="0">
                <a:solidFill>
                  <a:schemeClr val="bg1"/>
                </a:solidFill>
              </a:rPr>
              <a:t>For project managers, resource managers</a:t>
            </a:r>
          </a:p>
        </p:txBody>
      </p:sp>
      <p:sp>
        <p:nvSpPr>
          <p:cNvPr id="10" name="TextBox 9"/>
          <p:cNvSpPr txBox="1"/>
          <p:nvPr/>
        </p:nvSpPr>
        <p:spPr>
          <a:xfrm>
            <a:off x="268575" y="4966382"/>
            <a:ext cx="6930105" cy="546255"/>
          </a:xfrm>
          <a:prstGeom prst="rect">
            <a:avLst/>
          </a:prstGeom>
          <a:noFill/>
        </p:spPr>
        <p:txBody>
          <a:bodyPr wrap="square" lIns="178841" tIns="143073" rIns="178841" bIns="143073" rtlCol="0">
            <a:spAutoFit/>
          </a:bodyPr>
          <a:lstStyle/>
          <a:p>
            <a:pPr>
              <a:lnSpc>
                <a:spcPct val="90000"/>
              </a:lnSpc>
              <a:spcAft>
                <a:spcPts val="587"/>
              </a:spcAft>
            </a:pPr>
            <a:r>
              <a:rPr lang="en-US" sz="1858">
                <a:gradFill>
                  <a:gsLst>
                    <a:gs pos="2917">
                      <a:schemeClr val="tx1"/>
                    </a:gs>
                    <a:gs pos="30000">
                      <a:schemeClr val="tx1"/>
                    </a:gs>
                  </a:gsLst>
                  <a:lin ang="5400000" scaled="0"/>
                </a:gradFill>
              </a:rPr>
              <a:t>Purchase </a:t>
            </a:r>
            <a:r>
              <a:rPr lang="en-US" sz="1858" dirty="0">
                <a:gradFill>
                  <a:gsLst>
                    <a:gs pos="2917">
                      <a:schemeClr val="tx1"/>
                    </a:gs>
                    <a:gs pos="30000">
                      <a:schemeClr val="tx1"/>
                    </a:gs>
                  </a:gsLst>
                  <a:lin ang="5400000" scaled="0"/>
                </a:gradFill>
              </a:rPr>
              <a:t>standalone </a:t>
            </a:r>
            <a:r>
              <a:rPr lang="en-US" sz="1858">
                <a:gradFill>
                  <a:gsLst>
                    <a:gs pos="2917">
                      <a:schemeClr val="tx1"/>
                    </a:gs>
                    <a:gs pos="30000">
                      <a:schemeClr val="tx1"/>
                    </a:gs>
                  </a:gsLst>
                  <a:lin ang="5400000" scaled="0"/>
                </a:gradFill>
              </a:rPr>
              <a:t>or add </a:t>
            </a:r>
            <a:r>
              <a:rPr lang="en-US" sz="1858" dirty="0">
                <a:gradFill>
                  <a:gsLst>
                    <a:gs pos="2917">
                      <a:schemeClr val="tx1"/>
                    </a:gs>
                    <a:gs pos="30000">
                      <a:schemeClr val="tx1"/>
                    </a:gs>
                  </a:gsLst>
                  <a:lin ang="5400000" scaled="0"/>
                </a:gradFill>
              </a:rPr>
              <a:t>to Enterprise/“E” plans</a:t>
            </a:r>
          </a:p>
        </p:txBody>
      </p:sp>
    </p:spTree>
    <p:extLst>
      <p:ext uri="{BB962C8B-B14F-4D97-AF65-F5344CB8AC3E}">
        <p14:creationId xmlns:p14="http://schemas.microsoft.com/office/powerpoint/2010/main" val="1586062097"/>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Project Online - top 10 benefits</a:t>
            </a:r>
          </a:p>
        </p:txBody>
      </p:sp>
      <p:sp>
        <p:nvSpPr>
          <p:cNvPr id="6" name="Content Placeholder 5"/>
          <p:cNvSpPr>
            <a:spLocks noGrp="1"/>
          </p:cNvSpPr>
          <p:nvPr>
            <p:ph type="body" sz="quarter" idx="10"/>
          </p:nvPr>
        </p:nvSpPr>
        <p:spPr/>
        <p:txBody>
          <a:bodyPr/>
          <a:lstStyle/>
          <a:p>
            <a:pPr marL="513218" indent="-513218">
              <a:buFont typeface="+mj-lt"/>
              <a:buAutoNum type="arabicPeriod"/>
            </a:pPr>
            <a:r>
              <a:rPr lang="en-US" sz="2800" dirty="0"/>
              <a:t>Online Project Portfolio Management (PPM)</a:t>
            </a:r>
          </a:p>
          <a:p>
            <a:pPr marL="513218" indent="-513218">
              <a:buFont typeface="+mj-lt"/>
              <a:buAutoNum type="arabicPeriod"/>
            </a:pPr>
            <a:r>
              <a:rPr lang="en-US" sz="2800" dirty="0"/>
              <a:t>Get Started Quickly</a:t>
            </a:r>
          </a:p>
          <a:p>
            <a:pPr marL="513218" indent="-513218">
              <a:buFont typeface="+mj-lt"/>
              <a:buAutoNum type="arabicPeriod"/>
            </a:pPr>
            <a:r>
              <a:rPr lang="en-US" sz="2800" dirty="0"/>
              <a:t>Take Action</a:t>
            </a:r>
          </a:p>
          <a:p>
            <a:pPr marL="513218" indent="-513218">
              <a:buFont typeface="+mj-lt"/>
              <a:buAutoNum type="arabicPeriod"/>
            </a:pPr>
            <a:r>
              <a:rPr lang="en-US" sz="2800" dirty="0"/>
              <a:t>Improve Governance And Control</a:t>
            </a:r>
          </a:p>
          <a:p>
            <a:pPr marL="513218" indent="-513218">
              <a:buFont typeface="+mj-lt"/>
              <a:buAutoNum type="arabicPeriod"/>
            </a:pPr>
            <a:r>
              <a:rPr lang="en-US" sz="2800" dirty="0"/>
              <a:t>Effectively manage resources</a:t>
            </a:r>
          </a:p>
          <a:p>
            <a:pPr marL="513218" indent="-513218">
              <a:buFont typeface="+mj-lt"/>
              <a:buAutoNum type="arabicPeriod"/>
            </a:pPr>
            <a:r>
              <a:rPr lang="en-US" sz="2800" dirty="0"/>
              <a:t>Strengthen everyday collaboration</a:t>
            </a:r>
          </a:p>
          <a:p>
            <a:pPr marL="513218" indent="-513218">
              <a:buFont typeface="+mj-lt"/>
              <a:buAutoNum type="arabicPeriod"/>
            </a:pPr>
            <a:r>
              <a:rPr lang="en-US" sz="2800" dirty="0"/>
              <a:t>Seamlessly communicate</a:t>
            </a:r>
          </a:p>
          <a:p>
            <a:pPr marL="513218" indent="-513218">
              <a:buFont typeface="+mj-lt"/>
              <a:buAutoNum type="arabicPeriod"/>
            </a:pPr>
            <a:r>
              <a:rPr lang="en-US" sz="2800" dirty="0"/>
              <a:t>Make data-driven decisions</a:t>
            </a:r>
          </a:p>
          <a:p>
            <a:pPr marL="513218" indent="-513218">
              <a:buFont typeface="+mj-lt"/>
              <a:buAutoNum type="arabicPeriod"/>
            </a:pPr>
            <a:r>
              <a:rPr lang="en-US" sz="2800" dirty="0"/>
              <a:t>Improve IT Management</a:t>
            </a:r>
          </a:p>
          <a:p>
            <a:pPr marL="513218" indent="-513218">
              <a:buFont typeface="+mj-lt"/>
              <a:buAutoNum type="arabicPeriod"/>
            </a:pPr>
            <a:r>
              <a:rPr lang="en-US" sz="2800" dirty="0"/>
              <a:t>Quickly Innovate</a:t>
            </a:r>
          </a:p>
        </p:txBody>
      </p:sp>
    </p:spTree>
    <p:extLst>
      <p:ext uri="{BB962C8B-B14F-4D97-AF65-F5344CB8AC3E}">
        <p14:creationId xmlns:p14="http://schemas.microsoft.com/office/powerpoint/2010/main" val="1368842957"/>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MT_TILE" val="YES"/>
</p:tagLst>
</file>

<file path=ppt/theme/theme1.xml><?xml version="1.0" encoding="utf-8"?>
<a:theme xmlns:a="http://schemas.openxmlformats.org/drawingml/2006/main" name="Project Template 2012 - White Background">
  <a:themeElements>
    <a:clrScheme name="Custom 19">
      <a:dk1>
        <a:srgbClr val="505050"/>
      </a:dk1>
      <a:lt1>
        <a:srgbClr val="FFFFFF"/>
      </a:lt1>
      <a:dk2>
        <a:srgbClr val="009E49"/>
      </a:dk2>
      <a:lt2>
        <a:srgbClr val="797A7D"/>
      </a:lt2>
      <a:accent1>
        <a:srgbClr val="009E49"/>
      </a:accent1>
      <a:accent2>
        <a:srgbClr val="007233"/>
      </a:accent2>
      <a:accent3>
        <a:srgbClr val="55D455"/>
      </a:accent3>
      <a:accent4>
        <a:srgbClr val="4668C5"/>
      </a:accent4>
      <a:accent5>
        <a:srgbClr val="FFB900"/>
      </a:accent5>
      <a:accent6>
        <a:srgbClr val="B4009E"/>
      </a:accent6>
      <a:hlink>
        <a:srgbClr val="0072C6"/>
      </a:hlink>
      <a:folHlink>
        <a:srgbClr val="6DC2E9"/>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theme>
</file>

<file path=ppt/theme/theme2.xml><?xml version="1.0" encoding="utf-8"?>
<a:theme xmlns:a="http://schemas.openxmlformats.org/drawingml/2006/main" name="Project Template 2012 - Colored Accent Slides">
  <a:themeElements>
    <a:clrScheme name="Project Solid Colors">
      <a:dk1>
        <a:srgbClr val="000000"/>
      </a:dk1>
      <a:lt1>
        <a:srgbClr val="FFFFFF"/>
      </a:lt1>
      <a:dk2>
        <a:srgbClr val="000000"/>
      </a:dk2>
      <a:lt2>
        <a:srgbClr val="FFFFFF"/>
      </a:lt2>
      <a:accent1>
        <a:srgbClr val="009E49"/>
      </a:accent1>
      <a:accent2>
        <a:srgbClr val="007233"/>
      </a:accent2>
      <a:accent3>
        <a:srgbClr val="55D455"/>
      </a:accent3>
      <a:accent4>
        <a:srgbClr val="4668C5"/>
      </a:accent4>
      <a:accent5>
        <a:srgbClr val="FFB900"/>
      </a:accent5>
      <a:accent6>
        <a:srgbClr val="B4009E"/>
      </a:accent6>
      <a:hlink>
        <a:srgbClr val="6DC2E9"/>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err="1" smtClean="0">
            <a:gradFill>
              <a:gsLst>
                <a:gs pos="2917">
                  <a:schemeClr val="tx1"/>
                </a:gs>
                <a:gs pos="30000">
                  <a:schemeClr val="tx1"/>
                </a:gs>
              </a:gsLst>
              <a:lin ang="5400000" scaled="0"/>
            </a:gradFill>
          </a:defRPr>
        </a:defPPr>
      </a:lstStyle>
    </a:txDef>
  </a:objectDefaults>
  <a:extraClrSchemeLst/>
</a:theme>
</file>

<file path=ppt/theme/theme3.xml><?xml version="1.0" encoding="utf-8"?>
<a:theme xmlns:a="http://schemas.openxmlformats.org/drawingml/2006/main" name="1_Project Template 2012 - Colored Accent Slides">
  <a:themeElements>
    <a:clrScheme name="Project Solid Colors">
      <a:dk1>
        <a:srgbClr val="000000"/>
      </a:dk1>
      <a:lt1>
        <a:srgbClr val="FFFFFF"/>
      </a:lt1>
      <a:dk2>
        <a:srgbClr val="000000"/>
      </a:dk2>
      <a:lt2>
        <a:srgbClr val="FFFFFF"/>
      </a:lt2>
      <a:accent1>
        <a:srgbClr val="009E49"/>
      </a:accent1>
      <a:accent2>
        <a:srgbClr val="007233"/>
      </a:accent2>
      <a:accent3>
        <a:srgbClr val="55D455"/>
      </a:accent3>
      <a:accent4>
        <a:srgbClr val="4668C5"/>
      </a:accent4>
      <a:accent5>
        <a:srgbClr val="FFB900"/>
      </a:accent5>
      <a:accent6>
        <a:srgbClr val="B4009E"/>
      </a:accent6>
      <a:hlink>
        <a:srgbClr val="6DC2E9"/>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err="1" smtClean="0">
            <a:gradFill>
              <a:gsLst>
                <a:gs pos="2917">
                  <a:schemeClr val="tx1"/>
                </a:gs>
                <a:gs pos="30000">
                  <a:schemeClr val="tx1"/>
                </a:gs>
              </a:gsLst>
              <a:lin ang="5400000" scaled="0"/>
            </a:gradFill>
          </a:defRPr>
        </a:defPPr>
      </a:lstStyle>
    </a:txDef>
  </a:objectDefaults>
  <a:extraClrSchemeLst/>
</a:theme>
</file>

<file path=ppt/theme/theme4.xml><?xml version="1.0" encoding="utf-8"?>
<a:theme xmlns:a="http://schemas.openxmlformats.org/drawingml/2006/main" name="Metro Template Light 16x9">
  <a:themeElements>
    <a:clrScheme name="Custom 1">
      <a:dk1>
        <a:srgbClr val="000000"/>
      </a:dk1>
      <a:lt1>
        <a:srgbClr val="FFFFFF"/>
      </a:lt1>
      <a:dk2>
        <a:srgbClr val="3F3F3F"/>
      </a:dk2>
      <a:lt2>
        <a:srgbClr val="F2F2F2"/>
      </a:lt2>
      <a:accent1>
        <a:srgbClr val="00AEEF"/>
      </a:accent1>
      <a:accent2>
        <a:srgbClr val="45BA76"/>
      </a:accent2>
      <a:accent3>
        <a:srgbClr val="00A950"/>
      </a:accent3>
      <a:accent4>
        <a:srgbClr val="2E8447"/>
      </a:accent4>
      <a:accent5>
        <a:srgbClr val="0071BC"/>
      </a:accent5>
      <a:accent6>
        <a:srgbClr val="910091"/>
      </a:accent6>
      <a:hlink>
        <a:srgbClr val="0070C0"/>
      </a:hlink>
      <a:folHlink>
        <a:srgbClr val="0071BC"/>
      </a:folHlink>
    </a:clrScheme>
    <a:fontScheme name="Microsoft Corporate Font">
      <a:majorFont>
        <a:latin typeface="Segoe UI Light"/>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6"/>
        </a:solidFill>
        <a:ln>
          <a:noFill/>
          <a:headEnd type="none" w="med" len="med"/>
          <a:tailEnd type="none" w="med" len="med"/>
        </a:ln>
        <a:effectLst/>
      </a:spPr>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defPPr defTabSz="914099" fontAlgn="base">
          <a:spcBef>
            <a:spcPct val="0"/>
          </a:spcBef>
          <a:spcAft>
            <a:spcPct val="0"/>
          </a:spcAft>
          <a:defRPr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txDef>
      <a:spPr>
        <a:noFill/>
      </a:spPr>
      <a:bodyPr wrap="none" lIns="0" tIns="0" rIns="0" bIns="0" rtlCol="0">
        <a:spAutoFit/>
      </a:bodyPr>
      <a:lstStyle>
        <a:defPPr>
          <a:defRPr sz="4000" dirty="0" err="1"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defRPr>
        </a:defPPr>
      </a:lstStyle>
    </a:txDef>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D074DCCB4E2EF34D8070C2ACAB3EEF68" ma:contentTypeVersion="0" ma:contentTypeDescription="Create a new document." ma:contentTypeScope="" ma:versionID="97f7a00752f1973c0a34dc5ae8ecb2d0">
  <xsd:schema xmlns:xsd="http://www.w3.org/2001/XMLSchema" xmlns:xs="http://www.w3.org/2001/XMLSchema" xmlns:p="http://schemas.microsoft.com/office/2006/metadata/properties" targetNamespace="http://schemas.microsoft.com/office/2006/metadata/properties" ma:root="true" ma:fieldsID="aa1222beb234debe96d12a98d24ff8a0">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EB50B95-B2AF-47E1-B86D-42E7376970CB}">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A665F7D7-94C0-4D04-B444-C7348151D2B4}">
  <ds:schemaRefs>
    <ds:schemaRef ds:uri="http://schemas.microsoft.com/sharepoint/v3/contenttype/forms"/>
  </ds:schemaRefs>
</ds:datastoreItem>
</file>

<file path=customXml/itemProps3.xml><?xml version="1.0" encoding="utf-8"?>
<ds:datastoreItem xmlns:ds="http://schemas.openxmlformats.org/officeDocument/2006/customXml" ds:itemID="{D0181863-DE34-4C62-AB5F-140AF58DC98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Office365 Template 2012 - White Background</Template>
  <TotalTime>0</TotalTime>
  <Words>1767</Words>
  <Application>Microsoft Office PowerPoint</Application>
  <PresentationFormat>Custom</PresentationFormat>
  <Paragraphs>271</Paragraphs>
  <Slides>32</Slides>
  <Notes>14</Notes>
  <HiddenSlides>0</HiddenSlides>
  <MMClips>0</MMClips>
  <ScaleCrop>false</ScaleCrop>
  <HeadingPairs>
    <vt:vector size="6" baseType="variant">
      <vt:variant>
        <vt:lpstr>Fonts Used</vt:lpstr>
      </vt:variant>
      <vt:variant>
        <vt:i4>8</vt:i4>
      </vt:variant>
      <vt:variant>
        <vt:lpstr>Theme</vt:lpstr>
      </vt:variant>
      <vt:variant>
        <vt:i4>4</vt:i4>
      </vt:variant>
      <vt:variant>
        <vt:lpstr>Slide Titles</vt:lpstr>
      </vt:variant>
      <vt:variant>
        <vt:i4>32</vt:i4>
      </vt:variant>
    </vt:vector>
  </HeadingPairs>
  <TitlesOfParts>
    <vt:vector size="44" baseType="lpstr">
      <vt:lpstr>Arial</vt:lpstr>
      <vt:lpstr>Calibri</vt:lpstr>
      <vt:lpstr>Consolas</vt:lpstr>
      <vt:lpstr>Segoe Pro</vt:lpstr>
      <vt:lpstr>Segoe Pro Light</vt:lpstr>
      <vt:lpstr>Segoe UI</vt:lpstr>
      <vt:lpstr>Segoe UI Light</vt:lpstr>
      <vt:lpstr>Wingdings</vt:lpstr>
      <vt:lpstr>Project Template 2012 - White Background</vt:lpstr>
      <vt:lpstr>Project Template 2012 - Colored Accent Slides</vt:lpstr>
      <vt:lpstr>1_Project Template 2012 - Colored Accent Slides</vt:lpstr>
      <vt:lpstr>Metro Template Light 16x9</vt:lpstr>
      <vt:lpstr>Project Online Overview</vt:lpstr>
      <vt:lpstr>Agenda</vt:lpstr>
      <vt:lpstr>Project Online Overview</vt:lpstr>
      <vt:lpstr>Microsoft Office 365 services</vt:lpstr>
      <vt:lpstr>What is Microsoft Office 365</vt:lpstr>
      <vt:lpstr>PowerPoint Presentation</vt:lpstr>
      <vt:lpstr>Project Online Overview</vt:lpstr>
      <vt:lpstr>Microsoft Project Online services</vt:lpstr>
      <vt:lpstr>Project Online - top 10 benefits</vt:lpstr>
      <vt:lpstr>Terms</vt:lpstr>
      <vt:lpstr>Project Online Overview</vt:lpstr>
      <vt:lpstr>Get started with Project Online in 4 Steps</vt:lpstr>
      <vt:lpstr>Step 1: sign up for Office 365 </vt:lpstr>
      <vt:lpstr>Step 2: get started with Project Web App </vt:lpstr>
      <vt:lpstr>Step 3: get started with Project Pro for Office 365</vt:lpstr>
      <vt:lpstr>Project Click to Run</vt:lpstr>
      <vt:lpstr>Step 4: Explore more features of Project Online</vt:lpstr>
      <vt:lpstr>PowerPoint Presentation</vt:lpstr>
      <vt:lpstr>Project Online Overview</vt:lpstr>
      <vt:lpstr>Project Server Cloud Continuum</vt:lpstr>
      <vt:lpstr>Cloud Services</vt:lpstr>
      <vt:lpstr>SaaS, IaaS, Partner-Hosted</vt:lpstr>
      <vt:lpstr>Project Online Overview</vt:lpstr>
      <vt:lpstr>Project Online preview FAQ</vt:lpstr>
      <vt:lpstr>Project Online and Project Server 2013 Deltas</vt:lpstr>
      <vt:lpstr>Project Online Migration Paths</vt:lpstr>
      <vt:lpstr>Project Online Migration Best Practices</vt:lpstr>
      <vt:lpstr>Project Online Support</vt:lpstr>
      <vt:lpstr>Summary</vt:lpstr>
      <vt:lpstr>Microsoft Project Online Links</vt:lpstr>
      <vt:lpstr>Summary</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2012-12-17T22:21:40Z</dcterms:created>
  <dcterms:modified xsi:type="dcterms:W3CDTF">2017-05-26T06:33:08Z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0x010100D074DCCB4E2EF34D8070C2ACAB3EEF68</vt:lpwstr>
  </property>
</Properties>
</file>