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24.xml" ContentType="application/vnd.openxmlformats-officedocument.presentationml.slide+xml"/>
  <Override PartName="/ppt/presentation.xml" ContentType="application/vnd.openxmlformats-officedocument.presentationml.presentation.main+xml"/>
  <Override PartName="/ppt/slides/slide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notesSlides/notesSlide5.xml" ContentType="application/vnd.openxmlformats-officedocument.presentationml.notesSlide+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48.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71" r:id="rId1"/>
    <p:sldMasterId id="2147483847" r:id="rId2"/>
    <p:sldMasterId id="2147483871" r:id="rId3"/>
    <p:sldMasterId id="2147483881" r:id="rId4"/>
  </p:sldMasterIdLst>
  <p:notesMasterIdLst>
    <p:notesMasterId r:id="rId29"/>
  </p:notesMasterIdLst>
  <p:handoutMasterIdLst>
    <p:handoutMasterId r:id="rId30"/>
  </p:handoutMasterIdLst>
  <p:sldIdLst>
    <p:sldId id="455" r:id="rId5"/>
    <p:sldId id="456" r:id="rId6"/>
    <p:sldId id="458" r:id="rId7"/>
    <p:sldId id="449" r:id="rId8"/>
    <p:sldId id="450" r:id="rId9"/>
    <p:sldId id="465" r:id="rId10"/>
    <p:sldId id="459" r:id="rId11"/>
    <p:sldId id="460" r:id="rId12"/>
    <p:sldId id="469" r:id="rId13"/>
    <p:sldId id="466" r:id="rId14"/>
    <p:sldId id="461" r:id="rId15"/>
    <p:sldId id="462" r:id="rId16"/>
    <p:sldId id="338" r:id="rId17"/>
    <p:sldId id="351" r:id="rId18"/>
    <p:sldId id="352" r:id="rId19"/>
    <p:sldId id="467" r:id="rId20"/>
    <p:sldId id="359" r:id="rId21"/>
    <p:sldId id="361" r:id="rId22"/>
    <p:sldId id="329" r:id="rId23"/>
    <p:sldId id="335" r:id="rId24"/>
    <p:sldId id="336" r:id="rId25"/>
    <p:sldId id="468" r:id="rId26"/>
    <p:sldId id="464" r:id="rId27"/>
    <p:sldId id="470"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73BC7B-8FE1-4622-80F5-CE0625DB5251}">
          <p14:sldIdLst>
            <p14:sldId id="455"/>
            <p14:sldId id="456"/>
            <p14:sldId id="458"/>
            <p14:sldId id="449"/>
            <p14:sldId id="450"/>
            <p14:sldId id="465"/>
            <p14:sldId id="459"/>
            <p14:sldId id="460"/>
            <p14:sldId id="469"/>
            <p14:sldId id="466"/>
            <p14:sldId id="461"/>
            <p14:sldId id="462"/>
            <p14:sldId id="338"/>
            <p14:sldId id="351"/>
            <p14:sldId id="352"/>
            <p14:sldId id="467"/>
            <p14:sldId id="359"/>
            <p14:sldId id="361"/>
            <p14:sldId id="329"/>
            <p14:sldId id="335"/>
            <p14:sldId id="336"/>
            <p14:sldId id="468"/>
            <p14:sldId id="464"/>
            <p14:sldId id="470"/>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72C6"/>
    <a:srgbClr val="606060"/>
    <a:srgbClr val="292929"/>
    <a:srgbClr val="333333"/>
    <a:srgbClr val="FFFFFF"/>
    <a:srgbClr val="F8F57B"/>
    <a:srgbClr val="F6AE1E"/>
    <a:srgbClr val="FF0066"/>
    <a:srgbClr val="F3AF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17" autoAdjust="0"/>
    <p:restoredTop sz="87187" autoAdjust="0"/>
  </p:normalViewPr>
  <p:slideViewPr>
    <p:cSldViewPr snapToGrid="0">
      <p:cViewPr varScale="1">
        <p:scale>
          <a:sx n="65" d="100"/>
          <a:sy n="65" d="100"/>
        </p:scale>
        <p:origin x="684" y="66"/>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48" y="0"/>
    </p:cViewPr>
  </p:outlineViewPr>
  <p:notesTextViewPr>
    <p:cViewPr>
      <p:scale>
        <a:sx n="100" d="100"/>
        <a:sy n="100" d="100"/>
      </p:scale>
      <p:origin x="0" y="0"/>
    </p:cViewPr>
  </p:notesTextViewPr>
  <p:sorterViewPr>
    <p:cViewPr varScale="1">
      <p:scale>
        <a:sx n="1" d="1"/>
        <a:sy n="1" d="1"/>
      </p:scale>
      <p:origin x="0" y="-12420"/>
    </p:cViewPr>
  </p:sorterViewPr>
  <p:notesViewPr>
    <p:cSldViewPr snapToGrid="0" showGuides="1">
      <p:cViewPr>
        <p:scale>
          <a:sx n="80" d="100"/>
          <a:sy n="80" d="100"/>
        </p:scale>
        <p:origin x="3978" y="3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ustomXml" Target="../customXml/item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customXml" Target="../customXml/item1.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SharePoint 15 Training material</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pic>
        <p:nvPicPr>
          <p:cNvPr id="34" name="Picture 2" descr="Topology Deployment Service (TD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337500" y="89746"/>
            <a:ext cx="1416609" cy="503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p:nvSpPr>
        <p:spPr>
          <a:xfrm>
            <a:off x="0" y="0"/>
            <a:ext cx="2321661" cy="276999"/>
          </a:xfrm>
          <a:prstGeom prst="rect">
            <a:avLst/>
          </a:prstGeom>
        </p:spPr>
        <p:txBody>
          <a:bodyPr vert="horz" lIns="91440" tIns="45720" rIns="91440" bIns="45720" rtlCol="0"/>
          <a:lstStyle>
            <a:defPPr>
              <a:defRPr lang="en-US"/>
            </a:defPPr>
            <a:lvl1pPr>
              <a:defRPr sz="1200">
                <a:latin typeface="Segoe UI" pitchFamily="34" charset="0"/>
              </a:defRPr>
            </a:lvl1pPr>
          </a:lstStyle>
          <a:p>
            <a:r>
              <a:rPr lang="en-US" dirty="0" smtClean="0"/>
              <a:t>SharePoint 15 Training material</a:t>
            </a:r>
            <a:endParaRPr lang="en-US" dirty="0"/>
          </a:p>
        </p:txBody>
      </p:sp>
      <p:sp>
        <p:nvSpPr>
          <p:cNvPr id="10" name="TextBox 9"/>
          <p:cNvSpPr txBox="1"/>
          <p:nvPr/>
        </p:nvSpPr>
        <p:spPr>
          <a:xfrm>
            <a:off x="6370367" y="8867001"/>
            <a:ext cx="487633" cy="276999"/>
          </a:xfrm>
          <a:prstGeom prst="rect">
            <a:avLst/>
          </a:prstGeom>
        </p:spPr>
        <p:txBody>
          <a:bodyPr vert="horz" lIns="91440" tIns="45720" rIns="91440" bIns="45720" rtlCol="0" anchor="b"/>
          <a:lstStyle>
            <a:defPPr>
              <a:defRPr lang="en-US"/>
            </a:defPPr>
            <a:lvl1pPr algn="r">
              <a:defRPr sz="1200">
                <a:latin typeface="Segoe UI" pitchFamily="34" charset="0"/>
              </a:defRPr>
            </a:lvl1pPr>
          </a:lstStyle>
          <a:p>
            <a:pPr lvl="0"/>
            <a:fld id="{56D8BF0D-EC5F-46DE-8064-D5961FB5A264}" type="slidenum">
              <a:rPr lang="en-US" smtClean="0"/>
              <a:t>‹#›</a:t>
            </a:fld>
            <a:endParaRPr lang="en-US" dirty="0"/>
          </a:p>
        </p:txBody>
      </p:sp>
      <p:sp>
        <p:nvSpPr>
          <p:cNvPr id="11" name="TextBox 10"/>
          <p:cNvSpPr txBox="1"/>
          <p:nvPr/>
        </p:nvSpPr>
        <p:spPr>
          <a:xfrm>
            <a:off x="0" y="8820835"/>
            <a:ext cx="6162675" cy="323165"/>
          </a:xfrm>
          <a:prstGeom prst="rect">
            <a:avLst/>
          </a:prstGeom>
        </p:spPr>
        <p:txBody>
          <a:bodyPr vert="horz" lIns="91440" tIns="45720" rIns="91440" bIns="45720" rtlCol="0" anchor="b"/>
          <a:lstStyle>
            <a:defPPr>
              <a:defRPr lang="en-US"/>
            </a:defPPr>
            <a:lvl1pPr>
              <a:defRPr sz="500">
                <a:solidFill>
                  <a:srgbClr val="000000"/>
                </a:solidFill>
                <a:latin typeface="Segoe UI" pitchFamily="34" charset="0"/>
              </a:defRPr>
            </a:lvl1pPr>
          </a:lstStyle>
          <a:p>
            <a:pPr lvl="0"/>
            <a:r>
              <a:rPr lang="en-US" dirty="0" smtClean="0"/>
              <a:t>© 2011-2012 Microsoft Corporation. All rights reserved. Microsoft, Windows, Windows Vista and other product names are or may be registered trademarks and/or trademarks in the U.S. and/or other countries.</a:t>
            </a:r>
          </a:p>
          <a:p>
            <a:pPr lvl="0"/>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p:txBody>
      </p:sp>
      <p:pic>
        <p:nvPicPr>
          <p:cNvPr id="39" name="Picture 2" descr="Topology Deployment Service (T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500" y="89746"/>
            <a:ext cx="1416609" cy="503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60845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2555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355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03416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solidFill>
                  <a:prstClr val="black"/>
                </a:solidFill>
              </a:rPr>
              <a:pPr/>
              <a:t>12/17/2012 2:23 PM</a:t>
            </a:fld>
            <a:endParaRPr lang="en-US">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344233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1763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77044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04261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E2560271-D2EF-4F05-8156-BD32B902ADCA}"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321177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08519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92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7422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78014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spcBef>
                <a:spcPts val="1200"/>
              </a:spcBef>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120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90586" y="4671622"/>
            <a:ext cx="3888251"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109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461449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4" y="1143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3850398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0276094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8" name="TextBox 7"/>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7894935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0" name="TextBox 9"/>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1537705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7010793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spcBef>
                <a:spcPts val="1200"/>
              </a:spcBef>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spcBef>
                <a:spcPts val="1200"/>
              </a:spcBef>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7" name="TextBox 6"/>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8772655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6" name="TextBox 5"/>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50974543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1682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0000"/>
              </a:lnSpc>
              <a:spcBef>
                <a:spcPts val="1200"/>
              </a:spcBef>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2710749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spcBef>
                <a:spcPts val="1200"/>
              </a:spcBef>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27359" y="6044842"/>
            <a:ext cx="1496323"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50708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416270655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7" cy="997196"/>
          </a:xfrm>
        </p:spPr>
        <p:txBody>
          <a:bodyPr anchor="b" anchorCtr="0"/>
          <a:lstStyle>
            <a:lvl1pPr>
              <a:spcBef>
                <a:spcPts val="1200"/>
              </a:spcBef>
              <a:defRPr sz="7198" spc="-151"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7" cy="498599"/>
          </a:xfrm>
        </p:spPr>
        <p:txBody>
          <a:bodyPr>
            <a:noAutofit/>
          </a:bodyPr>
          <a:lstStyle>
            <a:lvl1pPr marL="0" indent="0">
              <a:spcBef>
                <a:spcPts val="120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90585" y="4671621"/>
            <a:ext cx="3888251"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589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spcBef>
                <a:spcPts val="1200"/>
              </a:spcBef>
              <a:defRPr sz="8798"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27359" y="6044842"/>
            <a:ext cx="149632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975798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8" y="4343402"/>
            <a:ext cx="10237787" cy="461665"/>
          </a:xfrm>
        </p:spPr>
        <p:txBody>
          <a:bodyPr>
            <a:noAutofit/>
          </a:bodyPr>
          <a:lstStyle>
            <a:lvl1pPr marL="0" indent="0" algn="l">
              <a:lnSpc>
                <a:spcPct val="90000"/>
              </a:lnSpc>
              <a:spcBef>
                <a:spcPts val="1200"/>
              </a:spcBef>
              <a:buNone/>
              <a:defRPr lang="en-US" sz="3599" kern="1200" spc="-71" baseline="0" dirty="0">
                <a:gradFill>
                  <a:gsLst>
                    <a:gs pos="2083">
                      <a:schemeClr val="bg2"/>
                    </a:gs>
                    <a:gs pos="99000">
                      <a:schemeClr val="bg2"/>
                    </a:gs>
                  </a:gsLst>
                  <a:lin ang="5400000" scaled="0"/>
                </a:gradFill>
                <a:latin typeface="+mj-lt"/>
                <a:ea typeface="+mn-ea"/>
                <a:cs typeface="+mn-cs"/>
              </a:defRPr>
            </a:lvl1pPr>
            <a:lvl2pPr marL="456397" indent="0" algn="ctr">
              <a:buNone/>
              <a:defRPr>
                <a:solidFill>
                  <a:schemeClr val="tx1">
                    <a:tint val="75000"/>
                  </a:schemeClr>
                </a:solidFill>
              </a:defRPr>
            </a:lvl2pPr>
            <a:lvl3pPr marL="912794" indent="0" algn="ctr">
              <a:buNone/>
              <a:defRPr>
                <a:solidFill>
                  <a:schemeClr val="tx1">
                    <a:tint val="75000"/>
                  </a:schemeClr>
                </a:solidFill>
              </a:defRPr>
            </a:lvl3pPr>
            <a:lvl4pPr marL="1369191" indent="0" algn="ctr">
              <a:buNone/>
              <a:defRPr>
                <a:solidFill>
                  <a:schemeClr val="tx1">
                    <a:tint val="75000"/>
                  </a:schemeClr>
                </a:solidFill>
              </a:defRPr>
            </a:lvl4pPr>
            <a:lvl5pPr marL="1825587" indent="0" algn="ctr">
              <a:buNone/>
              <a:defRPr>
                <a:solidFill>
                  <a:schemeClr val="tx1">
                    <a:tint val="75000"/>
                  </a:schemeClr>
                </a:solidFill>
              </a:defRPr>
            </a:lvl5pPr>
            <a:lvl6pPr marL="2281984" indent="0" algn="ctr">
              <a:buNone/>
              <a:defRPr>
                <a:solidFill>
                  <a:schemeClr val="tx1">
                    <a:tint val="75000"/>
                  </a:schemeClr>
                </a:solidFill>
              </a:defRPr>
            </a:lvl6pPr>
            <a:lvl7pPr marL="2738382" indent="0" algn="ctr">
              <a:buNone/>
              <a:defRPr>
                <a:solidFill>
                  <a:schemeClr val="tx1">
                    <a:tint val="75000"/>
                  </a:schemeClr>
                </a:solidFill>
              </a:defRPr>
            </a:lvl7pPr>
            <a:lvl8pPr marL="3194780" indent="0" algn="ctr">
              <a:buNone/>
              <a:defRPr>
                <a:solidFill>
                  <a:schemeClr val="tx1">
                    <a:tint val="75000"/>
                  </a:schemeClr>
                </a:solidFill>
              </a:defRPr>
            </a:lvl8pPr>
            <a:lvl9pPr marL="3651176" indent="0" algn="ctr">
              <a:buNone/>
              <a:defRPr>
                <a:solidFill>
                  <a:schemeClr val="tx1">
                    <a:tint val="75000"/>
                  </a:schemeClr>
                </a:solidFill>
              </a:defRPr>
            </a:lvl9pPr>
          </a:lstStyle>
          <a:p>
            <a:pPr marL="0" marR="0" lvl="0" indent="0" algn="l" defTabSz="912794"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4" cy="1378644"/>
          </a:xfrm>
        </p:spPr>
        <p:txBody>
          <a:bodyPr anchor="ctr" anchorCtr="0">
            <a:noAutofit/>
            <a:scene3d>
              <a:camera prst="orthographicFront"/>
              <a:lightRig rig="flat" dir="t"/>
            </a:scene3d>
            <a:sp3d>
              <a:contourClr>
                <a:schemeClr val="tx2"/>
              </a:contourClr>
            </a:sp3d>
          </a:bodyPr>
          <a:lstStyle>
            <a:lvl1pPr marL="0" indent="0" algn="l">
              <a:spcBef>
                <a:spcPts val="1200"/>
              </a:spcBef>
              <a:buFont typeface="Arial" pitchFamily="34" charset="0"/>
              <a:buNone/>
              <a:defRPr lang="en-US" sz="9598" b="0" kern="1200" cap="none" spc="-3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spcBef>
                <a:spcPts val="1200"/>
              </a:spcBef>
              <a:buNone/>
              <a:defRPr sz="6698" spc="-151"/>
            </a:lvl1pPr>
          </a:lstStyle>
          <a:p>
            <a:pPr lvl="0"/>
            <a:r>
              <a:rPr lang="en-US" dirty="0" smtClean="0"/>
              <a:t>Click to edit Master text styles</a:t>
            </a:r>
          </a:p>
        </p:txBody>
      </p:sp>
    </p:spTree>
    <p:extLst>
      <p:ext uri="{BB962C8B-B14F-4D97-AF65-F5344CB8AC3E}">
        <p14:creationId xmlns:p14="http://schemas.microsoft.com/office/powerpoint/2010/main" val="1328999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1"/>
            <a:ext cx="11149013" cy="1975927"/>
          </a:xfrm>
          <a:prstGeom prst="rect">
            <a:avLst/>
          </a:prstGeom>
        </p:spPr>
        <p:txBody>
          <a:bodyPr/>
          <a:lstStyle>
            <a:lvl1pPr marL="0" indent="0">
              <a:spcBef>
                <a:spcPts val="1200"/>
              </a:spcBef>
              <a:buNone/>
              <a:defRPr sz="3999">
                <a:solidFill>
                  <a:srgbClr val="009E49"/>
                </a:solidFill>
                <a:latin typeface="+mj-lt"/>
              </a:defRPr>
            </a:lvl1pPr>
            <a:lvl2pPr marL="0" indent="0">
              <a:spcBef>
                <a:spcPts val="1200"/>
              </a:spcBef>
              <a:buNone/>
              <a:defRPr sz="2000">
                <a:gradFill>
                  <a:gsLst>
                    <a:gs pos="100000">
                      <a:schemeClr val="bg2"/>
                    </a:gs>
                    <a:gs pos="6000">
                      <a:schemeClr val="bg2"/>
                    </a:gs>
                  </a:gsLst>
                  <a:lin ang="5400000" scaled="0"/>
                </a:gradFill>
              </a:defRPr>
            </a:lvl2pPr>
            <a:lvl3pPr marL="231377" indent="0">
              <a:spcBef>
                <a:spcPts val="1200"/>
              </a:spcBef>
              <a:buNone/>
              <a:defRPr sz="2000">
                <a:gradFill>
                  <a:gsLst>
                    <a:gs pos="100000">
                      <a:schemeClr val="bg2"/>
                    </a:gs>
                    <a:gs pos="6000">
                      <a:schemeClr val="bg2"/>
                    </a:gs>
                  </a:gsLst>
                  <a:lin ang="5400000" scaled="0"/>
                </a:gradFill>
              </a:defRPr>
            </a:lvl3pPr>
            <a:lvl4pPr marL="456417" indent="0">
              <a:spcBef>
                <a:spcPts val="1200"/>
              </a:spcBef>
              <a:buNone/>
              <a:defRPr sz="2000">
                <a:gradFill>
                  <a:gsLst>
                    <a:gs pos="100000">
                      <a:schemeClr val="bg2"/>
                    </a:gs>
                    <a:gs pos="6000">
                      <a:schemeClr val="bg2"/>
                    </a:gs>
                  </a:gsLst>
                  <a:lin ang="5400000" scaled="0"/>
                </a:gradFill>
              </a:defRPr>
            </a:lvl4pPr>
            <a:lvl5pPr marL="692548" indent="0">
              <a:spcBef>
                <a:spcPts val="1200"/>
              </a:spcBef>
              <a:buNone/>
              <a:defRPr sz="2000">
                <a:gradFill>
                  <a:gsLst>
                    <a:gs pos="100000">
                      <a:schemeClr val="bg2"/>
                    </a:gs>
                    <a:gs pos="6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2794"/>
            <a:fld id="{727B4C2D-45E2-4621-8491-2995EB46A674}" type="slidenum">
              <a:rPr lang="en-US" smtClean="0">
                <a:gradFill>
                  <a:gsLst>
                    <a:gs pos="100000">
                      <a:srgbClr val="797A7D"/>
                    </a:gs>
                    <a:gs pos="0">
                      <a:srgbClr val="797A7D"/>
                    </a:gs>
                  </a:gsLst>
                  <a:lin ang="5400000" scaled="0"/>
                </a:gradFill>
              </a:rPr>
              <a:pPr defTabSz="912794"/>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262342826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1"/>
            <a:ext cx="11149013" cy="1975927"/>
          </a:xfrm>
          <a:prstGeom prst="rect">
            <a:avLst/>
          </a:prstGeom>
        </p:spPr>
        <p:txBody>
          <a:bodyPr/>
          <a:lstStyle>
            <a:lvl1pPr marL="0" indent="0">
              <a:spcBef>
                <a:spcPts val="1200"/>
              </a:spcBef>
              <a:buNone/>
              <a:defRPr sz="3999">
                <a:gradFill>
                  <a:gsLst>
                    <a:gs pos="100000">
                      <a:schemeClr val="bg2"/>
                    </a:gs>
                    <a:gs pos="0">
                      <a:schemeClr val="bg2"/>
                    </a:gs>
                  </a:gsLst>
                  <a:lin ang="5400000" scaled="0"/>
                </a:gradFill>
                <a:latin typeface="+mj-lt"/>
              </a:defRPr>
            </a:lvl1pPr>
            <a:lvl2pPr marL="0" indent="0">
              <a:spcBef>
                <a:spcPts val="1200"/>
              </a:spcBef>
              <a:buNone/>
              <a:defRPr sz="2000">
                <a:gradFill>
                  <a:gsLst>
                    <a:gs pos="100000">
                      <a:schemeClr val="bg2"/>
                    </a:gs>
                    <a:gs pos="0">
                      <a:schemeClr val="bg2"/>
                    </a:gs>
                  </a:gsLst>
                  <a:lin ang="5400000" scaled="0"/>
                </a:gradFill>
              </a:defRPr>
            </a:lvl2pPr>
            <a:lvl3pPr marL="231377" indent="0">
              <a:spcBef>
                <a:spcPts val="1200"/>
              </a:spcBef>
              <a:buNone/>
              <a:defRPr sz="2000">
                <a:gradFill>
                  <a:gsLst>
                    <a:gs pos="100000">
                      <a:schemeClr val="bg2"/>
                    </a:gs>
                    <a:gs pos="0">
                      <a:schemeClr val="bg2"/>
                    </a:gs>
                  </a:gsLst>
                  <a:lin ang="5400000" scaled="0"/>
                </a:gradFill>
              </a:defRPr>
            </a:lvl3pPr>
            <a:lvl4pPr marL="456417" indent="0">
              <a:spcBef>
                <a:spcPts val="1200"/>
              </a:spcBef>
              <a:buNone/>
              <a:defRPr sz="2000">
                <a:gradFill>
                  <a:gsLst>
                    <a:gs pos="100000">
                      <a:schemeClr val="bg2"/>
                    </a:gs>
                    <a:gs pos="0">
                      <a:schemeClr val="bg2"/>
                    </a:gs>
                  </a:gsLst>
                  <a:lin ang="5400000" scaled="0"/>
                </a:gradFill>
              </a:defRPr>
            </a:lvl4pPr>
            <a:lvl5pPr marL="692548" indent="0">
              <a:spcBef>
                <a:spcPts val="1200"/>
              </a:spcBef>
              <a:buNone/>
              <a:defRPr sz="2000">
                <a:gradFill>
                  <a:gsLst>
                    <a:gs pos="100000">
                      <a:schemeClr val="bg2"/>
                    </a:gs>
                    <a:gs pos="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2794"/>
            <a:fld id="{727B4C2D-45E2-4621-8491-2995EB46A674}" type="slidenum">
              <a:rPr lang="en-US" smtClean="0">
                <a:gradFill>
                  <a:gsLst>
                    <a:gs pos="100000">
                      <a:srgbClr val="797A7D"/>
                    </a:gs>
                    <a:gs pos="0">
                      <a:srgbClr val="797A7D"/>
                    </a:gs>
                  </a:gsLst>
                  <a:lin ang="5400000" scaled="0"/>
                </a:gradFill>
              </a:rPr>
              <a:pPr defTabSz="912794"/>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21054128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676" indent="-283676">
              <a:spcBef>
                <a:spcPts val="1200"/>
              </a:spcBef>
              <a:buFont typeface="Wingdings" pitchFamily="2" charset="2"/>
              <a:buChar char=""/>
              <a:defRPr sz="3999"/>
            </a:lvl1pPr>
            <a:lvl2pPr marL="516637" indent="-232963">
              <a:spcBef>
                <a:spcPts val="1200"/>
              </a:spcBef>
              <a:buFont typeface="Wingdings" pitchFamily="2" charset="2"/>
              <a:buChar char=""/>
              <a:defRPr>
                <a:latin typeface="+mn-lt"/>
              </a:defRPr>
            </a:lvl2pPr>
            <a:lvl3pPr marL="740090" indent="-223455">
              <a:spcBef>
                <a:spcPts val="1200"/>
              </a:spcBef>
              <a:buFont typeface="Wingdings" pitchFamily="2" charset="2"/>
              <a:buChar char=""/>
              <a:tabLst/>
              <a:defRPr>
                <a:latin typeface="+mn-lt"/>
              </a:defRPr>
            </a:lvl3pPr>
            <a:lvl4pPr marL="912830" indent="-172741">
              <a:spcBef>
                <a:spcPts val="1200"/>
              </a:spcBef>
              <a:buFont typeface="Wingdings" pitchFamily="2" charset="2"/>
              <a:buChar char=""/>
              <a:defRPr>
                <a:latin typeface="+mn-lt"/>
              </a:defRPr>
            </a:lvl4pPr>
            <a:lvl5pPr marL="1085571" indent="-172741">
              <a:spcBef>
                <a:spcPts val="1200"/>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2794"/>
            <a:fld id="{727B4C2D-45E2-4621-8491-2995EB46A674}" type="slidenum">
              <a:rPr lang="en-US" smtClean="0">
                <a:gradFill>
                  <a:gsLst>
                    <a:gs pos="100000">
                      <a:srgbClr val="797A7D"/>
                    </a:gs>
                    <a:gs pos="0">
                      <a:srgbClr val="797A7D"/>
                    </a:gs>
                  </a:gsLst>
                  <a:lin ang="5400000" scaled="0"/>
                </a:gradFill>
              </a:rPr>
              <a:pPr defTabSz="912794"/>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30604113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20702" y="1447800"/>
            <a:ext cx="5394960" cy="2462213"/>
          </a:xfrm>
        </p:spPr>
        <p:txBody>
          <a:bodyPr/>
          <a:lstStyle>
            <a:lvl1pPr marL="0" indent="0">
              <a:spcBef>
                <a:spcPts val="1200"/>
              </a:spcBef>
              <a:buNone/>
              <a:defRPr sz="3999">
                <a:solidFill>
                  <a:srgbClr val="009E49"/>
                </a:solidFill>
                <a:latin typeface="+mj-lt"/>
              </a:defRPr>
            </a:lvl1pPr>
            <a:lvl2pPr marL="0" indent="0">
              <a:spcBef>
                <a:spcPts val="1200"/>
              </a:spcBef>
              <a:buNone/>
              <a:defRPr sz="2000"/>
            </a:lvl2pPr>
            <a:lvl3pPr marL="232963" indent="0">
              <a:spcBef>
                <a:spcPts val="1200"/>
              </a:spcBef>
              <a:buNone/>
              <a:defRPr sz="2000"/>
            </a:lvl3pPr>
            <a:lvl4pPr marL="456417" indent="0">
              <a:spcBef>
                <a:spcPts val="1200"/>
              </a:spcBef>
              <a:buNone/>
              <a:defRPr sz="2000"/>
            </a:lvl4pPr>
            <a:lvl5pPr marL="692548" indent="0">
              <a:spcBef>
                <a:spcPts val="1200"/>
              </a:spcBef>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9" y="1447800"/>
            <a:ext cx="5394960" cy="2462213"/>
          </a:xfrm>
        </p:spPr>
        <p:txBody>
          <a:bodyPr/>
          <a:lstStyle>
            <a:lvl1pPr marL="0" indent="0">
              <a:spcBef>
                <a:spcPts val="1200"/>
              </a:spcBef>
              <a:buNone/>
              <a:defRPr lang="en-US" sz="3999" kern="1200" spc="-71" baseline="0" dirty="0" smtClean="0">
                <a:solidFill>
                  <a:srgbClr val="009E49"/>
                </a:solidFill>
                <a:latin typeface="+mj-lt"/>
                <a:ea typeface="+mn-ea"/>
                <a:cs typeface="+mn-cs"/>
              </a:defRPr>
            </a:lvl1pPr>
            <a:lvl2pPr marL="3170" marR="0" indent="0" algn="l" defTabSz="912794"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2963" marR="0" indent="0" algn="l" defTabSz="912794"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584" marR="0" indent="0" algn="l" defTabSz="912794"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208" marR="0" indent="0" algn="l" defTabSz="912794"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2794"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2794"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2794"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2794"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2794"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2794"/>
            <a:fld id="{727B4C2D-45E2-4621-8491-2995EB46A674}" type="slidenum">
              <a:rPr lang="en-US" smtClean="0">
                <a:gradFill>
                  <a:gsLst>
                    <a:gs pos="100000">
                      <a:srgbClr val="797A7D"/>
                    </a:gs>
                    <a:gs pos="0">
                      <a:srgbClr val="797A7D"/>
                    </a:gs>
                  </a:gsLst>
                  <a:lin ang="5400000" scaled="0"/>
                </a:gradFill>
              </a:rPr>
              <a:pPr defTabSz="912794"/>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394944855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20702" y="1447800"/>
            <a:ext cx="5394960" cy="2462213"/>
          </a:xfrm>
        </p:spPr>
        <p:txBody>
          <a:bodyPr/>
          <a:lstStyle>
            <a:lvl1pPr marL="0" indent="0">
              <a:spcBef>
                <a:spcPts val="1200"/>
              </a:spcBef>
              <a:buNone/>
              <a:defRPr sz="3999">
                <a:gradFill>
                  <a:gsLst>
                    <a:gs pos="1000">
                      <a:schemeClr val="bg2"/>
                    </a:gs>
                    <a:gs pos="98000">
                      <a:schemeClr val="bg2"/>
                    </a:gs>
                  </a:gsLst>
                  <a:lin ang="5400000" scaled="0"/>
                </a:gradFill>
                <a:latin typeface="+mj-lt"/>
              </a:defRPr>
            </a:lvl1pPr>
            <a:lvl2pPr marL="0" indent="0">
              <a:spcBef>
                <a:spcPts val="1200"/>
              </a:spcBef>
              <a:buNone/>
              <a:defRPr sz="2000">
                <a:gradFill>
                  <a:gsLst>
                    <a:gs pos="1000">
                      <a:schemeClr val="bg2"/>
                    </a:gs>
                    <a:gs pos="98000">
                      <a:schemeClr val="bg2"/>
                    </a:gs>
                  </a:gsLst>
                  <a:lin ang="5400000" scaled="0"/>
                </a:gradFill>
              </a:defRPr>
            </a:lvl2pPr>
            <a:lvl3pPr marL="232963" indent="0">
              <a:spcBef>
                <a:spcPts val="1200"/>
              </a:spcBef>
              <a:buNone/>
              <a:defRPr sz="2000">
                <a:gradFill>
                  <a:gsLst>
                    <a:gs pos="1000">
                      <a:schemeClr val="bg2"/>
                    </a:gs>
                    <a:gs pos="98000">
                      <a:schemeClr val="bg2"/>
                    </a:gs>
                  </a:gsLst>
                  <a:lin ang="5400000" scaled="0"/>
                </a:gradFill>
              </a:defRPr>
            </a:lvl3pPr>
            <a:lvl4pPr marL="456417" indent="0">
              <a:spcBef>
                <a:spcPts val="1200"/>
              </a:spcBef>
              <a:buNone/>
              <a:defRPr sz="2000">
                <a:gradFill>
                  <a:gsLst>
                    <a:gs pos="1000">
                      <a:schemeClr val="bg2"/>
                    </a:gs>
                    <a:gs pos="98000">
                      <a:schemeClr val="bg2"/>
                    </a:gs>
                  </a:gsLst>
                  <a:lin ang="5400000" scaled="0"/>
                </a:gradFill>
              </a:defRPr>
            </a:lvl4pPr>
            <a:lvl5pPr marL="692548" indent="0">
              <a:spcBef>
                <a:spcPts val="1200"/>
              </a:spcBef>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9" y="1447800"/>
            <a:ext cx="5394960" cy="2462213"/>
          </a:xfrm>
        </p:spPr>
        <p:txBody>
          <a:bodyPr/>
          <a:lstStyle>
            <a:lvl1pPr marL="0" indent="0">
              <a:spcBef>
                <a:spcPts val="1200"/>
              </a:spcBef>
              <a:buNone/>
              <a:defRPr lang="en-US" sz="3999" kern="1200" spc="-71" baseline="0" dirty="0" smtClean="0">
                <a:gradFill>
                  <a:gsLst>
                    <a:gs pos="1000">
                      <a:schemeClr val="bg2"/>
                    </a:gs>
                    <a:gs pos="98000">
                      <a:schemeClr val="bg2"/>
                    </a:gs>
                  </a:gsLst>
                  <a:lin ang="5400000" scaled="0"/>
                </a:gradFill>
                <a:latin typeface="+mj-lt"/>
                <a:ea typeface="+mn-ea"/>
                <a:cs typeface="+mn-cs"/>
              </a:defRPr>
            </a:lvl1pPr>
            <a:lvl2pPr marL="3170" marR="0" indent="0" algn="l" defTabSz="912794"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2963" marR="0" indent="0" algn="l" defTabSz="912794"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584" marR="0" indent="0" algn="l" defTabSz="912794"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208" marR="0" indent="0" algn="l" defTabSz="912794"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2794"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794"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794"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794"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794"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2794"/>
            <a:fld id="{727B4C2D-45E2-4621-8491-2995EB46A674}" type="slidenum">
              <a:rPr lang="en-US" smtClean="0">
                <a:gradFill>
                  <a:gsLst>
                    <a:gs pos="100000">
                      <a:srgbClr val="797A7D"/>
                    </a:gs>
                    <a:gs pos="0">
                      <a:srgbClr val="797A7D"/>
                    </a:gs>
                  </a:gsLst>
                  <a:lin ang="5400000" scaled="0"/>
                </a:gradFill>
              </a:rPr>
              <a:pPr defTabSz="912794"/>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141421798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520702" y="1447801"/>
            <a:ext cx="5394960" cy="2720745"/>
          </a:xfrm>
        </p:spPr>
        <p:txBody>
          <a:bodyPr>
            <a:spAutoFit/>
          </a:bodyPr>
          <a:lstStyle>
            <a:lvl1pPr marL="291598" indent="-291598">
              <a:spcBef>
                <a:spcPts val="1200"/>
              </a:spcBef>
              <a:buClr>
                <a:schemeClr val="bg2"/>
              </a:buClr>
              <a:buSzPct val="100000"/>
              <a:buFont typeface="Wingdings" pitchFamily="2" charset="2"/>
              <a:buChar char=""/>
              <a:defRPr lang="en-US" sz="3599" kern="1200" spc="-71" baseline="0" dirty="0" smtClean="0">
                <a:gradFill>
                  <a:gsLst>
                    <a:gs pos="1250">
                      <a:schemeClr val="bg2"/>
                    </a:gs>
                    <a:gs pos="100000">
                      <a:schemeClr val="bg2"/>
                    </a:gs>
                  </a:gsLst>
                  <a:lin ang="5400000" scaled="0"/>
                </a:gradFill>
                <a:latin typeface="+mj-lt"/>
                <a:ea typeface="+mn-ea"/>
                <a:cs typeface="+mn-cs"/>
              </a:defRPr>
            </a:lvl1pPr>
            <a:lvl2pPr marL="519806" indent="-228208">
              <a:spcBef>
                <a:spcPts val="1200"/>
              </a:spcBef>
              <a:defRPr sz="2000"/>
            </a:lvl2pPr>
            <a:lvl3pPr marL="684623" indent="-164817">
              <a:spcBef>
                <a:spcPts val="1200"/>
              </a:spcBef>
              <a:tabLst/>
              <a:defRPr sz="2000"/>
            </a:lvl3pPr>
            <a:lvl4pPr marL="862118" indent="-177494">
              <a:spcBef>
                <a:spcPts val="1200"/>
              </a:spcBef>
              <a:defRPr/>
            </a:lvl4pPr>
            <a:lvl5pPr marL="1026934" indent="-164817">
              <a:spcBef>
                <a:spcPts val="1200"/>
              </a:spcBef>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9" y="1447802"/>
            <a:ext cx="5394960" cy="2720488"/>
          </a:xfrm>
        </p:spPr>
        <p:txBody>
          <a:bodyPr>
            <a:spAutoFit/>
          </a:bodyPr>
          <a:lstStyle>
            <a:lvl1pPr marL="339142" indent="-339142">
              <a:spcBef>
                <a:spcPts val="1200"/>
              </a:spcBef>
              <a:buClr>
                <a:schemeClr val="bg2"/>
              </a:buClr>
              <a:buFont typeface="Arial" pitchFamily="34" charset="0"/>
              <a:buChar char="•"/>
              <a:defRPr lang="en-US" sz="3599" kern="1200" spc="-71" baseline="0" dirty="0" smtClean="0">
                <a:gradFill>
                  <a:gsLst>
                    <a:gs pos="1250">
                      <a:schemeClr val="bg2"/>
                    </a:gs>
                    <a:gs pos="100000">
                      <a:schemeClr val="bg2"/>
                    </a:gs>
                  </a:gsLst>
                  <a:lin ang="5400000" scaled="0"/>
                </a:gradFill>
                <a:latin typeface="+mj-lt"/>
                <a:ea typeface="+mn-ea"/>
                <a:cs typeface="+mn-cs"/>
              </a:defRPr>
            </a:lvl1pPr>
            <a:lvl2pPr marL="633911" indent="-342312">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118" indent="-342312">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6934" indent="-342312">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429" indent="-342312">
              <a:spcBef>
                <a:spcPts val="1200"/>
              </a:spcBef>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598" marR="0" lvl="0" indent="-291598" algn="l" defTabSz="912794"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598" marR="0" lvl="1" indent="-291598" algn="l" defTabSz="912794"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598" marR="0" lvl="2" indent="-291598" algn="l" defTabSz="912794"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598" marR="0" lvl="3" indent="-291598" algn="l" defTabSz="912794"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598" marR="0" lvl="4" indent="-291598" algn="l" defTabSz="912794"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2794"/>
            <a:fld id="{727B4C2D-45E2-4621-8491-2995EB46A674}" type="slidenum">
              <a:rPr lang="en-US" smtClean="0">
                <a:gradFill>
                  <a:gsLst>
                    <a:gs pos="100000">
                      <a:srgbClr val="797A7D"/>
                    </a:gs>
                    <a:gs pos="0">
                      <a:srgbClr val="797A7D"/>
                    </a:gs>
                  </a:gsLst>
                  <a:lin ang="5400000" scaled="0"/>
                </a:gradFill>
              </a:rPr>
              <a:pPr defTabSz="912794"/>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33184931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120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1200"/>
              </a:spcBef>
              <a:buFont typeface="Arial" pitchFamily="34" charset="0"/>
              <a:buNone/>
              <a:defRPr lang="en-US" sz="9600" b="0" kern="1200" cap="none" spc="-3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spcBef>
                <a:spcPts val="1200"/>
              </a:spcBef>
              <a:buNone/>
              <a:defRPr sz="6700" spc="-150"/>
            </a:lvl1pPr>
          </a:lstStyle>
          <a:p>
            <a:pPr lvl="0"/>
            <a:r>
              <a:rPr lang="en-US" dirty="0" smtClean="0"/>
              <a:t>Click to edit Master text styles</a:t>
            </a:r>
          </a:p>
        </p:txBody>
      </p:sp>
    </p:spTree>
    <p:extLst>
      <p:ext uri="{BB962C8B-B14F-4D97-AF65-F5344CB8AC3E}">
        <p14:creationId xmlns:p14="http://schemas.microsoft.com/office/powerpoint/2010/main" val="1894062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1" y="1447802"/>
            <a:ext cx="2437764" cy="1661993"/>
          </a:xfrm>
          <a:prstGeom prst="rect">
            <a:avLst/>
          </a:prstGeom>
        </p:spPr>
        <p:txBody>
          <a:bodyPr>
            <a:noAutofit/>
          </a:bodyPr>
          <a:lstStyle>
            <a:lvl1pPr marL="0" indent="0">
              <a:spcBef>
                <a:spcPts val="1200"/>
              </a:spcBef>
              <a:buNone/>
              <a:defRPr sz="3999" b="0" cap="none" baseline="0">
                <a:solidFill>
                  <a:srgbClr val="009E49"/>
                </a:solidFill>
                <a:latin typeface="+mj-lt"/>
              </a:defRPr>
            </a:lvl1pPr>
            <a:lvl2pPr marL="608447" indent="0">
              <a:buNone/>
              <a:defRPr sz="2699" b="1"/>
            </a:lvl2pPr>
            <a:lvl3pPr marL="1216894" indent="0">
              <a:buNone/>
              <a:defRPr sz="2399" b="1"/>
            </a:lvl3pPr>
            <a:lvl4pPr marL="1825342" indent="0">
              <a:buNone/>
              <a:defRPr sz="2099" b="1"/>
            </a:lvl4pPr>
            <a:lvl5pPr marL="2433789" indent="0">
              <a:buNone/>
              <a:defRPr sz="2099" b="1"/>
            </a:lvl5pPr>
            <a:lvl6pPr marL="3042237" indent="0">
              <a:buNone/>
              <a:defRPr sz="2099" b="1"/>
            </a:lvl6pPr>
            <a:lvl7pPr marL="3650683" indent="0">
              <a:buNone/>
              <a:defRPr sz="2099" b="1"/>
            </a:lvl7pPr>
            <a:lvl8pPr marL="4259130" indent="0">
              <a:buNone/>
              <a:defRPr sz="2099" b="1"/>
            </a:lvl8pPr>
            <a:lvl9pPr marL="4867577"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3508747" y="1671274"/>
            <a:ext cx="8164144"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670" indent="-380280">
              <a:defRPr lang="en-US" sz="2099" kern="1200" dirty="0" smtClean="0">
                <a:solidFill>
                  <a:schemeClr val="bg2">
                    <a:lumMod val="50000"/>
                  </a:schemeClr>
                </a:solidFill>
                <a:latin typeface="+mn-lt"/>
                <a:ea typeface="+mn-ea"/>
                <a:cs typeface="Arial" pitchFamily="34" charset="0"/>
              </a:defRPr>
            </a:lvl2pPr>
            <a:lvl3pPr marL="912670" indent="-228168">
              <a:defRPr lang="en-US" sz="1900" kern="1200" dirty="0" smtClean="0">
                <a:solidFill>
                  <a:schemeClr val="bg2">
                    <a:lumMod val="50000"/>
                  </a:schemeClr>
                </a:solidFill>
                <a:latin typeface="+mn-lt"/>
                <a:ea typeface="+mn-ea"/>
                <a:cs typeface="Arial" pitchFamily="34" charset="0"/>
              </a:defRPr>
            </a:lvl3pPr>
            <a:lvl4pPr marL="1216894" indent="-228168">
              <a:defRPr lang="en-US" sz="1600" kern="1200" dirty="0" smtClean="0">
                <a:solidFill>
                  <a:schemeClr val="bg2">
                    <a:lumMod val="50000"/>
                  </a:schemeClr>
                </a:solidFill>
                <a:latin typeface="+mn-lt"/>
                <a:ea typeface="+mn-ea"/>
                <a:cs typeface="Arial" pitchFamily="34" charset="0"/>
              </a:defRPr>
            </a:lvl4pPr>
            <a:lvl5pPr marL="1445063" indent="-228168">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2794"/>
            <a:fld id="{727B4C2D-45E2-4621-8491-2995EB46A674}" type="slidenum">
              <a:rPr lang="en-US" smtClean="0">
                <a:gradFill>
                  <a:gsLst>
                    <a:gs pos="100000">
                      <a:srgbClr val="797A7D"/>
                    </a:gs>
                    <a:gs pos="0">
                      <a:srgbClr val="797A7D"/>
                    </a:gs>
                  </a:gsLst>
                  <a:lin ang="5400000" scaled="0"/>
                </a:gradFill>
              </a:rPr>
              <a:pPr defTabSz="912794"/>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231620114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3" cy="1661993"/>
          </a:xfrm>
          <a:prstGeom prst="rect">
            <a:avLst/>
          </a:prstGeom>
        </p:spPr>
        <p:txBody>
          <a:bodyPr>
            <a:noAutofit/>
          </a:bodyPr>
          <a:lstStyle>
            <a:lvl1pPr marL="0" indent="0">
              <a:spcBef>
                <a:spcPts val="1200"/>
              </a:spcBef>
              <a:buNone/>
              <a:defRPr sz="3999" b="0" cap="none" baseline="0">
                <a:solidFill>
                  <a:srgbClr val="009E49"/>
                </a:solidFill>
                <a:latin typeface="+mj-lt"/>
              </a:defRPr>
            </a:lvl1pPr>
            <a:lvl2pPr marL="608447" indent="0">
              <a:buNone/>
              <a:defRPr sz="2699" b="1"/>
            </a:lvl2pPr>
            <a:lvl3pPr marL="1216894" indent="0">
              <a:buNone/>
              <a:defRPr sz="2399" b="1"/>
            </a:lvl3pPr>
            <a:lvl4pPr marL="1825342" indent="0">
              <a:buNone/>
              <a:defRPr sz="2099" b="1"/>
            </a:lvl4pPr>
            <a:lvl5pPr marL="2433789" indent="0">
              <a:buNone/>
              <a:defRPr sz="2099" b="1"/>
            </a:lvl5pPr>
            <a:lvl6pPr marL="3042237" indent="0">
              <a:buNone/>
              <a:defRPr sz="2099" b="1"/>
            </a:lvl6pPr>
            <a:lvl7pPr marL="3650683" indent="0">
              <a:buNone/>
              <a:defRPr sz="2099" b="1"/>
            </a:lvl7pPr>
            <a:lvl8pPr marL="4259130" indent="0">
              <a:buNone/>
              <a:defRPr sz="2099" b="1"/>
            </a:lvl8pPr>
            <a:lvl9pPr marL="4867577"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670" indent="-380280">
              <a:defRPr lang="en-US" sz="2099" kern="1200" dirty="0" smtClean="0">
                <a:solidFill>
                  <a:schemeClr val="bg2">
                    <a:lumMod val="50000"/>
                  </a:schemeClr>
                </a:solidFill>
                <a:latin typeface="+mn-lt"/>
                <a:ea typeface="+mn-ea"/>
                <a:cs typeface="Arial" pitchFamily="34" charset="0"/>
              </a:defRPr>
            </a:lvl2pPr>
            <a:lvl3pPr marL="912670" indent="-228168">
              <a:defRPr lang="en-US" sz="1900" kern="1200" dirty="0" smtClean="0">
                <a:solidFill>
                  <a:schemeClr val="bg2">
                    <a:lumMod val="50000"/>
                  </a:schemeClr>
                </a:solidFill>
                <a:latin typeface="+mn-lt"/>
                <a:ea typeface="+mn-ea"/>
                <a:cs typeface="Arial" pitchFamily="34" charset="0"/>
              </a:defRPr>
            </a:lvl3pPr>
            <a:lvl4pPr marL="1216894" indent="-228168">
              <a:defRPr lang="en-US" sz="1600" kern="1200" dirty="0" smtClean="0">
                <a:solidFill>
                  <a:schemeClr val="bg2">
                    <a:lumMod val="50000"/>
                  </a:schemeClr>
                </a:solidFill>
                <a:latin typeface="+mn-lt"/>
                <a:ea typeface="+mn-ea"/>
                <a:cs typeface="Arial" pitchFamily="34" charset="0"/>
              </a:defRPr>
            </a:lvl4pPr>
            <a:lvl5pPr marL="1445063" indent="-228168">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2794"/>
            <a:fld id="{727B4C2D-45E2-4621-8491-2995EB46A674}" type="slidenum">
              <a:rPr lang="en-US" smtClean="0">
                <a:gradFill>
                  <a:gsLst>
                    <a:gs pos="100000">
                      <a:srgbClr val="797A7D"/>
                    </a:gs>
                    <a:gs pos="0">
                      <a:srgbClr val="797A7D"/>
                    </a:gs>
                  </a:gsLst>
                  <a:lin ang="5400000" scaled="0"/>
                </a:gradFill>
              </a:rPr>
              <a:pPr defTabSz="912794"/>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80372254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11431"/>
            <a:ext cx="5980112" cy="68580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0" y="1447801"/>
            <a:ext cx="5433533" cy="1178443"/>
          </a:xfrm>
          <a:prstGeom prst="rect">
            <a:avLst/>
          </a:prstGeom>
        </p:spPr>
        <p:txBody>
          <a:bodyPr>
            <a:noAutofit/>
          </a:bodyPr>
          <a:lstStyle>
            <a:lvl1pPr marL="0" indent="0">
              <a:spcBef>
                <a:spcPts val="1200"/>
              </a:spcBef>
              <a:buNone/>
              <a:defRPr sz="3999" b="0" cap="none" baseline="0">
                <a:solidFill>
                  <a:srgbClr val="009E49"/>
                </a:solidFill>
                <a:latin typeface="+mj-lt"/>
              </a:defRPr>
            </a:lvl1pPr>
            <a:lvl2pPr marL="608447" indent="0">
              <a:buNone/>
              <a:defRPr sz="2699" b="1"/>
            </a:lvl2pPr>
            <a:lvl3pPr marL="1216894" indent="0">
              <a:buNone/>
              <a:defRPr sz="2399" b="1"/>
            </a:lvl3pPr>
            <a:lvl4pPr marL="1825342" indent="0">
              <a:buNone/>
              <a:defRPr sz="2099" b="1"/>
            </a:lvl4pPr>
            <a:lvl5pPr marL="2433789" indent="0">
              <a:buNone/>
              <a:defRPr sz="2099" b="1"/>
            </a:lvl5pPr>
            <a:lvl6pPr marL="3042237" indent="0">
              <a:buNone/>
              <a:defRPr sz="2099" b="1"/>
            </a:lvl6pPr>
            <a:lvl7pPr marL="3650683" indent="0">
              <a:buNone/>
              <a:defRPr sz="2099" b="1"/>
            </a:lvl7pPr>
            <a:lvl8pPr marL="4259130" indent="0">
              <a:buNone/>
              <a:defRPr sz="2099" b="1"/>
            </a:lvl8pPr>
            <a:lvl9pPr marL="4867577" indent="0">
              <a:buNone/>
              <a:defRPr sz="2099"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2794"/>
            <a:fld id="{727B4C2D-45E2-4621-8491-2995EB46A674}" type="slidenum">
              <a:rPr lang="en-US" smtClean="0">
                <a:gradFill>
                  <a:gsLst>
                    <a:gs pos="100000">
                      <a:srgbClr val="797A7D"/>
                    </a:gs>
                    <a:gs pos="0">
                      <a:srgbClr val="797A7D"/>
                    </a:gs>
                  </a:gsLst>
                  <a:lin ang="5400000" scaled="0"/>
                </a:gradFill>
              </a:rPr>
              <a:pPr defTabSz="912794"/>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7"/>
            <a:ext cx="5444165"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670" indent="-380280">
              <a:defRPr lang="en-US" sz="2099" kern="1200" dirty="0" smtClean="0">
                <a:solidFill>
                  <a:schemeClr val="bg2">
                    <a:lumMod val="50000"/>
                  </a:schemeClr>
                </a:solidFill>
                <a:latin typeface="+mn-lt"/>
                <a:ea typeface="+mn-ea"/>
                <a:cs typeface="Arial" pitchFamily="34" charset="0"/>
              </a:defRPr>
            </a:lvl2pPr>
            <a:lvl3pPr marL="912670" indent="-228168">
              <a:defRPr lang="en-US" sz="1900" kern="1200" dirty="0" smtClean="0">
                <a:solidFill>
                  <a:schemeClr val="bg2">
                    <a:lumMod val="50000"/>
                  </a:schemeClr>
                </a:solidFill>
                <a:latin typeface="+mn-lt"/>
                <a:ea typeface="+mn-ea"/>
                <a:cs typeface="Arial" pitchFamily="34" charset="0"/>
              </a:defRPr>
            </a:lvl3pPr>
            <a:lvl4pPr marL="1216894" indent="-228168">
              <a:defRPr lang="en-US" sz="1600" kern="1200" dirty="0" smtClean="0">
                <a:solidFill>
                  <a:schemeClr val="bg2">
                    <a:lumMod val="50000"/>
                  </a:schemeClr>
                </a:solidFill>
                <a:latin typeface="+mn-lt"/>
                <a:ea typeface="+mn-ea"/>
                <a:cs typeface="Arial" pitchFamily="34" charset="0"/>
              </a:defRPr>
            </a:lvl4pPr>
            <a:lvl5pPr marL="1445063" indent="-228168">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7" name="TextBox 6"/>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125905550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1"/>
            <a:ext cx="5433533" cy="1178443"/>
          </a:xfrm>
          <a:prstGeom prst="rect">
            <a:avLst/>
          </a:prstGeom>
        </p:spPr>
        <p:txBody>
          <a:bodyPr>
            <a:noAutofit/>
          </a:bodyPr>
          <a:lstStyle>
            <a:lvl1pPr marL="0" indent="0">
              <a:spcBef>
                <a:spcPts val="1200"/>
              </a:spcBef>
              <a:buNone/>
              <a:defRPr sz="3999" b="0" cap="none" baseline="0">
                <a:solidFill>
                  <a:srgbClr val="009E49"/>
                </a:solidFill>
                <a:latin typeface="+mj-lt"/>
              </a:defRPr>
            </a:lvl1pPr>
            <a:lvl2pPr marL="608447" indent="0">
              <a:buNone/>
              <a:defRPr sz="2699" b="1"/>
            </a:lvl2pPr>
            <a:lvl3pPr marL="1216894" indent="0">
              <a:buNone/>
              <a:defRPr sz="2399" b="1"/>
            </a:lvl3pPr>
            <a:lvl4pPr marL="1825342" indent="0">
              <a:buNone/>
              <a:defRPr sz="2099" b="1"/>
            </a:lvl4pPr>
            <a:lvl5pPr marL="2433789" indent="0">
              <a:buNone/>
              <a:defRPr sz="2099" b="1"/>
            </a:lvl5pPr>
            <a:lvl6pPr marL="3042237" indent="0">
              <a:buNone/>
              <a:defRPr sz="2099" b="1"/>
            </a:lvl6pPr>
            <a:lvl7pPr marL="3650683" indent="0">
              <a:buNone/>
              <a:defRPr sz="2099" b="1"/>
            </a:lvl7pPr>
            <a:lvl8pPr marL="4259130" indent="0">
              <a:buNone/>
              <a:defRPr sz="2099" b="1"/>
            </a:lvl8pPr>
            <a:lvl9pPr marL="4867577"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7"/>
            <a:ext cx="5444165"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670" indent="-380280">
              <a:defRPr lang="en-US" sz="2099" kern="1200" dirty="0" smtClean="0">
                <a:solidFill>
                  <a:schemeClr val="bg2">
                    <a:lumMod val="50000"/>
                  </a:schemeClr>
                </a:solidFill>
                <a:latin typeface="+mn-lt"/>
                <a:ea typeface="+mn-ea"/>
                <a:cs typeface="Arial" pitchFamily="34" charset="0"/>
              </a:defRPr>
            </a:lvl2pPr>
            <a:lvl3pPr marL="912670" indent="-228168">
              <a:defRPr lang="en-US" sz="1900" kern="1200" dirty="0" smtClean="0">
                <a:solidFill>
                  <a:schemeClr val="bg2">
                    <a:lumMod val="50000"/>
                  </a:schemeClr>
                </a:solidFill>
                <a:latin typeface="+mn-lt"/>
                <a:ea typeface="+mn-ea"/>
                <a:cs typeface="Arial" pitchFamily="34" charset="0"/>
              </a:defRPr>
            </a:lvl3pPr>
            <a:lvl4pPr marL="1216894" indent="-228168">
              <a:defRPr lang="en-US" sz="1600" kern="1200" dirty="0" smtClean="0">
                <a:solidFill>
                  <a:schemeClr val="bg2">
                    <a:lumMod val="50000"/>
                  </a:schemeClr>
                </a:solidFill>
                <a:latin typeface="+mn-lt"/>
                <a:ea typeface="+mn-ea"/>
                <a:cs typeface="Arial" pitchFamily="34" charset="0"/>
              </a:defRPr>
            </a:lvl4pPr>
            <a:lvl5pPr marL="1445063" indent="-228168">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217087879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3" tIns="45643" rIns="45643" bIns="45643" numCol="1" spcCol="0" rtlCol="0" fromWordArt="0" anchor="ctr" anchorCtr="0" forceAA="0" compatLnSpc="1">
            <a:prstTxWarp prst="textNoShape">
              <a:avLst/>
            </a:prstTxWarp>
            <a:noAutofit/>
          </a:bodyPr>
          <a:lstStyle/>
          <a:p>
            <a:pPr algn="ctr" defTabSz="912530" fontAlgn="base">
              <a:spcBef>
                <a:spcPct val="0"/>
              </a:spcBef>
              <a:spcAft>
                <a:spcPct val="0"/>
              </a:spcAft>
            </a:pPr>
            <a:endParaRPr lang="en-US" sz="22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2"/>
            <a:ext cx="5232401" cy="1661993"/>
          </a:xfrm>
          <a:prstGeom prst="rect">
            <a:avLst/>
          </a:prstGeom>
        </p:spPr>
        <p:txBody>
          <a:bodyPr>
            <a:noAutofit/>
          </a:bodyPr>
          <a:lstStyle>
            <a:lvl1pPr marL="0" indent="0">
              <a:spcBef>
                <a:spcPts val="1200"/>
              </a:spcBef>
              <a:buNone/>
              <a:defRPr sz="3999" b="0" cap="none" baseline="0">
                <a:gradFill>
                  <a:gsLst>
                    <a:gs pos="100000">
                      <a:schemeClr val="bg1"/>
                    </a:gs>
                    <a:gs pos="0">
                      <a:schemeClr val="bg1"/>
                    </a:gs>
                  </a:gsLst>
                  <a:lin ang="5400000" scaled="0"/>
                </a:gradFill>
                <a:latin typeface="+mj-lt"/>
              </a:defRPr>
            </a:lvl1pPr>
            <a:lvl2pPr marL="608447" indent="0">
              <a:buNone/>
              <a:defRPr sz="2699" b="1"/>
            </a:lvl2pPr>
            <a:lvl3pPr marL="1216894" indent="0">
              <a:buNone/>
              <a:defRPr sz="2399" b="1"/>
            </a:lvl3pPr>
            <a:lvl4pPr marL="1825342" indent="0">
              <a:buNone/>
              <a:defRPr sz="2099" b="1"/>
            </a:lvl4pPr>
            <a:lvl5pPr marL="2433789" indent="0">
              <a:buNone/>
              <a:defRPr sz="2099" b="1"/>
            </a:lvl5pPr>
            <a:lvl6pPr marL="3042237" indent="0">
              <a:buNone/>
              <a:defRPr sz="2099" b="1"/>
            </a:lvl6pPr>
            <a:lvl7pPr marL="3650683" indent="0">
              <a:buNone/>
              <a:defRPr sz="2099" b="1"/>
            </a:lvl7pPr>
            <a:lvl8pPr marL="4259130" indent="0">
              <a:buNone/>
              <a:defRPr sz="2099" b="1"/>
            </a:lvl8pPr>
            <a:lvl9pPr marL="4867577"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670" indent="-380280">
              <a:defRPr lang="en-US" sz="2099" kern="1200" dirty="0" smtClean="0">
                <a:solidFill>
                  <a:schemeClr val="bg2">
                    <a:lumMod val="50000"/>
                  </a:schemeClr>
                </a:solidFill>
                <a:latin typeface="+mn-lt"/>
                <a:ea typeface="+mn-ea"/>
                <a:cs typeface="Arial" pitchFamily="34" charset="0"/>
              </a:defRPr>
            </a:lvl2pPr>
            <a:lvl3pPr marL="912670" indent="-228168">
              <a:defRPr lang="en-US" sz="1900" kern="1200" dirty="0" smtClean="0">
                <a:solidFill>
                  <a:schemeClr val="bg2">
                    <a:lumMod val="50000"/>
                  </a:schemeClr>
                </a:solidFill>
                <a:latin typeface="+mn-lt"/>
                <a:ea typeface="+mn-ea"/>
                <a:cs typeface="Arial" pitchFamily="34" charset="0"/>
              </a:defRPr>
            </a:lvl3pPr>
            <a:lvl4pPr marL="1216894" indent="-228168">
              <a:defRPr lang="en-US" sz="1600" kern="1200" dirty="0" smtClean="0">
                <a:solidFill>
                  <a:schemeClr val="bg2">
                    <a:lumMod val="50000"/>
                  </a:schemeClr>
                </a:solidFill>
                <a:latin typeface="+mn-lt"/>
                <a:ea typeface="+mn-ea"/>
                <a:cs typeface="Arial" pitchFamily="34" charset="0"/>
              </a:defRPr>
            </a:lvl4pPr>
            <a:lvl5pPr marL="1445063" indent="-228168">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8" name="TextBox 7"/>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389893341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3" tIns="45643" rIns="45643" bIns="45643" numCol="1" spcCol="0" rtlCol="0" fromWordArt="0" anchor="ctr" anchorCtr="0" forceAA="0" compatLnSpc="1">
            <a:prstTxWarp prst="textNoShape">
              <a:avLst/>
            </a:prstTxWarp>
            <a:noAutofit/>
          </a:bodyPr>
          <a:lstStyle/>
          <a:p>
            <a:pPr algn="ctr" defTabSz="912530" fontAlgn="base">
              <a:spcBef>
                <a:spcPct val="0"/>
              </a:spcBef>
              <a:spcAft>
                <a:spcPct val="0"/>
              </a:spcAft>
            </a:pPr>
            <a:endParaRPr lang="en-US" sz="22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1"/>
            <a:ext cx="5433533" cy="1178443"/>
          </a:xfrm>
          <a:prstGeom prst="rect">
            <a:avLst/>
          </a:prstGeom>
        </p:spPr>
        <p:txBody>
          <a:bodyPr>
            <a:noAutofit/>
          </a:bodyPr>
          <a:lstStyle>
            <a:lvl1pPr marL="0" indent="0">
              <a:spcBef>
                <a:spcPts val="1200"/>
              </a:spcBef>
              <a:buNone/>
              <a:defRPr sz="3999" b="0" cap="none" baseline="0">
                <a:gradFill>
                  <a:gsLst>
                    <a:gs pos="100000">
                      <a:schemeClr val="bg1"/>
                    </a:gs>
                    <a:gs pos="0">
                      <a:schemeClr val="bg1"/>
                    </a:gs>
                  </a:gsLst>
                  <a:lin ang="5400000" scaled="0"/>
                </a:gradFill>
                <a:latin typeface="+mj-lt"/>
              </a:defRPr>
            </a:lvl1pPr>
            <a:lvl2pPr marL="608447" indent="0">
              <a:buNone/>
              <a:defRPr sz="2699" b="1"/>
            </a:lvl2pPr>
            <a:lvl3pPr marL="1216894" indent="0">
              <a:buNone/>
              <a:defRPr sz="2399" b="1"/>
            </a:lvl3pPr>
            <a:lvl4pPr marL="1825342" indent="0">
              <a:buNone/>
              <a:defRPr sz="2099" b="1"/>
            </a:lvl4pPr>
            <a:lvl5pPr marL="2433789" indent="0">
              <a:buNone/>
              <a:defRPr sz="2099" b="1"/>
            </a:lvl5pPr>
            <a:lvl6pPr marL="3042237" indent="0">
              <a:buNone/>
              <a:defRPr sz="2099" b="1"/>
            </a:lvl6pPr>
            <a:lvl7pPr marL="3650683" indent="0">
              <a:buNone/>
              <a:defRPr sz="2099" b="1"/>
            </a:lvl7pPr>
            <a:lvl8pPr marL="4259130" indent="0">
              <a:buNone/>
              <a:defRPr sz="2099" b="1"/>
            </a:lvl8pPr>
            <a:lvl9pPr marL="4867577"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7"/>
            <a:ext cx="5444165"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670" indent="-380280">
              <a:defRPr lang="en-US" sz="2099" kern="1200" dirty="0" smtClean="0">
                <a:solidFill>
                  <a:schemeClr val="bg2">
                    <a:lumMod val="50000"/>
                  </a:schemeClr>
                </a:solidFill>
                <a:latin typeface="+mn-lt"/>
                <a:ea typeface="+mn-ea"/>
                <a:cs typeface="Arial" pitchFamily="34" charset="0"/>
              </a:defRPr>
            </a:lvl2pPr>
            <a:lvl3pPr marL="912670" indent="-228168">
              <a:defRPr lang="en-US" sz="1900" kern="1200" dirty="0" smtClean="0">
                <a:solidFill>
                  <a:schemeClr val="bg2">
                    <a:lumMod val="50000"/>
                  </a:schemeClr>
                </a:solidFill>
                <a:latin typeface="+mn-lt"/>
                <a:ea typeface="+mn-ea"/>
                <a:cs typeface="Arial" pitchFamily="34" charset="0"/>
              </a:defRPr>
            </a:lvl3pPr>
            <a:lvl4pPr marL="1216894" indent="-228168">
              <a:defRPr lang="en-US" sz="1600" kern="1200" dirty="0" smtClean="0">
                <a:solidFill>
                  <a:schemeClr val="bg2">
                    <a:lumMod val="50000"/>
                  </a:schemeClr>
                </a:solidFill>
                <a:latin typeface="+mn-lt"/>
                <a:ea typeface="+mn-ea"/>
                <a:cs typeface="Arial" pitchFamily="34" charset="0"/>
              </a:defRPr>
            </a:lvl4pPr>
            <a:lvl5pPr marL="1445063" indent="-228168">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10" name="TextBox 9"/>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138694391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1"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3" tIns="45643" rIns="45643" bIns="45643" numCol="1" spcCol="0" rtlCol="0" fromWordArt="0" anchor="ctr" anchorCtr="0" forceAA="0" compatLnSpc="1">
            <a:prstTxWarp prst="textNoShape">
              <a:avLst/>
            </a:prstTxWarp>
            <a:noAutofit/>
          </a:bodyPr>
          <a:lstStyle/>
          <a:p>
            <a:pPr algn="ctr" defTabSz="912530" fontAlgn="base">
              <a:spcBef>
                <a:spcPct val="0"/>
              </a:spcBef>
              <a:spcAft>
                <a:spcPct val="0"/>
              </a:spcAft>
            </a:pPr>
            <a:endParaRPr lang="en-US" sz="22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1"/>
            <a:ext cx="5433533" cy="1178443"/>
          </a:xfrm>
          <a:prstGeom prst="rect">
            <a:avLst/>
          </a:prstGeom>
        </p:spPr>
        <p:txBody>
          <a:bodyPr>
            <a:noAutofit/>
          </a:bodyPr>
          <a:lstStyle>
            <a:lvl1pPr marL="0" indent="0">
              <a:spcBef>
                <a:spcPts val="1200"/>
              </a:spcBef>
              <a:buNone/>
              <a:defRPr sz="3999" b="0" cap="none" baseline="0">
                <a:gradFill>
                  <a:gsLst>
                    <a:gs pos="100000">
                      <a:schemeClr val="bg1"/>
                    </a:gs>
                    <a:gs pos="0">
                      <a:schemeClr val="bg1"/>
                    </a:gs>
                  </a:gsLst>
                  <a:lin ang="5400000" scaled="0"/>
                </a:gradFill>
                <a:latin typeface="+mj-lt"/>
              </a:defRPr>
            </a:lvl1pPr>
            <a:lvl2pPr marL="608447" indent="0">
              <a:buNone/>
              <a:defRPr sz="2699" b="1"/>
            </a:lvl2pPr>
            <a:lvl3pPr marL="1216894" indent="0">
              <a:buNone/>
              <a:defRPr sz="2399" b="1"/>
            </a:lvl3pPr>
            <a:lvl4pPr marL="1825342" indent="0">
              <a:buNone/>
              <a:defRPr sz="2099" b="1"/>
            </a:lvl4pPr>
            <a:lvl5pPr marL="2433789" indent="0">
              <a:buNone/>
              <a:defRPr sz="2099" b="1"/>
            </a:lvl5pPr>
            <a:lvl6pPr marL="3042237" indent="0">
              <a:buNone/>
              <a:defRPr sz="2099" b="1"/>
            </a:lvl6pPr>
            <a:lvl7pPr marL="3650683" indent="0">
              <a:buNone/>
              <a:defRPr sz="2099" b="1"/>
            </a:lvl7pPr>
            <a:lvl8pPr marL="4259130" indent="0">
              <a:buNone/>
              <a:defRPr sz="2099" b="1"/>
            </a:lvl8pPr>
            <a:lvl9pPr marL="4867577"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7"/>
            <a:ext cx="5444165"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670" indent="-380280">
              <a:defRPr lang="en-US" sz="2099" kern="1200" dirty="0" smtClean="0">
                <a:solidFill>
                  <a:schemeClr val="bg2">
                    <a:lumMod val="50000"/>
                  </a:schemeClr>
                </a:solidFill>
                <a:latin typeface="+mn-lt"/>
                <a:ea typeface="+mn-ea"/>
                <a:cs typeface="Arial" pitchFamily="34" charset="0"/>
              </a:defRPr>
            </a:lvl2pPr>
            <a:lvl3pPr marL="912670" indent="-228168">
              <a:defRPr lang="en-US" sz="1900" kern="1200" dirty="0" smtClean="0">
                <a:solidFill>
                  <a:schemeClr val="bg2">
                    <a:lumMod val="50000"/>
                  </a:schemeClr>
                </a:solidFill>
                <a:latin typeface="+mn-lt"/>
                <a:ea typeface="+mn-ea"/>
                <a:cs typeface="Arial" pitchFamily="34" charset="0"/>
              </a:defRPr>
            </a:lvl3pPr>
            <a:lvl4pPr marL="1216894" indent="-228168">
              <a:defRPr lang="en-US" sz="1600" kern="1200" dirty="0" smtClean="0">
                <a:solidFill>
                  <a:schemeClr val="bg2">
                    <a:lumMod val="50000"/>
                  </a:schemeClr>
                </a:solidFill>
                <a:latin typeface="+mn-lt"/>
                <a:ea typeface="+mn-ea"/>
                <a:cs typeface="Arial" pitchFamily="34" charset="0"/>
              </a:defRPr>
            </a:lvl4pPr>
            <a:lvl5pPr marL="1445063" indent="-228168">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dirty="0"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25014262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49"/>
            <a:ext cx="12188825"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3" tIns="45643" rIns="45643" bIns="45643" numCol="1" spcCol="0" rtlCol="0" fromWordArt="0" anchor="ctr" anchorCtr="0" forceAA="0" compatLnSpc="1">
            <a:prstTxWarp prst="textNoShape">
              <a:avLst/>
            </a:prstTxWarp>
            <a:noAutofit/>
          </a:bodyPr>
          <a:lstStyle/>
          <a:p>
            <a:pPr algn="ctr" defTabSz="912530" fontAlgn="base">
              <a:spcBef>
                <a:spcPct val="0"/>
              </a:spcBef>
              <a:spcAft>
                <a:spcPct val="0"/>
              </a:spcAft>
            </a:pPr>
            <a:endParaRPr lang="en-US" sz="22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6"/>
            <a:ext cx="11152188" cy="2863073"/>
          </a:xfrm>
          <a:prstGeom prst="rect">
            <a:avLst/>
          </a:prstGeom>
        </p:spPr>
        <p:txBody>
          <a:bodyPr>
            <a:normAutofit/>
          </a:bodyPr>
          <a:lstStyle>
            <a:lvl1pPr marL="0" indent="0">
              <a:lnSpc>
                <a:spcPct val="90000"/>
              </a:lnSpc>
              <a:spcBef>
                <a:spcPts val="1200"/>
              </a:spcBef>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2794"/>
            <a:fld id="{727B4C2D-45E2-4621-8491-2995EB46A674}" type="slidenum">
              <a:rPr lang="en-US" smtClean="0">
                <a:gradFill>
                  <a:gsLst>
                    <a:gs pos="100000">
                      <a:srgbClr val="797A7D"/>
                    </a:gs>
                    <a:gs pos="0">
                      <a:srgbClr val="797A7D"/>
                    </a:gs>
                  </a:gsLst>
                  <a:lin ang="5400000" scaled="0"/>
                </a:gradFill>
              </a:rPr>
              <a:pPr defTabSz="912794"/>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1"/>
            <a:ext cx="11152188" cy="470747"/>
          </a:xfrm>
          <a:prstGeom prst="rect">
            <a:avLst/>
          </a:prstGeom>
        </p:spPr>
        <p:txBody>
          <a:bodyPr>
            <a:normAutofit/>
          </a:bodyPr>
          <a:lstStyle>
            <a:lvl1pPr marL="0" indent="0">
              <a:lnSpc>
                <a:spcPct val="90000"/>
              </a:lnSpc>
              <a:spcBef>
                <a:spcPts val="1200"/>
              </a:spcBef>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7" name="TextBox 6"/>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178709278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2794"/>
            <a:fld id="{727B4C2D-45E2-4621-8491-2995EB46A674}" type="slidenum">
              <a:rPr lang="en-US" smtClean="0">
                <a:gradFill>
                  <a:gsLst>
                    <a:gs pos="100000">
                      <a:srgbClr val="797A7D"/>
                    </a:gs>
                    <a:gs pos="0">
                      <a:srgbClr val="797A7D"/>
                    </a:gs>
                  </a:gsLst>
                  <a:lin ang="5400000" scaled="0"/>
                </a:gradFill>
              </a:rPr>
              <a:pPr defTabSz="912794"/>
              <a:t>‹#›</a:t>
            </a:fld>
            <a:endParaRPr lang="en-US" dirty="0">
              <a:gradFill>
                <a:gsLst>
                  <a:gs pos="100000">
                    <a:srgbClr val="797A7D"/>
                  </a:gs>
                  <a:gs pos="0">
                    <a:srgbClr val="797A7D"/>
                  </a:gs>
                </a:gsLst>
                <a:lin ang="5400000" scaled="0"/>
              </a:gradFill>
            </a:endParaRPr>
          </a:p>
        </p:txBody>
      </p:sp>
      <p:sp>
        <p:nvSpPr>
          <p:cNvPr id="6" name="TextBox 5"/>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134536002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8041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1200"/>
              </a:spcBef>
              <a:buNone/>
              <a:defRPr sz="4000">
                <a:solidFill>
                  <a:srgbClr val="009E49"/>
                </a:solidFill>
                <a:latin typeface="+mj-lt"/>
              </a:defRPr>
            </a:lvl1pPr>
            <a:lvl2pPr marL="0" indent="0">
              <a:spcBef>
                <a:spcPts val="1200"/>
              </a:spcBef>
              <a:buNone/>
              <a:defRPr sz="2000">
                <a:gradFill>
                  <a:gsLst>
                    <a:gs pos="100000">
                      <a:schemeClr val="bg2"/>
                    </a:gs>
                    <a:gs pos="6000">
                      <a:schemeClr val="bg2"/>
                    </a:gs>
                  </a:gsLst>
                  <a:lin ang="5400000" scaled="0"/>
                </a:gradFill>
              </a:defRPr>
            </a:lvl2pPr>
            <a:lvl3pPr marL="231434" indent="0">
              <a:spcBef>
                <a:spcPts val="1200"/>
              </a:spcBef>
              <a:buNone/>
              <a:defRPr sz="2000">
                <a:gradFill>
                  <a:gsLst>
                    <a:gs pos="100000">
                      <a:schemeClr val="bg2"/>
                    </a:gs>
                    <a:gs pos="6000">
                      <a:schemeClr val="bg2"/>
                    </a:gs>
                  </a:gsLst>
                  <a:lin ang="5400000" scaled="0"/>
                </a:gradFill>
              </a:defRPr>
            </a:lvl3pPr>
            <a:lvl4pPr marL="456530" indent="0">
              <a:spcBef>
                <a:spcPts val="1200"/>
              </a:spcBef>
              <a:buNone/>
              <a:defRPr sz="2000">
                <a:gradFill>
                  <a:gsLst>
                    <a:gs pos="100000">
                      <a:schemeClr val="bg2"/>
                    </a:gs>
                    <a:gs pos="6000">
                      <a:schemeClr val="bg2"/>
                    </a:gs>
                  </a:gsLst>
                  <a:lin ang="5400000" scaled="0"/>
                </a:gradFill>
              </a:defRPr>
            </a:lvl4pPr>
            <a:lvl5pPr marL="692721" indent="0">
              <a:spcBef>
                <a:spcPts val="1200"/>
              </a:spcBef>
              <a:buNone/>
              <a:defRPr sz="2000">
                <a:gradFill>
                  <a:gsLst>
                    <a:gs pos="100000">
                      <a:schemeClr val="bg2"/>
                    </a:gs>
                    <a:gs pos="6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74952363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1155942"/>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3" tIns="45643" rIns="45643" bIns="45643" numCol="1" spcCol="0" rtlCol="0" fromWordArt="0" anchor="ctr" anchorCtr="0" forceAA="0" compatLnSpc="1">
            <a:prstTxWarp prst="textNoShape">
              <a:avLst/>
            </a:prstTxWarp>
            <a:noAutofit/>
          </a:bodyPr>
          <a:lstStyle/>
          <a:p>
            <a:pPr algn="ctr" defTabSz="912530"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0"/>
            <a:ext cx="11152188" cy="1988237"/>
          </a:xfrm>
        </p:spPr>
        <p:txBody>
          <a:bodyPr/>
          <a:lstStyle>
            <a:lvl1pPr marL="0" indent="0">
              <a:lnSpc>
                <a:spcPct val="90000"/>
              </a:lnSpc>
              <a:spcBef>
                <a:spcPts val="1200"/>
              </a:spcBef>
              <a:buNone/>
              <a:defRPr sz="3199">
                <a:gradFill>
                  <a:gsLst>
                    <a:gs pos="1250">
                      <a:srgbClr val="000000"/>
                    </a:gs>
                    <a:gs pos="100000">
                      <a:srgbClr val="000000"/>
                    </a:gs>
                  </a:gsLst>
                  <a:lin ang="5400000" scaled="0"/>
                </a:gradFill>
                <a:latin typeface="Consolas" pitchFamily="49" charset="0"/>
                <a:cs typeface="Consolas" pitchFamily="49" charset="0"/>
              </a:defRPr>
            </a:lvl1pPr>
            <a:lvl2pPr marL="339142"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2pPr>
            <a:lvl3pPr marL="572104"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3pPr>
            <a:lvl4pPr marL="797143"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4pPr>
            <a:lvl5pPr marL="1028520"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10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0"/>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12" indent="-342312">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570" indent="-285259">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830" indent="-285259">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037" indent="-228208">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246" indent="-228208">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6"/>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5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9516632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20701" y="1358056"/>
            <a:ext cx="11152188" cy="2863073"/>
          </a:xfrm>
          <a:prstGeom prst="rect">
            <a:avLst/>
          </a:prstGeom>
        </p:spPr>
        <p:txBody>
          <a:bodyPr>
            <a:normAutofit/>
          </a:bodyPr>
          <a:lstStyle>
            <a:lvl1pPr marL="0" indent="0">
              <a:lnSpc>
                <a:spcPct val="90000"/>
              </a:lnSpc>
              <a:spcBef>
                <a:spcPts val="1200"/>
              </a:spcBef>
              <a:buNone/>
              <a:defRPr sz="6398">
                <a:solidFill>
                  <a:schemeClr val="tx2"/>
                </a:solidFill>
                <a:latin typeface="+mj-lt"/>
              </a:defRPr>
            </a:lvl1pPr>
            <a:lvl2pPr>
              <a:defRPr sz="6398">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2794"/>
            <a:fld id="{727B4C2D-45E2-4621-8491-2995EB46A674}" type="slidenum">
              <a:rPr lang="en-US" smtClean="0">
                <a:gradFill>
                  <a:gsLst>
                    <a:gs pos="100000">
                      <a:srgbClr val="797A7D"/>
                    </a:gs>
                    <a:gs pos="0">
                      <a:srgbClr val="797A7D"/>
                    </a:gs>
                  </a:gsLst>
                  <a:lin ang="5400000" scaled="0"/>
                </a:gradFill>
              </a:rPr>
              <a:pPr defTabSz="912794"/>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1"/>
            <a:ext cx="11152188" cy="470747"/>
          </a:xfrm>
          <a:prstGeom prst="rect">
            <a:avLst/>
          </a:prstGeom>
        </p:spPr>
        <p:txBody>
          <a:bodyPr>
            <a:normAutofit/>
          </a:bodyPr>
          <a:lstStyle>
            <a:lvl1pPr marL="0" indent="0">
              <a:lnSpc>
                <a:spcPct val="90000"/>
              </a:lnSpc>
              <a:spcBef>
                <a:spcPts val="1200"/>
              </a:spcBef>
              <a:buNone/>
              <a:defRPr sz="3599">
                <a:gradFill>
                  <a:gsLst>
                    <a:gs pos="100000">
                      <a:schemeClr val="bg2"/>
                    </a:gs>
                    <a:gs pos="0">
                      <a:schemeClr val="bg2"/>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6" name="TextBox 5"/>
          <p:cNvSpPr txBox="1"/>
          <p:nvPr userDrawn="1"/>
        </p:nvSpPr>
        <p:spPr>
          <a:xfrm>
            <a:off x="10370984" y="6108753"/>
            <a:ext cx="1521272" cy="600036"/>
          </a:xfrm>
          <a:prstGeom prst="rect">
            <a:avLst/>
          </a:prstGeom>
          <a:noFill/>
        </p:spPr>
        <p:txBody>
          <a:bodyPr wrap="square" lIns="0" tIns="0" rIns="0" bIns="0" rtlCol="0" anchor="ctr">
            <a:spAutoFit/>
          </a:bodyPr>
          <a:lstStyle/>
          <a:p>
            <a:pPr algn="ctr" defTabSz="912794"/>
            <a:r>
              <a:rPr lang="en-US" sz="3899" spc="-71" dirty="0" smtClean="0">
                <a:solidFill>
                  <a:srgbClr val="009E49"/>
                </a:solidFill>
                <a:latin typeface="Segoe Pro" pitchFamily="34" charset="0"/>
              </a:rPr>
              <a:t>Project</a:t>
            </a:r>
          </a:p>
        </p:txBody>
      </p:sp>
    </p:spTree>
    <p:extLst>
      <p:ext uri="{BB962C8B-B14F-4D97-AF65-F5344CB8AC3E}">
        <p14:creationId xmlns:p14="http://schemas.microsoft.com/office/powerpoint/2010/main" val="8334350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09399"/>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33294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Box 8"/>
          <p:cNvSpPr txBox="1"/>
          <p:nvPr userDrawn="1"/>
        </p:nvSpPr>
        <p:spPr>
          <a:xfrm>
            <a:off x="4201233" y="6582119"/>
            <a:ext cx="3786358" cy="161583"/>
          </a:xfrm>
          <a:prstGeom prst="rect">
            <a:avLst/>
          </a:prstGeom>
          <a:noFill/>
        </p:spPr>
        <p:txBody>
          <a:bodyPr wrap="none" lIns="0" tIns="0" rIns="0" bIns="0" rtlCol="0" anchor="ctr">
            <a:spAutoFit/>
          </a:bodyPr>
          <a:lstStyle/>
          <a:p>
            <a:pPr algn="ctr" defTabSz="1218895"/>
            <a:r>
              <a:rPr lang="en-US" sz="1050" spc="151" dirty="0" smtClean="0">
                <a:gradFill>
                  <a:gsLst>
                    <a:gs pos="0">
                      <a:srgbClr val="505050">
                        <a:alpha val="50000"/>
                      </a:srgbClr>
                    </a:gs>
                    <a:gs pos="86000">
                      <a:srgbClr val="50505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20616026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9789441" y="6142288"/>
            <a:ext cx="2113495" cy="548640"/>
          </a:xfrm>
          <a:prstGeom prst="rect">
            <a:avLst/>
          </a:prstGeom>
        </p:spPr>
      </p:pic>
      <p:sp>
        <p:nvSpPr>
          <p:cNvPr id="7" name="Rectangle 6"/>
          <p:cNvSpPr/>
          <p:nvPr/>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160906784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9787371" y="6141750"/>
            <a:ext cx="2115565" cy="549178"/>
          </a:xfrm>
          <a:prstGeom prst="rect">
            <a:avLst/>
          </a:prstGeom>
        </p:spPr>
      </p:pic>
    </p:spTree>
    <p:extLst>
      <p:ext uri="{BB962C8B-B14F-4D97-AF65-F5344CB8AC3E}">
        <p14:creationId xmlns:p14="http://schemas.microsoft.com/office/powerpoint/2010/main" val="422753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35" name="Picture 3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9789441" y="6142288"/>
            <a:ext cx="2113495" cy="548640"/>
          </a:xfrm>
          <a:prstGeom prst="rect">
            <a:avLst/>
          </a:prstGeom>
        </p:spPr>
      </p:pic>
    </p:spTree>
    <p:extLst>
      <p:ext uri="{BB962C8B-B14F-4D97-AF65-F5344CB8AC3E}">
        <p14:creationId xmlns:p14="http://schemas.microsoft.com/office/powerpoint/2010/main" val="794966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9789441" y="6142288"/>
            <a:ext cx="2113495" cy="548640"/>
          </a:xfrm>
          <a:prstGeom prst="rect">
            <a:avLst/>
          </a:prstGeom>
        </p:spPr>
      </p:pic>
    </p:spTree>
    <p:extLst>
      <p:ext uri="{BB962C8B-B14F-4D97-AF65-F5344CB8AC3E}">
        <p14:creationId xmlns:p14="http://schemas.microsoft.com/office/powerpoint/2010/main" val="158674235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49288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8404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1200"/>
              </a:spcBef>
              <a:buNone/>
              <a:defRPr sz="4000">
                <a:gradFill>
                  <a:gsLst>
                    <a:gs pos="100000">
                      <a:schemeClr val="bg2"/>
                    </a:gs>
                    <a:gs pos="0">
                      <a:schemeClr val="bg2"/>
                    </a:gs>
                  </a:gsLst>
                  <a:lin ang="5400000" scaled="0"/>
                </a:gradFill>
                <a:latin typeface="+mj-lt"/>
              </a:defRPr>
            </a:lvl1pPr>
            <a:lvl2pPr marL="0" indent="0">
              <a:spcBef>
                <a:spcPts val="1200"/>
              </a:spcBef>
              <a:buNone/>
              <a:defRPr sz="2000">
                <a:gradFill>
                  <a:gsLst>
                    <a:gs pos="100000">
                      <a:schemeClr val="bg2"/>
                    </a:gs>
                    <a:gs pos="0">
                      <a:schemeClr val="bg2"/>
                    </a:gs>
                  </a:gsLst>
                  <a:lin ang="5400000" scaled="0"/>
                </a:gradFill>
              </a:defRPr>
            </a:lvl2pPr>
            <a:lvl3pPr marL="231434" indent="0">
              <a:spcBef>
                <a:spcPts val="1200"/>
              </a:spcBef>
              <a:buNone/>
              <a:defRPr sz="2000">
                <a:gradFill>
                  <a:gsLst>
                    <a:gs pos="100000">
                      <a:schemeClr val="bg2"/>
                    </a:gs>
                    <a:gs pos="0">
                      <a:schemeClr val="bg2"/>
                    </a:gs>
                  </a:gsLst>
                  <a:lin ang="5400000" scaled="0"/>
                </a:gradFill>
              </a:defRPr>
            </a:lvl3pPr>
            <a:lvl4pPr marL="456530" indent="0">
              <a:spcBef>
                <a:spcPts val="1200"/>
              </a:spcBef>
              <a:buNone/>
              <a:defRPr sz="2000">
                <a:gradFill>
                  <a:gsLst>
                    <a:gs pos="100000">
                      <a:schemeClr val="bg2"/>
                    </a:gs>
                    <a:gs pos="0">
                      <a:schemeClr val="bg2"/>
                    </a:gs>
                  </a:gsLst>
                  <a:lin ang="5400000" scaled="0"/>
                </a:gradFill>
              </a:defRPr>
            </a:lvl4pPr>
            <a:lvl5pPr marL="692721" indent="0">
              <a:spcBef>
                <a:spcPts val="1200"/>
              </a:spcBef>
              <a:buNone/>
              <a:defRPr sz="2000">
                <a:gradFill>
                  <a:gsLst>
                    <a:gs pos="100000">
                      <a:schemeClr val="bg2"/>
                    </a:gs>
                    <a:gs pos="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82224820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a:prstGeom prst="rect">
            <a:avLst/>
          </a:prstGeom>
        </p:spPr>
        <p:txBody>
          <a:bodyPr lIns="91306" tIns="45654" rIns="91306" bIns="45654" anchor="b" anchorCtr="0"/>
          <a:lstStyle>
            <a:lvl1pPr>
              <a:defRPr sz="7198"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a:prstGeom prst="rect">
            <a:avLst/>
          </a:prstGeom>
        </p:spPr>
        <p:txBody>
          <a:bodyPr lIns="91306" tIns="45654" rIns="91306" bIns="45654">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8" name="Picture 3"/>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351194" y="6151698"/>
            <a:ext cx="1609343" cy="53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3813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b="0" i="0">
                <a:gradFill>
                  <a:gsLst>
                    <a:gs pos="100000">
                      <a:schemeClr val="tx2"/>
                    </a:gs>
                    <a:gs pos="0">
                      <a:schemeClr val="tx2"/>
                    </a:gs>
                  </a:gsLst>
                  <a:lin ang="5400000" scaled="0"/>
                </a:gradFill>
                <a:latin typeface="+mn-lt"/>
                <a:cs typeface="Segoe Pro Light"/>
              </a:defRPr>
            </a:lvl1pPr>
            <a:lvl2pPr marL="0" indent="0">
              <a:buNone/>
              <a:defRPr sz="2000" b="0" i="0">
                <a:gradFill>
                  <a:gsLst>
                    <a:gs pos="100000">
                      <a:schemeClr val="bg2"/>
                    </a:gs>
                    <a:gs pos="6000">
                      <a:schemeClr val="bg2"/>
                    </a:gs>
                  </a:gsLst>
                  <a:lin ang="5400000" scaled="0"/>
                </a:gradFill>
                <a:latin typeface="+mn-lt"/>
                <a:cs typeface="Segoe Pro Light"/>
              </a:defRPr>
            </a:lvl2pPr>
            <a:lvl3pPr marL="231434" indent="0">
              <a:buNone/>
              <a:defRPr sz="2000" b="0" i="0">
                <a:gradFill>
                  <a:gsLst>
                    <a:gs pos="100000">
                      <a:schemeClr val="bg2"/>
                    </a:gs>
                    <a:gs pos="6000">
                      <a:schemeClr val="bg2"/>
                    </a:gs>
                  </a:gsLst>
                  <a:lin ang="5400000" scaled="0"/>
                </a:gradFill>
                <a:latin typeface="+mn-lt"/>
                <a:cs typeface="Segoe Pro Light"/>
              </a:defRPr>
            </a:lvl3pPr>
            <a:lvl4pPr marL="456530" indent="0">
              <a:buNone/>
              <a:defRPr sz="2000" b="0" i="0">
                <a:gradFill>
                  <a:gsLst>
                    <a:gs pos="100000">
                      <a:schemeClr val="bg2"/>
                    </a:gs>
                    <a:gs pos="6000">
                      <a:schemeClr val="bg2"/>
                    </a:gs>
                  </a:gsLst>
                  <a:lin ang="5400000" scaled="0"/>
                </a:gradFill>
                <a:latin typeface="+mn-lt"/>
                <a:cs typeface="Segoe Pro Light"/>
              </a:defRPr>
            </a:lvl4pPr>
            <a:lvl5pPr marL="692721" indent="0">
              <a:buNone/>
              <a:defRPr sz="2000" b="0" i="0">
                <a:gradFill>
                  <a:gsLst>
                    <a:gs pos="100000">
                      <a:schemeClr val="bg2"/>
                    </a:gs>
                    <a:gs pos="6000">
                      <a:schemeClr val="bg2"/>
                    </a:gs>
                  </a:gsLst>
                  <a:lin ang="5400000" scaled="0"/>
                </a:gradFill>
                <a:latin typeface="+mn-lt"/>
                <a:cs typeface="Segoe Pro 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339442" y="6166418"/>
            <a:ext cx="1617872"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8555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b="0" i="0" spc="-71" baseline="0">
                <a:gradFill>
                  <a:gsLst>
                    <a:gs pos="0">
                      <a:schemeClr val="bg1"/>
                    </a:gs>
                    <a:gs pos="100000">
                      <a:schemeClr val="bg1"/>
                    </a:gs>
                  </a:gsLst>
                  <a:lin ang="5400000" scaled="0"/>
                </a:gradFill>
                <a:latin typeface="+mn-lt"/>
                <a:cs typeface="Segoe Pro Display Light"/>
              </a:defRPr>
            </a:lvl1pPr>
          </a:lstStyle>
          <a:p>
            <a:pPr lvl="0"/>
            <a:r>
              <a:rPr lang="en-US" dirty="0" smtClean="0"/>
              <a:t>Speaker Title</a:t>
            </a:r>
            <a:endParaRPr lang="en-US" dirty="0"/>
          </a:p>
        </p:txBody>
      </p:sp>
      <p:pic>
        <p:nvPicPr>
          <p:cNvPr id="6" name="Picture 3"/>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328275" y="6151696"/>
            <a:ext cx="1605780" cy="53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32849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6"/>
            <a:ext cx="11149013" cy="6924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4" y="1447800"/>
            <a:ext cx="11149013" cy="946413"/>
          </a:xfrm>
        </p:spPr>
        <p:txBody>
          <a:bodyPr/>
          <a:lstStyle>
            <a:lvl1pPr marL="0" indent="0">
              <a:spcBef>
                <a:spcPts val="0"/>
              </a:spcBef>
              <a:spcAft>
                <a:spcPts val="898"/>
              </a:spcAft>
              <a:buNone/>
              <a:defRPr sz="3991" spc="-100" baseline="0">
                <a:latin typeface="Segoe UI Light" pitchFamily="34" charset="0"/>
              </a:defRPr>
            </a:lvl1pPr>
            <a:lvl2pPr marL="0" indent="0">
              <a:spcBef>
                <a:spcPts val="0"/>
              </a:spcBef>
              <a:spcAft>
                <a:spcPts val="399"/>
              </a:spcAft>
              <a:buNone/>
              <a:defRPr sz="1996" spc="-50" baseline="0"/>
            </a:lvl2pPr>
            <a:lvl3pPr marL="0" indent="0">
              <a:spcBef>
                <a:spcPts val="0"/>
              </a:spcBef>
              <a:spcAft>
                <a:spcPts val="399"/>
              </a:spcAft>
              <a:buNone/>
              <a:defRPr sz="1996"/>
            </a:lvl3pPr>
            <a:lvl4pPr marL="0" indent="0">
              <a:spcBef>
                <a:spcPts val="0"/>
              </a:spcBef>
              <a:spcAft>
                <a:spcPts val="399"/>
              </a:spcAft>
              <a:buNone/>
              <a:defRPr/>
            </a:lvl4pPr>
            <a:lvl5pPr marL="0" indent="0">
              <a:spcBef>
                <a:spcPts val="0"/>
              </a:spcBef>
              <a:spcAft>
                <a:spcPts val="399"/>
              </a:spcAft>
              <a:buNone/>
              <a:defRPr/>
            </a:lvl5pPr>
          </a:lstStyle>
          <a:p>
            <a:pPr lvl="0"/>
            <a:r>
              <a:rPr lang="en-US" smtClean="0"/>
              <a:t>Click to edit Master text styles</a:t>
            </a:r>
          </a:p>
          <a:p>
            <a:pPr lvl="1"/>
            <a:r>
              <a:rPr lang="en-US" smtClean="0"/>
              <a:t>Second level</a:t>
            </a:r>
          </a:p>
        </p:txBody>
      </p:sp>
      <p:pic>
        <p:nvPicPr>
          <p:cNvPr id="4"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81020" y="6114697"/>
            <a:ext cx="1354368"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330432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81020" y="6114697"/>
            <a:ext cx="1354368"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2581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4" y="1447800"/>
            <a:ext cx="11149013"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16479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4" y="1447800"/>
            <a:ext cx="11149013"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82"/>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74867833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76141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952230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184"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6"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93769" y="6044843"/>
            <a:ext cx="1493010"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1671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spcBef>
                <a:spcPts val="1200"/>
              </a:spcBef>
              <a:buFont typeface="Wingdings" pitchFamily="2" charset="2"/>
              <a:buChar char=""/>
              <a:defRPr sz="4000"/>
            </a:lvl1pPr>
            <a:lvl2pPr marL="516767" indent="-233021">
              <a:spcBef>
                <a:spcPts val="1200"/>
              </a:spcBef>
              <a:buFont typeface="Wingdings" pitchFamily="2" charset="2"/>
              <a:buChar char=""/>
              <a:defRPr>
                <a:latin typeface="+mn-lt"/>
              </a:defRPr>
            </a:lvl2pPr>
            <a:lvl3pPr marL="740275" indent="-223510">
              <a:spcBef>
                <a:spcPts val="1200"/>
              </a:spcBef>
              <a:buFont typeface="Wingdings" pitchFamily="2" charset="2"/>
              <a:buChar char=""/>
              <a:tabLst/>
              <a:defRPr>
                <a:latin typeface="+mn-lt"/>
              </a:defRPr>
            </a:lvl3pPr>
            <a:lvl4pPr marL="913058" indent="-172784">
              <a:spcBef>
                <a:spcPts val="1200"/>
              </a:spcBef>
              <a:buFont typeface="Wingdings" pitchFamily="2" charset="2"/>
              <a:buChar char=""/>
              <a:defRPr>
                <a:latin typeface="+mn-lt"/>
              </a:defRPr>
            </a:lvl4pPr>
            <a:lvl5pPr marL="1085843" indent="-172784">
              <a:spcBef>
                <a:spcPts val="1200"/>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644234324"/>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5" y="2819606"/>
            <a:ext cx="11149013" cy="1218795"/>
          </a:xfrm>
          <a:prstGeom prst="rect">
            <a:avLst/>
          </a:prstGeom>
        </p:spPr>
        <p:txBody>
          <a:bodyPr anchor="b" anchorCtr="0"/>
          <a:lstStyle>
            <a:lvl1pPr>
              <a:defRPr sz="8781" spc="-299" baseline="0">
                <a:solidFill>
                  <a:schemeClr val="bg1"/>
                </a:solidFill>
              </a:defRPr>
            </a:lvl1pPr>
          </a:lstStyle>
          <a:p>
            <a:r>
              <a:rPr lang="en-US" dirty="0" smtClean="0"/>
              <a:t>Click to edit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28529" y="5410201"/>
            <a:ext cx="26582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3303818"/>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9E49"/>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93769" y="6044843"/>
            <a:ext cx="1493010"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69504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6202363" y="0"/>
            <a:ext cx="5986463"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8532813" y="1459092"/>
            <a:ext cx="3278981"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385661" y="1625463"/>
            <a:ext cx="5484741"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7"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93769" y="6044843"/>
            <a:ext cx="1493010"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62406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1" y="0"/>
            <a:ext cx="5986463"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77031" y="1411467"/>
            <a:ext cx="5232401"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453223" y="1634987"/>
            <a:ext cx="5484741"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81020" y="6114697"/>
            <a:ext cx="1354368"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8195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200"/>
              </a:spcBef>
              <a:buNone/>
              <a:defRPr sz="4000">
                <a:solidFill>
                  <a:srgbClr val="009E49"/>
                </a:solidFill>
                <a:latin typeface="+mj-lt"/>
              </a:defRPr>
            </a:lvl1pPr>
            <a:lvl2pPr marL="0" indent="0">
              <a:spcBef>
                <a:spcPts val="1200"/>
              </a:spcBef>
              <a:buNone/>
              <a:defRPr sz="2000"/>
            </a:lvl2pPr>
            <a:lvl3pPr marL="233021" indent="0">
              <a:spcBef>
                <a:spcPts val="1200"/>
              </a:spcBef>
              <a:buNone/>
              <a:defRPr sz="2000"/>
            </a:lvl3pPr>
            <a:lvl4pPr marL="456530" indent="0">
              <a:spcBef>
                <a:spcPts val="1200"/>
              </a:spcBef>
              <a:buNone/>
              <a:defRPr sz="2000"/>
            </a:lvl4pPr>
            <a:lvl5pPr marL="692721" indent="0">
              <a:spcBef>
                <a:spcPts val="1200"/>
              </a:spcBef>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4000" kern="1200" spc="-71" baseline="0" dirty="0" smtClean="0">
                <a:solidFill>
                  <a:srgbClr val="009E49"/>
                </a:soli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97467121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spcBef>
                <a:spcPts val="1200"/>
              </a:spcBef>
              <a:buNone/>
              <a:defRPr sz="2000">
                <a:gradFill>
                  <a:gsLst>
                    <a:gs pos="1000">
                      <a:schemeClr val="bg2"/>
                    </a:gs>
                    <a:gs pos="98000">
                      <a:schemeClr val="bg2"/>
                    </a:gs>
                  </a:gsLst>
                  <a:lin ang="5400000" scaled="0"/>
                </a:gradFill>
              </a:defRPr>
            </a:lvl2pPr>
            <a:lvl3pPr marL="233021" indent="0">
              <a:spcBef>
                <a:spcPts val="1200"/>
              </a:spcBef>
              <a:buNone/>
              <a:defRPr sz="2000">
                <a:gradFill>
                  <a:gsLst>
                    <a:gs pos="1000">
                      <a:schemeClr val="bg2"/>
                    </a:gs>
                    <a:gs pos="98000">
                      <a:schemeClr val="bg2"/>
                    </a:gs>
                  </a:gsLst>
                  <a:lin ang="5400000" scaled="0"/>
                </a:gradFill>
              </a:defRPr>
            </a:lvl3pPr>
            <a:lvl4pPr marL="456530" indent="0">
              <a:spcBef>
                <a:spcPts val="1200"/>
              </a:spcBef>
              <a:buNone/>
              <a:defRPr sz="2000">
                <a:gradFill>
                  <a:gsLst>
                    <a:gs pos="1000">
                      <a:schemeClr val="bg2"/>
                    </a:gs>
                    <a:gs pos="98000">
                      <a:schemeClr val="bg2"/>
                    </a:gs>
                  </a:gsLst>
                  <a:lin ang="5400000" scaled="0"/>
                </a:gradFill>
              </a:defRPr>
            </a:lvl4pPr>
            <a:lvl5pPr marL="692721" indent="0">
              <a:spcBef>
                <a:spcPts val="1200"/>
              </a:spcBef>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02716668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520701" y="1447801"/>
            <a:ext cx="5394960" cy="2720745"/>
          </a:xfrm>
        </p:spPr>
        <p:txBody>
          <a:bodyPr>
            <a:spAutoFit/>
          </a:bodyPr>
          <a:lstStyle>
            <a:lvl1pPr marL="291671" indent="-29167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spcBef>
                <a:spcPts val="1200"/>
              </a:spcBef>
              <a:defRPr sz="2000"/>
            </a:lvl2pPr>
            <a:lvl3pPr marL="684795" indent="-164858">
              <a:spcBef>
                <a:spcPts val="1200"/>
              </a:spcBef>
              <a:tabLst/>
              <a:defRPr sz="2000"/>
            </a:lvl3pPr>
            <a:lvl4pPr marL="862333" indent="-177539">
              <a:spcBef>
                <a:spcPts val="1200"/>
              </a:spcBef>
              <a:defRPr/>
            </a:lvl4pPr>
            <a:lvl5pPr marL="1027191" indent="-164858">
              <a:spcBef>
                <a:spcPts val="1200"/>
              </a:spcBef>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spcBef>
                <a:spcPts val="1200"/>
              </a:spcBef>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70984" y="6108687"/>
            <a:ext cx="1521272" cy="600164"/>
          </a:xfrm>
          <a:prstGeom prst="rect">
            <a:avLst/>
          </a:prstGeom>
          <a:noFill/>
        </p:spPr>
        <p:txBody>
          <a:bodyPr wrap="square" lIns="0" tIns="0" rIns="0" bIns="0" rtlCol="0" anchor="ctr">
            <a:spAutoFit/>
          </a:bodyPr>
          <a:lstStyle/>
          <a:p>
            <a:pPr algn="ctr" defTabSz="913022"/>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92775303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10" Type="http://schemas.openxmlformats.org/officeDocument/2006/relationships/theme" Target="../theme/theme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426463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 id="2147483791" r:id="rId19"/>
    <p:sldLayoutId id="2147483792" r:id="rId20"/>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solidFill>
            <a:srgbClr val="009E49"/>
          </a:solidFill>
          <a:effectLst/>
          <a:latin typeface="+mj-lt"/>
          <a:ea typeface="+mn-ea"/>
          <a:cs typeface="Arial" charset="0"/>
        </a:defRPr>
      </a:lvl1pPr>
    </p:titleStyle>
    <p:bodyStyle>
      <a:lvl1pPr marL="339227" marR="0" indent="-339227" algn="l" defTabSz="913022" rtl="0" eaLnBrk="1" fontAlgn="auto" latinLnBrk="0" hangingPunct="1">
        <a:lnSpc>
          <a:spcPct val="90000"/>
        </a:lnSpc>
        <a:spcBef>
          <a:spcPts val="12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ts val="12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1"/>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6833435"/>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870" r:id="rId23"/>
  </p:sldLayoutIdLst>
  <p:transition>
    <p:fade/>
  </p:transition>
  <p:timing>
    <p:tnLst>
      <p:par>
        <p:cTn id="1" dur="indefinite" restart="never" nodeType="tmRoot"/>
      </p:par>
    </p:tnLst>
  </p:timing>
  <p:hf hdr="0" ftr="0" dt="0"/>
  <p:txStyles>
    <p:titleStyle>
      <a:lvl1pPr algn="l" defTabSz="912794" rtl="0" eaLnBrk="1" latinLnBrk="0" hangingPunct="1">
        <a:lnSpc>
          <a:spcPct val="90000"/>
        </a:lnSpc>
        <a:spcBef>
          <a:spcPct val="0"/>
        </a:spcBef>
        <a:buNone/>
        <a:defRPr lang="en-US" sz="5499" b="0" kern="1200" cap="none" spc="-100" baseline="0" dirty="0" smtClean="0">
          <a:ln w="3175">
            <a:noFill/>
          </a:ln>
          <a:solidFill>
            <a:srgbClr val="009E49"/>
          </a:solidFill>
          <a:effectLst/>
          <a:latin typeface="+mj-lt"/>
          <a:ea typeface="+mn-ea"/>
          <a:cs typeface="Arial" charset="0"/>
        </a:defRPr>
      </a:lvl1pPr>
    </p:titleStyle>
    <p:bodyStyle>
      <a:lvl1pPr marL="339142" marR="0" indent="-339142" algn="l" defTabSz="912794" rtl="0" eaLnBrk="1" fontAlgn="auto" latinLnBrk="0" hangingPunct="1">
        <a:lnSpc>
          <a:spcPct val="90000"/>
        </a:lnSpc>
        <a:spcBef>
          <a:spcPts val="1200"/>
        </a:spcBef>
        <a:spcAft>
          <a:spcPts val="0"/>
        </a:spcAft>
        <a:buClrTx/>
        <a:buSzPct val="80000"/>
        <a:buFont typeface="Arial" pitchFamily="34" charset="0"/>
        <a:buChar char="•"/>
        <a:tabLst/>
        <a:defRPr sz="3599" kern="1200" spc="-71" baseline="0">
          <a:gradFill>
            <a:gsLst>
              <a:gs pos="1250">
                <a:schemeClr val="bg2"/>
              </a:gs>
              <a:gs pos="100000">
                <a:schemeClr val="bg2"/>
              </a:gs>
            </a:gsLst>
            <a:lin ang="5400000" scaled="0"/>
          </a:gradFill>
          <a:latin typeface="+mj-lt"/>
          <a:ea typeface="+mn-ea"/>
          <a:cs typeface="+mn-cs"/>
        </a:defRPr>
      </a:lvl1pPr>
      <a:lvl2pPr marL="572104" marR="0" indent="-232963" algn="l" defTabSz="912794" rtl="0" eaLnBrk="1" fontAlgn="auto" latinLnBrk="0" hangingPunct="1">
        <a:lnSpc>
          <a:spcPct val="90000"/>
        </a:lnSpc>
        <a:spcBef>
          <a:spcPts val="12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7143" marR="0" indent="-225038" algn="l" defTabSz="912794" rtl="0" eaLnBrk="1" fontAlgn="auto" latinLnBrk="0" hangingPunct="1">
        <a:lnSpc>
          <a:spcPct val="90000"/>
        </a:lnSpc>
        <a:spcBef>
          <a:spcPts val="1200"/>
        </a:spcBef>
        <a:spcAft>
          <a:spcPts val="0"/>
        </a:spcAft>
        <a:buClrTx/>
        <a:buSzPct val="90000"/>
        <a:buFont typeface="Wingdings" pitchFamily="2" charset="2"/>
        <a:buChar char=""/>
        <a:tabLst>
          <a:tab pos="797143" algn="l"/>
        </a:tabLst>
        <a:defRPr sz="2399" kern="1200" spc="0" baseline="0">
          <a:gradFill>
            <a:gsLst>
              <a:gs pos="1250">
                <a:schemeClr val="bg2"/>
              </a:gs>
              <a:gs pos="100000">
                <a:schemeClr val="bg2"/>
              </a:gs>
            </a:gsLst>
            <a:lin ang="5400000" scaled="0"/>
          </a:gradFill>
          <a:latin typeface="+mn-lt"/>
          <a:ea typeface="+mn-ea"/>
          <a:cs typeface="+mn-cs"/>
        </a:defRPr>
      </a:lvl3pPr>
      <a:lvl4pPr marL="1028520" marR="0" indent="-231377" algn="l" defTabSz="912794"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557" marR="0" indent="-225038" algn="l" defTabSz="912794" rtl="0" eaLnBrk="1" fontAlgn="auto" latinLnBrk="0" hangingPunct="1">
        <a:lnSpc>
          <a:spcPct val="90000"/>
        </a:lnSpc>
        <a:spcBef>
          <a:spcPts val="1200"/>
        </a:spcBef>
        <a:spcAft>
          <a:spcPts val="0"/>
        </a:spcAft>
        <a:buClrTx/>
        <a:buSzPct val="90000"/>
        <a:buFont typeface="Wingdings" pitchFamily="2" charset="2"/>
        <a:buChar char=""/>
        <a:tabLst>
          <a:tab pos="1253557" algn="l"/>
        </a:tabLst>
        <a:defRPr sz="2000" kern="1200" spc="0" baseline="0">
          <a:gradFill>
            <a:gsLst>
              <a:gs pos="1250">
                <a:schemeClr val="bg2"/>
              </a:gs>
              <a:gs pos="100000">
                <a:schemeClr val="bg2"/>
              </a:gs>
            </a:gsLst>
            <a:lin ang="5400000" scaled="0"/>
          </a:gradFill>
          <a:latin typeface="+mn-lt"/>
          <a:ea typeface="+mn-ea"/>
          <a:cs typeface="+mn-cs"/>
        </a:defRPr>
      </a:lvl5pPr>
      <a:lvl6pPr marL="2510183" indent="-228199" algn="l" defTabSz="9127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6581" indent="-228199" algn="l" defTabSz="9127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2977" indent="-228199" algn="l" defTabSz="9127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9374" indent="-228199" algn="l" defTabSz="9127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794" rtl="0" eaLnBrk="1" latinLnBrk="0" hangingPunct="1">
        <a:defRPr sz="1900" kern="1200">
          <a:solidFill>
            <a:schemeClr val="tx1"/>
          </a:solidFill>
          <a:latin typeface="+mn-lt"/>
          <a:ea typeface="+mn-ea"/>
          <a:cs typeface="+mn-cs"/>
        </a:defRPr>
      </a:lvl1pPr>
      <a:lvl2pPr marL="456397" algn="l" defTabSz="912794" rtl="0" eaLnBrk="1" latinLnBrk="0" hangingPunct="1">
        <a:defRPr sz="1900" kern="1200">
          <a:solidFill>
            <a:schemeClr val="tx1"/>
          </a:solidFill>
          <a:latin typeface="+mn-lt"/>
          <a:ea typeface="+mn-ea"/>
          <a:cs typeface="+mn-cs"/>
        </a:defRPr>
      </a:lvl2pPr>
      <a:lvl3pPr marL="912794" algn="l" defTabSz="912794" rtl="0" eaLnBrk="1" latinLnBrk="0" hangingPunct="1">
        <a:defRPr sz="1900" kern="1200">
          <a:solidFill>
            <a:schemeClr val="tx1"/>
          </a:solidFill>
          <a:latin typeface="+mn-lt"/>
          <a:ea typeface="+mn-ea"/>
          <a:cs typeface="+mn-cs"/>
        </a:defRPr>
      </a:lvl3pPr>
      <a:lvl4pPr marL="1369191" algn="l" defTabSz="912794" rtl="0" eaLnBrk="1" latinLnBrk="0" hangingPunct="1">
        <a:defRPr sz="1900" kern="1200">
          <a:solidFill>
            <a:schemeClr val="tx1"/>
          </a:solidFill>
          <a:latin typeface="+mn-lt"/>
          <a:ea typeface="+mn-ea"/>
          <a:cs typeface="+mn-cs"/>
        </a:defRPr>
      </a:lvl4pPr>
      <a:lvl5pPr marL="1825587" algn="l" defTabSz="912794" rtl="0" eaLnBrk="1" latinLnBrk="0" hangingPunct="1">
        <a:defRPr sz="1900" kern="1200">
          <a:solidFill>
            <a:schemeClr val="tx1"/>
          </a:solidFill>
          <a:latin typeface="+mn-lt"/>
          <a:ea typeface="+mn-ea"/>
          <a:cs typeface="+mn-cs"/>
        </a:defRPr>
      </a:lvl5pPr>
      <a:lvl6pPr marL="2281984" algn="l" defTabSz="912794" rtl="0" eaLnBrk="1" latinLnBrk="0" hangingPunct="1">
        <a:defRPr sz="1900" kern="1200">
          <a:solidFill>
            <a:schemeClr val="tx1"/>
          </a:solidFill>
          <a:latin typeface="+mn-lt"/>
          <a:ea typeface="+mn-ea"/>
          <a:cs typeface="+mn-cs"/>
        </a:defRPr>
      </a:lvl6pPr>
      <a:lvl7pPr marL="2738382" algn="l" defTabSz="912794" rtl="0" eaLnBrk="1" latinLnBrk="0" hangingPunct="1">
        <a:defRPr sz="1900" kern="1200">
          <a:solidFill>
            <a:schemeClr val="tx1"/>
          </a:solidFill>
          <a:latin typeface="+mn-lt"/>
          <a:ea typeface="+mn-ea"/>
          <a:cs typeface="+mn-cs"/>
        </a:defRPr>
      </a:lvl7pPr>
      <a:lvl8pPr marL="3194780" algn="l" defTabSz="912794" rtl="0" eaLnBrk="1" latinLnBrk="0" hangingPunct="1">
        <a:defRPr sz="1900" kern="1200">
          <a:solidFill>
            <a:schemeClr val="tx1"/>
          </a:solidFill>
          <a:latin typeface="+mn-lt"/>
          <a:ea typeface="+mn-ea"/>
          <a:cs typeface="+mn-cs"/>
        </a:defRPr>
      </a:lvl8pPr>
      <a:lvl9pPr marL="3651176" algn="l" defTabSz="912794"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128782"/>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Lst>
  <p:transition>
    <p:fade/>
  </p:transition>
  <p:timing>
    <p:tnLst>
      <p:par>
        <p:cTn id="1" dur="indefinite" restart="never" nodeType="tmRoot"/>
      </p:par>
    </p:tnLst>
  </p:timing>
  <p:hf sldNum="0"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6"/>
            <a:ext cx="11149013" cy="6924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447800"/>
            <a:ext cx="11149012" cy="17050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220037460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ransition>
    <p:fade/>
  </p:transition>
  <p:timing>
    <p:tnLst>
      <p:par>
        <p:cTn id="1" dur="indefinite" restart="never" nodeType="tmRoot"/>
      </p:par>
    </p:tnLst>
  </p:timing>
  <p:hf sldNum="0" hdr="0" dt="0"/>
  <p:txStyles>
    <p:titleStyle>
      <a:lvl1pPr algn="l" defTabSz="912351" rtl="0" eaLnBrk="1" latinLnBrk="0" hangingPunct="1">
        <a:lnSpc>
          <a:spcPct val="90000"/>
        </a:lnSpc>
        <a:spcBef>
          <a:spcPct val="0"/>
        </a:spcBef>
        <a:buNone/>
        <a:defRPr lang="en-US" sz="4989" b="0" kern="1200" cap="none" spc="-100" baseline="0" dirty="0" smtClean="0">
          <a:ln w="3175">
            <a:noFill/>
          </a:ln>
          <a:solidFill>
            <a:schemeClr val="tx2"/>
          </a:solidFill>
          <a:effectLst/>
          <a:latin typeface="Segoe Pro Light" pitchFamily="34" charset="0"/>
          <a:ea typeface="+mn-ea"/>
          <a:cs typeface="Arial" charset="0"/>
        </a:defRPr>
      </a:lvl1pPr>
    </p:titleStyle>
    <p:bodyStyle>
      <a:lvl1pPr marL="0" indent="0" algn="l" defTabSz="912351" rtl="0" eaLnBrk="1" latinLnBrk="0" hangingPunct="1">
        <a:lnSpc>
          <a:spcPct val="90000"/>
        </a:lnSpc>
        <a:spcBef>
          <a:spcPct val="20000"/>
        </a:spcBef>
        <a:buSzPct val="90000"/>
        <a:buFont typeface="Arial" pitchFamily="34" charset="0"/>
        <a:buNone/>
        <a:defRPr sz="3991" kern="1200" spc="-100" baseline="0">
          <a:solidFill>
            <a:schemeClr val="tx2"/>
          </a:solidFill>
          <a:latin typeface="Segoe Pro Light" pitchFamily="34" charset="0"/>
          <a:ea typeface="+mn-ea"/>
          <a:cs typeface="+mn-cs"/>
        </a:defRPr>
      </a:lvl1pPr>
      <a:lvl2pPr marL="0" indent="0" algn="l" defTabSz="912351" rtl="0" eaLnBrk="1" latinLnBrk="0" hangingPunct="1">
        <a:lnSpc>
          <a:spcPct val="90000"/>
        </a:lnSpc>
        <a:spcBef>
          <a:spcPct val="20000"/>
        </a:spcBef>
        <a:buSzPct val="90000"/>
        <a:buFont typeface="Arial" pitchFamily="34" charset="0"/>
        <a:buNone/>
        <a:tabLst>
          <a:tab pos="628851" algn="l"/>
        </a:tabLst>
        <a:defRPr sz="1996" kern="1200" spc="-70" baseline="0">
          <a:solidFill>
            <a:schemeClr val="tx2"/>
          </a:solidFill>
          <a:latin typeface="Segoe Pro" pitchFamily="34" charset="0"/>
          <a:ea typeface="+mn-ea"/>
          <a:cs typeface="+mn-cs"/>
        </a:defRPr>
      </a:lvl2pPr>
      <a:lvl3pPr marL="0" indent="0" algn="l" defTabSz="912351" rtl="0" eaLnBrk="1" latinLnBrk="0" hangingPunct="1">
        <a:lnSpc>
          <a:spcPct val="90000"/>
        </a:lnSpc>
        <a:spcBef>
          <a:spcPct val="20000"/>
        </a:spcBef>
        <a:buSzPct val="90000"/>
        <a:buFont typeface="Arial" pitchFamily="34" charset="0"/>
        <a:buNone/>
        <a:tabLst/>
        <a:defRPr sz="1596" kern="1200" spc="-70" baseline="0">
          <a:solidFill>
            <a:schemeClr val="tx2"/>
          </a:solidFill>
          <a:latin typeface="Segoe Pro" pitchFamily="34" charset="0"/>
          <a:ea typeface="+mn-ea"/>
          <a:cs typeface="+mn-cs"/>
        </a:defRPr>
      </a:lvl3pPr>
      <a:lvl4pPr marL="1256117" indent="0" algn="l" defTabSz="912351" rtl="0" eaLnBrk="1" latinLnBrk="0" hangingPunct="1">
        <a:lnSpc>
          <a:spcPct val="90000"/>
        </a:lnSpc>
        <a:spcBef>
          <a:spcPct val="20000"/>
        </a:spcBef>
        <a:buSzPct val="90000"/>
        <a:buFont typeface="Arial" pitchFamily="34" charset="0"/>
        <a:buNone/>
        <a:tabLst>
          <a:tab pos="912388" algn="l"/>
        </a:tabLst>
        <a:defRPr sz="1996" kern="1200">
          <a:solidFill>
            <a:schemeClr val="tx2"/>
          </a:solidFill>
          <a:latin typeface="Segoe Pro" pitchFamily="34" charset="0"/>
          <a:ea typeface="+mn-ea"/>
          <a:cs typeface="+mn-cs"/>
        </a:defRPr>
      </a:lvl4pPr>
      <a:lvl5pPr marL="1479463" indent="0" algn="l" defTabSz="912351" rtl="0" eaLnBrk="1" latinLnBrk="0" hangingPunct="1">
        <a:lnSpc>
          <a:spcPct val="90000"/>
        </a:lnSpc>
        <a:spcBef>
          <a:spcPct val="20000"/>
        </a:spcBef>
        <a:buSzPct val="90000"/>
        <a:buFont typeface="Arial" pitchFamily="34" charset="0"/>
        <a:buNone/>
        <a:defRPr sz="1996" kern="1200">
          <a:solidFill>
            <a:schemeClr val="tx2"/>
          </a:solidFill>
          <a:latin typeface="Segoe Pro" pitchFamily="34" charset="0"/>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hyperlink" Target="http://www.odata.org/"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8" Type="http://schemas.openxmlformats.org/officeDocument/2006/relationships/hyperlink" Target="http://social.technet.microsoft.com/Forums/en-US/category/project" TargetMode="External"/><Relationship Id="rId3" Type="http://schemas.openxmlformats.org/officeDocument/2006/relationships/hyperlink" Target="http://www.odata.org/" TargetMode="External"/><Relationship Id="rId7" Type="http://schemas.openxmlformats.org/officeDocument/2006/relationships/hyperlink" Target="http://technet.microsoft.com/projectserver" TargetMode="External"/><Relationship Id="rId2" Type="http://schemas.openxmlformats.org/officeDocument/2006/relationships/hyperlink" Target="http://technet.microsoft.com/en-US/sharepoint/fp142398" TargetMode="External"/><Relationship Id="rId1" Type="http://schemas.openxmlformats.org/officeDocument/2006/relationships/slideLayout" Target="../slideLayouts/slideLayout6.xml"/><Relationship Id="rId6" Type="http://schemas.openxmlformats.org/officeDocument/2006/relationships/hyperlink" Target="http://blogs.office.com/b/project/" TargetMode="External"/><Relationship Id="rId5" Type="http://schemas.openxmlformats.org/officeDocument/2006/relationships/hyperlink" Target="http://www.microsoft.com/project" TargetMode="External"/><Relationship Id="rId4" Type="http://schemas.openxmlformats.org/officeDocument/2006/relationships/hyperlink" Target="http://msdn.microsoft.com/projec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1.xml"/><Relationship Id="rId1" Type="http://schemas.openxmlformats.org/officeDocument/2006/relationships/tags" Target="../tags/tag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5" y="1774609"/>
            <a:ext cx="10237787" cy="996936"/>
          </a:xfrm>
        </p:spPr>
        <p:txBody>
          <a:bodyPr/>
          <a:lstStyle/>
          <a:p>
            <a:r>
              <a:rPr lang="en-US" dirty="0"/>
              <a:t>Business </a:t>
            </a:r>
            <a:r>
              <a:rPr lang="en-US" dirty="0" smtClean="0"/>
              <a:t>intelligence</a:t>
            </a:r>
            <a:r>
              <a:rPr lang="en-US" dirty="0"/>
              <a:t/>
            </a:r>
            <a:br>
              <a:rPr lang="en-US" dirty="0"/>
            </a:br>
            <a:r>
              <a:rPr lang="en-US" dirty="0"/>
              <a:t>in </a:t>
            </a:r>
            <a:r>
              <a:rPr lang="en-US" dirty="0" smtClean="0"/>
              <a:t>Microsoft Project</a:t>
            </a:r>
            <a:endParaRPr lang="en-US" dirty="0"/>
          </a:p>
        </p:txBody>
      </p:sp>
      <p:sp>
        <p:nvSpPr>
          <p:cNvPr id="5" name="Subtitle 4"/>
          <p:cNvSpPr>
            <a:spLocks noGrp="1"/>
          </p:cNvSpPr>
          <p:nvPr>
            <p:ph type="body" sz="quarter" idx="12"/>
          </p:nvPr>
        </p:nvSpPr>
        <p:spPr>
          <a:xfrm>
            <a:off x="978695" y="3844694"/>
            <a:ext cx="10237787" cy="498469"/>
          </a:xfrm>
        </p:spPr>
        <p:txBody>
          <a:bodyPr/>
          <a:lstStyle/>
          <a:p>
            <a:r>
              <a:rPr lang="en-US" dirty="0" smtClean="0"/>
              <a:t>Jan Kalis</a:t>
            </a:r>
          </a:p>
          <a:p>
            <a:r>
              <a:rPr lang="en-US" sz="2133" dirty="0"/>
              <a:t>http://blogs.msdn.com/jkalis</a:t>
            </a:r>
          </a:p>
          <a:p>
            <a:r>
              <a:rPr lang="en-US" dirty="0" smtClean="0"/>
              <a:t>Product Marketing Manager</a:t>
            </a:r>
          </a:p>
          <a:p>
            <a:r>
              <a:rPr lang="en-US" dirty="0" smtClean="0"/>
              <a:t>Microsoft Corporation</a:t>
            </a:r>
          </a:p>
          <a:p>
            <a:endParaRPr lang="en-US" dirty="0"/>
          </a:p>
        </p:txBody>
      </p:sp>
    </p:spTree>
    <p:extLst>
      <p:ext uri="{BB962C8B-B14F-4D97-AF65-F5344CB8AC3E}">
        <p14:creationId xmlns:p14="http://schemas.microsoft.com/office/powerpoint/2010/main" val="1016669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quarter" idx="11"/>
          </p:nvPr>
        </p:nvSpPr>
        <p:spPr/>
        <p:txBody>
          <a:bodyPr>
            <a:normAutofit fontScale="62500" lnSpcReduction="20000"/>
          </a:bodyPr>
          <a:lstStyle/>
          <a:p>
            <a:r>
              <a:rPr lang="en-US" sz="11000" dirty="0"/>
              <a:t>Business </a:t>
            </a:r>
            <a:r>
              <a:rPr lang="en-US" sz="11000" dirty="0" smtClean="0"/>
              <a:t>Intelligence – out of the box</a:t>
            </a:r>
          </a:p>
          <a:p>
            <a:r>
              <a:rPr lang="en-US" dirty="0" smtClean="0"/>
              <a:t>Project Online</a:t>
            </a:r>
            <a:endParaRPr lang="en-US" dirty="0"/>
          </a:p>
          <a:p>
            <a:r>
              <a:rPr lang="en-US" dirty="0"/>
              <a:t>Project </a:t>
            </a:r>
            <a:r>
              <a:rPr lang="en-US" dirty="0" smtClean="0"/>
              <a:t>Server 2013  </a:t>
            </a:r>
          </a:p>
          <a:p>
            <a:endParaRPr lang="en-US" dirty="0"/>
          </a:p>
        </p:txBody>
      </p:sp>
      <p:sp>
        <p:nvSpPr>
          <p:cNvPr id="5" name="Content Placeholder 4"/>
          <p:cNvSpPr>
            <a:spLocks noGrp="1"/>
          </p:cNvSpPr>
          <p:nvPr>
            <p:ph sz="quarter" idx="13"/>
          </p:nvPr>
        </p:nvSpPr>
        <p:spPr/>
        <p:txBody>
          <a:bodyPr>
            <a:noAutofit/>
          </a:bodyPr>
          <a:lstStyle/>
          <a:p>
            <a:r>
              <a:rPr lang="en-US" sz="6000" b="1" dirty="0"/>
              <a:t>demo</a:t>
            </a:r>
          </a:p>
        </p:txBody>
      </p:sp>
    </p:spTree>
    <p:extLst>
      <p:ext uri="{BB962C8B-B14F-4D97-AF65-F5344CB8AC3E}">
        <p14:creationId xmlns:p14="http://schemas.microsoft.com/office/powerpoint/2010/main" val="286872941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out of the box</a:t>
            </a:r>
            <a:endParaRPr lang="en-US" dirty="0"/>
          </a:p>
        </p:txBody>
      </p:sp>
      <p:sp>
        <p:nvSpPr>
          <p:cNvPr id="3" name="Text Placeholder 2"/>
          <p:cNvSpPr>
            <a:spLocks noGrp="1"/>
          </p:cNvSpPr>
          <p:nvPr>
            <p:ph type="body" sz="quarter" idx="10"/>
          </p:nvPr>
        </p:nvSpPr>
        <p:spPr/>
        <p:txBody>
          <a:bodyPr/>
          <a:lstStyle/>
          <a:p>
            <a:r>
              <a:rPr lang="en-US" dirty="0" smtClean="0"/>
              <a:t>Reporting infrastructure</a:t>
            </a:r>
          </a:p>
          <a:p>
            <a:r>
              <a:rPr lang="en-US" dirty="0" smtClean="0"/>
              <a:t>Localized Data Connections (T-SQL and OData, OData only for online)</a:t>
            </a:r>
          </a:p>
          <a:p>
            <a:r>
              <a:rPr lang="en-US" dirty="0" smtClean="0"/>
              <a:t>Localized Reports</a:t>
            </a:r>
          </a:p>
          <a:p>
            <a:r>
              <a:rPr lang="en-US" dirty="0" smtClean="0"/>
              <a:t>Templates</a:t>
            </a:r>
            <a:endParaRPr lang="en-US" dirty="0"/>
          </a:p>
        </p:txBody>
      </p:sp>
      <p:sp>
        <p:nvSpPr>
          <p:cNvPr id="4" name="Slide Number Placeholder 3"/>
          <p:cNvSpPr>
            <a:spLocks noGrp="1"/>
          </p:cNvSpPr>
          <p:nvPr>
            <p:ph type="sldNum" sz="quarter" idx="12"/>
          </p:nvPr>
        </p:nvSpPr>
        <p:spPr/>
        <p:txBody>
          <a:bodyPr/>
          <a:lstStyle/>
          <a:p>
            <a:pPr defTabSz="913022"/>
            <a:fld id="{727B4C2D-45E2-4621-8491-2995EB46A674}" type="slidenum">
              <a:rPr lang="en-US" smtClean="0">
                <a:gradFill>
                  <a:gsLst>
                    <a:gs pos="100000">
                      <a:srgbClr val="797A7D"/>
                    </a:gs>
                    <a:gs pos="0">
                      <a:srgbClr val="797A7D"/>
                    </a:gs>
                  </a:gsLst>
                  <a:lin ang="5400000" scaled="0"/>
                </a:gradFill>
              </a:rPr>
              <a:pPr defTabSz="913022"/>
              <a:t>11</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7579562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669712" cy="747897"/>
          </a:xfrm>
        </p:spPr>
        <p:txBody>
          <a:bodyPr/>
          <a:lstStyle/>
          <a:p>
            <a:r>
              <a:rPr lang="en-US" dirty="0" smtClean="0"/>
              <a:t>What’s changed for Business Intelligence</a:t>
            </a:r>
            <a:endParaRPr lang="en-US" dirty="0"/>
          </a:p>
        </p:txBody>
      </p:sp>
      <p:sp>
        <p:nvSpPr>
          <p:cNvPr id="3" name="Text Placeholder 2"/>
          <p:cNvSpPr>
            <a:spLocks noGrp="1"/>
          </p:cNvSpPr>
          <p:nvPr>
            <p:ph type="body" sz="quarter" idx="10"/>
          </p:nvPr>
        </p:nvSpPr>
        <p:spPr>
          <a:xfrm>
            <a:off x="519113" y="1447798"/>
            <a:ext cx="11149013" cy="5105401"/>
          </a:xfrm>
        </p:spPr>
        <p:txBody>
          <a:bodyPr>
            <a:normAutofit fontScale="92500" lnSpcReduction="20000"/>
          </a:bodyPr>
          <a:lstStyle/>
          <a:p>
            <a:r>
              <a:rPr lang="en-US" sz="3600" dirty="0" smtClean="0"/>
              <a:t>4 separate databases are combined in a single database with different schemas</a:t>
            </a:r>
          </a:p>
          <a:p>
            <a:pPr lvl="1"/>
            <a:r>
              <a:rPr lang="en-US" sz="2000" dirty="0" smtClean="0"/>
              <a:t>The default name of the Project database is </a:t>
            </a:r>
            <a:r>
              <a:rPr lang="en-US" sz="2000" dirty="0" err="1" smtClean="0"/>
              <a:t>ProjectService</a:t>
            </a:r>
            <a:endParaRPr lang="en-US" sz="2000" dirty="0" smtClean="0"/>
          </a:p>
          <a:p>
            <a:pPr lvl="1"/>
            <a:r>
              <a:rPr lang="en-US" sz="2000" dirty="0" smtClean="0"/>
              <a:t>Draft, Published, and Archive table names have prefixes: draft., pub., and </a:t>
            </a:r>
            <a:r>
              <a:rPr lang="en-US" sz="2000" dirty="0" err="1" smtClean="0"/>
              <a:t>ver</a:t>
            </a:r>
            <a:endParaRPr lang="en-US" sz="2000" dirty="0" smtClean="0"/>
          </a:p>
          <a:p>
            <a:pPr lvl="1"/>
            <a:r>
              <a:rPr lang="en-US" sz="2000" dirty="0" smtClean="0"/>
              <a:t>Direct access is not supported to draft, pub and </a:t>
            </a:r>
            <a:r>
              <a:rPr lang="en-US" sz="2000" dirty="0" err="1" smtClean="0"/>
              <a:t>ver</a:t>
            </a:r>
            <a:r>
              <a:rPr lang="en-US" sz="2000" dirty="0" smtClean="0"/>
              <a:t> </a:t>
            </a:r>
          </a:p>
          <a:p>
            <a:r>
              <a:rPr lang="en-US" sz="3600" dirty="0" smtClean="0"/>
              <a:t>Existing Reports based on the Reporting tables and views still work</a:t>
            </a:r>
          </a:p>
          <a:p>
            <a:pPr lvl="1"/>
            <a:r>
              <a:rPr lang="en-US" sz="2000" dirty="0" smtClean="0"/>
              <a:t>The Reporting tables retain their previous names</a:t>
            </a:r>
          </a:p>
          <a:p>
            <a:r>
              <a:rPr lang="en-US" sz="3600" dirty="0" smtClean="0"/>
              <a:t>Some OLAP settings have been moved to SharePoint Central Admin</a:t>
            </a:r>
          </a:p>
          <a:p>
            <a:pPr lvl="1"/>
            <a:r>
              <a:rPr lang="en-US" sz="2000" dirty="0" smtClean="0"/>
              <a:t>IT Pro related, instead of functional administration</a:t>
            </a:r>
            <a:endParaRPr lang="cs-CZ" sz="2000" dirty="0" smtClean="0"/>
          </a:p>
          <a:p>
            <a:r>
              <a:rPr lang="cs-CZ" sz="3600" dirty="0" smtClean="0"/>
              <a:t>Reporting Tables </a:t>
            </a:r>
            <a:r>
              <a:rPr lang="en-US" sz="3600" dirty="0" smtClean="0"/>
              <a:t>Data exposed as O</a:t>
            </a:r>
            <a:r>
              <a:rPr lang="cs-CZ" sz="3600" dirty="0" smtClean="0"/>
              <a:t>D</a:t>
            </a:r>
            <a:r>
              <a:rPr lang="en-US" sz="3600" dirty="0" err="1" smtClean="0"/>
              <a:t>ata</a:t>
            </a:r>
            <a:r>
              <a:rPr lang="en-US" sz="3600" dirty="0" smtClean="0"/>
              <a:t> </a:t>
            </a:r>
            <a:r>
              <a:rPr lang="cs-CZ" sz="3600" dirty="0" smtClean="0"/>
              <a:t>feeds</a:t>
            </a:r>
            <a:endParaRPr lang="en-US" sz="3600" dirty="0" smtClean="0"/>
          </a:p>
          <a:p>
            <a:endParaRPr lang="en-US" sz="3600" dirty="0" smtClean="0"/>
          </a:p>
          <a:p>
            <a:endParaRPr lang="en-US" sz="3600" dirty="0"/>
          </a:p>
        </p:txBody>
      </p:sp>
    </p:spTree>
    <p:extLst>
      <p:ext uri="{BB962C8B-B14F-4D97-AF65-F5344CB8AC3E}">
        <p14:creationId xmlns:p14="http://schemas.microsoft.com/office/powerpoint/2010/main" val="223206014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BI Tools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15988269"/>
              </p:ext>
            </p:extLst>
          </p:nvPr>
        </p:nvGraphicFramePr>
        <p:xfrm>
          <a:off x="610214" y="1477797"/>
          <a:ext cx="9820145" cy="4098742"/>
        </p:xfrm>
        <a:graphic>
          <a:graphicData uri="http://schemas.openxmlformats.org/drawingml/2006/table">
            <a:tbl>
              <a:tblPr firstRow="1" bandRow="1">
                <a:tableStyleId>{21E4AEA4-8DFA-4A89-87EB-49C32662AFE0}</a:tableStyleId>
              </a:tblPr>
              <a:tblGrid>
                <a:gridCol w="4524123"/>
                <a:gridCol w="1835444"/>
                <a:gridCol w="1357464"/>
                <a:gridCol w="2103114"/>
              </a:tblGrid>
              <a:tr h="414472">
                <a:tc>
                  <a:txBody>
                    <a:bodyPr/>
                    <a:lstStyle/>
                    <a:p>
                      <a:pPr algn="l" fontAlgn="b"/>
                      <a:r>
                        <a:rPr lang="en-US" sz="2400" u="none" strike="noStrike" dirty="0" smtClean="0">
                          <a:effectLst/>
                        </a:rPr>
                        <a:t>BI  Tool</a:t>
                      </a:r>
                      <a:endParaRPr lang="en-US" sz="2400" b="1" i="0" u="none" strike="noStrike" dirty="0">
                        <a:solidFill>
                          <a:srgbClr val="FFFFFF"/>
                        </a:solidFill>
                        <a:effectLst/>
                        <a:latin typeface="Calibri"/>
                      </a:endParaRPr>
                    </a:p>
                  </a:txBody>
                  <a:tcPr marL="3810" marR="3810" marT="3810" marB="0" anchor="b"/>
                </a:tc>
                <a:tc>
                  <a:txBody>
                    <a:bodyPr/>
                    <a:lstStyle/>
                    <a:p>
                      <a:pPr algn="ctr" fontAlgn="b"/>
                      <a:r>
                        <a:rPr lang="en-US" sz="2400" u="none" strike="noStrike" dirty="0" smtClean="0">
                          <a:effectLst/>
                        </a:rPr>
                        <a:t>On Premise</a:t>
                      </a:r>
                      <a:endParaRPr lang="en-US" sz="2400" b="1" i="0" u="none" strike="noStrike" dirty="0">
                        <a:solidFill>
                          <a:srgbClr val="FFFFFF"/>
                        </a:solidFill>
                        <a:effectLst/>
                        <a:latin typeface="Calibri"/>
                      </a:endParaRPr>
                    </a:p>
                  </a:txBody>
                  <a:tcPr marL="3810" marR="3810" marT="3810" marB="0" anchor="b"/>
                </a:tc>
                <a:tc>
                  <a:txBody>
                    <a:bodyPr/>
                    <a:lstStyle/>
                    <a:p>
                      <a:pPr algn="ctr" fontAlgn="b"/>
                      <a:r>
                        <a:rPr lang="en-US" sz="2400" u="none" strike="noStrike" dirty="0" smtClean="0">
                          <a:effectLst/>
                        </a:rPr>
                        <a:t>Online</a:t>
                      </a:r>
                      <a:endParaRPr lang="en-US" sz="2400" b="1" i="0" u="none" strike="noStrike" dirty="0">
                        <a:solidFill>
                          <a:srgbClr val="FFFFFF"/>
                        </a:solidFill>
                        <a:effectLst/>
                        <a:latin typeface="Calibri"/>
                      </a:endParaRPr>
                    </a:p>
                  </a:txBody>
                  <a:tcPr marL="3810" marR="3810" marT="3810" marB="0" anchor="b"/>
                </a:tc>
                <a:tc>
                  <a:txBody>
                    <a:bodyPr/>
                    <a:lstStyle/>
                    <a:p>
                      <a:pPr algn="l" fontAlgn="b"/>
                      <a:r>
                        <a:rPr lang="en-US" sz="2400" u="none" strike="noStrike">
                          <a:effectLst/>
                        </a:rPr>
                        <a:t>Notes</a:t>
                      </a:r>
                      <a:endParaRPr lang="en-US" sz="2400" b="1" i="0" u="none" strike="noStrike">
                        <a:solidFill>
                          <a:srgbClr val="FFFFFF"/>
                        </a:solidFill>
                        <a:effectLst/>
                        <a:latin typeface="Calibri"/>
                      </a:endParaRPr>
                    </a:p>
                  </a:txBody>
                  <a:tcPr marL="3810" marR="3810" marT="3810" marB="0" anchor="b"/>
                </a:tc>
              </a:tr>
              <a:tr h="223266">
                <a:tc>
                  <a:txBody>
                    <a:bodyPr/>
                    <a:lstStyle/>
                    <a:p>
                      <a:pPr algn="l" fontAlgn="ctr"/>
                      <a:r>
                        <a:rPr lang="en-US" sz="2400" b="0" i="0" u="none" strike="noStrike" dirty="0" smtClean="0">
                          <a:solidFill>
                            <a:srgbClr val="000000"/>
                          </a:solidFill>
                          <a:effectLst/>
                          <a:latin typeface="+mj-lt"/>
                        </a:rPr>
                        <a:t>Direct</a:t>
                      </a:r>
                      <a:r>
                        <a:rPr lang="en-US" sz="2400" b="0" i="0" u="none" strike="noStrike" baseline="0" dirty="0" smtClean="0">
                          <a:solidFill>
                            <a:srgbClr val="000000"/>
                          </a:solidFill>
                          <a:effectLst/>
                          <a:latin typeface="+mj-lt"/>
                        </a:rPr>
                        <a:t> access to Reporting Database</a:t>
                      </a:r>
                      <a:endParaRPr lang="en-US" sz="2400" b="0" i="0" u="none" strike="noStrike" dirty="0">
                        <a:solidFill>
                          <a:srgbClr val="000000"/>
                        </a:solidFill>
                        <a:effectLst/>
                        <a:latin typeface="+mj-lt"/>
                      </a:endParaRPr>
                    </a:p>
                  </a:txBody>
                  <a:tcPr marL="3810" marR="3810" marT="3810" marB="0" anchor="ctr"/>
                </a:tc>
                <a:tc>
                  <a:txBody>
                    <a:bodyPr/>
                    <a:lstStyle/>
                    <a:p>
                      <a:pPr algn="ctr" fontAlgn="ctr"/>
                      <a:r>
                        <a:rPr lang="en-US" sz="2400" b="0" i="0" u="none" strike="noStrike" dirty="0" smtClean="0">
                          <a:solidFill>
                            <a:schemeClr val="tx1"/>
                          </a:solidFill>
                          <a:effectLst/>
                          <a:latin typeface="Calibri"/>
                        </a:rPr>
                        <a:t>YES</a:t>
                      </a:r>
                      <a:endParaRPr lang="en-US" sz="2400" b="0" i="0" u="none" strike="noStrike" dirty="0">
                        <a:solidFill>
                          <a:schemeClr val="tx1"/>
                        </a:solidFill>
                        <a:effectLst/>
                        <a:latin typeface="Calibri"/>
                      </a:endParaRPr>
                    </a:p>
                  </a:txBody>
                  <a:tcPr marL="3810" marR="3810" marT="3810" marB="0" anchor="ctr"/>
                </a:tc>
                <a:tc>
                  <a:txBody>
                    <a:bodyPr/>
                    <a:lstStyle/>
                    <a:p>
                      <a:pPr algn="ctr" fontAlgn="ctr"/>
                      <a:r>
                        <a:rPr lang="en-US" sz="2400" b="0" i="0" u="none" strike="noStrike" dirty="0" smtClean="0">
                          <a:solidFill>
                            <a:schemeClr val="tx1"/>
                          </a:solidFill>
                          <a:effectLst/>
                          <a:latin typeface="Calibri"/>
                        </a:rPr>
                        <a:t>NO</a:t>
                      </a:r>
                      <a:endParaRPr lang="en-US" sz="2400" b="0" i="0" u="none" strike="noStrike" dirty="0">
                        <a:solidFill>
                          <a:schemeClr val="tx1"/>
                        </a:solidFill>
                        <a:effectLst/>
                        <a:latin typeface="Calibri"/>
                      </a:endParaRPr>
                    </a:p>
                  </a:txBody>
                  <a:tcPr marL="3810" marR="3810" marT="3810" marB="0" anchor="ctr"/>
                </a:tc>
                <a:tc>
                  <a:txBody>
                    <a:bodyPr/>
                    <a:lstStyle/>
                    <a:p>
                      <a:pPr algn="l" fontAlgn="ctr"/>
                      <a:r>
                        <a:rPr lang="en-US" sz="2000" b="0" i="0" u="none" strike="noStrike" dirty="0" smtClean="0">
                          <a:solidFill>
                            <a:srgbClr val="000000"/>
                          </a:solidFill>
                          <a:effectLst/>
                          <a:latin typeface="Calibri"/>
                        </a:rPr>
                        <a:t>Via </a:t>
                      </a:r>
                      <a:r>
                        <a:rPr lang="en-US" sz="2000" b="0" i="0" u="none" strike="noStrike" dirty="0" err="1" smtClean="0">
                          <a:solidFill>
                            <a:srgbClr val="000000"/>
                          </a:solidFill>
                          <a:effectLst/>
                          <a:latin typeface="Calibri"/>
                        </a:rPr>
                        <a:t>OData</a:t>
                      </a:r>
                      <a:endParaRPr lang="en-US" sz="2000" b="0" i="0" u="none" strike="noStrike" dirty="0">
                        <a:solidFill>
                          <a:srgbClr val="000000"/>
                        </a:solidFill>
                        <a:effectLst/>
                        <a:latin typeface="Calibri"/>
                      </a:endParaRPr>
                    </a:p>
                  </a:txBody>
                  <a:tcPr marL="3810" marR="3810" marT="3810" marB="0" anchor="ctr"/>
                </a:tc>
              </a:tr>
              <a:tr h="223266">
                <a:tc>
                  <a:txBody>
                    <a:bodyPr/>
                    <a:lstStyle/>
                    <a:p>
                      <a:pPr algn="l" fontAlgn="ctr"/>
                      <a:r>
                        <a:rPr lang="en-US" sz="2400" b="0" i="0" u="none" strike="noStrike" dirty="0" smtClean="0">
                          <a:solidFill>
                            <a:srgbClr val="000000"/>
                          </a:solidFill>
                          <a:effectLst/>
                          <a:latin typeface="+mj-lt"/>
                        </a:rPr>
                        <a:t>Access to Reporting Data via </a:t>
                      </a:r>
                      <a:r>
                        <a:rPr lang="en-US" sz="2400" b="0" i="0" u="none" strike="noStrike" dirty="0" err="1" smtClean="0">
                          <a:solidFill>
                            <a:srgbClr val="000000"/>
                          </a:solidFill>
                          <a:effectLst/>
                          <a:latin typeface="+mj-lt"/>
                        </a:rPr>
                        <a:t>OData</a:t>
                      </a:r>
                      <a:endParaRPr lang="en-US" sz="2400" b="0" i="0" u="none" strike="noStrike" dirty="0">
                        <a:solidFill>
                          <a:srgbClr val="000000"/>
                        </a:solidFill>
                        <a:effectLst/>
                        <a:latin typeface="+mj-lt"/>
                      </a:endParaRPr>
                    </a:p>
                  </a:txBody>
                  <a:tcPr marL="3810" marR="3810" marT="3810" marB="0" anchor="ctr"/>
                </a:tc>
                <a:tc>
                  <a:txBody>
                    <a:bodyPr/>
                    <a:lstStyle/>
                    <a:p>
                      <a:pPr algn="ctr" fontAlgn="ctr"/>
                      <a:r>
                        <a:rPr lang="en-US" sz="2400" b="0" i="0" u="none" strike="noStrike" dirty="0" smtClean="0">
                          <a:solidFill>
                            <a:schemeClr val="tx1"/>
                          </a:solidFill>
                          <a:effectLst/>
                          <a:latin typeface="Calibri"/>
                        </a:rPr>
                        <a:t>YES</a:t>
                      </a:r>
                      <a:endParaRPr lang="en-US" sz="2400" b="0" i="0" u="none" strike="noStrike" dirty="0">
                        <a:solidFill>
                          <a:schemeClr val="tx1"/>
                        </a:solidFill>
                        <a:effectLst/>
                        <a:latin typeface="Calibri"/>
                      </a:endParaRPr>
                    </a:p>
                  </a:txBody>
                  <a:tcPr marL="3810" marR="3810" marT="3810" marB="0" anchor="ctr"/>
                </a:tc>
                <a:tc>
                  <a:txBody>
                    <a:bodyPr/>
                    <a:lstStyle/>
                    <a:p>
                      <a:pPr algn="ctr" fontAlgn="ctr"/>
                      <a:r>
                        <a:rPr lang="en-US" sz="2400" b="0" i="0" u="none" strike="noStrike" dirty="0" smtClean="0">
                          <a:solidFill>
                            <a:schemeClr val="tx1"/>
                          </a:solidFill>
                          <a:effectLst/>
                          <a:latin typeface="Calibri"/>
                        </a:rPr>
                        <a:t>YES</a:t>
                      </a:r>
                      <a:endParaRPr lang="en-US" sz="2400" b="0" i="0" u="none" strike="noStrike" dirty="0">
                        <a:solidFill>
                          <a:schemeClr val="tx1"/>
                        </a:solidFill>
                        <a:effectLst/>
                        <a:latin typeface="Calibri"/>
                      </a:endParaRPr>
                    </a:p>
                  </a:txBody>
                  <a:tcPr marL="3810" marR="3810" marT="3810" marB="0" anchor="ctr"/>
                </a:tc>
                <a:tc>
                  <a:txBody>
                    <a:bodyPr/>
                    <a:lstStyle/>
                    <a:p>
                      <a:pPr marL="0" marR="0" indent="0" algn="l" defTabSz="914363" rtl="0" eaLnBrk="1" fontAlgn="ctr" latinLnBrk="0" hangingPunct="1">
                        <a:lnSpc>
                          <a:spcPct val="100000"/>
                        </a:lnSpc>
                        <a:spcBef>
                          <a:spcPts val="0"/>
                        </a:spcBef>
                        <a:spcAft>
                          <a:spcPts val="0"/>
                        </a:spcAft>
                        <a:buClrTx/>
                        <a:buSzTx/>
                        <a:buFontTx/>
                        <a:buNone/>
                        <a:tabLst/>
                        <a:defRPr/>
                      </a:pPr>
                      <a:endParaRPr lang="en-US" sz="2000" b="0" i="0" u="none" strike="noStrike" dirty="0" smtClean="0">
                        <a:solidFill>
                          <a:srgbClr val="000000"/>
                        </a:solidFill>
                        <a:effectLst/>
                        <a:latin typeface="+mn-lt"/>
                      </a:endParaRPr>
                    </a:p>
                  </a:txBody>
                  <a:tcPr marL="3810" marR="3810" marT="3810" marB="0" anchor="ctr"/>
                </a:tc>
              </a:tr>
              <a:tr h="310131">
                <a:tc>
                  <a:txBody>
                    <a:bodyPr/>
                    <a:lstStyle/>
                    <a:p>
                      <a:pPr marL="0" marR="0" indent="0" algn="l" defTabSz="914302"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j-lt"/>
                        </a:rPr>
                        <a:t>OLAP Database</a:t>
                      </a:r>
                    </a:p>
                  </a:txBody>
                  <a:tcPr marL="3810" marR="3810" marT="3810" marB="0" anchor="ctr"/>
                </a:tc>
                <a:tc>
                  <a:txBody>
                    <a:bodyPr/>
                    <a:lstStyle/>
                    <a:p>
                      <a:pPr marL="0" marR="0" indent="0" algn="ctr" defTabSz="914302"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chemeClr val="tx1"/>
                          </a:solidFill>
                          <a:effectLst/>
                          <a:latin typeface="Calibri"/>
                        </a:rPr>
                        <a:t>YES</a:t>
                      </a:r>
                    </a:p>
                  </a:txBody>
                  <a:tcPr marL="3810" marR="3810" marT="3810" marB="0" anchor="ctr"/>
                </a:tc>
                <a:tc>
                  <a:txBody>
                    <a:bodyPr/>
                    <a:lstStyle/>
                    <a:p>
                      <a:pPr marL="0" marR="0" indent="0" algn="ctr" defTabSz="914302"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chemeClr val="tx1"/>
                          </a:solidFill>
                          <a:effectLst/>
                          <a:latin typeface="Calibri"/>
                        </a:rPr>
                        <a:t>NO</a:t>
                      </a:r>
                    </a:p>
                  </a:txBody>
                  <a:tcPr marL="3810" marR="3810" marT="3810" marB="0" anchor="ctr"/>
                </a:tc>
                <a:tc>
                  <a:txBody>
                    <a:bodyPr/>
                    <a:lstStyle/>
                    <a:p>
                      <a:pPr algn="l" fontAlgn="ctr"/>
                      <a:r>
                        <a:rPr lang="en-US" sz="2000" b="0" i="0" u="none" strike="noStrike" dirty="0" smtClean="0">
                          <a:solidFill>
                            <a:srgbClr val="000000"/>
                          </a:solidFill>
                          <a:effectLst/>
                          <a:latin typeface="+mn-lt"/>
                        </a:rPr>
                        <a:t>As of spring 2013</a:t>
                      </a:r>
                      <a:endParaRPr lang="en-US" sz="2000" b="0" i="0" u="none" strike="noStrike" dirty="0">
                        <a:solidFill>
                          <a:srgbClr val="000000"/>
                        </a:solidFill>
                        <a:effectLst/>
                        <a:latin typeface="+mn-lt"/>
                      </a:endParaRPr>
                    </a:p>
                  </a:txBody>
                  <a:tcPr marL="3810" marR="3810" marT="3810" marB="0" anchor="ctr"/>
                </a:tc>
              </a:tr>
              <a:tr h="332509">
                <a:tc>
                  <a:txBody>
                    <a:bodyPr/>
                    <a:lstStyle/>
                    <a:p>
                      <a:pPr marL="0" marR="0" indent="0" algn="l" defTabSz="914302"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j-lt"/>
                        </a:rPr>
                        <a:t>SQL Reporting Services (SQL Query)</a:t>
                      </a:r>
                    </a:p>
                  </a:txBody>
                  <a:tcPr marL="3810" marR="3810" marT="3810" marB="0" anchor="ctr"/>
                </a:tc>
                <a:tc>
                  <a:txBody>
                    <a:bodyPr/>
                    <a:lstStyle/>
                    <a:p>
                      <a:pPr marL="0" marR="0" indent="0" algn="ctr" defTabSz="914302"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chemeClr val="tx1"/>
                          </a:solidFill>
                          <a:effectLst/>
                          <a:latin typeface="Calibri"/>
                        </a:rPr>
                        <a:t>YES</a:t>
                      </a:r>
                    </a:p>
                  </a:txBody>
                  <a:tcPr marL="3810" marR="3810" marT="3810" marB="0" anchor="ctr"/>
                </a:tc>
                <a:tc>
                  <a:txBody>
                    <a:bodyPr/>
                    <a:lstStyle/>
                    <a:p>
                      <a:pPr marL="0" marR="0" indent="0" algn="ctr" defTabSz="914302"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chemeClr val="tx1"/>
                          </a:solidFill>
                          <a:effectLst/>
                          <a:latin typeface="Calibri"/>
                        </a:rPr>
                        <a:t>Via</a:t>
                      </a:r>
                      <a:r>
                        <a:rPr lang="en-US" sz="2400" b="0" i="0" u="none" strike="noStrike" baseline="0" dirty="0" smtClean="0">
                          <a:solidFill>
                            <a:schemeClr val="tx1"/>
                          </a:solidFill>
                          <a:effectLst/>
                          <a:latin typeface="Calibri"/>
                        </a:rPr>
                        <a:t> </a:t>
                      </a:r>
                      <a:r>
                        <a:rPr lang="en-US" sz="2400" b="0" i="0" u="none" strike="noStrike" baseline="0" dirty="0" err="1" smtClean="0">
                          <a:solidFill>
                            <a:schemeClr val="tx1"/>
                          </a:solidFill>
                          <a:effectLst/>
                          <a:latin typeface="Calibri"/>
                        </a:rPr>
                        <a:t>OData</a:t>
                      </a:r>
                      <a:endParaRPr lang="en-US" sz="2400" b="0" i="0" u="none" strike="noStrike" dirty="0" smtClean="0">
                        <a:solidFill>
                          <a:schemeClr val="tx1"/>
                        </a:solidFill>
                        <a:effectLst/>
                        <a:latin typeface="Calibri"/>
                      </a:endParaRPr>
                    </a:p>
                  </a:txBody>
                  <a:tcPr marL="3810" marR="3810" marT="3810" marB="0" anchor="ctr"/>
                </a:tc>
                <a:tc>
                  <a:txBody>
                    <a:bodyPr/>
                    <a:lstStyle/>
                    <a:p>
                      <a:pPr algn="l" fontAlgn="ctr"/>
                      <a:endParaRPr lang="en-US" sz="2400" b="0" i="0" u="none" strike="noStrike" dirty="0">
                        <a:solidFill>
                          <a:srgbClr val="000000"/>
                        </a:solidFill>
                        <a:effectLst/>
                        <a:latin typeface="Calibri"/>
                      </a:endParaRPr>
                    </a:p>
                  </a:txBody>
                  <a:tcPr marL="3810" marR="3810" marT="3810" marB="0" anchor="ctr"/>
                </a:tc>
              </a:tr>
              <a:tr h="332509">
                <a:tc>
                  <a:txBody>
                    <a:bodyPr/>
                    <a:lstStyle/>
                    <a:p>
                      <a:pPr marL="671" lvl="0" indent="0" algn="l" fontAlgn="ctr">
                        <a:buFont typeface="Arial" pitchFamily="34" charset="0"/>
                        <a:buNone/>
                      </a:pPr>
                      <a:r>
                        <a:rPr lang="en-US" sz="2400" b="0" i="0" u="none" strike="noStrike" dirty="0" smtClean="0">
                          <a:solidFill>
                            <a:srgbClr val="000000"/>
                          </a:solidFill>
                          <a:effectLst/>
                          <a:latin typeface="+mj-lt"/>
                        </a:rPr>
                        <a:t>Excel</a:t>
                      </a:r>
                      <a:r>
                        <a:rPr lang="en-US" sz="2400" b="0" i="0" u="none" strike="noStrike" baseline="0" dirty="0" smtClean="0">
                          <a:solidFill>
                            <a:srgbClr val="000000"/>
                          </a:solidFill>
                          <a:effectLst/>
                          <a:latin typeface="+mj-lt"/>
                        </a:rPr>
                        <a:t> 2010 with </a:t>
                      </a:r>
                      <a:r>
                        <a:rPr lang="en-US" sz="2400" b="0" i="0" u="none" strike="noStrike" baseline="0" dirty="0" err="1" smtClean="0">
                          <a:solidFill>
                            <a:srgbClr val="000000"/>
                          </a:solidFill>
                          <a:effectLst/>
                          <a:latin typeface="+mj-lt"/>
                        </a:rPr>
                        <a:t>PowerPivot</a:t>
                      </a:r>
                      <a:r>
                        <a:rPr lang="en-US" sz="2400" b="0" i="0" u="none" strike="noStrike" baseline="0" dirty="0" smtClean="0">
                          <a:solidFill>
                            <a:srgbClr val="000000"/>
                          </a:solidFill>
                          <a:effectLst/>
                          <a:latin typeface="+mj-lt"/>
                        </a:rPr>
                        <a:t> Add-In</a:t>
                      </a:r>
                      <a:endParaRPr lang="en-US" sz="2400" b="0" i="0" u="none" strike="noStrike" dirty="0">
                        <a:solidFill>
                          <a:srgbClr val="000000"/>
                        </a:solidFill>
                        <a:effectLst/>
                        <a:latin typeface="+mj-lt"/>
                      </a:endParaRPr>
                    </a:p>
                  </a:txBody>
                  <a:tcPr marL="3810" marR="3810" marT="3810" marB="0" anchor="ctr"/>
                </a:tc>
                <a:tc>
                  <a:txBody>
                    <a:bodyPr/>
                    <a:lstStyle/>
                    <a:p>
                      <a:pPr algn="ctr" fontAlgn="ctr"/>
                      <a:r>
                        <a:rPr lang="en-US" sz="2400" b="0" i="0" u="none" strike="noStrike" dirty="0" smtClean="0">
                          <a:solidFill>
                            <a:schemeClr val="tx1"/>
                          </a:solidFill>
                          <a:effectLst/>
                          <a:latin typeface="Calibri"/>
                        </a:rPr>
                        <a:t>YES</a:t>
                      </a:r>
                      <a:endParaRPr lang="en-US" sz="2400" b="0" i="0" u="none" strike="noStrike" dirty="0">
                        <a:solidFill>
                          <a:schemeClr val="tx1"/>
                        </a:solidFill>
                        <a:effectLst/>
                        <a:latin typeface="Calibri"/>
                      </a:endParaRPr>
                    </a:p>
                  </a:txBody>
                  <a:tcPr marL="3810" marR="3810" marT="3810" marB="0" anchor="ctr"/>
                </a:tc>
                <a:tc>
                  <a:txBody>
                    <a:bodyPr/>
                    <a:lstStyle/>
                    <a:p>
                      <a:pPr algn="ctr" fontAlgn="ctr"/>
                      <a:r>
                        <a:rPr lang="en-US" sz="2400" b="0" i="0" u="none" strike="noStrike" dirty="0" smtClean="0">
                          <a:solidFill>
                            <a:schemeClr val="tx1"/>
                          </a:solidFill>
                          <a:effectLst/>
                          <a:latin typeface="Calibri"/>
                        </a:rPr>
                        <a:t>YES</a:t>
                      </a:r>
                      <a:endParaRPr lang="en-US" sz="2400" b="0" i="0" u="none" strike="noStrike" dirty="0">
                        <a:solidFill>
                          <a:schemeClr val="tx1"/>
                        </a:solidFill>
                        <a:effectLst/>
                        <a:latin typeface="Calibri"/>
                      </a:endParaRPr>
                    </a:p>
                  </a:txBody>
                  <a:tcPr marL="3810" marR="3810" marT="3810" marB="0" anchor="ctr"/>
                </a:tc>
                <a:tc>
                  <a:txBody>
                    <a:bodyPr/>
                    <a:lstStyle/>
                    <a:p>
                      <a:pPr algn="l" fontAlgn="ctr"/>
                      <a:endParaRPr lang="en-US" sz="2400" b="0" i="0" u="none" strike="noStrike" dirty="0">
                        <a:solidFill>
                          <a:srgbClr val="000000"/>
                        </a:solidFill>
                        <a:effectLst/>
                        <a:latin typeface="Calibri"/>
                      </a:endParaRPr>
                    </a:p>
                  </a:txBody>
                  <a:tcPr marL="3810" marR="3810" marT="3810" marB="0" anchor="ctr"/>
                </a:tc>
              </a:tr>
              <a:tr h="223266">
                <a:tc>
                  <a:txBody>
                    <a:bodyPr/>
                    <a:lstStyle/>
                    <a:p>
                      <a:pPr marL="671" marR="0" lvl="0" indent="0" algn="l" defTabSz="914302" rtl="0" eaLnBrk="1" fontAlgn="ctr" latinLnBrk="0" hangingPunct="1">
                        <a:lnSpc>
                          <a:spcPct val="100000"/>
                        </a:lnSpc>
                        <a:spcBef>
                          <a:spcPts val="0"/>
                        </a:spcBef>
                        <a:spcAft>
                          <a:spcPts val="0"/>
                        </a:spcAft>
                        <a:buClrTx/>
                        <a:buSzTx/>
                        <a:buFont typeface="Arial" pitchFamily="34" charset="0"/>
                        <a:buNone/>
                        <a:tabLst/>
                        <a:defRPr/>
                      </a:pPr>
                      <a:r>
                        <a:rPr lang="en-US" sz="2400" b="0" i="0" u="none" strike="noStrike" dirty="0" smtClean="0">
                          <a:solidFill>
                            <a:srgbClr val="000000"/>
                          </a:solidFill>
                          <a:effectLst/>
                          <a:latin typeface="+mn-lt"/>
                        </a:rPr>
                        <a:t>Excel 2013</a:t>
                      </a:r>
                    </a:p>
                  </a:txBody>
                  <a:tcPr marL="3810" marR="3810" marT="3810" marB="0" anchor="ctr"/>
                </a:tc>
                <a:tc>
                  <a:txBody>
                    <a:bodyPr/>
                    <a:lstStyle/>
                    <a:p>
                      <a:pPr marL="0" marR="0" indent="0" algn="ctr" defTabSz="914302"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chemeClr val="tx1"/>
                          </a:solidFill>
                          <a:effectLst/>
                          <a:latin typeface="Calibri"/>
                        </a:rPr>
                        <a:t>YES</a:t>
                      </a:r>
                    </a:p>
                  </a:txBody>
                  <a:tcPr marL="3810" marR="3810" marT="3810" marB="0" anchor="ctr"/>
                </a:tc>
                <a:tc>
                  <a:txBody>
                    <a:bodyPr/>
                    <a:lstStyle/>
                    <a:p>
                      <a:pPr marL="0" marR="0" indent="0" algn="ctr" defTabSz="914302"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chemeClr val="tx1"/>
                          </a:solidFill>
                          <a:effectLst/>
                          <a:latin typeface="Calibri"/>
                        </a:rPr>
                        <a:t>YES</a:t>
                      </a:r>
                    </a:p>
                  </a:txBody>
                  <a:tcPr marL="3810" marR="3810" marT="3810" marB="0" anchor="ctr"/>
                </a:tc>
                <a:tc>
                  <a:txBody>
                    <a:bodyPr/>
                    <a:lstStyle/>
                    <a:p>
                      <a:pPr algn="l" fontAlgn="ctr"/>
                      <a:endParaRPr lang="en-US" sz="2400" b="0" i="0" u="none" strike="noStrike" dirty="0">
                        <a:solidFill>
                          <a:srgbClr val="000000"/>
                        </a:solidFill>
                        <a:effectLst/>
                        <a:latin typeface="Calibri"/>
                      </a:endParaRPr>
                    </a:p>
                  </a:txBody>
                  <a:tcPr marL="3810" marR="3810" marT="3810" marB="0" anchor="ctr"/>
                </a:tc>
              </a:tr>
              <a:tr h="265987">
                <a:tc>
                  <a:txBody>
                    <a:bodyPr/>
                    <a:lstStyle/>
                    <a:p>
                      <a:pPr marL="0" marR="0" indent="0" algn="l" defTabSz="914302"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Excel Services</a:t>
                      </a:r>
                    </a:p>
                  </a:txBody>
                  <a:tcPr marL="3810" marR="3810" marT="3810" marB="0" anchor="ctr"/>
                </a:tc>
                <a:tc>
                  <a:txBody>
                    <a:bodyPr/>
                    <a:lstStyle/>
                    <a:p>
                      <a:pPr marL="0" marR="0" indent="0" algn="ctr" defTabSz="914302"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chemeClr val="tx1"/>
                          </a:solidFill>
                          <a:effectLst/>
                          <a:latin typeface="Calibri"/>
                        </a:rPr>
                        <a:t>YES</a:t>
                      </a:r>
                    </a:p>
                  </a:txBody>
                  <a:tcPr marL="3810" marR="3810" marT="3810" marB="0" anchor="ctr"/>
                </a:tc>
                <a:tc>
                  <a:txBody>
                    <a:bodyPr/>
                    <a:lstStyle/>
                    <a:p>
                      <a:pPr marL="0" marR="0" indent="0" algn="ctr" defTabSz="914302"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chemeClr val="tx1"/>
                          </a:solidFill>
                          <a:effectLst/>
                          <a:latin typeface="Calibri"/>
                        </a:rPr>
                        <a:t>YES</a:t>
                      </a:r>
                    </a:p>
                  </a:txBody>
                  <a:tcPr marL="3810" marR="3810" marT="3810" marB="0" anchor="ctr"/>
                </a:tc>
                <a:tc>
                  <a:txBody>
                    <a:bodyPr/>
                    <a:lstStyle/>
                    <a:p>
                      <a:pPr algn="l" fontAlgn="ctr"/>
                      <a:endParaRPr lang="en-US" sz="2400" b="0" i="0" u="none" strike="noStrike" dirty="0">
                        <a:solidFill>
                          <a:srgbClr val="FF0000"/>
                        </a:solidFill>
                        <a:effectLst/>
                        <a:latin typeface="Calibri"/>
                      </a:endParaRPr>
                    </a:p>
                  </a:txBody>
                  <a:tcPr marL="3810" marR="3810" marT="3810" marB="0" anchor="ctr"/>
                </a:tc>
              </a:tr>
            </a:tbl>
          </a:graphicData>
        </a:graphic>
      </p:graphicFrame>
    </p:spTree>
    <p:extLst>
      <p:ext uri="{BB962C8B-B14F-4D97-AF65-F5344CB8AC3E}">
        <p14:creationId xmlns:p14="http://schemas.microsoft.com/office/powerpoint/2010/main" val="8975134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Server 2013 Architecture</a:t>
            </a:r>
            <a:endParaRPr lang="en-US" dirty="0"/>
          </a:p>
        </p:txBody>
      </p:sp>
      <p:sp>
        <p:nvSpPr>
          <p:cNvPr id="4" name="AutoShape 2" descr="Project Server architecture"/>
          <p:cNvSpPr>
            <a:spLocks noChangeAspect="1" noChangeArrowheads="1"/>
          </p:cNvSpPr>
          <p:nvPr/>
        </p:nvSpPr>
        <p:spPr bwMode="auto">
          <a:xfrm>
            <a:off x="63499"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3" tIns="45717" rIns="91433" bIns="45717" numCol="1" anchor="t" anchorCtr="0" compatLnSpc="1">
            <a:prstTxWarp prst="textNoShape">
              <a:avLst/>
            </a:prstTxWarp>
          </a:bodyPr>
          <a:lstStyle/>
          <a:p>
            <a:endParaRPr lang="en-US"/>
          </a:p>
        </p:txBody>
      </p:sp>
      <p:sp>
        <p:nvSpPr>
          <p:cNvPr id="5" name="AutoShape 4" descr="Project Server architecture"/>
          <p:cNvSpPr>
            <a:spLocks noChangeAspect="1" noChangeArrowheads="1"/>
          </p:cNvSpPr>
          <p:nvPr/>
        </p:nvSpPr>
        <p:spPr bwMode="auto">
          <a:xfrm>
            <a:off x="215900" y="7939"/>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3" tIns="45717" rIns="91433" bIns="45717"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882626" y="1303281"/>
            <a:ext cx="6652774" cy="510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69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Server 2013 Architecture</a:t>
            </a:r>
            <a:endParaRPr lang="en-US" dirty="0"/>
          </a:p>
        </p:txBody>
      </p:sp>
      <p:sp>
        <p:nvSpPr>
          <p:cNvPr id="4" name="AutoShape 2" descr="Project Server architecture"/>
          <p:cNvSpPr>
            <a:spLocks noChangeAspect="1" noChangeArrowheads="1"/>
          </p:cNvSpPr>
          <p:nvPr/>
        </p:nvSpPr>
        <p:spPr bwMode="auto">
          <a:xfrm>
            <a:off x="63499"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3" tIns="45717" rIns="91433" bIns="45717" numCol="1" anchor="t" anchorCtr="0" compatLnSpc="1">
            <a:prstTxWarp prst="textNoShape">
              <a:avLst/>
            </a:prstTxWarp>
          </a:bodyPr>
          <a:lstStyle/>
          <a:p>
            <a:endParaRPr lang="en-US"/>
          </a:p>
        </p:txBody>
      </p:sp>
      <p:sp>
        <p:nvSpPr>
          <p:cNvPr id="5" name="AutoShape 4" descr="Project Server architecture"/>
          <p:cNvSpPr>
            <a:spLocks noChangeAspect="1" noChangeArrowheads="1"/>
          </p:cNvSpPr>
          <p:nvPr/>
        </p:nvSpPr>
        <p:spPr bwMode="auto">
          <a:xfrm>
            <a:off x="215900" y="7939"/>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3" tIns="45717" rIns="91433" bIns="45717" numCol="1" anchor="t" anchorCtr="0" compatLnSpc="1">
            <a:prstTxWarp prst="textNoShape">
              <a:avLst/>
            </a:prstTxWarp>
          </a:bodyPr>
          <a:lstStyle/>
          <a:p>
            <a:endParaRPr lang="en-US"/>
          </a:p>
        </p:txBody>
      </p:sp>
      <p:pic>
        <p:nvPicPr>
          <p:cNvPr id="1028" name="Picture 4"/>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571666" y="1690254"/>
            <a:ext cx="11923616" cy="4147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169287" y="3244334"/>
            <a:ext cx="1850250" cy="369332"/>
          </a:xfrm>
          <a:prstGeom prst="rect">
            <a:avLst/>
          </a:prstGeom>
        </p:spPr>
        <p:txBody>
          <a:bodyPr wrap="none">
            <a:spAutoFit/>
          </a:bodyPr>
          <a:lstStyle/>
          <a:p>
            <a:r>
              <a:rPr lang="en-US" dirty="0"/>
              <a:t>Project Server BI</a:t>
            </a:r>
          </a:p>
        </p:txBody>
      </p:sp>
    </p:spTree>
    <p:extLst>
      <p:ext uri="{BB962C8B-B14F-4D97-AF65-F5344CB8AC3E}">
        <p14:creationId xmlns:p14="http://schemas.microsoft.com/office/powerpoint/2010/main" val="76310905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quarter" idx="11"/>
          </p:nvPr>
        </p:nvSpPr>
        <p:spPr/>
        <p:txBody>
          <a:bodyPr>
            <a:normAutofit fontScale="85000" lnSpcReduction="10000"/>
          </a:bodyPr>
          <a:lstStyle/>
          <a:p>
            <a:r>
              <a:rPr lang="en-US" sz="11000" dirty="0" smtClean="0"/>
              <a:t>Infrastructure Changes</a:t>
            </a:r>
          </a:p>
          <a:p>
            <a:r>
              <a:rPr lang="en-US" dirty="0" smtClean="0"/>
              <a:t>Project Online</a:t>
            </a:r>
            <a:endParaRPr lang="en-US" dirty="0"/>
          </a:p>
          <a:p>
            <a:r>
              <a:rPr lang="en-US" dirty="0"/>
              <a:t>Project </a:t>
            </a:r>
            <a:r>
              <a:rPr lang="en-US" dirty="0" smtClean="0"/>
              <a:t>Server 2013  </a:t>
            </a:r>
          </a:p>
          <a:p>
            <a:endParaRPr lang="en-US" dirty="0"/>
          </a:p>
        </p:txBody>
      </p:sp>
      <p:sp>
        <p:nvSpPr>
          <p:cNvPr id="5" name="Content Placeholder 4"/>
          <p:cNvSpPr>
            <a:spLocks noGrp="1"/>
          </p:cNvSpPr>
          <p:nvPr>
            <p:ph sz="quarter" idx="13"/>
          </p:nvPr>
        </p:nvSpPr>
        <p:spPr/>
        <p:txBody>
          <a:bodyPr>
            <a:noAutofit/>
          </a:bodyPr>
          <a:lstStyle/>
          <a:p>
            <a:r>
              <a:rPr lang="en-US" sz="6000" b="1" dirty="0"/>
              <a:t>demo</a:t>
            </a:r>
          </a:p>
        </p:txBody>
      </p:sp>
    </p:spTree>
    <p:extLst>
      <p:ext uri="{BB962C8B-B14F-4D97-AF65-F5344CB8AC3E}">
        <p14:creationId xmlns:p14="http://schemas.microsoft.com/office/powerpoint/2010/main" val="12295992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a:t>O</a:t>
            </a:r>
            <a:r>
              <a:rPr lang="en-US" dirty="0" err="1" smtClean="0"/>
              <a:t>Data</a:t>
            </a:r>
            <a:r>
              <a:rPr lang="en-US" dirty="0" smtClean="0"/>
              <a:t>?</a:t>
            </a:r>
            <a:endParaRPr lang="en-US" dirty="0"/>
          </a:p>
        </p:txBody>
      </p:sp>
      <p:sp>
        <p:nvSpPr>
          <p:cNvPr id="3" name="Text Placeholder 2"/>
          <p:cNvSpPr>
            <a:spLocks noGrp="1"/>
          </p:cNvSpPr>
          <p:nvPr>
            <p:ph type="body" sz="quarter" idx="10"/>
          </p:nvPr>
        </p:nvSpPr>
        <p:spPr>
          <a:xfrm>
            <a:off x="519113" y="1223569"/>
            <a:ext cx="11149013" cy="2267866"/>
          </a:xfrm>
        </p:spPr>
        <p:txBody>
          <a:bodyPr/>
          <a:lstStyle/>
          <a:p>
            <a:r>
              <a:rPr lang="en-US" sz="3200" dirty="0" smtClean="0"/>
              <a:t>Web-Based Open-Standards Protocol for querying data </a:t>
            </a:r>
            <a:r>
              <a:rPr lang="en-US" sz="3200" dirty="0" smtClean="0">
                <a:hlinkClick r:id="rId3"/>
              </a:rPr>
              <a:t>http://www.odata.org</a:t>
            </a:r>
            <a:endParaRPr lang="en-US" sz="3200" dirty="0" smtClean="0"/>
          </a:p>
          <a:p>
            <a:r>
              <a:rPr lang="en-US" sz="3200" dirty="0" smtClean="0"/>
              <a:t>HTTP-based over port 80 or port 443</a:t>
            </a:r>
          </a:p>
          <a:p>
            <a:r>
              <a:rPr lang="en-US" sz="3200" dirty="0" smtClean="0"/>
              <a:t>Can deliver data as Atom feed, JSON or as XML document</a:t>
            </a:r>
          </a:p>
          <a:p>
            <a:r>
              <a:rPr lang="en-US" sz="3200" dirty="0" smtClean="0"/>
              <a:t>Available initially with SharePoint 2010 for list data, expanded in 2013</a:t>
            </a:r>
            <a:endParaRPr lang="en-US" sz="3200" dirty="0"/>
          </a:p>
        </p:txBody>
      </p:sp>
      <p:grpSp>
        <p:nvGrpSpPr>
          <p:cNvPr id="4" name="Group 3"/>
          <p:cNvGrpSpPr/>
          <p:nvPr/>
        </p:nvGrpSpPr>
        <p:grpSpPr>
          <a:xfrm>
            <a:off x="2635496" y="4042515"/>
            <a:ext cx="6274676" cy="2276427"/>
            <a:chOff x="2635496" y="2459347"/>
            <a:chExt cx="6274676" cy="2276427"/>
          </a:xfrm>
        </p:grpSpPr>
        <p:sp>
          <p:nvSpPr>
            <p:cNvPr id="15" name="Rounded Rectangle 14"/>
            <p:cNvSpPr/>
            <p:nvPr/>
          </p:nvSpPr>
          <p:spPr bwMode="auto">
            <a:xfrm>
              <a:off x="2635496" y="2459347"/>
              <a:ext cx="6274676" cy="2276427"/>
            </a:xfrm>
            <a:prstGeom prst="roundRect">
              <a:avLst>
                <a:gd name="adj" fmla="val 0"/>
              </a:avLst>
            </a:prstGeom>
            <a:solidFill>
              <a:schemeClr val="accent3"/>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11" name="Rounded Rectangle 10"/>
            <p:cNvSpPr/>
            <p:nvPr/>
          </p:nvSpPr>
          <p:spPr bwMode="auto">
            <a:xfrm>
              <a:off x="2853587" y="3668113"/>
              <a:ext cx="1844565" cy="70944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200" b="1" dirty="0" err="1" smtClean="0">
                  <a:gradFill>
                    <a:gsLst>
                      <a:gs pos="0">
                        <a:srgbClr val="FFFFFF"/>
                      </a:gs>
                      <a:gs pos="100000">
                        <a:srgbClr val="FFFFFF"/>
                      </a:gs>
                    </a:gsLst>
                    <a:lin ang="5400000" scaled="0"/>
                  </a:gradFill>
                  <a:latin typeface="Segoe Condensed" pitchFamily="34" charset="0"/>
                </a:rPr>
                <a:t>AtomPub</a:t>
              </a:r>
              <a:endParaRPr lang="en-US" sz="2200" b="1" dirty="0" smtClean="0">
                <a:gradFill>
                  <a:gsLst>
                    <a:gs pos="0">
                      <a:srgbClr val="FFFFFF"/>
                    </a:gs>
                    <a:gs pos="100000">
                      <a:srgbClr val="FFFFFF"/>
                    </a:gs>
                  </a:gsLst>
                  <a:lin ang="5400000" scaled="0"/>
                </a:gradFill>
                <a:latin typeface="Segoe Condensed" pitchFamily="34" charset="0"/>
              </a:endParaRPr>
            </a:p>
          </p:txBody>
        </p:sp>
        <p:sp>
          <p:nvSpPr>
            <p:cNvPr id="12" name="Rounded Rectangle 11"/>
            <p:cNvSpPr/>
            <p:nvPr/>
          </p:nvSpPr>
          <p:spPr bwMode="auto">
            <a:xfrm>
              <a:off x="4850552" y="3654975"/>
              <a:ext cx="1844565" cy="70944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latin typeface="Segoe Condensed" pitchFamily="34" charset="0"/>
                </a:rPr>
                <a:t>JSON</a:t>
              </a:r>
            </a:p>
          </p:txBody>
        </p:sp>
        <p:sp>
          <p:nvSpPr>
            <p:cNvPr id="13" name="Rounded Rectangle 12"/>
            <p:cNvSpPr/>
            <p:nvPr/>
          </p:nvSpPr>
          <p:spPr bwMode="auto">
            <a:xfrm>
              <a:off x="6868539" y="3654974"/>
              <a:ext cx="1844565" cy="70944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latin typeface="Segoe Condensed" pitchFamily="34" charset="0"/>
                </a:rPr>
                <a:t>XML</a:t>
              </a:r>
            </a:p>
          </p:txBody>
        </p:sp>
        <p:sp>
          <p:nvSpPr>
            <p:cNvPr id="14" name="Rounded Rectangle 13"/>
            <p:cNvSpPr/>
            <p:nvPr/>
          </p:nvSpPr>
          <p:spPr bwMode="auto">
            <a:xfrm>
              <a:off x="2853584" y="2706417"/>
              <a:ext cx="5859519" cy="70944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latin typeface="Segoe Condensed" pitchFamily="34" charset="0"/>
                </a:rPr>
                <a:t>ODATA</a:t>
              </a:r>
            </a:p>
          </p:txBody>
        </p:sp>
      </p:grpSp>
    </p:spTree>
    <p:extLst>
      <p:ext uri="{BB962C8B-B14F-4D97-AF65-F5344CB8AC3E}">
        <p14:creationId xmlns:p14="http://schemas.microsoft.com/office/powerpoint/2010/main" val="375220194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a:t>
            </a:r>
            <a:r>
              <a:rPr lang="en-US" dirty="0" err="1" smtClean="0"/>
              <a:t>OData</a:t>
            </a:r>
            <a:r>
              <a:rPr lang="en-US" dirty="0" smtClean="0"/>
              <a:t> feeds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24649962"/>
              </p:ext>
            </p:extLst>
          </p:nvPr>
        </p:nvGraphicFramePr>
        <p:xfrm>
          <a:off x="760412" y="2008945"/>
          <a:ext cx="10475860" cy="3027680"/>
        </p:xfrm>
        <a:graphic>
          <a:graphicData uri="http://schemas.openxmlformats.org/drawingml/2006/table">
            <a:tbl>
              <a:tblPr firstRow="1" bandRow="1">
                <a:tableStyleId>{5C22544A-7EE6-4342-B048-85BDC9FD1C3A}</a:tableStyleId>
              </a:tblPr>
              <a:tblGrid>
                <a:gridCol w="3245901"/>
                <a:gridCol w="7229959"/>
              </a:tblGrid>
              <a:tr h="370840">
                <a:tc>
                  <a:txBody>
                    <a:bodyPr/>
                    <a:lstStyle/>
                    <a:p>
                      <a:r>
                        <a:rPr lang="en-US" dirty="0" smtClean="0"/>
                        <a:t>Object</a:t>
                      </a:r>
                      <a:endParaRPr lang="en-US" dirty="0"/>
                    </a:p>
                  </a:txBody>
                  <a:tcPr/>
                </a:tc>
                <a:tc>
                  <a:txBody>
                    <a:bodyPr/>
                    <a:lstStyle/>
                    <a:p>
                      <a:r>
                        <a:rPr lang="en-US" dirty="0" smtClean="0"/>
                        <a:t>URL</a:t>
                      </a:r>
                      <a:endParaRPr lang="en-US" dirty="0"/>
                    </a:p>
                  </a:txBody>
                  <a:tcPr/>
                </a:tc>
              </a:tr>
              <a:tr h="370840">
                <a:tc>
                  <a:txBody>
                    <a:bodyPr/>
                    <a:lstStyle/>
                    <a:p>
                      <a:r>
                        <a:rPr lang="en-US" dirty="0" smtClean="0"/>
                        <a:t>Project</a:t>
                      </a:r>
                      <a:endParaRPr lang="en-US" dirty="0"/>
                    </a:p>
                  </a:txBody>
                  <a:tcPr/>
                </a:tc>
                <a:tc>
                  <a:txBody>
                    <a:bodyPr/>
                    <a:lstStyle/>
                    <a:p>
                      <a:r>
                        <a:rPr lang="en-US" sz="1800" b="1" kern="1200" dirty="0" smtClean="0">
                          <a:solidFill>
                            <a:schemeClr val="tx1"/>
                          </a:solidFill>
                          <a:effectLst/>
                          <a:latin typeface="+mn-lt"/>
                          <a:ea typeface="+mn-ea"/>
                          <a:cs typeface="+mn-cs"/>
                        </a:rPr>
                        <a:t>…/_</a:t>
                      </a:r>
                      <a:r>
                        <a:rPr lang="en-US" sz="1800" b="1" kern="1200" dirty="0" err="1" smtClean="0">
                          <a:solidFill>
                            <a:schemeClr val="tx1"/>
                          </a:solidFill>
                          <a:effectLst/>
                          <a:latin typeface="+mn-lt"/>
                          <a:ea typeface="+mn-ea"/>
                          <a:cs typeface="+mn-cs"/>
                        </a:rPr>
                        <a:t>api</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ProjectData</a:t>
                      </a:r>
                      <a:r>
                        <a:rPr lang="en-US" sz="1800" b="1" kern="1200" dirty="0" smtClean="0">
                          <a:solidFill>
                            <a:schemeClr val="tx1"/>
                          </a:solidFill>
                          <a:effectLst/>
                          <a:latin typeface="+mn-lt"/>
                          <a:ea typeface="+mn-ea"/>
                          <a:cs typeface="+mn-cs"/>
                        </a:rPr>
                        <a:t>/Projects/</a:t>
                      </a:r>
                      <a:endParaRPr lang="en-US" b="1" dirty="0">
                        <a:solidFill>
                          <a:schemeClr val="tx1"/>
                        </a:solidFill>
                      </a:endParaRPr>
                    </a:p>
                  </a:txBody>
                  <a:tcPr/>
                </a:tc>
              </a:tr>
              <a:tr h="370840">
                <a:tc>
                  <a:txBody>
                    <a:bodyPr/>
                    <a:lstStyle/>
                    <a:p>
                      <a:r>
                        <a:rPr lang="en-US" dirty="0" smtClean="0"/>
                        <a:t>Tasks</a:t>
                      </a:r>
                      <a:endParaRPr lang="en-US" dirty="0"/>
                    </a:p>
                  </a:txBody>
                  <a:tcPr/>
                </a:tc>
                <a:tc>
                  <a:txBody>
                    <a:bodyPr/>
                    <a:lstStyle/>
                    <a:p>
                      <a:pPr marL="0" marR="0">
                        <a:lnSpc>
                          <a:spcPct val="115000"/>
                        </a:lnSpc>
                        <a:spcBef>
                          <a:spcPts val="0"/>
                        </a:spcBef>
                        <a:spcAft>
                          <a:spcPts val="0"/>
                        </a:spcAft>
                      </a:pPr>
                      <a:r>
                        <a:rPr lang="en-US" sz="1800" b="1" dirty="0" smtClean="0">
                          <a:solidFill>
                            <a:schemeClr val="tx1"/>
                          </a:solidFill>
                          <a:effectLst/>
                          <a:latin typeface="+mj-lt"/>
                          <a:ea typeface="Calibri"/>
                          <a:cs typeface="Times New Roman"/>
                        </a:rPr>
                        <a:t>…/_</a:t>
                      </a:r>
                      <a:r>
                        <a:rPr lang="en-US" sz="1800" b="1" kern="1200" dirty="0" err="1" smtClean="0">
                          <a:solidFill>
                            <a:schemeClr val="tx1"/>
                          </a:solidFill>
                          <a:effectLst/>
                          <a:latin typeface="+mn-lt"/>
                          <a:ea typeface="+mn-ea"/>
                          <a:cs typeface="+mn-cs"/>
                        </a:rPr>
                        <a:t>api</a:t>
                      </a:r>
                      <a:r>
                        <a:rPr lang="en-US" sz="1800" b="1" kern="1200" dirty="0" smtClean="0">
                          <a:solidFill>
                            <a:schemeClr val="tx1"/>
                          </a:solidFill>
                          <a:effectLst/>
                          <a:latin typeface="+mn-lt"/>
                          <a:ea typeface="+mn-ea"/>
                          <a:cs typeface="+mn-cs"/>
                        </a:rPr>
                        <a:t>/</a:t>
                      </a:r>
                      <a:r>
                        <a:rPr lang="en-US" sz="1800" b="1" dirty="0" err="1" smtClean="0">
                          <a:solidFill>
                            <a:schemeClr val="tx1"/>
                          </a:solidFill>
                          <a:effectLst/>
                          <a:latin typeface="+mj-lt"/>
                          <a:ea typeface="Calibri"/>
                          <a:cs typeface="Times New Roman"/>
                        </a:rPr>
                        <a:t>ProjectData</a:t>
                      </a:r>
                      <a:r>
                        <a:rPr lang="en-US" sz="1800" b="1" dirty="0" smtClean="0">
                          <a:solidFill>
                            <a:schemeClr val="tx1"/>
                          </a:solidFill>
                          <a:effectLst/>
                          <a:latin typeface="+mj-lt"/>
                          <a:ea typeface="Calibri"/>
                          <a:cs typeface="Times New Roman"/>
                        </a:rPr>
                        <a:t>/Tasks</a:t>
                      </a:r>
                      <a:r>
                        <a:rPr lang="en-US" sz="1800" b="1" dirty="0">
                          <a:solidFill>
                            <a:schemeClr val="tx1"/>
                          </a:solidFill>
                          <a:effectLst/>
                          <a:latin typeface="+mj-lt"/>
                          <a:ea typeface="Calibri"/>
                          <a:cs typeface="Times New Roman"/>
                        </a:rPr>
                        <a:t>/</a:t>
                      </a:r>
                    </a:p>
                  </a:txBody>
                  <a:tcPr marL="68580" marR="68580" marT="0" marB="0"/>
                </a:tc>
              </a:tr>
              <a:tr h="370840">
                <a:tc>
                  <a:txBody>
                    <a:bodyPr/>
                    <a:lstStyle/>
                    <a:p>
                      <a:r>
                        <a:rPr lang="en-US" dirty="0" smtClean="0"/>
                        <a:t>Issues</a:t>
                      </a:r>
                      <a:endParaRPr lang="en-US" dirty="0"/>
                    </a:p>
                  </a:txBody>
                  <a:tcPr/>
                </a:tc>
                <a:tc>
                  <a:txBody>
                    <a:bodyPr/>
                    <a:lstStyle/>
                    <a:p>
                      <a:r>
                        <a:rPr lang="en-US" sz="1800" b="1" kern="1200" dirty="0" smtClean="0">
                          <a:solidFill>
                            <a:schemeClr val="tx1"/>
                          </a:solidFill>
                          <a:effectLst/>
                          <a:latin typeface="+mn-lt"/>
                          <a:ea typeface="+mn-ea"/>
                          <a:cs typeface="+mn-cs"/>
                        </a:rPr>
                        <a:t>…/_</a:t>
                      </a:r>
                      <a:r>
                        <a:rPr lang="en-US" sz="1800" b="1" kern="1200" dirty="0" err="1" smtClean="0">
                          <a:solidFill>
                            <a:schemeClr val="tx1"/>
                          </a:solidFill>
                          <a:effectLst/>
                          <a:latin typeface="+mn-lt"/>
                          <a:ea typeface="+mn-ea"/>
                          <a:cs typeface="+mn-cs"/>
                        </a:rPr>
                        <a:t>api</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ProjectData</a:t>
                      </a:r>
                      <a:r>
                        <a:rPr lang="en-US" sz="1800" b="1" kern="1200" dirty="0" smtClean="0">
                          <a:solidFill>
                            <a:schemeClr val="tx1"/>
                          </a:solidFill>
                          <a:effectLst/>
                          <a:latin typeface="+mn-lt"/>
                          <a:ea typeface="+mn-ea"/>
                          <a:cs typeface="+mn-cs"/>
                        </a:rPr>
                        <a:t>/Issues/</a:t>
                      </a:r>
                      <a:endParaRPr lang="en-US" b="1" dirty="0">
                        <a:solidFill>
                          <a:schemeClr val="tx1"/>
                        </a:solidFill>
                      </a:endParaRPr>
                    </a:p>
                  </a:txBody>
                  <a:tcPr/>
                </a:tc>
              </a:tr>
              <a:tr h="370840">
                <a:tc>
                  <a:txBody>
                    <a:bodyPr/>
                    <a:lstStyle/>
                    <a:p>
                      <a:r>
                        <a:rPr lang="en-US" dirty="0" smtClean="0"/>
                        <a:t>Risks</a:t>
                      </a:r>
                      <a:endParaRPr lang="en-US" dirty="0"/>
                    </a:p>
                  </a:txBody>
                  <a:tcPr/>
                </a:tc>
                <a:tc>
                  <a:txBody>
                    <a:bodyPr/>
                    <a:lstStyle/>
                    <a:p>
                      <a:pPr marL="0" marR="0">
                        <a:lnSpc>
                          <a:spcPct val="115000"/>
                        </a:lnSpc>
                        <a:spcBef>
                          <a:spcPts val="0"/>
                        </a:spcBef>
                        <a:spcAft>
                          <a:spcPts val="0"/>
                        </a:spcAft>
                      </a:pPr>
                      <a:r>
                        <a:rPr lang="en-US" sz="1800" b="1" dirty="0" smtClean="0">
                          <a:solidFill>
                            <a:schemeClr val="tx1"/>
                          </a:solidFill>
                          <a:effectLst/>
                          <a:latin typeface="+mj-lt"/>
                          <a:ea typeface="Calibri"/>
                          <a:cs typeface="Times New Roman"/>
                        </a:rPr>
                        <a:t>…/_</a:t>
                      </a:r>
                      <a:r>
                        <a:rPr lang="en-US" sz="1800" b="1" dirty="0" err="1" smtClean="0">
                          <a:solidFill>
                            <a:schemeClr val="tx1"/>
                          </a:solidFill>
                          <a:effectLst/>
                          <a:latin typeface="+mj-lt"/>
                          <a:ea typeface="Calibri"/>
                          <a:cs typeface="Times New Roman"/>
                        </a:rPr>
                        <a:t>api</a:t>
                      </a:r>
                      <a:r>
                        <a:rPr lang="en-US" sz="1800" b="1" dirty="0" smtClean="0">
                          <a:solidFill>
                            <a:schemeClr val="tx1"/>
                          </a:solidFill>
                          <a:effectLst/>
                          <a:latin typeface="+mj-lt"/>
                          <a:ea typeface="Calibri"/>
                          <a:cs typeface="Times New Roman"/>
                        </a:rPr>
                        <a:t>/</a:t>
                      </a:r>
                      <a:r>
                        <a:rPr lang="en-US" sz="1800" b="1" dirty="0" err="1" smtClean="0">
                          <a:solidFill>
                            <a:schemeClr val="tx1"/>
                          </a:solidFill>
                          <a:effectLst/>
                          <a:latin typeface="+mj-lt"/>
                          <a:ea typeface="Calibri"/>
                          <a:cs typeface="Times New Roman"/>
                        </a:rPr>
                        <a:t>ProjectData</a:t>
                      </a:r>
                      <a:r>
                        <a:rPr lang="en-US" sz="1800" b="1" dirty="0" smtClean="0">
                          <a:solidFill>
                            <a:schemeClr val="tx1"/>
                          </a:solidFill>
                          <a:effectLst/>
                          <a:latin typeface="+mj-lt"/>
                          <a:ea typeface="Calibri"/>
                          <a:cs typeface="Times New Roman"/>
                        </a:rPr>
                        <a:t>/Risks</a:t>
                      </a:r>
                      <a:r>
                        <a:rPr lang="en-US" sz="1800" b="1" dirty="0">
                          <a:solidFill>
                            <a:schemeClr val="tx1"/>
                          </a:solidFill>
                          <a:effectLst/>
                          <a:latin typeface="+mj-lt"/>
                          <a:ea typeface="Calibri"/>
                          <a:cs typeface="Times New Roman"/>
                        </a:rPr>
                        <a:t>/</a:t>
                      </a:r>
                    </a:p>
                  </a:txBody>
                  <a:tcPr marL="68580" marR="68580" marT="0" marB="0"/>
                </a:tc>
              </a:tr>
              <a:tr h="370840">
                <a:tc>
                  <a:txBody>
                    <a:bodyPr/>
                    <a:lstStyle/>
                    <a:p>
                      <a:r>
                        <a:rPr lang="en-US" sz="1800" kern="1200" dirty="0" smtClean="0">
                          <a:solidFill>
                            <a:schemeClr val="dk1"/>
                          </a:solidFill>
                          <a:effectLst/>
                          <a:latin typeface="+mn-lt"/>
                          <a:ea typeface="+mn-ea"/>
                          <a:cs typeface="+mn-cs"/>
                        </a:rPr>
                        <a:t>Assignments </a:t>
                      </a:r>
                      <a:endParaRPr lang="en-US" dirty="0"/>
                    </a:p>
                  </a:txBody>
                  <a:tcPr/>
                </a:tc>
                <a:tc>
                  <a:txBody>
                    <a:bodyPr/>
                    <a:lstStyle/>
                    <a:p>
                      <a:r>
                        <a:rPr lang="en-US" sz="1800" b="1" kern="1200" dirty="0" smtClean="0">
                          <a:solidFill>
                            <a:schemeClr val="tx1"/>
                          </a:solidFill>
                          <a:effectLst/>
                          <a:latin typeface="+mn-lt"/>
                          <a:ea typeface="+mn-ea"/>
                          <a:cs typeface="+mn-cs"/>
                        </a:rPr>
                        <a:t>…/_</a:t>
                      </a:r>
                      <a:r>
                        <a:rPr lang="en-US" sz="1800" b="1" kern="1200" dirty="0" err="1" smtClean="0">
                          <a:solidFill>
                            <a:schemeClr val="tx1"/>
                          </a:solidFill>
                          <a:effectLst/>
                          <a:latin typeface="+mn-lt"/>
                          <a:ea typeface="+mn-ea"/>
                          <a:cs typeface="+mn-cs"/>
                        </a:rPr>
                        <a:t>api</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ProjectData</a:t>
                      </a:r>
                      <a:r>
                        <a:rPr lang="en-US" sz="1800" b="1" kern="1200" dirty="0" smtClean="0">
                          <a:solidFill>
                            <a:schemeClr val="tx1"/>
                          </a:solidFill>
                          <a:effectLst/>
                          <a:latin typeface="+mn-lt"/>
                          <a:ea typeface="+mn-ea"/>
                          <a:cs typeface="+mn-cs"/>
                        </a:rPr>
                        <a:t>/Assignments/</a:t>
                      </a:r>
                      <a:endParaRPr lang="en-US" b="1" dirty="0">
                        <a:solidFill>
                          <a:schemeClr val="tx1"/>
                        </a:solidFill>
                      </a:endParaRPr>
                    </a:p>
                  </a:txBody>
                  <a:tcPr/>
                </a:tc>
              </a:tr>
              <a:tr h="370840">
                <a:tc>
                  <a:txBody>
                    <a:bodyPr/>
                    <a:lstStyle/>
                    <a:p>
                      <a:r>
                        <a:rPr lang="en-US" sz="1800" kern="1200" dirty="0" err="1" smtClean="0">
                          <a:solidFill>
                            <a:schemeClr val="dk1"/>
                          </a:solidFill>
                          <a:effectLst/>
                          <a:latin typeface="+mn-lt"/>
                          <a:ea typeface="+mn-ea"/>
                          <a:cs typeface="+mn-cs"/>
                        </a:rPr>
                        <a:t>ResourceTimephasedDataSet</a:t>
                      </a:r>
                      <a:endParaRPr lang="en-US" dirty="0"/>
                    </a:p>
                  </a:txBody>
                  <a:tcPr/>
                </a:tc>
                <a:tc>
                  <a:txBody>
                    <a:bodyPr/>
                    <a:lstStyle/>
                    <a:p>
                      <a:r>
                        <a:rPr lang="en-US" sz="1800" b="1" kern="1200" dirty="0" smtClean="0">
                          <a:solidFill>
                            <a:schemeClr val="tx1"/>
                          </a:solidFill>
                          <a:effectLst/>
                          <a:latin typeface="+mn-lt"/>
                          <a:ea typeface="+mn-ea"/>
                          <a:cs typeface="+mn-cs"/>
                        </a:rPr>
                        <a:t>…/_</a:t>
                      </a:r>
                      <a:r>
                        <a:rPr lang="en-US" sz="1800" b="1" kern="1200" dirty="0" err="1" smtClean="0">
                          <a:solidFill>
                            <a:schemeClr val="tx1"/>
                          </a:solidFill>
                          <a:effectLst/>
                          <a:latin typeface="+mn-lt"/>
                          <a:ea typeface="+mn-ea"/>
                          <a:cs typeface="+mn-cs"/>
                        </a:rPr>
                        <a:t>api</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ProjectData</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ResourceTimephasedDataSet</a:t>
                      </a:r>
                      <a:r>
                        <a:rPr lang="en-US" sz="1800" b="1" kern="1200" dirty="0" smtClean="0">
                          <a:solidFill>
                            <a:schemeClr val="tx1"/>
                          </a:solidFill>
                          <a:effectLst/>
                          <a:latin typeface="+mn-lt"/>
                          <a:ea typeface="+mn-ea"/>
                          <a:cs typeface="+mn-cs"/>
                        </a:rPr>
                        <a:t>/</a:t>
                      </a:r>
                      <a:endParaRPr lang="en-US" b="1" dirty="0">
                        <a:solidFill>
                          <a:schemeClr val="tx1"/>
                        </a:solidFill>
                      </a:endParaRPr>
                    </a:p>
                  </a:txBody>
                  <a:tcPr/>
                </a:tc>
              </a:tr>
              <a:tr h="370840">
                <a:tc>
                  <a:txBody>
                    <a:bodyPr/>
                    <a:lstStyle/>
                    <a:p>
                      <a:r>
                        <a:rPr lang="en-US" dirty="0" smtClean="0"/>
                        <a:t>Resources</a:t>
                      </a:r>
                      <a:endParaRPr lang="en-US" dirty="0"/>
                    </a:p>
                  </a:txBody>
                  <a:tcPr/>
                </a:tc>
                <a:tc>
                  <a:txBody>
                    <a:bodyPr/>
                    <a:lstStyle/>
                    <a:p>
                      <a:r>
                        <a:rPr lang="en-US" sz="1800" b="1" kern="1200" dirty="0" smtClean="0">
                          <a:solidFill>
                            <a:schemeClr val="tx1"/>
                          </a:solidFill>
                          <a:effectLst/>
                          <a:latin typeface="+mn-lt"/>
                          <a:ea typeface="+mn-ea"/>
                          <a:cs typeface="+mn-cs"/>
                        </a:rPr>
                        <a:t>…/_</a:t>
                      </a:r>
                      <a:r>
                        <a:rPr lang="en-US" sz="1800" b="1" kern="1200" dirty="0" err="1" smtClean="0">
                          <a:solidFill>
                            <a:schemeClr val="tx1"/>
                          </a:solidFill>
                          <a:effectLst/>
                          <a:latin typeface="+mn-lt"/>
                          <a:ea typeface="+mn-ea"/>
                          <a:cs typeface="+mn-cs"/>
                        </a:rPr>
                        <a:t>api</a:t>
                      </a:r>
                      <a:r>
                        <a:rPr lang="en-US" sz="1800" b="1" kern="1200" dirty="0" smtClean="0">
                          <a:solidFill>
                            <a:schemeClr val="tx1"/>
                          </a:solidFill>
                          <a:effectLst/>
                          <a:latin typeface="+mn-lt"/>
                          <a:ea typeface="+mn-ea"/>
                          <a:cs typeface="+mn-cs"/>
                        </a:rPr>
                        <a:t>/</a:t>
                      </a:r>
                      <a:r>
                        <a:rPr lang="en-US" sz="1800" b="1" kern="1200" dirty="0" err="1" smtClean="0">
                          <a:solidFill>
                            <a:schemeClr val="tx1"/>
                          </a:solidFill>
                          <a:effectLst/>
                          <a:latin typeface="+mn-lt"/>
                          <a:ea typeface="+mn-ea"/>
                          <a:cs typeface="+mn-cs"/>
                        </a:rPr>
                        <a:t>ProjectData</a:t>
                      </a:r>
                      <a:r>
                        <a:rPr lang="en-US" sz="1800" b="1" kern="1200" dirty="0" smtClean="0">
                          <a:solidFill>
                            <a:schemeClr val="tx1"/>
                          </a:solidFill>
                          <a:effectLst/>
                          <a:latin typeface="+mn-lt"/>
                          <a:ea typeface="+mn-ea"/>
                          <a:cs typeface="+mn-cs"/>
                        </a:rPr>
                        <a:t>/Resources/</a:t>
                      </a:r>
                      <a:endParaRPr lang="en-US" b="1" dirty="0">
                        <a:solidFill>
                          <a:schemeClr val="tx1"/>
                        </a:solidFill>
                      </a:endParaRPr>
                    </a:p>
                  </a:txBody>
                  <a:tcPr/>
                </a:tc>
              </a:tr>
            </a:tbl>
          </a:graphicData>
        </a:graphic>
      </p:graphicFrame>
      <p:sp>
        <p:nvSpPr>
          <p:cNvPr id="3" name="Rectangle 2"/>
          <p:cNvSpPr/>
          <p:nvPr/>
        </p:nvSpPr>
        <p:spPr>
          <a:xfrm>
            <a:off x="732497" y="1263912"/>
            <a:ext cx="10722244" cy="400110"/>
          </a:xfrm>
          <a:prstGeom prst="rect">
            <a:avLst/>
          </a:prstGeom>
        </p:spPr>
        <p:txBody>
          <a:bodyPr wrap="square">
            <a:spAutoFit/>
          </a:bodyPr>
          <a:lstStyle/>
          <a:p>
            <a:r>
              <a:rPr lang="en-US" sz="2000" b="1" dirty="0"/>
              <a:t>Entity Data Model (EDM) </a:t>
            </a:r>
            <a:r>
              <a:rPr lang="en-US" sz="2000" dirty="0"/>
              <a:t>http://</a:t>
            </a:r>
            <a:r>
              <a:rPr lang="en-US" sz="2000" i="1" dirty="0"/>
              <a:t>ServerName</a:t>
            </a:r>
            <a:r>
              <a:rPr lang="en-US" sz="2000" dirty="0"/>
              <a:t>/</a:t>
            </a:r>
            <a:r>
              <a:rPr lang="en-US" sz="2000" i="1" dirty="0"/>
              <a:t>ProjectServerName</a:t>
            </a:r>
            <a:r>
              <a:rPr lang="en-US" sz="2000" dirty="0" smtClean="0"/>
              <a:t>/_api/ProjectData</a:t>
            </a:r>
            <a:r>
              <a:rPr lang="en-US" sz="2000" dirty="0"/>
              <a:t>/$metadata</a:t>
            </a:r>
          </a:p>
        </p:txBody>
      </p:sp>
      <p:sp>
        <p:nvSpPr>
          <p:cNvPr id="5" name="Rectangle 4"/>
          <p:cNvSpPr/>
          <p:nvPr/>
        </p:nvSpPr>
        <p:spPr bwMode="auto">
          <a:xfrm>
            <a:off x="732497" y="5220355"/>
            <a:ext cx="10450285" cy="83975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1600" dirty="0" smtClean="0">
                <a:solidFill>
                  <a:srgbClr val="000000"/>
                </a:solidFill>
                <a:ea typeface="Calibri"/>
                <a:cs typeface="Times New Roman"/>
              </a:rPr>
              <a:t>Please note the Project Preview reports used the following format </a:t>
            </a:r>
            <a:r>
              <a:rPr lang="en-US" sz="1600" b="1" dirty="0" smtClean="0">
                <a:solidFill>
                  <a:srgbClr val="000000"/>
                </a:solidFill>
                <a:ea typeface="Calibri"/>
                <a:cs typeface="Times New Roman"/>
              </a:rPr>
              <a:t>…/_</a:t>
            </a:r>
            <a:r>
              <a:rPr lang="en-US" sz="1600" b="1" dirty="0" err="1" smtClean="0">
                <a:solidFill>
                  <a:srgbClr val="000000"/>
                </a:solidFill>
                <a:ea typeface="Calibri"/>
                <a:cs typeface="Times New Roman"/>
              </a:rPr>
              <a:t>vti_bin</a:t>
            </a:r>
            <a:r>
              <a:rPr lang="en-US" sz="1600" b="1" dirty="0" smtClean="0">
                <a:solidFill>
                  <a:srgbClr val="000000"/>
                </a:solidFill>
                <a:ea typeface="Calibri"/>
                <a:cs typeface="Times New Roman"/>
              </a:rPr>
              <a:t>/</a:t>
            </a:r>
            <a:r>
              <a:rPr lang="en-US" sz="1600" b="1" dirty="0" err="1" smtClean="0">
                <a:solidFill>
                  <a:srgbClr val="000000"/>
                </a:solidFill>
                <a:ea typeface="Calibri"/>
                <a:cs typeface="Times New Roman"/>
              </a:rPr>
              <a:t>client.svc</a:t>
            </a:r>
            <a:r>
              <a:rPr lang="en-US" sz="1600" b="1" dirty="0" smtClean="0">
                <a:solidFill>
                  <a:srgbClr val="000000"/>
                </a:solidFill>
                <a:ea typeface="Calibri"/>
                <a:cs typeface="Times New Roman"/>
              </a:rPr>
              <a:t>/</a:t>
            </a:r>
            <a:r>
              <a:rPr lang="en-US" sz="1600" b="1" dirty="0" err="1" smtClean="0">
                <a:solidFill>
                  <a:srgbClr val="000000"/>
                </a:solidFill>
                <a:ea typeface="Calibri"/>
                <a:cs typeface="Times New Roman"/>
              </a:rPr>
              <a:t>ProjectData</a:t>
            </a:r>
            <a:r>
              <a:rPr lang="en-US" sz="1600" b="1" dirty="0" smtClean="0">
                <a:solidFill>
                  <a:srgbClr val="000000"/>
                </a:solidFill>
                <a:ea typeface="Calibri"/>
                <a:cs typeface="Times New Roman"/>
              </a:rPr>
              <a:t>/ </a:t>
            </a:r>
            <a:r>
              <a:rPr lang="en-US" sz="1600" dirty="0" smtClean="0">
                <a:solidFill>
                  <a:srgbClr val="000000"/>
                </a:solidFill>
                <a:ea typeface="Calibri"/>
                <a:cs typeface="Times New Roman"/>
              </a:rPr>
              <a:t>to access the </a:t>
            </a:r>
            <a:r>
              <a:rPr lang="en-US" sz="1600" dirty="0" err="1" smtClean="0">
                <a:solidFill>
                  <a:srgbClr val="000000"/>
                </a:solidFill>
                <a:ea typeface="Calibri"/>
                <a:cs typeface="Times New Roman"/>
              </a:rPr>
              <a:t>OData</a:t>
            </a:r>
            <a:r>
              <a:rPr lang="en-US" sz="1600" dirty="0" smtClean="0">
                <a:solidFill>
                  <a:srgbClr val="000000"/>
                </a:solidFill>
                <a:ea typeface="Calibri"/>
                <a:cs typeface="Times New Roman"/>
              </a:rPr>
              <a:t> feeds. We do encourage to use the new</a:t>
            </a:r>
            <a:r>
              <a:rPr lang="en-US" sz="1600" b="1" dirty="0" smtClean="0">
                <a:solidFill>
                  <a:srgbClr val="000000"/>
                </a:solidFill>
                <a:ea typeface="Calibri"/>
                <a:cs typeface="Times New Roman"/>
              </a:rPr>
              <a:t> …/_</a:t>
            </a:r>
            <a:r>
              <a:rPr lang="en-US" sz="1600" b="1" dirty="0" err="1" smtClean="0">
                <a:solidFill>
                  <a:srgbClr val="000000"/>
                </a:solidFill>
                <a:ea typeface="Calibri"/>
                <a:cs typeface="Times New Roman"/>
              </a:rPr>
              <a:t>api</a:t>
            </a:r>
            <a:r>
              <a:rPr lang="en-US" sz="1600" b="1" dirty="0" smtClean="0">
                <a:solidFill>
                  <a:srgbClr val="000000"/>
                </a:solidFill>
                <a:ea typeface="Calibri"/>
                <a:cs typeface="Times New Roman"/>
              </a:rPr>
              <a:t>/</a:t>
            </a:r>
            <a:r>
              <a:rPr lang="en-US" sz="1600" b="1" dirty="0" err="1" smtClean="0">
                <a:solidFill>
                  <a:srgbClr val="000000"/>
                </a:solidFill>
                <a:ea typeface="Calibri"/>
                <a:cs typeface="Times New Roman"/>
              </a:rPr>
              <a:t>ProjectData</a:t>
            </a:r>
            <a:r>
              <a:rPr lang="en-US" sz="1600" b="1" dirty="0" smtClean="0">
                <a:solidFill>
                  <a:srgbClr val="000000"/>
                </a:solidFill>
                <a:ea typeface="Calibri"/>
                <a:cs typeface="Times New Roman"/>
              </a:rPr>
              <a:t>/ </a:t>
            </a:r>
            <a:r>
              <a:rPr lang="en-US" sz="1600" dirty="0" smtClean="0">
                <a:solidFill>
                  <a:srgbClr val="000000"/>
                </a:solidFill>
                <a:ea typeface="Calibri"/>
                <a:cs typeface="Times New Roman"/>
              </a:rPr>
              <a:t>format. </a:t>
            </a:r>
            <a:endParaRPr lang="en-US" sz="1600" dirty="0" smtClean="0">
              <a:gradFill>
                <a:gsLst>
                  <a:gs pos="0">
                    <a:srgbClr val="FFFFFF"/>
                  </a:gs>
                  <a:gs pos="100000">
                    <a:srgbClr val="FFFFFF"/>
                  </a:gs>
                </a:gsLst>
                <a:lin ang="5400000" scaled="0"/>
              </a:gradFill>
              <a:latin typeface="Segoe Condensed" pitchFamily="34" charset="0"/>
            </a:endParaRPr>
          </a:p>
        </p:txBody>
      </p:sp>
    </p:spTree>
    <p:extLst>
      <p:ext uri="{BB962C8B-B14F-4D97-AF65-F5344CB8AC3E}">
        <p14:creationId xmlns:p14="http://schemas.microsoft.com/office/powerpoint/2010/main" val="307025089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specific fields only</a:t>
            </a:r>
            <a:endParaRPr lang="en-US" dirty="0"/>
          </a:p>
        </p:txBody>
      </p:sp>
      <p:sp>
        <p:nvSpPr>
          <p:cNvPr id="3" name="Text Placeholder 2"/>
          <p:cNvSpPr>
            <a:spLocks noGrp="1"/>
          </p:cNvSpPr>
          <p:nvPr>
            <p:ph type="body" sz="quarter" idx="10"/>
          </p:nvPr>
        </p:nvSpPr>
        <p:spPr/>
        <p:txBody>
          <a:bodyPr/>
          <a:lstStyle/>
          <a:p>
            <a:r>
              <a:rPr lang="en-US" sz="3600" dirty="0" smtClean="0">
                <a:solidFill>
                  <a:srgbClr val="000000"/>
                </a:solidFill>
                <a:latin typeface="Consolas" panose="020B0609020204030204" pitchFamily="49" charset="0"/>
                <a:cs typeface="Consolas" panose="020B0609020204030204" pitchFamily="49" charset="0"/>
              </a:rPr>
              <a:t>http://</a:t>
            </a:r>
            <a:r>
              <a:rPr lang="en-US" sz="3600" dirty="0" smtClean="0"/>
              <a:t>ServerName/ProjectServerName</a:t>
            </a:r>
            <a:r>
              <a:rPr lang="en-US" sz="3600" dirty="0" smtClean="0">
                <a:solidFill>
                  <a:srgbClr val="000000"/>
                </a:solidFill>
                <a:latin typeface="Consolas" panose="020B0609020204030204" pitchFamily="49" charset="0"/>
                <a:cs typeface="Consolas" panose="020B0609020204030204" pitchFamily="49" charset="0"/>
              </a:rPr>
              <a:t>/_api/ProjectData/Resources?$select=ResourceName,ResourceNTAccount</a:t>
            </a:r>
          </a:p>
          <a:p>
            <a:endParaRPr lang="en-US" dirty="0"/>
          </a:p>
        </p:txBody>
      </p:sp>
    </p:spTree>
    <p:extLst>
      <p:ext uri="{BB962C8B-B14F-4D97-AF65-F5344CB8AC3E}">
        <p14:creationId xmlns:p14="http://schemas.microsoft.com/office/powerpoint/2010/main" val="31101120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a:t>What’s new for Project Business Intelligence (BI)</a:t>
            </a:r>
          </a:p>
          <a:p>
            <a:r>
              <a:rPr lang="en-US" dirty="0" smtClean="0"/>
              <a:t>Project Desktop BI</a:t>
            </a:r>
          </a:p>
          <a:p>
            <a:r>
              <a:rPr lang="en-US" dirty="0"/>
              <a:t>Project Online </a:t>
            </a:r>
            <a:r>
              <a:rPr lang="en-US" dirty="0" smtClean="0"/>
              <a:t>and Project Server 2013 BI</a:t>
            </a:r>
          </a:p>
          <a:p>
            <a:pPr lvl="1"/>
            <a:r>
              <a:rPr lang="en-US" dirty="0"/>
              <a:t>Broader Platform investments</a:t>
            </a:r>
          </a:p>
          <a:p>
            <a:pPr lvl="1"/>
            <a:r>
              <a:rPr lang="en-US" dirty="0" smtClean="0"/>
              <a:t>Architecture </a:t>
            </a:r>
          </a:p>
          <a:p>
            <a:pPr lvl="1"/>
            <a:r>
              <a:rPr lang="en-US" dirty="0" err="1" smtClean="0"/>
              <a:t>OData</a:t>
            </a:r>
            <a:endParaRPr lang="en-US" dirty="0" smtClean="0"/>
          </a:p>
          <a:p>
            <a:pPr lvl="2"/>
            <a:r>
              <a:rPr lang="en-US" dirty="0" smtClean="0"/>
              <a:t>Retrieving data through </a:t>
            </a:r>
            <a:r>
              <a:rPr lang="en-US" dirty="0" err="1" smtClean="0"/>
              <a:t>OData</a:t>
            </a:r>
            <a:endParaRPr lang="en-US" dirty="0" smtClean="0"/>
          </a:p>
          <a:p>
            <a:pPr lvl="1"/>
            <a:r>
              <a:rPr lang="en-US" dirty="0" smtClean="0"/>
              <a:t>Demos</a:t>
            </a:r>
          </a:p>
        </p:txBody>
      </p:sp>
    </p:spTree>
    <p:extLst>
      <p:ext uri="{BB962C8B-B14F-4D97-AF65-F5344CB8AC3E}">
        <p14:creationId xmlns:p14="http://schemas.microsoft.com/office/powerpoint/2010/main" val="19894043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Limiting the data: filter or use select</a:t>
            </a:r>
            <a:endParaRPr lang="en-US" dirty="0"/>
          </a:p>
        </p:txBody>
      </p:sp>
      <p:sp>
        <p:nvSpPr>
          <p:cNvPr id="3" name="Text Placeholder 2"/>
          <p:cNvSpPr>
            <a:spLocks noGrp="1"/>
          </p:cNvSpPr>
          <p:nvPr>
            <p:ph type="body" sz="quarter" idx="10"/>
          </p:nvPr>
        </p:nvSpPr>
        <p:spPr>
          <a:xfrm>
            <a:off x="518319" y="1447801"/>
            <a:ext cx="11336643" cy="1988237"/>
          </a:xfrm>
        </p:spPr>
        <p:txBody>
          <a:bodyPr/>
          <a:lstStyle/>
          <a:p>
            <a:r>
              <a:rPr lang="en-US" dirty="0" smtClean="0"/>
              <a:t>http://ServerName/ProjectServerName/_api/ProjectData/Projects?</a:t>
            </a:r>
          </a:p>
          <a:p>
            <a:r>
              <a:rPr lang="en-US" dirty="0" smtClean="0"/>
              <a:t>    $filter=</a:t>
            </a:r>
            <a:r>
              <a:rPr lang="en-US" dirty="0" err="1" smtClean="0"/>
              <a:t>ProjectStartDate</a:t>
            </a:r>
            <a:r>
              <a:rPr lang="en-US" dirty="0" smtClean="0"/>
              <a:t> </a:t>
            </a:r>
            <a:r>
              <a:rPr lang="en-US" dirty="0" err="1" smtClean="0"/>
              <a:t>gt</a:t>
            </a:r>
            <a:r>
              <a:rPr lang="en-US" dirty="0" smtClean="0"/>
              <a:t> datetime'2012-01-01T00:00:00'&amp;</a:t>
            </a:r>
          </a:p>
          <a:p>
            <a:r>
              <a:rPr lang="en-US" dirty="0" smtClean="0"/>
              <a:t>    $</a:t>
            </a:r>
            <a:r>
              <a:rPr lang="en-US" dirty="0" err="1" smtClean="0"/>
              <a:t>orderby</a:t>
            </a:r>
            <a:r>
              <a:rPr lang="en-US" dirty="0" smtClean="0"/>
              <a:t>=</a:t>
            </a:r>
            <a:r>
              <a:rPr lang="en-US" dirty="0" err="1" smtClean="0"/>
              <a:t>ProjectName</a:t>
            </a:r>
            <a:r>
              <a:rPr lang="en-US" dirty="0" smtClean="0"/>
              <a:t>&amp;</a:t>
            </a:r>
          </a:p>
          <a:p>
            <a:r>
              <a:rPr lang="en-US" dirty="0" smtClean="0"/>
              <a:t>    $select=ProjectName,ProjectStartDate,ProjectFinishDate,ProjectCost,EnterpriseProjectTypeName</a:t>
            </a:r>
          </a:p>
          <a:p>
            <a:endParaRPr lang="en-US" dirty="0" smtClean="0"/>
          </a:p>
          <a:p>
            <a:endParaRPr lang="en-US" dirty="0"/>
          </a:p>
        </p:txBody>
      </p:sp>
    </p:spTree>
    <p:extLst>
      <p:ext uri="{BB962C8B-B14F-4D97-AF65-F5344CB8AC3E}">
        <p14:creationId xmlns:p14="http://schemas.microsoft.com/office/powerpoint/2010/main" val="364869095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an entity collection by using an association</a:t>
            </a:r>
          </a:p>
        </p:txBody>
      </p:sp>
      <p:sp>
        <p:nvSpPr>
          <p:cNvPr id="3" name="Text Placeholder 2"/>
          <p:cNvSpPr>
            <a:spLocks noGrp="1"/>
          </p:cNvSpPr>
          <p:nvPr>
            <p:ph type="body" sz="quarter" idx="10"/>
          </p:nvPr>
        </p:nvSpPr>
        <p:spPr>
          <a:xfrm>
            <a:off x="515937" y="2385647"/>
            <a:ext cx="11397640" cy="1988237"/>
          </a:xfrm>
        </p:spPr>
        <p:txBody>
          <a:bodyPr/>
          <a:lstStyle/>
          <a:p>
            <a:r>
              <a:rPr lang="en-US" sz="3200" dirty="0"/>
              <a:t>http://ServerName/ProjectServerName/_</a:t>
            </a:r>
            <a:r>
              <a:rPr lang="en-US" sz="3200" dirty="0" smtClean="0"/>
              <a:t>api/ProjectData/Projects(guid'263fc8d7-427c-e111-92fc-00155d3ba208</a:t>
            </a:r>
            <a:r>
              <a:rPr lang="en-US" sz="3200" dirty="0"/>
              <a:t>')/Assignments</a:t>
            </a:r>
          </a:p>
        </p:txBody>
      </p:sp>
    </p:spTree>
    <p:extLst>
      <p:ext uri="{BB962C8B-B14F-4D97-AF65-F5344CB8AC3E}">
        <p14:creationId xmlns:p14="http://schemas.microsoft.com/office/powerpoint/2010/main" val="23819005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quarter" idx="11"/>
          </p:nvPr>
        </p:nvSpPr>
        <p:spPr/>
        <p:txBody>
          <a:bodyPr>
            <a:normAutofit fontScale="92500" lnSpcReduction="20000"/>
          </a:bodyPr>
          <a:lstStyle/>
          <a:p>
            <a:r>
              <a:rPr lang="en-US" sz="6000" dirty="0" err="1"/>
              <a:t>OData</a:t>
            </a:r>
            <a:r>
              <a:rPr lang="en-US" sz="6000" dirty="0"/>
              <a:t> feed from the reporting table(s)</a:t>
            </a:r>
          </a:p>
          <a:p>
            <a:r>
              <a:rPr lang="en-US" sz="5200" dirty="0"/>
              <a:t>List of Projects </a:t>
            </a:r>
          </a:p>
          <a:p>
            <a:r>
              <a:rPr lang="en-US" sz="5200" dirty="0"/>
              <a:t>	using a web browser</a:t>
            </a:r>
          </a:p>
          <a:p>
            <a:r>
              <a:rPr lang="en-US" sz="5200" dirty="0"/>
              <a:t>	using Excel 2013</a:t>
            </a:r>
          </a:p>
          <a:p>
            <a:endParaRPr lang="en-US" dirty="0"/>
          </a:p>
        </p:txBody>
      </p:sp>
      <p:sp>
        <p:nvSpPr>
          <p:cNvPr id="5" name="Content Placeholder 4"/>
          <p:cNvSpPr>
            <a:spLocks noGrp="1"/>
          </p:cNvSpPr>
          <p:nvPr>
            <p:ph sz="quarter" idx="13"/>
          </p:nvPr>
        </p:nvSpPr>
        <p:spPr/>
        <p:txBody>
          <a:bodyPr>
            <a:noAutofit/>
          </a:bodyPr>
          <a:lstStyle/>
          <a:p>
            <a:r>
              <a:rPr lang="en-US" sz="6000" b="1" dirty="0"/>
              <a:t>demo</a:t>
            </a:r>
          </a:p>
        </p:txBody>
      </p:sp>
    </p:spTree>
    <p:extLst>
      <p:ext uri="{BB962C8B-B14F-4D97-AF65-F5344CB8AC3E}">
        <p14:creationId xmlns:p14="http://schemas.microsoft.com/office/powerpoint/2010/main" val="292382475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Next Steps</a:t>
            </a:r>
            <a:endParaRPr lang="en-US" dirty="0"/>
          </a:p>
        </p:txBody>
      </p:sp>
      <p:sp>
        <p:nvSpPr>
          <p:cNvPr id="5" name="Text Placeholder 4"/>
          <p:cNvSpPr>
            <a:spLocks noGrp="1"/>
          </p:cNvSpPr>
          <p:nvPr>
            <p:ph type="body" sz="quarter" idx="10"/>
          </p:nvPr>
        </p:nvSpPr>
        <p:spPr>
          <a:xfrm>
            <a:off x="519112" y="1333942"/>
            <a:ext cx="11149013" cy="3417167"/>
          </a:xfrm>
        </p:spPr>
        <p:txBody>
          <a:bodyPr/>
          <a:lstStyle/>
          <a:p>
            <a:r>
              <a:rPr lang="en-US" sz="3200" b="1" dirty="0" smtClean="0"/>
              <a:t>Explore</a:t>
            </a:r>
            <a:r>
              <a:rPr lang="en-US" sz="3200" dirty="0" smtClean="0"/>
              <a:t> the BI platform </a:t>
            </a:r>
            <a:r>
              <a:rPr lang="en-US" sz="3200" dirty="0"/>
              <a:t>investments </a:t>
            </a:r>
            <a:r>
              <a:rPr lang="en-US" sz="3200" dirty="0">
                <a:hlinkClick r:id="rId2"/>
              </a:rPr>
              <a:t>http://</a:t>
            </a:r>
            <a:r>
              <a:rPr lang="en-US" sz="3200" dirty="0" smtClean="0">
                <a:hlinkClick r:id="rId2"/>
              </a:rPr>
              <a:t>technet.microsoft.com/en-US/sharepoint/fp142398</a:t>
            </a:r>
            <a:r>
              <a:rPr lang="en-US" sz="3200" dirty="0" smtClean="0"/>
              <a:t> </a:t>
            </a:r>
          </a:p>
          <a:p>
            <a:r>
              <a:rPr lang="en-US" sz="3200" b="1" dirty="0" smtClean="0"/>
              <a:t>Study </a:t>
            </a:r>
            <a:r>
              <a:rPr lang="en-US" sz="3200" dirty="0" err="1" smtClean="0"/>
              <a:t>OData</a:t>
            </a:r>
            <a:r>
              <a:rPr lang="en-US" sz="3200" dirty="0" smtClean="0"/>
              <a:t> standard </a:t>
            </a:r>
            <a:r>
              <a:rPr lang="en-US" sz="3200" dirty="0">
                <a:hlinkClick r:id="rId3"/>
              </a:rPr>
              <a:t>http://www.odata.org</a:t>
            </a:r>
            <a:r>
              <a:rPr lang="en-US" sz="3200" dirty="0" smtClean="0">
                <a:hlinkClick r:id="rId3"/>
              </a:rPr>
              <a:t>/</a:t>
            </a:r>
            <a:r>
              <a:rPr lang="en-US" sz="3200" dirty="0" smtClean="0"/>
              <a:t> </a:t>
            </a:r>
          </a:p>
          <a:p>
            <a:r>
              <a:rPr lang="en-US" sz="3200" b="1" dirty="0" smtClean="0"/>
              <a:t>Read</a:t>
            </a:r>
            <a:r>
              <a:rPr lang="en-US" sz="3200" dirty="0" smtClean="0"/>
              <a:t> the Project SDK </a:t>
            </a:r>
            <a:r>
              <a:rPr lang="en-US" sz="3200" dirty="0" smtClean="0">
                <a:hlinkClick r:id="rId4"/>
              </a:rPr>
              <a:t>http://msdn.Microsoft.com/project</a:t>
            </a:r>
            <a:r>
              <a:rPr lang="en-US" sz="3200" dirty="0" smtClean="0"/>
              <a:t> </a:t>
            </a:r>
            <a:r>
              <a:rPr lang="en-US" sz="3200" dirty="0"/>
              <a:t>(Project Server Reporting feed)</a:t>
            </a:r>
          </a:p>
        </p:txBody>
      </p:sp>
      <p:sp>
        <p:nvSpPr>
          <p:cNvPr id="4" name="Slide Number Placeholder 3"/>
          <p:cNvSpPr>
            <a:spLocks noGrp="1"/>
          </p:cNvSpPr>
          <p:nvPr>
            <p:ph type="sldNum" sz="quarter" idx="12"/>
          </p:nvPr>
        </p:nvSpPr>
        <p:spPr/>
        <p:txBody>
          <a:bodyPr/>
          <a:lstStyle/>
          <a:p>
            <a:pPr defTabSz="912794"/>
            <a:fld id="{727B4C2D-45E2-4621-8491-2995EB46A674}" type="slidenum">
              <a:rPr lang="en-US" smtClean="0">
                <a:gradFill>
                  <a:gsLst>
                    <a:gs pos="100000">
                      <a:srgbClr val="797A7D"/>
                    </a:gs>
                    <a:gs pos="0">
                      <a:srgbClr val="797A7D"/>
                    </a:gs>
                  </a:gsLst>
                  <a:lin ang="5400000" scaled="0"/>
                </a:gradFill>
              </a:rPr>
              <a:pPr defTabSz="912794"/>
              <a:t>23</a:t>
            </a:fld>
            <a:endParaRPr lang="en-US" dirty="0">
              <a:gradFill>
                <a:gsLst>
                  <a:gs pos="100000">
                    <a:srgbClr val="797A7D"/>
                  </a:gs>
                  <a:gs pos="0">
                    <a:srgbClr val="797A7D"/>
                  </a:gs>
                </a:gsLst>
                <a:lin ang="5400000" scaled="0"/>
              </a:gradFill>
            </a:endParaRPr>
          </a:p>
        </p:txBody>
      </p:sp>
      <p:sp>
        <p:nvSpPr>
          <p:cNvPr id="7" name="Rectangle 6"/>
          <p:cNvSpPr/>
          <p:nvPr/>
        </p:nvSpPr>
        <p:spPr>
          <a:xfrm>
            <a:off x="1182130" y="5141685"/>
            <a:ext cx="6915416" cy="1477328"/>
          </a:xfrm>
          <a:prstGeom prst="rect">
            <a:avLst/>
          </a:prstGeom>
          <a:ln>
            <a:solidFill>
              <a:schemeClr val="accent1"/>
            </a:solidFill>
          </a:ln>
        </p:spPr>
        <p:txBody>
          <a:bodyPr wrap="square">
            <a:spAutoFit/>
          </a:bodyPr>
          <a:lstStyle/>
          <a:p>
            <a:pPr defTabSz="684767"/>
            <a:r>
              <a:rPr lang="en-US" sz="1500" b="1" spc="-53" dirty="0">
                <a:gradFill>
                  <a:gsLst>
                    <a:gs pos="5417">
                      <a:srgbClr val="505050"/>
                    </a:gs>
                    <a:gs pos="28000">
                      <a:srgbClr val="505050"/>
                    </a:gs>
                  </a:gsLst>
                  <a:lin ang="5400000" scaled="0"/>
                </a:gradFill>
              </a:rPr>
              <a:t>Key resources</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Product 	</a:t>
            </a:r>
            <a:r>
              <a:rPr lang="en-US" sz="1500" spc="-53" dirty="0">
                <a:gradFill>
                  <a:gsLst>
                    <a:gs pos="5417">
                      <a:srgbClr val="505050"/>
                    </a:gs>
                    <a:gs pos="28000">
                      <a:srgbClr val="505050"/>
                    </a:gs>
                  </a:gsLst>
                  <a:lin ang="5400000" scaled="0"/>
                </a:gradFill>
                <a:hlinkClick r:id="rId5"/>
              </a:rPr>
              <a:t>http://www.microsoft.com/project</a:t>
            </a:r>
            <a:r>
              <a:rPr lang="en-US" sz="1500" spc="-53" dirty="0">
                <a:gradFill>
                  <a:gsLst>
                    <a:gs pos="5417">
                      <a:srgbClr val="505050"/>
                    </a:gs>
                    <a:gs pos="28000">
                      <a:srgbClr val="505050"/>
                    </a:gs>
                  </a:gsLst>
                  <a:lin ang="5400000" scaled="0"/>
                </a:gradFill>
              </a:rPr>
              <a:t> </a:t>
            </a: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Blog		</a:t>
            </a:r>
            <a:r>
              <a:rPr lang="en-US" sz="1500" spc="-53" dirty="0">
                <a:solidFill>
                  <a:srgbClr val="505050"/>
                </a:solidFill>
                <a:hlinkClick r:id="rId6"/>
              </a:rPr>
              <a:t>http://blogs.office.com/b/project/</a:t>
            </a:r>
            <a:r>
              <a:rPr lang="en-US" sz="1500" spc="-53" dirty="0">
                <a:solidFill>
                  <a:srgbClr val="505050"/>
                </a:solidFill>
              </a:rPr>
              <a:t>  </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TechNet	</a:t>
            </a:r>
            <a:r>
              <a:rPr lang="en-US" sz="1500" spc="-53" dirty="0">
                <a:gradFill>
                  <a:gsLst>
                    <a:gs pos="5417">
                      <a:srgbClr val="505050"/>
                    </a:gs>
                    <a:gs pos="28000">
                      <a:srgbClr val="505050"/>
                    </a:gs>
                  </a:gsLst>
                  <a:lin ang="5400000" scaled="0"/>
                </a:gradFill>
                <a:hlinkClick r:id="rId7"/>
              </a:rPr>
              <a:t>http://</a:t>
            </a:r>
            <a:r>
              <a:rPr lang="en-US" sz="1500" spc="-53" dirty="0" smtClean="0">
                <a:gradFill>
                  <a:gsLst>
                    <a:gs pos="5417">
                      <a:srgbClr val="505050"/>
                    </a:gs>
                    <a:gs pos="28000">
                      <a:srgbClr val="505050"/>
                    </a:gs>
                  </a:gsLst>
                  <a:lin ang="5400000" scaled="0"/>
                </a:gradFill>
                <a:hlinkClick r:id="rId7"/>
              </a:rPr>
              <a:t>technet.microsoft.com/projectserver</a:t>
            </a:r>
            <a:r>
              <a:rPr lang="en-US" sz="1500" spc="-53" dirty="0" smtClean="0">
                <a:gradFill>
                  <a:gsLst>
                    <a:gs pos="5417">
                      <a:srgbClr val="505050"/>
                    </a:gs>
                    <a:gs pos="28000">
                      <a:srgbClr val="505050"/>
                    </a:gs>
                  </a:gsLst>
                  <a:lin ang="5400000" scaled="0"/>
                </a:gradFill>
              </a:rPr>
              <a:t>  </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MSDN 	</a:t>
            </a:r>
            <a:r>
              <a:rPr lang="en-US" sz="1500" spc="-53" dirty="0">
                <a:gradFill>
                  <a:gsLst>
                    <a:gs pos="5417">
                      <a:srgbClr val="505050"/>
                    </a:gs>
                    <a:gs pos="28000">
                      <a:srgbClr val="505050"/>
                    </a:gs>
                  </a:gsLst>
                  <a:lin ang="5400000" scaled="0"/>
                </a:gradFill>
                <a:hlinkClick r:id="rId4"/>
              </a:rPr>
              <a:t>http://</a:t>
            </a:r>
            <a:r>
              <a:rPr lang="en-US" sz="1500" spc="-53" dirty="0" smtClean="0">
                <a:gradFill>
                  <a:gsLst>
                    <a:gs pos="5417">
                      <a:srgbClr val="505050"/>
                    </a:gs>
                    <a:gs pos="28000">
                      <a:srgbClr val="505050"/>
                    </a:gs>
                  </a:gsLst>
                  <a:lin ang="5400000" scaled="0"/>
                </a:gradFill>
                <a:hlinkClick r:id="rId4"/>
              </a:rPr>
              <a:t>msdn.microsoft.com/project</a:t>
            </a:r>
            <a:r>
              <a:rPr lang="en-US" sz="1500" spc="-53" dirty="0" smtClean="0">
                <a:gradFill>
                  <a:gsLst>
                    <a:gs pos="5417">
                      <a:srgbClr val="505050"/>
                    </a:gs>
                    <a:gs pos="28000">
                      <a:srgbClr val="505050"/>
                    </a:gs>
                  </a:gsLst>
                  <a:lin ang="5400000" scaled="0"/>
                </a:gradFill>
              </a:rPr>
              <a:t> </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Forums	</a:t>
            </a:r>
            <a:r>
              <a:rPr lang="en-US" sz="1500" spc="-53" dirty="0">
                <a:gradFill>
                  <a:gsLst>
                    <a:gs pos="5417">
                      <a:srgbClr val="505050"/>
                    </a:gs>
                    <a:gs pos="28000">
                      <a:srgbClr val="505050"/>
                    </a:gs>
                  </a:gsLst>
                  <a:lin ang="5400000" scaled="0"/>
                </a:gradFill>
                <a:hlinkClick r:id="rId8"/>
              </a:rPr>
              <a:t>http://social.technet.microsoft.com/Forums/en-US/category/project</a:t>
            </a:r>
            <a:r>
              <a:rPr lang="en-US" sz="1500" spc="-53" dirty="0">
                <a:gradFill>
                  <a:gsLst>
                    <a:gs pos="5417">
                      <a:srgbClr val="505050"/>
                    </a:gs>
                    <a:gs pos="28000">
                      <a:srgbClr val="505050"/>
                    </a:gs>
                  </a:gsLst>
                  <a:lin ang="5400000" scaled="0"/>
                </a:gradFill>
              </a:rPr>
              <a:t>  </a:t>
            </a:r>
          </a:p>
        </p:txBody>
      </p:sp>
    </p:spTree>
    <p:extLst>
      <p:ext uri="{BB962C8B-B14F-4D97-AF65-F5344CB8AC3E}">
        <p14:creationId xmlns:p14="http://schemas.microsoft.com/office/powerpoint/2010/main" val="102123693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33042" y="6291951"/>
            <a:ext cx="11148351" cy="32244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2088" eaLnBrk="0" hangingPunct="0"/>
            <a:r>
              <a:rPr lang="en-US" sz="698" dirty="0">
                <a:gradFill>
                  <a:gsLst>
                    <a:gs pos="0">
                      <a:srgbClr val="FFFFFF"/>
                    </a:gs>
                    <a:gs pos="100000">
                      <a:srgbClr val="FFFFFF"/>
                    </a:gs>
                  </a:gsLst>
                  <a:lin ang="5400000" scaled="0"/>
                </a:gradFill>
                <a:cs typeface="Arial" charset="0"/>
              </a:rPr>
              <a:t>© 2012 Microsoft Corporation. All rights reserved. Microsoft, Windows, Windows Vista and other product names are or may be registered trademarks and/or trademarks in the U.S. and/or other countries.</a:t>
            </a:r>
          </a:p>
          <a:p>
            <a:pPr defTabSz="912088" eaLnBrk="0" hangingPunct="0"/>
            <a:r>
              <a:rPr lang="en-US" sz="698"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2727" y="1852940"/>
            <a:ext cx="6388621" cy="2350013"/>
          </a:xfrm>
          <a:prstGeom prst="rect">
            <a:avLst/>
          </a:prstGeom>
        </p:spPr>
      </p:pic>
    </p:spTree>
    <p:extLst>
      <p:ext uri="{BB962C8B-B14F-4D97-AF65-F5344CB8AC3E}">
        <p14:creationId xmlns:p14="http://schemas.microsoft.com/office/powerpoint/2010/main" val="289007887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in the New Project</a:t>
            </a:r>
            <a:endParaRPr lang="en-US" dirty="0"/>
          </a:p>
        </p:txBody>
      </p:sp>
      <p:sp>
        <p:nvSpPr>
          <p:cNvPr id="3" name="Text Placeholder 2"/>
          <p:cNvSpPr>
            <a:spLocks noGrp="1"/>
          </p:cNvSpPr>
          <p:nvPr>
            <p:ph type="body" sz="quarter" idx="10"/>
          </p:nvPr>
        </p:nvSpPr>
        <p:spPr/>
        <p:txBody>
          <a:bodyPr/>
          <a:lstStyle/>
          <a:p>
            <a:r>
              <a:rPr lang="en-US" dirty="0" smtClean="0"/>
              <a:t>Project Desktop (Project </a:t>
            </a:r>
            <a:r>
              <a:rPr lang="en-US" dirty="0"/>
              <a:t>Standard 2013, Project Professional 2013, Project Pro for </a:t>
            </a:r>
            <a:r>
              <a:rPr lang="en-US" dirty="0" smtClean="0"/>
              <a:t>Office365)</a:t>
            </a:r>
            <a:endParaRPr lang="en-US" dirty="0"/>
          </a:p>
          <a:p>
            <a:pPr lvl="1"/>
            <a:r>
              <a:rPr lang="en-US" i="1" dirty="0" smtClean="0"/>
              <a:t>Project Manager’s view, including Master Project consolidated reports, no Programs or Portfolio Views</a:t>
            </a:r>
          </a:p>
          <a:p>
            <a:pPr lvl="1"/>
            <a:r>
              <a:rPr lang="en-US" dirty="0" smtClean="0">
                <a:solidFill>
                  <a:srgbClr val="00B050"/>
                </a:solidFill>
              </a:rPr>
              <a:t>New</a:t>
            </a:r>
            <a:r>
              <a:rPr lang="en-US" dirty="0" smtClean="0"/>
              <a:t> Project Reports (includes </a:t>
            </a:r>
            <a:r>
              <a:rPr lang="en-US" dirty="0" err="1"/>
              <a:t>Burndown</a:t>
            </a:r>
            <a:r>
              <a:rPr lang="en-US" dirty="0"/>
              <a:t> reporting)</a:t>
            </a:r>
          </a:p>
          <a:p>
            <a:pPr lvl="2"/>
            <a:r>
              <a:rPr lang="en-US" dirty="0"/>
              <a:t>Introduces new Cumulative </a:t>
            </a:r>
            <a:r>
              <a:rPr lang="en-US" dirty="0" smtClean="0"/>
              <a:t>fields</a:t>
            </a:r>
          </a:p>
          <a:p>
            <a:r>
              <a:rPr lang="en-US" dirty="0"/>
              <a:t>Project </a:t>
            </a:r>
            <a:r>
              <a:rPr lang="en-US" dirty="0" smtClean="0"/>
              <a:t>Online and Project Server 2013</a:t>
            </a:r>
          </a:p>
          <a:p>
            <a:pPr lvl="1"/>
            <a:r>
              <a:rPr lang="en-US" i="1" dirty="0" smtClean="0"/>
              <a:t>Portfolio reports across the whole organization – including progress, resources, costs, work, baseline,… </a:t>
            </a:r>
          </a:p>
          <a:p>
            <a:pPr lvl="1"/>
            <a:r>
              <a:rPr lang="en-US" dirty="0">
                <a:solidFill>
                  <a:srgbClr val="00B050"/>
                </a:solidFill>
              </a:rPr>
              <a:t>New</a:t>
            </a:r>
            <a:r>
              <a:rPr lang="en-US" dirty="0"/>
              <a:t> way to access Reporting </a:t>
            </a:r>
            <a:r>
              <a:rPr lang="en-US" dirty="0" smtClean="0"/>
              <a:t>Data via OData Services</a:t>
            </a:r>
            <a:endParaRPr lang="en-US" dirty="0"/>
          </a:p>
        </p:txBody>
      </p:sp>
      <p:sp>
        <p:nvSpPr>
          <p:cNvPr id="4" name="Slide Number Placeholder 3"/>
          <p:cNvSpPr>
            <a:spLocks noGrp="1"/>
          </p:cNvSpPr>
          <p:nvPr>
            <p:ph type="sldNum" sz="quarter" idx="12"/>
          </p:nvPr>
        </p:nvSpPr>
        <p:spPr/>
        <p:txBody>
          <a:bodyPr/>
          <a:lstStyle/>
          <a:p>
            <a:pPr defTabSz="913022"/>
            <a:fld id="{727B4C2D-45E2-4621-8491-2995EB46A674}" type="slidenum">
              <a:rPr lang="en-US" smtClean="0">
                <a:gradFill>
                  <a:gsLst>
                    <a:gs pos="100000">
                      <a:srgbClr val="797A7D"/>
                    </a:gs>
                    <a:gs pos="0">
                      <a:srgbClr val="797A7D"/>
                    </a:gs>
                  </a:gsLst>
                  <a:lin ang="5400000" scaled="0"/>
                </a:gradFill>
              </a:rPr>
              <a:pPr defTabSz="913022"/>
              <a:t>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81616908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Desktop </a:t>
            </a:r>
            <a:br>
              <a:rPr lang="en-US" dirty="0" smtClean="0"/>
            </a:br>
            <a:r>
              <a:rPr lang="en-US" dirty="0" smtClean="0"/>
              <a:t>Business </a:t>
            </a:r>
            <a:r>
              <a:rPr lang="en-US" dirty="0"/>
              <a:t>Intelligence </a:t>
            </a:r>
          </a:p>
        </p:txBody>
      </p:sp>
    </p:spTree>
    <p:extLst>
      <p:ext uri="{BB962C8B-B14F-4D97-AF65-F5344CB8AC3E}">
        <p14:creationId xmlns:p14="http://schemas.microsoft.com/office/powerpoint/2010/main" val="31212857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6046" y="1708290"/>
            <a:ext cx="5433532" cy="1178443"/>
          </a:xfrm>
        </p:spPr>
        <p:txBody>
          <a:bodyPr/>
          <a:lstStyle/>
          <a:p>
            <a:r>
              <a:rPr lang="en-US" sz="3200" dirty="0" smtClean="0"/>
              <a:t>New “Excel-like” out </a:t>
            </a:r>
            <a:r>
              <a:rPr lang="en-US" sz="3200" dirty="0"/>
              <a:t>of the box report </a:t>
            </a:r>
            <a:r>
              <a:rPr lang="en-US" sz="3200" dirty="0" smtClean="0"/>
              <a:t>templates</a:t>
            </a:r>
            <a:endParaRPr lang="en-US" sz="3200" dirty="0"/>
          </a:p>
          <a:p>
            <a:pPr lvl="0"/>
            <a:r>
              <a:rPr lang="en-US" sz="3200" dirty="0" smtClean="0"/>
              <a:t>Charts, tables, </a:t>
            </a:r>
            <a:r>
              <a:rPr lang="en-US" sz="3200" dirty="0"/>
              <a:t>shapes and </a:t>
            </a:r>
            <a:r>
              <a:rPr lang="en-US" sz="3200" dirty="0" smtClean="0"/>
              <a:t>images to compose the report</a:t>
            </a:r>
            <a:endParaRPr lang="en-US" sz="3200" dirty="0"/>
          </a:p>
          <a:p>
            <a:pPr lvl="0"/>
            <a:r>
              <a:rPr lang="en-US" sz="3200" dirty="0" smtClean="0"/>
              <a:t>Copy/paste reports and individual items into Office applications</a:t>
            </a:r>
          </a:p>
          <a:p>
            <a:pPr lvl="0"/>
            <a:r>
              <a:rPr lang="en-US" sz="3200" dirty="0" smtClean="0"/>
              <a:t>Good for viewing and printing </a:t>
            </a:r>
            <a:endParaRPr lang="en-US" sz="3200" dirty="0"/>
          </a:p>
        </p:txBody>
      </p:sp>
      <p:sp>
        <p:nvSpPr>
          <p:cNvPr id="2" name="Title 1"/>
          <p:cNvSpPr>
            <a:spLocks noGrp="1"/>
          </p:cNvSpPr>
          <p:nvPr>
            <p:ph type="title" idx="4294967295"/>
          </p:nvPr>
        </p:nvSpPr>
        <p:spPr>
          <a:xfrm>
            <a:off x="506046" y="553586"/>
            <a:ext cx="10744200" cy="609600"/>
          </a:xfrm>
        </p:spPr>
        <p:txBody>
          <a:bodyPr/>
          <a:lstStyle/>
          <a:p>
            <a:r>
              <a:rPr lang="en-US" dirty="0" smtClean="0"/>
              <a:t>Project Manager’s dashboard</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60430" y="3140085"/>
            <a:ext cx="3736925" cy="284231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00363" y="1885489"/>
            <a:ext cx="3728529" cy="28359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324393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quarter" idx="11"/>
          </p:nvPr>
        </p:nvSpPr>
        <p:spPr/>
        <p:txBody>
          <a:bodyPr>
            <a:normAutofit fontScale="55000" lnSpcReduction="20000"/>
          </a:bodyPr>
          <a:lstStyle/>
          <a:p>
            <a:r>
              <a:rPr lang="en-US" sz="11000" dirty="0"/>
              <a:t>Business </a:t>
            </a:r>
            <a:r>
              <a:rPr lang="en-US" sz="11000" dirty="0" smtClean="0"/>
              <a:t>Intelligence</a:t>
            </a:r>
          </a:p>
          <a:p>
            <a:r>
              <a:rPr lang="en-US" dirty="0" smtClean="0"/>
              <a:t>Project </a:t>
            </a:r>
            <a:r>
              <a:rPr lang="en-US" dirty="0"/>
              <a:t>Standard</a:t>
            </a:r>
          </a:p>
          <a:p>
            <a:r>
              <a:rPr lang="en-US" dirty="0"/>
              <a:t>Project Professional</a:t>
            </a:r>
          </a:p>
          <a:p>
            <a:r>
              <a:rPr lang="en-US" dirty="0"/>
              <a:t>Project Pro for Office 365</a:t>
            </a:r>
          </a:p>
          <a:p>
            <a:r>
              <a:rPr lang="en-US" dirty="0" smtClean="0"/>
              <a:t>  </a:t>
            </a:r>
          </a:p>
          <a:p>
            <a:endParaRPr lang="en-US" dirty="0"/>
          </a:p>
        </p:txBody>
      </p:sp>
      <p:sp>
        <p:nvSpPr>
          <p:cNvPr id="5" name="Content Placeholder 4"/>
          <p:cNvSpPr>
            <a:spLocks noGrp="1"/>
          </p:cNvSpPr>
          <p:nvPr>
            <p:ph sz="quarter" idx="13"/>
          </p:nvPr>
        </p:nvSpPr>
        <p:spPr/>
        <p:txBody>
          <a:bodyPr>
            <a:noAutofit/>
          </a:bodyPr>
          <a:lstStyle/>
          <a:p>
            <a:r>
              <a:rPr lang="en-US" sz="6000" b="1" dirty="0"/>
              <a:t>demo</a:t>
            </a:r>
          </a:p>
        </p:txBody>
      </p:sp>
    </p:spTree>
    <p:extLst>
      <p:ext uri="{BB962C8B-B14F-4D97-AF65-F5344CB8AC3E}">
        <p14:creationId xmlns:p14="http://schemas.microsoft.com/office/powerpoint/2010/main" val="32656953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a:t>
            </a:r>
            <a:r>
              <a:rPr lang="en-US" dirty="0" smtClean="0"/>
              <a:t>Online and Project Server 2013 Business Intelligence </a:t>
            </a:r>
            <a:endParaRPr lang="en-US" dirty="0"/>
          </a:p>
        </p:txBody>
      </p:sp>
    </p:spTree>
    <p:extLst>
      <p:ext uri="{BB962C8B-B14F-4D97-AF65-F5344CB8AC3E}">
        <p14:creationId xmlns:p14="http://schemas.microsoft.com/office/powerpoint/2010/main" val="237541027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3" y="228602"/>
            <a:ext cx="11519089" cy="747897"/>
          </a:xfrm>
        </p:spPr>
        <p:txBody>
          <a:bodyPr/>
          <a:lstStyle/>
          <a:p>
            <a:r>
              <a:rPr lang="en-US" dirty="0" smtClean="0"/>
              <a:t>Concepts</a:t>
            </a:r>
            <a:endParaRPr lang="en-US" dirty="0"/>
          </a:p>
        </p:txBody>
      </p:sp>
      <p:sp>
        <p:nvSpPr>
          <p:cNvPr id="5" name="Content Placeholder 4"/>
          <p:cNvSpPr>
            <a:spLocks noGrp="1"/>
          </p:cNvSpPr>
          <p:nvPr>
            <p:ph type="body" sz="quarter" idx="10"/>
          </p:nvPr>
        </p:nvSpPr>
        <p:spPr>
          <a:xfrm>
            <a:off x="460390" y="1045128"/>
            <a:ext cx="11149013" cy="2043636"/>
          </a:xfrm>
        </p:spPr>
        <p:txBody>
          <a:bodyPr/>
          <a:lstStyle/>
          <a:p>
            <a:r>
              <a:rPr lang="en-US" dirty="0" smtClean="0"/>
              <a:t>Two main data sources – relational Reporting database and multidimensional OLAP databases (on-premises only)</a:t>
            </a:r>
          </a:p>
          <a:p>
            <a:r>
              <a:rPr lang="en-US" dirty="0" smtClean="0"/>
              <a:t>Data visualization is relying on the Microsoft BI products – </a:t>
            </a:r>
          </a:p>
          <a:p>
            <a:pPr lvl="1"/>
            <a:r>
              <a:rPr lang="en-US" dirty="0" smtClean="0"/>
              <a:t>SharePoint BI Center</a:t>
            </a:r>
          </a:p>
          <a:p>
            <a:pPr lvl="1"/>
            <a:r>
              <a:rPr lang="en-US" dirty="0" smtClean="0"/>
              <a:t>Excel, Excel Services and </a:t>
            </a:r>
            <a:r>
              <a:rPr lang="en-US" dirty="0" err="1" smtClean="0"/>
              <a:t>PowerView</a:t>
            </a:r>
            <a:endParaRPr lang="en-US" dirty="0" smtClean="0"/>
          </a:p>
          <a:p>
            <a:pPr lvl="1"/>
            <a:r>
              <a:rPr lang="en-US" dirty="0" smtClean="0"/>
              <a:t>Visio, Visio Services</a:t>
            </a:r>
          </a:p>
          <a:p>
            <a:pPr lvl="1"/>
            <a:r>
              <a:rPr lang="en-US" dirty="0" smtClean="0"/>
              <a:t>… or your SharePoint Apps</a:t>
            </a:r>
          </a:p>
          <a:p>
            <a:pPr lvl="1"/>
            <a:r>
              <a:rPr lang="en-US" dirty="0" smtClean="0"/>
              <a:t>…</a:t>
            </a:r>
          </a:p>
          <a:p>
            <a:pPr lvl="1"/>
            <a:endParaRPr lang="en-US" dirty="0" smtClean="0"/>
          </a:p>
          <a:p>
            <a:pPr lvl="1"/>
            <a:endParaRPr lang="en-US" dirty="0" smtClean="0"/>
          </a:p>
        </p:txBody>
      </p:sp>
    </p:spTree>
    <p:extLst>
      <p:ext uri="{BB962C8B-B14F-4D97-AF65-F5344CB8AC3E}">
        <p14:creationId xmlns:p14="http://schemas.microsoft.com/office/powerpoint/2010/main" val="228907587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p:cNvSpPr>
            <a:spLocks noGrp="1"/>
          </p:cNvSpPr>
          <p:nvPr>
            <p:ph type="title"/>
          </p:nvPr>
        </p:nvSpPr>
        <p:spPr/>
        <p:txBody>
          <a:bodyPr/>
          <a:lstStyle/>
          <a:p>
            <a:r>
              <a:rPr lang="en-US" sz="5500" dirty="0">
                <a:cs typeface="Segoe UI"/>
              </a:rPr>
              <a:t>Business Intelligence</a:t>
            </a:r>
            <a:endParaRPr lang="en-US" sz="5500" dirty="0"/>
          </a:p>
        </p:txBody>
      </p:sp>
      <p:sp>
        <p:nvSpPr>
          <p:cNvPr id="4" name="Rectangle 3"/>
          <p:cNvSpPr/>
          <p:nvPr/>
        </p:nvSpPr>
        <p:spPr bwMode="auto">
          <a:xfrm>
            <a:off x="2055812" y="1600200"/>
            <a:ext cx="2514600" cy="2514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57150"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a:ea typeface="Segoe UI" pitchFamily="34" charset="0"/>
                <a:cs typeface="Segoe UI" pitchFamily="34" charset="0"/>
              </a:rPr>
              <a:t>Explore</a:t>
            </a:r>
          </a:p>
        </p:txBody>
      </p:sp>
      <p:sp>
        <p:nvSpPr>
          <p:cNvPr id="5" name="Rectangle 4"/>
          <p:cNvSpPr/>
          <p:nvPr/>
        </p:nvSpPr>
        <p:spPr bwMode="auto">
          <a:xfrm>
            <a:off x="4799012" y="1600200"/>
            <a:ext cx="2514600" cy="2514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6191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a:ea typeface="Segoe UI" pitchFamily="34" charset="0"/>
                <a:cs typeface="Segoe UI" pitchFamily="34" charset="0"/>
              </a:rPr>
              <a:t>Visualize</a:t>
            </a:r>
          </a:p>
        </p:txBody>
      </p:sp>
      <p:sp>
        <p:nvSpPr>
          <p:cNvPr id="6" name="Rectangle 5"/>
          <p:cNvSpPr/>
          <p:nvPr/>
        </p:nvSpPr>
        <p:spPr bwMode="auto">
          <a:xfrm>
            <a:off x="7542212" y="1600200"/>
            <a:ext cx="2514600" cy="2514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6191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a:ea typeface="Segoe UI" pitchFamily="34" charset="0"/>
                <a:cs typeface="Segoe UI" pitchFamily="34" charset="0"/>
              </a:rPr>
              <a:t>Control</a:t>
            </a:r>
          </a:p>
        </p:txBody>
      </p:sp>
      <p:sp>
        <p:nvSpPr>
          <p:cNvPr id="21" name="Rectangle 20"/>
          <p:cNvSpPr/>
          <p:nvPr/>
        </p:nvSpPr>
        <p:spPr>
          <a:xfrm>
            <a:off x="2055811" y="4191000"/>
            <a:ext cx="2514601" cy="1231106"/>
          </a:xfrm>
          <a:prstGeom prst="rect">
            <a:avLst/>
          </a:prstGeom>
        </p:spPr>
        <p:txBody>
          <a:bodyPr wrap="square" lIns="0" tIns="0" rIns="0" bIns="0">
            <a:spAutoFit/>
          </a:bodyPr>
          <a:lstStyle/>
          <a:p>
            <a:pPr marL="107950"/>
            <a:r>
              <a:rPr lang="en-US" sz="1600" dirty="0">
                <a:solidFill>
                  <a:srgbClr val="797A7D"/>
                </a:solidFill>
                <a:cs typeface="Segoe Pro Light"/>
              </a:rPr>
              <a:t>Easily combine data from any source to create fully interactive reports and insights with guided exploration</a:t>
            </a:r>
          </a:p>
        </p:txBody>
      </p:sp>
      <p:sp>
        <p:nvSpPr>
          <p:cNvPr id="22" name="TextBox 21"/>
          <p:cNvSpPr txBox="1"/>
          <p:nvPr/>
        </p:nvSpPr>
        <p:spPr>
          <a:xfrm>
            <a:off x="4799012" y="4191000"/>
            <a:ext cx="2514600" cy="984885"/>
          </a:xfrm>
          <a:prstGeom prst="rect">
            <a:avLst/>
          </a:prstGeom>
          <a:noFill/>
        </p:spPr>
        <p:txBody>
          <a:bodyPr wrap="square" lIns="0" tIns="0" rIns="0" bIns="0" rtlCol="0">
            <a:spAutoFit/>
          </a:bodyPr>
          <a:lstStyle/>
          <a:p>
            <a:pPr marL="107950"/>
            <a:r>
              <a:rPr lang="en-US" sz="1600" dirty="0">
                <a:solidFill>
                  <a:srgbClr val="797A7D"/>
                </a:solidFill>
                <a:cs typeface="Segoe Pro Light"/>
              </a:rPr>
              <a:t>Visually discover and share insights for collaborative decision making across the organization</a:t>
            </a:r>
          </a:p>
        </p:txBody>
      </p:sp>
      <p:sp>
        <p:nvSpPr>
          <p:cNvPr id="23" name="TextBox 22"/>
          <p:cNvSpPr txBox="1"/>
          <p:nvPr/>
        </p:nvSpPr>
        <p:spPr>
          <a:xfrm>
            <a:off x="7542212" y="4191000"/>
            <a:ext cx="2514600" cy="738664"/>
          </a:xfrm>
          <a:prstGeom prst="rect">
            <a:avLst/>
          </a:prstGeom>
          <a:noFill/>
        </p:spPr>
        <p:txBody>
          <a:bodyPr wrap="square" lIns="0" tIns="0" rIns="0" bIns="0" rtlCol="0">
            <a:spAutoFit/>
          </a:bodyPr>
          <a:lstStyle/>
          <a:p>
            <a:pPr marL="107950"/>
            <a:r>
              <a:rPr lang="en-US" sz="1600" dirty="0">
                <a:solidFill>
                  <a:srgbClr val="797A7D"/>
                </a:solidFill>
              </a:rPr>
              <a:t>Manage </a:t>
            </a:r>
            <a:r>
              <a:rPr lang="en-US" sz="1600" dirty="0" smtClean="0">
                <a:solidFill>
                  <a:srgbClr val="797A7D"/>
                </a:solidFill>
              </a:rPr>
              <a:t>self-service BI </a:t>
            </a:r>
            <a:r>
              <a:rPr lang="en-US" sz="1600" dirty="0">
                <a:solidFill>
                  <a:srgbClr val="797A7D"/>
                </a:solidFill>
              </a:rPr>
              <a:t>with control &amp; compliance for end user created assets</a:t>
            </a:r>
          </a:p>
        </p:txBody>
      </p:sp>
      <p:sp>
        <p:nvSpPr>
          <p:cNvPr id="18" name="Title 2"/>
          <p:cNvSpPr txBox="1">
            <a:spLocks/>
          </p:cNvSpPr>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endParaRPr i="1">
              <a:gradFill>
                <a:gsLst>
                  <a:gs pos="1250">
                    <a:srgbClr val="0072C6"/>
                  </a:gs>
                  <a:gs pos="100000">
                    <a:srgbClr val="0072C6"/>
                  </a:gs>
                </a:gsLst>
                <a:lin ang="5400000" scaled="0"/>
              </a:gradFill>
            </a:endParaRPr>
          </a:p>
        </p:txBody>
      </p:sp>
      <p:pic>
        <p:nvPicPr>
          <p:cNvPr id="14" name="Picture 6"/>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2199421" y="1743809"/>
            <a:ext cx="2227383" cy="222738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9</a:t>
            </a:fld>
            <a:endParaRPr lang="en-US" dirty="0">
              <a:gradFill>
                <a:gsLst>
                  <a:gs pos="100000">
                    <a:srgbClr val="797A7D"/>
                  </a:gs>
                  <a:gs pos="0">
                    <a:srgbClr val="797A7D"/>
                  </a:gs>
                </a:gsLst>
                <a:lin ang="5400000" scaled="0"/>
              </a:gradFill>
            </a:endParaRPr>
          </a:p>
        </p:txBody>
      </p:sp>
      <p:pic>
        <p:nvPicPr>
          <p:cNvPr id="15" name="Picture 3" descr="C:\Users\hannahr\Dropbox\MOD Servers Metro Icon Library\victor melniciuc\PNGs\Tech_Words\TechWords_06-13-12-Security.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733145" y="1791133"/>
            <a:ext cx="2132735" cy="213273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MAGNUM\Projects\Microsoft\Cloud Power FY12\Design\ICONS_PNG\Scalable_Elastic.png"/>
          <p:cNvPicPr>
            <a:picLocks noChangeAspect="1" noChangeArrowheads="1"/>
          </p:cNvPicPr>
          <p:nvPr>
            <p:custDataLst>
              <p:tags r:id="rId1"/>
            </p:custDataLst>
          </p:nvPr>
        </p:nvPicPr>
        <p:blipFill rotWithShape="1">
          <a:blip r:embed="rId6" cstate="screen">
            <a:lum bright="100000"/>
            <a:extLst>
              <a:ext uri="{28A0092B-C50C-407E-A947-70E740481C1C}">
                <a14:useLocalDpi xmlns:a14="http://schemas.microsoft.com/office/drawing/2010/main"/>
              </a:ext>
            </a:extLst>
          </a:blip>
          <a:srcRect l="8232" t="8547" r="8114" b="8279"/>
          <a:stretch/>
        </p:blipFill>
        <p:spPr bwMode="auto">
          <a:xfrm>
            <a:off x="5399666" y="2204630"/>
            <a:ext cx="1313292" cy="1305741"/>
          </a:xfrm>
          <a:prstGeom prst="rect">
            <a:avLst/>
          </a:prstGeom>
          <a:noFill/>
        </p:spPr>
      </p:pic>
    </p:spTree>
    <p:extLst>
      <p:ext uri="{BB962C8B-B14F-4D97-AF65-F5344CB8AC3E}">
        <p14:creationId xmlns:p14="http://schemas.microsoft.com/office/powerpoint/2010/main" val="61864494"/>
      </p:ext>
    </p:extLst>
  </p:cSld>
  <p:clrMapOvr>
    <a:masterClrMapping/>
  </p:clrMapOvr>
  <p:transition spd="slow">
    <p:push/>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4X90YnkGEG33FCjZsbUpw"/>
</p:tagLst>
</file>

<file path=ppt/theme/theme1.xml><?xml version="1.0" encoding="utf-8"?>
<a:theme xmlns:a="http://schemas.openxmlformats.org/drawingml/2006/main" name="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1_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MOD Project Template.pptx" id="{5F8A6B68-C1FF-4A16-B898-A51D66F715A9}" vid="{276FBFC7-E55A-448B-B57F-EB7921DAC2F6}"/>
    </a:ext>
  </a:extLst>
</a:theme>
</file>

<file path=ppt/theme/theme3.xml><?xml version="1.0" encoding="utf-8"?>
<a:theme xmlns:a="http://schemas.openxmlformats.org/drawingml/2006/main" name="SharePoint 15">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Metro Template Light 16x9">
  <a:themeElements>
    <a:clrScheme name="Custom 1">
      <a:dk1>
        <a:srgbClr val="000000"/>
      </a:dk1>
      <a:lt1>
        <a:srgbClr val="FFFFFF"/>
      </a:lt1>
      <a:dk2>
        <a:srgbClr val="3F3F3F"/>
      </a:dk2>
      <a:lt2>
        <a:srgbClr val="F2F2F2"/>
      </a:lt2>
      <a:accent1>
        <a:srgbClr val="00AEEF"/>
      </a:accent1>
      <a:accent2>
        <a:srgbClr val="45BA76"/>
      </a:accent2>
      <a:accent3>
        <a:srgbClr val="00A950"/>
      </a:accent3>
      <a:accent4>
        <a:srgbClr val="2E844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4DCCB4E2EF34D8070C2ACAB3EEF68" ma:contentTypeVersion="0" ma:contentTypeDescription="Create a new document." ma:contentTypeScope="" ma:versionID="97f7a00752f1973c0a34dc5ae8ecb2d0">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AB13D5-0D0C-4E48-8EEB-92CBDF3FC01F}"/>
</file>

<file path=customXml/itemProps2.xml><?xml version="1.0" encoding="utf-8"?>
<ds:datastoreItem xmlns:ds="http://schemas.openxmlformats.org/officeDocument/2006/customXml" ds:itemID="{7E89F954-1AA6-4833-95AB-D5D14B445FE1}"/>
</file>

<file path=customXml/itemProps3.xml><?xml version="1.0" encoding="utf-8"?>
<ds:datastoreItem xmlns:ds="http://schemas.openxmlformats.org/officeDocument/2006/customXml" ds:itemID="{FCC2DD59-3883-4EBC-8623-0D96F9207E19}"/>
</file>

<file path=docProps/app.xml><?xml version="1.0" encoding="utf-8"?>
<Properties xmlns="http://schemas.openxmlformats.org/officeDocument/2006/extended-properties" xmlns:vt="http://schemas.openxmlformats.org/officeDocument/2006/docPropsVTypes">
  <Template>Module B2 - Template</Template>
  <TotalTime>0</TotalTime>
  <Words>937</Words>
  <Application>Microsoft Office PowerPoint</Application>
  <PresentationFormat>Custom</PresentationFormat>
  <Paragraphs>167</Paragraphs>
  <Slides>24</Slides>
  <Notes>13</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24</vt:i4>
      </vt:variant>
    </vt:vector>
  </HeadingPairs>
  <TitlesOfParts>
    <vt:vector size="40" baseType="lpstr">
      <vt:lpstr>Arial</vt:lpstr>
      <vt:lpstr>Calibri</vt:lpstr>
      <vt:lpstr>Consolas</vt:lpstr>
      <vt:lpstr>Segoe Condensed</vt:lpstr>
      <vt:lpstr>Segoe Pro</vt:lpstr>
      <vt:lpstr>Segoe Pro Display Light</vt:lpstr>
      <vt:lpstr>Segoe Pro Light</vt:lpstr>
      <vt:lpstr>Segoe Semibold</vt:lpstr>
      <vt:lpstr>Segoe UI</vt:lpstr>
      <vt:lpstr>Segoe UI Light</vt:lpstr>
      <vt:lpstr>Times New Roman</vt:lpstr>
      <vt:lpstr>Wingdings</vt:lpstr>
      <vt:lpstr>Project Template 2012 - White Background</vt:lpstr>
      <vt:lpstr>1_Project Template 2012 - White Background</vt:lpstr>
      <vt:lpstr>SharePoint 15</vt:lpstr>
      <vt:lpstr>Metro Template Light 16x9</vt:lpstr>
      <vt:lpstr>Business intelligence in Microsoft Project</vt:lpstr>
      <vt:lpstr>Agenda</vt:lpstr>
      <vt:lpstr>BI in the New Project</vt:lpstr>
      <vt:lpstr>Project Desktop  Business Intelligence </vt:lpstr>
      <vt:lpstr>Project Manager’s dashboard</vt:lpstr>
      <vt:lpstr>PowerPoint Presentation</vt:lpstr>
      <vt:lpstr>Project Online and Project Server 2013 Business Intelligence </vt:lpstr>
      <vt:lpstr>Concepts</vt:lpstr>
      <vt:lpstr>Business Intelligence</vt:lpstr>
      <vt:lpstr>PowerPoint Presentation</vt:lpstr>
      <vt:lpstr>What’s out of the box</vt:lpstr>
      <vt:lpstr>What’s changed for Business Intelligence</vt:lpstr>
      <vt:lpstr>Comparing BI Tools</vt:lpstr>
      <vt:lpstr>Project Server 2013 Architecture</vt:lpstr>
      <vt:lpstr>Project Server 2013 Architecture</vt:lpstr>
      <vt:lpstr>PowerPoint Presentation</vt:lpstr>
      <vt:lpstr>What is OData?</vt:lpstr>
      <vt:lpstr>Getting started with OData feeds</vt:lpstr>
      <vt:lpstr>Get specific fields only</vt:lpstr>
      <vt:lpstr>Limiting the data: filter or use select</vt:lpstr>
      <vt:lpstr>Get an entity collection by using an association</vt:lpstr>
      <vt:lpstr>PowerPoint Presentation</vt:lpstr>
      <vt:lpstr>Next Steps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2012-12-17T22:24:39Z</dcterms:created>
  <dcterms:modified xsi:type="dcterms:W3CDTF">2012-12-17T22:25:05Z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
    <vt:lpwstr>Template</vt:lpwstr>
  </property>
  <property fmtid="{D5CDD505-2E9C-101B-9397-08002B2CF9AE}" pid="3" name="TaxKeyword">
    <vt:lpwstr/>
  </property>
  <property fmtid="{D5CDD505-2E9C-101B-9397-08002B2CF9AE}" pid="4" name="ContentTypeId">
    <vt:lpwstr>0x010100D074DCCB4E2EF34D8070C2ACAB3EEF68</vt:lpwstr>
  </property>
</Properties>
</file>