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4.xml" ContentType="application/vnd.openxmlformats-officedocument.presentationml.slide+xml"/>
  <Override PartName="/ppt/presentation.xml" ContentType="application/vnd.openxmlformats-officedocument.presentationml.presentation.main+xml"/>
  <Override PartName="/ppt/slides/slide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40.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48.xml" ContentType="application/vnd.openxmlformats-officedocument.presentationml.slideLayout+xml"/>
  <Override PartName="/ppt/slideLayouts/slideLayout5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49.xml" ContentType="application/vnd.openxmlformats-officedocument.presentationml.slideLayout+xml"/>
  <Override PartName="/ppt/slideLayouts/slideLayout65.xml" ContentType="application/vnd.openxmlformats-officedocument.presentationml.slideLayout+xml"/>
  <Override PartName="/ppt/slideLayouts/slideLayout63.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64.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62.xml" ContentType="application/vnd.openxmlformats-officedocument.presentationml.slideLayout+xml"/>
  <Override PartName="/ppt/slideLayouts/slideLayout8.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59.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046" r:id="rId2"/>
    <p:sldMasterId id="2147484153" r:id="rId3"/>
    <p:sldMasterId id="2147484172" r:id="rId4"/>
  </p:sldMasterIdLst>
  <p:notesMasterIdLst>
    <p:notesMasterId r:id="rId19"/>
  </p:notesMasterIdLst>
  <p:handoutMasterIdLst>
    <p:handoutMasterId r:id="rId20"/>
  </p:handoutMasterIdLst>
  <p:sldIdLst>
    <p:sldId id="870" r:id="rId5"/>
    <p:sldId id="903" r:id="rId6"/>
    <p:sldId id="914" r:id="rId7"/>
    <p:sldId id="905" r:id="rId8"/>
    <p:sldId id="906" r:id="rId9"/>
    <p:sldId id="915" r:id="rId10"/>
    <p:sldId id="908" r:id="rId11"/>
    <p:sldId id="909" r:id="rId12"/>
    <p:sldId id="910" r:id="rId13"/>
    <p:sldId id="911" r:id="rId14"/>
    <p:sldId id="916" r:id="rId15"/>
    <p:sldId id="917" r:id="rId16"/>
    <p:sldId id="895" r:id="rId17"/>
    <p:sldId id="902" r:id="rId18"/>
  </p:sldIdLst>
  <p:sldSz cx="12161838" cy="6858000"/>
  <p:notesSz cx="6858000" cy="9144000"/>
  <p:defaultText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C6DC47-66F3-47AB-BE68-694ACA261453}">
          <p14:sldIdLst>
            <p14:sldId id="870"/>
            <p14:sldId id="903"/>
          </p14:sldIdLst>
        </p14:section>
        <p14:section name="Introduction" id="{53D118CE-6BBA-4B8A-82EE-168762594726}">
          <p14:sldIdLst>
            <p14:sldId id="914"/>
            <p14:sldId id="905"/>
            <p14:sldId id="906"/>
          </p14:sldIdLst>
        </p14:section>
        <p14:section name="New and Updated" id="{87F6686A-A8B5-48E8-8D36-0429422546AB}">
          <p14:sldIdLst>
            <p14:sldId id="915"/>
            <p14:sldId id="908"/>
            <p14:sldId id="909"/>
            <p14:sldId id="910"/>
            <p14:sldId id="911"/>
            <p14:sldId id="916"/>
          </p14:sldIdLst>
        </p14:section>
        <p14:section name="Summary" id="{422B3A92-FA0C-42D0-B96D-35B1DAAC5BC9}">
          <p14:sldIdLst>
            <p14:sldId id="917"/>
            <p14:sldId id="895"/>
            <p14:sldId id="902"/>
          </p14:sldIdLst>
        </p14:section>
      </p14:sectionLst>
    </p:ext>
    <p:ext uri="{EFAFB233-063F-42B5-8137-9DF3F51BA10A}">
      <p15:sldGuideLst xmlns:p15="http://schemas.microsoft.com/office/powerpoint/2012/main">
        <p15:guide id="1" orient="horz" pos="143">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7">
          <p15:clr>
            <a:srgbClr val="A4A3A4"/>
          </p15:clr>
        </p15:guide>
        <p15:guide id="10" pos="128">
          <p15:clr>
            <a:srgbClr val="A4A3A4"/>
          </p15:clr>
        </p15:guide>
        <p15:guide id="11" pos="1764">
          <p15:clr>
            <a:srgbClr val="A4A3A4"/>
          </p15:clr>
        </p15:guide>
        <p15:guide id="12" pos="7537">
          <p15:clr>
            <a:srgbClr val="A4A3A4"/>
          </p15:clr>
        </p15:guide>
        <p15:guide id="13" pos="327">
          <p15:clr>
            <a:srgbClr val="A4A3A4"/>
          </p15:clr>
        </p15:guide>
        <p15:guide id="14" pos="7336">
          <p15:clr>
            <a:srgbClr val="A4A3A4"/>
          </p15:clr>
        </p15:guide>
        <p15:guide id="15" pos="612">
          <p15:clr>
            <a:srgbClr val="A4A3A4"/>
          </p15:clr>
        </p15:guide>
        <p15:guide id="16" pos="7047">
          <p15:clr>
            <a:srgbClr val="A4A3A4"/>
          </p15:clr>
        </p15:guide>
        <p15:guide id="17" pos="3828">
          <p15:clr>
            <a:srgbClr val="A4A3A4"/>
          </p15:clr>
        </p15:guide>
        <p15:guide id="18" pos="2211">
          <p15:clr>
            <a:srgbClr val="A4A3A4"/>
          </p15:clr>
        </p15:guide>
        <p15:guide id="19" pos="376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A7D"/>
    <a:srgbClr val="D2D2D2"/>
    <a:srgbClr val="009E49"/>
    <a:srgbClr val="505050"/>
    <a:srgbClr val="EB3C00"/>
    <a:srgbClr val="007233"/>
    <a:srgbClr val="55D455"/>
    <a:srgbClr val="B4009E"/>
    <a:srgbClr val="969696"/>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1516" autoAdjust="0"/>
  </p:normalViewPr>
  <p:slideViewPr>
    <p:cSldViewPr snapToGrid="0">
      <p:cViewPr varScale="1">
        <p:scale>
          <a:sx n="68" d="100"/>
          <a:sy n="68" d="100"/>
        </p:scale>
        <p:origin x="720" y="66"/>
      </p:cViewPr>
      <p:guideLst>
        <p:guide orient="horz" pos="143"/>
        <p:guide orient="horz" pos="4176"/>
        <p:guide orient="horz" pos="912"/>
        <p:guide orient="horz" pos="1197"/>
        <p:guide orient="horz" pos="1957"/>
        <p:guide orient="horz" pos="2723"/>
        <p:guide orient="horz" pos="2159"/>
        <p:guide orient="horz" pos="3863"/>
        <p:guide orient="horz" pos="3567"/>
        <p:guide pos="128"/>
        <p:guide pos="1764"/>
        <p:guide pos="7537"/>
        <p:guide pos="327"/>
        <p:guide pos="7336"/>
        <p:guide pos="612"/>
        <p:guide pos="7047"/>
        <p:guide pos="3828"/>
        <p:guide pos="2211"/>
        <p:guide pos="3763"/>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8" d="100"/>
          <a:sy n="58" d="100"/>
        </p:scale>
        <p:origin x="-169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ustomXml" Target="../customXml/item1.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12/17/2012</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12/17/2012</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a:t>
            </a:r>
            <a:r>
              <a:rPr lang="en-US" dirty="0" err="1" smtClean="0"/>
              <a:t>Lync</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3022"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669" indent="-105673"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7588"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138" indent="-146622"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4230" indent="-114921" algn="l" defTabSz="913022"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2555" algn="l" defTabSz="913022" rtl="0" eaLnBrk="1" latinLnBrk="0" hangingPunct="1">
      <a:defRPr sz="1200" kern="1200">
        <a:solidFill>
          <a:schemeClr val="tx1"/>
        </a:solidFill>
        <a:latin typeface="+mn-lt"/>
        <a:ea typeface="+mn-ea"/>
        <a:cs typeface="+mn-cs"/>
      </a:defRPr>
    </a:lvl6pPr>
    <a:lvl7pPr marL="2739066" algn="l" defTabSz="913022" rtl="0" eaLnBrk="1" latinLnBrk="0" hangingPunct="1">
      <a:defRPr sz="1200" kern="1200">
        <a:solidFill>
          <a:schemeClr val="tx1"/>
        </a:solidFill>
        <a:latin typeface="+mn-lt"/>
        <a:ea typeface="+mn-ea"/>
        <a:cs typeface="+mn-cs"/>
      </a:defRPr>
    </a:lvl7pPr>
    <a:lvl8pPr marL="3195578" algn="l" defTabSz="913022" rtl="0" eaLnBrk="1" latinLnBrk="0" hangingPunct="1">
      <a:defRPr sz="1200" kern="1200">
        <a:solidFill>
          <a:schemeClr val="tx1"/>
        </a:solidFill>
        <a:latin typeface="+mn-lt"/>
        <a:ea typeface="+mn-ea"/>
        <a:cs typeface="+mn-cs"/>
      </a:defRPr>
    </a:lvl8pPr>
    <a:lvl9pPr marL="3652089" algn="l" defTabSz="9130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0094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60995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8134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pPr marL="171450" indent="-171450">
              <a:buFont typeface="Arial" pitchFamily="34" charset="0"/>
              <a:buChar char="•"/>
            </a:pPr>
            <a:endParaRPr lang="en-US" dirty="0"/>
          </a:p>
        </p:txBody>
      </p:sp>
    </p:spTree>
    <p:extLst>
      <p:ext uri="{BB962C8B-B14F-4D97-AF65-F5344CB8AC3E}">
        <p14:creationId xmlns:p14="http://schemas.microsoft.com/office/powerpoint/2010/main" val="3395224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037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12/17/2012 2:25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2883767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p:spPr>
        <p:txBody>
          <a:bodyPr anchor="b" anchorCtr="0"/>
          <a:lstStyle>
            <a:lvl1pPr>
              <a:spcBef>
                <a:spcPts val="1200"/>
              </a:spcBef>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p:spPr>
        <p:txBody>
          <a:bodyPr>
            <a:noAutofit/>
          </a:bodyPr>
          <a:lstStyle>
            <a:lvl1pPr marL="0" indent="0">
              <a:spcBef>
                <a:spcPts val="120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8" name="Picture 2"/>
          <p:cNvPicPr>
            <a:picLocks noChangeAspect="1" noChangeArrowheads="1"/>
          </p:cNvPicPr>
          <p:nvPr userDrawn="1"/>
        </p:nvPicPr>
        <p:blipFill rotWithShape="1">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p:blipFill>
        <p:spPr bwMode="auto">
          <a:xfrm>
            <a:off x="8172451" y="4671621"/>
            <a:ext cx="3879642" cy="205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19547" y="1447801"/>
            <a:ext cx="5421502" cy="166199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12" name="Title 11"/>
          <p:cNvSpPr>
            <a:spLocks noGrp="1"/>
          </p:cNvSpPr>
          <p:nvPr>
            <p:ph type="title"/>
          </p:nvPr>
        </p:nvSpPr>
        <p:spPr/>
        <p:txBody>
          <a:bodyPr>
            <a:noAutofit/>
          </a:bodyPr>
          <a:lstStyle>
            <a:lvl1pPr>
              <a:defRPr>
                <a:solidFill>
                  <a:srgbClr val="009E49"/>
                </a:solidFill>
              </a:defRPr>
            </a:lvl1pPr>
          </a:lstStyle>
          <a:p>
            <a:r>
              <a:rPr lang="en-US" dirty="0" smtClean="0"/>
              <a:t>Click to edit Master title style</a:t>
            </a:r>
            <a:endParaRPr lang="en-US" dirty="0"/>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1143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solidFill>
                  <a:srgbClr val="009E49"/>
                </a:soli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03" y="0"/>
            <a:ext cx="597320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220816" cy="166199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74448" y="1681906"/>
            <a:ext cx="5472597"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194967"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06054"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19547"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19548"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0" name="TextBox 9"/>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54201" y="0"/>
            <a:ext cx="6207637"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04324" y="1447801"/>
            <a:ext cx="5421502" cy="1178443"/>
          </a:xfrm>
          <a:prstGeom prst="rect">
            <a:avLst/>
          </a:prstGeom>
        </p:spPr>
        <p:txBody>
          <a:bodyPr>
            <a:noAutofit/>
          </a:bodyPr>
          <a:lstStyle>
            <a:lvl1pPr marL="0" indent="0">
              <a:spcBef>
                <a:spcPts val="1200"/>
              </a:spcBef>
              <a:buNone/>
              <a:defRPr sz="4000" b="0" cap="none" baseline="0">
                <a:gradFill>
                  <a:gsLst>
                    <a:gs pos="100000">
                      <a:schemeClr val="bg1"/>
                    </a:gs>
                    <a:gs pos="0">
                      <a:schemeClr val="bg1"/>
                    </a:gs>
                  </a:gsLst>
                  <a:lin ang="5400000" scaled="0"/>
                </a:gradFill>
                <a:latin typeface="+mj-lt"/>
              </a:defRPr>
            </a:lvl1pPr>
            <a:lvl2pPr marL="608599" indent="0">
              <a:buNone/>
              <a:defRPr sz="2700" b="1"/>
            </a:lvl2pPr>
            <a:lvl3pPr marL="1217199" indent="0">
              <a:buNone/>
              <a:defRPr sz="2400" b="1"/>
            </a:lvl3pPr>
            <a:lvl4pPr marL="1825798" indent="0">
              <a:buNone/>
              <a:defRPr sz="2100" b="1"/>
            </a:lvl4pPr>
            <a:lvl5pPr marL="2434397" indent="0">
              <a:buNone/>
              <a:defRPr sz="2100" b="1"/>
            </a:lvl5pPr>
            <a:lvl6pPr marL="3042997" indent="0">
              <a:buNone/>
              <a:defRPr sz="2100" b="1"/>
            </a:lvl6pPr>
            <a:lvl7pPr marL="3651596" indent="0">
              <a:buNone/>
              <a:defRPr sz="2100" b="1"/>
            </a:lvl7pPr>
            <a:lvl8pPr marL="4260194" indent="0">
              <a:buNone/>
              <a:defRPr sz="2100" b="1"/>
            </a:lvl8pPr>
            <a:lvl9pPr marL="4868795"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04324" y="2734986"/>
            <a:ext cx="5432111" cy="609399"/>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2898" indent="-380374">
              <a:defRPr lang="en-US" sz="2100" kern="1200" dirty="0" smtClean="0">
                <a:solidFill>
                  <a:schemeClr val="bg2">
                    <a:lumMod val="50000"/>
                  </a:schemeClr>
                </a:solidFill>
                <a:latin typeface="+mn-lt"/>
                <a:ea typeface="+mn-ea"/>
                <a:cs typeface="Arial" pitchFamily="34" charset="0"/>
              </a:defRPr>
            </a:lvl2pPr>
            <a:lvl3pPr marL="912898" indent="-228225">
              <a:defRPr lang="en-US" sz="1900" kern="1200" dirty="0" smtClean="0">
                <a:solidFill>
                  <a:schemeClr val="bg2">
                    <a:lumMod val="50000"/>
                  </a:schemeClr>
                </a:solidFill>
                <a:latin typeface="+mn-lt"/>
                <a:ea typeface="+mn-ea"/>
                <a:cs typeface="Arial" pitchFamily="34" charset="0"/>
              </a:defRPr>
            </a:lvl3pPr>
            <a:lvl4pPr marL="1217199" indent="-228225">
              <a:defRPr lang="en-US" sz="1600" kern="1200" dirty="0" smtClean="0">
                <a:solidFill>
                  <a:schemeClr val="bg2">
                    <a:lumMod val="50000"/>
                  </a:schemeClr>
                </a:solidFill>
                <a:latin typeface="+mn-lt"/>
                <a:ea typeface="+mn-ea"/>
                <a:cs typeface="Arial" pitchFamily="34" charset="0"/>
              </a:defRPr>
            </a:lvl4pPr>
            <a:lvl5pPr marL="1445424" indent="-228225">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dirty="0" smtClean="0"/>
              <a:t>Click to edit Master text styles</a:t>
            </a:r>
          </a:p>
        </p:txBody>
      </p:sp>
      <p:sp>
        <p:nvSpPr>
          <p:cNvPr id="4" name="Picture Placeholder 3"/>
          <p:cNvSpPr>
            <a:spLocks noGrp="1"/>
          </p:cNvSpPr>
          <p:nvPr>
            <p:ph type="pic" sz="quarter" idx="14" hasCustomPrompt="1"/>
          </p:nvPr>
        </p:nvSpPr>
        <p:spPr>
          <a:xfrm>
            <a:off x="0" y="0"/>
            <a:ext cx="5966871" cy="6858000"/>
          </a:xfrm>
        </p:spPr>
        <p:txBody>
          <a:bodyPr lIns="182611" anchor="ctr"/>
          <a:lstStyle>
            <a:lvl1pPr marL="0" indent="0" algn="l">
              <a:buNone/>
              <a:defRPr/>
            </a:lvl1pPr>
          </a:lstStyle>
          <a:p>
            <a:r>
              <a:rPr lang="en-US" dirty="0" smtClean="0"/>
              <a:t>Click to insert photo.</a:t>
            </a:r>
            <a:endParaRPr lang="en-US" dirty="0"/>
          </a:p>
        </p:txBody>
      </p:sp>
      <p:sp>
        <p:nvSpPr>
          <p:cNvPr id="10" name="TextBox 9"/>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bg1"/>
                  </a:solidFill>
                </a:ln>
                <a:solidFill>
                  <a:schemeClr val="bg1"/>
                </a:solidFill>
                <a:effectLst/>
                <a:latin typeface="Segoe Pro" pitchFamily="34" charset="0"/>
              </a:rPr>
              <a:t>Project</a:t>
            </a:r>
          </a:p>
        </p:txBody>
      </p:sp>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49"/>
            <a:ext cx="12161838" cy="5124451"/>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sz="23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19547" y="1358054"/>
            <a:ext cx="11127497" cy="2863073"/>
          </a:xfrm>
          <a:prstGeom prst="rect">
            <a:avLst/>
          </a:prstGeom>
        </p:spPr>
        <p:txBody>
          <a:bodyPr>
            <a:normAutofit/>
          </a:bodyPr>
          <a:lstStyle>
            <a:lvl1pPr marL="0" indent="0">
              <a:lnSpc>
                <a:spcPct val="90000"/>
              </a:lnSpc>
              <a:spcBef>
                <a:spcPts val="1200"/>
              </a:spcBef>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19547" y="4343401"/>
            <a:ext cx="11127497" cy="470747"/>
          </a:xfrm>
          <a:prstGeom prst="rect">
            <a:avLst/>
          </a:prstGeom>
        </p:spPr>
        <p:txBody>
          <a:bodyPr>
            <a:normAutofit/>
          </a:bodyPr>
          <a:lstStyle>
            <a:lvl1pPr marL="0" indent="0">
              <a:lnSpc>
                <a:spcPct val="90000"/>
              </a:lnSpc>
              <a:spcBef>
                <a:spcPts val="1200"/>
              </a:spcBef>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54261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6" name="TextBox 5"/>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009E49"/>
                </a:solidFill>
              </a:defRPr>
            </a:lvl1pPr>
          </a:lstStyle>
          <a:p>
            <a:r>
              <a:rPr lang="en-US" dirty="0" smtClean="0"/>
              <a:t>Slide for Developer Code</a:t>
            </a:r>
            <a:endParaRPr lang="en-US" dirty="0"/>
          </a:p>
        </p:txBody>
      </p:sp>
      <p:sp>
        <p:nvSpPr>
          <p:cNvPr id="3" name="Rectangle 2"/>
          <p:cNvSpPr/>
          <p:nvPr userDrawn="1"/>
        </p:nvSpPr>
        <p:spPr bwMode="hidden">
          <a:xfrm>
            <a:off x="0" y="1155941"/>
            <a:ext cx="12161838"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54" tIns="45654" rIns="45654" bIns="45654" numCol="1" spcCol="0" rtlCol="0" fromWordArt="0" anchor="ctr" anchorCtr="0" forceAA="0" compatLnSpc="1">
            <a:prstTxWarp prst="textNoShape">
              <a:avLst/>
            </a:prstTxWarp>
            <a:noAutofit/>
          </a:bodyPr>
          <a:lstStyle/>
          <a:p>
            <a:pPr algn="ctr" defTabSz="91275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7171" y="1447800"/>
            <a:ext cx="11127497" cy="1988237"/>
          </a:xfrm>
        </p:spPr>
        <p:txBody>
          <a:bodyPr/>
          <a:lstStyle>
            <a:lvl1pPr marL="0" indent="0">
              <a:lnSpc>
                <a:spcPct val="90000"/>
              </a:lnSpc>
              <a:spcBef>
                <a:spcPts val="1200"/>
              </a:spcBef>
              <a:buNone/>
              <a:defRPr sz="3200">
                <a:gradFill>
                  <a:gsLst>
                    <a:gs pos="1250">
                      <a:srgbClr val="000000"/>
                    </a:gs>
                    <a:gs pos="100000">
                      <a:srgbClr val="000000"/>
                    </a:gs>
                  </a:gsLst>
                  <a:lin ang="5400000" scaled="0"/>
                </a:gradFill>
                <a:latin typeface="Consolas" pitchFamily="49" charset="0"/>
                <a:cs typeface="Consolas" pitchFamily="49" charset="0"/>
              </a:defRPr>
            </a:lvl1pPr>
            <a:lvl2pPr marL="33922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2pPr>
            <a:lvl3pPr marL="57224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3pPr>
            <a:lvl4pPr marL="797342"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4pPr>
            <a:lvl5pPr marL="1028777" indent="0">
              <a:lnSpc>
                <a:spcPct val="90000"/>
              </a:lnSpc>
              <a:spcBef>
                <a:spcPts val="1200"/>
              </a:spcBef>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p:spPr>
        <p:txBody>
          <a:bodyPr anchor="b" anchorCtr="0"/>
          <a:lstStyle>
            <a:lvl1pPr>
              <a:spcBef>
                <a:spcPts val="1200"/>
              </a:spcBef>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2"/>
          <p:cNvPicPr>
            <a:picLocks noChangeAspect="1" noChangeArrowheads="1"/>
          </p:cNvPicPr>
          <p:nvPr userDrawn="1"/>
        </p:nvPicPr>
        <p:blipFill>
          <a:blip r:embed="rId2" cstate="screen">
            <a:clrChange>
              <a:clrFrom>
                <a:srgbClr val="009E49"/>
              </a:clrFrom>
              <a:clrTo>
                <a:srgbClr val="009E49">
                  <a:alpha val="0"/>
                </a:srgbClr>
              </a:clrTo>
            </a:clrChange>
            <a:extLst>
              <a:ext uri="{28A0092B-C50C-407E-A947-70E740481C1C}">
                <a14:useLocalDpi xmlns:a14="http://schemas.microsoft.com/office/drawing/2010/main"/>
              </a:ext>
            </a:extLst>
          </a:blip>
          <a:srcRect/>
          <a:stretch>
            <a:fillRect/>
          </a:stretch>
        </p:blipFill>
        <p:spPr bwMode="auto">
          <a:xfrm>
            <a:off x="10603829" y="6044841"/>
            <a:ext cx="1493010"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9547" y="228600"/>
            <a:ext cx="11127497"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7964" y="1447799"/>
            <a:ext cx="11124328" cy="2043636"/>
          </a:xfrm>
          <a:prstGeom prst="rect">
            <a:avLst/>
          </a:prstGeom>
        </p:spPr>
        <p:txBody>
          <a:bodyPr/>
          <a:lstStyle>
            <a:lvl1pPr marL="342397" indent="-342397">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7727"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3058" indent="-285331">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1323"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69588" indent="-228265">
              <a:spcBef>
                <a:spcPts val="1200"/>
              </a:spcBef>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61839" cy="619125"/>
          </a:xfrm>
          <a:prstGeom prst="rect">
            <a:avLst/>
          </a:prstGeom>
          <a:solidFill>
            <a:srgbClr val="FFFF99"/>
          </a:solidFill>
        </p:spPr>
        <p:txBody>
          <a:bodyPr wrap="square" lIns="152171" tIns="76085" rIns="152171" bIns="76085"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584" y="-2"/>
            <a:ext cx="7527097"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8728" y="562457"/>
            <a:ext cx="10720412" cy="609398"/>
          </a:xfrm>
        </p:spPr>
        <p:txBody>
          <a:bodyPr anchor="b" anchorCtr="0">
            <a:noAutofit/>
          </a:bodyPr>
          <a:lstStyle>
            <a:lvl1pPr>
              <a:defRPr sz="3991">
                <a:solidFill>
                  <a:srgbClr val="0072C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57271" y="1524000"/>
            <a:ext cx="10720412" cy="1775871"/>
          </a:xfrm>
        </p:spPr>
        <p:txBody>
          <a:bodyPr/>
          <a:lstStyle>
            <a:lvl1pPr marL="405506" indent="-405506">
              <a:lnSpc>
                <a:spcPct val="90000"/>
              </a:lnSpc>
              <a:defRPr sz="2794">
                <a:latin typeface="+mn-lt"/>
              </a:defRPr>
            </a:lvl1pPr>
            <a:lvl2pPr marL="853781" indent="-394418">
              <a:lnSpc>
                <a:spcPct val="90000"/>
              </a:lnSpc>
              <a:defRPr sz="2395">
                <a:gradFill>
                  <a:gsLst>
                    <a:gs pos="0">
                      <a:schemeClr val="tx1"/>
                    </a:gs>
                    <a:gs pos="86000">
                      <a:schemeClr val="tx1"/>
                    </a:gs>
                  </a:gsLst>
                  <a:lin ang="5400000" scaled="0"/>
                </a:gradFill>
                <a:latin typeface="+mn-lt"/>
              </a:defRPr>
            </a:lvl2pPr>
            <a:lvl3pPr marL="1202262" indent="-348482">
              <a:lnSpc>
                <a:spcPct val="90000"/>
              </a:lnSpc>
              <a:defRPr sz="1996">
                <a:latin typeface="+mn-lt"/>
              </a:defRPr>
            </a:lvl3pPr>
            <a:lvl4pPr marL="1534904" indent="-278785">
              <a:lnSpc>
                <a:spcPct val="90000"/>
              </a:lnSpc>
              <a:defRPr sz="1796">
                <a:latin typeface="+mn-lt"/>
              </a:defRPr>
            </a:lvl4pPr>
            <a:lvl5pPr marL="1883385" indent="-281953">
              <a:lnSpc>
                <a:spcPct val="90000"/>
              </a:lnSpc>
              <a:defRPr sz="1796">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gray">
          <a:xfrm flipV="1">
            <a:off x="606667" y="6476997"/>
            <a:ext cx="10179375" cy="5571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
        <p:nvSpPr>
          <p:cNvPr id="7" name="Rectangle 6"/>
          <p:cNvSpPr/>
          <p:nvPr userDrawn="1"/>
        </p:nvSpPr>
        <p:spPr bwMode="gray">
          <a:xfrm>
            <a:off x="0" y="1217029"/>
            <a:ext cx="115551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96"/>
          </a:p>
        </p:txBody>
      </p:sp>
    </p:spTree>
    <p:extLst>
      <p:ext uri="{BB962C8B-B14F-4D97-AF65-F5344CB8AC3E}">
        <p14:creationId xmlns:p14="http://schemas.microsoft.com/office/powerpoint/2010/main" val="4250036239"/>
      </p:ext>
    </p:extLst>
  </p:cSld>
  <p:clrMapOvr>
    <a:masterClrMapping/>
  </p:clrMapOvr>
  <p:transition spd="slow">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7" name="TextBox 6"/>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40500562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33502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1728486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0984" y="4343401"/>
            <a:ext cx="10215119" cy="461665"/>
          </a:xfrm>
        </p:spPr>
        <p:txBody>
          <a:bodyPr>
            <a:noAutofit/>
          </a:bodyPr>
          <a:lstStyle>
            <a:lvl1pPr marL="0" indent="0" algn="l">
              <a:lnSpc>
                <a:spcPct val="90000"/>
              </a:lnSpc>
              <a:spcBef>
                <a:spcPts val="120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6511" indent="0" algn="ctr">
              <a:buNone/>
              <a:defRPr>
                <a:solidFill>
                  <a:schemeClr val="tx1">
                    <a:tint val="75000"/>
                  </a:schemeClr>
                </a:solidFill>
              </a:defRPr>
            </a:lvl2pPr>
            <a:lvl3pPr marL="913022" indent="0" algn="ctr">
              <a:buNone/>
              <a:defRPr>
                <a:solidFill>
                  <a:schemeClr val="tx1">
                    <a:tint val="75000"/>
                  </a:schemeClr>
                </a:solidFill>
              </a:defRPr>
            </a:lvl3pPr>
            <a:lvl4pPr marL="1369533" indent="0" algn="ctr">
              <a:buNone/>
              <a:defRPr>
                <a:solidFill>
                  <a:schemeClr val="tx1">
                    <a:tint val="75000"/>
                  </a:schemeClr>
                </a:solidFill>
              </a:defRPr>
            </a:lvl4pPr>
            <a:lvl5pPr marL="1826044" indent="0" algn="ctr">
              <a:buNone/>
              <a:defRPr>
                <a:solidFill>
                  <a:schemeClr val="tx1">
                    <a:tint val="75000"/>
                  </a:schemeClr>
                </a:solidFill>
              </a:defRPr>
            </a:lvl5pPr>
            <a:lvl6pPr marL="2282555" indent="0" algn="ctr">
              <a:buNone/>
              <a:defRPr>
                <a:solidFill>
                  <a:schemeClr val="tx1">
                    <a:tint val="75000"/>
                  </a:schemeClr>
                </a:solidFill>
              </a:defRPr>
            </a:lvl6pPr>
            <a:lvl7pPr marL="2739066" indent="0" algn="ctr">
              <a:buNone/>
              <a:defRPr>
                <a:solidFill>
                  <a:schemeClr val="tx1">
                    <a:tint val="75000"/>
                  </a:schemeClr>
                </a:solidFill>
              </a:defRPr>
            </a:lvl7pPr>
            <a:lvl8pPr marL="3195578" indent="0" algn="ctr">
              <a:buNone/>
              <a:defRPr>
                <a:solidFill>
                  <a:schemeClr val="tx1">
                    <a:tint val="75000"/>
                  </a:schemeClr>
                </a:solidFill>
              </a:defRPr>
            </a:lvl8pPr>
            <a:lvl9pPr marL="3652089" indent="0" algn="ctr">
              <a:buNone/>
              <a:defRPr>
                <a:solidFill>
                  <a:schemeClr val="tx1">
                    <a:tint val="75000"/>
                  </a:schemeClr>
                </a:solidFill>
              </a:defRPr>
            </a:lvl9pPr>
          </a:lstStyle>
          <a:p>
            <a:pPr marL="0" marR="0" lvl="0" indent="0" algn="l" defTabSz="913022"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970984" y="2739679"/>
            <a:ext cx="10223040" cy="1378644"/>
          </a:xfrm>
        </p:spPr>
        <p:txBody>
          <a:bodyPr anchor="ctr" anchorCtr="0">
            <a:noAutofit/>
            <a:scene3d>
              <a:camera prst="orthographicFront"/>
              <a:lightRig rig="flat" dir="t"/>
            </a:scene3d>
            <a:sp3d>
              <a:contourClr>
                <a:schemeClr val="tx2"/>
              </a:contourClr>
            </a:sp3d>
          </a:bodyPr>
          <a:lstStyle>
            <a:lvl1pPr marL="0" indent="0" algn="l">
              <a:spcBef>
                <a:spcPts val="1200"/>
              </a:spcBef>
              <a:buFont typeface="Arial" pitchFamily="34" charset="0"/>
              <a:buNone/>
              <a:defRPr lang="en-US" sz="9600" b="0" kern="1200" cap="none" spc="-399" baseline="0" dirty="0" smtClean="0">
                <a:ln w="3175">
                  <a:noFill/>
                </a:ln>
                <a:solidFill>
                  <a:srgbClr val="009E49"/>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0984" y="1447800"/>
            <a:ext cx="10215119" cy="914096"/>
          </a:xfrm>
        </p:spPr>
        <p:txBody>
          <a:bodyPr wrap="square" anchor="b">
            <a:noAutofit/>
          </a:bodyPr>
          <a:lstStyle>
            <a:lvl1pPr marL="0" indent="0">
              <a:spcBef>
                <a:spcPts val="1200"/>
              </a:spcBef>
              <a:buNone/>
              <a:defRPr sz="6700" spc="-150"/>
            </a:lvl1pPr>
          </a:lstStyle>
          <a:p>
            <a:pPr lvl="0"/>
            <a:r>
              <a:rPr lang="en-US" dirty="0"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42336655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userDrawn="1"/>
        </p:nvSpPr>
        <p:spPr>
          <a:xfrm>
            <a:off x="10348022" y="6108687"/>
            <a:ext cx="1517904" cy="600164"/>
          </a:xfrm>
          <a:prstGeom prst="rect">
            <a:avLst/>
          </a:prstGeom>
          <a:noFill/>
        </p:spPr>
        <p:txBody>
          <a:bodyPr wrap="square" lIns="0" tIns="0" rIns="0" bIns="0" rtlCol="0" anchor="ctr">
            <a:spAutoFit/>
          </a:bodyPr>
          <a:lstStyle/>
          <a:p>
            <a:pPr algn="ctr"/>
            <a:r>
              <a:rPr lang="en-US" sz="3900" b="0" spc="-70" dirty="0" smtClean="0">
                <a:ln>
                  <a:solidFill>
                    <a:schemeClr val="tx1"/>
                  </a:solidFill>
                </a:ln>
                <a:solidFill>
                  <a:schemeClr val="tx1"/>
                </a:solidFill>
                <a:effectLst/>
                <a:latin typeface="Segoe Pro" pitchFamily="34" charset="0"/>
              </a:rPr>
              <a:t>Project</a:t>
            </a:r>
          </a:p>
        </p:txBody>
      </p:sp>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03917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68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solidFill>
                  <a:srgbClr val="009E49"/>
                </a:solidFill>
                <a:latin typeface="+mj-lt"/>
              </a:defRPr>
            </a:lvl1pPr>
            <a:lvl2pPr marL="0" indent="0">
              <a:spcBef>
                <a:spcPts val="1200"/>
              </a:spcBef>
              <a:buNone/>
              <a:defRPr sz="2000">
                <a:gradFill>
                  <a:gsLst>
                    <a:gs pos="100000">
                      <a:schemeClr val="bg2"/>
                    </a:gs>
                    <a:gs pos="6000">
                      <a:schemeClr val="bg2"/>
                    </a:gs>
                  </a:gsLst>
                  <a:lin ang="5400000" scaled="0"/>
                </a:gradFill>
              </a:defRPr>
            </a:lvl2pPr>
            <a:lvl3pPr marL="231434" indent="0">
              <a:spcBef>
                <a:spcPts val="1200"/>
              </a:spcBef>
              <a:buNone/>
              <a:defRPr sz="2000">
                <a:gradFill>
                  <a:gsLst>
                    <a:gs pos="100000">
                      <a:schemeClr val="bg2"/>
                    </a:gs>
                    <a:gs pos="6000">
                      <a:schemeClr val="bg2"/>
                    </a:gs>
                  </a:gsLst>
                  <a:lin ang="5400000" scaled="0"/>
                </a:gradFill>
              </a:defRPr>
            </a:lvl3pPr>
            <a:lvl4pPr marL="456530" indent="0">
              <a:spcBef>
                <a:spcPts val="1200"/>
              </a:spcBef>
              <a:buNone/>
              <a:defRPr sz="2000">
                <a:gradFill>
                  <a:gsLst>
                    <a:gs pos="100000">
                      <a:schemeClr val="bg2"/>
                    </a:gs>
                    <a:gs pos="6000">
                      <a:schemeClr val="bg2"/>
                    </a:gs>
                  </a:gsLst>
                  <a:lin ang="5400000" scaled="0"/>
                </a:gradFill>
              </a:defRPr>
            </a:lvl4pPr>
            <a:lvl5pPr marL="692721" indent="0">
              <a:spcBef>
                <a:spcPts val="1200"/>
              </a:spcBef>
              <a:buNone/>
              <a:defRPr sz="2000">
                <a:gradFill>
                  <a:gsLst>
                    <a:gs pos="100000">
                      <a:schemeClr val="bg2"/>
                    </a:gs>
                    <a:gs pos="6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Slide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7" name="TextBox 6"/>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711368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Slide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41302147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ivider Slide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194351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Dark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0527340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Light Green">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630150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Slide Magenta">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8" y="2109543"/>
            <a:ext cx="10215119" cy="997196"/>
          </a:xfrm>
          <a:prstGeom prst="rect">
            <a:avLst/>
          </a:prstGeom>
        </p:spPr>
        <p:txBody>
          <a:bodyPr lIns="91306" tIns="45654" rIns="91306" bIns="45654" anchor="b" anchorCtr="0"/>
          <a:lstStyle>
            <a:lvl1pPr>
              <a:spcBef>
                <a:spcPts val="1200"/>
              </a:spcBef>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8" y="3425826"/>
            <a:ext cx="10215119" cy="498599"/>
          </a:xfrm>
          <a:prstGeom prst="rect">
            <a:avLst/>
          </a:prstGeom>
        </p:spPr>
        <p:txBody>
          <a:bodyPr lIns="91306" tIns="45654" rIns="91306" bIns="45654">
            <a:noAutofit/>
          </a:bodyPr>
          <a:lstStyle>
            <a:lvl1pPr marL="0" indent="0">
              <a:spcBef>
                <a:spcPts val="1200"/>
              </a:spcBef>
              <a:buNone/>
              <a:defRPr spc="-71"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sp>
        <p:nvSpPr>
          <p:cNvPr id="6" name="TextBox 5"/>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391057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unchy Slide Cya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74843489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80761228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unchy Slide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368241859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unchy Slide Blu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33697059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7964" y="1447799"/>
            <a:ext cx="11124328" cy="1975927"/>
          </a:xfrm>
          <a:prstGeom prst="rect">
            <a:avLst/>
          </a:prstGeom>
        </p:spPr>
        <p:txBody>
          <a:bodyPr/>
          <a:lstStyle>
            <a:lvl1pPr marL="0" indent="0">
              <a:spcBef>
                <a:spcPts val="1200"/>
              </a:spcBef>
              <a:buNone/>
              <a:defRPr sz="4000">
                <a:gradFill>
                  <a:gsLst>
                    <a:gs pos="100000">
                      <a:schemeClr val="bg2"/>
                    </a:gs>
                    <a:gs pos="0">
                      <a:schemeClr val="bg2"/>
                    </a:gs>
                  </a:gsLst>
                  <a:lin ang="5400000" scaled="0"/>
                </a:gradFill>
                <a:latin typeface="+mj-lt"/>
              </a:defRPr>
            </a:lvl1pPr>
            <a:lvl2pPr marL="0" indent="0">
              <a:spcBef>
                <a:spcPts val="1200"/>
              </a:spcBef>
              <a:buNone/>
              <a:defRPr sz="2000">
                <a:gradFill>
                  <a:gsLst>
                    <a:gs pos="100000">
                      <a:schemeClr val="bg2"/>
                    </a:gs>
                    <a:gs pos="0">
                      <a:schemeClr val="bg2"/>
                    </a:gs>
                  </a:gsLst>
                  <a:lin ang="5400000" scaled="0"/>
                </a:gradFill>
              </a:defRPr>
            </a:lvl2pPr>
            <a:lvl3pPr marL="231434" indent="0">
              <a:spcBef>
                <a:spcPts val="1200"/>
              </a:spcBef>
              <a:buNone/>
              <a:defRPr sz="2000">
                <a:gradFill>
                  <a:gsLst>
                    <a:gs pos="100000">
                      <a:schemeClr val="bg2"/>
                    </a:gs>
                    <a:gs pos="0">
                      <a:schemeClr val="bg2"/>
                    </a:gs>
                  </a:gsLst>
                  <a:lin ang="5400000" scaled="0"/>
                </a:gradFill>
              </a:defRPr>
            </a:lvl3pPr>
            <a:lvl4pPr marL="456530" indent="0">
              <a:spcBef>
                <a:spcPts val="1200"/>
              </a:spcBef>
              <a:buNone/>
              <a:defRPr sz="2000">
                <a:gradFill>
                  <a:gsLst>
                    <a:gs pos="100000">
                      <a:schemeClr val="bg2"/>
                    </a:gs>
                    <a:gs pos="0">
                      <a:schemeClr val="bg2"/>
                    </a:gs>
                  </a:gsLst>
                  <a:lin ang="5400000" scaled="0"/>
                </a:gradFill>
              </a:defRPr>
            </a:lvl4pPr>
            <a:lvl5pPr marL="692721" indent="0">
              <a:spcBef>
                <a:spcPts val="1200"/>
              </a:spcBef>
              <a:buNone/>
              <a:defRPr sz="2000">
                <a:gradFill>
                  <a:gsLst>
                    <a:gs pos="100000">
                      <a:schemeClr val="bg2"/>
                    </a:gs>
                    <a:gs pos="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TextBox 8"/>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_Punchy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191342360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unchy Slide Purpl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4" y="2819604"/>
            <a:ext cx="11124328" cy="1218795"/>
          </a:xfrm>
          <a:prstGeom prst="rect">
            <a:avLst/>
          </a:prstGeom>
        </p:spPr>
        <p:txBody>
          <a:bodyPr lIns="91306" tIns="45654" rIns="91306" bIns="45654" anchor="b" anchorCtr="0"/>
          <a:lstStyle>
            <a:lvl1pPr>
              <a:spcBef>
                <a:spcPts val="1200"/>
              </a:spcBef>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
        <p:nvSpPr>
          <p:cNvPr id="4" name="TextBox 3"/>
          <p:cNvSpPr txBox="1"/>
          <p:nvPr/>
        </p:nvSpPr>
        <p:spPr>
          <a:xfrm>
            <a:off x="10348022" y="6108687"/>
            <a:ext cx="1517904" cy="600164"/>
          </a:xfrm>
          <a:prstGeom prst="rect">
            <a:avLst/>
          </a:prstGeom>
          <a:noFill/>
        </p:spPr>
        <p:txBody>
          <a:bodyPr wrap="square" lIns="0" tIns="0" rIns="0" bIns="0" rtlCol="0" anchor="ctr">
            <a:spAutoFit/>
          </a:bodyPr>
          <a:lstStyle/>
          <a:p>
            <a:pPr algn="ctr"/>
            <a:r>
              <a:rPr lang="en-US" sz="3900" spc="-70" dirty="0" smtClean="0">
                <a:ln>
                  <a:solidFill>
                    <a:srgbClr val="FFFFFF"/>
                  </a:solidFill>
                </a:ln>
                <a:solidFill>
                  <a:srgbClr val="FFFFFF"/>
                </a:solidFill>
                <a:latin typeface="Segoe Pro" pitchFamily="34" charset="0"/>
              </a:rPr>
              <a:t>Project</a:t>
            </a:r>
          </a:p>
        </p:txBody>
      </p:sp>
    </p:spTree>
    <p:extLst>
      <p:ext uri="{BB962C8B-B14F-4D97-AF65-F5344CB8AC3E}">
        <p14:creationId xmlns:p14="http://schemas.microsoft.com/office/powerpoint/2010/main" val="2800687601"/>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761249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155789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Slide Gree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83552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lank Slide Blue">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799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Blank Slide Blu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01733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Slide Purple">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31914"/>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7965" y="228605"/>
            <a:ext cx="11124328" cy="6924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5" y="1447800"/>
            <a:ext cx="11124328" cy="946413"/>
          </a:xfrm>
        </p:spPr>
        <p:txBody>
          <a:bodyPr/>
          <a:lstStyle>
            <a:lvl1pPr marL="0" indent="0">
              <a:spcBef>
                <a:spcPts val="0"/>
              </a:spcBef>
              <a:spcAft>
                <a:spcPts val="898"/>
              </a:spcAft>
              <a:buNone/>
              <a:defRPr sz="3991" spc="-100" baseline="0">
                <a:latin typeface="Segoe UI Light" pitchFamily="34" charset="0"/>
              </a:defRPr>
            </a:lvl1pPr>
            <a:lvl2pPr marL="0" indent="0">
              <a:spcBef>
                <a:spcPts val="0"/>
              </a:spcBef>
              <a:spcAft>
                <a:spcPts val="399"/>
              </a:spcAft>
              <a:buNone/>
              <a:defRPr sz="1996" spc="-50" baseline="0"/>
            </a:lvl2pPr>
            <a:lvl3pPr marL="0" indent="0">
              <a:spcBef>
                <a:spcPts val="0"/>
              </a:spcBef>
              <a:spcAft>
                <a:spcPts val="399"/>
              </a:spcAft>
              <a:buNone/>
              <a:defRPr sz="1996"/>
            </a:lvl3pPr>
            <a:lvl4pPr marL="0" indent="0">
              <a:spcBef>
                <a:spcPts val="0"/>
              </a:spcBef>
              <a:spcAft>
                <a:spcPts val="399"/>
              </a:spcAft>
              <a:buNone/>
              <a:defRPr/>
            </a:lvl4pPr>
            <a:lvl5pPr marL="0" indent="0">
              <a:spcBef>
                <a:spcPts val="0"/>
              </a:spcBef>
              <a:spcAft>
                <a:spcPts val="399"/>
              </a:spcAft>
              <a:buNone/>
              <a:defRPr/>
            </a:lvl5pPr>
          </a:lstStyle>
          <a:p>
            <a:pPr lvl="0"/>
            <a:r>
              <a:rPr lang="en-US" smtClean="0"/>
              <a:t>Click to edit Master text styles</a:t>
            </a:r>
          </a:p>
          <a:p>
            <a:pPr lvl="1"/>
            <a:r>
              <a:rPr lang="en-US" smtClean="0"/>
              <a:t>Second level</a:t>
            </a:r>
          </a:p>
        </p:txBody>
      </p:sp>
      <p:pic>
        <p:nvPicPr>
          <p:cNvPr id="4"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444192"/>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49880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7964" y="228601"/>
            <a:ext cx="11124328" cy="747897"/>
          </a:xfrm>
        </p:spPr>
        <p:txBody>
          <a:bodyPr/>
          <a:lstStyle>
            <a:lvl1pPr>
              <a:defRPr>
                <a:solidFill>
                  <a:srgbClr val="009E49"/>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7964" y="1447799"/>
            <a:ext cx="11124328" cy="2043636"/>
          </a:xfrm>
          <a:prstGeom prst="rect">
            <a:avLst/>
          </a:prstGeom>
        </p:spPr>
        <p:txBody>
          <a:bodyPr/>
          <a:lstStyle>
            <a:lvl1pPr marL="283747" indent="-283747">
              <a:spcBef>
                <a:spcPts val="1200"/>
              </a:spcBef>
              <a:buFont typeface="Wingdings" pitchFamily="2" charset="2"/>
              <a:buChar char=""/>
              <a:defRPr sz="4000"/>
            </a:lvl1pPr>
            <a:lvl2pPr marL="516767" indent="-233021">
              <a:spcBef>
                <a:spcPts val="1200"/>
              </a:spcBef>
              <a:buFont typeface="Wingdings" pitchFamily="2" charset="2"/>
              <a:buChar char=""/>
              <a:defRPr>
                <a:latin typeface="+mn-lt"/>
              </a:defRPr>
            </a:lvl2pPr>
            <a:lvl3pPr marL="740275" indent="-223510">
              <a:spcBef>
                <a:spcPts val="1200"/>
              </a:spcBef>
              <a:buFont typeface="Wingdings" pitchFamily="2" charset="2"/>
              <a:buChar char=""/>
              <a:tabLst/>
              <a:defRPr>
                <a:latin typeface="+mn-lt"/>
              </a:defRPr>
            </a:lvl3pPr>
            <a:lvl4pPr marL="913058" indent="-172784">
              <a:spcBef>
                <a:spcPts val="1200"/>
              </a:spcBef>
              <a:buFont typeface="Wingdings" pitchFamily="2" charset="2"/>
              <a:buChar char=""/>
              <a:defRPr>
                <a:latin typeface="+mn-lt"/>
              </a:defRPr>
            </a:lvl4pPr>
            <a:lvl5pPr marL="1085843" indent="-172784">
              <a:spcBef>
                <a:spcPts val="1200"/>
              </a:spcBef>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7" name="TextBox 6"/>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98319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7965" y="1447800"/>
            <a:ext cx="11124328" cy="184050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1"/>
            <a:ext cx="12161839"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41183752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3463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971559"/>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6527" y="2109542"/>
            <a:ext cx="10215120" cy="997196"/>
          </a:xfrm>
          <a:prstGeom prst="rect">
            <a:avLst/>
          </a:prstGeom>
        </p:spPr>
        <p:txBody>
          <a:bodyPr anchor="b" anchorCtr="0"/>
          <a:lstStyle>
            <a:lvl1pPr>
              <a:defRPr sz="7184"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6527" y="3425825"/>
            <a:ext cx="10215120"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6"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0786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9E4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7966" y="2819606"/>
            <a:ext cx="11124328" cy="1218795"/>
          </a:xfrm>
          <a:prstGeom prst="rect">
            <a:avLst/>
          </a:prstGeom>
        </p:spPr>
        <p:txBody>
          <a:bodyPr anchor="b" anchorCtr="0"/>
          <a:lstStyle>
            <a:lvl1pPr>
              <a:defRPr sz="8781" spc="-299" baseline="0">
                <a:solidFill>
                  <a:schemeClr val="bg1"/>
                </a:solidFill>
              </a:defRPr>
            </a:lvl1pPr>
          </a:lstStyle>
          <a:p>
            <a:r>
              <a:rPr lang="en-US" dirty="0" smtClean="0"/>
              <a:t>Click to edit title style</a:t>
            </a:r>
            <a:endParaRPr lang="en-US" dirty="0"/>
          </a:p>
        </p:txBody>
      </p:sp>
      <p:pic>
        <p:nvPicPr>
          <p:cNvPr id="3"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07432" y="5410201"/>
            <a:ext cx="2652364"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679658"/>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9E49"/>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422430"/>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618863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8513920" y="1459091"/>
            <a:ext cx="3271721"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384807" y="1625463"/>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7"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70092" y="6044842"/>
            <a:ext cx="1489704" cy="813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201970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white">
          <a:xfrm>
            <a:off x="0" y="0"/>
            <a:ext cx="5973209" cy="6858000"/>
          </a:xfrm>
          <a:prstGeom prst="rect">
            <a:avLst/>
          </a:prstGeom>
          <a:solidFill>
            <a:srgbClr val="009E4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18" tIns="45618" rIns="45618" bIns="45618" numCol="1" spcCol="0" rtlCol="0" fromWordArt="0" anchor="ctr" anchorCtr="0" forceAA="0" compatLnSpc="1">
            <a:prstTxWarp prst="textNoShape">
              <a:avLst/>
            </a:prstTxWarp>
            <a:noAutofit/>
          </a:bodyPr>
          <a:lstStyle/>
          <a:p>
            <a:pPr algn="ctr" defTabSz="912050" fontAlgn="base">
              <a:spcBef>
                <a:spcPct val="0"/>
              </a:spcBef>
              <a:spcAft>
                <a:spcPct val="0"/>
              </a:spcAft>
            </a:pPr>
            <a:endParaRPr lang="en-US" sz="2295"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76196" y="1411466"/>
            <a:ext cx="5220816" cy="1661993"/>
          </a:xfrm>
          <a:prstGeom prst="rect">
            <a:avLst/>
          </a:prstGeom>
        </p:spPr>
        <p:txBody>
          <a:bodyPr lIns="121899" tIns="60949" rIns="121899" bIns="60949">
            <a:noAutofit/>
          </a:bodyPr>
          <a:lstStyle>
            <a:lvl1pPr marL="0" indent="0">
              <a:buNone/>
              <a:defRPr sz="3991" b="0" cap="none" baseline="0">
                <a:solidFill>
                  <a:schemeClr val="bg1"/>
                </a:solidFill>
                <a:latin typeface="+mj-lt"/>
              </a:defRPr>
            </a:lvl1pPr>
            <a:lvl2pPr marL="608127" indent="0">
              <a:buNone/>
              <a:defRPr sz="2694" b="1"/>
            </a:lvl2pPr>
            <a:lvl3pPr marL="1216254" indent="0">
              <a:buNone/>
              <a:defRPr sz="2395" b="1"/>
            </a:lvl3pPr>
            <a:lvl4pPr marL="1824382" indent="0">
              <a:buNone/>
              <a:defRPr sz="2095" b="1"/>
            </a:lvl4pPr>
            <a:lvl5pPr marL="2432509" indent="0">
              <a:buNone/>
              <a:defRPr sz="2095" b="1"/>
            </a:lvl5pPr>
            <a:lvl6pPr marL="3040636" indent="0">
              <a:buNone/>
              <a:defRPr sz="2095" b="1"/>
            </a:lvl6pPr>
            <a:lvl7pPr marL="3648763" indent="0">
              <a:buNone/>
              <a:defRPr sz="2095" b="1"/>
            </a:lvl7pPr>
            <a:lvl8pPr marL="4256889" indent="0">
              <a:buNone/>
              <a:defRPr sz="2095" b="1"/>
            </a:lvl8pPr>
            <a:lvl9pPr marL="4865017" indent="0">
              <a:buNone/>
              <a:defRPr sz="2095" b="1"/>
            </a:lvl9pPr>
          </a:lstStyle>
          <a:p>
            <a:pPr lvl="0"/>
            <a:r>
              <a:rPr lang="en-US" dirty="0" smtClean="0"/>
              <a:t>Click to edit Master text styles.</a:t>
            </a:r>
          </a:p>
        </p:txBody>
      </p:sp>
      <p:sp>
        <p:nvSpPr>
          <p:cNvPr id="6" name="Content Placeholder 5"/>
          <p:cNvSpPr>
            <a:spLocks noGrp="1"/>
          </p:cNvSpPr>
          <p:nvPr>
            <p:ph sz="quarter" idx="4"/>
          </p:nvPr>
        </p:nvSpPr>
        <p:spPr>
          <a:xfrm>
            <a:off x="6438935" y="1634987"/>
            <a:ext cx="5472597" cy="332399"/>
          </a:xfrm>
          <a:prstGeom prst="rect">
            <a:avLst/>
          </a:prstGeom>
        </p:spPr>
        <p:txBody>
          <a:bodyPr lIns="121899" tIns="60949" rIns="121899" bIns="60949">
            <a:noAutofit/>
          </a:bodyPr>
          <a:lstStyle>
            <a:lvl1pPr marL="0" indent="0">
              <a:spcBef>
                <a:spcPts val="1197"/>
              </a:spcBef>
              <a:buNone/>
              <a:defRPr lang="en-US" sz="1996" kern="1200" spc="0" dirty="0" smtClean="0">
                <a:solidFill>
                  <a:srgbClr val="009E49"/>
                </a:solidFill>
                <a:latin typeface="+mn-lt"/>
                <a:ea typeface="+mn-ea"/>
                <a:cs typeface="Segoe UI" pitchFamily="34" charset="0"/>
              </a:defRPr>
            </a:lvl1pPr>
            <a:lvl2pPr marL="912190" indent="-380079">
              <a:defRPr lang="en-US" sz="2095" kern="1200" dirty="0" smtClean="0">
                <a:solidFill>
                  <a:schemeClr val="bg2">
                    <a:lumMod val="50000"/>
                  </a:schemeClr>
                </a:solidFill>
                <a:latin typeface="+mn-lt"/>
                <a:ea typeface="+mn-ea"/>
                <a:cs typeface="Arial" pitchFamily="34" charset="0"/>
              </a:defRPr>
            </a:lvl2pPr>
            <a:lvl3pPr marL="912190" indent="-228048">
              <a:defRPr lang="en-US" sz="1896" kern="1200" dirty="0" smtClean="0">
                <a:solidFill>
                  <a:schemeClr val="bg2">
                    <a:lumMod val="50000"/>
                  </a:schemeClr>
                </a:solidFill>
                <a:latin typeface="+mn-lt"/>
                <a:ea typeface="+mn-ea"/>
                <a:cs typeface="Arial" pitchFamily="34" charset="0"/>
              </a:defRPr>
            </a:lvl3pPr>
            <a:lvl4pPr marL="1216254" indent="-228048">
              <a:defRPr lang="en-US" sz="1596" kern="1200" dirty="0" smtClean="0">
                <a:solidFill>
                  <a:schemeClr val="bg2">
                    <a:lumMod val="50000"/>
                  </a:schemeClr>
                </a:solidFill>
                <a:latin typeface="+mn-lt"/>
                <a:ea typeface="+mn-ea"/>
                <a:cs typeface="Arial" pitchFamily="34" charset="0"/>
              </a:defRPr>
            </a:lvl4pPr>
            <a:lvl5pPr marL="1444303" indent="-228048">
              <a:defRPr lang="en-US" sz="1596" kern="1200" dirty="0">
                <a:solidFill>
                  <a:schemeClr val="bg2">
                    <a:lumMod val="50000"/>
                  </a:schemeClr>
                </a:solidFill>
                <a:latin typeface="+mn-lt"/>
                <a:ea typeface="+mn-ea"/>
                <a:cs typeface="Arial" pitchFamily="34" charset="0"/>
              </a:defRPr>
            </a:lvl5pPr>
            <a:lvl6pPr>
              <a:defRPr sz="2095"/>
            </a:lvl6pPr>
            <a:lvl7pPr>
              <a:defRPr sz="2095"/>
            </a:lvl7pPr>
            <a:lvl8pPr>
              <a:defRPr sz="2095"/>
            </a:lvl8pPr>
            <a:lvl9pPr>
              <a:defRPr sz="2095"/>
            </a:lvl9pPr>
          </a:lstStyle>
          <a:p>
            <a:pPr lvl="0"/>
            <a:r>
              <a:rPr lang="en-US" dirty="0" smtClean="0"/>
              <a:t>Click to edit Master text styles</a:t>
            </a: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757150" y="6114697"/>
            <a:ext cx="1351369" cy="626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018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solidFill>
                  <a:srgbClr val="009E49"/>
                </a:solidFill>
                <a:latin typeface="+mj-lt"/>
              </a:defRPr>
            </a:lvl1pPr>
            <a:lvl2pPr marL="0" indent="0">
              <a:spcBef>
                <a:spcPts val="1200"/>
              </a:spcBef>
              <a:buNone/>
              <a:defRPr sz="2000"/>
            </a:lvl2pPr>
            <a:lvl3pPr marL="233021" indent="0">
              <a:spcBef>
                <a:spcPts val="1200"/>
              </a:spcBef>
              <a:buNone/>
              <a:defRPr sz="2000"/>
            </a:lvl3pPr>
            <a:lvl4pPr marL="456530" indent="0">
              <a:spcBef>
                <a:spcPts val="1200"/>
              </a:spcBef>
              <a:buNone/>
              <a:defRPr sz="2000"/>
            </a:lvl4pPr>
            <a:lvl5pPr marL="692721" indent="0">
              <a:spcBef>
                <a:spcPts val="1200"/>
              </a:spcBef>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solidFill>
                  <a:srgbClr val="009E49"/>
                </a:soli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6" name="Text Placeholder 5"/>
          <p:cNvSpPr>
            <a:spLocks noGrp="1"/>
          </p:cNvSpPr>
          <p:nvPr>
            <p:ph type="body" sz="quarter" idx="11"/>
          </p:nvPr>
        </p:nvSpPr>
        <p:spPr>
          <a:xfrm>
            <a:off x="519548" y="1447800"/>
            <a:ext cx="5383015"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spcBef>
                <a:spcPts val="1200"/>
              </a:spcBef>
              <a:buNone/>
              <a:defRPr sz="2000">
                <a:gradFill>
                  <a:gsLst>
                    <a:gs pos="1000">
                      <a:schemeClr val="bg2"/>
                    </a:gs>
                    <a:gs pos="98000">
                      <a:schemeClr val="bg2"/>
                    </a:gs>
                  </a:gsLst>
                  <a:lin ang="5400000" scaled="0"/>
                </a:gradFill>
              </a:defRPr>
            </a:lvl2pPr>
            <a:lvl3pPr marL="233021" indent="0">
              <a:spcBef>
                <a:spcPts val="1200"/>
              </a:spcBef>
              <a:buNone/>
              <a:defRPr sz="2000">
                <a:gradFill>
                  <a:gsLst>
                    <a:gs pos="1000">
                      <a:schemeClr val="bg2"/>
                    </a:gs>
                    <a:gs pos="98000">
                      <a:schemeClr val="bg2"/>
                    </a:gs>
                  </a:gsLst>
                  <a:lin ang="5400000" scaled="0"/>
                </a:gradFill>
              </a:defRPr>
            </a:lvl3pPr>
            <a:lvl4pPr marL="456530" indent="0">
              <a:spcBef>
                <a:spcPts val="1200"/>
              </a:spcBef>
              <a:buNone/>
              <a:defRPr sz="2000">
                <a:gradFill>
                  <a:gsLst>
                    <a:gs pos="1000">
                      <a:schemeClr val="bg2"/>
                    </a:gs>
                    <a:gs pos="98000">
                      <a:schemeClr val="bg2"/>
                    </a:gs>
                  </a:gsLst>
                  <a:lin ang="5400000" scaled="0"/>
                </a:gradFill>
              </a:defRPr>
            </a:lvl4pPr>
            <a:lvl5pPr marL="692721" indent="0">
              <a:spcBef>
                <a:spcPts val="1200"/>
              </a:spcBef>
              <a:buNone/>
              <a:defRPr sz="2000">
                <a:gradFill>
                  <a:gsLst>
                    <a:gs pos="1000">
                      <a:schemeClr val="bg2"/>
                    </a:gs>
                    <a:gs pos="98000">
                      <a:schemeClr val="bg2"/>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64028" y="1447800"/>
            <a:ext cx="5383015" cy="2462213"/>
          </a:xfrm>
        </p:spPr>
        <p:txBody>
          <a:bodyPr/>
          <a:lstStyle>
            <a:lvl1pPr marL="0" indent="0">
              <a:spcBef>
                <a:spcPts val="1200"/>
              </a:spcBef>
              <a:buNone/>
              <a:defRPr lang="en-US" sz="4000" kern="1200" spc="-71" baseline="0" dirty="0" smtClean="0">
                <a:gradFill>
                  <a:gsLst>
                    <a:gs pos="1000">
                      <a:schemeClr val="bg2"/>
                    </a:gs>
                    <a:gs pos="98000">
                      <a:schemeClr val="bg2"/>
                    </a:gs>
                  </a:gsLst>
                  <a:lin ang="5400000" scaled="0"/>
                </a:gradFill>
                <a:latin typeface="+mj-lt"/>
                <a:ea typeface="+mn-ea"/>
                <a:cs typeface="+mn-cs"/>
              </a:defRPr>
            </a:lvl1pPr>
            <a:lvl2pPr marL="317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smtClean="0">
                <a:gradFill>
                  <a:gsLst>
                    <a:gs pos="1000">
                      <a:schemeClr val="bg2"/>
                    </a:gs>
                    <a:gs pos="98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ts val="1200"/>
              </a:spcBef>
              <a:spcAft>
                <a:spcPts val="0"/>
              </a:spcAft>
              <a:buClrTx/>
              <a:buSzPct val="90000"/>
              <a:buFont typeface="Arial" pitchFamily="34" charset="0"/>
              <a:buNone/>
              <a:tabLst/>
              <a:defRPr lang="en-US" sz="2000" kern="1200" spc="-71" baseline="0" dirty="0">
                <a:gradFill>
                  <a:gsLst>
                    <a:gs pos="1000">
                      <a:schemeClr val="bg2"/>
                    </a:gs>
                    <a:gs pos="98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266684351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9E49"/>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519548" y="1447800"/>
            <a:ext cx="5383015" cy="2720745"/>
          </a:xfrm>
        </p:spPr>
        <p:txBody>
          <a:bodyPr>
            <a:spAutoFit/>
          </a:bodyPr>
          <a:lstStyle>
            <a:lvl1pPr marL="291671" indent="-291671">
              <a:spcBef>
                <a:spcPts val="1200"/>
              </a:spcBef>
              <a:buClr>
                <a:schemeClr val="bg2"/>
              </a:buClr>
              <a:buSzPct val="100000"/>
              <a:buFont typeface="Wingdings" pitchFamily="2" charset="2"/>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519936" indent="-228265">
              <a:spcBef>
                <a:spcPts val="1200"/>
              </a:spcBef>
              <a:defRPr sz="2000"/>
            </a:lvl2pPr>
            <a:lvl3pPr marL="684795" indent="-164858">
              <a:spcBef>
                <a:spcPts val="1200"/>
              </a:spcBef>
              <a:tabLst/>
              <a:defRPr sz="2000"/>
            </a:lvl3pPr>
            <a:lvl4pPr marL="862333" indent="-177539">
              <a:spcBef>
                <a:spcPts val="1200"/>
              </a:spcBef>
              <a:defRPr/>
            </a:lvl4pPr>
            <a:lvl5pPr marL="1027191" indent="-164858">
              <a:spcBef>
                <a:spcPts val="1200"/>
              </a:spcBef>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6264028" y="1447801"/>
            <a:ext cx="5383015" cy="2720745"/>
          </a:xfrm>
        </p:spPr>
        <p:txBody>
          <a:bodyPr>
            <a:spAutoFit/>
          </a:bodyPr>
          <a:lstStyle>
            <a:lvl1pPr marL="339227" indent="-339227">
              <a:spcBef>
                <a:spcPts val="1200"/>
              </a:spcBef>
              <a:buClr>
                <a:schemeClr val="bg2"/>
              </a:buClr>
              <a:buFont typeface="Arial" pitchFamily="34" charset="0"/>
              <a:buChar char="•"/>
              <a:defRPr lang="en-US" sz="3600" kern="1200" spc="-71" baseline="0" dirty="0" smtClean="0">
                <a:gradFill>
                  <a:gsLst>
                    <a:gs pos="1250">
                      <a:schemeClr val="bg2"/>
                    </a:gs>
                    <a:gs pos="100000">
                      <a:schemeClr val="bg2"/>
                    </a:gs>
                  </a:gsLst>
                  <a:lin ang="5400000" scaled="0"/>
                </a:gradFill>
                <a:latin typeface="+mj-lt"/>
                <a:ea typeface="+mn-ea"/>
                <a:cs typeface="+mn-cs"/>
              </a:defRPr>
            </a:lvl1pPr>
            <a:lvl2pPr marL="634069"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2333"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7191" indent="-342397">
              <a:spcBef>
                <a:spcPts val="1200"/>
              </a:spcBef>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4731" indent="-342397">
              <a:spcBef>
                <a:spcPts val="1200"/>
              </a:spcBef>
              <a:defRPr lang="en-US" sz="2000" kern="1200" spc="0" baseline="0" dirty="0">
                <a:gradFill>
                  <a:gsLst>
                    <a:gs pos="1250">
                      <a:schemeClr val="bg2"/>
                    </a:gs>
                    <a:gs pos="100000">
                      <a:schemeClr val="bg2"/>
                    </a:gs>
                  </a:gsLst>
                  <a:lin ang="5400000" scaled="0"/>
                </a:gradFill>
                <a:latin typeface="+mn-lt"/>
                <a:ea typeface="+mn-ea"/>
                <a:cs typeface="+mn-cs"/>
              </a:defRPr>
            </a:lvl5pPr>
          </a:lstStyle>
          <a:p>
            <a:pPr marL="291671" marR="0" lvl="0"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Click to edit Master text styles</a:t>
            </a:r>
          </a:p>
          <a:p>
            <a:pPr marL="291671" marR="0" lvl="1"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Second level</a:t>
            </a:r>
          </a:p>
          <a:p>
            <a:pPr marL="291671" marR="0" lvl="2"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Third level</a:t>
            </a:r>
          </a:p>
          <a:p>
            <a:pPr marL="291671" marR="0" lvl="3"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Fourth level</a:t>
            </a:r>
          </a:p>
          <a:p>
            <a:pPr marL="291671" marR="0" lvl="4" indent="-291671" algn="l" defTabSz="913022" rtl="0" eaLnBrk="1" fontAlgn="auto" latinLnBrk="0" hangingPunct="1">
              <a:lnSpc>
                <a:spcPct val="90000"/>
              </a:lnSpc>
              <a:spcBef>
                <a:spcPts val="1198"/>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19547" y="6399557"/>
            <a:ext cx="559445"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8" name="TextBox 7"/>
          <p:cNvSpPr txBox="1"/>
          <p:nvPr userDrawn="1"/>
        </p:nvSpPr>
        <p:spPr>
          <a:xfrm>
            <a:off x="10348022" y="5979001"/>
            <a:ext cx="1517904" cy="859536"/>
          </a:xfrm>
          <a:prstGeom prst="rect">
            <a:avLst/>
          </a:prstGeom>
          <a:noFill/>
        </p:spPr>
        <p:txBody>
          <a:bodyPr wrap="square" lIns="0" tIns="0" rIns="0" bIns="0" rtlCol="0" anchor="ctr">
            <a:spAutoFit/>
          </a:bodyPr>
          <a:lstStyle/>
          <a:p>
            <a:pPr algn="ctr"/>
            <a:r>
              <a:rPr lang="en-US" sz="3900" spc="-70" dirty="0" smtClean="0">
                <a:solidFill>
                  <a:srgbClr val="009E49"/>
                </a:solidFill>
                <a:latin typeface="Segoe Pro" pitchFamily="34" charset="0"/>
              </a:rPr>
              <a:t>Project</a:t>
            </a:r>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theme" Target="../theme/theme3.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4" y="228601"/>
            <a:ext cx="11124328" cy="747897"/>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19547" y="1447801"/>
            <a:ext cx="11127497" cy="2055947"/>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51" r:id="rId21"/>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solidFill>
            <a:srgbClr val="009E49"/>
          </a:solidFill>
          <a:effectLst/>
          <a:latin typeface="+mj-lt"/>
          <a:ea typeface="+mn-ea"/>
          <a:cs typeface="Arial" charset="0"/>
        </a:defRPr>
      </a:lvl1pPr>
    </p:titleStyle>
    <p:bodyStyle>
      <a:lvl1pPr marL="339227" marR="0" indent="-339227" algn="l" defTabSz="913022" rtl="0" eaLnBrk="1" fontAlgn="auto" latinLnBrk="0" hangingPunct="1">
        <a:lnSpc>
          <a:spcPct val="90000"/>
        </a:lnSpc>
        <a:spcBef>
          <a:spcPts val="1200"/>
        </a:spcBef>
        <a:spcAft>
          <a:spcPts val="0"/>
        </a:spcAft>
        <a:buClrTx/>
        <a:buSzPct val="80000"/>
        <a:buFont typeface="Arial" pitchFamily="34" charset="0"/>
        <a:buChar char="•"/>
        <a:tabLst/>
        <a:defRPr sz="3600" kern="1200" spc="-71" baseline="0">
          <a:gradFill>
            <a:gsLst>
              <a:gs pos="1250">
                <a:schemeClr val="bg2"/>
              </a:gs>
              <a:gs pos="100000">
                <a:schemeClr val="bg2"/>
              </a:gs>
            </a:gsLst>
            <a:lin ang="5400000" scaled="0"/>
          </a:gradFill>
          <a:latin typeface="+mj-lt"/>
          <a:ea typeface="+mn-ea"/>
          <a:cs typeface="+mn-cs"/>
        </a:defRPr>
      </a:lvl1pPr>
      <a:lvl2pPr marL="572247" marR="0" indent="-233021" algn="l" defTabSz="913022" rtl="0" eaLnBrk="1" fontAlgn="auto" latinLnBrk="0" hangingPunct="1">
        <a:lnSpc>
          <a:spcPct val="90000"/>
        </a:lnSpc>
        <a:spcBef>
          <a:spcPts val="12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7342"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797342" algn="l"/>
        </a:tabLst>
        <a:defRPr sz="2400" kern="1200" spc="0" baseline="0">
          <a:gradFill>
            <a:gsLst>
              <a:gs pos="1250">
                <a:schemeClr val="bg2"/>
              </a:gs>
              <a:gs pos="100000">
                <a:schemeClr val="bg2"/>
              </a:gs>
            </a:gsLst>
            <a:lin ang="5400000" scaled="0"/>
          </a:gradFill>
          <a:latin typeface="+mn-lt"/>
          <a:ea typeface="+mn-ea"/>
          <a:cs typeface="+mn-cs"/>
        </a:defRPr>
      </a:lvl3pPr>
      <a:lvl4pPr marL="1028777" marR="0" indent="-231434" algn="l" defTabSz="913022" rtl="0" eaLnBrk="1" fontAlgn="auto" latinLnBrk="0" hangingPunct="1">
        <a:lnSpc>
          <a:spcPct val="90000"/>
        </a:lnSpc>
        <a:spcBef>
          <a:spcPts val="12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3871" marR="0" indent="-225094" algn="l" defTabSz="913022" rtl="0" eaLnBrk="1" fontAlgn="auto" latinLnBrk="0" hangingPunct="1">
        <a:lnSpc>
          <a:spcPct val="90000"/>
        </a:lnSpc>
        <a:spcBef>
          <a:spcPts val="1200"/>
        </a:spcBef>
        <a:spcAft>
          <a:spcPts val="0"/>
        </a:spcAft>
        <a:buClrTx/>
        <a:buSzPct val="90000"/>
        <a:buFont typeface="Wingdings" pitchFamily="2" charset="2"/>
        <a:buChar char=""/>
        <a:tabLst>
          <a:tab pos="1253871" algn="l"/>
        </a:tabLst>
        <a:defRPr sz="2000" kern="1200" spc="0" baseline="0">
          <a:gradFill>
            <a:gsLst>
              <a:gs pos="1250">
                <a:schemeClr val="bg2"/>
              </a:gs>
              <a:gs pos="100000">
                <a:schemeClr val="bg2"/>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144" r:id="rId1"/>
    <p:sldLayoutId id="2147484058" r:id="rId2"/>
    <p:sldLayoutId id="2147484099" r:id="rId3"/>
    <p:sldLayoutId id="2147484100" r:id="rId4"/>
    <p:sldLayoutId id="2147484150" r:id="rId5"/>
    <p:sldLayoutId id="2147484101" r:id="rId6"/>
    <p:sldLayoutId id="2147484048" r:id="rId7"/>
    <p:sldLayoutId id="2147484145" r:id="rId8"/>
    <p:sldLayoutId id="2147484061" r:id="rId9"/>
    <p:sldLayoutId id="2147484062" r:id="rId10"/>
    <p:sldLayoutId id="2147484149" r:id="rId11"/>
    <p:sldLayoutId id="2147484097" r:id="rId12"/>
    <p:sldLayoutId id="2147484057" r:id="rId13"/>
    <p:sldLayoutId id="2147484146" r:id="rId14"/>
    <p:sldLayoutId id="2147484065" r:id="rId15"/>
    <p:sldLayoutId id="2147484066" r:id="rId16"/>
    <p:sldLayoutId id="2147484148" r:id="rId17"/>
    <p:sldLayoutId id="2147484098" r:id="rId18"/>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272275"/>
      </p:ext>
    </p:extLst>
  </p:cSld>
  <p:clrMap bg1="dk1" tx1="lt1" bg2="dk2" tx2="lt2" accent1="accent1" accent2="accent2" accent3="accent3" accent4="accent4" accent5="accent5" accent6="accent6" hlink="hlink" folHlink="folHlink"/>
  <p:sldLayoutIdLst>
    <p:sldLayoutId id="2147484154" r:id="rId1"/>
    <p:sldLayoutId id="2147484155" r:id="rId2"/>
    <p:sldLayoutId id="2147484156" r:id="rId3"/>
    <p:sldLayoutId id="2147484157" r:id="rId4"/>
    <p:sldLayoutId id="2147484158" r:id="rId5"/>
    <p:sldLayoutId id="2147484159" r:id="rId6"/>
    <p:sldLayoutId id="2147484160" r:id="rId7"/>
    <p:sldLayoutId id="2147484161" r:id="rId8"/>
    <p:sldLayoutId id="2147484162" r:id="rId9"/>
    <p:sldLayoutId id="2147484163" r:id="rId10"/>
    <p:sldLayoutId id="2147484164" r:id="rId11"/>
    <p:sldLayoutId id="2147484165" r:id="rId12"/>
    <p:sldLayoutId id="2147484166" r:id="rId13"/>
    <p:sldLayoutId id="2147484167" r:id="rId14"/>
    <p:sldLayoutId id="2147484168" r:id="rId15"/>
    <p:sldLayoutId id="2147484169" r:id="rId16"/>
    <p:sldLayoutId id="2147484170" r:id="rId17"/>
    <p:sldLayoutId id="2147484171" r:id="rId18"/>
  </p:sldLayoutIdLst>
  <p:transition>
    <p:fade/>
  </p:transition>
  <p:timing>
    <p:tnLst>
      <p:par>
        <p:cTn id="1" dur="indefinite" restart="never" nodeType="tmRoot"/>
      </p:par>
    </p:tnLst>
  </p:timing>
  <p:hf hdr="0" ftr="0" dt="0"/>
  <p:txStyles>
    <p:titleStyle>
      <a:lvl1pPr algn="l" defTabSz="913022"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227" marR="0" indent="-339227" algn="l" defTabSz="913022"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2247" marR="0" indent="-233021" algn="l" defTabSz="913022"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7342"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797342" algn="l"/>
        </a:tabLst>
        <a:defRPr sz="2400" kern="1200" spc="0" baseline="0">
          <a:gradFill>
            <a:gsLst>
              <a:gs pos="1250">
                <a:schemeClr val="tx1"/>
              </a:gs>
              <a:gs pos="100000">
                <a:schemeClr val="tx1"/>
              </a:gs>
            </a:gsLst>
            <a:lin ang="5400000" scaled="0"/>
          </a:gradFill>
          <a:latin typeface="+mn-lt"/>
          <a:ea typeface="+mn-ea"/>
          <a:cs typeface="+mn-cs"/>
        </a:defRPr>
      </a:lvl3pPr>
      <a:lvl4pPr marL="1028777" marR="0" indent="-231434" algn="l" defTabSz="913022"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3871" marR="0" indent="-225094" algn="l" defTabSz="913022" rtl="0" eaLnBrk="1" fontAlgn="auto" latinLnBrk="0" hangingPunct="1">
        <a:lnSpc>
          <a:spcPct val="90000"/>
        </a:lnSpc>
        <a:spcBef>
          <a:spcPct val="20000"/>
        </a:spcBef>
        <a:spcAft>
          <a:spcPts val="0"/>
        </a:spcAft>
        <a:buClrTx/>
        <a:buSzPct val="90000"/>
        <a:buFont typeface="Wingdings" pitchFamily="2" charset="2"/>
        <a:buChar char=""/>
        <a:tabLst>
          <a:tab pos="1253871" algn="l"/>
        </a:tabLst>
        <a:defRPr sz="2000" kern="1200" spc="0" baseline="0">
          <a:gradFill>
            <a:gsLst>
              <a:gs pos="1250">
                <a:schemeClr val="tx1"/>
              </a:gs>
              <a:gs pos="100000">
                <a:schemeClr val="tx1"/>
              </a:gs>
            </a:gsLst>
            <a:lin ang="5400000" scaled="0"/>
          </a:gradFill>
          <a:latin typeface="+mn-lt"/>
          <a:ea typeface="+mn-ea"/>
          <a:cs typeface="+mn-cs"/>
        </a:defRPr>
      </a:lvl5pPr>
      <a:lvl6pPr marL="2510811"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7322"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3833"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0344" indent="-228256" algn="l" defTabSz="91302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022" rtl="0" eaLnBrk="1" latinLnBrk="0" hangingPunct="1">
        <a:defRPr sz="1900" kern="1200">
          <a:solidFill>
            <a:schemeClr val="tx1"/>
          </a:solidFill>
          <a:latin typeface="+mn-lt"/>
          <a:ea typeface="+mn-ea"/>
          <a:cs typeface="+mn-cs"/>
        </a:defRPr>
      </a:lvl1pPr>
      <a:lvl2pPr marL="456511" algn="l" defTabSz="913022" rtl="0" eaLnBrk="1" latinLnBrk="0" hangingPunct="1">
        <a:defRPr sz="1900" kern="1200">
          <a:solidFill>
            <a:schemeClr val="tx1"/>
          </a:solidFill>
          <a:latin typeface="+mn-lt"/>
          <a:ea typeface="+mn-ea"/>
          <a:cs typeface="+mn-cs"/>
        </a:defRPr>
      </a:lvl2pPr>
      <a:lvl3pPr marL="913022" algn="l" defTabSz="913022" rtl="0" eaLnBrk="1" latinLnBrk="0" hangingPunct="1">
        <a:defRPr sz="1900" kern="1200">
          <a:solidFill>
            <a:schemeClr val="tx1"/>
          </a:solidFill>
          <a:latin typeface="+mn-lt"/>
          <a:ea typeface="+mn-ea"/>
          <a:cs typeface="+mn-cs"/>
        </a:defRPr>
      </a:lvl3pPr>
      <a:lvl4pPr marL="1369533" algn="l" defTabSz="913022" rtl="0" eaLnBrk="1" latinLnBrk="0" hangingPunct="1">
        <a:defRPr sz="1900" kern="1200">
          <a:solidFill>
            <a:schemeClr val="tx1"/>
          </a:solidFill>
          <a:latin typeface="+mn-lt"/>
          <a:ea typeface="+mn-ea"/>
          <a:cs typeface="+mn-cs"/>
        </a:defRPr>
      </a:lvl4pPr>
      <a:lvl5pPr marL="1826044" algn="l" defTabSz="913022" rtl="0" eaLnBrk="1" latinLnBrk="0" hangingPunct="1">
        <a:defRPr sz="1900" kern="1200">
          <a:solidFill>
            <a:schemeClr val="tx1"/>
          </a:solidFill>
          <a:latin typeface="+mn-lt"/>
          <a:ea typeface="+mn-ea"/>
          <a:cs typeface="+mn-cs"/>
        </a:defRPr>
      </a:lvl5pPr>
      <a:lvl6pPr marL="2282555" algn="l" defTabSz="913022" rtl="0" eaLnBrk="1" latinLnBrk="0" hangingPunct="1">
        <a:defRPr sz="1900" kern="1200">
          <a:solidFill>
            <a:schemeClr val="tx1"/>
          </a:solidFill>
          <a:latin typeface="+mn-lt"/>
          <a:ea typeface="+mn-ea"/>
          <a:cs typeface="+mn-cs"/>
        </a:defRPr>
      </a:lvl6pPr>
      <a:lvl7pPr marL="2739066" algn="l" defTabSz="913022" rtl="0" eaLnBrk="1" latinLnBrk="0" hangingPunct="1">
        <a:defRPr sz="1900" kern="1200">
          <a:solidFill>
            <a:schemeClr val="tx1"/>
          </a:solidFill>
          <a:latin typeface="+mn-lt"/>
          <a:ea typeface="+mn-ea"/>
          <a:cs typeface="+mn-cs"/>
        </a:defRPr>
      </a:lvl7pPr>
      <a:lvl8pPr marL="3195578" algn="l" defTabSz="913022" rtl="0" eaLnBrk="1" latinLnBrk="0" hangingPunct="1">
        <a:defRPr sz="1900" kern="1200">
          <a:solidFill>
            <a:schemeClr val="tx1"/>
          </a:solidFill>
          <a:latin typeface="+mn-lt"/>
          <a:ea typeface="+mn-ea"/>
          <a:cs typeface="+mn-cs"/>
        </a:defRPr>
      </a:lvl8pPr>
      <a:lvl9pPr marL="3652089" algn="l" defTabSz="913022"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7965" y="228605"/>
            <a:ext cx="11124328" cy="6924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7964" y="1447800"/>
            <a:ext cx="11124327" cy="17050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2"/>
            <a:r>
              <a:rPr lang="en-US" dirty="0" smtClean="0"/>
              <a:t>Fourth level</a:t>
            </a:r>
          </a:p>
          <a:p>
            <a:pPr lvl="2"/>
            <a:r>
              <a:rPr lang="en-US" dirty="0" smtClean="0"/>
              <a:t>Fifth level</a:t>
            </a:r>
            <a:endParaRPr lang="en-US" dirty="0"/>
          </a:p>
        </p:txBody>
      </p:sp>
    </p:spTree>
    <p:extLst>
      <p:ext uri="{BB962C8B-B14F-4D97-AF65-F5344CB8AC3E}">
        <p14:creationId xmlns:p14="http://schemas.microsoft.com/office/powerpoint/2010/main" val="4124638014"/>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 id="2147484177" r:id="rId5"/>
    <p:sldLayoutId id="2147484178" r:id="rId6"/>
    <p:sldLayoutId id="2147484179" r:id="rId7"/>
    <p:sldLayoutId id="2147484180" r:id="rId8"/>
    <p:sldLayoutId id="2147484181" r:id="rId9"/>
    <p:sldLayoutId id="2147484182" r:id="rId10"/>
    <p:sldLayoutId id="2147484183" r:id="rId11"/>
  </p:sldLayoutIdLst>
  <p:transition>
    <p:fade/>
  </p:transition>
  <p:timing>
    <p:tnLst>
      <p:par>
        <p:cTn id="1" dur="indefinite" restart="never" nodeType="tmRoot"/>
      </p:par>
    </p:tnLst>
  </p:timing>
  <p:hf sldNum="0" hdr="0" dt="0"/>
  <p:txStyles>
    <p:titleStyle>
      <a:lvl1pPr algn="l" defTabSz="912351" rtl="0" eaLnBrk="1" latinLnBrk="0" hangingPunct="1">
        <a:lnSpc>
          <a:spcPct val="90000"/>
        </a:lnSpc>
        <a:spcBef>
          <a:spcPct val="0"/>
        </a:spcBef>
        <a:buNone/>
        <a:defRPr lang="en-US" sz="4989" b="0" kern="1200" cap="none" spc="-100" baseline="0" dirty="0" smtClean="0">
          <a:ln w="3175">
            <a:noFill/>
          </a:ln>
          <a:solidFill>
            <a:schemeClr val="tx2"/>
          </a:solidFill>
          <a:effectLst/>
          <a:latin typeface="Segoe Pro Light" pitchFamily="34" charset="0"/>
          <a:ea typeface="+mn-ea"/>
          <a:cs typeface="Arial" charset="0"/>
        </a:defRPr>
      </a:lvl1pPr>
    </p:titleStyle>
    <p:bodyStyle>
      <a:lvl1pPr marL="0" indent="0" algn="l" defTabSz="912351" rtl="0" eaLnBrk="1" latinLnBrk="0" hangingPunct="1">
        <a:lnSpc>
          <a:spcPct val="90000"/>
        </a:lnSpc>
        <a:spcBef>
          <a:spcPct val="20000"/>
        </a:spcBef>
        <a:buSzPct val="90000"/>
        <a:buFont typeface="Arial" pitchFamily="34" charset="0"/>
        <a:buNone/>
        <a:defRPr sz="3991" kern="1200" spc="-100" baseline="0">
          <a:solidFill>
            <a:schemeClr val="tx2"/>
          </a:solidFill>
          <a:latin typeface="Segoe Pro Light" pitchFamily="34" charset="0"/>
          <a:ea typeface="+mn-ea"/>
          <a:cs typeface="+mn-cs"/>
        </a:defRPr>
      </a:lvl1pPr>
      <a:lvl2pPr marL="0" indent="0" algn="l" defTabSz="912351" rtl="0" eaLnBrk="1" latinLnBrk="0" hangingPunct="1">
        <a:lnSpc>
          <a:spcPct val="90000"/>
        </a:lnSpc>
        <a:spcBef>
          <a:spcPct val="20000"/>
        </a:spcBef>
        <a:buSzPct val="90000"/>
        <a:buFont typeface="Arial" pitchFamily="34" charset="0"/>
        <a:buNone/>
        <a:tabLst>
          <a:tab pos="628851" algn="l"/>
        </a:tabLst>
        <a:defRPr sz="1996" kern="1200" spc="-70" baseline="0">
          <a:solidFill>
            <a:schemeClr val="tx2"/>
          </a:solidFill>
          <a:latin typeface="Segoe Pro" pitchFamily="34" charset="0"/>
          <a:ea typeface="+mn-ea"/>
          <a:cs typeface="+mn-cs"/>
        </a:defRPr>
      </a:lvl2pPr>
      <a:lvl3pPr marL="0" indent="0" algn="l" defTabSz="912351" rtl="0" eaLnBrk="1" latinLnBrk="0" hangingPunct="1">
        <a:lnSpc>
          <a:spcPct val="90000"/>
        </a:lnSpc>
        <a:spcBef>
          <a:spcPct val="20000"/>
        </a:spcBef>
        <a:buSzPct val="90000"/>
        <a:buFont typeface="Arial" pitchFamily="34" charset="0"/>
        <a:buNone/>
        <a:tabLst/>
        <a:defRPr sz="1596" kern="1200" spc="-70" baseline="0">
          <a:solidFill>
            <a:schemeClr val="tx2"/>
          </a:solidFill>
          <a:latin typeface="Segoe Pro" pitchFamily="34" charset="0"/>
          <a:ea typeface="+mn-ea"/>
          <a:cs typeface="+mn-cs"/>
        </a:defRPr>
      </a:lvl3pPr>
      <a:lvl4pPr marL="1256117" indent="0" algn="l" defTabSz="912351" rtl="0" eaLnBrk="1" latinLnBrk="0" hangingPunct="1">
        <a:lnSpc>
          <a:spcPct val="90000"/>
        </a:lnSpc>
        <a:spcBef>
          <a:spcPct val="20000"/>
        </a:spcBef>
        <a:buSzPct val="90000"/>
        <a:buFont typeface="Arial" pitchFamily="34" charset="0"/>
        <a:buNone/>
        <a:tabLst>
          <a:tab pos="912388" algn="l"/>
        </a:tabLst>
        <a:defRPr sz="1996" kern="1200">
          <a:solidFill>
            <a:schemeClr val="tx2"/>
          </a:solidFill>
          <a:latin typeface="Segoe Pro" pitchFamily="34" charset="0"/>
          <a:ea typeface="+mn-ea"/>
          <a:cs typeface="+mn-cs"/>
        </a:defRPr>
      </a:lvl4pPr>
      <a:lvl5pPr marL="1479463" indent="0" algn="l" defTabSz="912351" rtl="0" eaLnBrk="1" latinLnBrk="0" hangingPunct="1">
        <a:lnSpc>
          <a:spcPct val="90000"/>
        </a:lnSpc>
        <a:spcBef>
          <a:spcPct val="20000"/>
        </a:spcBef>
        <a:buSzPct val="90000"/>
        <a:buFont typeface="Arial" pitchFamily="34" charset="0"/>
        <a:buNone/>
        <a:defRPr sz="1996" kern="1200">
          <a:solidFill>
            <a:schemeClr val="tx2"/>
          </a:solidFill>
          <a:latin typeface="Segoe Pro" pitchFamily="34" charset="0"/>
          <a:ea typeface="+mn-ea"/>
          <a:cs typeface="+mn-cs"/>
        </a:defRPr>
      </a:lvl5pPr>
      <a:lvl6pPr marL="2508967"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2965143"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21320"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877496" indent="-228088" algn="l" defTabSz="912351"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12351" rtl="0" eaLnBrk="1" latinLnBrk="0" hangingPunct="1">
        <a:defRPr sz="1796" kern="1200">
          <a:solidFill>
            <a:schemeClr val="tx1"/>
          </a:solidFill>
          <a:latin typeface="+mn-lt"/>
          <a:ea typeface="+mn-ea"/>
          <a:cs typeface="+mn-cs"/>
        </a:defRPr>
      </a:lvl1pPr>
      <a:lvl2pPr marL="456176" algn="l" defTabSz="912351" rtl="0" eaLnBrk="1" latinLnBrk="0" hangingPunct="1">
        <a:defRPr sz="1796" kern="1200">
          <a:solidFill>
            <a:schemeClr val="tx1"/>
          </a:solidFill>
          <a:latin typeface="+mn-lt"/>
          <a:ea typeface="+mn-ea"/>
          <a:cs typeface="+mn-cs"/>
        </a:defRPr>
      </a:lvl2pPr>
      <a:lvl3pPr marL="912351" algn="l" defTabSz="912351" rtl="0" eaLnBrk="1" latinLnBrk="0" hangingPunct="1">
        <a:defRPr sz="1796" kern="1200">
          <a:solidFill>
            <a:schemeClr val="tx1"/>
          </a:solidFill>
          <a:latin typeface="+mn-lt"/>
          <a:ea typeface="+mn-ea"/>
          <a:cs typeface="+mn-cs"/>
        </a:defRPr>
      </a:lvl3pPr>
      <a:lvl4pPr marL="1368528" algn="l" defTabSz="912351" rtl="0" eaLnBrk="1" latinLnBrk="0" hangingPunct="1">
        <a:defRPr sz="1796" kern="1200">
          <a:solidFill>
            <a:schemeClr val="tx1"/>
          </a:solidFill>
          <a:latin typeface="+mn-lt"/>
          <a:ea typeface="+mn-ea"/>
          <a:cs typeface="+mn-cs"/>
        </a:defRPr>
      </a:lvl4pPr>
      <a:lvl5pPr marL="1824704" algn="l" defTabSz="912351" rtl="0" eaLnBrk="1" latinLnBrk="0" hangingPunct="1">
        <a:defRPr sz="1796" kern="1200">
          <a:solidFill>
            <a:schemeClr val="tx1"/>
          </a:solidFill>
          <a:latin typeface="+mn-lt"/>
          <a:ea typeface="+mn-ea"/>
          <a:cs typeface="+mn-cs"/>
        </a:defRPr>
      </a:lvl5pPr>
      <a:lvl6pPr marL="2280880" algn="l" defTabSz="912351" rtl="0" eaLnBrk="1" latinLnBrk="0" hangingPunct="1">
        <a:defRPr sz="1796" kern="1200">
          <a:solidFill>
            <a:schemeClr val="tx1"/>
          </a:solidFill>
          <a:latin typeface="+mn-lt"/>
          <a:ea typeface="+mn-ea"/>
          <a:cs typeface="+mn-cs"/>
        </a:defRPr>
      </a:lvl6pPr>
      <a:lvl7pPr marL="2737055" algn="l" defTabSz="912351" rtl="0" eaLnBrk="1" latinLnBrk="0" hangingPunct="1">
        <a:defRPr sz="1796" kern="1200">
          <a:solidFill>
            <a:schemeClr val="tx1"/>
          </a:solidFill>
          <a:latin typeface="+mn-lt"/>
          <a:ea typeface="+mn-ea"/>
          <a:cs typeface="+mn-cs"/>
        </a:defRPr>
      </a:lvl7pPr>
      <a:lvl8pPr marL="3193231" algn="l" defTabSz="912351" rtl="0" eaLnBrk="1" latinLnBrk="0" hangingPunct="1">
        <a:defRPr sz="1796" kern="1200">
          <a:solidFill>
            <a:schemeClr val="tx1"/>
          </a:solidFill>
          <a:latin typeface="+mn-lt"/>
          <a:ea typeface="+mn-ea"/>
          <a:cs typeface="+mn-cs"/>
        </a:defRPr>
      </a:lvl8pPr>
      <a:lvl9pPr marL="3649408" algn="l" defTabSz="912351" rtl="0" eaLnBrk="1" latinLnBrk="0" hangingPunct="1">
        <a:defRPr sz="17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blogs.office.com/b/project/archive/2012/10/29/timesheet-improvements-for-administrators-and-developers-in-project-web-app.aspx"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icrosoft.com/project" TargetMode="External"/><Relationship Id="rId7" Type="http://schemas.openxmlformats.org/officeDocument/2006/relationships/hyperlink" Target="http://social.technet.microsoft.com/Forums/en-US/category/project" TargetMode="External"/><Relationship Id="rId2" Type="http://schemas.openxmlformats.org/officeDocument/2006/relationships/hyperlink" Target="http://technet.microsoft.com/en-us/library/hh694531.aspx" TargetMode="External"/><Relationship Id="rId1" Type="http://schemas.openxmlformats.org/officeDocument/2006/relationships/slideLayout" Target="../slideLayouts/slideLayout4.xml"/><Relationship Id="rId6" Type="http://schemas.openxmlformats.org/officeDocument/2006/relationships/hyperlink" Target="http://msdn.microsoft.com/en-us/office/aa905469" TargetMode="External"/><Relationship Id="rId5" Type="http://schemas.openxmlformats.org/officeDocument/2006/relationships/hyperlink" Target="http://technet.microsoft.com/en-us/projectserver/fp123546" TargetMode="External"/><Relationship Id="rId4" Type="http://schemas.openxmlformats.org/officeDocument/2006/relationships/hyperlink" Target="http://blogs.office.com/b/projec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blogs.office.com/b/project/archive/2012/10/25/timesheet-improvements-for-end-users-in-project-web-app-2013.aspx"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Timesheet Updates</a:t>
            </a:r>
            <a:endParaRPr lang="en-US" dirty="0"/>
          </a:p>
        </p:txBody>
      </p:sp>
      <p:sp>
        <p:nvSpPr>
          <p:cNvPr id="5" name="Subtitle 4"/>
          <p:cNvSpPr>
            <a:spLocks noGrp="1"/>
          </p:cNvSpPr>
          <p:nvPr>
            <p:ph type="body" sz="quarter" idx="12"/>
          </p:nvPr>
        </p:nvSpPr>
        <p:spPr>
          <a:xfrm>
            <a:off x="978695" y="3844694"/>
            <a:ext cx="10237787" cy="498469"/>
          </a:xfrm>
        </p:spPr>
        <p:txBody>
          <a:bodyPr/>
          <a:lstStyle/>
          <a:p>
            <a:r>
              <a:rPr lang="en-US" dirty="0" smtClean="0"/>
              <a:t>Christophe Fiessinger</a:t>
            </a:r>
          </a:p>
          <a:p>
            <a:r>
              <a:rPr lang="en-US" sz="2133" dirty="0">
                <a:solidFill>
                  <a:schemeClr val="accent5"/>
                </a:solidFill>
              </a:rPr>
              <a:t>http://blogs.msdn.com/chrisfie </a:t>
            </a:r>
            <a:r>
              <a:rPr lang="en-US" sz="2133" dirty="0" smtClean="0"/>
              <a:t>| </a:t>
            </a:r>
            <a:r>
              <a:rPr lang="en-US" sz="2133" dirty="0" smtClean="0">
                <a:solidFill>
                  <a:schemeClr val="accent5"/>
                </a:solidFill>
              </a:rPr>
              <a:t>http</a:t>
            </a:r>
            <a:r>
              <a:rPr lang="en-US" sz="2133" dirty="0">
                <a:solidFill>
                  <a:schemeClr val="accent5"/>
                </a:solidFill>
              </a:rPr>
              <a:t>://twitter.com/cfiessinger</a:t>
            </a:r>
          </a:p>
          <a:p>
            <a:r>
              <a:rPr lang="en-US" dirty="0" smtClean="0"/>
              <a:t>Product Marketing Manager</a:t>
            </a:r>
          </a:p>
          <a:p>
            <a:r>
              <a:rPr lang="en-US" dirty="0" smtClean="0"/>
              <a:t>Microsoft Corporation</a:t>
            </a:r>
          </a:p>
          <a:p>
            <a:endParaRPr lang="en-US" dirty="0"/>
          </a:p>
        </p:txBody>
      </p:sp>
    </p:spTree>
    <p:extLst>
      <p:ext uri="{BB962C8B-B14F-4D97-AF65-F5344CB8AC3E}">
        <p14:creationId xmlns:p14="http://schemas.microsoft.com/office/powerpoint/2010/main" val="34495593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Better </a:t>
            </a:r>
            <a:r>
              <a:rPr lang="en-US" dirty="0" err="1" smtClean="0"/>
              <a:t>Eventing</a:t>
            </a:r>
            <a:r>
              <a:rPr lang="en-US" dirty="0" smtClean="0"/>
              <a:t> Model</a:t>
            </a:r>
          </a:p>
          <a:p>
            <a:pPr lvl="1"/>
            <a:r>
              <a:rPr lang="en-US" sz="2800" dirty="0" smtClean="0"/>
              <a:t>Feedback From Event Handlers (</a:t>
            </a:r>
            <a:r>
              <a:rPr lang="en-US" sz="2800" dirty="0" err="1" smtClean="0"/>
              <a:t>OnUpdating</a:t>
            </a:r>
            <a:r>
              <a:rPr lang="en-US" sz="2800" dirty="0" smtClean="0"/>
              <a:t>, </a:t>
            </a:r>
            <a:r>
              <a:rPr lang="en-US" sz="2800" dirty="0" err="1" smtClean="0"/>
              <a:t>OnSubmitting</a:t>
            </a:r>
            <a:r>
              <a:rPr lang="en-US" sz="2800" dirty="0" smtClean="0"/>
              <a:t>)</a:t>
            </a:r>
          </a:p>
          <a:p>
            <a:pPr lvl="1"/>
            <a:r>
              <a:rPr lang="en-US" sz="2800" dirty="0" smtClean="0"/>
              <a:t>Approval Routing Adjustment (</a:t>
            </a:r>
            <a:r>
              <a:rPr lang="en-US" sz="2800" dirty="0" err="1" smtClean="0"/>
              <a:t>OnReviewing</a:t>
            </a:r>
            <a:r>
              <a:rPr lang="en-US" sz="2800" dirty="0" smtClean="0"/>
              <a:t>, </a:t>
            </a:r>
            <a:r>
              <a:rPr lang="en-US" sz="2800" dirty="0" err="1" smtClean="0"/>
              <a:t>OnSubmitting</a:t>
            </a:r>
            <a:r>
              <a:rPr lang="en-US" sz="2800" dirty="0" smtClean="0"/>
              <a:t>)</a:t>
            </a:r>
            <a:endParaRPr lang="en-US" dirty="0"/>
          </a:p>
          <a:p>
            <a:r>
              <a:rPr lang="en-US" dirty="0" smtClean="0"/>
              <a:t>Performance/Data Retention Improvements</a:t>
            </a:r>
            <a:endParaRPr lang="en-US" dirty="0"/>
          </a:p>
          <a:p>
            <a:r>
              <a:rPr lang="en-US" dirty="0" smtClean="0"/>
              <a:t>Timesheet Jobs out of the Queue</a:t>
            </a:r>
          </a:p>
        </p:txBody>
      </p:sp>
      <p:sp>
        <p:nvSpPr>
          <p:cNvPr id="2" name="Title 1"/>
          <p:cNvSpPr>
            <a:spLocks noGrp="1"/>
          </p:cNvSpPr>
          <p:nvPr>
            <p:ph type="title"/>
          </p:nvPr>
        </p:nvSpPr>
        <p:spPr/>
        <p:txBody>
          <a:bodyPr/>
          <a:lstStyle/>
          <a:p>
            <a:r>
              <a:rPr lang="en-US" dirty="0" smtClean="0"/>
              <a:t>Developer/Backend Improvements</a:t>
            </a:r>
            <a:endParaRPr lang="en-US" dirty="0"/>
          </a:p>
        </p:txBody>
      </p:sp>
      <p:pic>
        <p:nvPicPr>
          <p:cNvPr id="4" name="Picture 3"/>
          <p:cNvPicPr>
            <a:picLocks noChangeAspect="1"/>
          </p:cNvPicPr>
          <p:nvPr/>
        </p:nvPicPr>
        <p:blipFill>
          <a:blip r:embed="rId2"/>
          <a:stretch>
            <a:fillRect/>
          </a:stretch>
        </p:blipFill>
        <p:spPr>
          <a:xfrm>
            <a:off x="7897089" y="4028367"/>
            <a:ext cx="4134119" cy="2734631"/>
          </a:xfrm>
          <a:prstGeom prst="rect">
            <a:avLst/>
          </a:prstGeom>
          <a:ln>
            <a:solidFill>
              <a:schemeClr val="accent1"/>
            </a:solidFill>
          </a:ln>
        </p:spPr>
      </p:pic>
      <p:sp>
        <p:nvSpPr>
          <p:cNvPr id="5" name="TextBox 4"/>
          <p:cNvSpPr txBox="1"/>
          <p:nvPr/>
        </p:nvSpPr>
        <p:spPr>
          <a:xfrm>
            <a:off x="665018" y="5084618"/>
            <a:ext cx="6276109" cy="738664"/>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hlinkClick r:id="rId3"/>
              </a:rPr>
              <a:t>Timesheet Improvements for Administrators and Developers in Project Web App</a:t>
            </a:r>
            <a:r>
              <a:rPr lang="en-US" sz="2400" spc="-70" dirty="0" smtClean="0">
                <a:gradFill>
                  <a:gsLst>
                    <a:gs pos="2917">
                      <a:schemeClr val="bg2"/>
                    </a:gs>
                    <a:gs pos="95000">
                      <a:schemeClr val="bg2"/>
                    </a:gs>
                  </a:gsLst>
                  <a:lin ang="5400000" scaled="0"/>
                </a:gradFill>
              </a:rPr>
              <a:t> </a:t>
            </a:r>
          </a:p>
        </p:txBody>
      </p:sp>
    </p:spTree>
    <p:extLst>
      <p:ext uri="{BB962C8B-B14F-4D97-AF65-F5344CB8AC3E}">
        <p14:creationId xmlns:p14="http://schemas.microsoft.com/office/powerpoint/2010/main" val="192483333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Project Online &amp; Project Server 2013</a:t>
            </a:r>
            <a:endParaRPr lang="en-US" dirty="0"/>
          </a:p>
        </p:txBody>
      </p:sp>
      <p:sp>
        <p:nvSpPr>
          <p:cNvPr id="3" name="Text Placeholder 2"/>
          <p:cNvSpPr>
            <a:spLocks noGrp="1"/>
          </p:cNvSpPr>
          <p:nvPr>
            <p:ph type="body" sz="quarter" idx="10"/>
          </p:nvPr>
        </p:nvSpPr>
        <p:spPr/>
        <p:txBody>
          <a:bodyPr/>
          <a:lstStyle/>
          <a:p>
            <a:r>
              <a:rPr lang="en-US" dirty="0" smtClean="0">
                <a:solidFill>
                  <a:schemeClr val="tx2"/>
                </a:solidFill>
              </a:rPr>
              <a:t>Demo</a:t>
            </a:r>
            <a:endParaRPr lang="en-US" dirty="0">
              <a:solidFill>
                <a:schemeClr val="tx2"/>
              </a:solidFill>
            </a:endParaRPr>
          </a:p>
        </p:txBody>
      </p:sp>
      <p:sp>
        <p:nvSpPr>
          <p:cNvPr id="4" name="Text Placeholder 3"/>
          <p:cNvSpPr>
            <a:spLocks noGrp="1"/>
          </p:cNvSpPr>
          <p:nvPr>
            <p:ph type="body" sz="quarter" idx="11"/>
          </p:nvPr>
        </p:nvSpPr>
        <p:spPr/>
        <p:txBody>
          <a:bodyPr/>
          <a:lstStyle/>
          <a:p>
            <a:r>
              <a:rPr lang="en-US" dirty="0" smtClean="0"/>
              <a:t>Timesheet Improvement</a:t>
            </a:r>
            <a:endParaRPr lang="en-US" dirty="0"/>
          </a:p>
        </p:txBody>
      </p:sp>
    </p:spTree>
    <p:extLst>
      <p:ext uri="{BB962C8B-B14F-4D97-AF65-F5344CB8AC3E}">
        <p14:creationId xmlns:p14="http://schemas.microsoft.com/office/powerpoint/2010/main" val="24683788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1777403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body" sz="quarter" idx="10"/>
          </p:nvPr>
        </p:nvSpPr>
        <p:spPr/>
        <p:txBody>
          <a:bodyPr/>
          <a:lstStyle/>
          <a:p>
            <a:r>
              <a:rPr lang="en-US" dirty="0"/>
              <a:t>Timesheets – </a:t>
            </a:r>
            <a:r>
              <a:rPr lang="en-US" dirty="0" smtClean="0"/>
              <a:t>source </a:t>
            </a:r>
            <a:r>
              <a:rPr lang="en-US" dirty="0"/>
              <a:t>of most accurate </a:t>
            </a:r>
            <a:r>
              <a:rPr lang="en-US" dirty="0" err="1"/>
              <a:t>timephased</a:t>
            </a:r>
            <a:r>
              <a:rPr lang="en-US" dirty="0"/>
              <a:t> actual </a:t>
            </a:r>
            <a:r>
              <a:rPr lang="en-US" dirty="0" smtClean="0"/>
              <a:t>data</a:t>
            </a:r>
            <a:endParaRPr lang="en-US" dirty="0"/>
          </a:p>
          <a:p>
            <a:r>
              <a:rPr lang="en-US" dirty="0"/>
              <a:t>User-Facing and </a:t>
            </a:r>
            <a:r>
              <a:rPr lang="en-US" dirty="0" smtClean="0"/>
              <a:t>backend </a:t>
            </a:r>
            <a:r>
              <a:rPr lang="en-US" dirty="0"/>
              <a:t>Improvements in </a:t>
            </a:r>
            <a:r>
              <a:rPr lang="en-US" dirty="0" smtClean="0"/>
              <a:t>2013</a:t>
            </a:r>
            <a:endParaRPr lang="en-US" dirty="0"/>
          </a:p>
          <a:p>
            <a:r>
              <a:rPr lang="en-US" dirty="0"/>
              <a:t>Additional resources</a:t>
            </a:r>
          </a:p>
          <a:p>
            <a:pPr lvl="2"/>
            <a:r>
              <a:rPr lang="en-US" sz="2800" b="1" dirty="0" smtClean="0"/>
              <a:t>TechNet</a:t>
            </a:r>
            <a:r>
              <a:rPr lang="en-US" sz="2800" dirty="0" smtClean="0"/>
              <a:t> </a:t>
            </a:r>
            <a:r>
              <a:rPr lang="en-US" sz="2800" dirty="0"/>
              <a:t>Actuals </a:t>
            </a:r>
            <a:r>
              <a:rPr lang="en-US" sz="2800" dirty="0" smtClean="0"/>
              <a:t>Article</a:t>
            </a:r>
            <a:r>
              <a:rPr lang="en-US" sz="2800" dirty="0"/>
              <a:t>: </a:t>
            </a:r>
            <a:r>
              <a:rPr lang="en-US" sz="2800" dirty="0">
                <a:hlinkClick r:id="rId2"/>
              </a:rPr>
              <a:t>Best practices for submitting and reporting on actual work (Project Server 2010)</a:t>
            </a:r>
            <a:endParaRPr lang="en-US" sz="2800" dirty="0"/>
          </a:p>
        </p:txBody>
      </p:sp>
      <p:sp>
        <p:nvSpPr>
          <p:cNvPr id="5" name="Title 4"/>
          <p:cNvSpPr>
            <a:spLocks noGrp="1"/>
          </p:cNvSpPr>
          <p:nvPr>
            <p:ph type="title"/>
          </p:nvPr>
        </p:nvSpPr>
        <p:spPr/>
        <p:txBody>
          <a:bodyPr/>
          <a:lstStyle/>
          <a:p>
            <a:r>
              <a:rPr lang="en-US" dirty="0" smtClean="0"/>
              <a:t>Summary</a:t>
            </a:r>
            <a:endParaRPr lang="en-US" dirty="0"/>
          </a:p>
        </p:txBody>
      </p:sp>
      <p:sp>
        <p:nvSpPr>
          <p:cNvPr id="7" name="Rectangle 6"/>
          <p:cNvSpPr/>
          <p:nvPr/>
        </p:nvSpPr>
        <p:spPr>
          <a:xfrm>
            <a:off x="517964" y="4919008"/>
            <a:ext cx="9326123" cy="1938992"/>
          </a:xfrm>
          <a:prstGeom prst="rect">
            <a:avLst/>
          </a:prstGeom>
          <a:ln>
            <a:solidFill>
              <a:schemeClr val="accent1"/>
            </a:solidFill>
          </a:ln>
        </p:spPr>
        <p:txBody>
          <a:bodyPr wrap="square">
            <a:spAutoFit/>
          </a:bodyPr>
          <a:lstStyle/>
          <a:p>
            <a:pPr>
              <a:lnSpc>
                <a:spcPct val="100000"/>
              </a:lnSpc>
              <a:spcBef>
                <a:spcPts val="0"/>
              </a:spcBef>
              <a:buSzTx/>
            </a:pPr>
            <a:r>
              <a:rPr lang="en-US" sz="2000" b="1" spc="-70" dirty="0" smtClean="0">
                <a:gradFill>
                  <a:gsLst>
                    <a:gs pos="5417">
                      <a:schemeClr val="tx1"/>
                    </a:gs>
                    <a:gs pos="28000">
                      <a:schemeClr val="tx1"/>
                    </a:gs>
                  </a:gsLst>
                  <a:lin ang="5400000" scaled="0"/>
                </a:gradFill>
              </a:rPr>
              <a:t>Key resources</a:t>
            </a:r>
            <a:endParaRPr lang="en-US" sz="2000" spc="-70" dirty="0" smtClean="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smtClean="0">
                <a:gradFill>
                  <a:gsLst>
                    <a:gs pos="5417">
                      <a:schemeClr val="tx1"/>
                    </a:gs>
                    <a:gs pos="28000">
                      <a:schemeClr val="tx1"/>
                    </a:gs>
                  </a:gsLst>
                  <a:lin ang="5400000" scaled="0"/>
                </a:gradFill>
              </a:rPr>
              <a:t>Product </a:t>
            </a:r>
            <a:r>
              <a:rPr lang="en-US" sz="2000" spc="-70" dirty="0">
                <a:gradFill>
                  <a:gsLst>
                    <a:gs pos="5417">
                      <a:schemeClr val="tx1"/>
                    </a:gs>
                    <a:gs pos="28000">
                      <a:schemeClr val="tx1"/>
                    </a:gs>
                  </a:gsLst>
                  <a:lin ang="5400000" scaled="0"/>
                </a:gradFill>
              </a:rPr>
              <a:t>	</a:t>
            </a:r>
            <a:r>
              <a:rPr lang="en-US" sz="2000" spc="-70" dirty="0">
                <a:gradFill>
                  <a:gsLst>
                    <a:gs pos="5417">
                      <a:schemeClr val="tx1"/>
                    </a:gs>
                    <a:gs pos="28000">
                      <a:schemeClr val="tx1"/>
                    </a:gs>
                  </a:gsLst>
                  <a:lin ang="5400000" scaled="0"/>
                </a:gradFill>
                <a:hlinkClick r:id="rId3"/>
              </a:rPr>
              <a:t>http://</a:t>
            </a:r>
            <a:r>
              <a:rPr lang="en-US" sz="2000" spc="-70" dirty="0" smtClean="0">
                <a:gradFill>
                  <a:gsLst>
                    <a:gs pos="5417">
                      <a:schemeClr val="tx1"/>
                    </a:gs>
                    <a:gs pos="28000">
                      <a:schemeClr val="tx1"/>
                    </a:gs>
                  </a:gsLst>
                  <a:lin ang="5400000" scaled="0"/>
                </a:gradFill>
                <a:hlinkClick r:id="rId3"/>
              </a:rPr>
              <a:t>www.microsoft.com/project</a:t>
            </a:r>
            <a:r>
              <a:rPr lang="en-US" sz="2000" spc="-70" dirty="0" smtClean="0">
                <a:gradFill>
                  <a:gsLst>
                    <a:gs pos="5417">
                      <a:schemeClr val="tx1"/>
                    </a:gs>
                    <a:gs pos="28000">
                      <a:schemeClr val="tx1"/>
                    </a:gs>
                  </a:gsLst>
                  <a:lin ang="5400000" scaled="0"/>
                </a:gradFill>
              </a:rPr>
              <a:t> </a:t>
            </a:r>
          </a:p>
          <a:p>
            <a:pPr marL="285750" indent="-285750">
              <a:buFont typeface="Arial" panose="020B0604020202020204" pitchFamily="34" charset="0"/>
              <a:buChar char="•"/>
            </a:pPr>
            <a:r>
              <a:rPr lang="en-US" sz="2000" spc="-70" dirty="0" smtClean="0">
                <a:gradFill>
                  <a:gsLst>
                    <a:gs pos="5417">
                      <a:schemeClr val="tx1"/>
                    </a:gs>
                    <a:gs pos="28000">
                      <a:schemeClr val="tx1"/>
                    </a:gs>
                  </a:gsLst>
                  <a:lin ang="5400000" scaled="0"/>
                </a:gradFill>
              </a:rPr>
              <a:t>Blog		</a:t>
            </a:r>
            <a:r>
              <a:rPr lang="en-US" sz="2000" spc="-71" dirty="0">
                <a:hlinkClick r:id="rId4"/>
              </a:rPr>
              <a:t>http://blogs.office.com/b/project/</a:t>
            </a:r>
            <a:r>
              <a:rPr lang="en-US" sz="2000" spc="-71" dirty="0"/>
              <a:t>  </a:t>
            </a:r>
            <a:endParaRPr lang="en-US" sz="2000" spc="-70" dirty="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TechNet	</a:t>
            </a:r>
            <a:r>
              <a:rPr lang="en-US" sz="2000" spc="-70" dirty="0">
                <a:gradFill>
                  <a:gsLst>
                    <a:gs pos="5417">
                      <a:schemeClr val="tx1"/>
                    </a:gs>
                    <a:gs pos="28000">
                      <a:schemeClr val="tx1"/>
                    </a:gs>
                  </a:gsLst>
                  <a:lin ang="5400000" scaled="0"/>
                </a:gradFill>
                <a:hlinkClick r:id="rId5"/>
              </a:rPr>
              <a:t>http://technet.microsoft.com/en-us/projectserver/fp123546</a:t>
            </a:r>
            <a:r>
              <a:rPr lang="en-US" sz="2000" spc="-70" dirty="0">
                <a:gradFill>
                  <a:gsLst>
                    <a:gs pos="5417">
                      <a:schemeClr val="tx1"/>
                    </a:gs>
                    <a:gs pos="28000">
                      <a:schemeClr val="tx1"/>
                    </a:gs>
                  </a:gsLst>
                  <a:lin ang="5400000" scaled="0"/>
                </a:gradFill>
              </a:rPr>
              <a:t> </a:t>
            </a: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MSDN 	</a:t>
            </a:r>
            <a:r>
              <a:rPr lang="en-US" sz="2000" spc="-70" dirty="0">
                <a:gradFill>
                  <a:gsLst>
                    <a:gs pos="5417">
                      <a:schemeClr val="tx1"/>
                    </a:gs>
                    <a:gs pos="28000">
                      <a:schemeClr val="tx1"/>
                    </a:gs>
                  </a:gsLst>
                  <a:lin ang="5400000" scaled="0"/>
                </a:gradFill>
                <a:hlinkClick r:id="rId6"/>
              </a:rPr>
              <a:t>http://</a:t>
            </a:r>
            <a:r>
              <a:rPr lang="en-US" sz="2000" spc="-70" dirty="0" smtClean="0">
                <a:gradFill>
                  <a:gsLst>
                    <a:gs pos="5417">
                      <a:schemeClr val="tx1"/>
                    </a:gs>
                    <a:gs pos="28000">
                      <a:schemeClr val="tx1"/>
                    </a:gs>
                  </a:gsLst>
                  <a:lin ang="5400000" scaled="0"/>
                </a:gradFill>
                <a:hlinkClick r:id="rId6"/>
              </a:rPr>
              <a:t>msdn.microsoft.com/en-us/office/aa905469</a:t>
            </a:r>
            <a:endParaRPr lang="en-US" sz="2000" spc="-70" dirty="0" smtClean="0">
              <a:gradFill>
                <a:gsLst>
                  <a:gs pos="5417">
                    <a:schemeClr val="tx1"/>
                  </a:gs>
                  <a:gs pos="28000">
                    <a:schemeClr val="tx1"/>
                  </a:gs>
                </a:gsLst>
                <a:lin ang="5400000" scaled="0"/>
              </a:gradFill>
            </a:endParaRPr>
          </a:p>
          <a:p>
            <a:pPr marL="285750" indent="-285750">
              <a:lnSpc>
                <a:spcPct val="100000"/>
              </a:lnSpc>
              <a:spcBef>
                <a:spcPts val="0"/>
              </a:spcBef>
              <a:buSzTx/>
              <a:buFont typeface="Arial" panose="020B0604020202020204" pitchFamily="34" charset="0"/>
              <a:buChar char="•"/>
            </a:pPr>
            <a:r>
              <a:rPr lang="en-US" sz="2000" spc="-70" dirty="0">
                <a:gradFill>
                  <a:gsLst>
                    <a:gs pos="5417">
                      <a:schemeClr val="tx1"/>
                    </a:gs>
                    <a:gs pos="28000">
                      <a:schemeClr val="tx1"/>
                    </a:gs>
                  </a:gsLst>
                  <a:lin ang="5400000" scaled="0"/>
                </a:gradFill>
              </a:rPr>
              <a:t>Forums	</a:t>
            </a:r>
            <a:r>
              <a:rPr lang="en-US" sz="2000" spc="-70" dirty="0">
                <a:gradFill>
                  <a:gsLst>
                    <a:gs pos="5417">
                      <a:schemeClr val="tx1"/>
                    </a:gs>
                    <a:gs pos="28000">
                      <a:schemeClr val="tx1"/>
                    </a:gs>
                  </a:gsLst>
                  <a:lin ang="5400000" scaled="0"/>
                </a:gradFill>
                <a:hlinkClick r:id="rId7"/>
              </a:rPr>
              <a:t>http://</a:t>
            </a:r>
            <a:r>
              <a:rPr lang="en-US" sz="2000" spc="-70" dirty="0" smtClean="0">
                <a:gradFill>
                  <a:gsLst>
                    <a:gs pos="5417">
                      <a:schemeClr val="tx1"/>
                    </a:gs>
                    <a:gs pos="28000">
                      <a:schemeClr val="tx1"/>
                    </a:gs>
                  </a:gsLst>
                  <a:lin ang="5400000" scaled="0"/>
                </a:gradFill>
                <a:hlinkClick r:id="rId7"/>
              </a:rPr>
              <a:t>social.technet.microsoft.com/Forums/en-US/category/project</a:t>
            </a:r>
            <a:r>
              <a:rPr lang="en-US" sz="2000" spc="-70" dirty="0" smtClean="0">
                <a:gradFill>
                  <a:gsLst>
                    <a:gs pos="5417">
                      <a:schemeClr val="tx1"/>
                    </a:gs>
                    <a:gs pos="28000">
                      <a:schemeClr val="tx1"/>
                    </a:gs>
                  </a:gsLst>
                  <a:lin ang="5400000" scaled="0"/>
                </a:gradFill>
              </a:rPr>
              <a:t>  </a:t>
            </a:r>
            <a:endParaRPr lang="en-US" sz="2000" spc="-70" dirty="0">
              <a:gradFill>
                <a:gsLst>
                  <a:gs pos="5417">
                    <a:schemeClr val="tx1"/>
                  </a:gs>
                  <a:gs pos="28000">
                    <a:schemeClr val="tx1"/>
                  </a:gs>
                </a:gsLst>
                <a:lin ang="5400000" scaled="0"/>
              </a:gradFill>
            </a:endParaRPr>
          </a:p>
        </p:txBody>
      </p:sp>
    </p:spTree>
    <p:extLst>
      <p:ext uri="{BB962C8B-B14F-4D97-AF65-F5344CB8AC3E}">
        <p14:creationId xmlns:p14="http://schemas.microsoft.com/office/powerpoint/2010/main" val="33956797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19548" y="6291950"/>
            <a:ext cx="11148351" cy="32244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2088" eaLnBrk="0" hangingPunct="0"/>
            <a:r>
              <a:rPr lang="en-US" sz="698" dirty="0">
                <a:gradFill>
                  <a:gsLst>
                    <a:gs pos="0">
                      <a:srgbClr val="FFFFFF"/>
                    </a:gs>
                    <a:gs pos="100000">
                      <a:srgbClr val="FFFFFF"/>
                    </a:gs>
                  </a:gsLst>
                  <a:lin ang="5400000" scaled="0"/>
                </a:gradFill>
                <a:cs typeface="Arial" charset="0"/>
              </a:rPr>
              <a:t>© 2012 Microsoft Corporation. All rights reserved. Microsoft, Windows, Windows Vista and other product names are or may be registered trademarks and/or trademarks in the U.S. and/or other countries.</a:t>
            </a:r>
          </a:p>
          <a:p>
            <a:pPr defTabSz="912088" eaLnBrk="0" hangingPunct="0"/>
            <a:r>
              <a:rPr lang="en-US" sz="698"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6220" y="1852939"/>
            <a:ext cx="6388621" cy="2350013"/>
          </a:xfrm>
          <a:prstGeom prst="rect">
            <a:avLst/>
          </a:prstGeom>
        </p:spPr>
      </p:pic>
    </p:spTree>
    <p:extLst>
      <p:ext uri="{BB962C8B-B14F-4D97-AF65-F5344CB8AC3E}">
        <p14:creationId xmlns:p14="http://schemas.microsoft.com/office/powerpoint/2010/main" val="87105872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Introduction to Project Server Timesheets</a:t>
            </a:r>
            <a:endParaRPr lang="en-US" dirty="0"/>
          </a:p>
          <a:p>
            <a:r>
              <a:rPr lang="en-US" dirty="0" smtClean="0"/>
              <a:t>New and </a:t>
            </a:r>
            <a:r>
              <a:rPr lang="en-US" smtClean="0"/>
              <a:t>Updated Features</a:t>
            </a:r>
            <a:endParaRPr lang="en-US" dirty="0"/>
          </a:p>
          <a:p>
            <a:r>
              <a:rPr lang="en-US" dirty="0" smtClean="0"/>
              <a:t>Demonstration</a:t>
            </a:r>
          </a:p>
        </p:txBody>
      </p:sp>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9748242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Timesheet Introduction</a:t>
            </a:r>
            <a:endParaRPr lang="en-US" dirty="0"/>
          </a:p>
        </p:txBody>
      </p:sp>
      <p:sp>
        <p:nvSpPr>
          <p:cNvPr id="5" name="Subtitle 4"/>
          <p:cNvSpPr>
            <a:spLocks noGrp="1"/>
          </p:cNvSpPr>
          <p:nvPr>
            <p:ph type="body" sz="quarter" idx="12"/>
          </p:nvPr>
        </p:nvSpPr>
        <p:spPr/>
        <p:txBody>
          <a:bodyPr/>
          <a:lstStyle/>
          <a:p>
            <a:r>
              <a:rPr lang="en-US" dirty="0" smtClean="0"/>
              <a:t>Project Online &amp; Project Server</a:t>
            </a:r>
            <a:endParaRPr lang="en-US" dirty="0"/>
          </a:p>
        </p:txBody>
      </p:sp>
    </p:spTree>
    <p:extLst>
      <p:ext uri="{BB962C8B-B14F-4D97-AF65-F5344CB8AC3E}">
        <p14:creationId xmlns:p14="http://schemas.microsoft.com/office/powerpoint/2010/main" val="4311331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fontAlgn="ctr"/>
            <a:r>
              <a:rPr lang="en-US" dirty="0" smtClean="0"/>
              <a:t>Allow for </a:t>
            </a:r>
            <a:r>
              <a:rPr lang="en-US" dirty="0" err="1" smtClean="0"/>
              <a:t>Timephased</a:t>
            </a:r>
            <a:r>
              <a:rPr lang="en-US" dirty="0" smtClean="0"/>
              <a:t> (per-day) collection of actual work values</a:t>
            </a:r>
            <a:endParaRPr lang="en-US" dirty="0"/>
          </a:p>
          <a:p>
            <a:pPr fontAlgn="ctr"/>
            <a:r>
              <a:rPr lang="en-US" dirty="0" smtClean="0"/>
              <a:t>Also include the concept of non-work or “Administrative” time capture</a:t>
            </a:r>
            <a:endParaRPr lang="en-US" dirty="0"/>
          </a:p>
          <a:p>
            <a:pPr fontAlgn="ctr"/>
            <a:r>
              <a:rPr lang="en-US" dirty="0" smtClean="0"/>
              <a:t>Approvals process separate from project status</a:t>
            </a:r>
            <a:endParaRPr lang="en-US" dirty="0"/>
          </a:p>
          <a:p>
            <a:pPr fontAlgn="ctr"/>
            <a:r>
              <a:rPr lang="en-US" dirty="0" smtClean="0"/>
              <a:t>As of 2013, the preferred integration point for external systems relying on actuals</a:t>
            </a:r>
            <a:endParaRPr lang="en-US" dirty="0"/>
          </a:p>
        </p:txBody>
      </p:sp>
      <p:sp>
        <p:nvSpPr>
          <p:cNvPr id="2" name="Title 1"/>
          <p:cNvSpPr>
            <a:spLocks noGrp="1"/>
          </p:cNvSpPr>
          <p:nvPr>
            <p:ph type="title"/>
          </p:nvPr>
        </p:nvSpPr>
        <p:spPr/>
        <p:txBody>
          <a:bodyPr/>
          <a:lstStyle/>
          <a:p>
            <a:r>
              <a:rPr lang="en-US" dirty="0" smtClean="0"/>
              <a:t>Timesheets Overview</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Timesheets Overview</a:t>
            </a:r>
          </a:p>
        </p:txBody>
      </p:sp>
      <p:sp>
        <p:nvSpPr>
          <p:cNvPr id="6" name="Rectangle 5"/>
          <p:cNvSpPr/>
          <p:nvPr/>
        </p:nvSpPr>
        <p:spPr bwMode="auto">
          <a:xfrm>
            <a:off x="1272803" y="3404139"/>
            <a:ext cx="2276500" cy="14182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475" tIns="182475" rIns="182475" bIns="45617" numCol="1" rtlCol="0" anchor="ctr" anchorCtr="0" compatLnSpc="1">
            <a:prstTxWarp prst="textNoShape">
              <a:avLst/>
            </a:prstTxWarp>
          </a:bodyPr>
          <a:lstStyle/>
          <a:p>
            <a:pPr algn="ctr" defTabSz="912088" fontAlgn="base">
              <a:spcBef>
                <a:spcPct val="0"/>
              </a:spcBef>
              <a:spcAft>
                <a:spcPct val="0"/>
              </a:spcAft>
            </a:pPr>
            <a:r>
              <a:rPr lang="en-US" sz="2195" dirty="0">
                <a:gradFill>
                  <a:gsLst>
                    <a:gs pos="0">
                      <a:srgbClr val="FFFFFF"/>
                    </a:gs>
                    <a:gs pos="100000">
                      <a:srgbClr val="FFFFFF"/>
                    </a:gs>
                  </a:gsLst>
                  <a:lin ang="5400000" scaled="0"/>
                </a:gradFill>
              </a:rPr>
              <a:t>Timesheets</a:t>
            </a:r>
          </a:p>
        </p:txBody>
      </p:sp>
      <p:sp>
        <p:nvSpPr>
          <p:cNvPr id="7" name="Rectangle 6"/>
          <p:cNvSpPr/>
          <p:nvPr/>
        </p:nvSpPr>
        <p:spPr bwMode="auto">
          <a:xfrm>
            <a:off x="8688567" y="3404139"/>
            <a:ext cx="2276500" cy="14182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475" tIns="182475" rIns="182475" bIns="45617" numCol="1" rtlCol="0" anchor="ctr" anchorCtr="0" compatLnSpc="1">
            <a:prstTxWarp prst="textNoShape">
              <a:avLst/>
            </a:prstTxWarp>
          </a:bodyPr>
          <a:lstStyle/>
          <a:p>
            <a:pPr algn="ctr" defTabSz="912088" fontAlgn="base">
              <a:spcBef>
                <a:spcPct val="0"/>
              </a:spcBef>
              <a:spcAft>
                <a:spcPct val="0"/>
              </a:spcAft>
            </a:pPr>
            <a:r>
              <a:rPr lang="en-US" sz="2195" dirty="0">
                <a:gradFill>
                  <a:gsLst>
                    <a:gs pos="0">
                      <a:srgbClr val="FFFFFF"/>
                    </a:gs>
                    <a:gs pos="100000">
                      <a:srgbClr val="FFFFFF"/>
                    </a:gs>
                  </a:gsLst>
                  <a:lin ang="5400000" scaled="0"/>
                </a:gradFill>
              </a:rPr>
              <a:t>Project Plan/Reporting</a:t>
            </a:r>
          </a:p>
        </p:txBody>
      </p:sp>
      <p:sp>
        <p:nvSpPr>
          <p:cNvPr id="8" name="Rectangle 7"/>
          <p:cNvSpPr/>
          <p:nvPr/>
        </p:nvSpPr>
        <p:spPr bwMode="auto">
          <a:xfrm>
            <a:off x="4980685" y="3404139"/>
            <a:ext cx="2276500" cy="141824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475" tIns="182475" rIns="182475" bIns="45617" numCol="1" rtlCol="0" anchor="ctr" anchorCtr="0" compatLnSpc="1">
            <a:prstTxWarp prst="textNoShape">
              <a:avLst/>
            </a:prstTxWarp>
          </a:bodyPr>
          <a:lstStyle/>
          <a:p>
            <a:pPr algn="ctr" defTabSz="912088" fontAlgn="base">
              <a:spcBef>
                <a:spcPct val="0"/>
              </a:spcBef>
              <a:spcAft>
                <a:spcPct val="0"/>
              </a:spcAft>
            </a:pPr>
            <a:r>
              <a:rPr lang="en-US" sz="2195" dirty="0">
                <a:gradFill>
                  <a:gsLst>
                    <a:gs pos="0">
                      <a:srgbClr val="FFFFFF"/>
                    </a:gs>
                    <a:gs pos="100000">
                      <a:srgbClr val="FFFFFF"/>
                    </a:gs>
                  </a:gsLst>
                  <a:lin ang="5400000" scaled="0"/>
                </a:gradFill>
              </a:rPr>
              <a:t>My Work (</a:t>
            </a:r>
            <a:r>
              <a:rPr lang="en-US" sz="2195" dirty="0" err="1">
                <a:gradFill>
                  <a:gsLst>
                    <a:gs pos="0">
                      <a:srgbClr val="FFFFFF"/>
                    </a:gs>
                    <a:gs pos="100000">
                      <a:srgbClr val="FFFFFF"/>
                    </a:gs>
                  </a:gsLst>
                  <a:lin ang="5400000" scaled="0"/>
                </a:gradFill>
              </a:rPr>
              <a:t>Statusing</a:t>
            </a:r>
            <a:r>
              <a:rPr lang="en-US" sz="2195" dirty="0">
                <a:gradFill>
                  <a:gsLst>
                    <a:gs pos="0">
                      <a:srgbClr val="FFFFFF"/>
                    </a:gs>
                    <a:gs pos="100000">
                      <a:srgbClr val="FFFFFF"/>
                    </a:gs>
                  </a:gsLst>
                  <a:lin ang="5400000" scaled="0"/>
                </a:gradFill>
              </a:rPr>
              <a:t>)</a:t>
            </a:r>
          </a:p>
        </p:txBody>
      </p:sp>
      <p:sp>
        <p:nvSpPr>
          <p:cNvPr id="9" name="Right Arrow 8"/>
          <p:cNvSpPr/>
          <p:nvPr/>
        </p:nvSpPr>
        <p:spPr bwMode="auto">
          <a:xfrm>
            <a:off x="3821138" y="3828711"/>
            <a:ext cx="767840" cy="56007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475" tIns="182475" rIns="182475" bIns="45617" numCol="1" rtlCol="0" anchor="t" anchorCtr="0" compatLnSpc="1">
            <a:prstTxWarp prst="textNoShape">
              <a:avLst/>
            </a:prstTxWarp>
          </a:bodyPr>
          <a:lstStyle/>
          <a:p>
            <a:pPr algn="ctr" defTabSz="912088" fontAlgn="base">
              <a:spcBef>
                <a:spcPct val="0"/>
              </a:spcBef>
              <a:spcAft>
                <a:spcPct val="0"/>
              </a:spcAft>
            </a:pPr>
            <a:endParaRPr lang="en-US" sz="2195" dirty="0">
              <a:gradFill>
                <a:gsLst>
                  <a:gs pos="0">
                    <a:srgbClr val="FFFFFF"/>
                  </a:gs>
                  <a:gs pos="100000">
                    <a:srgbClr val="FFFFFF"/>
                  </a:gs>
                </a:gsLst>
                <a:lin ang="5400000" scaled="0"/>
              </a:gradFill>
            </a:endParaRPr>
          </a:p>
        </p:txBody>
      </p:sp>
      <p:sp>
        <p:nvSpPr>
          <p:cNvPr id="10" name="Right Arrow 9"/>
          <p:cNvSpPr/>
          <p:nvPr/>
        </p:nvSpPr>
        <p:spPr bwMode="auto">
          <a:xfrm>
            <a:off x="7648892" y="3828711"/>
            <a:ext cx="767840" cy="56007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475" tIns="182475" rIns="182475" bIns="45617" numCol="1" rtlCol="0" anchor="t" anchorCtr="0" compatLnSpc="1">
            <a:prstTxWarp prst="textNoShape">
              <a:avLst/>
            </a:prstTxWarp>
          </a:bodyPr>
          <a:lstStyle/>
          <a:p>
            <a:pPr algn="ctr" defTabSz="912088" fontAlgn="base">
              <a:spcBef>
                <a:spcPct val="0"/>
              </a:spcBef>
              <a:spcAft>
                <a:spcPct val="0"/>
              </a:spcAft>
            </a:pPr>
            <a:endParaRPr lang="en-US" sz="2195" dirty="0">
              <a:gradFill>
                <a:gsLst>
                  <a:gs pos="0">
                    <a:srgbClr val="FFFFFF"/>
                  </a:gs>
                  <a:gs pos="100000">
                    <a:srgbClr val="FFFFFF"/>
                  </a:gs>
                </a:gsLst>
                <a:lin ang="5400000" scaled="0"/>
              </a:gradFill>
            </a:endParaRPr>
          </a:p>
        </p:txBody>
      </p:sp>
      <p:sp>
        <p:nvSpPr>
          <p:cNvPr id="13" name="Curved Down Arrow 12"/>
          <p:cNvSpPr/>
          <p:nvPr/>
        </p:nvSpPr>
        <p:spPr bwMode="auto">
          <a:xfrm>
            <a:off x="2935862" y="1958793"/>
            <a:ext cx="6368561" cy="1198621"/>
          </a:xfrm>
          <a:prstGeom prst="curved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475" tIns="182475" rIns="182475" bIns="45617" numCol="1" rtlCol="0" anchor="t" anchorCtr="0" compatLnSpc="1">
            <a:prstTxWarp prst="textNoShape">
              <a:avLst/>
            </a:prstTxWarp>
          </a:bodyPr>
          <a:lstStyle/>
          <a:p>
            <a:pPr algn="ctr" defTabSz="912088" fontAlgn="base">
              <a:spcBef>
                <a:spcPct val="0"/>
              </a:spcBef>
              <a:spcAft>
                <a:spcPct val="0"/>
              </a:spcAft>
            </a:pPr>
            <a:endParaRPr lang="en-US" sz="2195" dirty="0">
              <a:gradFill>
                <a:gsLst>
                  <a:gs pos="0">
                    <a:srgbClr val="FFFFFF"/>
                  </a:gs>
                  <a:gs pos="100000">
                    <a:srgbClr val="FFFFFF"/>
                  </a:gs>
                </a:gsLst>
                <a:lin ang="5400000" scaled="0"/>
              </a:gradFill>
            </a:endParaRPr>
          </a:p>
        </p:txBody>
      </p:sp>
      <p:sp>
        <p:nvSpPr>
          <p:cNvPr id="14" name="TextBox 13"/>
          <p:cNvSpPr txBox="1"/>
          <p:nvPr/>
        </p:nvSpPr>
        <p:spPr>
          <a:xfrm>
            <a:off x="4258050" y="1423017"/>
            <a:ext cx="4158682" cy="532972"/>
          </a:xfrm>
          <a:prstGeom prst="rect">
            <a:avLst/>
          </a:prstGeom>
          <a:noFill/>
        </p:spPr>
        <p:txBody>
          <a:bodyPr wrap="square" lIns="0" tIns="0" rIns="0" bIns="0" rtlCol="0">
            <a:noAutofit/>
          </a:bodyPr>
          <a:lstStyle/>
          <a:p>
            <a:r>
              <a:rPr lang="en-US" sz="2794" dirty="0">
                <a:gradFill>
                  <a:gsLst>
                    <a:gs pos="0">
                      <a:schemeClr val="tx1"/>
                    </a:gs>
                    <a:gs pos="86000">
                      <a:schemeClr val="tx1"/>
                    </a:gs>
                  </a:gsLst>
                  <a:lin ang="5400000" scaled="0"/>
                </a:gradFill>
              </a:rPr>
              <a:t>Single Entry Mode (SEM)</a:t>
            </a:r>
          </a:p>
        </p:txBody>
      </p:sp>
    </p:spTree>
    <p:extLst>
      <p:ext uri="{BB962C8B-B14F-4D97-AF65-F5344CB8AC3E}">
        <p14:creationId xmlns:p14="http://schemas.microsoft.com/office/powerpoint/2010/main" val="3609781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&amp; Updated Features</a:t>
            </a:r>
            <a:endParaRPr lang="en-US" dirty="0"/>
          </a:p>
        </p:txBody>
      </p:sp>
      <p:sp>
        <p:nvSpPr>
          <p:cNvPr id="5" name="Subtitle 4"/>
          <p:cNvSpPr>
            <a:spLocks noGrp="1"/>
          </p:cNvSpPr>
          <p:nvPr>
            <p:ph type="body" sz="quarter" idx="12"/>
          </p:nvPr>
        </p:nvSpPr>
        <p:spPr/>
        <p:txBody>
          <a:bodyPr/>
          <a:lstStyle/>
          <a:p>
            <a:r>
              <a:rPr lang="en-US" dirty="0" smtClean="0"/>
              <a:t>Project Online &amp; Project Server</a:t>
            </a:r>
            <a:endParaRPr lang="en-US" dirty="0"/>
          </a:p>
        </p:txBody>
      </p:sp>
    </p:spTree>
    <p:extLst>
      <p:ext uri="{BB962C8B-B14F-4D97-AF65-F5344CB8AC3E}">
        <p14:creationId xmlns:p14="http://schemas.microsoft.com/office/powerpoint/2010/main" val="828067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User Interface (UI) is too complex</a:t>
            </a:r>
            <a:endParaRPr lang="en-US" dirty="0"/>
          </a:p>
          <a:p>
            <a:r>
              <a:rPr lang="en-US" dirty="0" smtClean="0"/>
              <a:t>Need way to track non-project work (Service Ticket Scenario)</a:t>
            </a:r>
            <a:endParaRPr lang="en-US" dirty="0"/>
          </a:p>
          <a:p>
            <a:r>
              <a:rPr lang="en-US" dirty="0" smtClean="0"/>
              <a:t>Approval workflow</a:t>
            </a:r>
            <a:endParaRPr lang="en-US" dirty="0"/>
          </a:p>
          <a:p>
            <a:r>
              <a:rPr lang="en-US" dirty="0" smtClean="0"/>
              <a:t>Get the right UI in front of the right people</a:t>
            </a:r>
            <a:endParaRPr lang="en-US" dirty="0"/>
          </a:p>
        </p:txBody>
      </p:sp>
      <p:sp>
        <p:nvSpPr>
          <p:cNvPr id="2" name="Title 1"/>
          <p:cNvSpPr>
            <a:spLocks noGrp="1"/>
          </p:cNvSpPr>
          <p:nvPr>
            <p:ph type="title"/>
          </p:nvPr>
        </p:nvSpPr>
        <p:spPr/>
        <p:txBody>
          <a:bodyPr/>
          <a:lstStyle/>
          <a:p>
            <a:r>
              <a:rPr lang="en-US" dirty="0" smtClean="0"/>
              <a:t>Observations</a:t>
            </a:r>
            <a:endParaRPr lang="en-US" dirty="0"/>
          </a:p>
        </p:txBody>
      </p:sp>
    </p:spTree>
    <p:extLst>
      <p:ext uri="{BB962C8B-B14F-4D97-AF65-F5344CB8AC3E}">
        <p14:creationId xmlns:p14="http://schemas.microsoft.com/office/powerpoint/2010/main" val="7298858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fontAlgn="ctr"/>
            <a:r>
              <a:rPr lang="en-US" dirty="0"/>
              <a:t>UI </a:t>
            </a:r>
            <a:r>
              <a:rPr lang="en-US" dirty="0" smtClean="0"/>
              <a:t>Simplification</a:t>
            </a:r>
          </a:p>
          <a:p>
            <a:pPr lvl="1" fontAlgn="ctr"/>
            <a:r>
              <a:rPr lang="en-US" sz="2800" dirty="0" smtClean="0"/>
              <a:t>Reduced Ribbon</a:t>
            </a:r>
          </a:p>
          <a:p>
            <a:pPr lvl="1" fontAlgn="ctr"/>
            <a:r>
              <a:rPr lang="en-US" sz="2800" dirty="0" smtClean="0"/>
              <a:t>Add-Line Improvements</a:t>
            </a:r>
          </a:p>
          <a:p>
            <a:pPr marL="0" indent="0" fontAlgn="ctr">
              <a:buNone/>
            </a:pPr>
            <a:endParaRPr lang="en-US" dirty="0"/>
          </a:p>
          <a:p>
            <a:pPr fontAlgn="ctr"/>
            <a:r>
              <a:rPr lang="en-US" dirty="0"/>
              <a:t>Minor Interaction Improvements</a:t>
            </a:r>
          </a:p>
          <a:p>
            <a:pPr lvl="1" fontAlgn="ctr"/>
            <a:r>
              <a:rPr lang="en-US" sz="2800" dirty="0" smtClean="0"/>
              <a:t>Carry-Forward </a:t>
            </a:r>
            <a:r>
              <a:rPr lang="en-US" sz="2800" dirty="0"/>
              <a:t>Admin Lines</a:t>
            </a:r>
          </a:p>
          <a:p>
            <a:pPr lvl="1" fontAlgn="ctr"/>
            <a:r>
              <a:rPr lang="en-US" sz="2800" dirty="0"/>
              <a:t>Grouping and </a:t>
            </a:r>
            <a:r>
              <a:rPr lang="en-US" sz="2800" dirty="0" smtClean="0"/>
              <a:t>Sorting</a:t>
            </a:r>
            <a:endParaRPr lang="en-US" sz="2800" dirty="0"/>
          </a:p>
        </p:txBody>
      </p:sp>
      <p:sp>
        <p:nvSpPr>
          <p:cNvPr id="2" name="Title 1"/>
          <p:cNvSpPr>
            <a:spLocks noGrp="1"/>
          </p:cNvSpPr>
          <p:nvPr>
            <p:ph type="title"/>
          </p:nvPr>
        </p:nvSpPr>
        <p:spPr/>
        <p:txBody>
          <a:bodyPr/>
          <a:lstStyle/>
          <a:p>
            <a:r>
              <a:rPr lang="en-US" dirty="0" smtClean="0"/>
              <a:t>End-User improvements</a:t>
            </a:r>
            <a:endParaRPr lang="en-US" dirty="0"/>
          </a:p>
        </p:txBody>
      </p:sp>
      <p:sp>
        <p:nvSpPr>
          <p:cNvPr id="4" name="TextBox 3"/>
          <p:cNvSpPr txBox="1"/>
          <p:nvPr/>
        </p:nvSpPr>
        <p:spPr>
          <a:xfrm>
            <a:off x="517964" y="6012873"/>
            <a:ext cx="7725491" cy="369332"/>
          </a:xfrm>
          <a:prstGeom prst="rect">
            <a:avLst/>
          </a:prstGeom>
          <a:noFill/>
        </p:spPr>
        <p:txBody>
          <a:bodyPr wrap="square" lIns="0" tIns="0" rIns="0" bIns="0" rtlCol="0">
            <a:spAutoFit/>
          </a:bodyPr>
          <a:lstStyle/>
          <a:p>
            <a:r>
              <a:rPr lang="en-US" sz="2400" spc="-70" dirty="0" smtClean="0">
                <a:gradFill>
                  <a:gsLst>
                    <a:gs pos="2917">
                      <a:schemeClr val="bg2"/>
                    </a:gs>
                    <a:gs pos="95000">
                      <a:schemeClr val="bg2"/>
                    </a:gs>
                  </a:gsLst>
                  <a:lin ang="5400000" scaled="0"/>
                </a:gradFill>
                <a:hlinkClick r:id="rId2"/>
              </a:rPr>
              <a:t>Timesheet Improvements for End Users in Project Web App</a:t>
            </a:r>
            <a:r>
              <a:rPr lang="en-US" sz="2400" spc="-70" dirty="0" smtClean="0">
                <a:gradFill>
                  <a:gsLst>
                    <a:gs pos="2917">
                      <a:schemeClr val="bg2"/>
                    </a:gs>
                    <a:gs pos="95000">
                      <a:schemeClr val="bg2"/>
                    </a:gs>
                  </a:gsLst>
                  <a:lin ang="5400000" scaled="0"/>
                </a:gradFill>
              </a:rPr>
              <a:t> </a:t>
            </a:r>
          </a:p>
        </p:txBody>
      </p:sp>
    </p:spTree>
    <p:extLst>
      <p:ext uri="{BB962C8B-B14F-4D97-AF65-F5344CB8AC3E}">
        <p14:creationId xmlns:p14="http://schemas.microsoft.com/office/powerpoint/2010/main" val="408876041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fontAlgn="ctr"/>
            <a:r>
              <a:rPr lang="en-US" sz="3600" dirty="0"/>
              <a:t>Non-Project Time </a:t>
            </a:r>
            <a:r>
              <a:rPr lang="en-US" sz="3600" dirty="0" smtClean="0"/>
              <a:t>Tracking</a:t>
            </a:r>
            <a:endParaRPr lang="en-US" sz="3600" dirty="0"/>
          </a:p>
          <a:p>
            <a:pPr fontAlgn="ctr"/>
            <a:r>
              <a:rPr lang="en-US" sz="3600" dirty="0"/>
              <a:t>Filter Categories by </a:t>
            </a:r>
            <a:r>
              <a:rPr lang="en-US" sz="3600" dirty="0" smtClean="0"/>
              <a:t>Department</a:t>
            </a:r>
          </a:p>
          <a:p>
            <a:r>
              <a:rPr lang="en-US" sz="3600" dirty="0" smtClean="0"/>
              <a:t>More Control Over View Defaults</a:t>
            </a:r>
          </a:p>
          <a:p>
            <a:pPr lvl="1"/>
            <a:r>
              <a:rPr lang="en-US" sz="2400" dirty="0" smtClean="0"/>
              <a:t>Grouping and Sorting</a:t>
            </a:r>
          </a:p>
          <a:p>
            <a:pPr lvl="1"/>
            <a:r>
              <a:rPr lang="en-US" sz="2400" dirty="0" smtClean="0"/>
              <a:t>Always Show Administrative Categories</a:t>
            </a:r>
            <a:endParaRPr lang="en-US" sz="1800" dirty="0"/>
          </a:p>
          <a:p>
            <a:r>
              <a:rPr lang="en-US" sz="3600" dirty="0" smtClean="0"/>
              <a:t>Timesheet Managers List (Non Fixed Approval Routing)</a:t>
            </a:r>
          </a:p>
          <a:p>
            <a:r>
              <a:rPr lang="en-US" sz="3600" dirty="0" smtClean="0"/>
              <a:t>Close Tasks For Update</a:t>
            </a:r>
          </a:p>
          <a:p>
            <a:r>
              <a:rPr lang="en-US" sz="3600" dirty="0"/>
              <a:t>Log Level Manager</a:t>
            </a:r>
          </a:p>
        </p:txBody>
      </p:sp>
      <p:sp>
        <p:nvSpPr>
          <p:cNvPr id="2" name="Title 1"/>
          <p:cNvSpPr>
            <a:spLocks noGrp="1"/>
          </p:cNvSpPr>
          <p:nvPr>
            <p:ph type="title"/>
          </p:nvPr>
        </p:nvSpPr>
        <p:spPr/>
        <p:txBody>
          <a:bodyPr/>
          <a:lstStyle/>
          <a:p>
            <a:r>
              <a:rPr lang="en-US" dirty="0" smtClean="0"/>
              <a:t>PM/Admin improvements</a:t>
            </a:r>
            <a:endParaRPr lang="en-US" dirty="0"/>
          </a:p>
        </p:txBody>
      </p:sp>
    </p:spTree>
    <p:extLst>
      <p:ext uri="{BB962C8B-B14F-4D97-AF65-F5344CB8AC3E}">
        <p14:creationId xmlns:p14="http://schemas.microsoft.com/office/powerpoint/2010/main" val="214996853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Template 2012 - White Background">
  <a:themeElements>
    <a:clrScheme name="Custom 19">
      <a:dk1>
        <a:srgbClr val="505050"/>
      </a:dk1>
      <a:lt1>
        <a:srgbClr val="FFFFFF"/>
      </a:lt1>
      <a:dk2>
        <a:srgbClr val="009E49"/>
      </a:dk2>
      <a:lt2>
        <a:srgbClr val="797A7D"/>
      </a:lt2>
      <a:accent1>
        <a:srgbClr val="009E49"/>
      </a:accent1>
      <a:accent2>
        <a:srgbClr val="007233"/>
      </a:accent2>
      <a:accent3>
        <a:srgbClr val="55D455"/>
      </a:accent3>
      <a:accent4>
        <a:srgbClr val="4668C5"/>
      </a:accent4>
      <a:accent5>
        <a:srgbClr val="FFB900"/>
      </a:accent5>
      <a:accent6>
        <a:srgbClr val="B4009E"/>
      </a:accent6>
      <a:hlink>
        <a:srgbClr val="0072C6"/>
      </a:hlink>
      <a:folHlink>
        <a:srgbClr val="6DC2E9"/>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2.xml><?xml version="1.0" encoding="utf-8"?>
<a:theme xmlns:a="http://schemas.openxmlformats.org/drawingml/2006/main" name="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1_Project Template 2012 - Colored Accent Slides">
  <a:themeElements>
    <a:clrScheme name="Project Solid Colors">
      <a:dk1>
        <a:srgbClr val="000000"/>
      </a:dk1>
      <a:lt1>
        <a:srgbClr val="FFFFFF"/>
      </a:lt1>
      <a:dk2>
        <a:srgbClr val="000000"/>
      </a:dk2>
      <a:lt2>
        <a:srgbClr val="FFFFFF"/>
      </a:lt2>
      <a:accent1>
        <a:srgbClr val="009E49"/>
      </a:accent1>
      <a:accent2>
        <a:srgbClr val="007233"/>
      </a:accent2>
      <a:accent3>
        <a:srgbClr val="55D455"/>
      </a:accent3>
      <a:accent4>
        <a:srgbClr val="4668C5"/>
      </a:accent4>
      <a:accent5>
        <a:srgbClr val="FFB900"/>
      </a:accent5>
      <a:accent6>
        <a:srgbClr val="B4009E"/>
      </a:accent6>
      <a:hlink>
        <a:srgbClr val="6DC2E9"/>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Metro Template Light 16x9">
  <a:themeElements>
    <a:clrScheme name="Custom 1">
      <a:dk1>
        <a:srgbClr val="000000"/>
      </a:dk1>
      <a:lt1>
        <a:srgbClr val="FFFFFF"/>
      </a:lt1>
      <a:dk2>
        <a:srgbClr val="3F3F3F"/>
      </a:dk2>
      <a:lt2>
        <a:srgbClr val="F2F2F2"/>
      </a:lt2>
      <a:accent1>
        <a:srgbClr val="00AEEF"/>
      </a:accent1>
      <a:accent2>
        <a:srgbClr val="45BA76"/>
      </a:accent2>
      <a:accent3>
        <a:srgbClr val="00A950"/>
      </a:accent3>
      <a:accent4>
        <a:srgbClr val="2E844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DCCB4E2EF34D8070C2ACAB3EEF68" ma:contentTypeVersion="0" ma:contentTypeDescription="Create a new document." ma:contentTypeScope="" ma:versionID="97f7a00752f1973c0a34dc5ae8ecb2d0">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9CA81A-36FC-4A5D-923F-11EAC0D9833A}"/>
</file>

<file path=customXml/itemProps2.xml><?xml version="1.0" encoding="utf-8"?>
<ds:datastoreItem xmlns:ds="http://schemas.openxmlformats.org/officeDocument/2006/customXml" ds:itemID="{C39A1FB7-BA4C-4981-9CD3-57A88AFD83A7}"/>
</file>

<file path=customXml/itemProps3.xml><?xml version="1.0" encoding="utf-8"?>
<ds:datastoreItem xmlns:ds="http://schemas.openxmlformats.org/officeDocument/2006/customXml" ds:itemID="{C07CC974-82C3-4EE2-B4BB-C12742E93344}"/>
</file>

<file path=docProps/app.xml><?xml version="1.0" encoding="utf-8"?>
<Properties xmlns="http://schemas.openxmlformats.org/officeDocument/2006/extended-properties" xmlns:vt="http://schemas.openxmlformats.org/officeDocument/2006/docPropsVTypes">
  <Template>Office365 Template 2012 - White Background</Template>
  <TotalTime>0</TotalTime>
  <Words>510</Words>
  <Application>Microsoft Office PowerPoint</Application>
  <PresentationFormat>Custom</PresentationFormat>
  <Paragraphs>74</Paragraphs>
  <Slides>14</Slides>
  <Notes>6</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14</vt:i4>
      </vt:variant>
    </vt:vector>
  </HeadingPairs>
  <TitlesOfParts>
    <vt:vector size="26" baseType="lpstr">
      <vt:lpstr>Segoe UI Light</vt:lpstr>
      <vt:lpstr>Segoe UI</vt:lpstr>
      <vt:lpstr>Arial</vt:lpstr>
      <vt:lpstr>Consolas</vt:lpstr>
      <vt:lpstr>Wingdings</vt:lpstr>
      <vt:lpstr>Segoe Pro Light</vt:lpstr>
      <vt:lpstr>Calibri</vt:lpstr>
      <vt:lpstr>Segoe Pro</vt:lpstr>
      <vt:lpstr>Project Template 2012 - White Background</vt:lpstr>
      <vt:lpstr>Project Template 2012 - Colored Accent Slides</vt:lpstr>
      <vt:lpstr>1_Project Template 2012 - Colored Accent Slides</vt:lpstr>
      <vt:lpstr>Metro Template Light 16x9</vt:lpstr>
      <vt:lpstr>Timesheet Updates</vt:lpstr>
      <vt:lpstr>Agenda</vt:lpstr>
      <vt:lpstr>Timesheet Introduction</vt:lpstr>
      <vt:lpstr>Timesheets Overview</vt:lpstr>
      <vt:lpstr>Timesheets Overview</vt:lpstr>
      <vt:lpstr>New &amp; Updated Features</vt:lpstr>
      <vt:lpstr>Observations</vt:lpstr>
      <vt:lpstr>End-User improvements</vt:lpstr>
      <vt:lpstr>PM/Admin improvements</vt:lpstr>
      <vt:lpstr>Developer/Backend Improvements</vt:lpstr>
      <vt:lpstr>PowerPoint Presentation</vt:lpstr>
      <vt:lpstr>Summary</vt:lpstr>
      <vt:lpstr>Summary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2012-12-17T22:28:04Z</dcterms:created>
  <dcterms:modified xsi:type="dcterms:W3CDTF">2012-12-17T22:28:19Z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130;#Project Online|11111111-1111-1111-1111-111111111111;#128;#Microsoft Project Server 2013|0dc90bb4-c24f-11e1-9b21-0800200c9a66</vt:lpwstr>
  </property>
  <property fmtid="{D5CDD505-2E9C-101B-9397-08002B2CF9AE}" pid="3" name="ContentTypeId">
    <vt:lpwstr>0x010100D074DCCB4E2EF34D8070C2ACAB3EEF68</vt:lpwstr>
  </property>
  <property fmtid="{D5CDD505-2E9C-101B-9397-08002B2CF9AE}" pid="4" name="Product">
    <vt:lpwstr/>
  </property>
  <property fmtid="{D5CDD505-2E9C-101B-9397-08002B2CF9AE}" pid="5" name="Event1">
    <vt:lpwstr>217;#Unassigned|e51362f4-782c-41a8-bb7b-e0cfc8669933</vt:lpwstr>
  </property>
  <property fmtid="{D5CDD505-2E9C-101B-9397-08002B2CF9AE}" pid="6" name="Audience">
    <vt:lpwstr/>
  </property>
</Properties>
</file>