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3" r:id="rId6"/>
    <p:sldMasterId id="2147484172" r:id="rId7"/>
  </p:sldMasterIdLst>
  <p:notesMasterIdLst>
    <p:notesMasterId r:id="rId26"/>
  </p:notesMasterIdLst>
  <p:handoutMasterIdLst>
    <p:handoutMasterId r:id="rId27"/>
  </p:handoutMasterIdLst>
  <p:sldIdLst>
    <p:sldId id="870" r:id="rId8"/>
    <p:sldId id="871" r:id="rId9"/>
    <p:sldId id="920" r:id="rId10"/>
    <p:sldId id="906" r:id="rId11"/>
    <p:sldId id="921" r:id="rId12"/>
    <p:sldId id="908" r:id="rId13"/>
    <p:sldId id="909" r:id="rId14"/>
    <p:sldId id="923" r:id="rId15"/>
    <p:sldId id="912" r:id="rId16"/>
    <p:sldId id="913" r:id="rId17"/>
    <p:sldId id="914" r:id="rId18"/>
    <p:sldId id="915" r:id="rId19"/>
    <p:sldId id="919" r:id="rId20"/>
    <p:sldId id="917" r:id="rId21"/>
    <p:sldId id="918" r:id="rId22"/>
    <p:sldId id="924" r:id="rId23"/>
    <p:sldId id="895" r:id="rId24"/>
    <p:sldId id="902" r:id="rId25"/>
  </p:sldIdLst>
  <p:sldSz cx="12161838" cy="6858000"/>
  <p:notesSz cx="6858000" cy="9144000"/>
  <p:defaultText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8C6DC47-66F3-47AB-BE68-694ACA261453}">
          <p14:sldIdLst>
            <p14:sldId id="870"/>
            <p14:sldId id="871"/>
          </p14:sldIdLst>
        </p14:section>
        <p14:section name="PowerShell" id="{78647B5A-E742-43E4-88B5-A233F4815F80}">
          <p14:sldIdLst>
            <p14:sldId id="920"/>
            <p14:sldId id="906"/>
          </p14:sldIdLst>
        </p14:section>
        <p14:section name="AD Sync" id="{3FCF91EC-5640-4C37-A7C1-DA679A197944}">
          <p14:sldIdLst>
            <p14:sldId id="921"/>
            <p14:sldId id="908"/>
            <p14:sldId id="909"/>
          </p14:sldIdLst>
        </p14:section>
        <p14:section name="Log Level Manager" id="{8BFC6324-83B0-49E4-994E-D984CBFB3576}">
          <p14:sldIdLst>
            <p14:sldId id="923"/>
            <p14:sldId id="912"/>
            <p14:sldId id="913"/>
            <p14:sldId id="914"/>
            <p14:sldId id="915"/>
          </p14:sldIdLst>
        </p14:section>
        <p14:section name="Queue Stat" id="{FC599055-9617-4E34-A660-05C83B966BAB}">
          <p14:sldIdLst>
            <p14:sldId id="919"/>
            <p14:sldId id="917"/>
            <p14:sldId id="918"/>
          </p14:sldIdLst>
        </p14:section>
        <p14:section name="Summary" id="{422B3A92-FA0C-42D0-B96D-35B1DAAC5BC9}">
          <p14:sldIdLst>
            <p14:sldId id="924"/>
            <p14:sldId id="895"/>
            <p14:sldId id="902"/>
          </p14:sldIdLst>
        </p14:section>
      </p14:sectionLst>
    </p:ext>
    <p:ext uri="{EFAFB233-063F-42B5-8137-9DF3F51BA10A}">
      <p15:sldGuideLst xmlns:p15="http://schemas.microsoft.com/office/powerpoint/2012/main">
        <p15:guide id="1" orient="horz" pos="143">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7">
          <p15:clr>
            <a:srgbClr val="A4A3A4"/>
          </p15:clr>
        </p15:guide>
        <p15:guide id="10" pos="128">
          <p15:clr>
            <a:srgbClr val="A4A3A4"/>
          </p15:clr>
        </p15:guide>
        <p15:guide id="11" pos="1764">
          <p15:clr>
            <a:srgbClr val="A4A3A4"/>
          </p15:clr>
        </p15:guide>
        <p15:guide id="12" pos="7537">
          <p15:clr>
            <a:srgbClr val="A4A3A4"/>
          </p15:clr>
        </p15:guide>
        <p15:guide id="13" pos="327">
          <p15:clr>
            <a:srgbClr val="A4A3A4"/>
          </p15:clr>
        </p15:guide>
        <p15:guide id="14" pos="7336">
          <p15:clr>
            <a:srgbClr val="A4A3A4"/>
          </p15:clr>
        </p15:guide>
        <p15:guide id="15" pos="612">
          <p15:clr>
            <a:srgbClr val="A4A3A4"/>
          </p15:clr>
        </p15:guide>
        <p15:guide id="16" pos="7047">
          <p15:clr>
            <a:srgbClr val="A4A3A4"/>
          </p15:clr>
        </p15:guide>
        <p15:guide id="17" pos="3828">
          <p15:clr>
            <a:srgbClr val="A4A3A4"/>
          </p15:clr>
        </p15:guide>
        <p15:guide id="18" pos="2211">
          <p15:clr>
            <a:srgbClr val="A4A3A4"/>
          </p15:clr>
        </p15:guide>
        <p15:guide id="19" pos="376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A7D"/>
    <a:srgbClr val="D2D2D2"/>
    <a:srgbClr val="009E49"/>
    <a:srgbClr val="505050"/>
    <a:srgbClr val="EB3C00"/>
    <a:srgbClr val="007233"/>
    <a:srgbClr val="55D455"/>
    <a:srgbClr val="B4009E"/>
    <a:srgbClr val="969696"/>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91516" autoAdjust="0"/>
  </p:normalViewPr>
  <p:slideViewPr>
    <p:cSldViewPr snapToGrid="0">
      <p:cViewPr varScale="1">
        <p:scale>
          <a:sx n="68" d="100"/>
          <a:sy n="68" d="100"/>
        </p:scale>
        <p:origin x="720" y="66"/>
      </p:cViewPr>
      <p:guideLst>
        <p:guide orient="horz" pos="143"/>
        <p:guide orient="horz" pos="4176"/>
        <p:guide orient="horz" pos="912"/>
        <p:guide orient="horz" pos="1197"/>
        <p:guide orient="horz" pos="1957"/>
        <p:guide orient="horz" pos="2723"/>
        <p:guide orient="horz" pos="2159"/>
        <p:guide orient="horz" pos="3863"/>
        <p:guide orient="horz" pos="3567"/>
        <p:guide pos="128"/>
        <p:guide pos="1764"/>
        <p:guide pos="7537"/>
        <p:guide pos="327"/>
        <p:guide pos="7336"/>
        <p:guide pos="612"/>
        <p:guide pos="7047"/>
        <p:guide pos="3828"/>
        <p:guide pos="2211"/>
        <p:guide pos="3763"/>
      </p:guideLst>
    </p:cSldViewPr>
  </p:slideViewPr>
  <p:notesTextViewPr>
    <p:cViewPr>
      <p:scale>
        <a:sx n="100" d="100"/>
        <a:sy n="100" d="100"/>
      </p:scale>
      <p:origin x="0" y="0"/>
    </p:cViewPr>
  </p:notesTextViewPr>
  <p:sorterViewPr>
    <p:cViewPr varScale="1">
      <p:scale>
        <a:sx n="1" d="1"/>
        <a:sy n="1" d="1"/>
      </p:scale>
      <p:origin x="0" y="-8196"/>
    </p:cViewPr>
  </p:sorterViewPr>
  <p:notesViewPr>
    <p:cSldViewPr snapToGrid="0" showGuides="1">
      <p:cViewPr varScale="1">
        <p:scale>
          <a:sx n="58" d="100"/>
          <a:sy n="58" d="100"/>
        </p:scale>
        <p:origin x="-169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3009DE-15EF-4865-A9E0-3549E713E32E}" type="doc">
      <dgm:prSet loTypeId="urn:microsoft.com/office/officeart/2005/8/layout/hProcess3" loCatId="process" qsTypeId="urn:microsoft.com/office/officeart/2005/8/quickstyle/simple1" qsCatId="simple" csTypeId="urn:microsoft.com/office/officeart/2005/8/colors/accent1_2" csCatId="accent1" phldr="1"/>
      <dgm:spPr/>
    </dgm:pt>
    <dgm:pt modelId="{2B125B53-F567-4EB7-96EB-F33E9315CF3A}">
      <dgm:prSet phldrT="[Text]"/>
      <dgm:spPr/>
      <dgm:t>
        <a:bodyPr/>
        <a:lstStyle/>
        <a:p>
          <a:r>
            <a:rPr lang="en-US" dirty="0" smtClean="0">
              <a:solidFill>
                <a:schemeClr val="bg1"/>
              </a:solidFill>
            </a:rPr>
            <a:t> </a:t>
          </a:r>
          <a:endParaRPr lang="en-US" dirty="0">
            <a:solidFill>
              <a:schemeClr val="bg1"/>
            </a:solidFill>
          </a:endParaRPr>
        </a:p>
      </dgm:t>
    </dgm:pt>
    <dgm:pt modelId="{48F92611-311D-4920-8496-CE9E40C09346}" type="parTrans" cxnId="{26FE1D84-37FE-4576-AC02-CA8490CA39D6}">
      <dgm:prSet/>
      <dgm:spPr/>
      <dgm:t>
        <a:bodyPr/>
        <a:lstStyle/>
        <a:p>
          <a:endParaRPr lang="en-US">
            <a:solidFill>
              <a:schemeClr val="bg1"/>
            </a:solidFill>
          </a:endParaRPr>
        </a:p>
      </dgm:t>
    </dgm:pt>
    <dgm:pt modelId="{86CE856D-01C9-4136-B1D2-64159EC9E43C}" type="sibTrans" cxnId="{26FE1D84-37FE-4576-AC02-CA8490CA39D6}">
      <dgm:prSet/>
      <dgm:spPr/>
      <dgm:t>
        <a:bodyPr/>
        <a:lstStyle/>
        <a:p>
          <a:endParaRPr lang="en-US">
            <a:solidFill>
              <a:schemeClr val="bg1"/>
            </a:solidFill>
          </a:endParaRPr>
        </a:p>
      </dgm:t>
    </dgm:pt>
    <dgm:pt modelId="{E07DB267-BE79-4D9C-802C-629C6962121E}">
      <dgm:prSet phldrT="[Text]"/>
      <dgm:spPr/>
      <dgm:t>
        <a:bodyPr/>
        <a:lstStyle/>
        <a:p>
          <a:r>
            <a:rPr lang="en-US" dirty="0" smtClean="0">
              <a:solidFill>
                <a:schemeClr val="bg1"/>
              </a:solidFill>
            </a:rPr>
            <a:t> </a:t>
          </a:r>
          <a:endParaRPr lang="en-US" dirty="0">
            <a:solidFill>
              <a:schemeClr val="bg1"/>
            </a:solidFill>
          </a:endParaRPr>
        </a:p>
      </dgm:t>
    </dgm:pt>
    <dgm:pt modelId="{7B7A7159-1B06-4EC9-B39B-4905BC222FB5}" type="parTrans" cxnId="{C65B38CF-14A2-4C2E-98DF-898D15D397AB}">
      <dgm:prSet/>
      <dgm:spPr/>
      <dgm:t>
        <a:bodyPr/>
        <a:lstStyle/>
        <a:p>
          <a:endParaRPr lang="en-US">
            <a:solidFill>
              <a:schemeClr val="bg1"/>
            </a:solidFill>
          </a:endParaRPr>
        </a:p>
      </dgm:t>
    </dgm:pt>
    <dgm:pt modelId="{223AFBF7-803D-4994-A3D7-939082FAAE02}" type="sibTrans" cxnId="{C65B38CF-14A2-4C2E-98DF-898D15D397AB}">
      <dgm:prSet/>
      <dgm:spPr/>
      <dgm:t>
        <a:bodyPr/>
        <a:lstStyle/>
        <a:p>
          <a:endParaRPr lang="en-US">
            <a:solidFill>
              <a:schemeClr val="bg1"/>
            </a:solidFill>
          </a:endParaRPr>
        </a:p>
      </dgm:t>
    </dgm:pt>
    <dgm:pt modelId="{6B105CE3-8B4A-4EFE-AB72-869813E7A207}">
      <dgm:prSet phldrT="[Text]"/>
      <dgm:spPr/>
      <dgm:t>
        <a:bodyPr/>
        <a:lstStyle/>
        <a:p>
          <a:r>
            <a:rPr lang="en-US" dirty="0" smtClean="0">
              <a:solidFill>
                <a:schemeClr val="bg1"/>
              </a:solidFill>
            </a:rPr>
            <a:t> </a:t>
          </a:r>
          <a:endParaRPr lang="en-US" dirty="0">
            <a:solidFill>
              <a:schemeClr val="bg1"/>
            </a:solidFill>
          </a:endParaRPr>
        </a:p>
      </dgm:t>
    </dgm:pt>
    <dgm:pt modelId="{CD8DE842-8BA6-4E2E-A82A-88AA9A49BCD1}" type="parTrans" cxnId="{BF289E78-369B-4B99-8C3A-4508D4067942}">
      <dgm:prSet/>
      <dgm:spPr/>
      <dgm:t>
        <a:bodyPr/>
        <a:lstStyle/>
        <a:p>
          <a:endParaRPr lang="en-US">
            <a:solidFill>
              <a:schemeClr val="bg1"/>
            </a:solidFill>
          </a:endParaRPr>
        </a:p>
      </dgm:t>
    </dgm:pt>
    <dgm:pt modelId="{1864024F-D489-4D50-9B8A-7B10EC3C4DF9}" type="sibTrans" cxnId="{BF289E78-369B-4B99-8C3A-4508D4067942}">
      <dgm:prSet/>
      <dgm:spPr/>
      <dgm:t>
        <a:bodyPr/>
        <a:lstStyle/>
        <a:p>
          <a:endParaRPr lang="en-US">
            <a:solidFill>
              <a:schemeClr val="bg1"/>
            </a:solidFill>
          </a:endParaRPr>
        </a:p>
      </dgm:t>
    </dgm:pt>
    <dgm:pt modelId="{F3137FDA-E538-4857-8867-E2D1E91CF1BE}" type="pres">
      <dgm:prSet presAssocID="{3D3009DE-15EF-4865-A9E0-3549E713E32E}" presName="Name0" presStyleCnt="0">
        <dgm:presLayoutVars>
          <dgm:dir/>
          <dgm:animLvl val="lvl"/>
          <dgm:resizeHandles val="exact"/>
        </dgm:presLayoutVars>
      </dgm:prSet>
      <dgm:spPr/>
    </dgm:pt>
    <dgm:pt modelId="{6E205641-BF10-42C0-8FFE-793840213ADC}" type="pres">
      <dgm:prSet presAssocID="{3D3009DE-15EF-4865-A9E0-3549E713E32E}" presName="dummy" presStyleCnt="0"/>
      <dgm:spPr/>
    </dgm:pt>
    <dgm:pt modelId="{D2B14021-E5EA-4B9C-9D9C-EB3F33FBECC4}" type="pres">
      <dgm:prSet presAssocID="{3D3009DE-15EF-4865-A9E0-3549E713E32E}" presName="linH" presStyleCnt="0"/>
      <dgm:spPr/>
    </dgm:pt>
    <dgm:pt modelId="{96192714-3247-4A11-96C0-D94F4DBEA012}" type="pres">
      <dgm:prSet presAssocID="{3D3009DE-15EF-4865-A9E0-3549E713E32E}" presName="padding1" presStyleCnt="0"/>
      <dgm:spPr/>
    </dgm:pt>
    <dgm:pt modelId="{75468C00-0BBB-4460-AB71-8E97FB6EF39F}" type="pres">
      <dgm:prSet presAssocID="{2B125B53-F567-4EB7-96EB-F33E9315CF3A}" presName="linV" presStyleCnt="0"/>
      <dgm:spPr/>
    </dgm:pt>
    <dgm:pt modelId="{E2BEAFCD-66DB-4E7F-87E7-2C22E002DDFC}" type="pres">
      <dgm:prSet presAssocID="{2B125B53-F567-4EB7-96EB-F33E9315CF3A}" presName="spVertical1" presStyleCnt="0"/>
      <dgm:spPr/>
    </dgm:pt>
    <dgm:pt modelId="{B19FA425-3F6D-4276-99B2-81DC50FFF216}" type="pres">
      <dgm:prSet presAssocID="{2B125B53-F567-4EB7-96EB-F33E9315CF3A}" presName="parTx" presStyleLbl="revTx" presStyleIdx="0" presStyleCnt="3">
        <dgm:presLayoutVars>
          <dgm:chMax val="0"/>
          <dgm:chPref val="0"/>
          <dgm:bulletEnabled val="1"/>
        </dgm:presLayoutVars>
      </dgm:prSet>
      <dgm:spPr/>
      <dgm:t>
        <a:bodyPr/>
        <a:lstStyle/>
        <a:p>
          <a:endParaRPr lang="en-US"/>
        </a:p>
      </dgm:t>
    </dgm:pt>
    <dgm:pt modelId="{0E731D05-18A2-401A-86BD-1B92A9D6014A}" type="pres">
      <dgm:prSet presAssocID="{2B125B53-F567-4EB7-96EB-F33E9315CF3A}" presName="spVertical2" presStyleCnt="0"/>
      <dgm:spPr/>
    </dgm:pt>
    <dgm:pt modelId="{5F3A48EC-D101-4441-9E05-941C773D2054}" type="pres">
      <dgm:prSet presAssocID="{2B125B53-F567-4EB7-96EB-F33E9315CF3A}" presName="spVertical3" presStyleCnt="0"/>
      <dgm:spPr/>
    </dgm:pt>
    <dgm:pt modelId="{3D065218-D4CF-46B0-9F47-8C9FC28D87A8}" type="pres">
      <dgm:prSet presAssocID="{86CE856D-01C9-4136-B1D2-64159EC9E43C}" presName="space" presStyleCnt="0"/>
      <dgm:spPr/>
    </dgm:pt>
    <dgm:pt modelId="{94616FB3-DFA2-426A-8D99-D3A18D251464}" type="pres">
      <dgm:prSet presAssocID="{E07DB267-BE79-4D9C-802C-629C6962121E}" presName="linV" presStyleCnt="0"/>
      <dgm:spPr/>
    </dgm:pt>
    <dgm:pt modelId="{06CB45D0-E1DE-4D28-AF6C-6A1A644B9DEC}" type="pres">
      <dgm:prSet presAssocID="{E07DB267-BE79-4D9C-802C-629C6962121E}" presName="spVertical1" presStyleCnt="0"/>
      <dgm:spPr/>
    </dgm:pt>
    <dgm:pt modelId="{47A05FAD-3369-447C-90D5-3DE2DF9B1CE7}" type="pres">
      <dgm:prSet presAssocID="{E07DB267-BE79-4D9C-802C-629C6962121E}" presName="parTx" presStyleLbl="revTx" presStyleIdx="1" presStyleCnt="3">
        <dgm:presLayoutVars>
          <dgm:chMax val="0"/>
          <dgm:chPref val="0"/>
          <dgm:bulletEnabled val="1"/>
        </dgm:presLayoutVars>
      </dgm:prSet>
      <dgm:spPr/>
      <dgm:t>
        <a:bodyPr/>
        <a:lstStyle/>
        <a:p>
          <a:endParaRPr lang="en-US"/>
        </a:p>
      </dgm:t>
    </dgm:pt>
    <dgm:pt modelId="{E18EF58E-7AA6-4C6F-9C3F-FB3E54A379F6}" type="pres">
      <dgm:prSet presAssocID="{E07DB267-BE79-4D9C-802C-629C6962121E}" presName="spVertical2" presStyleCnt="0"/>
      <dgm:spPr/>
    </dgm:pt>
    <dgm:pt modelId="{D90B23E2-711F-4621-936C-B9A79E6F9178}" type="pres">
      <dgm:prSet presAssocID="{E07DB267-BE79-4D9C-802C-629C6962121E}" presName="spVertical3" presStyleCnt="0"/>
      <dgm:spPr/>
    </dgm:pt>
    <dgm:pt modelId="{1DFDC2BB-014F-4F48-8E73-1D2EFFB4E0BE}" type="pres">
      <dgm:prSet presAssocID="{223AFBF7-803D-4994-A3D7-939082FAAE02}" presName="space" presStyleCnt="0"/>
      <dgm:spPr/>
    </dgm:pt>
    <dgm:pt modelId="{953757C2-148A-4ABA-A6FF-FD67CB43B9A4}" type="pres">
      <dgm:prSet presAssocID="{6B105CE3-8B4A-4EFE-AB72-869813E7A207}" presName="linV" presStyleCnt="0"/>
      <dgm:spPr/>
    </dgm:pt>
    <dgm:pt modelId="{45ECC8BA-7DF1-4D57-B428-9B5CEF034417}" type="pres">
      <dgm:prSet presAssocID="{6B105CE3-8B4A-4EFE-AB72-869813E7A207}" presName="spVertical1" presStyleCnt="0"/>
      <dgm:spPr/>
    </dgm:pt>
    <dgm:pt modelId="{1CF50A87-62B6-45DD-B8DC-3A8EBA743B67}" type="pres">
      <dgm:prSet presAssocID="{6B105CE3-8B4A-4EFE-AB72-869813E7A207}" presName="parTx" presStyleLbl="revTx" presStyleIdx="2" presStyleCnt="3">
        <dgm:presLayoutVars>
          <dgm:chMax val="0"/>
          <dgm:chPref val="0"/>
          <dgm:bulletEnabled val="1"/>
        </dgm:presLayoutVars>
      </dgm:prSet>
      <dgm:spPr/>
      <dgm:t>
        <a:bodyPr/>
        <a:lstStyle/>
        <a:p>
          <a:endParaRPr lang="en-US"/>
        </a:p>
      </dgm:t>
    </dgm:pt>
    <dgm:pt modelId="{F47C9C3F-AA42-44EC-AFE9-30B9BD32ADE9}" type="pres">
      <dgm:prSet presAssocID="{6B105CE3-8B4A-4EFE-AB72-869813E7A207}" presName="spVertical2" presStyleCnt="0"/>
      <dgm:spPr/>
    </dgm:pt>
    <dgm:pt modelId="{7D9CF0E6-1B7B-43B5-ADA3-D58F83A5DBFC}" type="pres">
      <dgm:prSet presAssocID="{6B105CE3-8B4A-4EFE-AB72-869813E7A207}" presName="spVertical3" presStyleCnt="0"/>
      <dgm:spPr/>
    </dgm:pt>
    <dgm:pt modelId="{28AD1C04-78D5-4CFC-9220-3421C4A5E129}" type="pres">
      <dgm:prSet presAssocID="{3D3009DE-15EF-4865-A9E0-3549E713E32E}" presName="padding2" presStyleCnt="0"/>
      <dgm:spPr/>
    </dgm:pt>
    <dgm:pt modelId="{7511A74F-8DF6-4D65-86EB-3C42993E93AA}" type="pres">
      <dgm:prSet presAssocID="{3D3009DE-15EF-4865-A9E0-3549E713E32E}" presName="negArrow" presStyleCnt="0"/>
      <dgm:spPr/>
    </dgm:pt>
    <dgm:pt modelId="{FF3B628E-4654-47C4-8F0C-5904EEF6158F}" type="pres">
      <dgm:prSet presAssocID="{3D3009DE-15EF-4865-A9E0-3549E713E32E}" presName="backgroundArrow" presStyleLbl="node1" presStyleIdx="0" presStyleCnt="1"/>
      <dgm:spPr/>
    </dgm:pt>
  </dgm:ptLst>
  <dgm:cxnLst>
    <dgm:cxn modelId="{C65B38CF-14A2-4C2E-98DF-898D15D397AB}" srcId="{3D3009DE-15EF-4865-A9E0-3549E713E32E}" destId="{E07DB267-BE79-4D9C-802C-629C6962121E}" srcOrd="1" destOrd="0" parTransId="{7B7A7159-1B06-4EC9-B39B-4905BC222FB5}" sibTransId="{223AFBF7-803D-4994-A3D7-939082FAAE02}"/>
    <dgm:cxn modelId="{26FE1D84-37FE-4576-AC02-CA8490CA39D6}" srcId="{3D3009DE-15EF-4865-A9E0-3549E713E32E}" destId="{2B125B53-F567-4EB7-96EB-F33E9315CF3A}" srcOrd="0" destOrd="0" parTransId="{48F92611-311D-4920-8496-CE9E40C09346}" sibTransId="{86CE856D-01C9-4136-B1D2-64159EC9E43C}"/>
    <dgm:cxn modelId="{BAFDCE60-DBC4-430E-B411-6D3EE1018FE8}" type="presOf" srcId="{3D3009DE-15EF-4865-A9E0-3549E713E32E}" destId="{F3137FDA-E538-4857-8867-E2D1E91CF1BE}" srcOrd="0" destOrd="0" presId="urn:microsoft.com/office/officeart/2005/8/layout/hProcess3"/>
    <dgm:cxn modelId="{F2393878-3BDA-4B92-8B68-ACA8D9454FA6}" type="presOf" srcId="{E07DB267-BE79-4D9C-802C-629C6962121E}" destId="{47A05FAD-3369-447C-90D5-3DE2DF9B1CE7}" srcOrd="0" destOrd="0" presId="urn:microsoft.com/office/officeart/2005/8/layout/hProcess3"/>
    <dgm:cxn modelId="{C446279C-6379-454D-A217-654B5C778371}" type="presOf" srcId="{6B105CE3-8B4A-4EFE-AB72-869813E7A207}" destId="{1CF50A87-62B6-45DD-B8DC-3A8EBA743B67}" srcOrd="0" destOrd="0" presId="urn:microsoft.com/office/officeart/2005/8/layout/hProcess3"/>
    <dgm:cxn modelId="{BF289E78-369B-4B99-8C3A-4508D4067942}" srcId="{3D3009DE-15EF-4865-A9E0-3549E713E32E}" destId="{6B105CE3-8B4A-4EFE-AB72-869813E7A207}" srcOrd="2" destOrd="0" parTransId="{CD8DE842-8BA6-4E2E-A82A-88AA9A49BCD1}" sibTransId="{1864024F-D489-4D50-9B8A-7B10EC3C4DF9}"/>
    <dgm:cxn modelId="{15FFDE19-BAB2-446F-8DBD-009A77A0A8F7}" type="presOf" srcId="{2B125B53-F567-4EB7-96EB-F33E9315CF3A}" destId="{B19FA425-3F6D-4276-99B2-81DC50FFF216}" srcOrd="0" destOrd="0" presId="urn:microsoft.com/office/officeart/2005/8/layout/hProcess3"/>
    <dgm:cxn modelId="{E5260E5E-42E7-4817-856E-B5F204CD3822}" type="presParOf" srcId="{F3137FDA-E538-4857-8867-E2D1E91CF1BE}" destId="{6E205641-BF10-42C0-8FFE-793840213ADC}" srcOrd="0" destOrd="0" presId="urn:microsoft.com/office/officeart/2005/8/layout/hProcess3"/>
    <dgm:cxn modelId="{86655833-6E23-421D-8A37-3CA78CA7B465}" type="presParOf" srcId="{F3137FDA-E538-4857-8867-E2D1E91CF1BE}" destId="{D2B14021-E5EA-4B9C-9D9C-EB3F33FBECC4}" srcOrd="1" destOrd="0" presId="urn:microsoft.com/office/officeart/2005/8/layout/hProcess3"/>
    <dgm:cxn modelId="{EBB29C9F-4180-452B-8664-A63E3D36BEBE}" type="presParOf" srcId="{D2B14021-E5EA-4B9C-9D9C-EB3F33FBECC4}" destId="{96192714-3247-4A11-96C0-D94F4DBEA012}" srcOrd="0" destOrd="0" presId="urn:microsoft.com/office/officeart/2005/8/layout/hProcess3"/>
    <dgm:cxn modelId="{60CF0219-6D38-4A1E-9D24-1D4BD140ED4E}" type="presParOf" srcId="{D2B14021-E5EA-4B9C-9D9C-EB3F33FBECC4}" destId="{75468C00-0BBB-4460-AB71-8E97FB6EF39F}" srcOrd="1" destOrd="0" presId="urn:microsoft.com/office/officeart/2005/8/layout/hProcess3"/>
    <dgm:cxn modelId="{FDC2CA6D-66F8-4D5F-8DA0-6D6A9D4350BE}" type="presParOf" srcId="{75468C00-0BBB-4460-AB71-8E97FB6EF39F}" destId="{E2BEAFCD-66DB-4E7F-87E7-2C22E002DDFC}" srcOrd="0" destOrd="0" presId="urn:microsoft.com/office/officeart/2005/8/layout/hProcess3"/>
    <dgm:cxn modelId="{634E28A0-8C52-4B9B-83CD-D8CEB80D681F}" type="presParOf" srcId="{75468C00-0BBB-4460-AB71-8E97FB6EF39F}" destId="{B19FA425-3F6D-4276-99B2-81DC50FFF216}" srcOrd="1" destOrd="0" presId="urn:microsoft.com/office/officeart/2005/8/layout/hProcess3"/>
    <dgm:cxn modelId="{5851C706-D216-4199-B6D9-0AEAD7464C55}" type="presParOf" srcId="{75468C00-0BBB-4460-AB71-8E97FB6EF39F}" destId="{0E731D05-18A2-401A-86BD-1B92A9D6014A}" srcOrd="2" destOrd="0" presId="urn:microsoft.com/office/officeart/2005/8/layout/hProcess3"/>
    <dgm:cxn modelId="{10BBE46F-FDF6-46E5-BE98-59FE2DB8B720}" type="presParOf" srcId="{75468C00-0BBB-4460-AB71-8E97FB6EF39F}" destId="{5F3A48EC-D101-4441-9E05-941C773D2054}" srcOrd="3" destOrd="0" presId="urn:microsoft.com/office/officeart/2005/8/layout/hProcess3"/>
    <dgm:cxn modelId="{4BC3EC40-B8FC-4193-9614-040590EF322A}" type="presParOf" srcId="{D2B14021-E5EA-4B9C-9D9C-EB3F33FBECC4}" destId="{3D065218-D4CF-46B0-9F47-8C9FC28D87A8}" srcOrd="2" destOrd="0" presId="urn:microsoft.com/office/officeart/2005/8/layout/hProcess3"/>
    <dgm:cxn modelId="{A40D0FE1-D481-4EC7-96AF-A751995B2B4B}" type="presParOf" srcId="{D2B14021-E5EA-4B9C-9D9C-EB3F33FBECC4}" destId="{94616FB3-DFA2-426A-8D99-D3A18D251464}" srcOrd="3" destOrd="0" presId="urn:microsoft.com/office/officeart/2005/8/layout/hProcess3"/>
    <dgm:cxn modelId="{6845BCA9-D81A-42CD-9A14-C133DD99E94D}" type="presParOf" srcId="{94616FB3-DFA2-426A-8D99-D3A18D251464}" destId="{06CB45D0-E1DE-4D28-AF6C-6A1A644B9DEC}" srcOrd="0" destOrd="0" presId="urn:microsoft.com/office/officeart/2005/8/layout/hProcess3"/>
    <dgm:cxn modelId="{BED23ACF-4171-4784-8626-4C4DE1D92599}" type="presParOf" srcId="{94616FB3-DFA2-426A-8D99-D3A18D251464}" destId="{47A05FAD-3369-447C-90D5-3DE2DF9B1CE7}" srcOrd="1" destOrd="0" presId="urn:microsoft.com/office/officeart/2005/8/layout/hProcess3"/>
    <dgm:cxn modelId="{79302CE4-62E6-4825-A2F4-49B26B7AC00E}" type="presParOf" srcId="{94616FB3-DFA2-426A-8D99-D3A18D251464}" destId="{E18EF58E-7AA6-4C6F-9C3F-FB3E54A379F6}" srcOrd="2" destOrd="0" presId="urn:microsoft.com/office/officeart/2005/8/layout/hProcess3"/>
    <dgm:cxn modelId="{6FE293B8-AECA-40BF-88FF-9B7203FB383E}" type="presParOf" srcId="{94616FB3-DFA2-426A-8D99-D3A18D251464}" destId="{D90B23E2-711F-4621-936C-B9A79E6F9178}" srcOrd="3" destOrd="0" presId="urn:microsoft.com/office/officeart/2005/8/layout/hProcess3"/>
    <dgm:cxn modelId="{DF3B163B-9164-4185-A688-2571450B4B8D}" type="presParOf" srcId="{D2B14021-E5EA-4B9C-9D9C-EB3F33FBECC4}" destId="{1DFDC2BB-014F-4F48-8E73-1D2EFFB4E0BE}" srcOrd="4" destOrd="0" presId="urn:microsoft.com/office/officeart/2005/8/layout/hProcess3"/>
    <dgm:cxn modelId="{8C6FCDBD-DAFB-493A-9D3A-5E59A3D73B3C}" type="presParOf" srcId="{D2B14021-E5EA-4B9C-9D9C-EB3F33FBECC4}" destId="{953757C2-148A-4ABA-A6FF-FD67CB43B9A4}" srcOrd="5" destOrd="0" presId="urn:microsoft.com/office/officeart/2005/8/layout/hProcess3"/>
    <dgm:cxn modelId="{61DE20F4-29A9-4B3F-8FD4-FF1C821CADCF}" type="presParOf" srcId="{953757C2-148A-4ABA-A6FF-FD67CB43B9A4}" destId="{45ECC8BA-7DF1-4D57-B428-9B5CEF034417}" srcOrd="0" destOrd="0" presId="urn:microsoft.com/office/officeart/2005/8/layout/hProcess3"/>
    <dgm:cxn modelId="{ED0EB7D9-EB8F-4F57-9001-7AB2CD0C86AA}" type="presParOf" srcId="{953757C2-148A-4ABA-A6FF-FD67CB43B9A4}" destId="{1CF50A87-62B6-45DD-B8DC-3A8EBA743B67}" srcOrd="1" destOrd="0" presId="urn:microsoft.com/office/officeart/2005/8/layout/hProcess3"/>
    <dgm:cxn modelId="{9BB7E927-79B1-4490-AC26-0E73944DB400}" type="presParOf" srcId="{953757C2-148A-4ABA-A6FF-FD67CB43B9A4}" destId="{F47C9C3F-AA42-44EC-AFE9-30B9BD32ADE9}" srcOrd="2" destOrd="0" presId="urn:microsoft.com/office/officeart/2005/8/layout/hProcess3"/>
    <dgm:cxn modelId="{D4EA03D9-AE33-428C-B086-0ED9495BDC90}" type="presParOf" srcId="{953757C2-148A-4ABA-A6FF-FD67CB43B9A4}" destId="{7D9CF0E6-1B7B-43B5-ADA3-D58F83A5DBFC}" srcOrd="3" destOrd="0" presId="urn:microsoft.com/office/officeart/2005/8/layout/hProcess3"/>
    <dgm:cxn modelId="{1AFDD385-4AEB-4FAC-B621-E5D0168ACCE1}" type="presParOf" srcId="{D2B14021-E5EA-4B9C-9D9C-EB3F33FBECC4}" destId="{28AD1C04-78D5-4CFC-9220-3421C4A5E129}" srcOrd="6" destOrd="0" presId="urn:microsoft.com/office/officeart/2005/8/layout/hProcess3"/>
    <dgm:cxn modelId="{EAB0E96B-6A6E-4F5B-9135-B9B0E3DD357E}" type="presParOf" srcId="{D2B14021-E5EA-4B9C-9D9C-EB3F33FBECC4}" destId="{7511A74F-8DF6-4D65-86EB-3C42993E93AA}" srcOrd="7" destOrd="0" presId="urn:microsoft.com/office/officeart/2005/8/layout/hProcess3"/>
    <dgm:cxn modelId="{71634D6C-012B-4D4C-89C8-99B35AFFD405}" type="presParOf" srcId="{D2B14021-E5EA-4B9C-9D9C-EB3F33FBECC4}" destId="{FF3B628E-4654-47C4-8F0C-5904EEF6158F}"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B628E-4654-47C4-8F0C-5904EEF6158F}">
      <dsp:nvSpPr>
        <dsp:cNvPr id="0" name=""/>
        <dsp:cNvSpPr/>
      </dsp:nvSpPr>
      <dsp:spPr>
        <a:xfrm>
          <a:off x="0" y="20151"/>
          <a:ext cx="8622716" cy="4320000"/>
        </a:xfrm>
        <a:prstGeom prst="rightArrow">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F50A87-62B6-45DD-B8DC-3A8EBA743B67}">
      <dsp:nvSpPr>
        <dsp:cNvPr id="0" name=""/>
        <dsp:cNvSpPr/>
      </dsp:nvSpPr>
      <dsp:spPr>
        <a:xfrm>
          <a:off x="5682656" y="1100151"/>
          <a:ext cx="207778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09600" rIns="0" bIns="609600" numCol="1" spcCol="1270" anchor="ctr" anchorCtr="0">
          <a:noAutofit/>
        </a:bodyPr>
        <a:lstStyle/>
        <a:p>
          <a:pPr lvl="0" algn="ctr" defTabSz="2667000">
            <a:lnSpc>
              <a:spcPct val="90000"/>
            </a:lnSpc>
            <a:spcBef>
              <a:spcPct val="0"/>
            </a:spcBef>
            <a:spcAft>
              <a:spcPct val="35000"/>
            </a:spcAft>
          </a:pPr>
          <a:r>
            <a:rPr lang="en-US" sz="6000" kern="1200" dirty="0" smtClean="0">
              <a:solidFill>
                <a:schemeClr val="bg1"/>
              </a:solidFill>
            </a:rPr>
            <a:t> </a:t>
          </a:r>
          <a:endParaRPr lang="en-US" sz="6000" kern="1200" dirty="0">
            <a:solidFill>
              <a:schemeClr val="bg1"/>
            </a:solidFill>
          </a:endParaRPr>
        </a:p>
      </dsp:txBody>
      <dsp:txXfrm>
        <a:off x="5682656" y="1100151"/>
        <a:ext cx="2077788" cy="2160000"/>
      </dsp:txXfrm>
    </dsp:sp>
    <dsp:sp modelId="{47A05FAD-3369-447C-90D5-3DE2DF9B1CE7}">
      <dsp:nvSpPr>
        <dsp:cNvPr id="0" name=""/>
        <dsp:cNvSpPr/>
      </dsp:nvSpPr>
      <dsp:spPr>
        <a:xfrm>
          <a:off x="3189310" y="1100151"/>
          <a:ext cx="207778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09600" rIns="0" bIns="609600" numCol="1" spcCol="1270" anchor="ctr" anchorCtr="0">
          <a:noAutofit/>
        </a:bodyPr>
        <a:lstStyle/>
        <a:p>
          <a:pPr lvl="0" algn="ctr" defTabSz="2667000">
            <a:lnSpc>
              <a:spcPct val="90000"/>
            </a:lnSpc>
            <a:spcBef>
              <a:spcPct val="0"/>
            </a:spcBef>
            <a:spcAft>
              <a:spcPct val="35000"/>
            </a:spcAft>
          </a:pPr>
          <a:r>
            <a:rPr lang="en-US" sz="6000" kern="1200" dirty="0" smtClean="0">
              <a:solidFill>
                <a:schemeClr val="bg1"/>
              </a:solidFill>
            </a:rPr>
            <a:t> </a:t>
          </a:r>
          <a:endParaRPr lang="en-US" sz="6000" kern="1200" dirty="0">
            <a:solidFill>
              <a:schemeClr val="bg1"/>
            </a:solidFill>
          </a:endParaRPr>
        </a:p>
      </dsp:txBody>
      <dsp:txXfrm>
        <a:off x="3189310" y="1100151"/>
        <a:ext cx="2077788" cy="2160000"/>
      </dsp:txXfrm>
    </dsp:sp>
    <dsp:sp modelId="{B19FA425-3F6D-4276-99B2-81DC50FFF216}">
      <dsp:nvSpPr>
        <dsp:cNvPr id="0" name=""/>
        <dsp:cNvSpPr/>
      </dsp:nvSpPr>
      <dsp:spPr>
        <a:xfrm>
          <a:off x="695964" y="1100151"/>
          <a:ext cx="2077788"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09600" rIns="0" bIns="609600" numCol="1" spcCol="1270" anchor="ctr" anchorCtr="0">
          <a:noAutofit/>
        </a:bodyPr>
        <a:lstStyle/>
        <a:p>
          <a:pPr lvl="0" algn="ctr" defTabSz="2667000">
            <a:lnSpc>
              <a:spcPct val="90000"/>
            </a:lnSpc>
            <a:spcBef>
              <a:spcPct val="0"/>
            </a:spcBef>
            <a:spcAft>
              <a:spcPct val="35000"/>
            </a:spcAft>
          </a:pPr>
          <a:r>
            <a:rPr lang="en-US" sz="6000" kern="1200" dirty="0" smtClean="0">
              <a:solidFill>
                <a:schemeClr val="bg1"/>
              </a:solidFill>
            </a:rPr>
            <a:t> </a:t>
          </a:r>
          <a:endParaRPr lang="en-US" sz="6000" kern="1200" dirty="0">
            <a:solidFill>
              <a:schemeClr val="bg1"/>
            </a:solidFill>
          </a:endParaRPr>
        </a:p>
      </dsp:txBody>
      <dsp:txXfrm>
        <a:off x="695964" y="1100151"/>
        <a:ext cx="2077788" cy="2160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12/17/2012</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12/17/2012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3022"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669" indent="-105673"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7588"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138" indent="-146622"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4230"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2555" algn="l" defTabSz="913022" rtl="0" eaLnBrk="1" latinLnBrk="0" hangingPunct="1">
      <a:defRPr sz="1200" kern="1200">
        <a:solidFill>
          <a:schemeClr val="tx1"/>
        </a:solidFill>
        <a:latin typeface="+mn-lt"/>
        <a:ea typeface="+mn-ea"/>
        <a:cs typeface="+mn-cs"/>
      </a:defRPr>
    </a:lvl6pPr>
    <a:lvl7pPr marL="2739066" algn="l" defTabSz="913022" rtl="0" eaLnBrk="1" latinLnBrk="0" hangingPunct="1">
      <a:defRPr sz="1200" kern="1200">
        <a:solidFill>
          <a:schemeClr val="tx1"/>
        </a:solidFill>
        <a:latin typeface="+mn-lt"/>
        <a:ea typeface="+mn-ea"/>
        <a:cs typeface="+mn-cs"/>
      </a:defRPr>
    </a:lvl7pPr>
    <a:lvl8pPr marL="3195578" algn="l" defTabSz="913022" rtl="0" eaLnBrk="1" latinLnBrk="0" hangingPunct="1">
      <a:defRPr sz="1200" kern="1200">
        <a:solidFill>
          <a:schemeClr val="tx1"/>
        </a:solidFill>
        <a:latin typeface="+mn-lt"/>
        <a:ea typeface="+mn-ea"/>
        <a:cs typeface="+mn-cs"/>
      </a:defRPr>
    </a:lvl8pPr>
    <a:lvl9pPr marL="3652089" algn="l" defTabSz="9130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00942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12/17/2012 2:35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883767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2641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371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279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8103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4414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2028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9937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9469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p:spPr>
        <p:txBody>
          <a:bodyPr anchor="b" anchorCtr="0"/>
          <a:lstStyle>
            <a:lvl1pPr>
              <a:spcBef>
                <a:spcPts val="1200"/>
              </a:spcBef>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p:spPr>
        <p:txBody>
          <a:bodyPr>
            <a:noAutofit/>
          </a:bodyPr>
          <a:lstStyle>
            <a:lvl1pPr marL="0" indent="0">
              <a:spcBef>
                <a:spcPts val="120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72451" y="4671621"/>
            <a:ext cx="3879642"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7" y="1447801"/>
            <a:ext cx="5421502" cy="166199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1143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03" y="0"/>
            <a:ext cx="597320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220816" cy="166199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06054"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0" name="TextBox 9"/>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54201" y="0"/>
            <a:ext cx="620763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bg1"/>
                  </a:solidFill>
                </a:ln>
                <a:solidFill>
                  <a:schemeClr val="bg1"/>
                </a:solidFill>
                <a:effectLst/>
                <a:latin typeface="Segoe Pro" pitchFamily="34" charset="0"/>
              </a:rPr>
              <a:t>Project</a:t>
            </a:r>
          </a:p>
        </p:txBody>
      </p:sp>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49"/>
            <a:ext cx="12161838"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19547" y="1358054"/>
            <a:ext cx="11127497" cy="2863073"/>
          </a:xfrm>
          <a:prstGeom prst="rect">
            <a:avLst/>
          </a:prstGeom>
        </p:spPr>
        <p:txBody>
          <a:bodyPr>
            <a:normAutofit/>
          </a:bodyPr>
          <a:lstStyle>
            <a:lvl1pPr marL="0" indent="0">
              <a:lnSpc>
                <a:spcPct val="90000"/>
              </a:lnSpc>
              <a:spcBef>
                <a:spcPts val="1200"/>
              </a:spcBef>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19547" y="4343401"/>
            <a:ext cx="11127497" cy="470747"/>
          </a:xfrm>
          <a:prstGeom prst="rect">
            <a:avLst/>
          </a:prstGeom>
        </p:spPr>
        <p:txBody>
          <a:bodyPr>
            <a:normAutofit/>
          </a:bodyPr>
          <a:lstStyle>
            <a:lvl1pPr marL="0" indent="0">
              <a:lnSpc>
                <a:spcPct val="90000"/>
              </a:lnSpc>
              <a:spcBef>
                <a:spcPts val="1200"/>
              </a:spcBef>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54261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1"/>
            <a:ext cx="12161838"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7171" y="1447800"/>
            <a:ext cx="11127497" cy="1988237"/>
          </a:xfrm>
        </p:spPr>
        <p:txBody>
          <a:bodyPr/>
          <a:lstStyle>
            <a:lvl1pPr marL="0" indent="0">
              <a:lnSpc>
                <a:spcPct val="90000"/>
              </a:lnSpc>
              <a:spcBef>
                <a:spcPts val="1200"/>
              </a:spcBef>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p:spPr>
        <p:txBody>
          <a:bodyPr anchor="b" anchorCtr="0"/>
          <a:lstStyle>
            <a:lvl1pPr>
              <a:spcBef>
                <a:spcPts val="1200"/>
              </a:spcBef>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03829" y="6044841"/>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9547" y="228600"/>
            <a:ext cx="11127497"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7964" y="1447799"/>
            <a:ext cx="11124328" cy="2043636"/>
          </a:xfrm>
          <a:prstGeom prst="rect">
            <a:avLst/>
          </a:prstGeom>
        </p:spPr>
        <p:txBody>
          <a:bodyPr/>
          <a:lstStyle>
            <a:lvl1pPr marL="342397" indent="-342397">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61839"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8" y="562457"/>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57271" y="1524000"/>
            <a:ext cx="10720412" cy="1775871"/>
          </a:xfrm>
        </p:spPr>
        <p:txBody>
          <a:bodyPr/>
          <a:lstStyle>
            <a:lvl1pPr marL="405506" indent="-405506">
              <a:lnSpc>
                <a:spcPct val="90000"/>
              </a:lnSpc>
              <a:defRPr sz="2794">
                <a:latin typeface="+mn-lt"/>
              </a:defRPr>
            </a:lvl1pPr>
            <a:lvl2pPr marL="853781" indent="-394418">
              <a:lnSpc>
                <a:spcPct val="90000"/>
              </a:lnSpc>
              <a:defRPr sz="2395">
                <a:gradFill>
                  <a:gsLst>
                    <a:gs pos="0">
                      <a:schemeClr val="tx1"/>
                    </a:gs>
                    <a:gs pos="86000">
                      <a:schemeClr val="tx1"/>
                    </a:gs>
                  </a:gsLst>
                  <a:lin ang="5400000" scaled="0"/>
                </a:gradFill>
                <a:latin typeface="+mn-lt"/>
              </a:defRPr>
            </a:lvl2pPr>
            <a:lvl3pPr marL="1202262" indent="-348482">
              <a:lnSpc>
                <a:spcPct val="90000"/>
              </a:lnSpc>
              <a:defRPr sz="1996">
                <a:latin typeface="+mn-lt"/>
              </a:defRPr>
            </a:lvl3pPr>
            <a:lvl4pPr marL="1534904" indent="-278785">
              <a:lnSpc>
                <a:spcPct val="90000"/>
              </a:lnSpc>
              <a:defRPr sz="1796">
                <a:latin typeface="+mn-lt"/>
              </a:defRPr>
            </a:lvl4pPr>
            <a:lvl5pPr marL="1883385" indent="-281953">
              <a:lnSpc>
                <a:spcPct val="90000"/>
              </a:lnSpc>
              <a:defRPr sz="1796">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bwMode="gray">
          <a:xfrm flipV="1">
            <a:off x="606667" y="6476997"/>
            <a:ext cx="10179375" cy="5571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
        <p:nvSpPr>
          <p:cNvPr id="7" name="Rectangle 6"/>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Tree>
    <p:extLst>
      <p:ext uri="{BB962C8B-B14F-4D97-AF65-F5344CB8AC3E}">
        <p14:creationId xmlns:p14="http://schemas.microsoft.com/office/powerpoint/2010/main" val="4250036239"/>
      </p:ext>
    </p:extLst>
  </p:cSld>
  <p:clrMapOvr>
    <a:masterClrMapping/>
  </p:clrMapOvr>
  <p:transition spd="slow">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8" y="561894"/>
            <a:ext cx="10720412" cy="609398"/>
          </a:xfrm>
        </p:spPr>
        <p:txBody>
          <a:bodyPr anchor="b" anchorCtr="0">
            <a:noAutofit/>
          </a:bodyPr>
          <a:lstStyle>
            <a:lvl1pPr>
              <a:defRPr sz="399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
        <p:nvSpPr>
          <p:cNvPr id="7" name="Rectangle 6"/>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
        <p:nvSpPr>
          <p:cNvPr id="9" name="Text Placeholder 4"/>
          <p:cNvSpPr>
            <a:spLocks noGrp="1"/>
          </p:cNvSpPr>
          <p:nvPr>
            <p:ph type="body" sz="quarter" idx="10"/>
          </p:nvPr>
        </p:nvSpPr>
        <p:spPr>
          <a:xfrm>
            <a:off x="758728" y="1524000"/>
            <a:ext cx="10720413" cy="1775871"/>
          </a:xfrm>
        </p:spPr>
        <p:txBody>
          <a:bodyPr/>
          <a:lstStyle>
            <a:lvl1pPr marL="405506" indent="-405506">
              <a:defRPr sz="2794">
                <a:gradFill>
                  <a:gsLst>
                    <a:gs pos="0">
                      <a:schemeClr val="tx1"/>
                    </a:gs>
                    <a:gs pos="86000">
                      <a:schemeClr val="tx1"/>
                    </a:gs>
                  </a:gsLst>
                  <a:lin ang="5400000" scaled="0"/>
                </a:gradFill>
                <a:latin typeface="+mn-lt"/>
              </a:defRPr>
            </a:lvl1pPr>
            <a:lvl2pPr>
              <a:defRPr sz="2395">
                <a:gradFill>
                  <a:gsLst>
                    <a:gs pos="0">
                      <a:schemeClr val="tx1"/>
                    </a:gs>
                    <a:gs pos="86000">
                      <a:schemeClr val="tx1"/>
                    </a:gs>
                  </a:gsLst>
                  <a:lin ang="5400000" scaled="0"/>
                </a:gradFill>
                <a:latin typeface="+mn-lt"/>
              </a:defRPr>
            </a:lvl2pPr>
            <a:lvl3pPr marL="1202262" indent="-348482">
              <a:defRPr sz="1996">
                <a:gradFill>
                  <a:gsLst>
                    <a:gs pos="0">
                      <a:schemeClr val="tx1"/>
                    </a:gs>
                    <a:gs pos="86000">
                      <a:schemeClr val="tx1"/>
                    </a:gs>
                  </a:gsLst>
                  <a:lin ang="5400000" scaled="0"/>
                </a:gradFill>
                <a:latin typeface="+mn-lt"/>
              </a:defRPr>
            </a:lvl3pPr>
            <a:lvl4pPr marL="1534904" indent="-278785">
              <a:defRPr sz="1796">
                <a:gradFill>
                  <a:gsLst>
                    <a:gs pos="0">
                      <a:schemeClr val="tx1"/>
                    </a:gs>
                    <a:gs pos="86000">
                      <a:schemeClr val="tx1"/>
                    </a:gs>
                  </a:gsLst>
                  <a:lin ang="5400000" scaled="0"/>
                </a:gradFill>
                <a:latin typeface="+mn-lt"/>
              </a:defRPr>
            </a:lvl4pPr>
            <a:lvl5pPr marL="1883385" indent="-281953">
              <a:defRPr sz="1796">
                <a:gradFill>
                  <a:gsLst>
                    <a:gs pos="0">
                      <a:schemeClr val="tx1"/>
                    </a:gs>
                    <a:gs pos="86000">
                      <a:schemeClr val="tx1"/>
                    </a:gs>
                  </a:gsLst>
                  <a:lin ang="5400000" scaled="0"/>
                </a:gra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38720756"/>
      </p:ext>
    </p:extLst>
  </p:cSld>
  <p:clrMapOvr>
    <a:masterClrMapping/>
  </p:clrMapOvr>
  <p:transition spd="slow">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7" name="TextBox 6"/>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Dark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Light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03350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Magenta">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0984" y="4343401"/>
            <a:ext cx="10215119" cy="461665"/>
          </a:xfrm>
        </p:spPr>
        <p:txBody>
          <a:bodyPr>
            <a:noAutofit/>
          </a:bodyPr>
          <a:lstStyle>
            <a:lvl1pPr marL="0" indent="0" algn="l">
              <a:lnSpc>
                <a:spcPct val="90000"/>
              </a:lnSpc>
              <a:spcBef>
                <a:spcPts val="120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0984" y="2739679"/>
            <a:ext cx="10223040" cy="1378644"/>
          </a:xfrm>
        </p:spPr>
        <p:txBody>
          <a:bodyPr anchor="ctr" anchorCtr="0">
            <a:noAutofit/>
            <a:scene3d>
              <a:camera prst="orthographicFront"/>
              <a:lightRig rig="flat" dir="t"/>
            </a:scene3d>
            <a:sp3d>
              <a:contourClr>
                <a:schemeClr val="tx2"/>
              </a:contourClr>
            </a:sp3d>
          </a:bodyPr>
          <a:lstStyle>
            <a:lvl1pPr marL="0" indent="0" algn="l">
              <a:spcBef>
                <a:spcPts val="1200"/>
              </a:spcBef>
              <a:buFont typeface="Arial" pitchFamily="34" charset="0"/>
              <a:buNone/>
              <a:defRPr lang="en-US" sz="9600" b="0" kern="1200" cap="none" spc="-3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0984" y="1447800"/>
            <a:ext cx="10215119" cy="914096"/>
          </a:xfrm>
        </p:spPr>
        <p:txBody>
          <a:bodyPr wrap="square" anchor="b">
            <a:noAutofit/>
          </a:bodyPr>
          <a:lstStyle>
            <a:lvl1pPr marL="0" indent="0">
              <a:spcBef>
                <a:spcPts val="1200"/>
              </a:spcBef>
              <a:buNone/>
              <a:defRPr sz="6700" spc="-150"/>
            </a:lvl1pPr>
          </a:lstStyle>
          <a:p>
            <a:pPr lvl="0"/>
            <a:r>
              <a:rPr lang="en-US" dirty="0"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unchy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42336655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Slide Blu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6816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solidFill>
                  <a:srgbClr val="009E49"/>
                </a:solidFill>
                <a:latin typeface="+mj-lt"/>
              </a:defRPr>
            </a:lvl1pPr>
            <a:lvl2pPr marL="0" indent="0">
              <a:spcBef>
                <a:spcPts val="1200"/>
              </a:spcBef>
              <a:buNone/>
              <a:defRPr sz="2000">
                <a:gradFill>
                  <a:gsLst>
                    <a:gs pos="100000">
                      <a:schemeClr val="bg2"/>
                    </a:gs>
                    <a:gs pos="6000">
                      <a:schemeClr val="bg2"/>
                    </a:gs>
                  </a:gsLst>
                  <a:lin ang="5400000" scaled="0"/>
                </a:gradFill>
              </a:defRPr>
            </a:lvl2pPr>
            <a:lvl3pPr marL="231434" indent="0">
              <a:spcBef>
                <a:spcPts val="1200"/>
              </a:spcBef>
              <a:buNone/>
              <a:defRPr sz="2000">
                <a:gradFill>
                  <a:gsLst>
                    <a:gs pos="100000">
                      <a:schemeClr val="bg2"/>
                    </a:gs>
                    <a:gs pos="6000">
                      <a:schemeClr val="bg2"/>
                    </a:gs>
                  </a:gsLst>
                  <a:lin ang="5400000" scaled="0"/>
                </a:gradFill>
              </a:defRPr>
            </a:lvl3pPr>
            <a:lvl4pPr marL="456530" indent="0">
              <a:spcBef>
                <a:spcPts val="1200"/>
              </a:spcBef>
              <a:buNone/>
              <a:defRPr sz="2000">
                <a:gradFill>
                  <a:gsLst>
                    <a:gs pos="100000">
                      <a:schemeClr val="bg2"/>
                    </a:gs>
                    <a:gs pos="6000">
                      <a:schemeClr val="bg2"/>
                    </a:gs>
                  </a:gsLst>
                  <a:lin ang="5400000" scaled="0"/>
                </a:gradFill>
              </a:defRPr>
            </a:lvl4pPr>
            <a:lvl5pPr marL="692721" indent="0">
              <a:spcBef>
                <a:spcPts val="1200"/>
              </a:spcBef>
              <a:buNone/>
              <a:defRPr sz="2000">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Slide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7" name="TextBox 6"/>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711368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Slide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41302147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Slide Yellow">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194351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Slide Dark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052734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Slide Light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630150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Slide Magenta">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391057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74843489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80761228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68241859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gradFill>
                  <a:gsLst>
                    <a:gs pos="100000">
                      <a:schemeClr val="bg2"/>
                    </a:gs>
                    <a:gs pos="0">
                      <a:schemeClr val="bg2"/>
                    </a:gs>
                  </a:gsLst>
                  <a:lin ang="5400000" scaled="0"/>
                </a:gradFill>
                <a:latin typeface="+mj-lt"/>
              </a:defRPr>
            </a:lvl1pPr>
            <a:lvl2pPr marL="0" indent="0">
              <a:spcBef>
                <a:spcPts val="1200"/>
              </a:spcBef>
              <a:buNone/>
              <a:defRPr sz="2000">
                <a:gradFill>
                  <a:gsLst>
                    <a:gs pos="100000">
                      <a:schemeClr val="bg2"/>
                    </a:gs>
                    <a:gs pos="0">
                      <a:schemeClr val="bg2"/>
                    </a:gs>
                  </a:gsLst>
                  <a:lin ang="5400000" scaled="0"/>
                </a:gradFill>
              </a:defRPr>
            </a:lvl2pPr>
            <a:lvl3pPr marL="231434" indent="0">
              <a:spcBef>
                <a:spcPts val="1200"/>
              </a:spcBef>
              <a:buNone/>
              <a:defRPr sz="2000">
                <a:gradFill>
                  <a:gsLst>
                    <a:gs pos="100000">
                      <a:schemeClr val="bg2"/>
                    </a:gs>
                    <a:gs pos="0">
                      <a:schemeClr val="bg2"/>
                    </a:gs>
                  </a:gsLst>
                  <a:lin ang="5400000" scaled="0"/>
                </a:gradFill>
              </a:defRPr>
            </a:lvl3pPr>
            <a:lvl4pPr marL="456530" indent="0">
              <a:spcBef>
                <a:spcPts val="1200"/>
              </a:spcBef>
              <a:buNone/>
              <a:defRPr sz="2000">
                <a:gradFill>
                  <a:gsLst>
                    <a:gs pos="100000">
                      <a:schemeClr val="bg2"/>
                    </a:gs>
                    <a:gs pos="0">
                      <a:schemeClr val="bg2"/>
                    </a:gs>
                  </a:gsLst>
                  <a:lin ang="5400000" scaled="0"/>
                </a:gradFill>
              </a:defRPr>
            </a:lvl4pPr>
            <a:lvl5pPr marL="692721" indent="0">
              <a:spcBef>
                <a:spcPts val="1200"/>
              </a:spcBef>
              <a:buNone/>
              <a:defRPr sz="2000">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336970594"/>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Punchy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91342360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unchy Slide Purpl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80068760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761249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55789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483552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799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Blank Slide Blu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01733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nk Slide Purpl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31914"/>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7965" y="228605"/>
            <a:ext cx="11124328" cy="6924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5" y="1447800"/>
            <a:ext cx="11124328" cy="946413"/>
          </a:xfrm>
        </p:spPr>
        <p:txBody>
          <a:bodyPr/>
          <a:lstStyle>
            <a:lvl1pPr marL="0" indent="0">
              <a:spcBef>
                <a:spcPts val="0"/>
              </a:spcBef>
              <a:spcAft>
                <a:spcPts val="898"/>
              </a:spcAft>
              <a:buNone/>
              <a:defRPr sz="3991" spc="-100" baseline="0">
                <a:latin typeface="Segoe UI Light" pitchFamily="34" charset="0"/>
              </a:defRPr>
            </a:lvl1pPr>
            <a:lvl2pPr marL="0" indent="0">
              <a:spcBef>
                <a:spcPts val="0"/>
              </a:spcBef>
              <a:spcAft>
                <a:spcPts val="399"/>
              </a:spcAft>
              <a:buNone/>
              <a:defRPr sz="1996" spc="-50" baseline="0"/>
            </a:lvl2pPr>
            <a:lvl3pPr marL="0" indent="0">
              <a:spcBef>
                <a:spcPts val="0"/>
              </a:spcBef>
              <a:spcAft>
                <a:spcPts val="399"/>
              </a:spcAft>
              <a:buNone/>
              <a:defRPr sz="1996"/>
            </a:lvl3pPr>
            <a:lvl4pPr marL="0" indent="0">
              <a:spcBef>
                <a:spcPts val="0"/>
              </a:spcBef>
              <a:spcAft>
                <a:spcPts val="399"/>
              </a:spcAft>
              <a:buNone/>
              <a:defRPr/>
            </a:lvl4pPr>
            <a:lvl5pPr marL="0" indent="0">
              <a:spcBef>
                <a:spcPts val="0"/>
              </a:spcBef>
              <a:spcAft>
                <a:spcPts val="399"/>
              </a:spcAft>
              <a:buNone/>
              <a:defRPr/>
            </a:lvl5pPr>
          </a:lstStyle>
          <a:p>
            <a:pPr lvl="0"/>
            <a:r>
              <a:rPr lang="en-US" smtClean="0"/>
              <a:t>Click to edit Master text styles</a:t>
            </a:r>
          </a:p>
          <a:p>
            <a:pPr lvl="1"/>
            <a:r>
              <a:rPr lang="en-US" smtClean="0"/>
              <a:t>Second level</a:t>
            </a:r>
          </a:p>
        </p:txBody>
      </p:sp>
      <p:pic>
        <p:nvPicPr>
          <p:cNvPr id="4"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4441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1"/>
            <a:ext cx="11124328" cy="747897"/>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4" y="1447799"/>
            <a:ext cx="11124328" cy="2043636"/>
          </a:xfrm>
          <a:prstGeom prst="rect">
            <a:avLst/>
          </a:prstGeom>
        </p:spPr>
        <p:txBody>
          <a:bodyPr/>
          <a:lstStyle>
            <a:lvl1pPr marL="283747" indent="-283747">
              <a:spcBef>
                <a:spcPts val="1200"/>
              </a:spcBef>
              <a:buFont typeface="Wingdings" pitchFamily="2" charset="2"/>
              <a:buChar char=""/>
              <a:defRPr sz="4000"/>
            </a:lvl1pPr>
            <a:lvl2pPr marL="516767" indent="-233021">
              <a:spcBef>
                <a:spcPts val="1200"/>
              </a:spcBef>
              <a:buFont typeface="Wingdings" pitchFamily="2" charset="2"/>
              <a:buChar char=""/>
              <a:defRPr>
                <a:latin typeface="+mn-lt"/>
              </a:defRPr>
            </a:lvl2pPr>
            <a:lvl3pPr marL="740275" indent="-223510">
              <a:spcBef>
                <a:spcPts val="1200"/>
              </a:spcBef>
              <a:buFont typeface="Wingdings" pitchFamily="2" charset="2"/>
              <a:buChar char=""/>
              <a:tabLst/>
              <a:defRPr>
                <a:latin typeface="+mn-lt"/>
              </a:defRPr>
            </a:lvl3pPr>
            <a:lvl4pPr marL="913058" indent="-172784">
              <a:spcBef>
                <a:spcPts val="1200"/>
              </a:spcBef>
              <a:buFont typeface="Wingdings" pitchFamily="2" charset="2"/>
              <a:buChar char=""/>
              <a:defRPr>
                <a:latin typeface="+mn-lt"/>
              </a:defRPr>
            </a:lvl4pPr>
            <a:lvl5pPr marL="1085843" indent="-172784">
              <a:spcBef>
                <a:spcPts val="1200"/>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498806"/>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98319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81"/>
            <a:ext cx="12161839"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41183752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3463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97155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7" y="2109542"/>
            <a:ext cx="10215120" cy="997196"/>
          </a:xfrm>
          <a:prstGeom prst="rect">
            <a:avLst/>
          </a:prstGeom>
        </p:spPr>
        <p:txBody>
          <a:bodyPr anchor="b" anchorCtr="0"/>
          <a:lstStyle>
            <a:lvl1pPr>
              <a:defRPr sz="7184"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7" y="3425825"/>
            <a:ext cx="10215120"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0786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6" y="2819606"/>
            <a:ext cx="11124328" cy="1218795"/>
          </a:xfrm>
          <a:prstGeom prst="rect">
            <a:avLst/>
          </a:prstGeom>
        </p:spPr>
        <p:txBody>
          <a:bodyPr anchor="b" anchorCtr="0"/>
          <a:lstStyle>
            <a:lvl1pPr>
              <a:defRPr sz="8781" spc="-299" baseline="0">
                <a:solidFill>
                  <a:schemeClr val="bg1"/>
                </a:solidFill>
              </a:defRPr>
            </a:lvl1pPr>
          </a:lstStyle>
          <a:p>
            <a:r>
              <a:rPr lang="en-US" dirty="0" smtClean="0"/>
              <a:t>Click to edit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07432" y="5410201"/>
            <a:ext cx="2652364"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67965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9E49"/>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42243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618863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8513920" y="1459091"/>
            <a:ext cx="3271721"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384807" y="1625463"/>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7"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01970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76196" y="1411466"/>
            <a:ext cx="5220816"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438935" y="1634987"/>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0184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solidFill>
                  <a:srgbClr val="009E49"/>
                </a:solidFill>
                <a:latin typeface="+mj-lt"/>
              </a:defRPr>
            </a:lvl1pPr>
            <a:lvl2pPr marL="0" indent="0">
              <a:spcBef>
                <a:spcPts val="1200"/>
              </a:spcBef>
              <a:buNone/>
              <a:defRPr sz="2000"/>
            </a:lvl2pPr>
            <a:lvl3pPr marL="233021" indent="0">
              <a:spcBef>
                <a:spcPts val="1200"/>
              </a:spcBef>
              <a:buNone/>
              <a:defRPr sz="2000"/>
            </a:lvl3pPr>
            <a:lvl4pPr marL="456530" indent="0">
              <a:spcBef>
                <a:spcPts val="1200"/>
              </a:spcBef>
              <a:buNone/>
              <a:defRPr sz="2000"/>
            </a:lvl4pPr>
            <a:lvl5pPr marL="692721" indent="0">
              <a:spcBef>
                <a:spcPts val="1200"/>
              </a:spcBef>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solidFill>
                  <a:srgbClr val="009E49"/>
                </a:soli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spcBef>
                <a:spcPts val="1200"/>
              </a:spcBef>
              <a:buNone/>
              <a:defRPr sz="2000">
                <a:gradFill>
                  <a:gsLst>
                    <a:gs pos="1000">
                      <a:schemeClr val="bg2"/>
                    </a:gs>
                    <a:gs pos="98000">
                      <a:schemeClr val="bg2"/>
                    </a:gs>
                  </a:gsLst>
                  <a:lin ang="5400000" scaled="0"/>
                </a:gradFill>
              </a:defRPr>
            </a:lvl2pPr>
            <a:lvl3pPr marL="233021" indent="0">
              <a:spcBef>
                <a:spcPts val="1200"/>
              </a:spcBef>
              <a:buNone/>
              <a:defRPr sz="2000">
                <a:gradFill>
                  <a:gsLst>
                    <a:gs pos="1000">
                      <a:schemeClr val="bg2"/>
                    </a:gs>
                    <a:gs pos="98000">
                      <a:schemeClr val="bg2"/>
                    </a:gs>
                  </a:gsLst>
                  <a:lin ang="5400000" scaled="0"/>
                </a:gradFill>
              </a:defRPr>
            </a:lvl3pPr>
            <a:lvl4pPr marL="456530" indent="0">
              <a:spcBef>
                <a:spcPts val="1200"/>
              </a:spcBef>
              <a:buNone/>
              <a:defRPr sz="2000">
                <a:gradFill>
                  <a:gsLst>
                    <a:gs pos="1000">
                      <a:schemeClr val="bg2"/>
                    </a:gs>
                    <a:gs pos="98000">
                      <a:schemeClr val="bg2"/>
                    </a:gs>
                  </a:gsLst>
                  <a:lin ang="5400000" scaled="0"/>
                </a:gradFill>
              </a:defRPr>
            </a:lvl4pPr>
            <a:lvl5pPr marL="692721" indent="0">
              <a:spcBef>
                <a:spcPts val="1200"/>
              </a:spcBef>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519548" y="1447800"/>
            <a:ext cx="5383015" cy="2720745"/>
          </a:xfrm>
        </p:spPr>
        <p:txBody>
          <a:bodyPr>
            <a:spAutoFit/>
          </a:bodyPr>
          <a:lstStyle>
            <a:lvl1pPr marL="291671" indent="-29167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spcBef>
                <a:spcPts val="1200"/>
              </a:spcBef>
              <a:defRPr sz="2000"/>
            </a:lvl2pPr>
            <a:lvl3pPr marL="684795" indent="-164858">
              <a:spcBef>
                <a:spcPts val="1200"/>
              </a:spcBef>
              <a:tabLst/>
              <a:defRPr sz="2000"/>
            </a:lvl3pPr>
            <a:lvl4pPr marL="862333" indent="-177539">
              <a:spcBef>
                <a:spcPts val="1200"/>
              </a:spcBef>
              <a:defRPr/>
            </a:lvl4pPr>
            <a:lvl5pPr marL="1027191" indent="-164858">
              <a:spcBef>
                <a:spcPts val="1200"/>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64028" y="1447801"/>
            <a:ext cx="5383015" cy="2720745"/>
          </a:xfrm>
        </p:spPr>
        <p:txBody>
          <a:bodyPr>
            <a:spAutoFit/>
          </a:bodyPr>
          <a:lstStyle>
            <a:lvl1pPr marL="339227" indent="-339227">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spcBef>
                <a:spcPts val="1200"/>
              </a:spcBef>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4.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4" y="228601"/>
            <a:ext cx="11124328"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19547" y="1447801"/>
            <a:ext cx="11127497"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51" r:id="rId21"/>
    <p:sldLayoutId id="2147484185" r:id="rId22"/>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solidFill>
            <a:srgbClr val="009E49"/>
          </a:solidFill>
          <a:effectLst/>
          <a:latin typeface="+mj-lt"/>
          <a:ea typeface="+mn-ea"/>
          <a:cs typeface="Arial" charset="0"/>
        </a:defRPr>
      </a:lvl1pPr>
    </p:titleStyle>
    <p:bodyStyle>
      <a:lvl1pPr marL="339227" marR="0" indent="-339227" algn="l" defTabSz="913022" rtl="0" eaLnBrk="1" fontAlgn="auto" latinLnBrk="0" hangingPunct="1">
        <a:lnSpc>
          <a:spcPct val="90000"/>
        </a:lnSpc>
        <a:spcBef>
          <a:spcPts val="12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ts val="12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144" r:id="rId1"/>
    <p:sldLayoutId id="2147484058" r:id="rId2"/>
    <p:sldLayoutId id="2147484099" r:id="rId3"/>
    <p:sldLayoutId id="2147484100" r:id="rId4"/>
    <p:sldLayoutId id="2147484150" r:id="rId5"/>
    <p:sldLayoutId id="2147484101" r:id="rId6"/>
    <p:sldLayoutId id="2147484048" r:id="rId7"/>
    <p:sldLayoutId id="2147484145" r:id="rId8"/>
    <p:sldLayoutId id="2147484061" r:id="rId9"/>
    <p:sldLayoutId id="2147484062" r:id="rId10"/>
    <p:sldLayoutId id="2147484149" r:id="rId11"/>
    <p:sldLayoutId id="2147484097" r:id="rId12"/>
    <p:sldLayoutId id="2147484057" r:id="rId13"/>
    <p:sldLayoutId id="2147484146" r:id="rId14"/>
    <p:sldLayoutId id="2147484065" r:id="rId15"/>
    <p:sldLayoutId id="2147484066" r:id="rId16"/>
    <p:sldLayoutId id="2147484148" r:id="rId17"/>
    <p:sldLayoutId id="2147484098" r:id="rId18"/>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tx1"/>
              </a:gs>
              <a:gs pos="100000">
                <a:schemeClr val="tx1"/>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tx1"/>
              </a:gs>
              <a:gs pos="100000">
                <a:schemeClr val="tx1"/>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72275"/>
      </p:ext>
    </p:extLst>
  </p:cSld>
  <p:clrMap bg1="dk1" tx1="lt1" bg2="dk2" tx2="lt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7" r:id="rId14"/>
    <p:sldLayoutId id="2147484168" r:id="rId15"/>
    <p:sldLayoutId id="2147484169" r:id="rId16"/>
    <p:sldLayoutId id="2147484170" r:id="rId17"/>
    <p:sldLayoutId id="2147484171" r:id="rId18"/>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tx1"/>
              </a:gs>
              <a:gs pos="100000">
                <a:schemeClr val="tx1"/>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tx1"/>
              </a:gs>
              <a:gs pos="100000">
                <a:schemeClr val="tx1"/>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5" y="228605"/>
            <a:ext cx="11124328" cy="6924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7964" y="1447800"/>
            <a:ext cx="11124327" cy="17050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4124638014"/>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transition>
    <p:fade/>
  </p:transition>
  <p:timing>
    <p:tnLst>
      <p:par>
        <p:cTn id="1" dur="indefinite" restart="never" nodeType="tmRoot"/>
      </p:par>
    </p:tnLst>
  </p:timing>
  <p:hf sldNum="0" hdr="0" dt="0"/>
  <p:txStyles>
    <p:titleStyle>
      <a:lvl1pPr algn="l" defTabSz="912351" rtl="0" eaLnBrk="1" latinLnBrk="0" hangingPunct="1">
        <a:lnSpc>
          <a:spcPct val="90000"/>
        </a:lnSpc>
        <a:spcBef>
          <a:spcPct val="0"/>
        </a:spcBef>
        <a:buNone/>
        <a:defRPr lang="en-US" sz="4989" b="0" kern="1200" cap="none" spc="-100" baseline="0" dirty="0" smtClean="0">
          <a:ln w="3175">
            <a:noFill/>
          </a:ln>
          <a:solidFill>
            <a:schemeClr val="tx2"/>
          </a:solidFill>
          <a:effectLst/>
          <a:latin typeface="Segoe Pro Light" pitchFamily="34" charset="0"/>
          <a:ea typeface="+mn-ea"/>
          <a:cs typeface="Arial" charset="0"/>
        </a:defRPr>
      </a:lvl1pPr>
    </p:titleStyle>
    <p:bodyStyle>
      <a:lvl1pPr marL="0" indent="0" algn="l" defTabSz="912351" rtl="0" eaLnBrk="1" latinLnBrk="0" hangingPunct="1">
        <a:lnSpc>
          <a:spcPct val="90000"/>
        </a:lnSpc>
        <a:spcBef>
          <a:spcPct val="20000"/>
        </a:spcBef>
        <a:buSzPct val="90000"/>
        <a:buFont typeface="Arial" pitchFamily="34" charset="0"/>
        <a:buNone/>
        <a:defRPr sz="3991" kern="1200" spc="-100" baseline="0">
          <a:solidFill>
            <a:schemeClr val="tx2"/>
          </a:solidFill>
          <a:latin typeface="Segoe Pro Light" pitchFamily="34" charset="0"/>
          <a:ea typeface="+mn-ea"/>
          <a:cs typeface="+mn-cs"/>
        </a:defRPr>
      </a:lvl1pPr>
      <a:lvl2pPr marL="0" indent="0" algn="l" defTabSz="912351" rtl="0" eaLnBrk="1" latinLnBrk="0" hangingPunct="1">
        <a:lnSpc>
          <a:spcPct val="90000"/>
        </a:lnSpc>
        <a:spcBef>
          <a:spcPct val="20000"/>
        </a:spcBef>
        <a:buSzPct val="90000"/>
        <a:buFont typeface="Arial" pitchFamily="34" charset="0"/>
        <a:buNone/>
        <a:tabLst>
          <a:tab pos="628851" algn="l"/>
        </a:tabLst>
        <a:defRPr sz="1996" kern="1200" spc="-70" baseline="0">
          <a:solidFill>
            <a:schemeClr val="tx2"/>
          </a:solidFill>
          <a:latin typeface="Segoe Pro" pitchFamily="34" charset="0"/>
          <a:ea typeface="+mn-ea"/>
          <a:cs typeface="+mn-cs"/>
        </a:defRPr>
      </a:lvl2pPr>
      <a:lvl3pPr marL="0" indent="0" algn="l" defTabSz="912351" rtl="0" eaLnBrk="1" latinLnBrk="0" hangingPunct="1">
        <a:lnSpc>
          <a:spcPct val="90000"/>
        </a:lnSpc>
        <a:spcBef>
          <a:spcPct val="20000"/>
        </a:spcBef>
        <a:buSzPct val="90000"/>
        <a:buFont typeface="Arial" pitchFamily="34" charset="0"/>
        <a:buNone/>
        <a:tabLst/>
        <a:defRPr sz="1596" kern="1200" spc="-70" baseline="0">
          <a:solidFill>
            <a:schemeClr val="tx2"/>
          </a:solidFill>
          <a:latin typeface="Segoe Pro" pitchFamily="34" charset="0"/>
          <a:ea typeface="+mn-ea"/>
          <a:cs typeface="+mn-cs"/>
        </a:defRPr>
      </a:lvl3pPr>
      <a:lvl4pPr marL="1256117" indent="0" algn="l" defTabSz="912351" rtl="0" eaLnBrk="1" latinLnBrk="0" hangingPunct="1">
        <a:lnSpc>
          <a:spcPct val="90000"/>
        </a:lnSpc>
        <a:spcBef>
          <a:spcPct val="20000"/>
        </a:spcBef>
        <a:buSzPct val="90000"/>
        <a:buFont typeface="Arial" pitchFamily="34" charset="0"/>
        <a:buNone/>
        <a:tabLst>
          <a:tab pos="912388" algn="l"/>
        </a:tabLst>
        <a:defRPr sz="1996" kern="1200">
          <a:solidFill>
            <a:schemeClr val="tx2"/>
          </a:solidFill>
          <a:latin typeface="Segoe Pro" pitchFamily="34" charset="0"/>
          <a:ea typeface="+mn-ea"/>
          <a:cs typeface="+mn-cs"/>
        </a:defRPr>
      </a:lvl4pPr>
      <a:lvl5pPr marL="1479463" indent="0" algn="l" defTabSz="912351" rtl="0" eaLnBrk="1" latinLnBrk="0" hangingPunct="1">
        <a:lnSpc>
          <a:spcPct val="90000"/>
        </a:lnSpc>
        <a:spcBef>
          <a:spcPct val="20000"/>
        </a:spcBef>
        <a:buSzPct val="90000"/>
        <a:buFont typeface="Arial" pitchFamily="34" charset="0"/>
        <a:buNone/>
        <a:defRPr sz="1996" kern="1200">
          <a:solidFill>
            <a:schemeClr val="tx2"/>
          </a:solidFill>
          <a:latin typeface="Segoe Pro" pitchFamily="34" charset="0"/>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technet.microsoft.com/en-us/library/ee663480.aspx"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logs.office.com/b/project/" TargetMode="External"/><Relationship Id="rId2" Type="http://schemas.openxmlformats.org/officeDocument/2006/relationships/hyperlink" Target="http://www.microsoft.com/project" TargetMode="External"/><Relationship Id="rId1" Type="http://schemas.openxmlformats.org/officeDocument/2006/relationships/slideLayout" Target="../slideLayouts/slideLayout5.xml"/><Relationship Id="rId6" Type="http://schemas.openxmlformats.org/officeDocument/2006/relationships/hyperlink" Target="http://social.technet.microsoft.com/Forums/en-US/category/project" TargetMode="External"/><Relationship Id="rId5" Type="http://schemas.openxmlformats.org/officeDocument/2006/relationships/hyperlink" Target="http://msdn.microsoft.com/en-us/office/aa905469" TargetMode="External"/><Relationship Id="rId4" Type="http://schemas.openxmlformats.org/officeDocument/2006/relationships/hyperlink" Target="http://technet.microsoft.com/en-us/projectserver/fp123546"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br>
              <a:rPr lang="en-US" dirty="0" smtClean="0"/>
            </a:br>
            <a:r>
              <a:rPr lang="en-US" sz="5400" dirty="0" smtClean="0"/>
              <a:t>Monitoring and Diagnostics</a:t>
            </a:r>
            <a:endParaRPr lang="en-US" sz="5400" dirty="0"/>
          </a:p>
        </p:txBody>
      </p:sp>
      <p:sp>
        <p:nvSpPr>
          <p:cNvPr id="5" name="Subtitle 4"/>
          <p:cNvSpPr>
            <a:spLocks noGrp="1"/>
          </p:cNvSpPr>
          <p:nvPr>
            <p:ph type="body" sz="quarter" idx="12"/>
          </p:nvPr>
        </p:nvSpPr>
        <p:spPr>
          <a:xfrm>
            <a:off x="978695" y="3844694"/>
            <a:ext cx="10237787" cy="498469"/>
          </a:xfrm>
        </p:spPr>
        <p:txBody>
          <a:bodyPr/>
          <a:lstStyle/>
          <a:p>
            <a:r>
              <a:rPr lang="en-US" dirty="0" smtClean="0"/>
              <a:t>Christophe Fiessinger</a:t>
            </a:r>
          </a:p>
          <a:p>
            <a:r>
              <a:rPr lang="en-US" sz="2133" dirty="0">
                <a:solidFill>
                  <a:schemeClr val="accent5"/>
                </a:solidFill>
              </a:rPr>
              <a:t>http://blogs.msdn.com/chrisfie </a:t>
            </a:r>
            <a:r>
              <a:rPr lang="en-US" sz="2133" dirty="0" smtClean="0"/>
              <a:t>| </a:t>
            </a:r>
            <a:r>
              <a:rPr lang="en-US" sz="2133" dirty="0" smtClean="0">
                <a:solidFill>
                  <a:schemeClr val="accent5"/>
                </a:solidFill>
              </a:rPr>
              <a:t>http</a:t>
            </a:r>
            <a:r>
              <a:rPr lang="en-US" sz="2133" dirty="0">
                <a:solidFill>
                  <a:schemeClr val="accent5"/>
                </a:solidFill>
              </a:rPr>
              <a:t>://twitter.com/cfiessinger</a:t>
            </a:r>
          </a:p>
          <a:p>
            <a:r>
              <a:rPr lang="en-US" dirty="0" smtClean="0"/>
              <a:t>Product Marketing Manager</a:t>
            </a:r>
          </a:p>
          <a:p>
            <a:r>
              <a:rPr lang="en-US" dirty="0" smtClean="0"/>
              <a:t>Microsoft Corporation</a:t>
            </a:r>
          </a:p>
          <a:p>
            <a:endParaRPr lang="en-US" dirty="0"/>
          </a:p>
        </p:txBody>
      </p:sp>
    </p:spTree>
    <p:extLst>
      <p:ext uri="{BB962C8B-B14F-4D97-AF65-F5344CB8AC3E}">
        <p14:creationId xmlns:p14="http://schemas.microsoft.com/office/powerpoint/2010/main" val="3449559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spcBef>
                <a:spcPts val="1796"/>
              </a:spcBef>
            </a:pPr>
            <a:r>
              <a:rPr lang="en-US" sz="3200" dirty="0" smtClean="0"/>
              <a:t>Log Level Manager runs off of a cached copy of the configuration</a:t>
            </a:r>
          </a:p>
          <a:p>
            <a:pPr>
              <a:spcBef>
                <a:spcPts val="1796"/>
              </a:spcBef>
            </a:pPr>
            <a:r>
              <a:rPr lang="en-US" sz="3200" dirty="0" smtClean="0"/>
              <a:t>Any changes to logging entry require a cache update to take effect </a:t>
            </a:r>
            <a:endParaRPr lang="en-US" sz="3200" dirty="0"/>
          </a:p>
          <a:p>
            <a:endParaRPr lang="en-US" sz="3200" dirty="0"/>
          </a:p>
        </p:txBody>
      </p:sp>
      <p:sp>
        <p:nvSpPr>
          <p:cNvPr id="2" name="Title 1"/>
          <p:cNvSpPr>
            <a:spLocks noGrp="1"/>
          </p:cNvSpPr>
          <p:nvPr>
            <p:ph type="title"/>
          </p:nvPr>
        </p:nvSpPr>
        <p:spPr/>
        <p:txBody>
          <a:bodyPr/>
          <a:lstStyle/>
          <a:p>
            <a:r>
              <a:rPr lang="en-US" dirty="0" smtClean="0"/>
              <a:t>Log Level Manager</a:t>
            </a:r>
            <a:endParaRPr lang="en-US" dirty="0"/>
          </a:p>
        </p:txBody>
      </p:sp>
      <p:grpSp>
        <p:nvGrpSpPr>
          <p:cNvPr id="11" name="Group 10"/>
          <p:cNvGrpSpPr/>
          <p:nvPr/>
        </p:nvGrpSpPr>
        <p:grpSpPr>
          <a:xfrm>
            <a:off x="1769562" y="2543150"/>
            <a:ext cx="9345860" cy="4360304"/>
            <a:chOff x="2849526" y="2488019"/>
            <a:chExt cx="9366599" cy="4369980"/>
          </a:xfrm>
        </p:grpSpPr>
        <p:graphicFrame>
          <p:nvGraphicFramePr>
            <p:cNvPr id="10" name="Diagram 9"/>
            <p:cNvGraphicFramePr/>
            <p:nvPr>
              <p:extLst>
                <p:ext uri="{D42A27DB-BD31-4B8C-83A1-F6EECF244321}">
                  <p14:modId xmlns:p14="http://schemas.microsoft.com/office/powerpoint/2010/main" val="3130385590"/>
                </p:ext>
              </p:extLst>
            </p:nvPr>
          </p:nvGraphicFramePr>
          <p:xfrm>
            <a:off x="2849526" y="2488019"/>
            <a:ext cx="8641850" cy="4369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929318" y="2935989"/>
              <a:ext cx="3877408" cy="87524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1896" b="1" dirty="0"/>
                <a:t>Add-</a:t>
              </a:r>
              <a:r>
                <a:rPr lang="en-US" sz="1896" b="1" dirty="0" err="1"/>
                <a:t>SPProjectLogLevelManager</a:t>
              </a:r>
              <a:endParaRPr lang="en-US" sz="1896" b="1" dirty="0"/>
            </a:p>
            <a:p>
              <a:endParaRPr lang="en-US" sz="1596" dirty="0"/>
            </a:p>
            <a:p>
              <a:r>
                <a:rPr lang="en-US" sz="1596" dirty="0"/>
                <a:t>Add new entity to monitor</a:t>
              </a:r>
            </a:p>
          </p:txBody>
        </p:sp>
        <p:sp>
          <p:nvSpPr>
            <p:cNvPr id="6" name="Rectangle 5"/>
            <p:cNvSpPr/>
            <p:nvPr/>
          </p:nvSpPr>
          <p:spPr>
            <a:xfrm>
              <a:off x="2929318" y="4122931"/>
              <a:ext cx="4321055" cy="87524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1896" b="1" dirty="0"/>
                <a:t>Remove-</a:t>
              </a:r>
              <a:r>
                <a:rPr lang="en-US" sz="1896" b="1" dirty="0" err="1"/>
                <a:t>SPProjectLogLevelManager</a:t>
              </a:r>
              <a:endParaRPr lang="en-US" sz="1896" b="1" dirty="0"/>
            </a:p>
            <a:p>
              <a:endParaRPr lang="en-US" sz="1596" dirty="0"/>
            </a:p>
            <a:p>
              <a:r>
                <a:rPr lang="en-US" sz="1596" dirty="0"/>
                <a:t>Remove specific entity from monitoring</a:t>
              </a:r>
            </a:p>
          </p:txBody>
        </p:sp>
        <p:sp>
          <p:nvSpPr>
            <p:cNvPr id="7" name="Rectangle 6"/>
            <p:cNvSpPr/>
            <p:nvPr/>
          </p:nvSpPr>
          <p:spPr>
            <a:xfrm>
              <a:off x="2929317" y="5309872"/>
              <a:ext cx="3895344" cy="923544"/>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1896" b="1" dirty="0"/>
                <a:t>Set-</a:t>
              </a:r>
              <a:r>
                <a:rPr lang="en-US" sz="1896" b="1" dirty="0" err="1"/>
                <a:t>SPProjectLogLevelManager</a:t>
              </a:r>
              <a:endParaRPr lang="en-US" sz="1896" b="1" dirty="0"/>
            </a:p>
            <a:p>
              <a:endParaRPr lang="en-US" sz="1896" dirty="0"/>
            </a:p>
            <a:p>
              <a:r>
                <a:rPr lang="en-US" sz="1596" dirty="0"/>
                <a:t>Update settings for monitored entity</a:t>
              </a:r>
            </a:p>
          </p:txBody>
        </p:sp>
        <p:sp>
          <p:nvSpPr>
            <p:cNvPr id="8" name="Rectangle 7"/>
            <p:cNvSpPr/>
            <p:nvPr/>
          </p:nvSpPr>
          <p:spPr>
            <a:xfrm>
              <a:off x="7592295" y="4123145"/>
              <a:ext cx="4623830" cy="921406"/>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sz="1896" b="1" dirty="0"/>
                <a:t>Set-</a:t>
              </a:r>
              <a:r>
                <a:rPr lang="en-US" sz="1896" b="1" dirty="0" err="1"/>
                <a:t>SPProjectLogLevelManagerRefresh</a:t>
              </a:r>
              <a:endParaRPr lang="en-US" sz="1896" b="1" dirty="0"/>
            </a:p>
            <a:p>
              <a:endParaRPr lang="en-US" sz="1896" b="1" dirty="0"/>
            </a:p>
            <a:p>
              <a:r>
                <a:rPr lang="en-US" sz="1596" dirty="0"/>
                <a:t>Update configuration cache</a:t>
              </a:r>
            </a:p>
          </p:txBody>
        </p:sp>
      </p:grpSp>
    </p:spTree>
    <p:extLst>
      <p:ext uri="{BB962C8B-B14F-4D97-AF65-F5344CB8AC3E}">
        <p14:creationId xmlns:p14="http://schemas.microsoft.com/office/powerpoint/2010/main" val="24537064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spcBef>
                <a:spcPts val="1796"/>
              </a:spcBef>
            </a:pPr>
            <a:r>
              <a:rPr lang="en-US" b="1" dirty="0" smtClean="0"/>
              <a:t>Add-</a:t>
            </a:r>
            <a:r>
              <a:rPr lang="en-US" b="1" dirty="0" err="1" smtClean="0"/>
              <a:t>SPProjectLogLevelManager</a:t>
            </a:r>
            <a:endParaRPr lang="en-US" b="1" dirty="0" smtClean="0"/>
          </a:p>
          <a:p>
            <a:pPr lvl="1">
              <a:spcBef>
                <a:spcPts val="599"/>
              </a:spcBef>
            </a:pPr>
            <a:r>
              <a:rPr lang="en-US" dirty="0" smtClean="0"/>
              <a:t>Adds a </a:t>
            </a:r>
            <a:r>
              <a:rPr lang="en-US" dirty="0"/>
              <a:t>new </a:t>
            </a:r>
            <a:r>
              <a:rPr lang="en-US" dirty="0" smtClean="0"/>
              <a:t>monitored entity record to the watch list</a:t>
            </a:r>
          </a:p>
          <a:p>
            <a:pPr lvl="1">
              <a:spcBef>
                <a:spcPts val="599"/>
              </a:spcBef>
            </a:pPr>
            <a:r>
              <a:rPr lang="en-US" dirty="0"/>
              <a:t>Add-</a:t>
            </a:r>
            <a:r>
              <a:rPr lang="en-US" dirty="0" err="1"/>
              <a:t>SPProjectLogLevelManager</a:t>
            </a:r>
            <a:r>
              <a:rPr lang="en-US" dirty="0"/>
              <a:t> -</a:t>
            </a:r>
            <a:r>
              <a:rPr lang="en-US" dirty="0" err="1"/>
              <a:t>EntityType</a:t>
            </a:r>
            <a:r>
              <a:rPr lang="en-US" dirty="0"/>
              <a:t> &lt;String&gt; -</a:t>
            </a:r>
            <a:r>
              <a:rPr lang="en-US" dirty="0" err="1"/>
              <a:t>EntityUID</a:t>
            </a:r>
            <a:r>
              <a:rPr lang="en-US" dirty="0"/>
              <a:t> &lt;</a:t>
            </a:r>
            <a:r>
              <a:rPr lang="en-US" dirty="0" err="1"/>
              <a:t>Guid</a:t>
            </a:r>
            <a:r>
              <a:rPr lang="en-US" dirty="0"/>
              <a:t>&gt; -</a:t>
            </a:r>
            <a:r>
              <a:rPr lang="en-US" dirty="0" err="1"/>
              <a:t>Url</a:t>
            </a:r>
            <a:r>
              <a:rPr lang="en-US" dirty="0"/>
              <a:t> &lt;Uri&gt; </a:t>
            </a:r>
            <a:r>
              <a:rPr lang="en-US" dirty="0" smtClean="0"/>
              <a:t>[-</a:t>
            </a:r>
            <a:r>
              <a:rPr lang="en-US" dirty="0"/>
              <a:t>Comments &lt;String&gt;] [-</a:t>
            </a:r>
            <a:r>
              <a:rPr lang="en-US" dirty="0" err="1"/>
              <a:t>LogLevel</a:t>
            </a:r>
            <a:r>
              <a:rPr lang="en-US" dirty="0"/>
              <a:t> </a:t>
            </a:r>
            <a:r>
              <a:rPr lang="en-US" dirty="0" smtClean="0"/>
              <a:t>&lt;</a:t>
            </a:r>
            <a:r>
              <a:rPr lang="en-US" dirty="0" err="1" smtClean="0"/>
              <a:t>Nullable</a:t>
            </a:r>
            <a:r>
              <a:rPr lang="en-US" dirty="0" smtClean="0"/>
              <a:t>&gt;]</a:t>
            </a:r>
          </a:p>
          <a:p>
            <a:pPr>
              <a:spcBef>
                <a:spcPts val="1796"/>
              </a:spcBef>
            </a:pPr>
            <a:r>
              <a:rPr lang="en-US" b="1" dirty="0" smtClean="0"/>
              <a:t>Set-</a:t>
            </a:r>
            <a:r>
              <a:rPr lang="en-US" b="1" dirty="0" err="1" smtClean="0"/>
              <a:t>SPProjectLogLevelManager</a:t>
            </a:r>
            <a:endParaRPr lang="en-US" b="1" dirty="0" smtClean="0"/>
          </a:p>
          <a:p>
            <a:pPr lvl="1">
              <a:spcBef>
                <a:spcPts val="599"/>
              </a:spcBef>
            </a:pPr>
            <a:r>
              <a:rPr lang="en-US" dirty="0" smtClean="0"/>
              <a:t>Updates values for an existing monitored entity record to the watch list</a:t>
            </a:r>
          </a:p>
          <a:p>
            <a:pPr lvl="1">
              <a:spcBef>
                <a:spcPts val="599"/>
              </a:spcBef>
            </a:pPr>
            <a:r>
              <a:rPr lang="en-US" dirty="0"/>
              <a:t>Set-</a:t>
            </a:r>
            <a:r>
              <a:rPr lang="en-US" dirty="0" err="1"/>
              <a:t>SPProjectLogLevelManager</a:t>
            </a:r>
            <a:r>
              <a:rPr lang="en-US" dirty="0"/>
              <a:t> -</a:t>
            </a:r>
            <a:r>
              <a:rPr lang="en-US" dirty="0" err="1"/>
              <a:t>EntityType</a:t>
            </a:r>
            <a:r>
              <a:rPr lang="en-US" dirty="0"/>
              <a:t> &lt;String&gt; -</a:t>
            </a:r>
            <a:r>
              <a:rPr lang="en-US" dirty="0" err="1"/>
              <a:t>EntityUID</a:t>
            </a:r>
            <a:r>
              <a:rPr lang="en-US" dirty="0"/>
              <a:t> &lt;</a:t>
            </a:r>
            <a:r>
              <a:rPr lang="en-US" dirty="0" err="1"/>
              <a:t>Guid</a:t>
            </a:r>
            <a:r>
              <a:rPr lang="en-US" dirty="0"/>
              <a:t>&gt; -</a:t>
            </a:r>
            <a:r>
              <a:rPr lang="en-US" dirty="0" err="1"/>
              <a:t>Url</a:t>
            </a:r>
            <a:r>
              <a:rPr lang="en-US" dirty="0"/>
              <a:t> &lt;Uri&gt; </a:t>
            </a:r>
            <a:r>
              <a:rPr lang="en-US" dirty="0" smtClean="0"/>
              <a:t>[-</a:t>
            </a:r>
            <a:r>
              <a:rPr lang="en-US" dirty="0"/>
              <a:t>Comments &lt;String&gt;] [-</a:t>
            </a:r>
            <a:r>
              <a:rPr lang="en-US" dirty="0" err="1"/>
              <a:t>LogLevel</a:t>
            </a:r>
            <a:r>
              <a:rPr lang="en-US" dirty="0"/>
              <a:t> &lt;</a:t>
            </a:r>
            <a:r>
              <a:rPr lang="en-US" dirty="0" err="1"/>
              <a:t>Nullable</a:t>
            </a:r>
            <a:r>
              <a:rPr lang="en-US" dirty="0"/>
              <a:t>&gt;]</a:t>
            </a:r>
            <a:endParaRPr lang="en-US" dirty="0" smtClean="0"/>
          </a:p>
          <a:p>
            <a:pPr>
              <a:spcBef>
                <a:spcPts val="1796"/>
              </a:spcBef>
            </a:pPr>
            <a:r>
              <a:rPr lang="en-US" b="1" dirty="0" smtClean="0"/>
              <a:t>Remove-</a:t>
            </a:r>
            <a:r>
              <a:rPr lang="en-US" b="1" dirty="0" err="1" smtClean="0"/>
              <a:t>SPProjectLogLevelManager</a:t>
            </a:r>
            <a:endParaRPr lang="en-US" b="1" dirty="0" smtClean="0"/>
          </a:p>
          <a:p>
            <a:pPr lvl="1">
              <a:spcBef>
                <a:spcPts val="599"/>
              </a:spcBef>
            </a:pPr>
            <a:r>
              <a:rPr lang="en-US" dirty="0" smtClean="0"/>
              <a:t>Remove an existing </a:t>
            </a:r>
            <a:r>
              <a:rPr lang="en-US" dirty="0"/>
              <a:t>monitored </a:t>
            </a:r>
            <a:r>
              <a:rPr lang="en-US" dirty="0" smtClean="0"/>
              <a:t>entity record from the watch list</a:t>
            </a:r>
          </a:p>
          <a:p>
            <a:pPr lvl="1">
              <a:spcBef>
                <a:spcPts val="599"/>
              </a:spcBef>
            </a:pPr>
            <a:r>
              <a:rPr lang="en-US" dirty="0"/>
              <a:t>Remove-</a:t>
            </a:r>
            <a:r>
              <a:rPr lang="en-US" dirty="0" err="1"/>
              <a:t>SPProjectLogLevelManager</a:t>
            </a:r>
            <a:r>
              <a:rPr lang="en-US" dirty="0"/>
              <a:t> -</a:t>
            </a:r>
            <a:r>
              <a:rPr lang="en-US" dirty="0" err="1"/>
              <a:t>EntityUID</a:t>
            </a:r>
            <a:r>
              <a:rPr lang="en-US" dirty="0"/>
              <a:t> &lt;</a:t>
            </a:r>
            <a:r>
              <a:rPr lang="en-US" dirty="0" err="1"/>
              <a:t>Guid</a:t>
            </a:r>
            <a:r>
              <a:rPr lang="en-US" dirty="0"/>
              <a:t>&gt; -</a:t>
            </a:r>
            <a:r>
              <a:rPr lang="en-US" dirty="0" err="1"/>
              <a:t>Url</a:t>
            </a:r>
            <a:r>
              <a:rPr lang="en-US" dirty="0"/>
              <a:t> &lt;Uri</a:t>
            </a:r>
            <a:r>
              <a:rPr lang="en-US" dirty="0" smtClean="0"/>
              <a:t>&gt;</a:t>
            </a:r>
          </a:p>
        </p:txBody>
      </p:sp>
      <p:sp>
        <p:nvSpPr>
          <p:cNvPr id="2" name="Title 1"/>
          <p:cNvSpPr>
            <a:spLocks noGrp="1"/>
          </p:cNvSpPr>
          <p:nvPr>
            <p:ph type="title"/>
          </p:nvPr>
        </p:nvSpPr>
        <p:spPr/>
        <p:txBody>
          <a:bodyPr/>
          <a:lstStyle/>
          <a:p>
            <a:r>
              <a:rPr lang="en-US" sz="4400" dirty="0" smtClean="0"/>
              <a:t>Six </a:t>
            </a:r>
            <a:r>
              <a:rPr lang="en-US" sz="4400" dirty="0" err="1"/>
              <a:t>c</a:t>
            </a:r>
            <a:r>
              <a:rPr lang="en-US" sz="4400" dirty="0" err="1" smtClean="0"/>
              <a:t>mdlets</a:t>
            </a:r>
            <a:r>
              <a:rPr lang="en-US" sz="4400" dirty="0" smtClean="0"/>
              <a:t> for Managing Monitored Entities (1/2)</a:t>
            </a:r>
            <a:endParaRPr lang="en-US" sz="4400" dirty="0"/>
          </a:p>
        </p:txBody>
      </p:sp>
    </p:spTree>
    <p:extLst>
      <p:ext uri="{BB962C8B-B14F-4D97-AF65-F5344CB8AC3E}">
        <p14:creationId xmlns:p14="http://schemas.microsoft.com/office/powerpoint/2010/main" val="420790855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spcBef>
                <a:spcPts val="1796"/>
              </a:spcBef>
            </a:pPr>
            <a:r>
              <a:rPr lang="en-US" b="1" dirty="0"/>
              <a:t>Clear-</a:t>
            </a:r>
            <a:r>
              <a:rPr lang="en-US" b="1" dirty="0" err="1"/>
              <a:t>SPProjectLogLevelManager</a:t>
            </a:r>
            <a:endParaRPr lang="en-US" b="1" dirty="0"/>
          </a:p>
          <a:p>
            <a:pPr lvl="1">
              <a:spcBef>
                <a:spcPts val="599"/>
              </a:spcBef>
            </a:pPr>
            <a:r>
              <a:rPr lang="en-US" dirty="0"/>
              <a:t>Remove all existing monitored entity records from the watch </a:t>
            </a:r>
            <a:r>
              <a:rPr lang="en-US" dirty="0" smtClean="0"/>
              <a:t>list for a specific PWA instance</a:t>
            </a:r>
          </a:p>
          <a:p>
            <a:pPr lvl="1">
              <a:spcBef>
                <a:spcPts val="599"/>
              </a:spcBef>
            </a:pPr>
            <a:r>
              <a:rPr lang="en-US" dirty="0"/>
              <a:t>Clear-</a:t>
            </a:r>
            <a:r>
              <a:rPr lang="en-US" dirty="0" err="1"/>
              <a:t>SPProjectLogLevelManager</a:t>
            </a:r>
            <a:r>
              <a:rPr lang="en-US" dirty="0"/>
              <a:t> -</a:t>
            </a:r>
            <a:r>
              <a:rPr lang="en-US" dirty="0" err="1"/>
              <a:t>Url</a:t>
            </a:r>
            <a:r>
              <a:rPr lang="en-US" dirty="0"/>
              <a:t> &lt;Uri</a:t>
            </a:r>
            <a:r>
              <a:rPr lang="en-US" dirty="0" smtClean="0"/>
              <a:t>&gt;</a:t>
            </a:r>
            <a:endParaRPr lang="en-US" dirty="0"/>
          </a:p>
          <a:p>
            <a:pPr>
              <a:spcBef>
                <a:spcPts val="1796"/>
              </a:spcBef>
            </a:pPr>
            <a:r>
              <a:rPr lang="en-US" b="1" dirty="0" smtClean="0"/>
              <a:t>Get-</a:t>
            </a:r>
            <a:r>
              <a:rPr lang="en-US" b="1" dirty="0" err="1" smtClean="0"/>
              <a:t>SPProjectLogLevelManager</a:t>
            </a:r>
            <a:endParaRPr lang="en-US" b="1" dirty="0" smtClean="0"/>
          </a:p>
          <a:p>
            <a:pPr lvl="1">
              <a:spcBef>
                <a:spcPts val="599"/>
              </a:spcBef>
            </a:pPr>
            <a:r>
              <a:rPr lang="en-US" dirty="0" smtClean="0"/>
              <a:t>Lists all or specific monitored </a:t>
            </a:r>
            <a:r>
              <a:rPr lang="en-US" dirty="0"/>
              <a:t>entities </a:t>
            </a:r>
            <a:r>
              <a:rPr lang="en-US" dirty="0" smtClean="0"/>
              <a:t>such as all entities </a:t>
            </a:r>
            <a:r>
              <a:rPr lang="en-US" dirty="0"/>
              <a:t>for a given </a:t>
            </a:r>
            <a:r>
              <a:rPr lang="en-US" dirty="0" smtClean="0"/>
              <a:t>entity type for a given PWA instance</a:t>
            </a:r>
          </a:p>
          <a:p>
            <a:pPr lvl="1">
              <a:spcBef>
                <a:spcPts val="599"/>
              </a:spcBef>
            </a:pPr>
            <a:r>
              <a:rPr lang="en-US" dirty="0"/>
              <a:t>Get-</a:t>
            </a:r>
            <a:r>
              <a:rPr lang="en-US" dirty="0" err="1"/>
              <a:t>SPProjectLogLevelManager</a:t>
            </a:r>
            <a:r>
              <a:rPr lang="en-US" dirty="0"/>
              <a:t> -</a:t>
            </a:r>
            <a:r>
              <a:rPr lang="en-US" dirty="0" err="1"/>
              <a:t>Url</a:t>
            </a:r>
            <a:r>
              <a:rPr lang="en-US" dirty="0"/>
              <a:t> &lt;Uri&gt; </a:t>
            </a:r>
            <a:r>
              <a:rPr lang="en-US" dirty="0" smtClean="0"/>
              <a:t>[-</a:t>
            </a:r>
            <a:r>
              <a:rPr lang="en-US" dirty="0" err="1"/>
              <a:t>EntityType</a:t>
            </a:r>
            <a:r>
              <a:rPr lang="en-US" dirty="0"/>
              <a:t> &lt;String&gt;] [-</a:t>
            </a:r>
            <a:r>
              <a:rPr lang="en-US" dirty="0" err="1"/>
              <a:t>EntityUID</a:t>
            </a:r>
            <a:r>
              <a:rPr lang="en-US" dirty="0"/>
              <a:t> &lt;</a:t>
            </a:r>
            <a:r>
              <a:rPr lang="en-US" dirty="0" err="1"/>
              <a:t>Guid</a:t>
            </a:r>
            <a:r>
              <a:rPr lang="en-US" dirty="0" smtClean="0"/>
              <a:t>&gt;]</a:t>
            </a:r>
            <a:endParaRPr lang="en-US" dirty="0"/>
          </a:p>
          <a:p>
            <a:pPr>
              <a:spcBef>
                <a:spcPts val="1796"/>
              </a:spcBef>
            </a:pPr>
            <a:r>
              <a:rPr lang="en-US" b="1" dirty="0" smtClean="0"/>
              <a:t>Set-</a:t>
            </a:r>
            <a:r>
              <a:rPr lang="en-US" b="1" dirty="0" err="1" smtClean="0"/>
              <a:t>SPProjectLogLevelManagerRefresh</a:t>
            </a:r>
            <a:endParaRPr lang="en-US" b="1" dirty="0" smtClean="0"/>
          </a:p>
          <a:p>
            <a:pPr lvl="1">
              <a:spcBef>
                <a:spcPts val="599"/>
              </a:spcBef>
            </a:pPr>
            <a:r>
              <a:rPr lang="en-US" dirty="0" smtClean="0"/>
              <a:t>Updates </a:t>
            </a:r>
            <a:r>
              <a:rPr lang="en-US" dirty="0"/>
              <a:t>the cached list of </a:t>
            </a:r>
            <a:r>
              <a:rPr lang="en-US" dirty="0" smtClean="0"/>
              <a:t>monitored entities and their settings</a:t>
            </a:r>
          </a:p>
          <a:p>
            <a:pPr lvl="1">
              <a:spcBef>
                <a:spcPts val="599"/>
              </a:spcBef>
            </a:pPr>
            <a:r>
              <a:rPr lang="en-US" dirty="0"/>
              <a:t>Set-</a:t>
            </a:r>
            <a:r>
              <a:rPr lang="en-US" dirty="0" err="1"/>
              <a:t>SPProjectLogLevelManagerRefresh</a:t>
            </a:r>
            <a:r>
              <a:rPr lang="en-US" dirty="0"/>
              <a:t> -</a:t>
            </a:r>
            <a:r>
              <a:rPr lang="en-US" dirty="0" err="1"/>
              <a:t>Url</a:t>
            </a:r>
            <a:r>
              <a:rPr lang="en-US" dirty="0"/>
              <a:t> &lt;Uri</a:t>
            </a:r>
            <a:r>
              <a:rPr lang="en-US" dirty="0" smtClean="0"/>
              <a:t>&gt;</a:t>
            </a:r>
            <a:endParaRPr lang="en-US" dirty="0"/>
          </a:p>
        </p:txBody>
      </p:sp>
      <p:sp>
        <p:nvSpPr>
          <p:cNvPr id="2" name="Title 1"/>
          <p:cNvSpPr>
            <a:spLocks noGrp="1"/>
          </p:cNvSpPr>
          <p:nvPr>
            <p:ph type="title"/>
          </p:nvPr>
        </p:nvSpPr>
        <p:spPr/>
        <p:txBody>
          <a:bodyPr/>
          <a:lstStyle/>
          <a:p>
            <a:r>
              <a:rPr lang="en-US" sz="4400" dirty="0" smtClean="0"/>
              <a:t>Six </a:t>
            </a:r>
            <a:r>
              <a:rPr lang="en-US" sz="4400" dirty="0" err="1"/>
              <a:t>Cmdlets</a:t>
            </a:r>
            <a:r>
              <a:rPr lang="en-US" sz="4400" dirty="0"/>
              <a:t> for Managing Monitored </a:t>
            </a:r>
            <a:r>
              <a:rPr lang="en-US" sz="4400" dirty="0" smtClean="0"/>
              <a:t>Entities (2/2)</a:t>
            </a:r>
            <a:endParaRPr lang="en-US" sz="4400" dirty="0"/>
          </a:p>
        </p:txBody>
      </p:sp>
    </p:spTree>
    <p:extLst>
      <p:ext uri="{BB962C8B-B14F-4D97-AF65-F5344CB8AC3E}">
        <p14:creationId xmlns:p14="http://schemas.microsoft.com/office/powerpoint/2010/main" val="23858691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Queue Stat Manager</a:t>
            </a:r>
            <a:endParaRPr lang="en-US" dirty="0"/>
          </a:p>
        </p:txBody>
      </p:sp>
      <p:sp>
        <p:nvSpPr>
          <p:cNvPr id="5" name="Subtitle 4"/>
          <p:cNvSpPr>
            <a:spLocks noGrp="1"/>
          </p:cNvSpPr>
          <p:nvPr>
            <p:ph type="body" sz="quarter" idx="12"/>
          </p:nvPr>
        </p:nvSpPr>
        <p:spPr/>
        <p:txBody>
          <a:bodyPr/>
          <a:lstStyle/>
          <a:p>
            <a:r>
              <a:rPr lang="en-US" dirty="0"/>
              <a:t>Improved queue performance monitoring</a:t>
            </a:r>
          </a:p>
        </p:txBody>
      </p:sp>
    </p:spTree>
    <p:extLst>
      <p:ext uri="{BB962C8B-B14F-4D97-AF65-F5344CB8AC3E}">
        <p14:creationId xmlns:p14="http://schemas.microsoft.com/office/powerpoint/2010/main" val="3667880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spcBef>
                <a:spcPts val="1796"/>
              </a:spcBef>
            </a:pPr>
            <a:r>
              <a:rPr lang="en-US" dirty="0" smtClean="0"/>
              <a:t>Intended for use </a:t>
            </a:r>
            <a:r>
              <a:rPr lang="en-US" dirty="0"/>
              <a:t>by the product </a:t>
            </a:r>
            <a:r>
              <a:rPr lang="en-US" dirty="0" smtClean="0"/>
              <a:t>team and for hosting companies</a:t>
            </a:r>
          </a:p>
          <a:p>
            <a:pPr>
              <a:spcBef>
                <a:spcPts val="1796"/>
              </a:spcBef>
            </a:pPr>
            <a:r>
              <a:rPr lang="en-US" dirty="0" smtClean="0"/>
              <a:t>Used to monitor performance across tenants</a:t>
            </a:r>
          </a:p>
          <a:p>
            <a:pPr>
              <a:spcBef>
                <a:spcPts val="1796"/>
              </a:spcBef>
            </a:pPr>
            <a:r>
              <a:rPr lang="en-US" dirty="0" smtClean="0"/>
              <a:t>Customers will not find this functionality useful</a:t>
            </a:r>
            <a:endParaRPr lang="en-US" dirty="0"/>
          </a:p>
        </p:txBody>
      </p:sp>
      <p:sp>
        <p:nvSpPr>
          <p:cNvPr id="2" name="Title 1"/>
          <p:cNvSpPr>
            <a:spLocks noGrp="1"/>
          </p:cNvSpPr>
          <p:nvPr>
            <p:ph type="title"/>
          </p:nvPr>
        </p:nvSpPr>
        <p:spPr/>
        <p:txBody>
          <a:bodyPr/>
          <a:lstStyle/>
          <a:p>
            <a:r>
              <a:rPr lang="en-US" dirty="0" smtClean="0"/>
              <a:t>Queue Stat Manager</a:t>
            </a:r>
            <a:endParaRPr lang="en-US" dirty="0"/>
          </a:p>
        </p:txBody>
      </p:sp>
    </p:spTree>
    <p:extLst>
      <p:ext uri="{BB962C8B-B14F-4D97-AF65-F5344CB8AC3E}">
        <p14:creationId xmlns:p14="http://schemas.microsoft.com/office/powerpoint/2010/main" val="40894817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spcBef>
                <a:spcPts val="1796"/>
              </a:spcBef>
            </a:pPr>
            <a:r>
              <a:rPr lang="en-US" dirty="0" smtClean="0"/>
              <a:t>Set up Usage </a:t>
            </a:r>
            <a:r>
              <a:rPr lang="en-US" dirty="0"/>
              <a:t>and Health data collection in SharePoint (same as 2010</a:t>
            </a:r>
            <a:r>
              <a:rPr lang="en-US" dirty="0" smtClean="0"/>
              <a:t>)  </a:t>
            </a:r>
            <a:r>
              <a:rPr lang="en-US" u="sng" dirty="0">
                <a:hlinkClick r:id="rId2"/>
              </a:rPr>
              <a:t>http://technet.microsoft.com/en-us/library/ee663480.aspx</a:t>
            </a:r>
            <a:endParaRPr lang="en-US" dirty="0"/>
          </a:p>
          <a:p>
            <a:pPr>
              <a:spcBef>
                <a:spcPts val="1796"/>
              </a:spcBef>
            </a:pPr>
            <a:r>
              <a:rPr lang="en-US" dirty="0" smtClean="0"/>
              <a:t>Enable </a:t>
            </a:r>
            <a:r>
              <a:rPr lang="en-US" dirty="0"/>
              <a:t>the Queue jobs stat data collection :</a:t>
            </a:r>
          </a:p>
          <a:p>
            <a:pPr lvl="1">
              <a:spcBef>
                <a:spcPts val="599"/>
              </a:spcBef>
            </a:pPr>
            <a:r>
              <a:rPr lang="en-US" dirty="0" smtClean="0"/>
              <a:t>Run </a:t>
            </a:r>
            <a:r>
              <a:rPr lang="en-US" dirty="0"/>
              <a:t>the </a:t>
            </a:r>
            <a:r>
              <a:rPr lang="en-US" dirty="0" err="1" smtClean="0"/>
              <a:t>cmdlet</a:t>
            </a:r>
            <a:r>
              <a:rPr lang="en-US" dirty="0" smtClean="0"/>
              <a:t>: </a:t>
            </a:r>
            <a:r>
              <a:rPr lang="en-US" b="1" dirty="0"/>
              <a:t>Enable-</a:t>
            </a:r>
            <a:r>
              <a:rPr lang="en-US" b="1" dirty="0" err="1"/>
              <a:t>SPProjectQueueStatsMonitoring</a:t>
            </a:r>
            <a:endParaRPr lang="en-US" b="1" dirty="0"/>
          </a:p>
          <a:p>
            <a:pPr lvl="1">
              <a:spcBef>
                <a:spcPts val="599"/>
              </a:spcBef>
            </a:pPr>
            <a:r>
              <a:rPr lang="en-US" dirty="0" smtClean="0"/>
              <a:t>Command creates view </a:t>
            </a:r>
            <a:r>
              <a:rPr lang="en-US" dirty="0" err="1" smtClean="0"/>
              <a:t>dbo.ProjectServer_QueueStatsUsage</a:t>
            </a:r>
            <a:r>
              <a:rPr lang="en-US" dirty="0" smtClean="0"/>
              <a:t> in the Usage DB created in first step</a:t>
            </a:r>
          </a:p>
          <a:p>
            <a:pPr>
              <a:spcBef>
                <a:spcPts val="1796"/>
              </a:spcBef>
            </a:pPr>
            <a:r>
              <a:rPr lang="en-US" dirty="0" smtClean="0"/>
              <a:t>Build a custom query or report to access the data</a:t>
            </a:r>
            <a:endParaRPr lang="en-US" dirty="0"/>
          </a:p>
          <a:p>
            <a:endParaRPr lang="en-US" dirty="0"/>
          </a:p>
        </p:txBody>
      </p:sp>
      <p:sp>
        <p:nvSpPr>
          <p:cNvPr id="2" name="Title 1"/>
          <p:cNvSpPr>
            <a:spLocks noGrp="1"/>
          </p:cNvSpPr>
          <p:nvPr>
            <p:ph type="title"/>
          </p:nvPr>
        </p:nvSpPr>
        <p:spPr/>
        <p:txBody>
          <a:bodyPr/>
          <a:lstStyle/>
          <a:p>
            <a:r>
              <a:rPr lang="en-US" dirty="0" smtClean="0"/>
              <a:t>Queue Stat Manager</a:t>
            </a:r>
            <a:endParaRPr lang="en-US" dirty="0"/>
          </a:p>
        </p:txBody>
      </p:sp>
    </p:spTree>
    <p:extLst>
      <p:ext uri="{BB962C8B-B14F-4D97-AF65-F5344CB8AC3E}">
        <p14:creationId xmlns:p14="http://schemas.microsoft.com/office/powerpoint/2010/main" val="204728909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2231753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a:xfrm>
            <a:off x="517964" y="1411223"/>
            <a:ext cx="11124328" cy="1975927"/>
          </a:xfrm>
        </p:spPr>
        <p:txBody>
          <a:bodyPr/>
          <a:lstStyle/>
          <a:p>
            <a:r>
              <a:rPr lang="en-US" sz="3200" dirty="0"/>
              <a:t>Extensive Windows PowerShell </a:t>
            </a:r>
            <a:r>
              <a:rPr lang="en-US" sz="3200" dirty="0" err="1"/>
              <a:t>cmdlets</a:t>
            </a:r>
            <a:r>
              <a:rPr lang="en-US" sz="3200" dirty="0"/>
              <a:t> </a:t>
            </a:r>
            <a:r>
              <a:rPr lang="en-US" sz="3200" dirty="0" smtClean="0"/>
              <a:t>support</a:t>
            </a:r>
          </a:p>
          <a:p>
            <a:r>
              <a:rPr lang="en-US" sz="3200" dirty="0" smtClean="0"/>
              <a:t>Comprehensive </a:t>
            </a:r>
            <a:r>
              <a:rPr lang="en-US" sz="3200" dirty="0"/>
              <a:t>Unified Logging Service (ULS)</a:t>
            </a:r>
          </a:p>
          <a:p>
            <a:r>
              <a:rPr lang="en-US" sz="3200" dirty="0"/>
              <a:t>Fully integrated monitoring with diagnostic service</a:t>
            </a:r>
          </a:p>
          <a:p>
            <a:r>
              <a:rPr lang="en-US" sz="3200" dirty="0"/>
              <a:t>Complete developer dashboard information</a:t>
            </a:r>
          </a:p>
          <a:p>
            <a:r>
              <a:rPr lang="en-US" sz="3200" dirty="0" smtClean="0"/>
              <a:t>Log Level Manager</a:t>
            </a:r>
            <a:endParaRPr lang="en-US" sz="3200" dirty="0"/>
          </a:p>
          <a:p>
            <a:r>
              <a:rPr lang="en-US" sz="3200" dirty="0"/>
              <a:t>Queue Stat </a:t>
            </a:r>
            <a:r>
              <a:rPr lang="en-US" sz="3200" dirty="0" smtClean="0"/>
              <a:t>Manager</a:t>
            </a:r>
            <a:endParaRPr lang="en-US" sz="3200" dirty="0"/>
          </a:p>
        </p:txBody>
      </p:sp>
      <p:sp>
        <p:nvSpPr>
          <p:cNvPr id="5" name="Title 4"/>
          <p:cNvSpPr>
            <a:spLocks noGrp="1"/>
          </p:cNvSpPr>
          <p:nvPr>
            <p:ph type="title"/>
          </p:nvPr>
        </p:nvSpPr>
        <p:spPr/>
        <p:txBody>
          <a:bodyPr/>
          <a:lstStyle/>
          <a:p>
            <a:r>
              <a:rPr lang="en-US" dirty="0" smtClean="0"/>
              <a:t>Summary</a:t>
            </a:r>
            <a:endParaRPr lang="en-US" dirty="0"/>
          </a:p>
        </p:txBody>
      </p:sp>
      <p:sp>
        <p:nvSpPr>
          <p:cNvPr id="7" name="Rectangle 6"/>
          <p:cNvSpPr/>
          <p:nvPr/>
        </p:nvSpPr>
        <p:spPr>
          <a:xfrm>
            <a:off x="517964" y="4919008"/>
            <a:ext cx="9326123" cy="1938992"/>
          </a:xfrm>
          <a:prstGeom prst="rect">
            <a:avLst/>
          </a:prstGeom>
          <a:ln>
            <a:solidFill>
              <a:schemeClr val="accent1"/>
            </a:solidFill>
          </a:ln>
        </p:spPr>
        <p:txBody>
          <a:bodyPr wrap="square">
            <a:spAutoFit/>
          </a:bodyPr>
          <a:lstStyle/>
          <a:p>
            <a:pPr>
              <a:lnSpc>
                <a:spcPct val="100000"/>
              </a:lnSpc>
              <a:spcBef>
                <a:spcPts val="0"/>
              </a:spcBef>
              <a:buSzTx/>
            </a:pPr>
            <a:r>
              <a:rPr lang="en-US" sz="2000" b="1" spc="-70" dirty="0" smtClean="0">
                <a:gradFill>
                  <a:gsLst>
                    <a:gs pos="5417">
                      <a:schemeClr val="tx1"/>
                    </a:gs>
                    <a:gs pos="28000">
                      <a:schemeClr val="tx1"/>
                    </a:gs>
                  </a:gsLst>
                  <a:lin ang="5400000" scaled="0"/>
                </a:gradFill>
              </a:rPr>
              <a:t>Key resources</a:t>
            </a:r>
            <a:endParaRPr lang="en-US" sz="2000" spc="-70" dirty="0" smtClean="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smtClean="0">
                <a:gradFill>
                  <a:gsLst>
                    <a:gs pos="5417">
                      <a:schemeClr val="tx1"/>
                    </a:gs>
                    <a:gs pos="28000">
                      <a:schemeClr val="tx1"/>
                    </a:gs>
                  </a:gsLst>
                  <a:lin ang="5400000" scaled="0"/>
                </a:gradFill>
              </a:rPr>
              <a:t>Product </a:t>
            </a:r>
            <a:r>
              <a:rPr lang="en-US" sz="2000" spc="-70" dirty="0">
                <a:gradFill>
                  <a:gsLst>
                    <a:gs pos="5417">
                      <a:schemeClr val="tx1"/>
                    </a:gs>
                    <a:gs pos="28000">
                      <a:schemeClr val="tx1"/>
                    </a:gs>
                  </a:gsLst>
                  <a:lin ang="5400000" scaled="0"/>
                </a:gradFill>
              </a:rPr>
              <a:t>	</a:t>
            </a:r>
            <a:r>
              <a:rPr lang="en-US" sz="2000" spc="-70" dirty="0">
                <a:gradFill>
                  <a:gsLst>
                    <a:gs pos="5417">
                      <a:schemeClr val="tx1"/>
                    </a:gs>
                    <a:gs pos="28000">
                      <a:schemeClr val="tx1"/>
                    </a:gs>
                  </a:gsLst>
                  <a:lin ang="5400000" scaled="0"/>
                </a:gradFill>
                <a:hlinkClick r:id="rId2"/>
              </a:rPr>
              <a:t>http://</a:t>
            </a:r>
            <a:r>
              <a:rPr lang="en-US" sz="2000" spc="-70" dirty="0" smtClean="0">
                <a:gradFill>
                  <a:gsLst>
                    <a:gs pos="5417">
                      <a:schemeClr val="tx1"/>
                    </a:gs>
                    <a:gs pos="28000">
                      <a:schemeClr val="tx1"/>
                    </a:gs>
                  </a:gsLst>
                  <a:lin ang="5400000" scaled="0"/>
                </a:gradFill>
                <a:hlinkClick r:id="rId2"/>
              </a:rPr>
              <a:t>www.microsoft.com/project</a:t>
            </a:r>
            <a:r>
              <a:rPr lang="en-US" sz="2000" spc="-70" dirty="0" smtClean="0">
                <a:gradFill>
                  <a:gsLst>
                    <a:gs pos="5417">
                      <a:schemeClr val="tx1"/>
                    </a:gs>
                    <a:gs pos="28000">
                      <a:schemeClr val="tx1"/>
                    </a:gs>
                  </a:gsLst>
                  <a:lin ang="5400000" scaled="0"/>
                </a:gradFill>
              </a:rPr>
              <a:t> </a:t>
            </a:r>
          </a:p>
          <a:p>
            <a:pPr marL="285750" indent="-285750">
              <a:buFont typeface="Arial" panose="020B0604020202020204" pitchFamily="34" charset="0"/>
              <a:buChar char="•"/>
            </a:pPr>
            <a:r>
              <a:rPr lang="en-US" sz="2000" spc="-70" dirty="0" smtClean="0">
                <a:gradFill>
                  <a:gsLst>
                    <a:gs pos="5417">
                      <a:schemeClr val="tx1"/>
                    </a:gs>
                    <a:gs pos="28000">
                      <a:schemeClr val="tx1"/>
                    </a:gs>
                  </a:gsLst>
                  <a:lin ang="5400000" scaled="0"/>
                </a:gradFill>
              </a:rPr>
              <a:t>Blog		</a:t>
            </a:r>
            <a:r>
              <a:rPr lang="en-US" sz="2000" spc="-71" dirty="0">
                <a:hlinkClick r:id="rId3"/>
              </a:rPr>
              <a:t>http://blogs.office.com/b/project/</a:t>
            </a:r>
            <a:r>
              <a:rPr lang="en-US" sz="2000" spc="-71" dirty="0"/>
              <a:t>  </a:t>
            </a:r>
            <a:endParaRPr lang="en-US" sz="2000" spc="-70" dirty="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TechNet	</a:t>
            </a:r>
            <a:r>
              <a:rPr lang="en-US" sz="2000" spc="-70" dirty="0">
                <a:gradFill>
                  <a:gsLst>
                    <a:gs pos="5417">
                      <a:schemeClr val="tx1"/>
                    </a:gs>
                    <a:gs pos="28000">
                      <a:schemeClr val="tx1"/>
                    </a:gs>
                  </a:gsLst>
                  <a:lin ang="5400000" scaled="0"/>
                </a:gradFill>
                <a:hlinkClick r:id="rId4"/>
              </a:rPr>
              <a:t>http://technet.microsoft.com/en-us/projectserver/fp123546</a:t>
            </a:r>
            <a:r>
              <a:rPr lang="en-US" sz="2000" spc="-70" dirty="0">
                <a:gradFill>
                  <a:gsLst>
                    <a:gs pos="5417">
                      <a:schemeClr val="tx1"/>
                    </a:gs>
                    <a:gs pos="28000">
                      <a:schemeClr val="tx1"/>
                    </a:gs>
                  </a:gsLst>
                  <a:lin ang="5400000" scaled="0"/>
                </a:gradFill>
              </a:rPr>
              <a:t> </a:t>
            </a: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MSDN 	</a:t>
            </a:r>
            <a:r>
              <a:rPr lang="en-US" sz="2000" spc="-70" dirty="0">
                <a:gradFill>
                  <a:gsLst>
                    <a:gs pos="5417">
                      <a:schemeClr val="tx1"/>
                    </a:gs>
                    <a:gs pos="28000">
                      <a:schemeClr val="tx1"/>
                    </a:gs>
                  </a:gsLst>
                  <a:lin ang="5400000" scaled="0"/>
                </a:gradFill>
                <a:hlinkClick r:id="rId5"/>
              </a:rPr>
              <a:t>http://</a:t>
            </a:r>
            <a:r>
              <a:rPr lang="en-US" sz="2000" spc="-70" dirty="0" smtClean="0">
                <a:gradFill>
                  <a:gsLst>
                    <a:gs pos="5417">
                      <a:schemeClr val="tx1"/>
                    </a:gs>
                    <a:gs pos="28000">
                      <a:schemeClr val="tx1"/>
                    </a:gs>
                  </a:gsLst>
                  <a:lin ang="5400000" scaled="0"/>
                </a:gradFill>
                <a:hlinkClick r:id="rId5"/>
              </a:rPr>
              <a:t>msdn.microsoft.com/en-us/office/aa905469</a:t>
            </a:r>
            <a:endParaRPr lang="en-US" sz="2000" spc="-70" dirty="0" smtClean="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Forums	</a:t>
            </a:r>
            <a:r>
              <a:rPr lang="en-US" sz="2000" spc="-70" dirty="0">
                <a:gradFill>
                  <a:gsLst>
                    <a:gs pos="5417">
                      <a:schemeClr val="tx1"/>
                    </a:gs>
                    <a:gs pos="28000">
                      <a:schemeClr val="tx1"/>
                    </a:gs>
                  </a:gsLst>
                  <a:lin ang="5400000" scaled="0"/>
                </a:gradFill>
                <a:hlinkClick r:id="rId6"/>
              </a:rPr>
              <a:t>http://</a:t>
            </a:r>
            <a:r>
              <a:rPr lang="en-US" sz="2000" spc="-70" dirty="0" smtClean="0">
                <a:gradFill>
                  <a:gsLst>
                    <a:gs pos="5417">
                      <a:schemeClr val="tx1"/>
                    </a:gs>
                    <a:gs pos="28000">
                      <a:schemeClr val="tx1"/>
                    </a:gs>
                  </a:gsLst>
                  <a:lin ang="5400000" scaled="0"/>
                </a:gradFill>
                <a:hlinkClick r:id="rId6"/>
              </a:rPr>
              <a:t>social.technet.microsoft.com/Forums/en-US/category/project</a:t>
            </a:r>
            <a:r>
              <a:rPr lang="en-US" sz="2000" spc="-70" dirty="0" smtClean="0">
                <a:gradFill>
                  <a:gsLst>
                    <a:gs pos="5417">
                      <a:schemeClr val="tx1"/>
                    </a:gs>
                    <a:gs pos="28000">
                      <a:schemeClr val="tx1"/>
                    </a:gs>
                  </a:gsLst>
                  <a:lin ang="5400000" scaled="0"/>
                </a:gradFill>
              </a:rPr>
              <a:t>  </a:t>
            </a:r>
            <a:endParaRPr lang="en-US" sz="2000" spc="-70" dirty="0">
              <a:gradFill>
                <a:gsLst>
                  <a:gs pos="5417">
                    <a:schemeClr val="tx1"/>
                  </a:gs>
                  <a:gs pos="28000">
                    <a:schemeClr val="tx1"/>
                  </a:gs>
                </a:gsLst>
                <a:lin ang="5400000" scaled="0"/>
              </a:gradFill>
            </a:endParaRPr>
          </a:p>
        </p:txBody>
      </p:sp>
    </p:spTree>
    <p:extLst>
      <p:ext uri="{BB962C8B-B14F-4D97-AF65-F5344CB8AC3E}">
        <p14:creationId xmlns:p14="http://schemas.microsoft.com/office/powerpoint/2010/main" val="339567978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19548" y="6291950"/>
            <a:ext cx="11148351" cy="32244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2088" eaLnBrk="0" hangingPunct="0"/>
            <a:r>
              <a:rPr lang="en-US" sz="698" dirty="0">
                <a:gradFill>
                  <a:gsLst>
                    <a:gs pos="0">
                      <a:srgbClr val="FFFFFF"/>
                    </a:gs>
                    <a:gs pos="100000">
                      <a:srgbClr val="FFFFFF"/>
                    </a:gs>
                  </a:gsLst>
                  <a:lin ang="5400000" scaled="0"/>
                </a:gradFill>
                <a:cs typeface="Arial" charset="0"/>
              </a:rPr>
              <a:t>© 2012 Microsoft Corporation. All rights reserved. Microsoft, Windows, Windows Vista and other product names are or may be registered trademarks and/or trademarks in the U.S. and/or other countries.</a:t>
            </a:r>
          </a:p>
          <a:p>
            <a:pPr defTabSz="912088" eaLnBrk="0" hangingPunct="0"/>
            <a:r>
              <a:rPr lang="en-US" sz="698"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220" y="1852939"/>
            <a:ext cx="6388621" cy="2350013"/>
          </a:xfrm>
          <a:prstGeom prst="rect">
            <a:avLst/>
          </a:prstGeom>
        </p:spPr>
      </p:pic>
    </p:spTree>
    <p:extLst>
      <p:ext uri="{BB962C8B-B14F-4D97-AF65-F5344CB8AC3E}">
        <p14:creationId xmlns:p14="http://schemas.microsoft.com/office/powerpoint/2010/main" val="8710587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Windows PowerShell</a:t>
            </a:r>
          </a:p>
          <a:p>
            <a:r>
              <a:rPr lang="en-US" dirty="0"/>
              <a:t>Active Directory Synchronization</a:t>
            </a:r>
          </a:p>
          <a:p>
            <a:r>
              <a:rPr lang="en-US" dirty="0"/>
              <a:t>Log Level Manager</a:t>
            </a:r>
          </a:p>
          <a:p>
            <a:r>
              <a:rPr lang="en-US" dirty="0"/>
              <a:t>Queue Stats Manager</a:t>
            </a:r>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20682738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smtClean="0"/>
              <a:t>Windows PowerShell </a:t>
            </a:r>
            <a:r>
              <a:rPr lang="en-US" sz="6600" dirty="0" err="1" smtClean="0"/>
              <a:t>cmdlet</a:t>
            </a:r>
            <a:endParaRPr lang="en-US" sz="6600"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5641222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7964" y="1447799"/>
            <a:ext cx="7033014" cy="1975927"/>
          </a:xfrm>
        </p:spPr>
        <p:txBody>
          <a:bodyPr/>
          <a:lstStyle/>
          <a:p>
            <a:r>
              <a:rPr lang="en-US" sz="3600" dirty="0" smtClean="0"/>
              <a:t>Project Server emphasizes PowerShell</a:t>
            </a:r>
          </a:p>
          <a:p>
            <a:r>
              <a:rPr lang="en-US" sz="3600" dirty="0" smtClean="0"/>
              <a:t>Get-Command *</a:t>
            </a:r>
            <a:r>
              <a:rPr lang="en-US" sz="3600" dirty="0" err="1" smtClean="0"/>
              <a:t>SPProject</a:t>
            </a:r>
            <a:r>
              <a:rPr lang="en-US" sz="3600" dirty="0" smtClean="0"/>
              <a:t>*  </a:t>
            </a:r>
          </a:p>
          <a:p>
            <a:pPr lvl="1"/>
            <a:r>
              <a:rPr lang="en-US" sz="1800" dirty="0" smtClean="0"/>
              <a:t>53 </a:t>
            </a:r>
            <a:r>
              <a:rPr lang="en-US" sz="1800" dirty="0" err="1" smtClean="0"/>
              <a:t>cmdlets</a:t>
            </a:r>
            <a:r>
              <a:rPr lang="en-US" sz="1800" dirty="0" smtClean="0"/>
              <a:t> in Project Server 2013 Preview</a:t>
            </a:r>
          </a:p>
          <a:p>
            <a:pPr lvl="2"/>
            <a:r>
              <a:rPr lang="en-US" sz="1800" dirty="0" smtClean="0"/>
              <a:t>Service Application : </a:t>
            </a:r>
            <a:r>
              <a:rPr lang="en-US" sz="1800" b="1" dirty="0" smtClean="0"/>
              <a:t>3</a:t>
            </a:r>
          </a:p>
          <a:p>
            <a:pPr lvl="2"/>
            <a:r>
              <a:rPr lang="en-US" sz="1800" dirty="0" smtClean="0"/>
              <a:t>Log Level Management : </a:t>
            </a:r>
            <a:r>
              <a:rPr lang="en-US" sz="1800" b="1" dirty="0" smtClean="0"/>
              <a:t>6</a:t>
            </a:r>
          </a:p>
          <a:p>
            <a:pPr lvl="2"/>
            <a:r>
              <a:rPr lang="en-US" sz="1800" dirty="0" smtClean="0"/>
              <a:t>Database management: </a:t>
            </a:r>
            <a:r>
              <a:rPr lang="en-US" sz="1800" b="1" dirty="0" smtClean="0"/>
              <a:t>11</a:t>
            </a:r>
          </a:p>
          <a:p>
            <a:pPr lvl="2"/>
            <a:r>
              <a:rPr lang="en-US" sz="1800" dirty="0" smtClean="0"/>
              <a:t>Web Instance management : </a:t>
            </a:r>
            <a:r>
              <a:rPr lang="en-US" sz="1800" b="1" dirty="0" smtClean="0"/>
              <a:t>8</a:t>
            </a:r>
          </a:p>
          <a:p>
            <a:pPr lvl="2"/>
            <a:r>
              <a:rPr lang="en-US" sz="1800" dirty="0" smtClean="0"/>
              <a:t>Upgrade :</a:t>
            </a:r>
            <a:r>
              <a:rPr lang="en-US" sz="1800" b="1" dirty="0" smtClean="0"/>
              <a:t> 1</a:t>
            </a:r>
          </a:p>
          <a:p>
            <a:pPr lvl="2"/>
            <a:r>
              <a:rPr lang="en-US" sz="1800" dirty="0" smtClean="0"/>
              <a:t>AD and user Sync and permissions management : </a:t>
            </a:r>
            <a:r>
              <a:rPr lang="en-US" sz="1800" dirty="0"/>
              <a:t>12</a:t>
            </a:r>
            <a:endParaRPr lang="en-US" sz="1800" dirty="0" smtClean="0"/>
          </a:p>
          <a:p>
            <a:pPr lvl="2"/>
            <a:r>
              <a:rPr lang="en-US" sz="1800" dirty="0" smtClean="0"/>
              <a:t>Administration and configuration : </a:t>
            </a:r>
            <a:r>
              <a:rPr lang="en-US" sz="1800" b="1" dirty="0" smtClean="0"/>
              <a:t>10</a:t>
            </a:r>
          </a:p>
          <a:p>
            <a:pPr lvl="2"/>
            <a:r>
              <a:rPr lang="en-US" sz="1800" dirty="0" smtClean="0"/>
              <a:t>Queue stats management : </a:t>
            </a:r>
            <a:r>
              <a:rPr lang="en-US" sz="1800" b="1" dirty="0" smtClean="0"/>
              <a:t>2</a:t>
            </a:r>
          </a:p>
          <a:p>
            <a:pPr lvl="2"/>
            <a:endParaRPr lang="en-US" sz="1800" dirty="0"/>
          </a:p>
        </p:txBody>
      </p:sp>
      <p:sp>
        <p:nvSpPr>
          <p:cNvPr id="2" name="Title 1"/>
          <p:cNvSpPr>
            <a:spLocks noGrp="1"/>
          </p:cNvSpPr>
          <p:nvPr>
            <p:ph type="title"/>
          </p:nvPr>
        </p:nvSpPr>
        <p:spPr/>
        <p:txBody>
          <a:bodyPr/>
          <a:lstStyle/>
          <a:p>
            <a:r>
              <a:rPr lang="en-US" dirty="0" smtClean="0"/>
              <a:t>Project Server PowerShell </a:t>
            </a:r>
            <a:r>
              <a:rPr lang="en-US" dirty="0" err="1"/>
              <a:t>cmdlet</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4177963846"/>
              </p:ext>
            </p:extLst>
          </p:nvPr>
        </p:nvGraphicFramePr>
        <p:xfrm>
          <a:off x="7576729" y="1309106"/>
          <a:ext cx="4474758" cy="5037552"/>
        </p:xfrm>
        <a:graphic>
          <a:graphicData uri="http://schemas.openxmlformats.org/drawingml/2006/table">
            <a:tbl>
              <a:tblPr bandRow="1">
                <a:tableStyleId>{5C22544A-7EE6-4342-B048-85BDC9FD1C3A}</a:tableStyleId>
              </a:tblPr>
              <a:tblGrid>
                <a:gridCol w="2349578"/>
                <a:gridCol w="2125180"/>
              </a:tblGrid>
              <a:tr h="140420">
                <a:tc>
                  <a:txBody>
                    <a:bodyPr/>
                    <a:lstStyle/>
                    <a:p>
                      <a:pPr algn="l" fontAlgn="b"/>
                      <a:r>
                        <a:rPr lang="en-US" sz="900" u="none" strike="noStrike" dirty="0">
                          <a:effectLst/>
                          <a:latin typeface="+mn-lt"/>
                        </a:rPr>
                        <a:t>Add-</a:t>
                      </a:r>
                      <a:r>
                        <a:rPr lang="en-US" sz="900" u="none" strike="noStrike" dirty="0" err="1">
                          <a:effectLst/>
                          <a:latin typeface="+mn-lt"/>
                        </a:rPr>
                        <a:t>SPProjectLogLevelManager</a:t>
                      </a:r>
                      <a:r>
                        <a:rPr lang="en-US" sz="900" u="none" strike="noStrike" dirty="0">
                          <a:effectLst/>
                          <a:latin typeface="+mn-lt"/>
                        </a:rPr>
                        <a:t>                                                   </a:t>
                      </a:r>
                      <a:endParaRPr lang="en-US" sz="900" b="0" i="0" u="none" strike="noStrike" dirty="0">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900" u="none" strike="noStrike">
                          <a:effectLst/>
                          <a:latin typeface="+mn-lt"/>
                        </a:rPr>
                        <a:t>Repair-SPProjectWebInstance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40420">
                <a:tc>
                  <a:txBody>
                    <a:bodyPr/>
                    <a:lstStyle/>
                    <a:p>
                      <a:pPr algn="l" fontAlgn="b"/>
                      <a:r>
                        <a:rPr lang="en-US" sz="900" u="none" strike="noStrike">
                          <a:effectLst/>
                          <a:latin typeface="+mn-lt"/>
                        </a:rPr>
                        <a:t>Clear-SPProjectLogLevelManager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Reset-SPProjectPCSSettings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dirty="0" err="1">
                          <a:effectLst/>
                          <a:latin typeface="+mn-lt"/>
                        </a:rPr>
                        <a:t>ConvertTo-SPProjectDatabase</a:t>
                      </a:r>
                      <a:r>
                        <a:rPr lang="en-US" sz="900" u="none" strike="noStrike" dirty="0">
                          <a:effectLst/>
                          <a:latin typeface="+mn-lt"/>
                        </a:rPr>
                        <a:t>                                                    </a:t>
                      </a:r>
                      <a:endParaRPr lang="en-US" sz="900" b="0" i="0" u="none" strike="noStrike" dirty="0">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Reset-SPProjectQueueSettings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414133">
                <a:tc>
                  <a:txBody>
                    <a:bodyPr/>
                    <a:lstStyle/>
                    <a:p>
                      <a:pPr algn="l" fontAlgn="b"/>
                      <a:r>
                        <a:rPr lang="en-US" sz="900" u="none" strike="noStrike" dirty="0">
                          <a:effectLst/>
                          <a:latin typeface="+mn-lt"/>
                        </a:rPr>
                        <a:t>Disable-</a:t>
                      </a:r>
                      <a:r>
                        <a:rPr lang="en-US" sz="900" u="none" strike="noStrike" dirty="0" err="1">
                          <a:effectLst/>
                          <a:latin typeface="+mn-lt"/>
                        </a:rPr>
                        <a:t>SPProjectActiveDirectoryEnterpriseResourcePoolSync</a:t>
                      </a:r>
                      <a:r>
                        <a:rPr lang="en-US" sz="900" u="none" strike="noStrike" dirty="0">
                          <a:effectLst/>
                          <a:latin typeface="+mn-lt"/>
                        </a:rPr>
                        <a:t>                     </a:t>
                      </a:r>
                      <a:endParaRPr lang="en-US" sz="900" b="0" i="0" u="none" strike="noStrike" dirty="0">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Resume-SPProjectWebInstance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Disable-SPProjectQueueStatsMonitoring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Set-SPProjectActiveDirectorySyncSettings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Dismount-SPProjectDatabase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Set-SPProjectDatabase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Dismount-SPProjectWebInstance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Set-SPProjectDatabaseQuota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414133">
                <a:tc>
                  <a:txBody>
                    <a:bodyPr/>
                    <a:lstStyle/>
                    <a:p>
                      <a:pPr algn="l" fontAlgn="b"/>
                      <a:r>
                        <a:rPr lang="en-US" sz="900" u="none" strike="noStrike">
                          <a:effectLst/>
                          <a:latin typeface="+mn-lt"/>
                        </a:rPr>
                        <a:t>Enable-SPProjectActiveDirectoryEnterpriseResourcePoolSync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Set-SPProjectDatabaseSQLCredentials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Enable-SPProjectQueueStatsMonitoring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Set-SPProjectLogLevelManager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Get-SPProjectDatabaseQuota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Set-SPProjectLogLevelManagerRefresh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Get-SPProjectDatabaseState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Set-SPProjectOdataConfiguration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Get-SPProjectLogLevelManager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Set-SPProjectPCSSettings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Get-SPProjectOdataConfiguration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Set-SPProjectPermissionMode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Get-SPProjectPCSSettings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Set-SPProjectQueueSettings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Get-SPProjectPermissionMode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Set-SPProjectServiceApplication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Get-SPProjectQueueSettings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Set-SPProjectTimerJobDefaultSchedule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Get-SPProjectWebInstance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Set-SPProjectUserSync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277277">
                <a:tc>
                  <a:txBody>
                    <a:bodyPr/>
                    <a:lstStyle/>
                    <a:p>
                      <a:pPr algn="l" fontAlgn="b"/>
                      <a:r>
                        <a:rPr lang="en-US" sz="900" u="none" strike="noStrike">
                          <a:effectLst/>
                          <a:latin typeface="+mn-lt"/>
                        </a:rPr>
                        <a:t>Grant-SPProjectAdministratorAccess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Set-SPProjectUserSyncDisabledSyncThreshold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414133">
                <a:tc>
                  <a:txBody>
                    <a:bodyPr/>
                    <a:lstStyle/>
                    <a:p>
                      <a:pPr algn="l" fontAlgn="b"/>
                      <a:r>
                        <a:rPr lang="en-US" sz="900" u="none" strike="noStrike">
                          <a:effectLst/>
                          <a:latin typeface="+mn-lt"/>
                        </a:rPr>
                        <a:t>Invoke-SPProjectActiveDirectoryEnterpriseResourcePoolSync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Set-SPProjectUserSyncFullSyncThreshold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277277">
                <a:tc>
                  <a:txBody>
                    <a:bodyPr/>
                    <a:lstStyle/>
                    <a:p>
                      <a:pPr algn="l" fontAlgn="b"/>
                      <a:r>
                        <a:rPr lang="en-US" sz="900" u="none" strike="noStrike">
                          <a:effectLst/>
                          <a:latin typeface="+mn-lt"/>
                        </a:rPr>
                        <a:t>Invoke-SPProjectActiveDirectoryGroupSync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Set-SPProjectUserSyncOffPeakSyncThreshold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Mount-SPProjectDatabase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Sync-SPProjectPermissions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Mount-SPProjectWebInstance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Test-SPProjectDatabase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New-SPProjectDatabase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Test-SPProjectWebInstance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New-SPProjectServiceApplication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Upgrade-SPProjectDatabase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New-SPProjectServiceApplicationProxy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r>
                        <a:rPr lang="en-US" sz="900" u="none" strike="noStrike">
                          <a:effectLst/>
                          <a:latin typeface="+mn-lt"/>
                        </a:rPr>
                        <a:t>Upgrade-SPProjectWebInstance   </a:t>
                      </a:r>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Pause-SPProjectWebInstance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Remove-SPProjectDatabase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tcPr>
                </a:tc>
                <a:tc>
                  <a:txBody>
                    <a:bodyPr/>
                    <a:lstStyle/>
                    <a:p>
                      <a:pPr algn="l" fontAlgn="b"/>
                      <a:endParaRPr lang="en-US" sz="900" b="0" i="0" u="none" strike="noStrike">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tcPr>
                </a:tc>
              </a:tr>
              <a:tr h="140420">
                <a:tc>
                  <a:txBody>
                    <a:bodyPr/>
                    <a:lstStyle/>
                    <a:p>
                      <a:pPr algn="l" fontAlgn="b"/>
                      <a:r>
                        <a:rPr lang="en-US" sz="900" u="none" strike="noStrike">
                          <a:effectLst/>
                          <a:latin typeface="+mn-lt"/>
                        </a:rPr>
                        <a:t>Remove-SPProjectLogLevelManager                                                </a:t>
                      </a:r>
                      <a:endParaRPr lang="en-US" sz="900" b="0" i="0" u="none" strike="noStrike">
                        <a:solidFill>
                          <a:srgbClr val="000000"/>
                        </a:solidFill>
                        <a:effectLst/>
                        <a:latin typeface="+mn-lt"/>
                      </a:endParaRPr>
                    </a:p>
                  </a:txBody>
                  <a:tcPr marL="3564" marR="3564" marT="3564"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mn-lt"/>
                      </a:endParaRPr>
                    </a:p>
                  </a:txBody>
                  <a:tcPr marL="3564" marR="3564" marT="3564"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6735122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Active Directory Synchronization</a:t>
            </a:r>
            <a:endParaRPr lang="en-US" sz="6000"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8923203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sz="3600" dirty="0" smtClean="0"/>
              <a:t>Overall</a:t>
            </a:r>
          </a:p>
          <a:p>
            <a:pPr lvl="1">
              <a:spcBef>
                <a:spcPts val="599"/>
              </a:spcBef>
            </a:pPr>
            <a:r>
              <a:rPr lang="en-US" sz="1800" dirty="0" smtClean="0"/>
              <a:t>Better throughput performance through job consolidation</a:t>
            </a:r>
          </a:p>
          <a:p>
            <a:pPr lvl="1">
              <a:spcBef>
                <a:spcPts val="599"/>
              </a:spcBef>
            </a:pPr>
            <a:r>
              <a:rPr lang="en-US" sz="1800" dirty="0" smtClean="0"/>
              <a:t>All syncs occur in a max of two timer jobs per PWA instance</a:t>
            </a:r>
          </a:p>
          <a:p>
            <a:pPr lvl="1">
              <a:spcBef>
                <a:spcPts val="599"/>
              </a:spcBef>
            </a:pPr>
            <a:r>
              <a:rPr lang="en-US" sz="1800" dirty="0" smtClean="0"/>
              <a:t>Improved logging</a:t>
            </a:r>
          </a:p>
          <a:p>
            <a:pPr lvl="1">
              <a:spcBef>
                <a:spcPts val="599"/>
              </a:spcBef>
            </a:pPr>
            <a:r>
              <a:rPr lang="en-US" sz="1800" dirty="0" smtClean="0"/>
              <a:t>Sync timer jobs managed farm-wide in Central Admin or Windows PowerShell</a:t>
            </a:r>
          </a:p>
          <a:p>
            <a:pPr>
              <a:spcBef>
                <a:spcPts val="1796"/>
              </a:spcBef>
            </a:pPr>
            <a:r>
              <a:rPr lang="en-US" sz="3600" dirty="0" smtClean="0"/>
              <a:t>Enterprise Resource Sync</a:t>
            </a:r>
          </a:p>
          <a:p>
            <a:pPr lvl="1">
              <a:spcBef>
                <a:spcPts val="599"/>
              </a:spcBef>
            </a:pPr>
            <a:r>
              <a:rPr lang="en-US" sz="1800" dirty="0" smtClean="0"/>
              <a:t>Can populate Resource Pool from multiple AD groups</a:t>
            </a:r>
          </a:p>
          <a:p>
            <a:pPr lvl="1">
              <a:spcBef>
                <a:spcPts val="599"/>
              </a:spcBef>
            </a:pPr>
            <a:r>
              <a:rPr lang="en-US" sz="1800" dirty="0" smtClean="0"/>
              <a:t>Can sync with AD security or distribution groups</a:t>
            </a:r>
          </a:p>
          <a:p>
            <a:pPr lvl="1">
              <a:spcBef>
                <a:spcPts val="599"/>
              </a:spcBef>
            </a:pPr>
            <a:r>
              <a:rPr lang="en-US" sz="1800" dirty="0" smtClean="0"/>
              <a:t>No default sync to Team Members group</a:t>
            </a:r>
          </a:p>
          <a:p>
            <a:pPr>
              <a:spcBef>
                <a:spcPts val="1796"/>
              </a:spcBef>
            </a:pPr>
            <a:r>
              <a:rPr lang="en-US" sz="3600" dirty="0" smtClean="0"/>
              <a:t>New User Sync Settings in Project Server Permissions Mode</a:t>
            </a:r>
          </a:p>
          <a:p>
            <a:pPr>
              <a:spcBef>
                <a:spcPts val="1796"/>
              </a:spcBef>
            </a:pPr>
            <a:r>
              <a:rPr lang="en-US" sz="3600" dirty="0"/>
              <a:t>SharePoint Server 2013 Active Directory Import </a:t>
            </a:r>
            <a:endParaRPr lang="en-US" sz="3600" dirty="0" smtClean="0"/>
          </a:p>
        </p:txBody>
      </p:sp>
      <p:sp>
        <p:nvSpPr>
          <p:cNvPr id="4" name="Title 3"/>
          <p:cNvSpPr>
            <a:spLocks noGrp="1"/>
          </p:cNvSpPr>
          <p:nvPr>
            <p:ph type="title"/>
          </p:nvPr>
        </p:nvSpPr>
        <p:spPr/>
        <p:txBody>
          <a:bodyPr/>
          <a:lstStyle/>
          <a:p>
            <a:r>
              <a:rPr lang="en-US" sz="4800" dirty="0" smtClean="0"/>
              <a:t>What’s Changed from Project Server 2010?</a:t>
            </a:r>
            <a:endParaRPr lang="en-US" sz="4800" dirty="0"/>
          </a:p>
        </p:txBody>
      </p:sp>
    </p:spTree>
    <p:extLst>
      <p:ext uri="{BB962C8B-B14F-4D97-AF65-F5344CB8AC3E}">
        <p14:creationId xmlns:p14="http://schemas.microsoft.com/office/powerpoint/2010/main" val="4871985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Mode Impact</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349922423"/>
              </p:ext>
            </p:extLst>
          </p:nvPr>
        </p:nvGraphicFramePr>
        <p:xfrm>
          <a:off x="517964" y="1307893"/>
          <a:ext cx="10222109" cy="4823568"/>
        </p:xfrm>
        <a:graphic>
          <a:graphicData uri="http://schemas.openxmlformats.org/drawingml/2006/table">
            <a:tbl>
              <a:tblPr firstRow="1" firstCol="1" bandRow="1">
                <a:tableStyleId>{5C22544A-7EE6-4342-B048-85BDC9FD1C3A}</a:tableStyleId>
              </a:tblPr>
              <a:tblGrid>
                <a:gridCol w="5378141"/>
                <a:gridCol w="2464475"/>
                <a:gridCol w="2379493"/>
              </a:tblGrid>
              <a:tr h="602946">
                <a:tc>
                  <a:txBody>
                    <a:bodyPr/>
                    <a:lstStyle/>
                    <a:p>
                      <a:pPr marL="0" marR="0">
                        <a:spcBef>
                          <a:spcPts val="0"/>
                        </a:spcBef>
                        <a:spcAft>
                          <a:spcPts val="0"/>
                        </a:spcAft>
                      </a:pPr>
                      <a:r>
                        <a:rPr lang="en-US" sz="1800" dirty="0">
                          <a:effectLst/>
                          <a:latin typeface="Calibri" pitchFamily="34" charset="0"/>
                          <a:cs typeface="Calibri" pitchFamily="34" charset="0"/>
                        </a:rPr>
                        <a:t>AD Sync Capability</a:t>
                      </a:r>
                      <a:endParaRPr lang="en-US" sz="1800" dirty="0">
                        <a:effectLst/>
                        <a:latin typeface="Calibri" pitchFamily="34" charset="0"/>
                        <a:ea typeface="MS PGothic"/>
                        <a:cs typeface="Calibri" pitchFamily="34" charset="0"/>
                      </a:endParaRPr>
                    </a:p>
                  </a:txBody>
                  <a:tcPr marL="87410" marR="87410" marT="43705" marB="4370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800" dirty="0">
                          <a:effectLst/>
                          <a:latin typeface="Calibri" pitchFamily="34" charset="0"/>
                          <a:cs typeface="Calibri" pitchFamily="34" charset="0"/>
                        </a:rPr>
                        <a:t>SharePoint Mode</a:t>
                      </a:r>
                      <a:endParaRPr lang="en-US" sz="1800" dirty="0">
                        <a:effectLst/>
                        <a:latin typeface="Calibri" pitchFamily="34" charset="0"/>
                        <a:ea typeface="MS PGothic"/>
                        <a:cs typeface="Calibri" pitchFamily="34" charset="0"/>
                      </a:endParaRPr>
                    </a:p>
                  </a:txBody>
                  <a:tcPr marL="87410" marR="87410" marT="43705" marB="43705">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800" dirty="0">
                          <a:effectLst/>
                          <a:latin typeface="Calibri" pitchFamily="34" charset="0"/>
                          <a:cs typeface="Calibri" pitchFamily="34" charset="0"/>
                        </a:rPr>
                        <a:t>Project Server Mode</a:t>
                      </a:r>
                      <a:endParaRPr lang="en-US" sz="1800" dirty="0">
                        <a:effectLst/>
                        <a:latin typeface="Calibri" pitchFamily="34" charset="0"/>
                        <a:ea typeface="MS PGothic"/>
                        <a:cs typeface="Calibri" pitchFamily="34" charset="0"/>
                      </a:endParaRPr>
                    </a:p>
                  </a:txBody>
                  <a:tcPr marL="87410" marR="87410" marT="43705" marB="4370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602946">
                <a:tc>
                  <a:txBody>
                    <a:bodyPr/>
                    <a:lstStyle/>
                    <a:p>
                      <a:pPr marL="0" marR="0">
                        <a:spcBef>
                          <a:spcPts val="0"/>
                        </a:spcBef>
                        <a:spcAft>
                          <a:spcPts val="0"/>
                        </a:spcAft>
                      </a:pPr>
                      <a:r>
                        <a:rPr lang="en-US" sz="1800" dirty="0">
                          <a:effectLst/>
                          <a:latin typeface="Calibri" pitchFamily="34" charset="0"/>
                          <a:cs typeface="Calibri" pitchFamily="34" charset="0"/>
                        </a:rPr>
                        <a:t>Enterprise Resource Pool Sync</a:t>
                      </a:r>
                      <a:endParaRPr lang="en-US" sz="1800" dirty="0">
                        <a:effectLst/>
                        <a:latin typeface="Calibri" pitchFamily="34" charset="0"/>
                        <a:ea typeface="MS PGothic"/>
                        <a:cs typeface="Calibri" pitchFamily="34" charset="0"/>
                      </a:endParaRPr>
                    </a:p>
                  </a:txBody>
                  <a:tcPr marL="87410" marR="87410" marT="43705" marB="43705">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800" dirty="0">
                          <a:effectLst/>
                        </a:rPr>
                        <a:t>●</a:t>
                      </a:r>
                      <a:endParaRPr lang="en-US" sz="1800" dirty="0">
                        <a:effectLst/>
                        <a:latin typeface="Calibri"/>
                        <a:ea typeface="MS PGothic"/>
                      </a:endParaRPr>
                    </a:p>
                  </a:txBody>
                  <a:tcPr marL="87410" marR="87410" marT="43705" marB="43705"/>
                </a:tc>
                <a:tc>
                  <a:txBody>
                    <a:bodyPr/>
                    <a:lstStyle/>
                    <a:p>
                      <a:pPr marL="0" marR="0" algn="ctr">
                        <a:spcBef>
                          <a:spcPts val="0"/>
                        </a:spcBef>
                        <a:spcAft>
                          <a:spcPts val="0"/>
                        </a:spcAft>
                      </a:pPr>
                      <a:r>
                        <a:rPr lang="en-US" sz="1800" dirty="0">
                          <a:effectLst/>
                        </a:rPr>
                        <a:t>●</a:t>
                      </a:r>
                      <a:endParaRPr lang="en-US" sz="1800" dirty="0">
                        <a:effectLst/>
                        <a:latin typeface="Calibri"/>
                        <a:ea typeface="MS PGothic"/>
                      </a:endParaRPr>
                    </a:p>
                  </a:txBody>
                  <a:tcPr marL="87410" marR="87410" marT="43705" marB="43705">
                    <a:lnR w="12700" cap="flat" cmpd="sng" algn="ctr">
                      <a:solidFill>
                        <a:schemeClr val="tx1"/>
                      </a:solidFill>
                      <a:prstDash val="solid"/>
                      <a:round/>
                      <a:headEnd type="none" w="med" len="med"/>
                      <a:tailEnd type="none" w="med" len="med"/>
                    </a:lnR>
                  </a:tcPr>
                </a:tc>
              </a:tr>
              <a:tr h="602946">
                <a:tc>
                  <a:txBody>
                    <a:bodyPr/>
                    <a:lstStyle/>
                    <a:p>
                      <a:pPr marL="0" marR="0">
                        <a:spcBef>
                          <a:spcPts val="0"/>
                        </a:spcBef>
                        <a:spcAft>
                          <a:spcPts val="0"/>
                        </a:spcAft>
                      </a:pPr>
                      <a:r>
                        <a:rPr lang="en-US" sz="1800" dirty="0">
                          <a:effectLst/>
                          <a:latin typeface="Calibri" pitchFamily="34" charset="0"/>
                          <a:cs typeface="Calibri" pitchFamily="34" charset="0"/>
                        </a:rPr>
                        <a:t>Security Group </a:t>
                      </a:r>
                      <a:r>
                        <a:rPr lang="en-US" sz="1800" dirty="0" smtClean="0">
                          <a:effectLst/>
                          <a:latin typeface="Calibri" pitchFamily="34" charset="0"/>
                          <a:cs typeface="Calibri" pitchFamily="34" charset="0"/>
                        </a:rPr>
                        <a:t>Sync to Project Server Security Groups</a:t>
                      </a:r>
                      <a:endParaRPr lang="en-US" sz="1800" dirty="0">
                        <a:effectLst/>
                        <a:latin typeface="Calibri" pitchFamily="34" charset="0"/>
                        <a:ea typeface="MS PGothic"/>
                        <a:cs typeface="Calibri" pitchFamily="34" charset="0"/>
                      </a:endParaRPr>
                    </a:p>
                  </a:txBody>
                  <a:tcPr marL="87410" marR="87410" marT="43705" marB="43705">
                    <a:lnL w="12700" cap="flat" cmpd="sng" algn="ctr">
                      <a:solidFill>
                        <a:schemeClr val="tx1"/>
                      </a:solidFill>
                      <a:prstDash val="solid"/>
                      <a:round/>
                      <a:headEnd type="none" w="med" len="med"/>
                      <a:tailEnd type="none" w="med" len="med"/>
                    </a:lnL>
                  </a:tcPr>
                </a:tc>
                <a:tc>
                  <a:txBody>
                    <a:bodyPr/>
                    <a:lstStyle/>
                    <a:p>
                      <a:endParaRPr lang="en-US" sz="1400" dirty="0">
                        <a:effectLst/>
                        <a:latin typeface="Times New Roman"/>
                      </a:endParaRPr>
                    </a:p>
                  </a:txBody>
                  <a:tcPr marL="87410" marR="87410" marT="43705" marB="43705"/>
                </a:tc>
                <a:tc>
                  <a:txBody>
                    <a:bodyPr/>
                    <a:lstStyle/>
                    <a:p>
                      <a:pPr marL="0" marR="0" algn="ctr">
                        <a:spcBef>
                          <a:spcPts val="0"/>
                        </a:spcBef>
                        <a:spcAft>
                          <a:spcPts val="0"/>
                        </a:spcAft>
                      </a:pPr>
                      <a:r>
                        <a:rPr lang="en-US" sz="1800" dirty="0" smtClean="0">
                          <a:effectLst/>
                        </a:rPr>
                        <a:t>●</a:t>
                      </a:r>
                    </a:p>
                  </a:txBody>
                  <a:tcPr marL="87410" marR="87410" marT="43705" marB="43705">
                    <a:lnR w="12700" cap="flat" cmpd="sng" algn="ctr">
                      <a:solidFill>
                        <a:schemeClr val="tx1"/>
                      </a:solidFill>
                      <a:prstDash val="solid"/>
                      <a:round/>
                      <a:headEnd type="none" w="med" len="med"/>
                      <a:tailEnd type="none" w="med" len="med"/>
                    </a:lnR>
                  </a:tcPr>
                </a:tc>
              </a:tr>
              <a:tr h="602946">
                <a:tc>
                  <a:txBody>
                    <a:bodyPr/>
                    <a:lstStyle/>
                    <a:p>
                      <a:pPr marL="0" marR="0">
                        <a:spcBef>
                          <a:spcPts val="0"/>
                        </a:spcBef>
                        <a:spcAft>
                          <a:spcPts val="0"/>
                        </a:spcAft>
                      </a:pPr>
                      <a:r>
                        <a:rPr lang="en-US" sz="1800" dirty="0" smtClean="0">
                          <a:effectLst/>
                          <a:latin typeface="Calibri" pitchFamily="34" charset="0"/>
                          <a:ea typeface="MS PGothic"/>
                          <a:cs typeface="Calibri" pitchFamily="34" charset="0"/>
                        </a:rPr>
                        <a:t>Security Group Sync to SharePoint</a:t>
                      </a:r>
                      <a:r>
                        <a:rPr lang="en-US" sz="1800" baseline="0" dirty="0" smtClean="0">
                          <a:effectLst/>
                          <a:latin typeface="Calibri" pitchFamily="34" charset="0"/>
                          <a:ea typeface="MS PGothic"/>
                          <a:cs typeface="Calibri" pitchFamily="34" charset="0"/>
                        </a:rPr>
                        <a:t> Security Groups</a:t>
                      </a:r>
                      <a:endParaRPr lang="en-US" sz="1800" dirty="0">
                        <a:effectLst/>
                        <a:latin typeface="Calibri" pitchFamily="34" charset="0"/>
                        <a:ea typeface="MS PGothic"/>
                        <a:cs typeface="Calibri" pitchFamily="34" charset="0"/>
                      </a:endParaRPr>
                    </a:p>
                  </a:txBody>
                  <a:tcPr marL="87410" marR="87410" marT="43705" marB="43705">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800" dirty="0" smtClean="0">
                          <a:effectLst/>
                        </a:rPr>
                        <a:t>●</a:t>
                      </a:r>
                      <a:endParaRPr lang="en-US" sz="1800" dirty="0">
                        <a:effectLst/>
                        <a:latin typeface="Calibri"/>
                        <a:ea typeface="MS PGothic"/>
                      </a:endParaRPr>
                    </a:p>
                  </a:txBody>
                  <a:tcPr marL="87410" marR="87410" marT="43705" marB="43705"/>
                </a:tc>
                <a:tc>
                  <a:txBody>
                    <a:bodyPr/>
                    <a:lstStyle/>
                    <a:p>
                      <a:pPr marL="0" marR="0" algn="ctr">
                        <a:spcBef>
                          <a:spcPts val="0"/>
                        </a:spcBef>
                        <a:spcAft>
                          <a:spcPts val="0"/>
                        </a:spcAft>
                      </a:pPr>
                      <a:endParaRPr lang="en-US" sz="1800" dirty="0" smtClean="0">
                        <a:effectLst/>
                      </a:endParaRPr>
                    </a:p>
                  </a:txBody>
                  <a:tcPr marL="87410" marR="87410" marT="43705" marB="43705">
                    <a:lnR w="12700" cap="flat" cmpd="sng" algn="ctr">
                      <a:solidFill>
                        <a:schemeClr val="tx1"/>
                      </a:solidFill>
                      <a:prstDash val="solid"/>
                      <a:round/>
                      <a:headEnd type="none" w="med" len="med"/>
                      <a:tailEnd type="none" w="med" len="med"/>
                    </a:lnR>
                  </a:tcPr>
                </a:tc>
              </a:tr>
              <a:tr h="602946">
                <a:tc>
                  <a:txBody>
                    <a:bodyPr/>
                    <a:lstStyle/>
                    <a:p>
                      <a:pPr marL="0" marR="0">
                        <a:spcBef>
                          <a:spcPts val="0"/>
                        </a:spcBef>
                        <a:spcAft>
                          <a:spcPts val="0"/>
                        </a:spcAft>
                      </a:pPr>
                      <a:r>
                        <a:rPr lang="en-US" sz="1800" dirty="0">
                          <a:effectLst/>
                          <a:latin typeface="Calibri" pitchFamily="34" charset="0"/>
                          <a:cs typeface="Calibri" pitchFamily="34" charset="0"/>
                        </a:rPr>
                        <a:t>Automatic creation of </a:t>
                      </a:r>
                      <a:r>
                        <a:rPr lang="en-US" sz="1800" dirty="0" smtClean="0">
                          <a:effectLst/>
                          <a:latin typeface="Calibri" pitchFamily="34" charset="0"/>
                          <a:cs typeface="Calibri" pitchFamily="34" charset="0"/>
                        </a:rPr>
                        <a:t>resources on sync</a:t>
                      </a:r>
                      <a:endParaRPr lang="en-US" sz="1800" dirty="0">
                        <a:effectLst/>
                        <a:latin typeface="Calibri" pitchFamily="34" charset="0"/>
                        <a:ea typeface="MS PGothic"/>
                        <a:cs typeface="Calibri" pitchFamily="34" charset="0"/>
                      </a:endParaRPr>
                    </a:p>
                  </a:txBody>
                  <a:tcPr marL="87410" marR="87410" marT="43705" marB="43705">
                    <a:lnL w="12700" cap="flat" cmpd="sng" algn="ctr">
                      <a:solidFill>
                        <a:schemeClr val="tx1"/>
                      </a:solidFill>
                      <a:prstDash val="solid"/>
                      <a:round/>
                      <a:headEnd type="none" w="med" len="med"/>
                      <a:tailEnd type="none" w="med" len="med"/>
                    </a:ln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800" dirty="0" smtClean="0">
                          <a:effectLst/>
                        </a:rPr>
                        <a:t>●</a:t>
                      </a:r>
                      <a:endParaRPr lang="en-US" sz="1800" dirty="0" smtClean="0">
                        <a:effectLst/>
                        <a:latin typeface="Calibri"/>
                        <a:ea typeface="MS PGothic"/>
                      </a:endParaRPr>
                    </a:p>
                    <a:p>
                      <a:pPr algn="ctr"/>
                      <a:endParaRPr lang="en-US" sz="1400" dirty="0">
                        <a:effectLst/>
                        <a:latin typeface="Calibri" pitchFamily="34" charset="0"/>
                        <a:cs typeface="Calibri" pitchFamily="34" charset="0"/>
                      </a:endParaRPr>
                    </a:p>
                  </a:txBody>
                  <a:tcPr marL="87410" marR="87410" marT="43705" marB="43705"/>
                </a:tc>
                <a:tc>
                  <a:txBody>
                    <a:bodyPr/>
                    <a:lstStyle/>
                    <a:p>
                      <a:pPr marL="0" marR="0" algn="ctr">
                        <a:spcBef>
                          <a:spcPts val="0"/>
                        </a:spcBef>
                        <a:spcAft>
                          <a:spcPts val="0"/>
                        </a:spcAft>
                      </a:pPr>
                      <a:r>
                        <a:rPr lang="en-US" sz="1800" dirty="0">
                          <a:effectLst/>
                        </a:rPr>
                        <a:t>●</a:t>
                      </a:r>
                      <a:endParaRPr lang="en-US" sz="1800" dirty="0">
                        <a:effectLst/>
                        <a:latin typeface="Calibri"/>
                        <a:ea typeface="MS PGothic"/>
                      </a:endParaRPr>
                    </a:p>
                  </a:txBody>
                  <a:tcPr marL="87410" marR="87410" marT="43705" marB="43705">
                    <a:lnR w="12700" cap="flat" cmpd="sng" algn="ctr">
                      <a:solidFill>
                        <a:schemeClr val="tx1"/>
                      </a:solidFill>
                      <a:prstDash val="solid"/>
                      <a:round/>
                      <a:headEnd type="none" w="med" len="med"/>
                      <a:tailEnd type="none" w="med" len="med"/>
                    </a:lnR>
                  </a:tcPr>
                </a:tc>
              </a:tr>
              <a:tr h="602946">
                <a:tc>
                  <a:txBody>
                    <a:bodyPr/>
                    <a:lstStyle/>
                    <a:p>
                      <a:pPr marL="0" marR="0">
                        <a:spcBef>
                          <a:spcPts val="0"/>
                        </a:spcBef>
                        <a:spcAft>
                          <a:spcPts val="0"/>
                        </a:spcAft>
                      </a:pPr>
                      <a:r>
                        <a:rPr lang="en-US" sz="1800" dirty="0">
                          <a:effectLst/>
                          <a:latin typeface="Calibri" pitchFamily="34" charset="0"/>
                          <a:cs typeface="Calibri" pitchFamily="34" charset="0"/>
                        </a:rPr>
                        <a:t>Automatic inactivation of </a:t>
                      </a:r>
                      <a:r>
                        <a:rPr lang="en-US" sz="1800" dirty="0" smtClean="0">
                          <a:effectLst/>
                          <a:latin typeface="Calibri" pitchFamily="34" charset="0"/>
                          <a:cs typeface="Calibri" pitchFamily="34" charset="0"/>
                        </a:rPr>
                        <a:t>resources</a:t>
                      </a:r>
                      <a:endParaRPr lang="en-US" sz="1800" dirty="0">
                        <a:effectLst/>
                        <a:latin typeface="Calibri" pitchFamily="34" charset="0"/>
                        <a:ea typeface="MS PGothic"/>
                        <a:cs typeface="Calibri" pitchFamily="34" charset="0"/>
                      </a:endParaRPr>
                    </a:p>
                  </a:txBody>
                  <a:tcPr marL="87410" marR="87410" marT="43705" marB="43705">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800" dirty="0">
                          <a:effectLst/>
                        </a:rPr>
                        <a:t> </a:t>
                      </a:r>
                      <a:endParaRPr lang="en-US" sz="1800" dirty="0">
                        <a:effectLst/>
                        <a:latin typeface="Calibri"/>
                        <a:ea typeface="MS PGothic"/>
                      </a:endParaRPr>
                    </a:p>
                  </a:txBody>
                  <a:tcPr marL="87410" marR="87410" marT="43705" marB="43705"/>
                </a:tc>
                <a:tc>
                  <a:txBody>
                    <a:bodyPr/>
                    <a:lstStyle/>
                    <a:p>
                      <a:pPr marL="0" marR="0" algn="ctr">
                        <a:spcBef>
                          <a:spcPts val="0"/>
                        </a:spcBef>
                        <a:spcAft>
                          <a:spcPts val="0"/>
                        </a:spcAft>
                      </a:pPr>
                      <a:r>
                        <a:rPr lang="en-US" sz="1800" dirty="0">
                          <a:effectLst/>
                        </a:rPr>
                        <a:t>●</a:t>
                      </a:r>
                      <a:endParaRPr lang="en-US" sz="1800" dirty="0">
                        <a:effectLst/>
                        <a:latin typeface="Calibri"/>
                        <a:ea typeface="MS PGothic"/>
                      </a:endParaRPr>
                    </a:p>
                  </a:txBody>
                  <a:tcPr marL="87410" marR="87410" marT="43705" marB="43705">
                    <a:lnR w="12700" cap="flat" cmpd="sng" algn="ctr">
                      <a:solidFill>
                        <a:schemeClr val="tx1"/>
                      </a:solidFill>
                      <a:prstDash val="solid"/>
                      <a:round/>
                      <a:headEnd type="none" w="med" len="med"/>
                      <a:tailEnd type="none" w="med" len="med"/>
                    </a:lnR>
                  </a:tcPr>
                </a:tc>
              </a:tr>
              <a:tr h="602946">
                <a:tc>
                  <a:txBody>
                    <a:bodyPr/>
                    <a:lstStyle/>
                    <a:p>
                      <a:pPr marL="0" marR="0">
                        <a:spcBef>
                          <a:spcPts val="0"/>
                        </a:spcBef>
                        <a:spcAft>
                          <a:spcPts val="0"/>
                        </a:spcAft>
                      </a:pPr>
                      <a:r>
                        <a:rPr lang="en-US" sz="1800" dirty="0" smtClean="0">
                          <a:effectLst/>
                          <a:latin typeface="Calibri" pitchFamily="34" charset="0"/>
                          <a:ea typeface="MS PGothic"/>
                          <a:cs typeface="Calibri" pitchFamily="34" charset="0"/>
                        </a:rPr>
                        <a:t>Control User Sync Settings</a:t>
                      </a:r>
                      <a:endParaRPr lang="en-US" sz="1800" dirty="0">
                        <a:effectLst/>
                        <a:latin typeface="Calibri" pitchFamily="34" charset="0"/>
                        <a:ea typeface="MS PGothic"/>
                        <a:cs typeface="Calibri" pitchFamily="34" charset="0"/>
                      </a:endParaRPr>
                    </a:p>
                  </a:txBody>
                  <a:tcPr marL="87410" marR="87410" marT="43705" marB="43705">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endParaRPr lang="en-US" sz="1800">
                        <a:effectLst/>
                        <a:latin typeface="Calibri"/>
                        <a:ea typeface="MS PGothic"/>
                      </a:endParaRPr>
                    </a:p>
                  </a:txBody>
                  <a:tcPr marL="87410" marR="87410" marT="43705" marB="43705"/>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800" dirty="0" smtClean="0">
                          <a:effectLst/>
                        </a:rPr>
                        <a:t>●</a:t>
                      </a:r>
                      <a:endParaRPr lang="en-US" sz="1800" dirty="0" smtClean="0">
                        <a:effectLst/>
                        <a:latin typeface="Calibri"/>
                        <a:ea typeface="MS PGothic"/>
                      </a:endParaRPr>
                    </a:p>
                  </a:txBody>
                  <a:tcPr marL="87410" marR="87410" marT="43705" marB="43705">
                    <a:lnR w="12700" cap="flat" cmpd="sng" algn="ctr">
                      <a:solidFill>
                        <a:schemeClr val="tx1"/>
                      </a:solidFill>
                      <a:prstDash val="solid"/>
                      <a:round/>
                      <a:headEnd type="none" w="med" len="med"/>
                      <a:tailEnd type="none" w="med" len="med"/>
                    </a:lnR>
                  </a:tcPr>
                </a:tc>
              </a:tr>
              <a:tr h="602946">
                <a:tc>
                  <a:txBody>
                    <a:bodyPr/>
                    <a:lstStyle/>
                    <a:p>
                      <a:pPr marL="0" marR="0">
                        <a:spcBef>
                          <a:spcPts val="0"/>
                        </a:spcBef>
                        <a:spcAft>
                          <a:spcPts val="0"/>
                        </a:spcAft>
                      </a:pPr>
                      <a:r>
                        <a:rPr lang="en-US" sz="1800" dirty="0" smtClean="0">
                          <a:effectLst/>
                          <a:latin typeface="Calibri" pitchFamily="34" charset="0"/>
                          <a:ea typeface="MS PGothic"/>
                          <a:cs typeface="Calibri" pitchFamily="34" charset="0"/>
                        </a:rPr>
                        <a:t>Number of Sync Timer Jobs Per PWA Instance</a:t>
                      </a:r>
                      <a:endParaRPr lang="en-US" sz="1800" dirty="0">
                        <a:effectLst/>
                        <a:latin typeface="Calibri" pitchFamily="34" charset="0"/>
                        <a:ea typeface="MS PGothic"/>
                        <a:cs typeface="Calibri" pitchFamily="34" charset="0"/>
                      </a:endParaRPr>
                    </a:p>
                  </a:txBody>
                  <a:tcPr marL="87410" marR="87410" marT="43705" marB="43705">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Calibri"/>
                          <a:ea typeface="MS PGothic"/>
                        </a:rPr>
                        <a:t>1</a:t>
                      </a:r>
                      <a:endParaRPr lang="en-US" sz="1800" dirty="0">
                        <a:effectLst/>
                        <a:latin typeface="Calibri"/>
                        <a:ea typeface="MS PGothic"/>
                      </a:endParaRPr>
                    </a:p>
                  </a:txBody>
                  <a:tcPr marL="87410" marR="87410" marT="43705" marB="43705">
                    <a:lnB w="12700" cap="flat" cmpd="sng" algn="ctr">
                      <a:solidFill>
                        <a:schemeClr val="tx1"/>
                      </a:solidFill>
                      <a:prstDash val="solid"/>
                      <a:round/>
                      <a:headEnd type="none" w="med" len="med"/>
                      <a:tailEnd type="none" w="med" len="med"/>
                    </a:lnB>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800" dirty="0" smtClean="0">
                          <a:effectLst/>
                          <a:latin typeface="Calibri"/>
                          <a:ea typeface="MS PGothic"/>
                        </a:rPr>
                        <a:t>2</a:t>
                      </a:r>
                    </a:p>
                  </a:txBody>
                  <a:tcPr marL="87410" marR="87410" marT="43705" marB="43705">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428999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Using Log Level Manager</a:t>
            </a:r>
            <a:endParaRPr lang="en-US" sz="6000"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192707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spcBef>
                <a:spcPts val="1796"/>
              </a:spcBef>
            </a:pPr>
            <a:r>
              <a:rPr lang="en-US" dirty="0" smtClean="0"/>
              <a:t>Enables custom ULS logging for specific entity instance for a specific PWA instance</a:t>
            </a:r>
          </a:p>
          <a:p>
            <a:pPr lvl="1">
              <a:spcBef>
                <a:spcPts val="599"/>
              </a:spcBef>
            </a:pPr>
            <a:r>
              <a:rPr lang="en-US" dirty="0" smtClean="0"/>
              <a:t>Entities are: Project</a:t>
            </a:r>
            <a:r>
              <a:rPr lang="en-US" dirty="0"/>
              <a:t>, </a:t>
            </a:r>
            <a:r>
              <a:rPr lang="en-US" dirty="0" smtClean="0"/>
              <a:t>Timesheet, Resource</a:t>
            </a:r>
            <a:r>
              <a:rPr lang="en-US" dirty="0"/>
              <a:t>, Task, </a:t>
            </a:r>
            <a:r>
              <a:rPr lang="en-US" dirty="0" smtClean="0"/>
              <a:t>Assignment</a:t>
            </a:r>
            <a:r>
              <a:rPr lang="en-US" dirty="0"/>
              <a:t>, </a:t>
            </a:r>
            <a:r>
              <a:rPr lang="en-US" dirty="0" smtClean="0"/>
              <a:t>Job</a:t>
            </a:r>
            <a:r>
              <a:rPr lang="en-US" dirty="0"/>
              <a:t>, Object, Calendar, </a:t>
            </a:r>
            <a:r>
              <a:rPr lang="en-US" dirty="0" smtClean="0"/>
              <a:t>Period</a:t>
            </a:r>
            <a:r>
              <a:rPr lang="en-US" dirty="0"/>
              <a:t>, </a:t>
            </a:r>
            <a:r>
              <a:rPr lang="en-US" dirty="0" smtClean="0"/>
              <a:t>Template</a:t>
            </a:r>
          </a:p>
          <a:p>
            <a:pPr lvl="1">
              <a:spcBef>
                <a:spcPts val="599"/>
              </a:spcBef>
            </a:pPr>
            <a:r>
              <a:rPr lang="en-US" dirty="0" smtClean="0"/>
              <a:t>Makes it easier to debug a specific issue, such as a specific Timesheet error</a:t>
            </a:r>
          </a:p>
          <a:p>
            <a:pPr>
              <a:spcBef>
                <a:spcPts val="1796"/>
              </a:spcBef>
            </a:pPr>
            <a:r>
              <a:rPr lang="en-US" dirty="0" smtClean="0"/>
              <a:t>Log level for the entity is controllable. </a:t>
            </a:r>
          </a:p>
          <a:p>
            <a:pPr lvl="1">
              <a:spcBef>
                <a:spcPts val="599"/>
              </a:spcBef>
            </a:pPr>
            <a:r>
              <a:rPr lang="en-US" dirty="0" smtClean="0"/>
              <a:t>Default is </a:t>
            </a:r>
            <a:r>
              <a:rPr lang="en-US" b="1" dirty="0" smtClean="0"/>
              <a:t>Verbose</a:t>
            </a:r>
          </a:p>
          <a:p>
            <a:pPr lvl="1">
              <a:spcBef>
                <a:spcPts val="599"/>
              </a:spcBef>
            </a:pPr>
            <a:r>
              <a:rPr lang="en-US" dirty="0"/>
              <a:t>Options are: Unexpected, </a:t>
            </a:r>
            <a:r>
              <a:rPr lang="en-US" dirty="0" err="1"/>
              <a:t>Monitorable</a:t>
            </a:r>
            <a:r>
              <a:rPr lang="en-US" dirty="0"/>
              <a:t>, High, Medium, Verbose, and </a:t>
            </a:r>
            <a:r>
              <a:rPr lang="en-US" dirty="0" err="1"/>
              <a:t>VerboseEx</a:t>
            </a:r>
            <a:r>
              <a:rPr lang="en-US" dirty="0"/>
              <a:t>. </a:t>
            </a:r>
          </a:p>
          <a:p>
            <a:pPr>
              <a:spcBef>
                <a:spcPts val="1796"/>
              </a:spcBef>
            </a:pPr>
            <a:r>
              <a:rPr lang="en-US" dirty="0" smtClean="0"/>
              <a:t>Entries are not specifically tagged but typically the only verbose entries</a:t>
            </a:r>
          </a:p>
          <a:p>
            <a:pPr>
              <a:spcBef>
                <a:spcPts val="1796"/>
              </a:spcBef>
            </a:pPr>
            <a:r>
              <a:rPr lang="en-US" dirty="0" smtClean="0"/>
              <a:t>Managed via Windows PowerShell </a:t>
            </a:r>
            <a:r>
              <a:rPr lang="en-US" dirty="0" err="1" smtClean="0"/>
              <a:t>cmdlets</a:t>
            </a:r>
            <a:endParaRPr lang="en-US" dirty="0"/>
          </a:p>
        </p:txBody>
      </p:sp>
      <p:sp>
        <p:nvSpPr>
          <p:cNvPr id="2" name="Title 1"/>
          <p:cNvSpPr>
            <a:spLocks noGrp="1"/>
          </p:cNvSpPr>
          <p:nvPr>
            <p:ph type="title"/>
          </p:nvPr>
        </p:nvSpPr>
        <p:spPr/>
        <p:txBody>
          <a:bodyPr/>
          <a:lstStyle/>
          <a:p>
            <a:r>
              <a:rPr lang="en-US" dirty="0" smtClean="0"/>
              <a:t>Log Level Manager</a:t>
            </a:r>
            <a:endParaRPr lang="en-US" dirty="0"/>
          </a:p>
        </p:txBody>
      </p:sp>
    </p:spTree>
    <p:extLst>
      <p:ext uri="{BB962C8B-B14F-4D97-AF65-F5344CB8AC3E}">
        <p14:creationId xmlns:p14="http://schemas.microsoft.com/office/powerpoint/2010/main" val="29224310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Project Template 2012 - Colored Accent Slides">
  <a:themeElements>
    <a:clrScheme name="Project Solid Colors">
      <a:dk1>
        <a:srgbClr val="000000"/>
      </a:dk1>
      <a:lt1>
        <a:srgbClr val="FFFFFF"/>
      </a:lt1>
      <a:dk2>
        <a:srgbClr val="000000"/>
      </a:dk2>
      <a:lt2>
        <a:srgbClr val="FFFFFF"/>
      </a:lt2>
      <a:accent1>
        <a:srgbClr val="009E49"/>
      </a:accent1>
      <a:accent2>
        <a:srgbClr val="007233"/>
      </a:accent2>
      <a:accent3>
        <a:srgbClr val="55D455"/>
      </a:accent3>
      <a:accent4>
        <a:srgbClr val="4668C5"/>
      </a:accent4>
      <a:accent5>
        <a:srgbClr val="FFB900"/>
      </a:accent5>
      <a:accent6>
        <a:srgbClr val="B4009E"/>
      </a:accent6>
      <a:hlink>
        <a:srgbClr val="6DC2E9"/>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Project Template 2012 - Colored Accent Slides">
  <a:themeElements>
    <a:clrScheme name="Project Solid Colors">
      <a:dk1>
        <a:srgbClr val="000000"/>
      </a:dk1>
      <a:lt1>
        <a:srgbClr val="FFFFFF"/>
      </a:lt1>
      <a:dk2>
        <a:srgbClr val="000000"/>
      </a:dk2>
      <a:lt2>
        <a:srgbClr val="FFFFFF"/>
      </a:lt2>
      <a:accent1>
        <a:srgbClr val="009E49"/>
      </a:accent1>
      <a:accent2>
        <a:srgbClr val="007233"/>
      </a:accent2>
      <a:accent3>
        <a:srgbClr val="55D455"/>
      </a:accent3>
      <a:accent4>
        <a:srgbClr val="4668C5"/>
      </a:accent4>
      <a:accent5>
        <a:srgbClr val="FFB900"/>
      </a:accent5>
      <a:accent6>
        <a:srgbClr val="B4009E"/>
      </a:accent6>
      <a:hlink>
        <a:srgbClr val="6DC2E9"/>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Metro Template Light 16x9">
  <a:themeElements>
    <a:clrScheme name="Custom 1">
      <a:dk1>
        <a:srgbClr val="000000"/>
      </a:dk1>
      <a:lt1>
        <a:srgbClr val="FFFFFF"/>
      </a:lt1>
      <a:dk2>
        <a:srgbClr val="3F3F3F"/>
      </a:dk2>
      <a:lt2>
        <a:srgbClr val="F2F2F2"/>
      </a:lt2>
      <a:accent1>
        <a:srgbClr val="00AEEF"/>
      </a:accent1>
      <a:accent2>
        <a:srgbClr val="45BA76"/>
      </a:accent2>
      <a:accent3>
        <a:srgbClr val="00A950"/>
      </a:accent3>
      <a:accent4>
        <a:srgbClr val="2E844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4DCCB4E2EF34D8070C2ACAB3EEF68" ma:contentTypeVersion="0" ma:contentTypeDescription="Create a new document." ma:contentTypeScope="" ma:versionID="97f7a00752f1973c0a34dc5ae8ecb2d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E81FFF-A0F0-4678-96AF-37E1FC7BEB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1B3F656-F843-4ED5-88D9-30055DC9989E}">
  <ds:schemaRefs>
    <ds:schemaRef ds:uri="http://schemas.microsoft.com/sharepoint/v3/contenttype/forms"/>
  </ds:schemaRefs>
</ds:datastoreItem>
</file>

<file path=customXml/itemProps3.xml><?xml version="1.0" encoding="utf-8"?>
<ds:datastoreItem xmlns:ds="http://schemas.openxmlformats.org/officeDocument/2006/customXml" ds:itemID="{4F9B3B0E-A27C-4896-B897-646B3B71D4AB}">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Office365 Template 2012 - White Background</Template>
  <TotalTime>0</TotalTime>
  <Words>975</Words>
  <Application>Microsoft Office PowerPoint</Application>
  <PresentationFormat>Custom</PresentationFormat>
  <Paragraphs>191</Paragraphs>
  <Slides>18</Slides>
  <Notes>10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18</vt:i4>
      </vt:variant>
    </vt:vector>
  </HeadingPairs>
  <TitlesOfParts>
    <vt:vector size="29" baseType="lpstr">
      <vt:lpstr>Consolas</vt:lpstr>
      <vt:lpstr>Segoe Pro</vt:lpstr>
      <vt:lpstr>Segoe Pro Light</vt:lpstr>
      <vt:lpstr>Calibri</vt:lpstr>
      <vt:lpstr>Segoe UI Light</vt:lpstr>
      <vt:lpstr>Segoe UI</vt:lpstr>
      <vt:lpstr>MS PGothic</vt:lpstr>
      <vt:lpstr>Project Template 2012 - White Background</vt:lpstr>
      <vt:lpstr>Project Template 2012 - Colored Accent Slides</vt:lpstr>
      <vt:lpstr>1_Project Template 2012 - Colored Accent Slides</vt:lpstr>
      <vt:lpstr>Metro Template Light 16x9</vt:lpstr>
      <vt:lpstr>Operations Monitoring and Diagnostics</vt:lpstr>
      <vt:lpstr>Agenda</vt:lpstr>
      <vt:lpstr>Windows PowerShell cmdlet</vt:lpstr>
      <vt:lpstr>Project Server PowerShell cmdlet </vt:lpstr>
      <vt:lpstr>Active Directory Synchronization</vt:lpstr>
      <vt:lpstr>What’s Changed from Project Server 2010?</vt:lpstr>
      <vt:lpstr>Permissions Mode Impact</vt:lpstr>
      <vt:lpstr>Using Log Level Manager</vt:lpstr>
      <vt:lpstr>Log Level Manager</vt:lpstr>
      <vt:lpstr>Log Level Manager</vt:lpstr>
      <vt:lpstr>Six cmdlets for Managing Monitored Entities (1/2)</vt:lpstr>
      <vt:lpstr>Six Cmdlets for Managing Monitored Entities (2/2)</vt:lpstr>
      <vt:lpstr>Queue Stat Manager</vt:lpstr>
      <vt:lpstr>Queue Stat Manager</vt:lpstr>
      <vt:lpstr>Queue Stat Manager</vt:lpstr>
      <vt:lpstr>Summary</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2012-12-17T22:36:01Z</dcterms:created>
  <dcterms:modified xsi:type="dcterms:W3CDTF">2012-12-17T22:36:36Z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0x010100D074DCCB4E2EF34D8070C2ACAB3EEF68</vt:lpwstr>
  </property>
</Properties>
</file>