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349" r:id="rId3"/>
    <p:sldId id="350" r:id="rId4"/>
    <p:sldId id="371" r:id="rId5"/>
    <p:sldId id="356" r:id="rId6"/>
    <p:sldId id="358" r:id="rId7"/>
    <p:sldId id="359" r:id="rId8"/>
    <p:sldId id="357" r:id="rId9"/>
    <p:sldId id="352" r:id="rId10"/>
    <p:sldId id="354" r:id="rId11"/>
    <p:sldId id="355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3D73-FE7A-41B1-87C6-7CDD318A7BDA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5B09-6E3E-4674-8B88-94581159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>
              <a:alpha val="47000"/>
            </a:srgbClr>
          </a:solidFill>
          <a:ln w="3175" cap="rnd">
            <a:solidFill>
              <a:schemeClr val="accent1"/>
            </a:solidFill>
          </a:ln>
        </p:spPr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42047" y="1169894"/>
            <a:ext cx="11698941" cy="4621305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89974" y="134434"/>
            <a:ext cx="10364451" cy="8064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89974" y="1339799"/>
            <a:ext cx="5106026" cy="4603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249025" y="1335702"/>
            <a:ext cx="5105400" cy="460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47" y="160882"/>
            <a:ext cx="11698941" cy="68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8" y="1003541"/>
            <a:ext cx="11698940" cy="478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866" y="6302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3842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6773" y="627034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parajita" panose="02020603050405020304" pitchFamily="18" charset="0"/>
                <a:cs typeface="Aparajita" panose="02020603050405020304" pitchFamily="18" charset="0"/>
              </a:rPr>
              <a:t>Project Professional 2016</a:t>
            </a:r>
            <a:endParaRPr lang="en-US" sz="5400" cap="none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Hari Thapliyal</a:t>
            </a:r>
          </a:p>
        </p:txBody>
      </p:sp>
    </p:spTree>
    <p:extLst>
      <p:ext uri="{BB962C8B-B14F-4D97-AF65-F5344CB8AC3E}">
        <p14:creationId xmlns:p14="http://schemas.microsoft.com/office/powerpoint/2010/main" val="10963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need to login into Office365 Account (if not logged in)</a:t>
            </a:r>
          </a:p>
        </p:txBody>
      </p:sp>
      <p:pic>
        <p:nvPicPr>
          <p:cNvPr id="3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2508" y="1178494"/>
            <a:ext cx="961087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3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Tasks for which status is submitted by the Team</a:t>
            </a:r>
          </a:p>
        </p:txBody>
      </p:sp>
      <p:pic>
        <p:nvPicPr>
          <p:cNvPr id="3" name="Picture Placeholder 4" descr="Project Professional - Training-Rollout-Initiativ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70" y="835418"/>
            <a:ext cx="11534517" cy="5725039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1127782" y="1901371"/>
            <a:ext cx="889704" cy="243927"/>
          </a:xfrm>
          <a:prstGeom prst="round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441324" y="3475178"/>
            <a:ext cx="9199133" cy="472708"/>
          </a:xfrm>
          <a:prstGeom prst="round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99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Organizer – Location in Tool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488222" y="842658"/>
            <a:ext cx="5594966" cy="5879578"/>
          </a:xfrm>
        </p:spPr>
      </p:pic>
    </p:spTree>
    <p:extLst>
      <p:ext uri="{BB962C8B-B14F-4D97-AF65-F5344CB8AC3E}">
        <p14:creationId xmlns:p14="http://schemas.microsoft.com/office/powerpoint/2010/main" val="363089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Organizer</a:t>
            </a:r>
          </a:p>
        </p:txBody>
      </p:sp>
    </p:spTree>
    <p:extLst>
      <p:ext uri="{BB962C8B-B14F-4D97-AF65-F5344CB8AC3E}">
        <p14:creationId xmlns:p14="http://schemas.microsoft.com/office/powerpoint/2010/main" val="405198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Organizer</a:t>
            </a:r>
          </a:p>
        </p:txBody>
      </p:sp>
      <p:pic>
        <p:nvPicPr>
          <p:cNvPr id="5" name="Picture Placeholder 4" descr="Organizer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-3372" t="-657" r="-3372" b="-657"/>
          <a:stretch/>
        </p:blipFill>
        <p:spPr>
          <a:xfrm>
            <a:off x="1211155" y="1030967"/>
            <a:ext cx="9760723" cy="5558519"/>
          </a:xfrm>
        </p:spPr>
      </p:pic>
      <p:sp>
        <p:nvSpPr>
          <p:cNvPr id="6" name="Rectangle: Rounded Corners 5"/>
          <p:cNvSpPr/>
          <p:nvPr/>
        </p:nvSpPr>
        <p:spPr>
          <a:xfrm>
            <a:off x="1509487" y="1465943"/>
            <a:ext cx="885371" cy="5080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494184" y="6023429"/>
            <a:ext cx="4318788" cy="4064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6717616" y="6023429"/>
            <a:ext cx="4254262" cy="406400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128000" y="4339771"/>
            <a:ext cx="1016000" cy="1683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53578" y="4339771"/>
            <a:ext cx="1016000" cy="1683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5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Professional - Training-Rollout-Initiative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22553" y="842658"/>
            <a:ext cx="10193790" cy="5755442"/>
          </a:xfrm>
        </p:spPr>
      </p:pic>
    </p:spTree>
    <p:extLst>
      <p:ext uri="{BB962C8B-B14F-4D97-AF65-F5344CB8AC3E}">
        <p14:creationId xmlns:p14="http://schemas.microsoft.com/office/powerpoint/2010/main" val="121388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Organizer - Tables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1888" y="842658"/>
            <a:ext cx="6778386" cy="3870060"/>
          </a:xfrm>
        </p:spPr>
      </p:pic>
      <p:pic>
        <p:nvPicPr>
          <p:cNvPr id="6" name="Picture Placeholder 4" descr="Organizer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01916" y="2764379"/>
            <a:ext cx="7186751" cy="4065459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370795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Organizer</a:t>
            </a:r>
          </a:p>
        </p:txBody>
      </p:sp>
      <p:pic>
        <p:nvPicPr>
          <p:cNvPr id="5" name="Picture Placeholder 4" descr="Organizer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7751" y="747124"/>
            <a:ext cx="6709993" cy="3795847"/>
          </a:xfrm>
        </p:spPr>
      </p:pic>
      <p:pic>
        <p:nvPicPr>
          <p:cNvPr id="6" name="Picture Placeholder 4" descr="Organizer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25521" y="2786743"/>
            <a:ext cx="6933710" cy="3911599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250111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Organizer</a:t>
            </a:r>
          </a:p>
        </p:txBody>
      </p:sp>
      <p:pic>
        <p:nvPicPr>
          <p:cNvPr id="5" name="Picture Placeholder 4" descr="Organizer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22050" y="842658"/>
            <a:ext cx="10338934" cy="5822269"/>
          </a:xfrm>
        </p:spPr>
      </p:pic>
    </p:spTree>
    <p:extLst>
      <p:ext uri="{BB962C8B-B14F-4D97-AF65-F5344CB8AC3E}">
        <p14:creationId xmlns:p14="http://schemas.microsoft.com/office/powerpoint/2010/main" val="77688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Professional - Training-Rollout-Initiative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51139" y="842658"/>
            <a:ext cx="10280756" cy="5859683"/>
          </a:xfrm>
        </p:spPr>
      </p:pic>
    </p:spTree>
    <p:extLst>
      <p:ext uri="{BB962C8B-B14F-4D97-AF65-F5344CB8AC3E}">
        <p14:creationId xmlns:p14="http://schemas.microsoft.com/office/powerpoint/2010/main" val="59961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Organizer - Fields</a:t>
            </a:r>
          </a:p>
        </p:txBody>
      </p:sp>
      <p:pic>
        <p:nvPicPr>
          <p:cNvPr id="6" name="Picture Placeholder 4" descr="Organiz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7123" y="842658"/>
            <a:ext cx="6478135" cy="3667049"/>
          </a:xfrm>
          <a:prstGeom prst="rect">
            <a:avLst/>
          </a:prstGeom>
        </p:spPr>
      </p:pic>
      <p:pic>
        <p:nvPicPr>
          <p:cNvPr id="7" name="Picture Placeholder 4" descr="Organizer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63019" y="2731398"/>
            <a:ext cx="6877969" cy="3901414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1367514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Organizer - Group</a:t>
            </a:r>
          </a:p>
        </p:txBody>
      </p:sp>
      <p:pic>
        <p:nvPicPr>
          <p:cNvPr id="5" name="Picture Placeholder 4" descr="Organizer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6866" y="839862"/>
            <a:ext cx="6437798" cy="3656771"/>
          </a:xfrm>
        </p:spPr>
      </p:pic>
      <p:pic>
        <p:nvPicPr>
          <p:cNvPr id="6" name="Picture Placeholder 4" descr="Project Professional - Training-Rollout-Initiativ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96115" y="2668248"/>
            <a:ext cx="6995885" cy="39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4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Backstage?</a:t>
            </a:r>
          </a:p>
        </p:txBody>
      </p:sp>
    </p:spTree>
    <p:extLst>
      <p:ext uri="{BB962C8B-B14F-4D97-AF65-F5344CB8AC3E}">
        <p14:creationId xmlns:p14="http://schemas.microsoft.com/office/powerpoint/2010/main" val="37961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Backstage – Location in Tool</a:t>
            </a:r>
          </a:p>
        </p:txBody>
      </p:sp>
      <p:pic>
        <p:nvPicPr>
          <p:cNvPr id="3" name="Picture Placeholder 4" descr="Project Professional - Training-Rollout-Initiativ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34385" y="910454"/>
            <a:ext cx="9609386" cy="5815781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377495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Backstage – How to Create PWA Account</a:t>
            </a:r>
          </a:p>
        </p:txBody>
      </p:sp>
      <p:pic>
        <p:nvPicPr>
          <p:cNvPr id="3" name="Picture Placeholder 4" descr="Project Professional - Training-Rollout-Initiativ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34385" y="910454"/>
            <a:ext cx="9609386" cy="5815781"/>
          </a:xfrm>
          <a:prstGeom prst="roundRect">
            <a:avLst>
              <a:gd name="adj" fmla="val 4943"/>
            </a:avLst>
          </a:prstGeom>
        </p:spPr>
      </p:pic>
      <p:sp>
        <p:nvSpPr>
          <p:cNvPr id="4" name="Rectangle: Rounded Corners 3"/>
          <p:cNvSpPr/>
          <p:nvPr/>
        </p:nvSpPr>
        <p:spPr>
          <a:xfrm>
            <a:off x="2488508" y="4844955"/>
            <a:ext cx="3775814" cy="968991"/>
          </a:xfrm>
          <a:prstGeom prst="round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Account</a:t>
            </a:r>
          </a:p>
        </p:txBody>
      </p:sp>
      <p:pic>
        <p:nvPicPr>
          <p:cNvPr id="5" name="Picture Placeholder 4" descr="Project Professional - Training-Rollout-Initiative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85278" y="842658"/>
            <a:ext cx="8595200" cy="5921218"/>
          </a:xfrm>
        </p:spPr>
      </p:pic>
    </p:spTree>
    <p:extLst>
      <p:ext uri="{BB962C8B-B14F-4D97-AF65-F5344CB8AC3E}">
        <p14:creationId xmlns:p14="http://schemas.microsoft.com/office/powerpoint/2010/main" val="184859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160882"/>
            <a:ext cx="11698941" cy="95823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Connection to PWA from Project Professional 2016 </a:t>
            </a:r>
            <a:br>
              <a:rPr lang="en-US" dirty="0"/>
            </a:br>
            <a:r>
              <a:rPr lang="en-US" dirty="0"/>
              <a:t>(Installed on Location Machine)</a:t>
            </a:r>
          </a:p>
        </p:txBody>
      </p:sp>
      <p:pic>
        <p:nvPicPr>
          <p:cNvPr id="5" name="Picture Placeholder 4" descr="Account Properties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061279" y="1413112"/>
            <a:ext cx="5175454" cy="2763103"/>
          </a:xfrm>
        </p:spPr>
      </p:pic>
    </p:spTree>
    <p:extLst>
      <p:ext uri="{BB962C8B-B14F-4D97-AF65-F5344CB8AC3E}">
        <p14:creationId xmlns:p14="http://schemas.microsoft.com/office/powerpoint/2010/main" val="190662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Project on Project Server 2016 or Project Online</a:t>
            </a:r>
          </a:p>
        </p:txBody>
      </p:sp>
      <p:pic>
        <p:nvPicPr>
          <p:cNvPr id="3" name="Picture Placeholder 4" descr="Project Professional - Training-Rollout-Initiativ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2047" y="842658"/>
            <a:ext cx="9609386" cy="5815781"/>
          </a:xfrm>
          <a:prstGeom prst="roundRect">
            <a:avLst>
              <a:gd name="adj" fmla="val 4943"/>
            </a:avLst>
          </a:prstGeom>
        </p:spPr>
      </p:pic>
      <p:sp>
        <p:nvSpPr>
          <p:cNvPr id="4" name="Rectangle: Rounded Corners 3"/>
          <p:cNvSpPr/>
          <p:nvPr/>
        </p:nvSpPr>
        <p:spPr>
          <a:xfrm>
            <a:off x="2611338" y="1992573"/>
            <a:ext cx="3775814" cy="968991"/>
          </a:xfrm>
          <a:prstGeom prst="round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160881"/>
            <a:ext cx="11698941" cy="842949"/>
          </a:xfrm>
        </p:spPr>
        <p:txBody>
          <a:bodyPr/>
          <a:lstStyle/>
          <a:p>
            <a:r>
              <a:rPr lang="en-US" dirty="0"/>
              <a:t>Project Professional 2016 : How to Updates Actuals in Project?</a:t>
            </a:r>
          </a:p>
        </p:txBody>
      </p:sp>
      <p:pic>
        <p:nvPicPr>
          <p:cNvPr id="3" name="Picture Placeholder 4" descr="Project Professional - Training-Rollout-Initiativ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97039" y="1250983"/>
            <a:ext cx="9046732" cy="5475252"/>
          </a:xfrm>
          <a:prstGeom prst="roundRect">
            <a:avLst>
              <a:gd name="adj" fmla="val 4943"/>
            </a:avLst>
          </a:prstGeom>
        </p:spPr>
      </p:pic>
      <p:sp>
        <p:nvSpPr>
          <p:cNvPr id="4" name="Rectangle: Rounded Corners 3"/>
          <p:cNvSpPr/>
          <p:nvPr/>
        </p:nvSpPr>
        <p:spPr>
          <a:xfrm>
            <a:off x="2579427" y="2975212"/>
            <a:ext cx="3480179" cy="968991"/>
          </a:xfrm>
          <a:prstGeom prst="round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Project Professional - Training-Rollout-Initiativ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39078" y="4754854"/>
            <a:ext cx="4365041" cy="949260"/>
          </a:xfrm>
          <a:prstGeom prst="roundRect">
            <a:avLst>
              <a:gd name="adj" fmla="val 4943"/>
            </a:avLst>
          </a:prstGeom>
        </p:spPr>
      </p:pic>
      <p:cxnSp>
        <p:nvCxnSpPr>
          <p:cNvPr id="15" name="Connector: Curved 14"/>
          <p:cNvCxnSpPr>
            <a:stCxn id="4" idx="3"/>
          </p:cNvCxnSpPr>
          <p:nvPr/>
        </p:nvCxnSpPr>
        <p:spPr>
          <a:xfrm>
            <a:off x="6059606" y="3459708"/>
            <a:ext cx="1313651" cy="129514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300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2835</TotalTime>
  <Words>108</Words>
  <Application>Microsoft Office PowerPoint</Application>
  <PresentationFormat>Widescreen</PresentationFormat>
  <Paragraphs>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Aparajita</vt:lpstr>
      <vt:lpstr>Arial</vt:lpstr>
      <vt:lpstr>Calibri</vt:lpstr>
      <vt:lpstr>Tw Cen MT</vt:lpstr>
      <vt:lpstr>Droplet</vt:lpstr>
      <vt:lpstr>Project Professional 2016</vt:lpstr>
      <vt:lpstr>Backstage</vt:lpstr>
      <vt:lpstr>What is Backstage?</vt:lpstr>
      <vt:lpstr>Backstage – Location in Tool</vt:lpstr>
      <vt:lpstr>Backstage – How to Create PWA Account</vt:lpstr>
      <vt:lpstr>Manage Account</vt:lpstr>
      <vt:lpstr>Create a Connection to PWA from Project Professional 2016  (Installed on Location Machine)</vt:lpstr>
      <vt:lpstr>Publish Project on Project Server 2016 or Project Online</vt:lpstr>
      <vt:lpstr>Project Professional 2016 : How to Updates Actuals in Project?</vt:lpstr>
      <vt:lpstr>May need to login into Office365 Account (if not logged in)</vt:lpstr>
      <vt:lpstr>List of Tasks for which status is submitted by the Team</vt:lpstr>
      <vt:lpstr>Organizer</vt:lpstr>
      <vt:lpstr>Organizer – Location in Tool</vt:lpstr>
      <vt:lpstr>Usage of Organizer</vt:lpstr>
      <vt:lpstr>Organizer</vt:lpstr>
      <vt:lpstr>Project Professional - Training-Rollout-Initiative</vt:lpstr>
      <vt:lpstr>Organizer - Tables</vt:lpstr>
      <vt:lpstr>Organizer</vt:lpstr>
      <vt:lpstr>Organizer</vt:lpstr>
      <vt:lpstr>Project Professional - Training-Rollout-Initiative</vt:lpstr>
      <vt:lpstr>Organizer - Fields</vt:lpstr>
      <vt:lpstr>Organizer -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71</cp:revision>
  <dcterms:created xsi:type="dcterms:W3CDTF">2017-05-12T08:35:42Z</dcterms:created>
  <dcterms:modified xsi:type="dcterms:W3CDTF">2017-05-15T11:03:05Z</dcterms:modified>
</cp:coreProperties>
</file>