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49" r:id="rId3"/>
    <p:sldId id="359" r:id="rId4"/>
    <p:sldId id="360" r:id="rId5"/>
    <p:sldId id="350" r:id="rId6"/>
    <p:sldId id="351" r:id="rId7"/>
    <p:sldId id="352" r:id="rId8"/>
    <p:sldId id="353" r:id="rId9"/>
    <p:sldId id="354" r:id="rId10"/>
    <p:sldId id="355" r:id="rId11"/>
    <p:sldId id="357" r:id="rId12"/>
    <p:sldId id="3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3D73-FE7A-41B1-87C6-7CDD318A7BDA}" type="datetimeFigureOut">
              <a:rPr lang="en-US" smtClean="0"/>
              <a:t>18-May-17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5B09-6E3E-4674-8B88-94581159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1776"/>
          </a:xfrm>
          <a:solidFill>
            <a:srgbClr val="00B0F0">
              <a:alpha val="47000"/>
            </a:srgbClr>
          </a:solidFill>
          <a:ln w="3175" cap="rnd">
            <a:solidFill>
              <a:schemeClr val="accent1"/>
            </a:solidFill>
          </a:ln>
        </p:spPr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42047" y="833718"/>
            <a:ext cx="11698941" cy="5278533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89974" y="134434"/>
            <a:ext cx="10364451" cy="8064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89974" y="1339799"/>
            <a:ext cx="5106026" cy="4603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249025" y="1335702"/>
            <a:ext cx="5105400" cy="460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1776"/>
          </a:xfrm>
          <a:solidFill>
            <a:srgbClr val="00B0F0">
              <a:alpha val="47000"/>
            </a:srgbClr>
          </a:solidFill>
          <a:ln w="3175" cap="rnd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cap="none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47" y="160882"/>
            <a:ext cx="11698941" cy="68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8" y="1003541"/>
            <a:ext cx="11698940" cy="478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866" y="6302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3842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6773" y="627034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parajita" panose="02020603050405020304" pitchFamily="18" charset="0"/>
                <a:cs typeface="Aparajita" panose="02020603050405020304" pitchFamily="18" charset="0"/>
              </a:rPr>
              <a:t>Project Professional 2016</a:t>
            </a:r>
            <a:endParaRPr lang="en-US" sz="5400" cap="none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Hari Thapliyal</a:t>
            </a:r>
          </a:p>
        </p:txBody>
      </p:sp>
    </p:spTree>
    <p:extLst>
      <p:ext uri="{BB962C8B-B14F-4D97-AF65-F5344CB8AC3E}">
        <p14:creationId xmlns:p14="http://schemas.microsoft.com/office/powerpoint/2010/main" val="10963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4" name="Picture Placeholder 4" descr="Project Professional - Training-Rollout-Initiativ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0672" y="868908"/>
            <a:ext cx="4293674" cy="5181600"/>
          </a:xfrm>
          <a:prstGeom prst="roundRect">
            <a:avLst>
              <a:gd name="adj" fmla="val 4943"/>
            </a:avLst>
          </a:prstGeom>
        </p:spPr>
      </p:pic>
      <p:pic>
        <p:nvPicPr>
          <p:cNvPr id="5" name="Picture Placeholder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50594" y="802809"/>
            <a:ext cx="5293968" cy="4320733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61852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Team for Training-Rollout-Initiative</a:t>
            </a:r>
          </a:p>
        </p:txBody>
      </p:sp>
      <p:pic>
        <p:nvPicPr>
          <p:cNvPr id="5" name="Picture Placeholder 4" descr="Build Team for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45875" y="800668"/>
            <a:ext cx="7754986" cy="5845791"/>
          </a:xfrm>
        </p:spPr>
      </p:pic>
      <p:sp>
        <p:nvSpPr>
          <p:cNvPr id="6" name="Rectangle: Rounded Corners 5"/>
          <p:cNvSpPr/>
          <p:nvPr/>
        </p:nvSpPr>
        <p:spPr>
          <a:xfrm>
            <a:off x="3848669" y="4462818"/>
            <a:ext cx="873456" cy="327546"/>
          </a:xfrm>
          <a:prstGeom prst="roundRect">
            <a:avLst/>
          </a:prstGeom>
          <a:solidFill>
            <a:srgbClr val="FFC000">
              <a:alpha val="55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2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872126" y="3646874"/>
            <a:ext cx="873456" cy="327546"/>
          </a:xfrm>
          <a:prstGeom prst="roundRect">
            <a:avLst/>
          </a:prstGeom>
          <a:solidFill>
            <a:srgbClr val="FFC000">
              <a:alpha val="55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713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Team for Training-Rollout-Initiative</a:t>
            </a:r>
          </a:p>
        </p:txBody>
      </p:sp>
      <p:pic>
        <p:nvPicPr>
          <p:cNvPr id="5" name="Picture Placeholder 4" descr="Build Team for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480457" y="972456"/>
            <a:ext cx="7576457" cy="5747049"/>
          </a:xfrm>
        </p:spPr>
      </p:pic>
    </p:spTree>
    <p:extLst>
      <p:ext uri="{BB962C8B-B14F-4D97-AF65-F5344CB8AC3E}">
        <p14:creationId xmlns:p14="http://schemas.microsoft.com/office/powerpoint/2010/main" val="183614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Project File to SharePoint Site</a:t>
            </a:r>
          </a:p>
        </p:txBody>
      </p:sp>
      <p:pic>
        <p:nvPicPr>
          <p:cNvPr id="5" name="Picture Placeholder 4" descr="Project Professional - Wine tasting fundrai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084" y="959290"/>
            <a:ext cx="10390756" cy="4873625"/>
          </a:xfrm>
          <a:prstGeom prst="rect">
            <a:avLst/>
          </a:prstGeom>
        </p:spPr>
      </p:pic>
      <p:pic>
        <p:nvPicPr>
          <p:cNvPr id="6" name="Picture Placeholder 4" descr="Project Professional - Wine tasting fundraiser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35727" y="5599683"/>
            <a:ext cx="6069856" cy="1021492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2973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Professional – Save Project on Share Point</a:t>
            </a:r>
          </a:p>
        </p:txBody>
      </p:sp>
      <p:pic>
        <p:nvPicPr>
          <p:cNvPr id="5" name="Picture Placeholder 4" descr="Project Professional - WineTastingFundraiser-Tasks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778656" y="1128215"/>
            <a:ext cx="10836639" cy="5572836"/>
          </a:xfrm>
        </p:spPr>
      </p:pic>
    </p:spTree>
    <p:extLst>
      <p:ext uri="{BB962C8B-B14F-4D97-AF65-F5344CB8AC3E}">
        <p14:creationId xmlns:p14="http://schemas.microsoft.com/office/powerpoint/2010/main" val="328054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Baseline? Why to Baseline?</a:t>
            </a:r>
          </a:p>
        </p:txBody>
      </p:sp>
    </p:spTree>
    <p:extLst>
      <p:ext uri="{BB962C8B-B14F-4D97-AF65-F5344CB8AC3E}">
        <p14:creationId xmlns:p14="http://schemas.microsoft.com/office/powerpoint/2010/main" val="37961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Baseline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84849" y="1037129"/>
            <a:ext cx="10213335" cy="5518346"/>
          </a:xfrm>
        </p:spPr>
      </p:pic>
    </p:spTree>
    <p:extLst>
      <p:ext uri="{BB962C8B-B14F-4D97-AF65-F5344CB8AC3E}">
        <p14:creationId xmlns:p14="http://schemas.microsoft.com/office/powerpoint/2010/main" val="428520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Timeline</a:t>
            </a:r>
          </a:p>
        </p:txBody>
      </p:sp>
      <p:pic>
        <p:nvPicPr>
          <p:cNvPr id="3" name="Picture Placeholder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8923" y="1124315"/>
            <a:ext cx="10665187" cy="5563087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265595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Resources</a:t>
            </a:r>
          </a:p>
        </p:txBody>
      </p:sp>
      <p:pic>
        <p:nvPicPr>
          <p:cNvPr id="4" name="Picture Placeholder 4" descr="Project Professional - ABC Maintenance Proje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6947" y="842659"/>
            <a:ext cx="8636361" cy="58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Published on Project Online (Project Server)</a:t>
            </a:r>
          </a:p>
        </p:txBody>
      </p:sp>
      <p:pic>
        <p:nvPicPr>
          <p:cNvPr id="3" name="Picture Placeholder 4" descr="Project Professional - ABC Maintenance Proje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9772" y="1296988"/>
            <a:ext cx="8263845" cy="31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51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2848</TotalTime>
  <Words>57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Aparajita</vt:lpstr>
      <vt:lpstr>Arial</vt:lpstr>
      <vt:lpstr>Calibri</vt:lpstr>
      <vt:lpstr>Tw Cen MT</vt:lpstr>
      <vt:lpstr>Droplet</vt:lpstr>
      <vt:lpstr>Project Professional 2016</vt:lpstr>
      <vt:lpstr>Baseline</vt:lpstr>
      <vt:lpstr>Save Project File to SharePoint Site</vt:lpstr>
      <vt:lpstr>Project Professional – Save Project on Share Point</vt:lpstr>
      <vt:lpstr>What is Baseline? Why to Baseline?</vt:lpstr>
      <vt:lpstr>How to Baseline</vt:lpstr>
      <vt:lpstr>Add to Timeline</vt:lpstr>
      <vt:lpstr>Overloaded Resources</vt:lpstr>
      <vt:lpstr>Project Published on Project Online (Project Server)</vt:lpstr>
      <vt:lpstr>Resource Management</vt:lpstr>
      <vt:lpstr>Build Team for Training-Rollout-Initiative</vt:lpstr>
      <vt:lpstr>Build Team for Training-Rollout-Initiative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76</cp:revision>
  <dcterms:created xsi:type="dcterms:W3CDTF">2017-05-12T08:35:42Z</dcterms:created>
  <dcterms:modified xsi:type="dcterms:W3CDTF">2017-05-18T17:27:50Z</dcterms:modified>
</cp:coreProperties>
</file>