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349" r:id="rId3"/>
    <p:sldId id="35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3D73-FE7A-41B1-87C6-7CDD318A7BDA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5B09-6E3E-4674-8B88-94581159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>
              <a:alpha val="47000"/>
            </a:srgbClr>
          </a:solidFill>
          <a:ln w="3175" cap="rnd">
            <a:solidFill>
              <a:schemeClr val="accent1"/>
            </a:solidFill>
          </a:ln>
        </p:spPr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42047" y="1169894"/>
            <a:ext cx="11698941" cy="4621305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89974" y="134434"/>
            <a:ext cx="10364451" cy="8064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89974" y="1339799"/>
            <a:ext cx="5106026" cy="4603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249025" y="1335702"/>
            <a:ext cx="5105400" cy="460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7" y="160882"/>
            <a:ext cx="11698941" cy="68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8" y="1003541"/>
            <a:ext cx="11698940" cy="478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866" y="6302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3842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773" y="627034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parajita" panose="02020603050405020304" pitchFamily="18" charset="0"/>
                <a:cs typeface="Aparajita" panose="02020603050405020304" pitchFamily="18" charset="0"/>
              </a:rPr>
              <a:t>Project Professional 2016</a:t>
            </a:r>
            <a:endParaRPr lang="en-US" sz="5400" cap="none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Hari Thapliyal</a:t>
            </a:r>
          </a:p>
        </p:txBody>
      </p:sp>
    </p:spTree>
    <p:extLst>
      <p:ext uri="{BB962C8B-B14F-4D97-AF65-F5344CB8AC3E}">
        <p14:creationId xmlns:p14="http://schemas.microsoft.com/office/powerpoint/2010/main" val="109633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Views</a:t>
            </a:r>
          </a:p>
        </p:txBody>
      </p:sp>
    </p:spTree>
    <p:extLst>
      <p:ext uri="{BB962C8B-B14F-4D97-AF65-F5344CB8AC3E}">
        <p14:creationId xmlns:p14="http://schemas.microsoft.com/office/powerpoint/2010/main" val="3796156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2810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Aparajita</vt:lpstr>
      <vt:lpstr>Arial</vt:lpstr>
      <vt:lpstr>Calibri</vt:lpstr>
      <vt:lpstr>Tw Cen MT</vt:lpstr>
      <vt:lpstr>Droplet</vt:lpstr>
      <vt:lpstr>Project Professional 2016</vt:lpstr>
      <vt:lpstr>Views</vt:lpstr>
      <vt:lpstr>Usage of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66</cp:revision>
  <dcterms:created xsi:type="dcterms:W3CDTF">2017-05-12T08:35:42Z</dcterms:created>
  <dcterms:modified xsi:type="dcterms:W3CDTF">2017-05-15T10:37:12Z</dcterms:modified>
</cp:coreProperties>
</file>