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4" r:id="rId16"/>
    <p:sldId id="275" r:id="rId17"/>
    <p:sldId id="276" r:id="rId18"/>
    <p:sldId id="277" r:id="rId19"/>
    <p:sldId id="286" r:id="rId20"/>
    <p:sldId id="278" r:id="rId21"/>
    <p:sldId id="279" r:id="rId22"/>
    <p:sldId id="281" r:id="rId23"/>
    <p:sldId id="282" r:id="rId24"/>
    <p:sldId id="280" r:id="rId25"/>
    <p:sldId id="283" r:id="rId26"/>
    <p:sldId id="284" r:id="rId27"/>
    <p:sldId id="285" r:id="rId28"/>
    <p:sldId id="287" r:id="rId29"/>
    <p:sldId id="288" r:id="rId30"/>
    <p:sldId id="289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3D73-FE7A-41B1-87C6-7CDD318A7BDA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5B09-6E3E-4674-8B88-9458115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266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05"/>
            <a:ext cx="12192000" cy="681776"/>
          </a:xfrm>
          <a:solidFill>
            <a:srgbClr val="00B0F0">
              <a:alpha val="20000"/>
            </a:srgbClr>
          </a:solidFill>
          <a:ln w="3175" cap="rnd">
            <a:solidFill>
              <a:schemeClr val="accent1"/>
            </a:solidFill>
          </a:ln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42047" y="833718"/>
            <a:ext cx="11698941" cy="521409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9974" y="134434"/>
            <a:ext cx="10364451" cy="806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89974" y="1339799"/>
            <a:ext cx="5106026" cy="4603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249025" y="1335702"/>
            <a:ext cx="5105400" cy="460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776"/>
          </a:xfrm>
          <a:solidFill>
            <a:srgbClr val="00B0F0">
              <a:alpha val="20000"/>
            </a:srgbClr>
          </a:solidFill>
          <a:ln w="3175" cap="rnd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cap="none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pmlogy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60882"/>
            <a:ext cx="11698941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8" y="1003541"/>
            <a:ext cx="11698940" cy="478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866" y="6302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3842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773" y="627034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8">
            <a:hlinkClick r:id="rId21"/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-185738"/>
            <a:ext cx="2719388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9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59429"/>
            <a:ext cx="8689976" cy="1480457"/>
          </a:xfrm>
        </p:spPr>
        <p:txBody>
          <a:bodyPr>
            <a:normAutofit fontScale="90000"/>
          </a:bodyPr>
          <a:lstStyle/>
          <a:p>
            <a:r>
              <a:rPr lang="en-US" sz="5400" cap="none" dirty="0">
                <a:latin typeface="Aparajita" panose="02020603050405020304" pitchFamily="18" charset="0"/>
                <a:cs typeface="Aparajita" panose="02020603050405020304" pitchFamily="18" charset="0"/>
              </a:rPr>
              <a:t>Project Professional 2016 </a:t>
            </a:r>
            <a:br>
              <a:rPr lang="en-US" sz="54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5400" cap="none" dirty="0">
                <a:latin typeface="Aparajita" panose="02020603050405020304" pitchFamily="18" charset="0"/>
                <a:cs typeface="Aparajita" panose="02020603050405020304" pitchFamily="18" charset="0"/>
              </a:rPr>
              <a:t>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Hari Thapliyal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0" y="3586163"/>
            <a:ext cx="80010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Britannic Bold" panose="020B0903060703020204" pitchFamily="34" charset="0"/>
              </a:rPr>
              <a:t>Presented by</a:t>
            </a:r>
          </a:p>
          <a:p>
            <a:pPr eaLnBrk="1" hangingPunct="1">
              <a:defRPr/>
            </a:pPr>
            <a:r>
              <a:rPr lang="en-US" altLang="en-US" sz="2000" dirty="0">
                <a:latin typeface="Britannic Bold" panose="020B0903060703020204" pitchFamily="34" charset="0"/>
              </a:rPr>
              <a:t>Hari Prasad Thapliyal</a:t>
            </a:r>
          </a:p>
          <a:p>
            <a:pPr eaLnBrk="1" hangingPunct="1">
              <a:defRPr/>
            </a:pPr>
            <a:r>
              <a:rPr lang="en-GB" sz="1200" dirty="0"/>
              <a:t>Agilest &amp; Project Management Trainer, Coach &amp; Consultant</a:t>
            </a:r>
          </a:p>
          <a:p>
            <a:pPr eaLnBrk="1" hangingPunct="1">
              <a:defRPr/>
            </a:pPr>
            <a:endParaRPr lang="en-US" altLang="en-US" sz="2000" dirty="0">
              <a:latin typeface="Britannic Bold" panose="020B0903060703020204" pitchFamily="34" charset="0"/>
            </a:endParaRPr>
          </a:p>
          <a:p>
            <a:pPr eaLnBrk="1" hangingPunct="1">
              <a:defRPr/>
            </a:pPr>
            <a:r>
              <a:rPr lang="en-US" altLang="en-US" sz="1200" dirty="0"/>
              <a:t>(</a:t>
            </a:r>
            <a:r>
              <a:rPr lang="en-IN" altLang="en-US" sz="1200" dirty="0"/>
              <a:t>MBA, MCA, PGDOM, PGDFM, CIC, PMP, PMI-ACP, CSM, SCPO, SDC</a:t>
            </a:r>
          </a:p>
          <a:p>
            <a:pPr eaLnBrk="1" hangingPunct="1">
              <a:defRPr/>
            </a:pPr>
            <a:r>
              <a:rPr lang="en-IN" altLang="en-US" sz="1200" dirty="0"/>
              <a:t>PRINCE2-Trainer, Scrum Certified Trainer, Microsoft Certified Trainer, ZED Master Trainer</a:t>
            </a:r>
            <a:r>
              <a:rPr lang="en-US" altLang="en-US" sz="1200" dirty="0"/>
              <a:t>)</a:t>
            </a:r>
          </a:p>
          <a:p>
            <a:pPr eaLnBrk="1" hangingPunct="1">
              <a:defRPr/>
            </a:pPr>
            <a:endParaRPr lang="en-US" altLang="en-US" sz="1000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" y="23797"/>
            <a:ext cx="1951629" cy="1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85887" y="896202"/>
            <a:ext cx="10036776" cy="5709313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034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Professional - Training-Rollout-Initiative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67502" y="1046328"/>
            <a:ext cx="9696450" cy="51816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8105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Report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5536" y="788988"/>
            <a:ext cx="6889750" cy="263207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Placeholder 4" descr="Project Professional - Training-Rollout-Initiativ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86750" y="2811438"/>
            <a:ext cx="6625369" cy="3958881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430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Cost Overview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4024" y="922054"/>
            <a:ext cx="8466138" cy="51816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154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Cost Overview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217162" y="950794"/>
            <a:ext cx="9578217" cy="5761758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183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Tasks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1137918"/>
            <a:ext cx="9526329" cy="4582164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64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Tasks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56917"/>
            <a:ext cx="9126224" cy="494416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84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980733"/>
            <a:ext cx="8754697" cy="4896533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074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Slipping Tasks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6" y="1059542"/>
            <a:ext cx="11460406" cy="365465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546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Reports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OLAP Cube Based</a:t>
            </a:r>
          </a:p>
        </p:txBody>
      </p:sp>
    </p:spTree>
    <p:extLst>
      <p:ext uri="{BB962C8B-B14F-4D97-AF65-F5344CB8AC3E}">
        <p14:creationId xmlns:p14="http://schemas.microsoft.com/office/powerpoint/2010/main" val="38935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080" y="781562"/>
            <a:ext cx="3469777" cy="3571402"/>
          </a:xfrm>
        </p:spPr>
      </p:pic>
    </p:spTree>
    <p:extLst>
      <p:ext uri="{BB962C8B-B14F-4D97-AF65-F5344CB8AC3E}">
        <p14:creationId xmlns:p14="http://schemas.microsoft.com/office/powerpoint/2010/main" val="337040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Cost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1147444"/>
            <a:ext cx="10145541" cy="4563112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4563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Work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62" y="1059542"/>
            <a:ext cx="10229340" cy="5457372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034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Work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011662"/>
            <a:ext cx="8331047" cy="565039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8286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5" y="1001486"/>
            <a:ext cx="9069860" cy="5326743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2363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Cost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75" y="928914"/>
            <a:ext cx="9125141" cy="49784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053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Remaining Work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76" y="856343"/>
            <a:ext cx="9914842" cy="5791199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902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Work Availability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05" y="899887"/>
            <a:ext cx="9245599" cy="5733142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8181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Work Summary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92" y="928914"/>
            <a:ext cx="9818109" cy="56896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095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Cost Summary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604708"/>
            <a:ext cx="5925377" cy="3648584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21528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Over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237944"/>
            <a:ext cx="7240010" cy="4382112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40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Report</a:t>
            </a:r>
          </a:p>
        </p:txBody>
      </p:sp>
      <p:pic>
        <p:nvPicPr>
          <p:cNvPr id="4" name="Picture Placeholder 4" descr="Project Professional - Training-Rollout-Initiative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7993" y="1011692"/>
            <a:ext cx="10126488" cy="4858428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4447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create your own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72" y="783984"/>
            <a:ext cx="3672113" cy="5301376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5955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879600"/>
            <a:ext cx="4746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3573463" y="1249363"/>
            <a:ext cx="5807075" cy="484187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/>
              <a:t>hari.prasad@vedavit-ps.com</a:t>
            </a:r>
          </a:p>
        </p:txBody>
      </p:sp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3554413" y="1828800"/>
            <a:ext cx="5807075" cy="484188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/>
              <a:t>+91 9535999336</a:t>
            </a:r>
          </a:p>
        </p:txBody>
      </p:sp>
      <p:sp>
        <p:nvSpPr>
          <p:cNvPr id="4106" name="TextBox 12"/>
          <p:cNvSpPr txBox="1">
            <a:spLocks noChangeArrowheads="1"/>
          </p:cNvSpPr>
          <p:nvPr/>
        </p:nvSpPr>
        <p:spPr bwMode="auto">
          <a:xfrm>
            <a:off x="3554413" y="3598863"/>
            <a:ext cx="5807075" cy="484187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https://in.linkedin.com/in/harithapliyal </a:t>
            </a:r>
          </a:p>
        </p:txBody>
      </p:sp>
      <p:sp>
        <p:nvSpPr>
          <p:cNvPr id="4107" name="TextBox 13"/>
          <p:cNvSpPr txBox="1">
            <a:spLocks noChangeArrowheads="1"/>
          </p:cNvSpPr>
          <p:nvPr/>
        </p:nvSpPr>
        <p:spPr bwMode="auto">
          <a:xfrm>
            <a:off x="3554413" y="4173538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http://twitter.com/pmlogy</a:t>
            </a:r>
          </a:p>
        </p:txBody>
      </p:sp>
      <p:pic>
        <p:nvPicPr>
          <p:cNvPr id="512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4873625"/>
            <a:ext cx="463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3554413" y="4751388"/>
            <a:ext cx="5807075" cy="484187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http://pmlogy.com/ </a:t>
            </a:r>
          </a:p>
        </p:txBody>
      </p:sp>
      <p:sp>
        <p:nvSpPr>
          <p:cNvPr id="4112" name="TextBox 17"/>
          <p:cNvSpPr txBox="1">
            <a:spLocks noChangeArrowheads="1"/>
          </p:cNvSpPr>
          <p:nvPr/>
        </p:nvSpPr>
        <p:spPr bwMode="auto">
          <a:xfrm>
            <a:off x="3554413" y="5365750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http://facebook.com/harithapliyalpage </a:t>
            </a:r>
          </a:p>
        </p:txBody>
      </p:sp>
      <p:pic>
        <p:nvPicPr>
          <p:cNvPr id="513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273175"/>
            <a:ext cx="4968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3671888"/>
            <a:ext cx="4873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4278313"/>
            <a:ext cx="4349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5472113"/>
            <a:ext cx="4905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2403475"/>
            <a:ext cx="4746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3025775"/>
            <a:ext cx="4746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3554413" y="2403475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https://in.pinterest.com/harithapliyal</a:t>
            </a: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554413" y="3025775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https://www.instagram.com/thapliyal.h</a:t>
            </a:r>
          </a:p>
        </p:txBody>
      </p:sp>
      <p:sp>
        <p:nvSpPr>
          <p:cNvPr id="5138" name="Rectangle: Rounded Corners 26"/>
          <p:cNvSpPr>
            <a:spLocks noChangeArrowheads="1"/>
          </p:cNvSpPr>
          <p:nvPr/>
        </p:nvSpPr>
        <p:spPr bwMode="auto">
          <a:xfrm>
            <a:off x="1979613" y="598488"/>
            <a:ext cx="8154987" cy="5638800"/>
          </a:xfrm>
          <a:prstGeom prst="roundRect">
            <a:avLst>
              <a:gd name="adj" fmla="val 16667"/>
            </a:avLst>
          </a:prstGeom>
          <a:solidFill>
            <a:srgbClr val="FFC000">
              <a:alpha val="18039"/>
            </a:srgbClr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Overview Report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41469" y="1100920"/>
            <a:ext cx="11209337" cy="51816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222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Report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913246" y="868908"/>
            <a:ext cx="7562850" cy="51816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959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Tasks Report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606549" y="913381"/>
            <a:ext cx="8978900" cy="51816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190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Overview Report</a:t>
            </a:r>
          </a:p>
        </p:txBody>
      </p:sp>
      <p:pic>
        <p:nvPicPr>
          <p:cNvPr id="6" name="Picture Placeholder 4" descr="Project Professional - Training-Rollout-Initiativ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1565" y="681776"/>
            <a:ext cx="9705949" cy="487362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Placeholder 4" descr="Project Professional - Training-Rollout-Initiativ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564" y="5555400"/>
            <a:ext cx="9705950" cy="1302599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978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Overallocated Resources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2561" y="978090"/>
            <a:ext cx="11826875" cy="51816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841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Overview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695591" y="814317"/>
            <a:ext cx="8267274" cy="58332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243893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6200</TotalTime>
  <Words>163</Words>
  <Application>Microsoft Office PowerPoint</Application>
  <PresentationFormat>Widescreen</PresentationFormat>
  <Paragraphs>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Aparajita</vt:lpstr>
      <vt:lpstr>Arial</vt:lpstr>
      <vt:lpstr>Britannic Bold</vt:lpstr>
      <vt:lpstr>Calibri</vt:lpstr>
      <vt:lpstr>Tw Cen MT</vt:lpstr>
      <vt:lpstr>Wingdings</vt:lpstr>
      <vt:lpstr>Droplet</vt:lpstr>
      <vt:lpstr>Project Professional 2016  Reporting</vt:lpstr>
      <vt:lpstr>PowerPoint Presentation</vt:lpstr>
      <vt:lpstr>Burndown Report</vt:lpstr>
      <vt:lpstr>Cost Overview Report</vt:lpstr>
      <vt:lpstr>Project Overview Report</vt:lpstr>
      <vt:lpstr>Upcoming Tasks Report</vt:lpstr>
      <vt:lpstr>Work Overview Report</vt:lpstr>
      <vt:lpstr>Overallocated Resources</vt:lpstr>
      <vt:lpstr>Resource Overview</vt:lpstr>
      <vt:lpstr>Cash Flow</vt:lpstr>
      <vt:lpstr>Project Professional - Training-Rollout-Initiative</vt:lpstr>
      <vt:lpstr>Earned Value Report</vt:lpstr>
      <vt:lpstr>Resource Cost Overview</vt:lpstr>
      <vt:lpstr>Task Cost Overview</vt:lpstr>
      <vt:lpstr>Critical Tasks</vt:lpstr>
      <vt:lpstr>Late Tasks</vt:lpstr>
      <vt:lpstr>Milestone Report</vt:lpstr>
      <vt:lpstr>Slipping Tasks</vt:lpstr>
      <vt:lpstr>Visual Reports</vt:lpstr>
      <vt:lpstr>Baseline Cost Report</vt:lpstr>
      <vt:lpstr>Baseline Work Report</vt:lpstr>
      <vt:lpstr>Budget Work Report</vt:lpstr>
      <vt:lpstr>Cash Flow Report</vt:lpstr>
      <vt:lpstr>Budget Cost Report</vt:lpstr>
      <vt:lpstr>Resource Remaining Work Report</vt:lpstr>
      <vt:lpstr>Resource Work Availability Report</vt:lpstr>
      <vt:lpstr>Resource Work Summary Report</vt:lpstr>
      <vt:lpstr>Resource Cost Summary Report</vt:lpstr>
      <vt:lpstr>Earned Value Over Time</vt:lpstr>
      <vt:lpstr>You can create your own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118</cp:revision>
  <dcterms:created xsi:type="dcterms:W3CDTF">2017-05-12T08:35:42Z</dcterms:created>
  <dcterms:modified xsi:type="dcterms:W3CDTF">2017-06-01T17:18:55Z</dcterms:modified>
</cp:coreProperties>
</file>