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44"/>
  </p:notesMasterIdLst>
  <p:handoutMasterIdLst>
    <p:handoutMasterId r:id="rId45"/>
  </p:handoutMasterIdLst>
  <p:sldIdLst>
    <p:sldId id="257" r:id="rId5"/>
    <p:sldId id="258" r:id="rId6"/>
    <p:sldId id="309" r:id="rId7"/>
    <p:sldId id="311" r:id="rId8"/>
    <p:sldId id="312" r:id="rId9"/>
    <p:sldId id="310" r:id="rId10"/>
    <p:sldId id="313" r:id="rId11"/>
    <p:sldId id="344" r:id="rId12"/>
    <p:sldId id="343" r:id="rId13"/>
    <p:sldId id="329" r:id="rId14"/>
    <p:sldId id="334" r:id="rId15"/>
    <p:sldId id="331" r:id="rId16"/>
    <p:sldId id="332" r:id="rId17"/>
    <p:sldId id="339" r:id="rId18"/>
    <p:sldId id="340" r:id="rId19"/>
    <p:sldId id="341" r:id="rId20"/>
    <p:sldId id="348" r:id="rId21"/>
    <p:sldId id="345" r:id="rId22"/>
    <p:sldId id="315" r:id="rId23"/>
    <p:sldId id="335" r:id="rId24"/>
    <p:sldId id="316" r:id="rId25"/>
    <p:sldId id="318" r:id="rId26"/>
    <p:sldId id="325" r:id="rId27"/>
    <p:sldId id="347" r:id="rId28"/>
    <p:sldId id="322" r:id="rId29"/>
    <p:sldId id="323" r:id="rId30"/>
    <p:sldId id="301" r:id="rId31"/>
    <p:sldId id="349" r:id="rId32"/>
    <p:sldId id="346" r:id="rId33"/>
    <p:sldId id="336" r:id="rId34"/>
    <p:sldId id="293" r:id="rId35"/>
    <p:sldId id="298" r:id="rId36"/>
    <p:sldId id="296" r:id="rId37"/>
    <p:sldId id="337" r:id="rId38"/>
    <p:sldId id="297" r:id="rId39"/>
    <p:sldId id="292" r:id="rId40"/>
    <p:sldId id="285" r:id="rId41"/>
    <p:sldId id="350" r:id="rId42"/>
    <p:sldId id="283" r:id="rId4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000000"/>
    <a:srgbClr val="FFFFFF"/>
    <a:srgbClr val="003399"/>
    <a:srgbClr val="000066"/>
    <a:srgbClr val="000099"/>
    <a:srgbClr val="F2F2F2"/>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7" autoAdjust="0"/>
    <p:restoredTop sz="79857" autoAdjust="0"/>
  </p:normalViewPr>
  <p:slideViewPr>
    <p:cSldViewPr snapToGrid="0">
      <p:cViewPr>
        <p:scale>
          <a:sx n="80" d="100"/>
          <a:sy n="80" d="100"/>
        </p:scale>
        <p:origin x="-2430" y="-5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4" d="100"/>
          <a:sy n="94" d="100"/>
        </p:scale>
        <p:origin x="-3468"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C5CBF-B2DA-4E16-92C5-0514B8105241}"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nl-NL"/>
        </a:p>
      </dgm:t>
    </dgm:pt>
    <dgm:pt modelId="{F8BB0A7D-D0CD-4C5D-AF66-31587D931822}">
      <dgm:prSet phldrT="[Text]"/>
      <dgm:spPr/>
      <dgm:t>
        <a:bodyPr/>
        <a:lstStyle/>
        <a:p>
          <a:r>
            <a:rPr lang="en-US" dirty="0" smtClean="0"/>
            <a:t>Consistent</a:t>
          </a:r>
          <a:endParaRPr lang="nl-NL" dirty="0"/>
        </a:p>
      </dgm:t>
    </dgm:pt>
    <dgm:pt modelId="{8CD38FF9-F4EB-4A62-A78C-32764DF9EE60}" type="parTrans" cxnId="{83023D09-0577-4B8C-96E6-BD8A0D778E65}">
      <dgm:prSet/>
      <dgm:spPr/>
      <dgm:t>
        <a:bodyPr/>
        <a:lstStyle/>
        <a:p>
          <a:endParaRPr lang="nl-NL"/>
        </a:p>
      </dgm:t>
    </dgm:pt>
    <dgm:pt modelId="{458D0B25-C06A-4D18-8BF8-06AC7AEC1BC3}" type="sibTrans" cxnId="{83023D09-0577-4B8C-96E6-BD8A0D778E65}">
      <dgm:prSet/>
      <dgm:spPr/>
      <dgm:t>
        <a:bodyPr/>
        <a:lstStyle/>
        <a:p>
          <a:endParaRPr lang="nl-NL"/>
        </a:p>
      </dgm:t>
    </dgm:pt>
    <dgm:pt modelId="{8C51E38F-386B-45BB-B97F-46D9D4F4B8F0}">
      <dgm:prSet phldrT="[Text]"/>
      <dgm:spPr/>
      <dgm:t>
        <a:bodyPr/>
        <a:lstStyle/>
        <a:p>
          <a:r>
            <a:rPr lang="en-US" dirty="0" smtClean="0"/>
            <a:t>Streamlined</a:t>
          </a:r>
          <a:endParaRPr lang="nl-NL" dirty="0"/>
        </a:p>
      </dgm:t>
    </dgm:pt>
    <dgm:pt modelId="{5363D1C4-8DF9-4725-B35B-B7900737F3CF}" type="parTrans" cxnId="{7E3C05AF-0B1E-4F3C-B28D-5C6F87783E49}">
      <dgm:prSet/>
      <dgm:spPr/>
      <dgm:t>
        <a:bodyPr/>
        <a:lstStyle/>
        <a:p>
          <a:endParaRPr lang="nl-NL"/>
        </a:p>
      </dgm:t>
    </dgm:pt>
    <dgm:pt modelId="{BD76FA91-3377-45E2-A85D-5B524806B455}" type="sibTrans" cxnId="{7E3C05AF-0B1E-4F3C-B28D-5C6F87783E49}">
      <dgm:prSet/>
      <dgm:spPr/>
      <dgm:t>
        <a:bodyPr/>
        <a:lstStyle/>
        <a:p>
          <a:endParaRPr lang="nl-NL"/>
        </a:p>
      </dgm:t>
    </dgm:pt>
    <dgm:pt modelId="{A7068317-CD2B-42EC-B029-3A4011B7879F}">
      <dgm:prSet phldrT="[Text]"/>
      <dgm:spPr/>
      <dgm:t>
        <a:bodyPr/>
        <a:lstStyle/>
        <a:p>
          <a:r>
            <a:rPr lang="en-US" dirty="0" smtClean="0"/>
            <a:t>Familiar</a:t>
          </a:r>
          <a:endParaRPr lang="en-US" b="1" dirty="0" smtClean="0"/>
        </a:p>
      </dgm:t>
    </dgm:pt>
    <dgm:pt modelId="{E8FF49F5-C32E-4B9A-A38A-7FD43523328F}" type="parTrans" cxnId="{E564E893-F597-4A69-ADA4-D4EB48D86CE9}">
      <dgm:prSet/>
      <dgm:spPr/>
      <dgm:t>
        <a:bodyPr/>
        <a:lstStyle/>
        <a:p>
          <a:endParaRPr lang="nl-NL"/>
        </a:p>
      </dgm:t>
    </dgm:pt>
    <dgm:pt modelId="{E489D01F-11E5-4565-8BA6-89F8EAD33AE6}" type="sibTrans" cxnId="{E564E893-F597-4A69-ADA4-D4EB48D86CE9}">
      <dgm:prSet/>
      <dgm:spPr/>
      <dgm:t>
        <a:bodyPr/>
        <a:lstStyle/>
        <a:p>
          <a:endParaRPr lang="nl-NL"/>
        </a:p>
      </dgm:t>
    </dgm:pt>
    <dgm:pt modelId="{90BC6B72-127B-4C17-A7BA-1361AE75D204}" type="pres">
      <dgm:prSet presAssocID="{635C5CBF-B2DA-4E16-92C5-0514B8105241}" presName="diagram" presStyleCnt="0">
        <dgm:presLayoutVars>
          <dgm:dir/>
          <dgm:resizeHandles val="exact"/>
        </dgm:presLayoutVars>
      </dgm:prSet>
      <dgm:spPr/>
      <dgm:t>
        <a:bodyPr/>
        <a:lstStyle/>
        <a:p>
          <a:endParaRPr lang="nl-NL"/>
        </a:p>
      </dgm:t>
    </dgm:pt>
    <dgm:pt modelId="{04F0930F-6803-49E8-9F9D-4B48EC4EF4CD}" type="pres">
      <dgm:prSet presAssocID="{F8BB0A7D-D0CD-4C5D-AF66-31587D931822}" presName="node" presStyleLbl="node1" presStyleIdx="0" presStyleCnt="3">
        <dgm:presLayoutVars>
          <dgm:bulletEnabled val="1"/>
        </dgm:presLayoutVars>
      </dgm:prSet>
      <dgm:spPr/>
      <dgm:t>
        <a:bodyPr/>
        <a:lstStyle/>
        <a:p>
          <a:endParaRPr lang="nl-NL"/>
        </a:p>
      </dgm:t>
    </dgm:pt>
    <dgm:pt modelId="{393C4F14-0064-43A0-9F50-7EEFA15C9068}" type="pres">
      <dgm:prSet presAssocID="{458D0B25-C06A-4D18-8BF8-06AC7AEC1BC3}" presName="sibTrans" presStyleCnt="0"/>
      <dgm:spPr/>
    </dgm:pt>
    <dgm:pt modelId="{118118E5-F859-436F-AC5F-1526C8FA1459}" type="pres">
      <dgm:prSet presAssocID="{8C51E38F-386B-45BB-B97F-46D9D4F4B8F0}" presName="node" presStyleLbl="node1" presStyleIdx="1" presStyleCnt="3">
        <dgm:presLayoutVars>
          <dgm:bulletEnabled val="1"/>
        </dgm:presLayoutVars>
      </dgm:prSet>
      <dgm:spPr/>
      <dgm:t>
        <a:bodyPr/>
        <a:lstStyle/>
        <a:p>
          <a:endParaRPr lang="nl-NL"/>
        </a:p>
      </dgm:t>
    </dgm:pt>
    <dgm:pt modelId="{9A3FAC1F-636C-4196-B5C7-2F26DC7DC18D}" type="pres">
      <dgm:prSet presAssocID="{BD76FA91-3377-45E2-A85D-5B524806B455}" presName="sibTrans" presStyleCnt="0"/>
      <dgm:spPr/>
    </dgm:pt>
    <dgm:pt modelId="{52B1F8A8-C197-4615-AE6A-B1712326C651}" type="pres">
      <dgm:prSet presAssocID="{A7068317-CD2B-42EC-B029-3A4011B7879F}" presName="node" presStyleLbl="node1" presStyleIdx="2" presStyleCnt="3">
        <dgm:presLayoutVars>
          <dgm:bulletEnabled val="1"/>
        </dgm:presLayoutVars>
      </dgm:prSet>
      <dgm:spPr/>
      <dgm:t>
        <a:bodyPr/>
        <a:lstStyle/>
        <a:p>
          <a:endParaRPr lang="nl-NL"/>
        </a:p>
      </dgm:t>
    </dgm:pt>
  </dgm:ptLst>
  <dgm:cxnLst>
    <dgm:cxn modelId="{45CB826F-C5AA-4828-A103-301C9F5B7E21}" type="presOf" srcId="{F8BB0A7D-D0CD-4C5D-AF66-31587D931822}" destId="{04F0930F-6803-49E8-9F9D-4B48EC4EF4CD}" srcOrd="0" destOrd="0" presId="urn:microsoft.com/office/officeart/2005/8/layout/default"/>
    <dgm:cxn modelId="{77FAFC72-17B8-4F24-983F-BE7FA35CE032}" type="presOf" srcId="{635C5CBF-B2DA-4E16-92C5-0514B8105241}" destId="{90BC6B72-127B-4C17-A7BA-1361AE75D204}" srcOrd="0" destOrd="0" presId="urn:microsoft.com/office/officeart/2005/8/layout/default"/>
    <dgm:cxn modelId="{E564E893-F597-4A69-ADA4-D4EB48D86CE9}" srcId="{635C5CBF-B2DA-4E16-92C5-0514B8105241}" destId="{A7068317-CD2B-42EC-B029-3A4011B7879F}" srcOrd="2" destOrd="0" parTransId="{E8FF49F5-C32E-4B9A-A38A-7FD43523328F}" sibTransId="{E489D01F-11E5-4565-8BA6-89F8EAD33AE6}"/>
    <dgm:cxn modelId="{7E3C05AF-0B1E-4F3C-B28D-5C6F87783E49}" srcId="{635C5CBF-B2DA-4E16-92C5-0514B8105241}" destId="{8C51E38F-386B-45BB-B97F-46D9D4F4B8F0}" srcOrd="1" destOrd="0" parTransId="{5363D1C4-8DF9-4725-B35B-B7900737F3CF}" sibTransId="{BD76FA91-3377-45E2-A85D-5B524806B455}"/>
    <dgm:cxn modelId="{F06A71F8-1DB7-4D93-953E-2C41BE1DA844}" type="presOf" srcId="{A7068317-CD2B-42EC-B029-3A4011B7879F}" destId="{52B1F8A8-C197-4615-AE6A-B1712326C651}" srcOrd="0" destOrd="0" presId="urn:microsoft.com/office/officeart/2005/8/layout/default"/>
    <dgm:cxn modelId="{83023D09-0577-4B8C-96E6-BD8A0D778E65}" srcId="{635C5CBF-B2DA-4E16-92C5-0514B8105241}" destId="{F8BB0A7D-D0CD-4C5D-AF66-31587D931822}" srcOrd="0" destOrd="0" parTransId="{8CD38FF9-F4EB-4A62-A78C-32764DF9EE60}" sibTransId="{458D0B25-C06A-4D18-8BF8-06AC7AEC1BC3}"/>
    <dgm:cxn modelId="{3510D3E5-B744-4096-A617-105006C6B2A6}" type="presOf" srcId="{8C51E38F-386B-45BB-B97F-46D9D4F4B8F0}" destId="{118118E5-F859-436F-AC5F-1526C8FA1459}" srcOrd="0" destOrd="0" presId="urn:microsoft.com/office/officeart/2005/8/layout/default"/>
    <dgm:cxn modelId="{4A74D143-FE03-46AD-90EA-FC1F9B67DE2C}" type="presParOf" srcId="{90BC6B72-127B-4C17-A7BA-1361AE75D204}" destId="{04F0930F-6803-49E8-9F9D-4B48EC4EF4CD}" srcOrd="0" destOrd="0" presId="urn:microsoft.com/office/officeart/2005/8/layout/default"/>
    <dgm:cxn modelId="{83288ADF-C456-4E48-A7D9-C71615E12CEA}" type="presParOf" srcId="{90BC6B72-127B-4C17-A7BA-1361AE75D204}" destId="{393C4F14-0064-43A0-9F50-7EEFA15C9068}" srcOrd="1" destOrd="0" presId="urn:microsoft.com/office/officeart/2005/8/layout/default"/>
    <dgm:cxn modelId="{21BC79A1-3E05-4D9F-852E-1829EF98C801}" type="presParOf" srcId="{90BC6B72-127B-4C17-A7BA-1361AE75D204}" destId="{118118E5-F859-436F-AC5F-1526C8FA1459}" srcOrd="2" destOrd="0" presId="urn:microsoft.com/office/officeart/2005/8/layout/default"/>
    <dgm:cxn modelId="{50BF6551-315C-4B08-9B12-DB2C5146F4A8}" type="presParOf" srcId="{90BC6B72-127B-4C17-A7BA-1361AE75D204}" destId="{9A3FAC1F-636C-4196-B5C7-2F26DC7DC18D}" srcOrd="3" destOrd="0" presId="urn:microsoft.com/office/officeart/2005/8/layout/default"/>
    <dgm:cxn modelId="{265F2A68-2768-423A-A14F-75974461B988}" type="presParOf" srcId="{90BC6B72-127B-4C17-A7BA-1361AE75D204}" destId="{52B1F8A8-C197-4615-AE6A-B1712326C651}" srcOrd="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5111B2-6392-4C51-84EB-DD0E74142E4C}" type="doc">
      <dgm:prSet loTypeId="urn:microsoft.com/office/officeart/2005/8/layout/chevron1" loCatId="process" qsTypeId="urn:microsoft.com/office/officeart/2005/8/quickstyle/simple1" qsCatId="simple" csTypeId="urn:microsoft.com/office/officeart/2005/8/colors/accent1_2" csCatId="accent1" phldr="1"/>
      <dgm:spPr/>
    </dgm:pt>
    <dgm:pt modelId="{6002B8C5-1D33-4F05-9792-34EE7AFD0AF0}">
      <dgm:prSet phldrT="[Text]"/>
      <dgm:spPr/>
      <dgm:t>
        <a:bodyPr/>
        <a:lstStyle/>
        <a:p>
          <a:r>
            <a:rPr lang="en-US" dirty="0" smtClean="0"/>
            <a:t>Edit</a:t>
          </a:r>
          <a:endParaRPr lang="nl-NL" dirty="0"/>
        </a:p>
      </dgm:t>
    </dgm:pt>
    <dgm:pt modelId="{EA510EEE-25FF-49A0-98E9-92EEB0639E39}" type="parTrans" cxnId="{CFE9A235-FD5B-4C0B-8CD6-49B2AD797CE8}">
      <dgm:prSet/>
      <dgm:spPr/>
      <dgm:t>
        <a:bodyPr/>
        <a:lstStyle/>
        <a:p>
          <a:endParaRPr lang="nl-NL"/>
        </a:p>
      </dgm:t>
    </dgm:pt>
    <dgm:pt modelId="{896E81E8-1445-4235-BDBE-0B5E27DF1C2A}" type="sibTrans" cxnId="{CFE9A235-FD5B-4C0B-8CD6-49B2AD797CE8}">
      <dgm:prSet/>
      <dgm:spPr/>
      <dgm:t>
        <a:bodyPr/>
        <a:lstStyle/>
        <a:p>
          <a:endParaRPr lang="nl-NL"/>
        </a:p>
      </dgm:t>
    </dgm:pt>
    <dgm:pt modelId="{33DFBDEE-D975-44B8-920D-7EF68CBB94AB}">
      <dgm:prSet phldrT="[Text]"/>
      <dgm:spPr/>
      <dgm:t>
        <a:bodyPr/>
        <a:lstStyle/>
        <a:p>
          <a:r>
            <a:rPr lang="en-US" dirty="0" smtClean="0"/>
            <a:t>Pick Content</a:t>
          </a:r>
          <a:endParaRPr lang="nl-NL" dirty="0"/>
        </a:p>
      </dgm:t>
    </dgm:pt>
    <dgm:pt modelId="{EC663A85-103E-4766-9A84-CED9C839C7A8}" type="parTrans" cxnId="{E3E58323-793A-4244-90F6-84F65A2934FB}">
      <dgm:prSet/>
      <dgm:spPr/>
      <dgm:t>
        <a:bodyPr/>
        <a:lstStyle/>
        <a:p>
          <a:endParaRPr lang="nl-NL"/>
        </a:p>
      </dgm:t>
    </dgm:pt>
    <dgm:pt modelId="{DF83F530-5C05-4A97-B2F0-D61C8306E7BD}" type="sibTrans" cxnId="{E3E58323-793A-4244-90F6-84F65A2934FB}">
      <dgm:prSet/>
      <dgm:spPr/>
      <dgm:t>
        <a:bodyPr/>
        <a:lstStyle/>
        <a:p>
          <a:endParaRPr lang="nl-NL"/>
        </a:p>
      </dgm:t>
    </dgm:pt>
    <dgm:pt modelId="{0AE73A55-0232-4E2E-890B-A57BCD0CBCEB}">
      <dgm:prSet phldrT="[Text]"/>
      <dgm:spPr/>
      <dgm:t>
        <a:bodyPr/>
        <a:lstStyle/>
        <a:p>
          <a:r>
            <a:rPr lang="en-US" dirty="0" smtClean="0"/>
            <a:t>Insert</a:t>
          </a:r>
          <a:endParaRPr lang="nl-NL" dirty="0"/>
        </a:p>
      </dgm:t>
    </dgm:pt>
    <dgm:pt modelId="{73403137-A844-4B0B-91C7-C3812EC9C098}" type="parTrans" cxnId="{76BC1371-E750-4430-BB3C-EA56878180E2}">
      <dgm:prSet/>
      <dgm:spPr/>
      <dgm:t>
        <a:bodyPr/>
        <a:lstStyle/>
        <a:p>
          <a:endParaRPr lang="nl-NL"/>
        </a:p>
      </dgm:t>
    </dgm:pt>
    <dgm:pt modelId="{149F224A-5832-4679-84A2-DAF22689C5AC}" type="sibTrans" cxnId="{76BC1371-E750-4430-BB3C-EA56878180E2}">
      <dgm:prSet/>
      <dgm:spPr/>
      <dgm:t>
        <a:bodyPr/>
        <a:lstStyle/>
        <a:p>
          <a:endParaRPr lang="nl-NL"/>
        </a:p>
      </dgm:t>
    </dgm:pt>
    <dgm:pt modelId="{9D15D478-6CF1-4E56-8BCC-3CB827D2863D}" type="pres">
      <dgm:prSet presAssocID="{8C5111B2-6392-4C51-84EB-DD0E74142E4C}" presName="Name0" presStyleCnt="0">
        <dgm:presLayoutVars>
          <dgm:dir/>
          <dgm:animLvl val="lvl"/>
          <dgm:resizeHandles val="exact"/>
        </dgm:presLayoutVars>
      </dgm:prSet>
      <dgm:spPr/>
    </dgm:pt>
    <dgm:pt modelId="{14F33108-5EA4-4EAD-8A45-E52630A50041}" type="pres">
      <dgm:prSet presAssocID="{6002B8C5-1D33-4F05-9792-34EE7AFD0AF0}" presName="parTxOnly" presStyleLbl="node1" presStyleIdx="0" presStyleCnt="3" custScaleX="34412">
        <dgm:presLayoutVars>
          <dgm:chMax val="0"/>
          <dgm:chPref val="0"/>
          <dgm:bulletEnabled val="1"/>
        </dgm:presLayoutVars>
      </dgm:prSet>
      <dgm:spPr/>
      <dgm:t>
        <a:bodyPr/>
        <a:lstStyle/>
        <a:p>
          <a:endParaRPr lang="nl-NL"/>
        </a:p>
      </dgm:t>
    </dgm:pt>
    <dgm:pt modelId="{08856751-E79F-4847-AD9F-1E023EEF1958}" type="pres">
      <dgm:prSet presAssocID="{896E81E8-1445-4235-BDBE-0B5E27DF1C2A}" presName="parTxOnlySpace" presStyleCnt="0"/>
      <dgm:spPr/>
    </dgm:pt>
    <dgm:pt modelId="{C6E973F8-01A8-41CD-92E8-3430696551A1}" type="pres">
      <dgm:prSet presAssocID="{33DFBDEE-D975-44B8-920D-7EF68CBB94AB}" presName="parTxOnly" presStyleLbl="node1" presStyleIdx="1" presStyleCnt="3" custScaleX="61503">
        <dgm:presLayoutVars>
          <dgm:chMax val="0"/>
          <dgm:chPref val="0"/>
          <dgm:bulletEnabled val="1"/>
        </dgm:presLayoutVars>
      </dgm:prSet>
      <dgm:spPr/>
      <dgm:t>
        <a:bodyPr/>
        <a:lstStyle/>
        <a:p>
          <a:endParaRPr lang="nl-NL"/>
        </a:p>
      </dgm:t>
    </dgm:pt>
    <dgm:pt modelId="{BC0334AD-C41C-49FC-98DA-9D2651EC79D3}" type="pres">
      <dgm:prSet presAssocID="{DF83F530-5C05-4A97-B2F0-D61C8306E7BD}" presName="parTxOnlySpace" presStyleCnt="0"/>
      <dgm:spPr/>
    </dgm:pt>
    <dgm:pt modelId="{08EBB1A3-394E-4661-8249-C55446631352}" type="pres">
      <dgm:prSet presAssocID="{0AE73A55-0232-4E2E-890B-A57BCD0CBCEB}" presName="parTxOnly" presStyleLbl="node1" presStyleIdx="2" presStyleCnt="3" custScaleX="39845">
        <dgm:presLayoutVars>
          <dgm:chMax val="0"/>
          <dgm:chPref val="0"/>
          <dgm:bulletEnabled val="1"/>
        </dgm:presLayoutVars>
      </dgm:prSet>
      <dgm:spPr/>
      <dgm:t>
        <a:bodyPr/>
        <a:lstStyle/>
        <a:p>
          <a:endParaRPr lang="nl-NL"/>
        </a:p>
      </dgm:t>
    </dgm:pt>
  </dgm:ptLst>
  <dgm:cxnLst>
    <dgm:cxn modelId="{D206BABB-E7CE-41A3-BADE-59C77E9EE8AF}" type="presOf" srcId="{33DFBDEE-D975-44B8-920D-7EF68CBB94AB}" destId="{C6E973F8-01A8-41CD-92E8-3430696551A1}" srcOrd="0" destOrd="0" presId="urn:microsoft.com/office/officeart/2005/8/layout/chevron1"/>
    <dgm:cxn modelId="{24EF93C3-808F-41DD-8213-380D81DB2282}" type="presOf" srcId="{6002B8C5-1D33-4F05-9792-34EE7AFD0AF0}" destId="{14F33108-5EA4-4EAD-8A45-E52630A50041}" srcOrd="0" destOrd="0" presId="urn:microsoft.com/office/officeart/2005/8/layout/chevron1"/>
    <dgm:cxn modelId="{C3960CEC-0B15-44FB-B17D-955689F18A0E}" type="presOf" srcId="{8C5111B2-6392-4C51-84EB-DD0E74142E4C}" destId="{9D15D478-6CF1-4E56-8BCC-3CB827D2863D}" srcOrd="0" destOrd="0" presId="urn:microsoft.com/office/officeart/2005/8/layout/chevron1"/>
    <dgm:cxn modelId="{41C75AAD-1D59-4A25-B260-E748B9CAE300}" type="presOf" srcId="{0AE73A55-0232-4E2E-890B-A57BCD0CBCEB}" destId="{08EBB1A3-394E-4661-8249-C55446631352}" srcOrd="0" destOrd="0" presId="urn:microsoft.com/office/officeart/2005/8/layout/chevron1"/>
    <dgm:cxn modelId="{76BC1371-E750-4430-BB3C-EA56878180E2}" srcId="{8C5111B2-6392-4C51-84EB-DD0E74142E4C}" destId="{0AE73A55-0232-4E2E-890B-A57BCD0CBCEB}" srcOrd="2" destOrd="0" parTransId="{73403137-A844-4B0B-91C7-C3812EC9C098}" sibTransId="{149F224A-5832-4679-84A2-DAF22689C5AC}"/>
    <dgm:cxn modelId="{CFE9A235-FD5B-4C0B-8CD6-49B2AD797CE8}" srcId="{8C5111B2-6392-4C51-84EB-DD0E74142E4C}" destId="{6002B8C5-1D33-4F05-9792-34EE7AFD0AF0}" srcOrd="0" destOrd="0" parTransId="{EA510EEE-25FF-49A0-98E9-92EEB0639E39}" sibTransId="{896E81E8-1445-4235-BDBE-0B5E27DF1C2A}"/>
    <dgm:cxn modelId="{E3E58323-793A-4244-90F6-84F65A2934FB}" srcId="{8C5111B2-6392-4C51-84EB-DD0E74142E4C}" destId="{33DFBDEE-D975-44B8-920D-7EF68CBB94AB}" srcOrd="1" destOrd="0" parTransId="{EC663A85-103E-4766-9A84-CED9C839C7A8}" sibTransId="{DF83F530-5C05-4A97-B2F0-D61C8306E7BD}"/>
    <dgm:cxn modelId="{82EB018F-F372-4991-B806-1932F85D6896}" type="presParOf" srcId="{9D15D478-6CF1-4E56-8BCC-3CB827D2863D}" destId="{14F33108-5EA4-4EAD-8A45-E52630A50041}" srcOrd="0" destOrd="0" presId="urn:microsoft.com/office/officeart/2005/8/layout/chevron1"/>
    <dgm:cxn modelId="{FB438C5C-16A9-4D88-A905-63BC5605D4DD}" type="presParOf" srcId="{9D15D478-6CF1-4E56-8BCC-3CB827D2863D}" destId="{08856751-E79F-4847-AD9F-1E023EEF1958}" srcOrd="1" destOrd="0" presId="urn:microsoft.com/office/officeart/2005/8/layout/chevron1"/>
    <dgm:cxn modelId="{6711C8C7-D01F-4A95-BC25-5557C0E6E1E8}" type="presParOf" srcId="{9D15D478-6CF1-4E56-8BCC-3CB827D2863D}" destId="{C6E973F8-01A8-41CD-92E8-3430696551A1}" srcOrd="2" destOrd="0" presId="urn:microsoft.com/office/officeart/2005/8/layout/chevron1"/>
    <dgm:cxn modelId="{3B7000AE-601A-4C28-BB9B-552E558CC2DC}" type="presParOf" srcId="{9D15D478-6CF1-4E56-8BCC-3CB827D2863D}" destId="{BC0334AD-C41C-49FC-98DA-9D2651EC79D3}" srcOrd="3" destOrd="0" presId="urn:microsoft.com/office/officeart/2005/8/layout/chevron1"/>
    <dgm:cxn modelId="{A1EFEE6B-593A-411F-B8C7-6CCD25418EE8}" type="presParOf" srcId="{9D15D478-6CF1-4E56-8BCC-3CB827D2863D}" destId="{08EBB1A3-394E-4661-8249-C55446631352}" srcOrd="4" destOrd="0" presId="urn:microsoft.com/office/officeart/2005/8/layout/chevron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4D940C-78DA-4E96-870A-575A3ABE71AB}"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nl-NL"/>
        </a:p>
      </dgm:t>
    </dgm:pt>
    <dgm:pt modelId="{362EC552-E46C-42C6-BB67-637370FF0608}">
      <dgm:prSet/>
      <dgm:spPr/>
      <dgm:t>
        <a:bodyPr/>
        <a:lstStyle/>
        <a:p>
          <a:pPr rtl="0"/>
          <a:r>
            <a:rPr lang="en-US" dirty="0" smtClean="0"/>
            <a:t>v4.master</a:t>
          </a:r>
          <a:endParaRPr lang="en-US" dirty="0"/>
        </a:p>
      </dgm:t>
    </dgm:pt>
    <dgm:pt modelId="{5B81AFDE-A9A5-4608-B586-D8AEE51D91DD}" type="parTrans" cxnId="{937DA7F1-CA4E-44FD-B5C4-D1CA15F55D2A}">
      <dgm:prSet/>
      <dgm:spPr/>
      <dgm:t>
        <a:bodyPr/>
        <a:lstStyle/>
        <a:p>
          <a:endParaRPr lang="nl-NL"/>
        </a:p>
      </dgm:t>
    </dgm:pt>
    <dgm:pt modelId="{A362DA4C-38E4-4FE5-9FEF-9FE03353F5B2}" type="sibTrans" cxnId="{937DA7F1-CA4E-44FD-B5C4-D1CA15F55D2A}">
      <dgm:prSet/>
      <dgm:spPr/>
      <dgm:t>
        <a:bodyPr/>
        <a:lstStyle/>
        <a:p>
          <a:endParaRPr lang="nl-NL"/>
        </a:p>
      </dgm:t>
    </dgm:pt>
    <dgm:pt modelId="{C579B82E-ABCC-4EC2-A751-15453FC068C6}">
      <dgm:prSet/>
      <dgm:spPr/>
      <dgm:t>
        <a:bodyPr/>
        <a:lstStyle/>
        <a:p>
          <a:pPr rtl="0"/>
          <a:r>
            <a:rPr lang="en-US" dirty="0" smtClean="0"/>
            <a:t>User content pages (lists\content pages\etc)</a:t>
          </a:r>
          <a:endParaRPr lang="nl-NL" dirty="0"/>
        </a:p>
      </dgm:t>
    </dgm:pt>
    <dgm:pt modelId="{698E5286-C553-4216-9CFD-A1A95BFF14F4}" type="parTrans" cxnId="{050F2E9A-C3E8-4CAC-BC09-B15D4D68B853}">
      <dgm:prSet/>
      <dgm:spPr/>
      <dgm:t>
        <a:bodyPr/>
        <a:lstStyle/>
        <a:p>
          <a:endParaRPr lang="nl-NL"/>
        </a:p>
      </dgm:t>
    </dgm:pt>
    <dgm:pt modelId="{6A10311D-557C-4C03-9E37-7D738F933CBC}" type="sibTrans" cxnId="{050F2E9A-C3E8-4CAC-BC09-B15D4D68B853}">
      <dgm:prSet/>
      <dgm:spPr/>
      <dgm:t>
        <a:bodyPr/>
        <a:lstStyle/>
        <a:p>
          <a:endParaRPr lang="nl-NL"/>
        </a:p>
      </dgm:t>
    </dgm:pt>
    <dgm:pt modelId="{A2B9B6EF-E16E-4B65-BEDE-7092BED4BDFC}">
      <dgm:prSet/>
      <dgm:spPr/>
      <dgm:t>
        <a:bodyPr/>
        <a:lstStyle/>
        <a:p>
          <a:pPr rtl="0"/>
          <a:r>
            <a:rPr lang="en-US" dirty="0" smtClean="0"/>
            <a:t>_layouts pages (site settings, etc)</a:t>
          </a:r>
          <a:endParaRPr lang="nl-NL" dirty="0"/>
        </a:p>
      </dgm:t>
    </dgm:pt>
    <dgm:pt modelId="{344E19F7-FAB2-4212-B7DE-C0ED6B5799CF}" type="parTrans" cxnId="{1029FBD1-C2B0-4BE6-8DA0-F9D278968F4C}">
      <dgm:prSet/>
      <dgm:spPr/>
      <dgm:t>
        <a:bodyPr/>
        <a:lstStyle/>
        <a:p>
          <a:endParaRPr lang="nl-NL"/>
        </a:p>
      </dgm:t>
    </dgm:pt>
    <dgm:pt modelId="{03340970-3631-4492-9941-96C38D5EE116}" type="sibTrans" cxnId="{1029FBD1-C2B0-4BE6-8DA0-F9D278968F4C}">
      <dgm:prSet/>
      <dgm:spPr/>
      <dgm:t>
        <a:bodyPr/>
        <a:lstStyle/>
        <a:p>
          <a:endParaRPr lang="nl-NL"/>
        </a:p>
      </dgm:t>
    </dgm:pt>
    <dgm:pt modelId="{610ED58E-FCE0-4377-AFBE-A983F38B4D6E}">
      <dgm:prSet/>
      <dgm:spPr/>
      <dgm:t>
        <a:bodyPr/>
        <a:lstStyle/>
        <a:p>
          <a:pPr rtl="0"/>
          <a:r>
            <a:rPr lang="en-US" dirty="0" err="1" smtClean="0"/>
            <a:t>minimal.master</a:t>
          </a:r>
          <a:endParaRPr lang="en-US" dirty="0"/>
        </a:p>
      </dgm:t>
    </dgm:pt>
    <dgm:pt modelId="{CC1315C3-8805-48A1-8910-A9DD8F382F05}" type="parTrans" cxnId="{1C17FE2B-157B-4F54-8D36-A4C68D8F65C4}">
      <dgm:prSet/>
      <dgm:spPr/>
      <dgm:t>
        <a:bodyPr/>
        <a:lstStyle/>
        <a:p>
          <a:endParaRPr lang="nl-NL"/>
        </a:p>
      </dgm:t>
    </dgm:pt>
    <dgm:pt modelId="{D1E34FC3-28F3-4E0E-99FF-DB2CC427DA16}" type="sibTrans" cxnId="{1C17FE2B-157B-4F54-8D36-A4C68D8F65C4}">
      <dgm:prSet/>
      <dgm:spPr/>
      <dgm:t>
        <a:bodyPr/>
        <a:lstStyle/>
        <a:p>
          <a:endParaRPr lang="nl-NL"/>
        </a:p>
      </dgm:t>
    </dgm:pt>
    <dgm:pt modelId="{87F5B083-DAB0-4625-9A0B-50328C9F2522}">
      <dgm:prSet/>
      <dgm:spPr/>
      <dgm:t>
        <a:bodyPr/>
        <a:lstStyle/>
        <a:p>
          <a:pPr rtl="0"/>
          <a:r>
            <a:rPr lang="en-US" dirty="0" smtClean="0"/>
            <a:t>If you do not need site navigation</a:t>
          </a:r>
          <a:endParaRPr lang="nl-NL" dirty="0"/>
        </a:p>
      </dgm:t>
    </dgm:pt>
    <dgm:pt modelId="{15DD008A-F56E-4D88-9F4F-6857B6D8B8F3}" type="parTrans" cxnId="{9DE1D873-02A0-4271-A1EA-01120594E961}">
      <dgm:prSet/>
      <dgm:spPr/>
      <dgm:t>
        <a:bodyPr/>
        <a:lstStyle/>
        <a:p>
          <a:endParaRPr lang="nl-NL"/>
        </a:p>
      </dgm:t>
    </dgm:pt>
    <dgm:pt modelId="{F2810308-3D86-4162-AA43-E2A59CD15980}" type="sibTrans" cxnId="{9DE1D873-02A0-4271-A1EA-01120594E961}">
      <dgm:prSet/>
      <dgm:spPr/>
      <dgm:t>
        <a:bodyPr/>
        <a:lstStyle/>
        <a:p>
          <a:endParaRPr lang="nl-NL"/>
        </a:p>
      </dgm:t>
    </dgm:pt>
    <dgm:pt modelId="{940D5C8A-AEF7-4D85-A0DE-17399DCE77B2}">
      <dgm:prSet/>
      <dgm:spPr/>
      <dgm:t>
        <a:bodyPr/>
        <a:lstStyle/>
        <a:p>
          <a:pPr rtl="0"/>
          <a:r>
            <a:rPr lang="en-US" dirty="0" smtClean="0"/>
            <a:t>If you do not have a ribbon</a:t>
          </a:r>
          <a:endParaRPr lang="nl-NL" dirty="0"/>
        </a:p>
      </dgm:t>
    </dgm:pt>
    <dgm:pt modelId="{34AFD452-86A8-4D5B-B843-FEDA99DE9073}" type="parTrans" cxnId="{220DAA0D-5698-4EA8-AA9F-D6EBA454B54B}">
      <dgm:prSet/>
      <dgm:spPr/>
      <dgm:t>
        <a:bodyPr/>
        <a:lstStyle/>
        <a:p>
          <a:endParaRPr lang="nl-NL"/>
        </a:p>
      </dgm:t>
    </dgm:pt>
    <dgm:pt modelId="{2164C058-1D39-48C2-9957-DC73621BC359}" type="sibTrans" cxnId="{220DAA0D-5698-4EA8-AA9F-D6EBA454B54B}">
      <dgm:prSet/>
      <dgm:spPr/>
      <dgm:t>
        <a:bodyPr/>
        <a:lstStyle/>
        <a:p>
          <a:endParaRPr lang="nl-NL"/>
        </a:p>
      </dgm:t>
    </dgm:pt>
    <dgm:pt modelId="{2A7553D3-0AF3-4399-9AB0-A4A7A4AF02D4}">
      <dgm:prSet/>
      <dgm:spPr/>
      <dgm:t>
        <a:bodyPr/>
        <a:lstStyle/>
        <a:p>
          <a:pPr rtl="0"/>
          <a:r>
            <a:rPr lang="en-US" dirty="0" smtClean="0"/>
            <a:t>If your app needs the space</a:t>
          </a:r>
          <a:endParaRPr lang="nl-NL" dirty="0"/>
        </a:p>
      </dgm:t>
    </dgm:pt>
    <dgm:pt modelId="{C06121A1-55F7-4A14-A1EB-555EC7AEE410}" type="parTrans" cxnId="{499FB09B-65ED-4C16-AC10-1FD02E09EA09}">
      <dgm:prSet/>
      <dgm:spPr/>
      <dgm:t>
        <a:bodyPr/>
        <a:lstStyle/>
        <a:p>
          <a:endParaRPr lang="nl-NL"/>
        </a:p>
      </dgm:t>
    </dgm:pt>
    <dgm:pt modelId="{0AADF553-17DB-430D-8566-3BA9F91C3E76}" type="sibTrans" cxnId="{499FB09B-65ED-4C16-AC10-1FD02E09EA09}">
      <dgm:prSet/>
      <dgm:spPr/>
      <dgm:t>
        <a:bodyPr/>
        <a:lstStyle/>
        <a:p>
          <a:endParaRPr lang="nl-NL"/>
        </a:p>
      </dgm:t>
    </dgm:pt>
    <dgm:pt modelId="{8B4E2548-4F78-4CD9-B25A-BAC7AF3074B8}">
      <dgm:prSet/>
      <dgm:spPr/>
      <dgm:t>
        <a:bodyPr/>
        <a:lstStyle/>
        <a:p>
          <a:pPr rtl="0"/>
          <a:r>
            <a:rPr lang="en-US" dirty="0" err="1" smtClean="0"/>
            <a:t>simple.master</a:t>
          </a:r>
          <a:endParaRPr lang="nl-NL" dirty="0"/>
        </a:p>
      </dgm:t>
    </dgm:pt>
    <dgm:pt modelId="{CBE3F6A2-AF6E-4DCA-870E-5F7F390C9D49}" type="parTrans" cxnId="{2F73FE3C-D743-4CB1-A15E-49FF87C9E896}">
      <dgm:prSet/>
      <dgm:spPr/>
      <dgm:t>
        <a:bodyPr/>
        <a:lstStyle/>
        <a:p>
          <a:endParaRPr lang="nl-NL"/>
        </a:p>
      </dgm:t>
    </dgm:pt>
    <dgm:pt modelId="{448B6485-FE4E-4E61-85B0-8BE5D5DDAEB0}" type="sibTrans" cxnId="{2F73FE3C-D743-4CB1-A15E-49FF87C9E896}">
      <dgm:prSet/>
      <dgm:spPr/>
      <dgm:t>
        <a:bodyPr/>
        <a:lstStyle/>
        <a:p>
          <a:endParaRPr lang="nl-NL"/>
        </a:p>
      </dgm:t>
    </dgm:pt>
    <dgm:pt modelId="{4E45CB9D-09BC-4754-A068-3B96CB9B585C}">
      <dgm:prSet/>
      <dgm:spPr/>
      <dgm:t>
        <a:bodyPr/>
        <a:lstStyle/>
        <a:p>
          <a:pPr rtl="0"/>
          <a:r>
            <a:rPr lang="en-US" dirty="0" smtClean="0"/>
            <a:t>Not customizable, but pages can be replaced</a:t>
          </a:r>
          <a:endParaRPr lang="nl-NL" dirty="0"/>
        </a:p>
      </dgm:t>
    </dgm:pt>
    <dgm:pt modelId="{E7C4E6A5-4CAA-426C-8463-174BE783B64C}" type="parTrans" cxnId="{4535E7E0-7F0A-40B3-8271-63A32F246980}">
      <dgm:prSet/>
      <dgm:spPr/>
      <dgm:t>
        <a:bodyPr/>
        <a:lstStyle/>
        <a:p>
          <a:endParaRPr lang="nl-NL"/>
        </a:p>
      </dgm:t>
    </dgm:pt>
    <dgm:pt modelId="{3FB1E2EF-46AC-4A03-B55D-3511F36EDF74}" type="sibTrans" cxnId="{4535E7E0-7F0A-40B3-8271-63A32F246980}">
      <dgm:prSet/>
      <dgm:spPr/>
      <dgm:t>
        <a:bodyPr/>
        <a:lstStyle/>
        <a:p>
          <a:endParaRPr lang="nl-NL"/>
        </a:p>
      </dgm:t>
    </dgm:pt>
    <dgm:pt modelId="{116D2D27-F3D2-47A9-BA63-F71F24D70B58}">
      <dgm:prSet/>
      <dgm:spPr/>
      <dgm:t>
        <a:bodyPr/>
        <a:lstStyle/>
        <a:p>
          <a:pPr rtl="0"/>
          <a:r>
            <a:rPr lang="en-US" dirty="0" err="1" smtClean="0"/>
            <a:t>default.master</a:t>
          </a:r>
          <a:endParaRPr lang="en-US" dirty="0"/>
        </a:p>
      </dgm:t>
    </dgm:pt>
    <dgm:pt modelId="{0A62723B-183F-47B1-9D01-0C9C5830DB97}" type="parTrans" cxnId="{1F53C84A-8090-4559-A22B-462BE07703F8}">
      <dgm:prSet/>
      <dgm:spPr/>
      <dgm:t>
        <a:bodyPr/>
        <a:lstStyle/>
        <a:p>
          <a:endParaRPr lang="nl-NL"/>
        </a:p>
      </dgm:t>
    </dgm:pt>
    <dgm:pt modelId="{8D3A8719-73D4-40EE-9832-4A23256E0F3C}" type="sibTrans" cxnId="{1F53C84A-8090-4559-A22B-462BE07703F8}">
      <dgm:prSet/>
      <dgm:spPr/>
      <dgm:t>
        <a:bodyPr/>
        <a:lstStyle/>
        <a:p>
          <a:endParaRPr lang="nl-NL"/>
        </a:p>
      </dgm:t>
    </dgm:pt>
    <dgm:pt modelId="{41AD0AB0-FA26-4162-8800-2C0EF36FF2AB}">
      <dgm:prSet/>
      <dgm:spPr/>
      <dgm:t>
        <a:bodyPr/>
        <a:lstStyle/>
        <a:p>
          <a:pPr rtl="0"/>
          <a:r>
            <a:rPr lang="en-US" dirty="0" smtClean="0"/>
            <a:t>Show site using legacy interface</a:t>
          </a:r>
          <a:endParaRPr lang="en-US" dirty="0"/>
        </a:p>
      </dgm:t>
    </dgm:pt>
    <dgm:pt modelId="{E97580AE-7458-4570-9F92-96F26B307E9D}" type="parTrans" cxnId="{CCFEB5BA-5527-430C-8E48-F79BDD56BA4D}">
      <dgm:prSet/>
      <dgm:spPr/>
      <dgm:t>
        <a:bodyPr/>
        <a:lstStyle/>
        <a:p>
          <a:endParaRPr lang="nl-NL"/>
        </a:p>
      </dgm:t>
    </dgm:pt>
    <dgm:pt modelId="{22584761-BF91-4822-A704-314E65FE1308}" type="sibTrans" cxnId="{CCFEB5BA-5527-430C-8E48-F79BDD56BA4D}">
      <dgm:prSet/>
      <dgm:spPr/>
      <dgm:t>
        <a:bodyPr/>
        <a:lstStyle/>
        <a:p>
          <a:endParaRPr lang="nl-NL"/>
        </a:p>
      </dgm:t>
    </dgm:pt>
    <dgm:pt modelId="{598C204D-7DA1-4742-9966-D3720C76A1AD}">
      <dgm:prSet/>
      <dgm:spPr/>
      <dgm:t>
        <a:bodyPr/>
        <a:lstStyle/>
        <a:p>
          <a:pPr rtl="0"/>
          <a:r>
            <a:rPr lang="en-US" dirty="0" smtClean="0"/>
            <a:t>Team site </a:t>
          </a:r>
          <a:r>
            <a:rPr lang="en-US" dirty="0" err="1" smtClean="0"/>
            <a:t>masterpage</a:t>
          </a:r>
          <a:endParaRPr lang="en-US" dirty="0"/>
        </a:p>
      </dgm:t>
    </dgm:pt>
    <dgm:pt modelId="{5E3661F5-FB1F-4572-84EA-1179775BB8BF}" type="parTrans" cxnId="{50BC09F2-7C62-4F2F-9706-7A2E9290DAC3}">
      <dgm:prSet/>
      <dgm:spPr/>
      <dgm:t>
        <a:bodyPr/>
        <a:lstStyle/>
        <a:p>
          <a:endParaRPr lang="nl-NL"/>
        </a:p>
      </dgm:t>
    </dgm:pt>
    <dgm:pt modelId="{86877F38-C67E-4262-BFC6-77496E1D998B}" type="sibTrans" cxnId="{50BC09F2-7C62-4F2F-9706-7A2E9290DAC3}">
      <dgm:prSet/>
      <dgm:spPr/>
      <dgm:t>
        <a:bodyPr/>
        <a:lstStyle/>
        <a:p>
          <a:endParaRPr lang="nl-NL"/>
        </a:p>
      </dgm:t>
    </dgm:pt>
    <dgm:pt modelId="{8B2A8E3E-03FA-4AF1-A611-DAA0A38E6610}">
      <dgm:prSet/>
      <dgm:spPr/>
      <dgm:t>
        <a:bodyPr/>
        <a:lstStyle/>
        <a:p>
          <a:pPr rtl="0"/>
          <a:r>
            <a:rPr lang="en-US" dirty="0" smtClean="0"/>
            <a:t>For app experiences, like Search or Office Web Applications</a:t>
          </a:r>
          <a:endParaRPr lang="en-US" dirty="0"/>
        </a:p>
      </dgm:t>
    </dgm:pt>
    <dgm:pt modelId="{4ACBBF47-6381-4F02-B5FB-3BFD5EDBEE4C}" type="parTrans" cxnId="{4F96AC29-96D6-45FC-B47E-3690A8C61579}">
      <dgm:prSet/>
      <dgm:spPr/>
      <dgm:t>
        <a:bodyPr/>
        <a:lstStyle/>
        <a:p>
          <a:endParaRPr lang="nl-NL"/>
        </a:p>
      </dgm:t>
    </dgm:pt>
    <dgm:pt modelId="{FA6F509D-BA1B-4A4B-A537-DE4281B1DB6D}" type="sibTrans" cxnId="{4F96AC29-96D6-45FC-B47E-3690A8C61579}">
      <dgm:prSet/>
      <dgm:spPr/>
      <dgm:t>
        <a:bodyPr/>
        <a:lstStyle/>
        <a:p>
          <a:endParaRPr lang="nl-NL"/>
        </a:p>
      </dgm:t>
    </dgm:pt>
    <dgm:pt modelId="{7355EBB9-5ECC-47DF-975C-E6160AFA89BA}">
      <dgm:prSet/>
      <dgm:spPr/>
      <dgm:t>
        <a:bodyPr/>
        <a:lstStyle/>
        <a:p>
          <a:pPr rtl="0"/>
          <a:r>
            <a:rPr lang="en-US" dirty="0" smtClean="0"/>
            <a:t>For error pages or login pages</a:t>
          </a:r>
          <a:endParaRPr lang="nl-NL" dirty="0"/>
        </a:p>
      </dgm:t>
    </dgm:pt>
    <dgm:pt modelId="{1FDDD772-5729-4A68-9CBC-BB367B13C25F}" type="parTrans" cxnId="{FE0FDC1F-6DAE-488C-B6F5-2951DBBAFE41}">
      <dgm:prSet/>
      <dgm:spPr/>
      <dgm:t>
        <a:bodyPr/>
        <a:lstStyle/>
        <a:p>
          <a:endParaRPr lang="nl-NL"/>
        </a:p>
      </dgm:t>
    </dgm:pt>
    <dgm:pt modelId="{6475CB05-0D7A-4A45-A741-9921DA169B8E}" type="sibTrans" cxnId="{FE0FDC1F-6DAE-488C-B6F5-2951DBBAFE41}">
      <dgm:prSet/>
      <dgm:spPr/>
      <dgm:t>
        <a:bodyPr/>
        <a:lstStyle/>
        <a:p>
          <a:endParaRPr lang="nl-NL"/>
        </a:p>
      </dgm:t>
    </dgm:pt>
    <dgm:pt modelId="{FC1D19B4-766A-462E-997E-2681C33472B3}">
      <dgm:prSet/>
      <dgm:spPr/>
      <dgm:t>
        <a:bodyPr/>
        <a:lstStyle/>
        <a:p>
          <a:pPr rtl="0"/>
          <a:r>
            <a:rPr lang="en-US" dirty="0" smtClean="0"/>
            <a:t>No Ribbon, no fluency</a:t>
          </a:r>
          <a:endParaRPr lang="en-US" dirty="0"/>
        </a:p>
      </dgm:t>
    </dgm:pt>
    <dgm:pt modelId="{3B91553E-B5F7-4CD7-B860-13C36D63584C}" type="parTrans" cxnId="{801B7D3C-6CA4-455A-9A55-A9AEB2D15983}">
      <dgm:prSet/>
      <dgm:spPr/>
    </dgm:pt>
    <dgm:pt modelId="{0F2C308E-7269-40F2-8734-B1306687310B}" type="sibTrans" cxnId="{801B7D3C-6CA4-455A-9A55-A9AEB2D15983}">
      <dgm:prSet/>
      <dgm:spPr/>
    </dgm:pt>
    <dgm:pt modelId="{3BEE94F9-B985-4B43-8D90-772AA3F5731C}" type="pres">
      <dgm:prSet presAssocID="{BC4D940C-78DA-4E96-870A-575A3ABE71AB}" presName="Name0" presStyleCnt="0">
        <dgm:presLayoutVars>
          <dgm:dir/>
          <dgm:animLvl val="lvl"/>
          <dgm:resizeHandles val="exact"/>
        </dgm:presLayoutVars>
      </dgm:prSet>
      <dgm:spPr/>
      <dgm:t>
        <a:bodyPr/>
        <a:lstStyle/>
        <a:p>
          <a:endParaRPr lang="nl-NL"/>
        </a:p>
      </dgm:t>
    </dgm:pt>
    <dgm:pt modelId="{7E5CA71B-3A88-4CA7-AAE3-A3651AB6FC5F}" type="pres">
      <dgm:prSet presAssocID="{362EC552-E46C-42C6-BB67-637370FF0608}" presName="linNode" presStyleCnt="0"/>
      <dgm:spPr/>
    </dgm:pt>
    <dgm:pt modelId="{86624201-840F-4804-9CA2-593AF6B1CF73}" type="pres">
      <dgm:prSet presAssocID="{362EC552-E46C-42C6-BB67-637370FF0608}" presName="parentText" presStyleLbl="node1" presStyleIdx="0" presStyleCnt="4">
        <dgm:presLayoutVars>
          <dgm:chMax val="1"/>
          <dgm:bulletEnabled val="1"/>
        </dgm:presLayoutVars>
      </dgm:prSet>
      <dgm:spPr/>
      <dgm:t>
        <a:bodyPr/>
        <a:lstStyle/>
        <a:p>
          <a:endParaRPr lang="nl-NL"/>
        </a:p>
      </dgm:t>
    </dgm:pt>
    <dgm:pt modelId="{7316FDC2-08EB-4130-A2F6-EA7E7134FC6C}" type="pres">
      <dgm:prSet presAssocID="{362EC552-E46C-42C6-BB67-637370FF0608}" presName="descendantText" presStyleLbl="alignAccFollowNode1" presStyleIdx="0" presStyleCnt="4">
        <dgm:presLayoutVars>
          <dgm:bulletEnabled val="1"/>
        </dgm:presLayoutVars>
      </dgm:prSet>
      <dgm:spPr/>
      <dgm:t>
        <a:bodyPr/>
        <a:lstStyle/>
        <a:p>
          <a:endParaRPr lang="nl-NL"/>
        </a:p>
      </dgm:t>
    </dgm:pt>
    <dgm:pt modelId="{628A67B6-BB7A-4B48-B5D6-D43CCE7A6CE5}" type="pres">
      <dgm:prSet presAssocID="{A362DA4C-38E4-4FE5-9FEF-9FE03353F5B2}" presName="sp" presStyleCnt="0"/>
      <dgm:spPr/>
    </dgm:pt>
    <dgm:pt modelId="{E60C41C8-644D-498D-997F-8464027AC53F}" type="pres">
      <dgm:prSet presAssocID="{610ED58E-FCE0-4377-AFBE-A983F38B4D6E}" presName="linNode" presStyleCnt="0"/>
      <dgm:spPr/>
    </dgm:pt>
    <dgm:pt modelId="{334F2AC7-A757-4A51-8DEC-1301EB86A16B}" type="pres">
      <dgm:prSet presAssocID="{610ED58E-FCE0-4377-AFBE-A983F38B4D6E}" presName="parentText" presStyleLbl="node1" presStyleIdx="1" presStyleCnt="4">
        <dgm:presLayoutVars>
          <dgm:chMax val="1"/>
          <dgm:bulletEnabled val="1"/>
        </dgm:presLayoutVars>
      </dgm:prSet>
      <dgm:spPr/>
      <dgm:t>
        <a:bodyPr/>
        <a:lstStyle/>
        <a:p>
          <a:endParaRPr lang="nl-NL"/>
        </a:p>
      </dgm:t>
    </dgm:pt>
    <dgm:pt modelId="{EE63983B-9171-49FB-B126-010E03293457}" type="pres">
      <dgm:prSet presAssocID="{610ED58E-FCE0-4377-AFBE-A983F38B4D6E}" presName="descendantText" presStyleLbl="alignAccFollowNode1" presStyleIdx="1" presStyleCnt="4">
        <dgm:presLayoutVars>
          <dgm:bulletEnabled val="1"/>
        </dgm:presLayoutVars>
      </dgm:prSet>
      <dgm:spPr/>
      <dgm:t>
        <a:bodyPr/>
        <a:lstStyle/>
        <a:p>
          <a:endParaRPr lang="nl-NL"/>
        </a:p>
      </dgm:t>
    </dgm:pt>
    <dgm:pt modelId="{1F88614D-5D6F-4AA7-8481-128F50BBE40B}" type="pres">
      <dgm:prSet presAssocID="{D1E34FC3-28F3-4E0E-99FF-DB2CC427DA16}" presName="sp" presStyleCnt="0"/>
      <dgm:spPr/>
    </dgm:pt>
    <dgm:pt modelId="{CFA44F14-4CBD-4C02-AB74-192BA4B22500}" type="pres">
      <dgm:prSet presAssocID="{8B4E2548-4F78-4CD9-B25A-BAC7AF3074B8}" presName="linNode" presStyleCnt="0"/>
      <dgm:spPr/>
    </dgm:pt>
    <dgm:pt modelId="{6163E7AE-202A-4556-BB04-F16D6F8CAE55}" type="pres">
      <dgm:prSet presAssocID="{8B4E2548-4F78-4CD9-B25A-BAC7AF3074B8}" presName="parentText" presStyleLbl="node1" presStyleIdx="2" presStyleCnt="4">
        <dgm:presLayoutVars>
          <dgm:chMax val="1"/>
          <dgm:bulletEnabled val="1"/>
        </dgm:presLayoutVars>
      </dgm:prSet>
      <dgm:spPr/>
      <dgm:t>
        <a:bodyPr/>
        <a:lstStyle/>
        <a:p>
          <a:endParaRPr lang="nl-NL"/>
        </a:p>
      </dgm:t>
    </dgm:pt>
    <dgm:pt modelId="{23F1AB54-0600-46BC-B208-AC50CAE41C01}" type="pres">
      <dgm:prSet presAssocID="{8B4E2548-4F78-4CD9-B25A-BAC7AF3074B8}" presName="descendantText" presStyleLbl="alignAccFollowNode1" presStyleIdx="2" presStyleCnt="4">
        <dgm:presLayoutVars>
          <dgm:bulletEnabled val="1"/>
        </dgm:presLayoutVars>
      </dgm:prSet>
      <dgm:spPr/>
      <dgm:t>
        <a:bodyPr/>
        <a:lstStyle/>
        <a:p>
          <a:endParaRPr lang="nl-NL"/>
        </a:p>
      </dgm:t>
    </dgm:pt>
    <dgm:pt modelId="{37B3AB61-B752-4A6B-A35B-9BCF6665EDD0}" type="pres">
      <dgm:prSet presAssocID="{448B6485-FE4E-4E61-85B0-8BE5D5DDAEB0}" presName="sp" presStyleCnt="0"/>
      <dgm:spPr/>
    </dgm:pt>
    <dgm:pt modelId="{9E34D0FB-D82C-4524-8ADE-446617C5D86B}" type="pres">
      <dgm:prSet presAssocID="{116D2D27-F3D2-47A9-BA63-F71F24D70B58}" presName="linNode" presStyleCnt="0"/>
      <dgm:spPr/>
    </dgm:pt>
    <dgm:pt modelId="{FD76A273-E611-4824-8FBD-16E26B78C186}" type="pres">
      <dgm:prSet presAssocID="{116D2D27-F3D2-47A9-BA63-F71F24D70B58}" presName="parentText" presStyleLbl="node1" presStyleIdx="3" presStyleCnt="4">
        <dgm:presLayoutVars>
          <dgm:chMax val="1"/>
          <dgm:bulletEnabled val="1"/>
        </dgm:presLayoutVars>
      </dgm:prSet>
      <dgm:spPr/>
      <dgm:t>
        <a:bodyPr/>
        <a:lstStyle/>
        <a:p>
          <a:endParaRPr lang="nl-NL"/>
        </a:p>
      </dgm:t>
    </dgm:pt>
    <dgm:pt modelId="{19A32AAD-D67F-4BFE-A82E-26B6C5C375EE}" type="pres">
      <dgm:prSet presAssocID="{116D2D27-F3D2-47A9-BA63-F71F24D70B58}" presName="descendantText" presStyleLbl="alignAccFollowNode1" presStyleIdx="3" presStyleCnt="4">
        <dgm:presLayoutVars>
          <dgm:bulletEnabled val="1"/>
        </dgm:presLayoutVars>
      </dgm:prSet>
      <dgm:spPr/>
      <dgm:t>
        <a:bodyPr/>
        <a:lstStyle/>
        <a:p>
          <a:endParaRPr lang="nl-NL"/>
        </a:p>
      </dgm:t>
    </dgm:pt>
  </dgm:ptLst>
  <dgm:cxnLst>
    <dgm:cxn modelId="{C17FE1CF-F0E8-4761-BC38-498443AAB350}" type="presOf" srcId="{2A7553D3-0AF3-4399-9AB0-A4A7A4AF02D4}" destId="{EE63983B-9171-49FB-B126-010E03293457}" srcOrd="0" destOrd="3" presId="urn:microsoft.com/office/officeart/2005/8/layout/vList5"/>
    <dgm:cxn modelId="{0507DFBC-CE4C-4B83-AB83-E5BB65E34173}" type="presOf" srcId="{116D2D27-F3D2-47A9-BA63-F71F24D70B58}" destId="{FD76A273-E611-4824-8FBD-16E26B78C186}" srcOrd="0" destOrd="0" presId="urn:microsoft.com/office/officeart/2005/8/layout/vList5"/>
    <dgm:cxn modelId="{4535E7E0-7F0A-40B3-8271-63A32F246980}" srcId="{8B4E2548-4F78-4CD9-B25A-BAC7AF3074B8}" destId="{4E45CB9D-09BC-4754-A068-3B96CB9B585C}" srcOrd="1" destOrd="0" parTransId="{E7C4E6A5-4CAA-426C-8463-174BE783B64C}" sibTransId="{3FB1E2EF-46AC-4A03-B55D-3511F36EDF74}"/>
    <dgm:cxn modelId="{499FB09B-65ED-4C16-AC10-1FD02E09EA09}" srcId="{610ED58E-FCE0-4377-AFBE-A983F38B4D6E}" destId="{2A7553D3-0AF3-4399-9AB0-A4A7A4AF02D4}" srcOrd="3" destOrd="0" parTransId="{C06121A1-55F7-4A14-A1EB-555EC7AEE410}" sibTransId="{0AADF553-17DB-430D-8566-3BA9F91C3E76}"/>
    <dgm:cxn modelId="{1C17FE2B-157B-4F54-8D36-A4C68D8F65C4}" srcId="{BC4D940C-78DA-4E96-870A-575A3ABE71AB}" destId="{610ED58E-FCE0-4377-AFBE-A983F38B4D6E}" srcOrd="1" destOrd="0" parTransId="{CC1315C3-8805-48A1-8910-A9DD8F382F05}" sibTransId="{D1E34FC3-28F3-4E0E-99FF-DB2CC427DA16}"/>
    <dgm:cxn modelId="{FE0FDC1F-6DAE-488C-B6F5-2951DBBAFE41}" srcId="{8B4E2548-4F78-4CD9-B25A-BAC7AF3074B8}" destId="{7355EBB9-5ECC-47DF-975C-E6160AFA89BA}" srcOrd="0" destOrd="0" parTransId="{1FDDD772-5729-4A68-9CBC-BB367B13C25F}" sibTransId="{6475CB05-0D7A-4A45-A741-9921DA169B8E}"/>
    <dgm:cxn modelId="{1F53C84A-8090-4559-A22B-462BE07703F8}" srcId="{BC4D940C-78DA-4E96-870A-575A3ABE71AB}" destId="{116D2D27-F3D2-47A9-BA63-F71F24D70B58}" srcOrd="3" destOrd="0" parTransId="{0A62723B-183F-47B1-9D01-0C9C5830DB97}" sibTransId="{8D3A8719-73D4-40EE-9832-4A23256E0F3C}"/>
    <dgm:cxn modelId="{19DF2687-C789-47CD-BEF9-CC96F6E5AFFC}" type="presOf" srcId="{FC1D19B4-766A-462E-997E-2681C33472B3}" destId="{19A32AAD-D67F-4BFE-A82E-26B6C5C375EE}" srcOrd="0" destOrd="1" presId="urn:microsoft.com/office/officeart/2005/8/layout/vList5"/>
    <dgm:cxn modelId="{9EA476C4-89C5-45D9-903E-8399D359A58C}" type="presOf" srcId="{4E45CB9D-09BC-4754-A068-3B96CB9B585C}" destId="{23F1AB54-0600-46BC-B208-AC50CAE41C01}" srcOrd="0" destOrd="1" presId="urn:microsoft.com/office/officeart/2005/8/layout/vList5"/>
    <dgm:cxn modelId="{2F73FE3C-D743-4CB1-A15E-49FF87C9E896}" srcId="{BC4D940C-78DA-4E96-870A-575A3ABE71AB}" destId="{8B4E2548-4F78-4CD9-B25A-BAC7AF3074B8}" srcOrd="2" destOrd="0" parTransId="{CBE3F6A2-AF6E-4DCA-870E-5F7F390C9D49}" sibTransId="{448B6485-FE4E-4E61-85B0-8BE5D5DDAEB0}"/>
    <dgm:cxn modelId="{60770E31-AB48-4DD6-86D0-B75009A7061C}" type="presOf" srcId="{BC4D940C-78DA-4E96-870A-575A3ABE71AB}" destId="{3BEE94F9-B985-4B43-8D90-772AA3F5731C}" srcOrd="0" destOrd="0" presId="urn:microsoft.com/office/officeart/2005/8/layout/vList5"/>
    <dgm:cxn modelId="{7AF9496B-BC92-4F4B-81FA-51596576233B}" type="presOf" srcId="{8B2A8E3E-03FA-4AF1-A611-DAA0A38E6610}" destId="{EE63983B-9171-49FB-B126-010E03293457}" srcOrd="0" destOrd="0" presId="urn:microsoft.com/office/officeart/2005/8/layout/vList5"/>
    <dgm:cxn modelId="{E2F85A89-7A7E-425D-A28F-92189EDD0D79}" type="presOf" srcId="{610ED58E-FCE0-4377-AFBE-A983F38B4D6E}" destId="{334F2AC7-A757-4A51-8DEC-1301EB86A16B}" srcOrd="0" destOrd="0" presId="urn:microsoft.com/office/officeart/2005/8/layout/vList5"/>
    <dgm:cxn modelId="{0F8381E5-44AC-4CF6-9EE0-52CB3E470398}" type="presOf" srcId="{8B4E2548-4F78-4CD9-B25A-BAC7AF3074B8}" destId="{6163E7AE-202A-4556-BB04-F16D6F8CAE55}" srcOrd="0" destOrd="0" presId="urn:microsoft.com/office/officeart/2005/8/layout/vList5"/>
    <dgm:cxn modelId="{5CE2E326-9625-4F2A-89DF-F3550E196A11}" type="presOf" srcId="{C579B82E-ABCC-4EC2-A751-15453FC068C6}" destId="{7316FDC2-08EB-4130-A2F6-EA7E7134FC6C}" srcOrd="0" destOrd="1" presId="urn:microsoft.com/office/officeart/2005/8/layout/vList5"/>
    <dgm:cxn modelId="{2E0AFBCA-6078-411E-B5E3-4757D8A82244}" type="presOf" srcId="{A2B9B6EF-E16E-4B65-BEDE-7092BED4BDFC}" destId="{7316FDC2-08EB-4130-A2F6-EA7E7134FC6C}" srcOrd="0" destOrd="2" presId="urn:microsoft.com/office/officeart/2005/8/layout/vList5"/>
    <dgm:cxn modelId="{050F2E9A-C3E8-4CAC-BC09-B15D4D68B853}" srcId="{362EC552-E46C-42C6-BB67-637370FF0608}" destId="{C579B82E-ABCC-4EC2-A751-15453FC068C6}" srcOrd="1" destOrd="0" parTransId="{698E5286-C553-4216-9CFD-A1A95BFF14F4}" sibTransId="{6A10311D-557C-4C03-9E37-7D738F933CBC}"/>
    <dgm:cxn modelId="{9DE1D873-02A0-4271-A1EA-01120594E961}" srcId="{610ED58E-FCE0-4377-AFBE-A983F38B4D6E}" destId="{87F5B083-DAB0-4625-9A0B-50328C9F2522}" srcOrd="1" destOrd="0" parTransId="{15DD008A-F56E-4D88-9F4F-6857B6D8B8F3}" sibTransId="{F2810308-3D86-4162-AA43-E2A59CD15980}"/>
    <dgm:cxn modelId="{1029FBD1-C2B0-4BE6-8DA0-F9D278968F4C}" srcId="{362EC552-E46C-42C6-BB67-637370FF0608}" destId="{A2B9B6EF-E16E-4B65-BEDE-7092BED4BDFC}" srcOrd="2" destOrd="0" parTransId="{344E19F7-FAB2-4212-B7DE-C0ED6B5799CF}" sibTransId="{03340970-3631-4492-9941-96C38D5EE116}"/>
    <dgm:cxn modelId="{4F96AC29-96D6-45FC-B47E-3690A8C61579}" srcId="{610ED58E-FCE0-4377-AFBE-A983F38B4D6E}" destId="{8B2A8E3E-03FA-4AF1-A611-DAA0A38E6610}" srcOrd="0" destOrd="0" parTransId="{4ACBBF47-6381-4F02-B5FB-3BFD5EDBEE4C}" sibTransId="{FA6F509D-BA1B-4A4B-A537-DE4281B1DB6D}"/>
    <dgm:cxn modelId="{8213FFDD-9523-41EE-8F45-8A4114269588}" type="presOf" srcId="{598C204D-7DA1-4742-9966-D3720C76A1AD}" destId="{7316FDC2-08EB-4130-A2F6-EA7E7134FC6C}" srcOrd="0" destOrd="0" presId="urn:microsoft.com/office/officeart/2005/8/layout/vList5"/>
    <dgm:cxn modelId="{3DCFA617-7549-4FDA-8E6F-9B2104BB8985}" type="presOf" srcId="{41AD0AB0-FA26-4162-8800-2C0EF36FF2AB}" destId="{19A32AAD-D67F-4BFE-A82E-26B6C5C375EE}" srcOrd="0" destOrd="0" presId="urn:microsoft.com/office/officeart/2005/8/layout/vList5"/>
    <dgm:cxn modelId="{220DAA0D-5698-4EA8-AA9F-D6EBA454B54B}" srcId="{610ED58E-FCE0-4377-AFBE-A983F38B4D6E}" destId="{940D5C8A-AEF7-4D85-A0DE-17399DCE77B2}" srcOrd="2" destOrd="0" parTransId="{34AFD452-86A8-4D5B-B843-FEDA99DE9073}" sibTransId="{2164C058-1D39-48C2-9957-DC73621BC359}"/>
    <dgm:cxn modelId="{801B7D3C-6CA4-455A-9A55-A9AEB2D15983}" srcId="{116D2D27-F3D2-47A9-BA63-F71F24D70B58}" destId="{FC1D19B4-766A-462E-997E-2681C33472B3}" srcOrd="1" destOrd="0" parTransId="{3B91553E-B5F7-4CD7-B860-13C36D63584C}" sibTransId="{0F2C308E-7269-40F2-8734-B1306687310B}"/>
    <dgm:cxn modelId="{CCFEB5BA-5527-430C-8E48-F79BDD56BA4D}" srcId="{116D2D27-F3D2-47A9-BA63-F71F24D70B58}" destId="{41AD0AB0-FA26-4162-8800-2C0EF36FF2AB}" srcOrd="0" destOrd="0" parTransId="{E97580AE-7458-4570-9F92-96F26B307E9D}" sibTransId="{22584761-BF91-4822-A704-314E65FE1308}"/>
    <dgm:cxn modelId="{50BC09F2-7C62-4F2F-9706-7A2E9290DAC3}" srcId="{362EC552-E46C-42C6-BB67-637370FF0608}" destId="{598C204D-7DA1-4742-9966-D3720C76A1AD}" srcOrd="0" destOrd="0" parTransId="{5E3661F5-FB1F-4572-84EA-1179775BB8BF}" sibTransId="{86877F38-C67E-4262-BFC6-77496E1D998B}"/>
    <dgm:cxn modelId="{937DA7F1-CA4E-44FD-B5C4-D1CA15F55D2A}" srcId="{BC4D940C-78DA-4E96-870A-575A3ABE71AB}" destId="{362EC552-E46C-42C6-BB67-637370FF0608}" srcOrd="0" destOrd="0" parTransId="{5B81AFDE-A9A5-4608-B586-D8AEE51D91DD}" sibTransId="{A362DA4C-38E4-4FE5-9FEF-9FE03353F5B2}"/>
    <dgm:cxn modelId="{EADAB829-3316-49A3-91E9-85039D99C30C}" type="presOf" srcId="{940D5C8A-AEF7-4D85-A0DE-17399DCE77B2}" destId="{EE63983B-9171-49FB-B126-010E03293457}" srcOrd="0" destOrd="2" presId="urn:microsoft.com/office/officeart/2005/8/layout/vList5"/>
    <dgm:cxn modelId="{FF73C643-7A75-4022-919B-FF6EFCA8B830}" type="presOf" srcId="{362EC552-E46C-42C6-BB67-637370FF0608}" destId="{86624201-840F-4804-9CA2-593AF6B1CF73}" srcOrd="0" destOrd="0" presId="urn:microsoft.com/office/officeart/2005/8/layout/vList5"/>
    <dgm:cxn modelId="{3FE2C7E6-C4A9-4693-8E7F-39376A73768A}" type="presOf" srcId="{7355EBB9-5ECC-47DF-975C-E6160AFA89BA}" destId="{23F1AB54-0600-46BC-B208-AC50CAE41C01}" srcOrd="0" destOrd="0" presId="urn:microsoft.com/office/officeart/2005/8/layout/vList5"/>
    <dgm:cxn modelId="{BE95F9C0-16A0-451F-818D-745FB5385FF2}" type="presOf" srcId="{87F5B083-DAB0-4625-9A0B-50328C9F2522}" destId="{EE63983B-9171-49FB-B126-010E03293457}" srcOrd="0" destOrd="1" presId="urn:microsoft.com/office/officeart/2005/8/layout/vList5"/>
    <dgm:cxn modelId="{C771C8E9-DD20-4715-9530-4ACD6A432F1E}" type="presParOf" srcId="{3BEE94F9-B985-4B43-8D90-772AA3F5731C}" destId="{7E5CA71B-3A88-4CA7-AAE3-A3651AB6FC5F}" srcOrd="0" destOrd="0" presId="urn:microsoft.com/office/officeart/2005/8/layout/vList5"/>
    <dgm:cxn modelId="{D51E0256-9ACD-49CC-8138-98D54FF15121}" type="presParOf" srcId="{7E5CA71B-3A88-4CA7-AAE3-A3651AB6FC5F}" destId="{86624201-840F-4804-9CA2-593AF6B1CF73}" srcOrd="0" destOrd="0" presId="urn:microsoft.com/office/officeart/2005/8/layout/vList5"/>
    <dgm:cxn modelId="{AD05B894-1287-4F6D-9DA2-CA0D7C0D0511}" type="presParOf" srcId="{7E5CA71B-3A88-4CA7-AAE3-A3651AB6FC5F}" destId="{7316FDC2-08EB-4130-A2F6-EA7E7134FC6C}" srcOrd="1" destOrd="0" presId="urn:microsoft.com/office/officeart/2005/8/layout/vList5"/>
    <dgm:cxn modelId="{554880F6-CD09-4052-B8FC-0621E79DF91B}" type="presParOf" srcId="{3BEE94F9-B985-4B43-8D90-772AA3F5731C}" destId="{628A67B6-BB7A-4B48-B5D6-D43CCE7A6CE5}" srcOrd="1" destOrd="0" presId="urn:microsoft.com/office/officeart/2005/8/layout/vList5"/>
    <dgm:cxn modelId="{FB7ACF1E-EBBD-4B38-9FA2-358DFD66FDA9}" type="presParOf" srcId="{3BEE94F9-B985-4B43-8D90-772AA3F5731C}" destId="{E60C41C8-644D-498D-997F-8464027AC53F}" srcOrd="2" destOrd="0" presId="urn:microsoft.com/office/officeart/2005/8/layout/vList5"/>
    <dgm:cxn modelId="{814E2287-8039-4E19-89BE-093AF3E012BE}" type="presParOf" srcId="{E60C41C8-644D-498D-997F-8464027AC53F}" destId="{334F2AC7-A757-4A51-8DEC-1301EB86A16B}" srcOrd="0" destOrd="0" presId="urn:microsoft.com/office/officeart/2005/8/layout/vList5"/>
    <dgm:cxn modelId="{0F605A26-AD4A-4FE6-A7F2-A5884AC1C6AF}" type="presParOf" srcId="{E60C41C8-644D-498D-997F-8464027AC53F}" destId="{EE63983B-9171-49FB-B126-010E03293457}" srcOrd="1" destOrd="0" presId="urn:microsoft.com/office/officeart/2005/8/layout/vList5"/>
    <dgm:cxn modelId="{7487D795-4FB8-4228-9CE8-005726BAADD6}" type="presParOf" srcId="{3BEE94F9-B985-4B43-8D90-772AA3F5731C}" destId="{1F88614D-5D6F-4AA7-8481-128F50BBE40B}" srcOrd="3" destOrd="0" presId="urn:microsoft.com/office/officeart/2005/8/layout/vList5"/>
    <dgm:cxn modelId="{1DBAD34D-C2AF-4684-9B4D-C7743D5203FE}" type="presParOf" srcId="{3BEE94F9-B985-4B43-8D90-772AA3F5731C}" destId="{CFA44F14-4CBD-4C02-AB74-192BA4B22500}" srcOrd="4" destOrd="0" presId="urn:microsoft.com/office/officeart/2005/8/layout/vList5"/>
    <dgm:cxn modelId="{DD429D04-5739-4286-8B5F-6417BF2E36B1}" type="presParOf" srcId="{CFA44F14-4CBD-4C02-AB74-192BA4B22500}" destId="{6163E7AE-202A-4556-BB04-F16D6F8CAE55}" srcOrd="0" destOrd="0" presId="urn:microsoft.com/office/officeart/2005/8/layout/vList5"/>
    <dgm:cxn modelId="{D503D59A-FDCF-46E9-BE4D-93B3E6AAADE5}" type="presParOf" srcId="{CFA44F14-4CBD-4C02-AB74-192BA4B22500}" destId="{23F1AB54-0600-46BC-B208-AC50CAE41C01}" srcOrd="1" destOrd="0" presId="urn:microsoft.com/office/officeart/2005/8/layout/vList5"/>
    <dgm:cxn modelId="{890DF4AE-22BC-4066-B737-2E6F22F5C0D4}" type="presParOf" srcId="{3BEE94F9-B985-4B43-8D90-772AA3F5731C}" destId="{37B3AB61-B752-4A6B-A35B-9BCF6665EDD0}" srcOrd="5" destOrd="0" presId="urn:microsoft.com/office/officeart/2005/8/layout/vList5"/>
    <dgm:cxn modelId="{97A05D4C-1129-4966-85B2-8AB5E4A8E7A1}" type="presParOf" srcId="{3BEE94F9-B985-4B43-8D90-772AA3F5731C}" destId="{9E34D0FB-D82C-4524-8ADE-446617C5D86B}" srcOrd="6" destOrd="0" presId="urn:microsoft.com/office/officeart/2005/8/layout/vList5"/>
    <dgm:cxn modelId="{87A6D426-B9D1-4819-882D-A15B80F7649C}" type="presParOf" srcId="{9E34D0FB-D82C-4524-8ADE-446617C5D86B}" destId="{FD76A273-E611-4824-8FBD-16E26B78C186}" srcOrd="0" destOrd="0" presId="urn:microsoft.com/office/officeart/2005/8/layout/vList5"/>
    <dgm:cxn modelId="{F01CA3E9-8A05-4078-97BD-36EB47C96414}" type="presParOf" srcId="{9E34D0FB-D82C-4524-8ADE-446617C5D86B}" destId="{19A32AAD-D67F-4BFE-A82E-26B6C5C375EE}"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ED2A75-A4A2-4FC2-81CC-5E5715D6E5C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nl-NL"/>
        </a:p>
      </dgm:t>
    </dgm:pt>
    <dgm:pt modelId="{05F31731-55B1-4A6B-9F28-E3BB2EDAA313}">
      <dgm:prSet phldrT="[Text]" custT="1"/>
      <dgm:spPr/>
      <dgm:t>
        <a:bodyPr/>
        <a:lstStyle/>
        <a:p>
          <a:r>
            <a:rPr lang="en-US" sz="1200" dirty="0" err="1" smtClean="0"/>
            <a:t>BaseXsltData</a:t>
          </a:r>
          <a:r>
            <a:rPr lang="en-US" sz="1200" dirty="0" smtClean="0"/>
            <a:t/>
          </a:r>
          <a:br>
            <a:rPr lang="en-US" sz="1200" dirty="0" smtClean="0"/>
          </a:br>
          <a:r>
            <a:rPr lang="en-US" sz="1200" dirty="0" err="1" smtClean="0"/>
            <a:t>WebPart</a:t>
          </a:r>
          <a:endParaRPr lang="nl-NL" sz="1200" dirty="0"/>
        </a:p>
      </dgm:t>
    </dgm:pt>
    <dgm:pt modelId="{FC8C9F8F-5364-4D72-8DEC-9722B4B9370D}" type="parTrans" cxnId="{8D80DA83-2A0A-49E4-AC49-BB202385751B}">
      <dgm:prSet/>
      <dgm:spPr/>
      <dgm:t>
        <a:bodyPr/>
        <a:lstStyle/>
        <a:p>
          <a:endParaRPr lang="nl-NL" sz="4000"/>
        </a:p>
      </dgm:t>
    </dgm:pt>
    <dgm:pt modelId="{FDADAF4B-E68B-47B5-B879-500966ADB40D}" type="sibTrans" cxnId="{8D80DA83-2A0A-49E4-AC49-BB202385751B}">
      <dgm:prSet/>
      <dgm:spPr/>
      <dgm:t>
        <a:bodyPr/>
        <a:lstStyle/>
        <a:p>
          <a:endParaRPr lang="nl-NL" sz="1600"/>
        </a:p>
      </dgm:t>
    </dgm:pt>
    <dgm:pt modelId="{6227B35D-533D-441B-B9DB-5DA122D6DA58}">
      <dgm:prSet phldrT="[Text]" custT="1"/>
      <dgm:spPr/>
      <dgm:t>
        <a:bodyPr/>
        <a:lstStyle/>
        <a:p>
          <a:r>
            <a:rPr lang="en-US" sz="1200" dirty="0" err="1" smtClean="0"/>
            <a:t>DataForm</a:t>
          </a:r>
          <a:r>
            <a:rPr lang="en-US" sz="1200" dirty="0" smtClean="0"/>
            <a:t/>
          </a:r>
          <a:br>
            <a:rPr lang="en-US" sz="1200" dirty="0" smtClean="0"/>
          </a:br>
          <a:r>
            <a:rPr lang="en-US" sz="1200" dirty="0" err="1" smtClean="0"/>
            <a:t>WebPart</a:t>
          </a:r>
          <a:r>
            <a:rPr lang="en-US" sz="1200" dirty="0" smtClean="0"/>
            <a:t> (V3)</a:t>
          </a:r>
          <a:endParaRPr lang="nl-NL" sz="1200" dirty="0"/>
        </a:p>
      </dgm:t>
    </dgm:pt>
    <dgm:pt modelId="{5877A922-F317-4623-AC0D-7C48E3B7A0A9}" type="parTrans" cxnId="{1D79D2DA-AB86-4755-894B-E29DDFC1F94A}">
      <dgm:prSet/>
      <dgm:spPr/>
      <dgm:t>
        <a:bodyPr/>
        <a:lstStyle/>
        <a:p>
          <a:endParaRPr lang="nl-NL" sz="4000"/>
        </a:p>
      </dgm:t>
    </dgm:pt>
    <dgm:pt modelId="{0CEAA15F-9A1E-49F8-8161-93708C0AD005}" type="sibTrans" cxnId="{1D79D2DA-AB86-4755-894B-E29DDFC1F94A}">
      <dgm:prSet/>
      <dgm:spPr/>
      <dgm:t>
        <a:bodyPr/>
        <a:lstStyle/>
        <a:p>
          <a:endParaRPr lang="nl-NL" sz="1600"/>
        </a:p>
      </dgm:t>
    </dgm:pt>
    <dgm:pt modelId="{051A961E-1012-4A67-B23F-4847087E037E}">
      <dgm:prSet phldrT="[Text]" custT="1"/>
      <dgm:spPr/>
      <dgm:t>
        <a:bodyPr/>
        <a:lstStyle/>
        <a:p>
          <a:r>
            <a:rPr lang="en-US" sz="1200" dirty="0" err="1" smtClean="0"/>
            <a:t>BaseXsltList</a:t>
          </a:r>
          <a:r>
            <a:rPr lang="en-US" sz="1200" dirty="0" smtClean="0"/>
            <a:t/>
          </a:r>
          <a:br>
            <a:rPr lang="en-US" sz="1200" dirty="0" smtClean="0"/>
          </a:br>
          <a:r>
            <a:rPr lang="en-US" sz="1200" dirty="0" err="1" smtClean="0"/>
            <a:t>WebPart</a:t>
          </a:r>
          <a:r>
            <a:rPr lang="en-US" sz="1200" dirty="0" smtClean="0"/>
            <a:t> (v4)</a:t>
          </a:r>
          <a:endParaRPr lang="nl-NL" sz="1200" dirty="0"/>
        </a:p>
      </dgm:t>
    </dgm:pt>
    <dgm:pt modelId="{9EACA72F-01C4-4C68-9EF7-E605A8420633}" type="parTrans" cxnId="{B0E678BA-5714-4747-A2DA-0C69F26B170B}">
      <dgm:prSet/>
      <dgm:spPr/>
      <dgm:t>
        <a:bodyPr/>
        <a:lstStyle/>
        <a:p>
          <a:endParaRPr lang="nl-NL" sz="4000"/>
        </a:p>
      </dgm:t>
    </dgm:pt>
    <dgm:pt modelId="{E01BEB47-268B-45AA-8E92-1278F3C43DC6}" type="sibTrans" cxnId="{B0E678BA-5714-4747-A2DA-0C69F26B170B}">
      <dgm:prSet/>
      <dgm:spPr/>
      <dgm:t>
        <a:bodyPr/>
        <a:lstStyle/>
        <a:p>
          <a:endParaRPr lang="nl-NL" sz="1600"/>
        </a:p>
      </dgm:t>
    </dgm:pt>
    <dgm:pt modelId="{1C8A6532-5A14-43AB-8C61-F8F49117141B}">
      <dgm:prSet phldrT="[Text]" custT="1"/>
      <dgm:spPr/>
      <dgm:t>
        <a:bodyPr/>
        <a:lstStyle/>
        <a:p>
          <a:r>
            <a:rPr lang="en-US" sz="1200" dirty="0" err="1" smtClean="0"/>
            <a:t>DataView</a:t>
          </a:r>
          <a:r>
            <a:rPr lang="en-US" sz="1200" dirty="0" smtClean="0"/>
            <a:t/>
          </a:r>
          <a:br>
            <a:rPr lang="en-US" sz="1200" dirty="0" smtClean="0"/>
          </a:br>
          <a:r>
            <a:rPr lang="en-US" sz="1200" dirty="0" err="1" smtClean="0"/>
            <a:t>WebPart</a:t>
          </a:r>
          <a:r>
            <a:rPr lang="en-US" sz="1200" dirty="0" smtClean="0"/>
            <a:t> (V2)</a:t>
          </a:r>
          <a:endParaRPr lang="nl-NL" sz="1200" dirty="0"/>
        </a:p>
      </dgm:t>
    </dgm:pt>
    <dgm:pt modelId="{E795C5AE-F634-4272-B9CC-16730D7CF274}" type="parTrans" cxnId="{9691931B-BFA9-435F-9E5D-2469FB469665}">
      <dgm:prSet/>
      <dgm:spPr/>
      <dgm:t>
        <a:bodyPr/>
        <a:lstStyle/>
        <a:p>
          <a:endParaRPr lang="nl-NL" sz="4000"/>
        </a:p>
      </dgm:t>
    </dgm:pt>
    <dgm:pt modelId="{FF750BC9-4853-46F2-819C-B925713529B3}" type="sibTrans" cxnId="{9691931B-BFA9-435F-9E5D-2469FB469665}">
      <dgm:prSet/>
      <dgm:spPr/>
      <dgm:t>
        <a:bodyPr/>
        <a:lstStyle/>
        <a:p>
          <a:endParaRPr lang="nl-NL" sz="1600"/>
        </a:p>
      </dgm:t>
    </dgm:pt>
    <dgm:pt modelId="{CCCBAC2D-BFF3-49DC-9646-94FA886DE740}">
      <dgm:prSet phldrT="[Text]" custT="1"/>
      <dgm:spPr/>
      <dgm:t>
        <a:bodyPr/>
        <a:lstStyle/>
        <a:p>
          <a:r>
            <a:rPr lang="en-US" sz="1200" dirty="0" err="1" smtClean="0"/>
            <a:t>XsltListForm</a:t>
          </a:r>
          <a:r>
            <a:rPr lang="en-US" sz="1200" dirty="0" smtClean="0"/>
            <a:t/>
          </a:r>
          <a:br>
            <a:rPr lang="en-US" sz="1200" dirty="0" smtClean="0"/>
          </a:br>
          <a:r>
            <a:rPr lang="en-US" sz="1200" dirty="0" err="1" smtClean="0"/>
            <a:t>WebPart</a:t>
          </a:r>
          <a:r>
            <a:rPr lang="en-US" sz="1200" dirty="0" smtClean="0"/>
            <a:t> (V4)</a:t>
          </a:r>
          <a:endParaRPr lang="nl-NL" sz="1200" dirty="0"/>
        </a:p>
      </dgm:t>
    </dgm:pt>
    <dgm:pt modelId="{F87F1C2D-9B48-4C3C-89CD-A216C98111BD}" type="parTrans" cxnId="{A7CEDF75-CA00-440B-ABE3-8AEE1DC39243}">
      <dgm:prSet/>
      <dgm:spPr/>
      <dgm:t>
        <a:bodyPr/>
        <a:lstStyle/>
        <a:p>
          <a:endParaRPr lang="nl-NL" sz="4000"/>
        </a:p>
      </dgm:t>
    </dgm:pt>
    <dgm:pt modelId="{61C6A14E-2854-4598-9D67-0A54E2A01482}" type="sibTrans" cxnId="{A7CEDF75-CA00-440B-ABE3-8AEE1DC39243}">
      <dgm:prSet/>
      <dgm:spPr/>
      <dgm:t>
        <a:bodyPr/>
        <a:lstStyle/>
        <a:p>
          <a:endParaRPr lang="nl-NL" sz="1600"/>
        </a:p>
      </dgm:t>
    </dgm:pt>
    <dgm:pt modelId="{198DA0DE-4433-44DA-9986-79904258E383}">
      <dgm:prSet phldrT="[Text]" custT="1"/>
      <dgm:spPr/>
      <dgm:t>
        <a:bodyPr/>
        <a:lstStyle/>
        <a:p>
          <a:r>
            <a:rPr lang="en-US" sz="1200" dirty="0" err="1" smtClean="0"/>
            <a:t>XsltListView</a:t>
          </a:r>
          <a:r>
            <a:rPr lang="en-US" sz="1200" dirty="0" smtClean="0"/>
            <a:t/>
          </a:r>
          <a:br>
            <a:rPr lang="en-US" sz="1200" dirty="0" smtClean="0"/>
          </a:br>
          <a:r>
            <a:rPr lang="en-US" sz="1200" dirty="0" err="1" smtClean="0"/>
            <a:t>WebPart</a:t>
          </a:r>
          <a:r>
            <a:rPr lang="en-US" sz="1200" dirty="0" smtClean="0"/>
            <a:t> (V4)</a:t>
          </a:r>
          <a:endParaRPr lang="nl-NL" sz="1200" dirty="0"/>
        </a:p>
      </dgm:t>
    </dgm:pt>
    <dgm:pt modelId="{D68B03D7-60CF-4DCD-A002-19C283018FFB}" type="parTrans" cxnId="{A7EC41D6-A67F-4F0D-BED5-75AE18087262}">
      <dgm:prSet/>
      <dgm:spPr/>
      <dgm:t>
        <a:bodyPr/>
        <a:lstStyle/>
        <a:p>
          <a:endParaRPr lang="nl-NL" sz="4000"/>
        </a:p>
      </dgm:t>
    </dgm:pt>
    <dgm:pt modelId="{2496B7B2-836D-4C29-B5DA-281E5E723ED9}" type="sibTrans" cxnId="{A7EC41D6-A67F-4F0D-BED5-75AE18087262}">
      <dgm:prSet/>
      <dgm:spPr/>
      <dgm:t>
        <a:bodyPr/>
        <a:lstStyle/>
        <a:p>
          <a:endParaRPr lang="nl-NL" sz="1600"/>
        </a:p>
      </dgm:t>
    </dgm:pt>
    <dgm:pt modelId="{EB7F092D-E936-4515-9742-866980C1ABED}">
      <dgm:prSet phldrT="[Text]" custT="1"/>
      <dgm:spPr/>
      <dgm:t>
        <a:bodyPr/>
        <a:lstStyle/>
        <a:p>
          <a:r>
            <a:rPr lang="en-US" sz="1200" dirty="0" err="1" smtClean="0"/>
            <a:t>WebPart</a:t>
          </a:r>
          <a:endParaRPr lang="nl-NL" sz="1200" dirty="0"/>
        </a:p>
      </dgm:t>
    </dgm:pt>
    <dgm:pt modelId="{F7102346-727F-4DAF-9321-44D47F416720}" type="parTrans" cxnId="{BE0CC26D-7F07-4002-8661-AD86DEF8B912}">
      <dgm:prSet/>
      <dgm:spPr/>
      <dgm:t>
        <a:bodyPr/>
        <a:lstStyle/>
        <a:p>
          <a:endParaRPr lang="nl-NL" sz="1600"/>
        </a:p>
      </dgm:t>
    </dgm:pt>
    <dgm:pt modelId="{3E3098BB-DD2E-4F91-AFB9-5366FA7DF8F1}" type="sibTrans" cxnId="{BE0CC26D-7F07-4002-8661-AD86DEF8B912}">
      <dgm:prSet/>
      <dgm:spPr/>
      <dgm:t>
        <a:bodyPr/>
        <a:lstStyle/>
        <a:p>
          <a:endParaRPr lang="nl-NL" sz="1600"/>
        </a:p>
      </dgm:t>
    </dgm:pt>
    <dgm:pt modelId="{4C39606E-6298-4693-84AD-90422CC79073}">
      <dgm:prSet phldrT="[Text]" custT="1"/>
      <dgm:spPr/>
      <dgm:t>
        <a:bodyPr/>
        <a:lstStyle/>
        <a:p>
          <a:r>
            <a:rPr lang="en-US" sz="1200" dirty="0" err="1" smtClean="0"/>
            <a:t>ListForm</a:t>
          </a:r>
          <a:r>
            <a:rPr lang="en-US" sz="1200" dirty="0" smtClean="0"/>
            <a:t/>
          </a:r>
          <a:br>
            <a:rPr lang="en-US" sz="1200" dirty="0" smtClean="0"/>
          </a:br>
          <a:r>
            <a:rPr lang="en-US" sz="1200" dirty="0" err="1" smtClean="0"/>
            <a:t>WebPart</a:t>
          </a:r>
          <a:endParaRPr lang="nl-NL" sz="1200" dirty="0"/>
        </a:p>
      </dgm:t>
    </dgm:pt>
    <dgm:pt modelId="{BF893A26-21E2-4542-B15F-AED2FA75FB93}" type="parTrans" cxnId="{193FABA6-95CC-417D-A72D-204F90737191}">
      <dgm:prSet/>
      <dgm:spPr/>
      <dgm:t>
        <a:bodyPr/>
        <a:lstStyle/>
        <a:p>
          <a:endParaRPr lang="nl-NL" sz="4000"/>
        </a:p>
      </dgm:t>
    </dgm:pt>
    <dgm:pt modelId="{FB52E677-A349-462B-9374-6883383E8C94}" type="sibTrans" cxnId="{193FABA6-95CC-417D-A72D-204F90737191}">
      <dgm:prSet/>
      <dgm:spPr/>
      <dgm:t>
        <a:bodyPr/>
        <a:lstStyle/>
        <a:p>
          <a:endParaRPr lang="nl-NL" sz="1600"/>
        </a:p>
      </dgm:t>
    </dgm:pt>
    <dgm:pt modelId="{F2F22D81-661D-4EF6-BC57-044D392B3A50}">
      <dgm:prSet phldrT="[Text]" custT="1"/>
      <dgm:spPr/>
      <dgm:t>
        <a:bodyPr/>
        <a:lstStyle/>
        <a:p>
          <a:r>
            <a:rPr lang="en-US" sz="1200" dirty="0" err="1" smtClean="0"/>
            <a:t>ListView</a:t>
          </a:r>
          <a:r>
            <a:rPr lang="en-US" sz="1200" dirty="0" smtClean="0"/>
            <a:t/>
          </a:r>
          <a:br>
            <a:rPr lang="en-US" sz="1200" dirty="0" smtClean="0"/>
          </a:br>
          <a:r>
            <a:rPr lang="en-US" sz="1200" dirty="0" err="1" smtClean="0"/>
            <a:t>WebPart</a:t>
          </a:r>
          <a:endParaRPr lang="nl-NL" sz="1200" dirty="0"/>
        </a:p>
      </dgm:t>
    </dgm:pt>
    <dgm:pt modelId="{BDA6F326-D793-44E8-907F-3C9255FF8E49}" type="parTrans" cxnId="{06A8C77B-32B9-4EFC-B045-49D2EAD1E34D}">
      <dgm:prSet/>
      <dgm:spPr/>
      <dgm:t>
        <a:bodyPr/>
        <a:lstStyle/>
        <a:p>
          <a:endParaRPr lang="nl-NL" sz="4000"/>
        </a:p>
      </dgm:t>
    </dgm:pt>
    <dgm:pt modelId="{A81C7CCB-649C-4C42-821D-E52F4C86E790}" type="sibTrans" cxnId="{06A8C77B-32B9-4EFC-B045-49D2EAD1E34D}">
      <dgm:prSet/>
      <dgm:spPr/>
      <dgm:t>
        <a:bodyPr/>
        <a:lstStyle/>
        <a:p>
          <a:endParaRPr lang="nl-NL" sz="1600"/>
        </a:p>
      </dgm:t>
    </dgm:pt>
    <dgm:pt modelId="{E696ABD3-F599-427C-96EC-AC19E1C44C8D}" type="pres">
      <dgm:prSet presAssocID="{30ED2A75-A4A2-4FC2-81CC-5E5715D6E5C7}" presName="hierChild1" presStyleCnt="0">
        <dgm:presLayoutVars>
          <dgm:chPref val="1"/>
          <dgm:dir/>
          <dgm:animOne val="branch"/>
          <dgm:animLvl val="lvl"/>
          <dgm:resizeHandles/>
        </dgm:presLayoutVars>
      </dgm:prSet>
      <dgm:spPr/>
      <dgm:t>
        <a:bodyPr/>
        <a:lstStyle/>
        <a:p>
          <a:endParaRPr lang="nl-NL"/>
        </a:p>
      </dgm:t>
    </dgm:pt>
    <dgm:pt modelId="{AF977ADD-32CB-4EBA-96D2-6F4B2DACEA2D}" type="pres">
      <dgm:prSet presAssocID="{EB7F092D-E936-4515-9742-866980C1ABED}" presName="hierRoot1" presStyleCnt="0"/>
      <dgm:spPr/>
    </dgm:pt>
    <dgm:pt modelId="{19481190-15D9-4DEF-B754-76C3465B146A}" type="pres">
      <dgm:prSet presAssocID="{EB7F092D-E936-4515-9742-866980C1ABED}" presName="composite" presStyleCnt="0"/>
      <dgm:spPr/>
    </dgm:pt>
    <dgm:pt modelId="{1D52706E-35D4-41EB-9A39-E81DDF1E070B}" type="pres">
      <dgm:prSet presAssocID="{EB7F092D-E936-4515-9742-866980C1ABED}" presName="background" presStyleLbl="node0" presStyleIdx="0" presStyleCnt="1"/>
      <dgm:spPr/>
    </dgm:pt>
    <dgm:pt modelId="{46A8DDCD-41EE-4063-8E9E-A23C94024CFD}" type="pres">
      <dgm:prSet presAssocID="{EB7F092D-E936-4515-9742-866980C1ABED}" presName="text" presStyleLbl="fgAcc0" presStyleIdx="0" presStyleCnt="1">
        <dgm:presLayoutVars>
          <dgm:chPref val="3"/>
        </dgm:presLayoutVars>
      </dgm:prSet>
      <dgm:spPr/>
      <dgm:t>
        <a:bodyPr/>
        <a:lstStyle/>
        <a:p>
          <a:endParaRPr lang="nl-NL"/>
        </a:p>
      </dgm:t>
    </dgm:pt>
    <dgm:pt modelId="{68311E1B-B8AA-47BA-ACEF-4C2850E122EB}" type="pres">
      <dgm:prSet presAssocID="{EB7F092D-E936-4515-9742-866980C1ABED}" presName="hierChild2" presStyleCnt="0"/>
      <dgm:spPr/>
    </dgm:pt>
    <dgm:pt modelId="{141412D3-3AE6-416A-BA11-CDB4BB79F901}" type="pres">
      <dgm:prSet presAssocID="{FC8C9F8F-5364-4D72-8DEC-9722B4B9370D}" presName="Name10" presStyleLbl="parChTrans1D2" presStyleIdx="0" presStyleCnt="3"/>
      <dgm:spPr/>
      <dgm:t>
        <a:bodyPr/>
        <a:lstStyle/>
        <a:p>
          <a:endParaRPr lang="nl-NL"/>
        </a:p>
      </dgm:t>
    </dgm:pt>
    <dgm:pt modelId="{9DA97838-6B92-48CF-AE56-29A3692959B8}" type="pres">
      <dgm:prSet presAssocID="{05F31731-55B1-4A6B-9F28-E3BB2EDAA313}" presName="hierRoot2" presStyleCnt="0"/>
      <dgm:spPr/>
    </dgm:pt>
    <dgm:pt modelId="{105DB612-0768-4E1D-9229-C438DA879F08}" type="pres">
      <dgm:prSet presAssocID="{05F31731-55B1-4A6B-9F28-E3BB2EDAA313}" presName="composite2" presStyleCnt="0"/>
      <dgm:spPr/>
    </dgm:pt>
    <dgm:pt modelId="{33AD8F83-DDC7-4BE6-A38F-B6808FBEFE46}" type="pres">
      <dgm:prSet presAssocID="{05F31731-55B1-4A6B-9F28-E3BB2EDAA313}" presName="background2" presStyleLbl="node2" presStyleIdx="0" presStyleCnt="3"/>
      <dgm:spPr/>
    </dgm:pt>
    <dgm:pt modelId="{152CE375-46DC-46EC-B782-7075A4E7C445}" type="pres">
      <dgm:prSet presAssocID="{05F31731-55B1-4A6B-9F28-E3BB2EDAA313}" presName="text2" presStyleLbl="fgAcc2" presStyleIdx="0" presStyleCnt="3">
        <dgm:presLayoutVars>
          <dgm:chPref val="3"/>
        </dgm:presLayoutVars>
      </dgm:prSet>
      <dgm:spPr/>
      <dgm:t>
        <a:bodyPr/>
        <a:lstStyle/>
        <a:p>
          <a:endParaRPr lang="nl-NL"/>
        </a:p>
      </dgm:t>
    </dgm:pt>
    <dgm:pt modelId="{DE33D894-FCD6-449A-8096-A251AFEA8573}" type="pres">
      <dgm:prSet presAssocID="{05F31731-55B1-4A6B-9F28-E3BB2EDAA313}" presName="hierChild3" presStyleCnt="0"/>
      <dgm:spPr/>
    </dgm:pt>
    <dgm:pt modelId="{895A1700-863C-4A3E-B343-BDB9F4DB08A5}" type="pres">
      <dgm:prSet presAssocID="{E795C5AE-F634-4272-B9CC-16730D7CF274}" presName="Name17" presStyleLbl="parChTrans1D3" presStyleIdx="0" presStyleCnt="2"/>
      <dgm:spPr/>
      <dgm:t>
        <a:bodyPr/>
        <a:lstStyle/>
        <a:p>
          <a:endParaRPr lang="nl-NL"/>
        </a:p>
      </dgm:t>
    </dgm:pt>
    <dgm:pt modelId="{9F9FF938-D8BF-4B6E-9509-D0B1BC3D5DA6}" type="pres">
      <dgm:prSet presAssocID="{1C8A6532-5A14-43AB-8C61-F8F49117141B}" presName="hierRoot3" presStyleCnt="0"/>
      <dgm:spPr/>
    </dgm:pt>
    <dgm:pt modelId="{67E678A5-4681-48C7-B34D-AA36F9013295}" type="pres">
      <dgm:prSet presAssocID="{1C8A6532-5A14-43AB-8C61-F8F49117141B}" presName="composite3" presStyleCnt="0"/>
      <dgm:spPr/>
    </dgm:pt>
    <dgm:pt modelId="{32D61692-9810-4465-B26E-9118CFAE0209}" type="pres">
      <dgm:prSet presAssocID="{1C8A6532-5A14-43AB-8C61-F8F49117141B}" presName="background3" presStyleLbl="node3" presStyleIdx="0" presStyleCnt="2"/>
      <dgm:spPr/>
    </dgm:pt>
    <dgm:pt modelId="{047373C1-3D70-4A4F-81D4-7048DEA977D2}" type="pres">
      <dgm:prSet presAssocID="{1C8A6532-5A14-43AB-8C61-F8F49117141B}" presName="text3" presStyleLbl="fgAcc3" presStyleIdx="0" presStyleCnt="2">
        <dgm:presLayoutVars>
          <dgm:chPref val="3"/>
        </dgm:presLayoutVars>
      </dgm:prSet>
      <dgm:spPr/>
      <dgm:t>
        <a:bodyPr/>
        <a:lstStyle/>
        <a:p>
          <a:endParaRPr lang="nl-NL"/>
        </a:p>
      </dgm:t>
    </dgm:pt>
    <dgm:pt modelId="{B8C64E65-99EC-4A35-B303-91D8D64A871D}" type="pres">
      <dgm:prSet presAssocID="{1C8A6532-5A14-43AB-8C61-F8F49117141B}" presName="hierChild4" presStyleCnt="0"/>
      <dgm:spPr/>
    </dgm:pt>
    <dgm:pt modelId="{7EB03116-B843-4660-ADD3-C5A5493D4930}" type="pres">
      <dgm:prSet presAssocID="{5877A922-F317-4623-AC0D-7C48E3B7A0A9}" presName="Name17" presStyleLbl="parChTrans1D3" presStyleIdx="1" presStyleCnt="2"/>
      <dgm:spPr/>
      <dgm:t>
        <a:bodyPr/>
        <a:lstStyle/>
        <a:p>
          <a:endParaRPr lang="nl-NL"/>
        </a:p>
      </dgm:t>
    </dgm:pt>
    <dgm:pt modelId="{84FC055F-8640-405B-B817-6F969A2D33FF}" type="pres">
      <dgm:prSet presAssocID="{6227B35D-533D-441B-B9DB-5DA122D6DA58}" presName="hierRoot3" presStyleCnt="0"/>
      <dgm:spPr/>
    </dgm:pt>
    <dgm:pt modelId="{37A65315-4455-4C25-91E2-D1842B4CFE31}" type="pres">
      <dgm:prSet presAssocID="{6227B35D-533D-441B-B9DB-5DA122D6DA58}" presName="composite3" presStyleCnt="0"/>
      <dgm:spPr/>
    </dgm:pt>
    <dgm:pt modelId="{78E315CF-F8FD-448D-B1CF-07891D598DE5}" type="pres">
      <dgm:prSet presAssocID="{6227B35D-533D-441B-B9DB-5DA122D6DA58}" presName="background3" presStyleLbl="node3" presStyleIdx="1" presStyleCnt="2"/>
      <dgm:spPr/>
    </dgm:pt>
    <dgm:pt modelId="{1BC6856A-A1D2-400B-8129-2690267E04BD}" type="pres">
      <dgm:prSet presAssocID="{6227B35D-533D-441B-B9DB-5DA122D6DA58}" presName="text3" presStyleLbl="fgAcc3" presStyleIdx="1" presStyleCnt="2">
        <dgm:presLayoutVars>
          <dgm:chPref val="3"/>
        </dgm:presLayoutVars>
      </dgm:prSet>
      <dgm:spPr/>
      <dgm:t>
        <a:bodyPr/>
        <a:lstStyle/>
        <a:p>
          <a:endParaRPr lang="nl-NL"/>
        </a:p>
      </dgm:t>
    </dgm:pt>
    <dgm:pt modelId="{F486B564-0F82-4435-BC6F-E224677D51A1}" type="pres">
      <dgm:prSet presAssocID="{6227B35D-533D-441B-B9DB-5DA122D6DA58}" presName="hierChild4" presStyleCnt="0"/>
      <dgm:spPr/>
    </dgm:pt>
    <dgm:pt modelId="{AAF06C10-CBDE-4B4B-B535-2A76D7790AD7}" type="pres">
      <dgm:prSet presAssocID="{9EACA72F-01C4-4C68-9EF7-E605A8420633}" presName="Name23" presStyleLbl="parChTrans1D4" presStyleIdx="0" presStyleCnt="3"/>
      <dgm:spPr/>
      <dgm:t>
        <a:bodyPr/>
        <a:lstStyle/>
        <a:p>
          <a:endParaRPr lang="nl-NL"/>
        </a:p>
      </dgm:t>
    </dgm:pt>
    <dgm:pt modelId="{55F5689A-7765-41A8-9A65-B7FBF8BEE82E}" type="pres">
      <dgm:prSet presAssocID="{051A961E-1012-4A67-B23F-4847087E037E}" presName="hierRoot4" presStyleCnt="0"/>
      <dgm:spPr/>
    </dgm:pt>
    <dgm:pt modelId="{62E8CCD6-CCD8-4617-963B-3010B9C8102D}" type="pres">
      <dgm:prSet presAssocID="{051A961E-1012-4A67-B23F-4847087E037E}" presName="composite4" presStyleCnt="0"/>
      <dgm:spPr/>
    </dgm:pt>
    <dgm:pt modelId="{62299D97-A870-4E86-AE3C-2BF6B2EB4BBE}" type="pres">
      <dgm:prSet presAssocID="{051A961E-1012-4A67-B23F-4847087E037E}" presName="background4" presStyleLbl="node4" presStyleIdx="0" presStyleCnt="3"/>
      <dgm:spPr/>
    </dgm:pt>
    <dgm:pt modelId="{D2278BC0-59DD-4E4A-AA7D-EBADB23F7C6F}" type="pres">
      <dgm:prSet presAssocID="{051A961E-1012-4A67-B23F-4847087E037E}" presName="text4" presStyleLbl="fgAcc4" presStyleIdx="0" presStyleCnt="3">
        <dgm:presLayoutVars>
          <dgm:chPref val="3"/>
        </dgm:presLayoutVars>
      </dgm:prSet>
      <dgm:spPr/>
      <dgm:t>
        <a:bodyPr/>
        <a:lstStyle/>
        <a:p>
          <a:endParaRPr lang="nl-NL"/>
        </a:p>
      </dgm:t>
    </dgm:pt>
    <dgm:pt modelId="{05B49CA3-EF21-45EE-BA8F-FB924C1EA0C4}" type="pres">
      <dgm:prSet presAssocID="{051A961E-1012-4A67-B23F-4847087E037E}" presName="hierChild5" presStyleCnt="0"/>
      <dgm:spPr/>
    </dgm:pt>
    <dgm:pt modelId="{6519D7CD-CF14-4000-8398-ECB72DE05E0C}" type="pres">
      <dgm:prSet presAssocID="{F87F1C2D-9B48-4C3C-89CD-A216C98111BD}" presName="Name23" presStyleLbl="parChTrans1D4" presStyleIdx="1" presStyleCnt="3"/>
      <dgm:spPr/>
      <dgm:t>
        <a:bodyPr/>
        <a:lstStyle/>
        <a:p>
          <a:endParaRPr lang="nl-NL"/>
        </a:p>
      </dgm:t>
    </dgm:pt>
    <dgm:pt modelId="{B2070A61-CC33-4E4E-B6DD-C0761C8B97C4}" type="pres">
      <dgm:prSet presAssocID="{CCCBAC2D-BFF3-49DC-9646-94FA886DE740}" presName="hierRoot4" presStyleCnt="0"/>
      <dgm:spPr/>
    </dgm:pt>
    <dgm:pt modelId="{5CB3DC0E-9539-4885-8D75-9C799715A2BA}" type="pres">
      <dgm:prSet presAssocID="{CCCBAC2D-BFF3-49DC-9646-94FA886DE740}" presName="composite4" presStyleCnt="0"/>
      <dgm:spPr/>
    </dgm:pt>
    <dgm:pt modelId="{B24110DD-9A97-479F-884D-B9F9BFFE50DF}" type="pres">
      <dgm:prSet presAssocID="{CCCBAC2D-BFF3-49DC-9646-94FA886DE740}" presName="background4" presStyleLbl="node4" presStyleIdx="1" presStyleCnt="3"/>
      <dgm:spPr/>
    </dgm:pt>
    <dgm:pt modelId="{BCADAAA4-52C5-42D8-98ED-329958407AB9}" type="pres">
      <dgm:prSet presAssocID="{CCCBAC2D-BFF3-49DC-9646-94FA886DE740}" presName="text4" presStyleLbl="fgAcc4" presStyleIdx="1" presStyleCnt="3">
        <dgm:presLayoutVars>
          <dgm:chPref val="3"/>
        </dgm:presLayoutVars>
      </dgm:prSet>
      <dgm:spPr/>
      <dgm:t>
        <a:bodyPr/>
        <a:lstStyle/>
        <a:p>
          <a:endParaRPr lang="nl-NL"/>
        </a:p>
      </dgm:t>
    </dgm:pt>
    <dgm:pt modelId="{6F40A585-85B5-4BE0-BD07-9F681A15AFB7}" type="pres">
      <dgm:prSet presAssocID="{CCCBAC2D-BFF3-49DC-9646-94FA886DE740}" presName="hierChild5" presStyleCnt="0"/>
      <dgm:spPr/>
    </dgm:pt>
    <dgm:pt modelId="{E603993C-89BD-49CE-9036-505EE410C91C}" type="pres">
      <dgm:prSet presAssocID="{D68B03D7-60CF-4DCD-A002-19C283018FFB}" presName="Name23" presStyleLbl="parChTrans1D4" presStyleIdx="2" presStyleCnt="3"/>
      <dgm:spPr/>
      <dgm:t>
        <a:bodyPr/>
        <a:lstStyle/>
        <a:p>
          <a:endParaRPr lang="nl-NL"/>
        </a:p>
      </dgm:t>
    </dgm:pt>
    <dgm:pt modelId="{44894143-0166-4797-AFE9-977078352C2C}" type="pres">
      <dgm:prSet presAssocID="{198DA0DE-4433-44DA-9986-79904258E383}" presName="hierRoot4" presStyleCnt="0"/>
      <dgm:spPr/>
    </dgm:pt>
    <dgm:pt modelId="{7FBD575C-7EBA-4729-9593-7A11CE89806A}" type="pres">
      <dgm:prSet presAssocID="{198DA0DE-4433-44DA-9986-79904258E383}" presName="composite4" presStyleCnt="0"/>
      <dgm:spPr/>
    </dgm:pt>
    <dgm:pt modelId="{B3D6BEFD-B05A-4421-B706-BAB94722697D}" type="pres">
      <dgm:prSet presAssocID="{198DA0DE-4433-44DA-9986-79904258E383}" presName="background4" presStyleLbl="node4" presStyleIdx="2" presStyleCnt="3"/>
      <dgm:spPr/>
    </dgm:pt>
    <dgm:pt modelId="{679029D7-7666-4EDD-B173-B1A34B6BA6D8}" type="pres">
      <dgm:prSet presAssocID="{198DA0DE-4433-44DA-9986-79904258E383}" presName="text4" presStyleLbl="fgAcc4" presStyleIdx="2" presStyleCnt="3">
        <dgm:presLayoutVars>
          <dgm:chPref val="3"/>
        </dgm:presLayoutVars>
      </dgm:prSet>
      <dgm:spPr/>
      <dgm:t>
        <a:bodyPr/>
        <a:lstStyle/>
        <a:p>
          <a:endParaRPr lang="nl-NL"/>
        </a:p>
      </dgm:t>
    </dgm:pt>
    <dgm:pt modelId="{4FBD9DC9-63C5-478F-B93C-3A2C684EE845}" type="pres">
      <dgm:prSet presAssocID="{198DA0DE-4433-44DA-9986-79904258E383}" presName="hierChild5" presStyleCnt="0"/>
      <dgm:spPr/>
    </dgm:pt>
    <dgm:pt modelId="{17E3FACD-FB27-4209-B431-2C6C5499BC10}" type="pres">
      <dgm:prSet presAssocID="{BF893A26-21E2-4542-B15F-AED2FA75FB93}" presName="Name10" presStyleLbl="parChTrans1D2" presStyleIdx="1" presStyleCnt="3"/>
      <dgm:spPr/>
      <dgm:t>
        <a:bodyPr/>
        <a:lstStyle/>
        <a:p>
          <a:endParaRPr lang="nl-NL"/>
        </a:p>
      </dgm:t>
    </dgm:pt>
    <dgm:pt modelId="{8B019B8D-976D-4700-AA4B-4C110B020794}" type="pres">
      <dgm:prSet presAssocID="{4C39606E-6298-4693-84AD-90422CC79073}" presName="hierRoot2" presStyleCnt="0"/>
      <dgm:spPr/>
    </dgm:pt>
    <dgm:pt modelId="{7F686682-5562-423F-9D81-466FF78FDDAE}" type="pres">
      <dgm:prSet presAssocID="{4C39606E-6298-4693-84AD-90422CC79073}" presName="composite2" presStyleCnt="0"/>
      <dgm:spPr/>
    </dgm:pt>
    <dgm:pt modelId="{EB185E2A-7105-4A78-95F4-C8980ED0CE36}" type="pres">
      <dgm:prSet presAssocID="{4C39606E-6298-4693-84AD-90422CC79073}" presName="background2" presStyleLbl="node2" presStyleIdx="1" presStyleCnt="3"/>
      <dgm:spPr/>
    </dgm:pt>
    <dgm:pt modelId="{5DD7BBF3-3C58-4F3E-8AE2-52D5DAD8BD3B}" type="pres">
      <dgm:prSet presAssocID="{4C39606E-6298-4693-84AD-90422CC79073}" presName="text2" presStyleLbl="fgAcc2" presStyleIdx="1" presStyleCnt="3">
        <dgm:presLayoutVars>
          <dgm:chPref val="3"/>
        </dgm:presLayoutVars>
      </dgm:prSet>
      <dgm:spPr/>
      <dgm:t>
        <a:bodyPr/>
        <a:lstStyle/>
        <a:p>
          <a:endParaRPr lang="nl-NL"/>
        </a:p>
      </dgm:t>
    </dgm:pt>
    <dgm:pt modelId="{13F30AFE-BD68-4E18-AC10-8EDE39F22858}" type="pres">
      <dgm:prSet presAssocID="{4C39606E-6298-4693-84AD-90422CC79073}" presName="hierChild3" presStyleCnt="0"/>
      <dgm:spPr/>
    </dgm:pt>
    <dgm:pt modelId="{AC0C87C3-1D61-481A-886F-D868B6168D03}" type="pres">
      <dgm:prSet presAssocID="{BDA6F326-D793-44E8-907F-3C9255FF8E49}" presName="Name10" presStyleLbl="parChTrans1D2" presStyleIdx="2" presStyleCnt="3"/>
      <dgm:spPr/>
      <dgm:t>
        <a:bodyPr/>
        <a:lstStyle/>
        <a:p>
          <a:endParaRPr lang="nl-NL"/>
        </a:p>
      </dgm:t>
    </dgm:pt>
    <dgm:pt modelId="{94265F5C-47C8-4D05-B397-420BA97506B2}" type="pres">
      <dgm:prSet presAssocID="{F2F22D81-661D-4EF6-BC57-044D392B3A50}" presName="hierRoot2" presStyleCnt="0"/>
      <dgm:spPr/>
    </dgm:pt>
    <dgm:pt modelId="{9B1569FD-6261-4176-A16E-DC42D2F486E9}" type="pres">
      <dgm:prSet presAssocID="{F2F22D81-661D-4EF6-BC57-044D392B3A50}" presName="composite2" presStyleCnt="0"/>
      <dgm:spPr/>
    </dgm:pt>
    <dgm:pt modelId="{2757BE65-834C-4F9E-BD1C-D2BF38C97465}" type="pres">
      <dgm:prSet presAssocID="{F2F22D81-661D-4EF6-BC57-044D392B3A50}" presName="background2" presStyleLbl="node2" presStyleIdx="2" presStyleCnt="3"/>
      <dgm:spPr/>
    </dgm:pt>
    <dgm:pt modelId="{99548106-D6BC-45CE-83D7-A1D83EE21F5A}" type="pres">
      <dgm:prSet presAssocID="{F2F22D81-661D-4EF6-BC57-044D392B3A50}" presName="text2" presStyleLbl="fgAcc2" presStyleIdx="2" presStyleCnt="3">
        <dgm:presLayoutVars>
          <dgm:chPref val="3"/>
        </dgm:presLayoutVars>
      </dgm:prSet>
      <dgm:spPr/>
      <dgm:t>
        <a:bodyPr/>
        <a:lstStyle/>
        <a:p>
          <a:endParaRPr lang="nl-NL"/>
        </a:p>
      </dgm:t>
    </dgm:pt>
    <dgm:pt modelId="{4D41EE30-8596-45E3-8FC2-F766459EF5D6}" type="pres">
      <dgm:prSet presAssocID="{F2F22D81-661D-4EF6-BC57-044D392B3A50}" presName="hierChild3" presStyleCnt="0"/>
      <dgm:spPr/>
    </dgm:pt>
  </dgm:ptLst>
  <dgm:cxnLst>
    <dgm:cxn modelId="{8D80DA83-2A0A-49E4-AC49-BB202385751B}" srcId="{EB7F092D-E936-4515-9742-866980C1ABED}" destId="{05F31731-55B1-4A6B-9F28-E3BB2EDAA313}" srcOrd="0" destOrd="0" parTransId="{FC8C9F8F-5364-4D72-8DEC-9722B4B9370D}" sibTransId="{FDADAF4B-E68B-47B5-B879-500966ADB40D}"/>
    <dgm:cxn modelId="{D83F6B84-120A-4EC1-BA68-51027F1E5E3F}" type="presOf" srcId="{9EACA72F-01C4-4C68-9EF7-E605A8420633}" destId="{AAF06C10-CBDE-4B4B-B535-2A76D7790AD7}" srcOrd="0" destOrd="0" presId="urn:microsoft.com/office/officeart/2005/8/layout/hierarchy1"/>
    <dgm:cxn modelId="{B0E678BA-5714-4747-A2DA-0C69F26B170B}" srcId="{6227B35D-533D-441B-B9DB-5DA122D6DA58}" destId="{051A961E-1012-4A67-B23F-4847087E037E}" srcOrd="0" destOrd="0" parTransId="{9EACA72F-01C4-4C68-9EF7-E605A8420633}" sibTransId="{E01BEB47-268B-45AA-8E92-1278F3C43DC6}"/>
    <dgm:cxn modelId="{06A8C77B-32B9-4EFC-B045-49D2EAD1E34D}" srcId="{EB7F092D-E936-4515-9742-866980C1ABED}" destId="{F2F22D81-661D-4EF6-BC57-044D392B3A50}" srcOrd="2" destOrd="0" parTransId="{BDA6F326-D793-44E8-907F-3C9255FF8E49}" sibTransId="{A81C7CCB-649C-4C42-821D-E52F4C86E790}"/>
    <dgm:cxn modelId="{1D79D2DA-AB86-4755-894B-E29DDFC1F94A}" srcId="{05F31731-55B1-4A6B-9F28-E3BB2EDAA313}" destId="{6227B35D-533D-441B-B9DB-5DA122D6DA58}" srcOrd="1" destOrd="0" parTransId="{5877A922-F317-4623-AC0D-7C48E3B7A0A9}" sibTransId="{0CEAA15F-9A1E-49F8-8161-93708C0AD005}"/>
    <dgm:cxn modelId="{69792B6F-B3B5-45B8-8CF1-C46727376943}" type="presOf" srcId="{BDA6F326-D793-44E8-907F-3C9255FF8E49}" destId="{AC0C87C3-1D61-481A-886F-D868B6168D03}" srcOrd="0" destOrd="0" presId="urn:microsoft.com/office/officeart/2005/8/layout/hierarchy1"/>
    <dgm:cxn modelId="{AFB90D7D-C188-4FD8-9F0E-FB4BF27FA399}" type="presOf" srcId="{F87F1C2D-9B48-4C3C-89CD-A216C98111BD}" destId="{6519D7CD-CF14-4000-8398-ECB72DE05E0C}" srcOrd="0" destOrd="0" presId="urn:microsoft.com/office/officeart/2005/8/layout/hierarchy1"/>
    <dgm:cxn modelId="{C9219692-70F7-4F25-8913-9426F1637BAF}" type="presOf" srcId="{198DA0DE-4433-44DA-9986-79904258E383}" destId="{679029D7-7666-4EDD-B173-B1A34B6BA6D8}" srcOrd="0" destOrd="0" presId="urn:microsoft.com/office/officeart/2005/8/layout/hierarchy1"/>
    <dgm:cxn modelId="{5E4A7702-6187-4580-87C4-08194742B51C}" type="presOf" srcId="{05F31731-55B1-4A6B-9F28-E3BB2EDAA313}" destId="{152CE375-46DC-46EC-B782-7075A4E7C445}" srcOrd="0" destOrd="0" presId="urn:microsoft.com/office/officeart/2005/8/layout/hierarchy1"/>
    <dgm:cxn modelId="{A7EC41D6-A67F-4F0D-BED5-75AE18087262}" srcId="{051A961E-1012-4A67-B23F-4847087E037E}" destId="{198DA0DE-4433-44DA-9986-79904258E383}" srcOrd="1" destOrd="0" parTransId="{D68B03D7-60CF-4DCD-A002-19C283018FFB}" sibTransId="{2496B7B2-836D-4C29-B5DA-281E5E723ED9}"/>
    <dgm:cxn modelId="{BE0CC26D-7F07-4002-8661-AD86DEF8B912}" srcId="{30ED2A75-A4A2-4FC2-81CC-5E5715D6E5C7}" destId="{EB7F092D-E936-4515-9742-866980C1ABED}" srcOrd="0" destOrd="0" parTransId="{F7102346-727F-4DAF-9321-44D47F416720}" sibTransId="{3E3098BB-DD2E-4F91-AFB9-5366FA7DF8F1}"/>
    <dgm:cxn modelId="{5434B0FD-D30D-4D28-A92E-C327E2A9DCDA}" type="presOf" srcId="{E795C5AE-F634-4272-B9CC-16730D7CF274}" destId="{895A1700-863C-4A3E-B343-BDB9F4DB08A5}" srcOrd="0" destOrd="0" presId="urn:microsoft.com/office/officeart/2005/8/layout/hierarchy1"/>
    <dgm:cxn modelId="{A5A6FFD3-7978-4A45-8247-C187436E2EB4}" type="presOf" srcId="{CCCBAC2D-BFF3-49DC-9646-94FA886DE740}" destId="{BCADAAA4-52C5-42D8-98ED-329958407AB9}" srcOrd="0" destOrd="0" presId="urn:microsoft.com/office/officeart/2005/8/layout/hierarchy1"/>
    <dgm:cxn modelId="{60713F94-08ED-4343-9C60-B1E79B172497}" type="presOf" srcId="{4C39606E-6298-4693-84AD-90422CC79073}" destId="{5DD7BBF3-3C58-4F3E-8AE2-52D5DAD8BD3B}" srcOrd="0" destOrd="0" presId="urn:microsoft.com/office/officeart/2005/8/layout/hierarchy1"/>
    <dgm:cxn modelId="{253A7B1B-E934-4B36-A606-3C884A937FC5}" type="presOf" srcId="{30ED2A75-A4A2-4FC2-81CC-5E5715D6E5C7}" destId="{E696ABD3-F599-427C-96EC-AC19E1C44C8D}" srcOrd="0" destOrd="0" presId="urn:microsoft.com/office/officeart/2005/8/layout/hierarchy1"/>
    <dgm:cxn modelId="{5B4DFDEB-4ADA-435D-B10F-02C71F6D0336}" type="presOf" srcId="{5877A922-F317-4623-AC0D-7C48E3B7A0A9}" destId="{7EB03116-B843-4660-ADD3-C5A5493D4930}" srcOrd="0" destOrd="0" presId="urn:microsoft.com/office/officeart/2005/8/layout/hierarchy1"/>
    <dgm:cxn modelId="{4B998B17-3BE8-443E-928B-8D3337CC70C6}" type="presOf" srcId="{FC8C9F8F-5364-4D72-8DEC-9722B4B9370D}" destId="{141412D3-3AE6-416A-BA11-CDB4BB79F901}" srcOrd="0" destOrd="0" presId="urn:microsoft.com/office/officeart/2005/8/layout/hierarchy1"/>
    <dgm:cxn modelId="{4B5E14CB-8010-469C-BB66-FD39BE4C3324}" type="presOf" srcId="{051A961E-1012-4A67-B23F-4847087E037E}" destId="{D2278BC0-59DD-4E4A-AA7D-EBADB23F7C6F}" srcOrd="0" destOrd="0" presId="urn:microsoft.com/office/officeart/2005/8/layout/hierarchy1"/>
    <dgm:cxn modelId="{193FABA6-95CC-417D-A72D-204F90737191}" srcId="{EB7F092D-E936-4515-9742-866980C1ABED}" destId="{4C39606E-6298-4693-84AD-90422CC79073}" srcOrd="1" destOrd="0" parTransId="{BF893A26-21E2-4542-B15F-AED2FA75FB93}" sibTransId="{FB52E677-A349-462B-9374-6883383E8C94}"/>
    <dgm:cxn modelId="{9691931B-BFA9-435F-9E5D-2469FB469665}" srcId="{05F31731-55B1-4A6B-9F28-E3BB2EDAA313}" destId="{1C8A6532-5A14-43AB-8C61-F8F49117141B}" srcOrd="0" destOrd="0" parTransId="{E795C5AE-F634-4272-B9CC-16730D7CF274}" sibTransId="{FF750BC9-4853-46F2-819C-B925713529B3}"/>
    <dgm:cxn modelId="{5332C178-DCE0-47DB-AE00-21F9D6371A41}" type="presOf" srcId="{BF893A26-21E2-4542-B15F-AED2FA75FB93}" destId="{17E3FACD-FB27-4209-B431-2C6C5499BC10}" srcOrd="0" destOrd="0" presId="urn:microsoft.com/office/officeart/2005/8/layout/hierarchy1"/>
    <dgm:cxn modelId="{0A4F0FE6-B853-4097-9EB8-79D16F477815}" type="presOf" srcId="{D68B03D7-60CF-4DCD-A002-19C283018FFB}" destId="{E603993C-89BD-49CE-9036-505EE410C91C}" srcOrd="0" destOrd="0" presId="urn:microsoft.com/office/officeart/2005/8/layout/hierarchy1"/>
    <dgm:cxn modelId="{02B1DB35-1FDC-4EEF-9191-22C03FAF8E76}" type="presOf" srcId="{1C8A6532-5A14-43AB-8C61-F8F49117141B}" destId="{047373C1-3D70-4A4F-81D4-7048DEA977D2}" srcOrd="0" destOrd="0" presId="urn:microsoft.com/office/officeart/2005/8/layout/hierarchy1"/>
    <dgm:cxn modelId="{FBD1AABD-C46E-415C-8B9C-33D0D1131352}" type="presOf" srcId="{EB7F092D-E936-4515-9742-866980C1ABED}" destId="{46A8DDCD-41EE-4063-8E9E-A23C94024CFD}" srcOrd="0" destOrd="0" presId="urn:microsoft.com/office/officeart/2005/8/layout/hierarchy1"/>
    <dgm:cxn modelId="{23E4D9ED-F9B7-47F5-8787-991207AD397F}" type="presOf" srcId="{6227B35D-533D-441B-B9DB-5DA122D6DA58}" destId="{1BC6856A-A1D2-400B-8129-2690267E04BD}" srcOrd="0" destOrd="0" presId="urn:microsoft.com/office/officeart/2005/8/layout/hierarchy1"/>
    <dgm:cxn modelId="{A7CEDF75-CA00-440B-ABE3-8AEE1DC39243}" srcId="{051A961E-1012-4A67-B23F-4847087E037E}" destId="{CCCBAC2D-BFF3-49DC-9646-94FA886DE740}" srcOrd="0" destOrd="0" parTransId="{F87F1C2D-9B48-4C3C-89CD-A216C98111BD}" sibTransId="{61C6A14E-2854-4598-9D67-0A54E2A01482}"/>
    <dgm:cxn modelId="{F1FBC830-EA69-4B1C-8C43-763065C35B0D}" type="presOf" srcId="{F2F22D81-661D-4EF6-BC57-044D392B3A50}" destId="{99548106-D6BC-45CE-83D7-A1D83EE21F5A}" srcOrd="0" destOrd="0" presId="urn:microsoft.com/office/officeart/2005/8/layout/hierarchy1"/>
    <dgm:cxn modelId="{097B4054-ECCC-4A90-89B6-22164E58F137}" type="presParOf" srcId="{E696ABD3-F599-427C-96EC-AC19E1C44C8D}" destId="{AF977ADD-32CB-4EBA-96D2-6F4B2DACEA2D}" srcOrd="0" destOrd="0" presId="urn:microsoft.com/office/officeart/2005/8/layout/hierarchy1"/>
    <dgm:cxn modelId="{A0D3BE74-C6C4-49F9-B196-4A5D7426DF47}" type="presParOf" srcId="{AF977ADD-32CB-4EBA-96D2-6F4B2DACEA2D}" destId="{19481190-15D9-4DEF-B754-76C3465B146A}" srcOrd="0" destOrd="0" presId="urn:microsoft.com/office/officeart/2005/8/layout/hierarchy1"/>
    <dgm:cxn modelId="{B295350A-07B1-4FDC-B4E6-8EE33FA4BFAC}" type="presParOf" srcId="{19481190-15D9-4DEF-B754-76C3465B146A}" destId="{1D52706E-35D4-41EB-9A39-E81DDF1E070B}" srcOrd="0" destOrd="0" presId="urn:microsoft.com/office/officeart/2005/8/layout/hierarchy1"/>
    <dgm:cxn modelId="{D2CC595C-A8D6-4D1A-9771-354702A048E4}" type="presParOf" srcId="{19481190-15D9-4DEF-B754-76C3465B146A}" destId="{46A8DDCD-41EE-4063-8E9E-A23C94024CFD}" srcOrd="1" destOrd="0" presId="urn:microsoft.com/office/officeart/2005/8/layout/hierarchy1"/>
    <dgm:cxn modelId="{AC3ACF5A-749B-4CEB-A17E-3C7B14876B70}" type="presParOf" srcId="{AF977ADD-32CB-4EBA-96D2-6F4B2DACEA2D}" destId="{68311E1B-B8AA-47BA-ACEF-4C2850E122EB}" srcOrd="1" destOrd="0" presId="urn:microsoft.com/office/officeart/2005/8/layout/hierarchy1"/>
    <dgm:cxn modelId="{0E4992FC-6465-43E4-BC59-D8A6E9AFE056}" type="presParOf" srcId="{68311E1B-B8AA-47BA-ACEF-4C2850E122EB}" destId="{141412D3-3AE6-416A-BA11-CDB4BB79F901}" srcOrd="0" destOrd="0" presId="urn:microsoft.com/office/officeart/2005/8/layout/hierarchy1"/>
    <dgm:cxn modelId="{1B857201-6A4E-4F16-90F9-BBF787099D14}" type="presParOf" srcId="{68311E1B-B8AA-47BA-ACEF-4C2850E122EB}" destId="{9DA97838-6B92-48CF-AE56-29A3692959B8}" srcOrd="1" destOrd="0" presId="urn:microsoft.com/office/officeart/2005/8/layout/hierarchy1"/>
    <dgm:cxn modelId="{9D49F79C-085B-4A90-A328-7087DA3475A9}" type="presParOf" srcId="{9DA97838-6B92-48CF-AE56-29A3692959B8}" destId="{105DB612-0768-4E1D-9229-C438DA879F08}" srcOrd="0" destOrd="0" presId="urn:microsoft.com/office/officeart/2005/8/layout/hierarchy1"/>
    <dgm:cxn modelId="{9F45EDB0-672D-46AA-9BBB-17980A9649AD}" type="presParOf" srcId="{105DB612-0768-4E1D-9229-C438DA879F08}" destId="{33AD8F83-DDC7-4BE6-A38F-B6808FBEFE46}" srcOrd="0" destOrd="0" presId="urn:microsoft.com/office/officeart/2005/8/layout/hierarchy1"/>
    <dgm:cxn modelId="{B92F0531-E414-40DF-86C6-4D7252617553}" type="presParOf" srcId="{105DB612-0768-4E1D-9229-C438DA879F08}" destId="{152CE375-46DC-46EC-B782-7075A4E7C445}" srcOrd="1" destOrd="0" presId="urn:microsoft.com/office/officeart/2005/8/layout/hierarchy1"/>
    <dgm:cxn modelId="{C395E751-D24B-4877-9ECC-D89EDE5C5364}" type="presParOf" srcId="{9DA97838-6B92-48CF-AE56-29A3692959B8}" destId="{DE33D894-FCD6-449A-8096-A251AFEA8573}" srcOrd="1" destOrd="0" presId="urn:microsoft.com/office/officeart/2005/8/layout/hierarchy1"/>
    <dgm:cxn modelId="{7BEBF500-81EC-4470-BA3E-16CBD1EBB3A3}" type="presParOf" srcId="{DE33D894-FCD6-449A-8096-A251AFEA8573}" destId="{895A1700-863C-4A3E-B343-BDB9F4DB08A5}" srcOrd="0" destOrd="0" presId="urn:microsoft.com/office/officeart/2005/8/layout/hierarchy1"/>
    <dgm:cxn modelId="{BEA8B52E-6162-4524-9554-1AD71B3844BF}" type="presParOf" srcId="{DE33D894-FCD6-449A-8096-A251AFEA8573}" destId="{9F9FF938-D8BF-4B6E-9509-D0B1BC3D5DA6}" srcOrd="1" destOrd="0" presId="urn:microsoft.com/office/officeart/2005/8/layout/hierarchy1"/>
    <dgm:cxn modelId="{BCD73F93-91FE-40B5-B1AD-65920B500C64}" type="presParOf" srcId="{9F9FF938-D8BF-4B6E-9509-D0B1BC3D5DA6}" destId="{67E678A5-4681-48C7-B34D-AA36F9013295}" srcOrd="0" destOrd="0" presId="urn:microsoft.com/office/officeart/2005/8/layout/hierarchy1"/>
    <dgm:cxn modelId="{5BD4EF78-D410-4F54-AF8B-EB387B0583C9}" type="presParOf" srcId="{67E678A5-4681-48C7-B34D-AA36F9013295}" destId="{32D61692-9810-4465-B26E-9118CFAE0209}" srcOrd="0" destOrd="0" presId="urn:microsoft.com/office/officeart/2005/8/layout/hierarchy1"/>
    <dgm:cxn modelId="{2A16C18F-8708-403F-964A-3D5F43501615}" type="presParOf" srcId="{67E678A5-4681-48C7-B34D-AA36F9013295}" destId="{047373C1-3D70-4A4F-81D4-7048DEA977D2}" srcOrd="1" destOrd="0" presId="urn:microsoft.com/office/officeart/2005/8/layout/hierarchy1"/>
    <dgm:cxn modelId="{8F97F0DF-08BE-46DB-889C-ED72D958CB66}" type="presParOf" srcId="{9F9FF938-D8BF-4B6E-9509-D0B1BC3D5DA6}" destId="{B8C64E65-99EC-4A35-B303-91D8D64A871D}" srcOrd="1" destOrd="0" presId="urn:microsoft.com/office/officeart/2005/8/layout/hierarchy1"/>
    <dgm:cxn modelId="{424E0924-DF61-4A7E-903D-9740279E0CC3}" type="presParOf" srcId="{DE33D894-FCD6-449A-8096-A251AFEA8573}" destId="{7EB03116-B843-4660-ADD3-C5A5493D4930}" srcOrd="2" destOrd="0" presId="urn:microsoft.com/office/officeart/2005/8/layout/hierarchy1"/>
    <dgm:cxn modelId="{741B6345-DA35-4063-85AA-9658A29D9136}" type="presParOf" srcId="{DE33D894-FCD6-449A-8096-A251AFEA8573}" destId="{84FC055F-8640-405B-B817-6F969A2D33FF}" srcOrd="3" destOrd="0" presId="urn:microsoft.com/office/officeart/2005/8/layout/hierarchy1"/>
    <dgm:cxn modelId="{C1A20F35-1615-4959-A1F4-3A2C5C76D13C}" type="presParOf" srcId="{84FC055F-8640-405B-B817-6F969A2D33FF}" destId="{37A65315-4455-4C25-91E2-D1842B4CFE31}" srcOrd="0" destOrd="0" presId="urn:microsoft.com/office/officeart/2005/8/layout/hierarchy1"/>
    <dgm:cxn modelId="{97DEB940-46C1-46B0-AD1D-0DC6165C2D98}" type="presParOf" srcId="{37A65315-4455-4C25-91E2-D1842B4CFE31}" destId="{78E315CF-F8FD-448D-B1CF-07891D598DE5}" srcOrd="0" destOrd="0" presId="urn:microsoft.com/office/officeart/2005/8/layout/hierarchy1"/>
    <dgm:cxn modelId="{CC218A49-3539-442D-BB8D-FEB21EABA8E0}" type="presParOf" srcId="{37A65315-4455-4C25-91E2-D1842B4CFE31}" destId="{1BC6856A-A1D2-400B-8129-2690267E04BD}" srcOrd="1" destOrd="0" presId="urn:microsoft.com/office/officeart/2005/8/layout/hierarchy1"/>
    <dgm:cxn modelId="{CC508AC8-D9BF-4427-A76B-6E48E8A3EC89}" type="presParOf" srcId="{84FC055F-8640-405B-B817-6F969A2D33FF}" destId="{F486B564-0F82-4435-BC6F-E224677D51A1}" srcOrd="1" destOrd="0" presId="urn:microsoft.com/office/officeart/2005/8/layout/hierarchy1"/>
    <dgm:cxn modelId="{40D100DE-8262-44B5-8FAB-B66D9FD0E28D}" type="presParOf" srcId="{F486B564-0F82-4435-BC6F-E224677D51A1}" destId="{AAF06C10-CBDE-4B4B-B535-2A76D7790AD7}" srcOrd="0" destOrd="0" presId="urn:microsoft.com/office/officeart/2005/8/layout/hierarchy1"/>
    <dgm:cxn modelId="{FF5D5816-326F-4DD8-A400-C441898F4EE3}" type="presParOf" srcId="{F486B564-0F82-4435-BC6F-E224677D51A1}" destId="{55F5689A-7765-41A8-9A65-B7FBF8BEE82E}" srcOrd="1" destOrd="0" presId="urn:microsoft.com/office/officeart/2005/8/layout/hierarchy1"/>
    <dgm:cxn modelId="{B3B9BB41-E724-4287-904F-28D23FE54FFE}" type="presParOf" srcId="{55F5689A-7765-41A8-9A65-B7FBF8BEE82E}" destId="{62E8CCD6-CCD8-4617-963B-3010B9C8102D}" srcOrd="0" destOrd="0" presId="urn:microsoft.com/office/officeart/2005/8/layout/hierarchy1"/>
    <dgm:cxn modelId="{7A44C19C-83AF-4CCF-ABAA-870553979869}" type="presParOf" srcId="{62E8CCD6-CCD8-4617-963B-3010B9C8102D}" destId="{62299D97-A870-4E86-AE3C-2BF6B2EB4BBE}" srcOrd="0" destOrd="0" presId="urn:microsoft.com/office/officeart/2005/8/layout/hierarchy1"/>
    <dgm:cxn modelId="{67D00A18-147E-42B4-A91A-C6F6D2F65C18}" type="presParOf" srcId="{62E8CCD6-CCD8-4617-963B-3010B9C8102D}" destId="{D2278BC0-59DD-4E4A-AA7D-EBADB23F7C6F}" srcOrd="1" destOrd="0" presId="urn:microsoft.com/office/officeart/2005/8/layout/hierarchy1"/>
    <dgm:cxn modelId="{47CD9940-3D86-4DB1-A325-693E2277CE72}" type="presParOf" srcId="{55F5689A-7765-41A8-9A65-B7FBF8BEE82E}" destId="{05B49CA3-EF21-45EE-BA8F-FB924C1EA0C4}" srcOrd="1" destOrd="0" presId="urn:microsoft.com/office/officeart/2005/8/layout/hierarchy1"/>
    <dgm:cxn modelId="{7825B45A-4B49-4CA5-8462-CD77FB944BFE}" type="presParOf" srcId="{05B49CA3-EF21-45EE-BA8F-FB924C1EA0C4}" destId="{6519D7CD-CF14-4000-8398-ECB72DE05E0C}" srcOrd="0" destOrd="0" presId="urn:microsoft.com/office/officeart/2005/8/layout/hierarchy1"/>
    <dgm:cxn modelId="{7A3CEBB6-97AD-49B6-9FE4-0FDDF29C283A}" type="presParOf" srcId="{05B49CA3-EF21-45EE-BA8F-FB924C1EA0C4}" destId="{B2070A61-CC33-4E4E-B6DD-C0761C8B97C4}" srcOrd="1" destOrd="0" presId="urn:microsoft.com/office/officeart/2005/8/layout/hierarchy1"/>
    <dgm:cxn modelId="{64E2240B-AE95-4137-8644-14B56F660125}" type="presParOf" srcId="{B2070A61-CC33-4E4E-B6DD-C0761C8B97C4}" destId="{5CB3DC0E-9539-4885-8D75-9C799715A2BA}" srcOrd="0" destOrd="0" presId="urn:microsoft.com/office/officeart/2005/8/layout/hierarchy1"/>
    <dgm:cxn modelId="{3CF36811-EE82-461C-8741-94BDF9CFBDA7}" type="presParOf" srcId="{5CB3DC0E-9539-4885-8D75-9C799715A2BA}" destId="{B24110DD-9A97-479F-884D-B9F9BFFE50DF}" srcOrd="0" destOrd="0" presId="urn:microsoft.com/office/officeart/2005/8/layout/hierarchy1"/>
    <dgm:cxn modelId="{6532F6B2-4D8C-4E99-AFE4-01BE600E9960}" type="presParOf" srcId="{5CB3DC0E-9539-4885-8D75-9C799715A2BA}" destId="{BCADAAA4-52C5-42D8-98ED-329958407AB9}" srcOrd="1" destOrd="0" presId="urn:microsoft.com/office/officeart/2005/8/layout/hierarchy1"/>
    <dgm:cxn modelId="{CBFDE429-E176-413B-94C3-BCF5271D052E}" type="presParOf" srcId="{B2070A61-CC33-4E4E-B6DD-C0761C8B97C4}" destId="{6F40A585-85B5-4BE0-BD07-9F681A15AFB7}" srcOrd="1" destOrd="0" presId="urn:microsoft.com/office/officeart/2005/8/layout/hierarchy1"/>
    <dgm:cxn modelId="{9597AF68-D2CF-45A7-9804-13D5FB722F45}" type="presParOf" srcId="{05B49CA3-EF21-45EE-BA8F-FB924C1EA0C4}" destId="{E603993C-89BD-49CE-9036-505EE410C91C}" srcOrd="2" destOrd="0" presId="urn:microsoft.com/office/officeart/2005/8/layout/hierarchy1"/>
    <dgm:cxn modelId="{6679C17D-C472-4F70-9394-72D76483C8B8}" type="presParOf" srcId="{05B49CA3-EF21-45EE-BA8F-FB924C1EA0C4}" destId="{44894143-0166-4797-AFE9-977078352C2C}" srcOrd="3" destOrd="0" presId="urn:microsoft.com/office/officeart/2005/8/layout/hierarchy1"/>
    <dgm:cxn modelId="{DF789E6E-53E7-4798-902A-1E68E4DBD46C}" type="presParOf" srcId="{44894143-0166-4797-AFE9-977078352C2C}" destId="{7FBD575C-7EBA-4729-9593-7A11CE89806A}" srcOrd="0" destOrd="0" presId="urn:microsoft.com/office/officeart/2005/8/layout/hierarchy1"/>
    <dgm:cxn modelId="{301787EC-347F-4B1B-9C00-4DC20620E6A4}" type="presParOf" srcId="{7FBD575C-7EBA-4729-9593-7A11CE89806A}" destId="{B3D6BEFD-B05A-4421-B706-BAB94722697D}" srcOrd="0" destOrd="0" presId="urn:microsoft.com/office/officeart/2005/8/layout/hierarchy1"/>
    <dgm:cxn modelId="{64574A06-8502-4A5C-962F-98D4AEA391A6}" type="presParOf" srcId="{7FBD575C-7EBA-4729-9593-7A11CE89806A}" destId="{679029D7-7666-4EDD-B173-B1A34B6BA6D8}" srcOrd="1" destOrd="0" presId="urn:microsoft.com/office/officeart/2005/8/layout/hierarchy1"/>
    <dgm:cxn modelId="{DE7AE1EF-D7D9-4390-AE7D-EB3514D2A56A}" type="presParOf" srcId="{44894143-0166-4797-AFE9-977078352C2C}" destId="{4FBD9DC9-63C5-478F-B93C-3A2C684EE845}" srcOrd="1" destOrd="0" presId="urn:microsoft.com/office/officeart/2005/8/layout/hierarchy1"/>
    <dgm:cxn modelId="{6BACA971-67E5-4CA7-A5BA-935533794051}" type="presParOf" srcId="{68311E1B-B8AA-47BA-ACEF-4C2850E122EB}" destId="{17E3FACD-FB27-4209-B431-2C6C5499BC10}" srcOrd="2" destOrd="0" presId="urn:microsoft.com/office/officeart/2005/8/layout/hierarchy1"/>
    <dgm:cxn modelId="{094CF0E0-C660-4057-83AA-F0E374D221C9}" type="presParOf" srcId="{68311E1B-B8AA-47BA-ACEF-4C2850E122EB}" destId="{8B019B8D-976D-4700-AA4B-4C110B020794}" srcOrd="3" destOrd="0" presId="urn:microsoft.com/office/officeart/2005/8/layout/hierarchy1"/>
    <dgm:cxn modelId="{75A77197-5FEA-4C61-A66D-73137165F4C6}" type="presParOf" srcId="{8B019B8D-976D-4700-AA4B-4C110B020794}" destId="{7F686682-5562-423F-9D81-466FF78FDDAE}" srcOrd="0" destOrd="0" presId="urn:microsoft.com/office/officeart/2005/8/layout/hierarchy1"/>
    <dgm:cxn modelId="{2A4C9009-0A68-4497-A56F-DEED91DAAE51}" type="presParOf" srcId="{7F686682-5562-423F-9D81-466FF78FDDAE}" destId="{EB185E2A-7105-4A78-95F4-C8980ED0CE36}" srcOrd="0" destOrd="0" presId="urn:microsoft.com/office/officeart/2005/8/layout/hierarchy1"/>
    <dgm:cxn modelId="{25862963-3A9B-43B1-B6AB-A8FDADA6AC10}" type="presParOf" srcId="{7F686682-5562-423F-9D81-466FF78FDDAE}" destId="{5DD7BBF3-3C58-4F3E-8AE2-52D5DAD8BD3B}" srcOrd="1" destOrd="0" presId="urn:microsoft.com/office/officeart/2005/8/layout/hierarchy1"/>
    <dgm:cxn modelId="{90AF6273-D791-46A2-9F13-973CD058AD4A}" type="presParOf" srcId="{8B019B8D-976D-4700-AA4B-4C110B020794}" destId="{13F30AFE-BD68-4E18-AC10-8EDE39F22858}" srcOrd="1" destOrd="0" presId="urn:microsoft.com/office/officeart/2005/8/layout/hierarchy1"/>
    <dgm:cxn modelId="{09CD4957-E2B5-425D-9327-FA34A60D0BCA}" type="presParOf" srcId="{68311E1B-B8AA-47BA-ACEF-4C2850E122EB}" destId="{AC0C87C3-1D61-481A-886F-D868B6168D03}" srcOrd="4" destOrd="0" presId="urn:microsoft.com/office/officeart/2005/8/layout/hierarchy1"/>
    <dgm:cxn modelId="{EB584E70-3017-4259-8E08-E78AE17C0660}" type="presParOf" srcId="{68311E1B-B8AA-47BA-ACEF-4C2850E122EB}" destId="{94265F5C-47C8-4D05-B397-420BA97506B2}" srcOrd="5" destOrd="0" presId="urn:microsoft.com/office/officeart/2005/8/layout/hierarchy1"/>
    <dgm:cxn modelId="{A4DE64C8-4E30-4D48-BDD9-952CAE63C2E3}" type="presParOf" srcId="{94265F5C-47C8-4D05-B397-420BA97506B2}" destId="{9B1569FD-6261-4176-A16E-DC42D2F486E9}" srcOrd="0" destOrd="0" presId="urn:microsoft.com/office/officeart/2005/8/layout/hierarchy1"/>
    <dgm:cxn modelId="{CC146ED8-6C92-4E3C-AEC0-5B4BAA190996}" type="presParOf" srcId="{9B1569FD-6261-4176-A16E-DC42D2F486E9}" destId="{2757BE65-834C-4F9E-BD1C-D2BF38C97465}" srcOrd="0" destOrd="0" presId="urn:microsoft.com/office/officeart/2005/8/layout/hierarchy1"/>
    <dgm:cxn modelId="{1D5A40FF-85D1-4F11-B6F6-82277C6E9BAD}" type="presParOf" srcId="{9B1569FD-6261-4176-A16E-DC42D2F486E9}" destId="{99548106-D6BC-45CE-83D7-A1D83EE21F5A}" srcOrd="1" destOrd="0" presId="urn:microsoft.com/office/officeart/2005/8/layout/hierarchy1"/>
    <dgm:cxn modelId="{FE601909-F276-48C5-AE2C-984A1C92F54C}" type="presParOf" srcId="{94265F5C-47C8-4D05-B397-420BA97506B2}" destId="{4D41EE30-8596-45E3-8FC2-F766459EF5D6}"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77C722-2732-447D-B828-B2736BEEE7E0}"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nl-NL"/>
        </a:p>
      </dgm:t>
    </dgm:pt>
    <dgm:pt modelId="{69E04D82-257E-4FFA-972A-3F6786641F4B}">
      <dgm:prSet phldrT="[Text]"/>
      <dgm:spPr/>
      <dgm:t>
        <a:bodyPr/>
        <a:lstStyle/>
        <a:p>
          <a:r>
            <a:rPr lang="en-US" dirty="0" smtClean="0"/>
            <a:t>Improved Field Picker</a:t>
          </a:r>
          <a:endParaRPr lang="nl-NL" dirty="0"/>
        </a:p>
      </dgm:t>
    </dgm:pt>
    <dgm:pt modelId="{D2138206-F039-474B-B396-02A16A153691}" type="parTrans" cxnId="{1ECDE6F4-B8E8-4AE3-A220-8375DA82A9BE}">
      <dgm:prSet/>
      <dgm:spPr/>
      <dgm:t>
        <a:bodyPr/>
        <a:lstStyle/>
        <a:p>
          <a:endParaRPr lang="nl-NL"/>
        </a:p>
      </dgm:t>
    </dgm:pt>
    <dgm:pt modelId="{C9BD92FE-712C-4D12-AF7B-87CFF0836D35}" type="sibTrans" cxnId="{1ECDE6F4-B8E8-4AE3-A220-8375DA82A9BE}">
      <dgm:prSet/>
      <dgm:spPr/>
      <dgm:t>
        <a:bodyPr/>
        <a:lstStyle/>
        <a:p>
          <a:endParaRPr lang="nl-NL"/>
        </a:p>
      </dgm:t>
    </dgm:pt>
    <dgm:pt modelId="{CB356AF3-B82E-471B-883E-FAC9BCBCF210}">
      <dgm:prSet phldrT="[Text]"/>
      <dgm:spPr/>
      <dgm:t>
        <a:bodyPr/>
        <a:lstStyle/>
        <a:p>
          <a:r>
            <a:rPr lang="en-US" dirty="0" smtClean="0"/>
            <a:t>List Data Connection</a:t>
          </a:r>
          <a:endParaRPr lang="nl-NL" dirty="0"/>
        </a:p>
      </dgm:t>
    </dgm:pt>
    <dgm:pt modelId="{DEAB9CF2-678A-4A1C-B796-677B271D6DB0}" type="parTrans" cxnId="{ADA8EFD1-E753-4BCF-8685-AA8321EBFA3B}">
      <dgm:prSet/>
      <dgm:spPr/>
      <dgm:t>
        <a:bodyPr/>
        <a:lstStyle/>
        <a:p>
          <a:endParaRPr lang="nl-NL"/>
        </a:p>
      </dgm:t>
    </dgm:pt>
    <dgm:pt modelId="{E9079950-527A-45F8-ADB1-18779B6BC8FF}" type="sibTrans" cxnId="{ADA8EFD1-E753-4BCF-8685-AA8321EBFA3B}">
      <dgm:prSet/>
      <dgm:spPr/>
      <dgm:t>
        <a:bodyPr/>
        <a:lstStyle/>
        <a:p>
          <a:endParaRPr lang="nl-NL"/>
        </a:p>
      </dgm:t>
    </dgm:pt>
    <dgm:pt modelId="{D6D7A9D8-CFB6-4203-9530-76253C3B6D62}">
      <dgm:prSet phldrT="[Text]"/>
      <dgm:spPr/>
      <dgm:t>
        <a:bodyPr/>
        <a:lstStyle/>
        <a:p>
          <a:r>
            <a:rPr lang="en-US" dirty="0" smtClean="0"/>
            <a:t>Library Data Connection</a:t>
          </a:r>
          <a:endParaRPr lang="nl-NL" dirty="0"/>
        </a:p>
      </dgm:t>
    </dgm:pt>
    <dgm:pt modelId="{E418A653-9B6E-4BAA-8F13-9D1C7A209E1D}" type="parTrans" cxnId="{EB1A1AE7-30C5-4A61-9354-BE4F64E8C477}">
      <dgm:prSet/>
      <dgm:spPr/>
      <dgm:t>
        <a:bodyPr/>
        <a:lstStyle/>
        <a:p>
          <a:endParaRPr lang="nl-NL"/>
        </a:p>
      </dgm:t>
    </dgm:pt>
    <dgm:pt modelId="{8FDB8EAA-4820-4655-9DAD-F6445BB8F37F}" type="sibTrans" cxnId="{EB1A1AE7-30C5-4A61-9354-BE4F64E8C477}">
      <dgm:prSet/>
      <dgm:spPr/>
      <dgm:t>
        <a:bodyPr/>
        <a:lstStyle/>
        <a:p>
          <a:endParaRPr lang="nl-NL"/>
        </a:p>
      </dgm:t>
    </dgm:pt>
    <dgm:pt modelId="{B99C43FC-8073-42FB-A9AA-664E9B89EE82}">
      <dgm:prSet phldrT="[Text]"/>
      <dgm:spPr/>
      <dgm:t>
        <a:bodyPr/>
        <a:lstStyle/>
        <a:p>
          <a:r>
            <a:rPr lang="en-US" dirty="0" smtClean="0"/>
            <a:t>List Forms</a:t>
          </a:r>
          <a:endParaRPr lang="nl-NL" dirty="0"/>
        </a:p>
      </dgm:t>
    </dgm:pt>
    <dgm:pt modelId="{4FBAF6B3-FBD8-4455-96A5-4CA3C18B8F45}" type="parTrans" cxnId="{8FD5DE83-62AC-4BB2-9295-AF5827D5C023}">
      <dgm:prSet/>
      <dgm:spPr/>
      <dgm:t>
        <a:bodyPr/>
        <a:lstStyle/>
        <a:p>
          <a:endParaRPr lang="nl-NL"/>
        </a:p>
      </dgm:t>
    </dgm:pt>
    <dgm:pt modelId="{5C257320-50C8-4853-9B26-5FAB59503961}" type="sibTrans" cxnId="{8FD5DE83-62AC-4BB2-9295-AF5827D5C023}">
      <dgm:prSet/>
      <dgm:spPr/>
      <dgm:t>
        <a:bodyPr/>
        <a:lstStyle/>
        <a:p>
          <a:endParaRPr lang="nl-NL"/>
        </a:p>
      </dgm:t>
    </dgm:pt>
    <dgm:pt modelId="{A1DDFD75-710E-4716-8DF8-C64D8D8D7A6E}" type="pres">
      <dgm:prSet presAssocID="{CF77C722-2732-447D-B828-B2736BEEE7E0}" presName="matrix" presStyleCnt="0">
        <dgm:presLayoutVars>
          <dgm:chMax val="1"/>
          <dgm:dir/>
          <dgm:resizeHandles val="exact"/>
        </dgm:presLayoutVars>
      </dgm:prSet>
      <dgm:spPr/>
      <dgm:t>
        <a:bodyPr/>
        <a:lstStyle/>
        <a:p>
          <a:endParaRPr lang="nl-NL"/>
        </a:p>
      </dgm:t>
    </dgm:pt>
    <dgm:pt modelId="{DC2BCA6F-7696-4152-B045-4B16077EAF35}" type="pres">
      <dgm:prSet presAssocID="{CF77C722-2732-447D-B828-B2736BEEE7E0}" presName="diamond" presStyleLbl="bgShp" presStyleIdx="0" presStyleCnt="1"/>
      <dgm:spPr/>
    </dgm:pt>
    <dgm:pt modelId="{D317405F-18EB-46E7-8DE5-DB5C3550019B}" type="pres">
      <dgm:prSet presAssocID="{CF77C722-2732-447D-B828-B2736BEEE7E0}" presName="quad1" presStyleLbl="node1" presStyleIdx="0" presStyleCnt="4">
        <dgm:presLayoutVars>
          <dgm:chMax val="0"/>
          <dgm:chPref val="0"/>
          <dgm:bulletEnabled val="1"/>
        </dgm:presLayoutVars>
      </dgm:prSet>
      <dgm:spPr/>
      <dgm:t>
        <a:bodyPr/>
        <a:lstStyle/>
        <a:p>
          <a:endParaRPr lang="nl-NL"/>
        </a:p>
      </dgm:t>
    </dgm:pt>
    <dgm:pt modelId="{9E0C40F8-630D-45E9-AB59-ACE51460D896}" type="pres">
      <dgm:prSet presAssocID="{CF77C722-2732-447D-B828-B2736BEEE7E0}" presName="quad2" presStyleLbl="node1" presStyleIdx="1" presStyleCnt="4">
        <dgm:presLayoutVars>
          <dgm:chMax val="0"/>
          <dgm:chPref val="0"/>
          <dgm:bulletEnabled val="1"/>
        </dgm:presLayoutVars>
      </dgm:prSet>
      <dgm:spPr/>
      <dgm:t>
        <a:bodyPr/>
        <a:lstStyle/>
        <a:p>
          <a:endParaRPr lang="nl-NL"/>
        </a:p>
      </dgm:t>
    </dgm:pt>
    <dgm:pt modelId="{8C873509-21AC-4EEF-93C7-02DB8903A65F}" type="pres">
      <dgm:prSet presAssocID="{CF77C722-2732-447D-B828-B2736BEEE7E0}" presName="quad3" presStyleLbl="node1" presStyleIdx="2" presStyleCnt="4">
        <dgm:presLayoutVars>
          <dgm:chMax val="0"/>
          <dgm:chPref val="0"/>
          <dgm:bulletEnabled val="1"/>
        </dgm:presLayoutVars>
      </dgm:prSet>
      <dgm:spPr/>
      <dgm:t>
        <a:bodyPr/>
        <a:lstStyle/>
        <a:p>
          <a:endParaRPr lang="nl-NL"/>
        </a:p>
      </dgm:t>
    </dgm:pt>
    <dgm:pt modelId="{362B7F28-AD42-4905-82BA-48F8650872EC}" type="pres">
      <dgm:prSet presAssocID="{CF77C722-2732-447D-B828-B2736BEEE7E0}" presName="quad4" presStyleLbl="node1" presStyleIdx="3" presStyleCnt="4">
        <dgm:presLayoutVars>
          <dgm:chMax val="0"/>
          <dgm:chPref val="0"/>
          <dgm:bulletEnabled val="1"/>
        </dgm:presLayoutVars>
      </dgm:prSet>
      <dgm:spPr/>
      <dgm:t>
        <a:bodyPr/>
        <a:lstStyle/>
        <a:p>
          <a:endParaRPr lang="nl-NL"/>
        </a:p>
      </dgm:t>
    </dgm:pt>
  </dgm:ptLst>
  <dgm:cxnLst>
    <dgm:cxn modelId="{1ECDE6F4-B8E8-4AE3-A220-8375DA82A9BE}" srcId="{CF77C722-2732-447D-B828-B2736BEEE7E0}" destId="{69E04D82-257E-4FFA-972A-3F6786641F4B}" srcOrd="0" destOrd="0" parTransId="{D2138206-F039-474B-B396-02A16A153691}" sibTransId="{C9BD92FE-712C-4D12-AF7B-87CFF0836D35}"/>
    <dgm:cxn modelId="{766342EA-3F5E-4BFA-B318-7422DBAB4A71}" type="presOf" srcId="{CB356AF3-B82E-471B-883E-FAC9BCBCF210}" destId="{9E0C40F8-630D-45E9-AB59-ACE51460D896}" srcOrd="0" destOrd="0" presId="urn:microsoft.com/office/officeart/2005/8/layout/matrix3"/>
    <dgm:cxn modelId="{ADA8EFD1-E753-4BCF-8685-AA8321EBFA3B}" srcId="{CF77C722-2732-447D-B828-B2736BEEE7E0}" destId="{CB356AF3-B82E-471B-883E-FAC9BCBCF210}" srcOrd="1" destOrd="0" parTransId="{DEAB9CF2-678A-4A1C-B796-677B271D6DB0}" sibTransId="{E9079950-527A-45F8-ADB1-18779B6BC8FF}"/>
    <dgm:cxn modelId="{EB1A1AE7-30C5-4A61-9354-BE4F64E8C477}" srcId="{CF77C722-2732-447D-B828-B2736BEEE7E0}" destId="{D6D7A9D8-CFB6-4203-9530-76253C3B6D62}" srcOrd="2" destOrd="0" parTransId="{E418A653-9B6E-4BAA-8F13-9D1C7A209E1D}" sibTransId="{8FDB8EAA-4820-4655-9DAD-F6445BB8F37F}"/>
    <dgm:cxn modelId="{DFFAA8A1-734E-427F-B900-1C7EF1E6A0D5}" type="presOf" srcId="{D6D7A9D8-CFB6-4203-9530-76253C3B6D62}" destId="{8C873509-21AC-4EEF-93C7-02DB8903A65F}" srcOrd="0" destOrd="0" presId="urn:microsoft.com/office/officeart/2005/8/layout/matrix3"/>
    <dgm:cxn modelId="{336B38C5-5C3C-4FEF-BC0A-32F71EC1105A}" type="presOf" srcId="{CF77C722-2732-447D-B828-B2736BEEE7E0}" destId="{A1DDFD75-710E-4716-8DF8-C64D8D8D7A6E}" srcOrd="0" destOrd="0" presId="urn:microsoft.com/office/officeart/2005/8/layout/matrix3"/>
    <dgm:cxn modelId="{5C5C5961-FBF4-4ABC-AC36-5AE7E83ADE61}" type="presOf" srcId="{B99C43FC-8073-42FB-A9AA-664E9B89EE82}" destId="{362B7F28-AD42-4905-82BA-48F8650872EC}" srcOrd="0" destOrd="0" presId="urn:microsoft.com/office/officeart/2005/8/layout/matrix3"/>
    <dgm:cxn modelId="{49AC2FF6-7A7C-491F-8B15-4AD1F64F72EA}" type="presOf" srcId="{69E04D82-257E-4FFA-972A-3F6786641F4B}" destId="{D317405F-18EB-46E7-8DE5-DB5C3550019B}" srcOrd="0" destOrd="0" presId="urn:microsoft.com/office/officeart/2005/8/layout/matrix3"/>
    <dgm:cxn modelId="{8FD5DE83-62AC-4BB2-9295-AF5827D5C023}" srcId="{CF77C722-2732-447D-B828-B2736BEEE7E0}" destId="{B99C43FC-8073-42FB-A9AA-664E9B89EE82}" srcOrd="3" destOrd="0" parTransId="{4FBAF6B3-FBD8-4455-96A5-4CA3C18B8F45}" sibTransId="{5C257320-50C8-4853-9B26-5FAB59503961}"/>
    <dgm:cxn modelId="{02564EF7-63BA-4897-A1F3-856C7FF39E4D}" type="presParOf" srcId="{A1DDFD75-710E-4716-8DF8-C64D8D8D7A6E}" destId="{DC2BCA6F-7696-4152-B045-4B16077EAF35}" srcOrd="0" destOrd="0" presId="urn:microsoft.com/office/officeart/2005/8/layout/matrix3"/>
    <dgm:cxn modelId="{A03A0036-3AB1-45D0-BEE9-C41C41526C7E}" type="presParOf" srcId="{A1DDFD75-710E-4716-8DF8-C64D8D8D7A6E}" destId="{D317405F-18EB-46E7-8DE5-DB5C3550019B}" srcOrd="1" destOrd="0" presId="urn:microsoft.com/office/officeart/2005/8/layout/matrix3"/>
    <dgm:cxn modelId="{A101C572-AA74-4A52-B7D4-1C81E981225D}" type="presParOf" srcId="{A1DDFD75-710E-4716-8DF8-C64D8D8D7A6E}" destId="{9E0C40F8-630D-45E9-AB59-ACE51460D896}" srcOrd="2" destOrd="0" presId="urn:microsoft.com/office/officeart/2005/8/layout/matrix3"/>
    <dgm:cxn modelId="{52FE340E-1BEB-4D6D-9650-639CD49A2110}" type="presParOf" srcId="{A1DDFD75-710E-4716-8DF8-C64D8D8D7A6E}" destId="{8C873509-21AC-4EEF-93C7-02DB8903A65F}" srcOrd="3" destOrd="0" presId="urn:microsoft.com/office/officeart/2005/8/layout/matrix3"/>
    <dgm:cxn modelId="{C80E6E4E-7287-4472-A9AE-7A32C52C60D9}" type="presParOf" srcId="{A1DDFD75-710E-4716-8DF8-C64D8D8D7A6E}" destId="{362B7F28-AD42-4905-82BA-48F8650872EC}"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F0930F-6803-49E8-9F9D-4B48EC4EF4CD}">
      <dsp:nvSpPr>
        <dsp:cNvPr id="0" name=""/>
        <dsp:cNvSpPr/>
      </dsp:nvSpPr>
      <dsp:spPr>
        <a:xfrm>
          <a:off x="0" y="211567"/>
          <a:ext cx="2690812" cy="1614487"/>
        </a:xfrm>
        <a:prstGeom prst="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Consistent</a:t>
          </a:r>
          <a:endParaRPr lang="nl-NL" sz="3500" kern="1200" dirty="0"/>
        </a:p>
      </dsp:txBody>
      <dsp:txXfrm>
        <a:off x="0" y="211567"/>
        <a:ext cx="2690812" cy="1614487"/>
      </dsp:txXfrm>
    </dsp:sp>
    <dsp:sp modelId="{118118E5-F859-436F-AC5F-1526C8FA1459}">
      <dsp:nvSpPr>
        <dsp:cNvPr id="0" name=""/>
        <dsp:cNvSpPr/>
      </dsp:nvSpPr>
      <dsp:spPr>
        <a:xfrm>
          <a:off x="2959893" y="211567"/>
          <a:ext cx="2690812" cy="1614487"/>
        </a:xfrm>
        <a:prstGeom prst="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Streamlined</a:t>
          </a:r>
          <a:endParaRPr lang="nl-NL" sz="3500" kern="1200" dirty="0"/>
        </a:p>
      </dsp:txBody>
      <dsp:txXfrm>
        <a:off x="2959893" y="211567"/>
        <a:ext cx="2690812" cy="1614487"/>
      </dsp:txXfrm>
    </dsp:sp>
    <dsp:sp modelId="{52B1F8A8-C197-4615-AE6A-B1712326C651}">
      <dsp:nvSpPr>
        <dsp:cNvPr id="0" name=""/>
        <dsp:cNvSpPr/>
      </dsp:nvSpPr>
      <dsp:spPr>
        <a:xfrm>
          <a:off x="5919787" y="211567"/>
          <a:ext cx="2690812" cy="1614487"/>
        </a:xfrm>
        <a:prstGeom prst="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Familiar</a:t>
          </a:r>
          <a:endParaRPr lang="en-US" sz="3500" b="1" kern="1200" dirty="0" smtClean="0"/>
        </a:p>
      </dsp:txBody>
      <dsp:txXfrm>
        <a:off x="5919787" y="211567"/>
        <a:ext cx="2690812" cy="161448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F33108-5EA4-4EAD-8A45-E52630A50041}">
      <dsp:nvSpPr>
        <dsp:cNvPr id="0" name=""/>
        <dsp:cNvSpPr/>
      </dsp:nvSpPr>
      <dsp:spPr>
        <a:xfrm>
          <a:off x="2891" y="0"/>
          <a:ext cx="2580608" cy="609600"/>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a:lnSpc>
              <a:spcPct val="90000"/>
            </a:lnSpc>
            <a:spcBef>
              <a:spcPct val="0"/>
            </a:spcBef>
            <a:spcAft>
              <a:spcPct val="35000"/>
            </a:spcAft>
          </a:pPr>
          <a:r>
            <a:rPr lang="en-US" sz="3700" kern="1200" dirty="0" smtClean="0"/>
            <a:t>Edit</a:t>
          </a:r>
          <a:endParaRPr lang="nl-NL" sz="3700" kern="1200" dirty="0"/>
        </a:p>
      </dsp:txBody>
      <dsp:txXfrm>
        <a:off x="2891" y="0"/>
        <a:ext cx="2580608" cy="609600"/>
      </dsp:txXfrm>
    </dsp:sp>
    <dsp:sp modelId="{C6E973F8-01A8-41CD-92E8-3430696551A1}">
      <dsp:nvSpPr>
        <dsp:cNvPr id="0" name=""/>
        <dsp:cNvSpPr/>
      </dsp:nvSpPr>
      <dsp:spPr>
        <a:xfrm>
          <a:off x="1833583" y="0"/>
          <a:ext cx="4612203" cy="609600"/>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a:lnSpc>
              <a:spcPct val="90000"/>
            </a:lnSpc>
            <a:spcBef>
              <a:spcPct val="0"/>
            </a:spcBef>
            <a:spcAft>
              <a:spcPct val="35000"/>
            </a:spcAft>
          </a:pPr>
          <a:r>
            <a:rPr lang="en-US" sz="3700" kern="1200" dirty="0" smtClean="0"/>
            <a:t>Pick Content</a:t>
          </a:r>
          <a:endParaRPr lang="nl-NL" sz="3700" kern="1200" dirty="0"/>
        </a:p>
      </dsp:txBody>
      <dsp:txXfrm>
        <a:off x="1833583" y="0"/>
        <a:ext cx="4612203" cy="609600"/>
      </dsp:txXfrm>
    </dsp:sp>
    <dsp:sp modelId="{08EBB1A3-394E-4661-8249-C55446631352}">
      <dsp:nvSpPr>
        <dsp:cNvPr id="0" name=""/>
        <dsp:cNvSpPr/>
      </dsp:nvSpPr>
      <dsp:spPr>
        <a:xfrm>
          <a:off x="5695871" y="0"/>
          <a:ext cx="2988036" cy="609600"/>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lvl="0" algn="ctr" defTabSz="1644650">
            <a:lnSpc>
              <a:spcPct val="90000"/>
            </a:lnSpc>
            <a:spcBef>
              <a:spcPct val="0"/>
            </a:spcBef>
            <a:spcAft>
              <a:spcPct val="35000"/>
            </a:spcAft>
          </a:pPr>
          <a:r>
            <a:rPr lang="en-US" sz="3700" kern="1200" dirty="0" smtClean="0"/>
            <a:t>Insert</a:t>
          </a:r>
          <a:endParaRPr lang="nl-NL" sz="3700" kern="1200" dirty="0"/>
        </a:p>
      </dsp:txBody>
      <dsp:txXfrm>
        <a:off x="5695871" y="0"/>
        <a:ext cx="2988036" cy="6096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16FDC2-08EB-4130-A2F6-EA7E7134FC6C}">
      <dsp:nvSpPr>
        <dsp:cNvPr id="0" name=""/>
        <dsp:cNvSpPr/>
      </dsp:nvSpPr>
      <dsp:spPr>
        <a:xfrm rot="5400000">
          <a:off x="5213787" y="-2072248"/>
          <a:ext cx="971944" cy="5364480"/>
        </a:xfrm>
        <a:prstGeom prst="round2SameRect">
          <a:avLst/>
        </a:prstGeom>
        <a:solidFill>
          <a:schemeClr val="accent5">
            <a:tint val="40000"/>
            <a:alpha val="90000"/>
            <a:hueOff val="0"/>
            <a:satOff val="0"/>
            <a:lumOff val="0"/>
            <a:alphaOff val="0"/>
          </a:schemeClr>
        </a:solidFill>
        <a:ln w="55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Team site </a:t>
          </a:r>
          <a:r>
            <a:rPr lang="en-US" sz="1300" kern="1200" dirty="0" err="1" smtClean="0"/>
            <a:t>masterpage</a:t>
          </a:r>
          <a:endParaRPr lang="en-US" sz="1300" kern="1200" dirty="0"/>
        </a:p>
        <a:p>
          <a:pPr marL="114300" lvl="1" indent="-114300" algn="l" defTabSz="577850" rtl="0">
            <a:lnSpc>
              <a:spcPct val="90000"/>
            </a:lnSpc>
            <a:spcBef>
              <a:spcPct val="0"/>
            </a:spcBef>
            <a:spcAft>
              <a:spcPct val="15000"/>
            </a:spcAft>
            <a:buChar char="••"/>
          </a:pPr>
          <a:r>
            <a:rPr lang="en-US" sz="1300" kern="1200" dirty="0" smtClean="0"/>
            <a:t>User content pages (lists\content pages\etc)</a:t>
          </a:r>
          <a:endParaRPr lang="nl-NL" sz="1300" kern="1200" dirty="0"/>
        </a:p>
        <a:p>
          <a:pPr marL="114300" lvl="1" indent="-114300" algn="l" defTabSz="577850" rtl="0">
            <a:lnSpc>
              <a:spcPct val="90000"/>
            </a:lnSpc>
            <a:spcBef>
              <a:spcPct val="0"/>
            </a:spcBef>
            <a:spcAft>
              <a:spcPct val="15000"/>
            </a:spcAft>
            <a:buChar char="••"/>
          </a:pPr>
          <a:r>
            <a:rPr lang="en-US" sz="1300" kern="1200" dirty="0" smtClean="0"/>
            <a:t>_layouts pages (site settings, etc)</a:t>
          </a:r>
          <a:endParaRPr lang="nl-NL" sz="1300" kern="1200" dirty="0"/>
        </a:p>
      </dsp:txBody>
      <dsp:txXfrm rot="5400000">
        <a:off x="5213787" y="-2072248"/>
        <a:ext cx="971944" cy="5364480"/>
      </dsp:txXfrm>
    </dsp:sp>
    <dsp:sp modelId="{86624201-840F-4804-9CA2-593AF6B1CF73}">
      <dsp:nvSpPr>
        <dsp:cNvPr id="0" name=""/>
        <dsp:cNvSpPr/>
      </dsp:nvSpPr>
      <dsp:spPr>
        <a:xfrm>
          <a:off x="0" y="2525"/>
          <a:ext cx="3017520" cy="1214930"/>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v4.master</a:t>
          </a:r>
          <a:endParaRPr lang="en-US" sz="2900" kern="1200" dirty="0"/>
        </a:p>
      </dsp:txBody>
      <dsp:txXfrm>
        <a:off x="0" y="2525"/>
        <a:ext cx="3017520" cy="1214930"/>
      </dsp:txXfrm>
    </dsp:sp>
    <dsp:sp modelId="{EE63983B-9171-49FB-B126-010E03293457}">
      <dsp:nvSpPr>
        <dsp:cNvPr id="0" name=""/>
        <dsp:cNvSpPr/>
      </dsp:nvSpPr>
      <dsp:spPr>
        <a:xfrm rot="5400000">
          <a:off x="5213787" y="-796571"/>
          <a:ext cx="971944" cy="5364480"/>
        </a:xfrm>
        <a:prstGeom prst="round2SameRect">
          <a:avLst/>
        </a:prstGeom>
        <a:solidFill>
          <a:schemeClr val="accent5">
            <a:tint val="40000"/>
            <a:alpha val="90000"/>
            <a:hueOff val="5027588"/>
            <a:satOff val="-26096"/>
            <a:lumOff val="-1955"/>
            <a:alphaOff val="0"/>
          </a:schemeClr>
        </a:solidFill>
        <a:ln w="55000" cap="flat" cmpd="thickThin" algn="ctr">
          <a:solidFill>
            <a:schemeClr val="accent5">
              <a:tint val="40000"/>
              <a:alpha val="90000"/>
              <a:hueOff val="5027588"/>
              <a:satOff val="-26096"/>
              <a:lumOff val="-19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For app experiences, like Search or Office Web Applications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If you do not need site navigation</a:t>
          </a:r>
          <a:endParaRPr lang="nl-NL" sz="1300" kern="1200" dirty="0"/>
        </a:p>
        <a:p>
          <a:pPr marL="114300" lvl="1" indent="-114300" algn="l" defTabSz="577850" rtl="0">
            <a:lnSpc>
              <a:spcPct val="90000"/>
            </a:lnSpc>
            <a:spcBef>
              <a:spcPct val="0"/>
            </a:spcBef>
            <a:spcAft>
              <a:spcPct val="15000"/>
            </a:spcAft>
            <a:buChar char="••"/>
          </a:pPr>
          <a:r>
            <a:rPr lang="en-US" sz="1300" kern="1200" dirty="0" smtClean="0"/>
            <a:t>If you do not have a ribbon</a:t>
          </a:r>
          <a:endParaRPr lang="nl-NL" sz="1300" kern="1200" dirty="0"/>
        </a:p>
        <a:p>
          <a:pPr marL="114300" lvl="1" indent="-114300" algn="l" defTabSz="577850" rtl="0">
            <a:lnSpc>
              <a:spcPct val="90000"/>
            </a:lnSpc>
            <a:spcBef>
              <a:spcPct val="0"/>
            </a:spcBef>
            <a:spcAft>
              <a:spcPct val="15000"/>
            </a:spcAft>
            <a:buChar char="••"/>
          </a:pPr>
          <a:r>
            <a:rPr lang="en-US" sz="1300" kern="1200" dirty="0" smtClean="0"/>
            <a:t>If your app needs the space</a:t>
          </a:r>
          <a:endParaRPr lang="nl-NL" sz="1300" kern="1200" dirty="0"/>
        </a:p>
      </dsp:txBody>
      <dsp:txXfrm rot="5400000">
        <a:off x="5213787" y="-796571"/>
        <a:ext cx="971944" cy="5364480"/>
      </dsp:txXfrm>
    </dsp:sp>
    <dsp:sp modelId="{334F2AC7-A757-4A51-8DEC-1301EB86A16B}">
      <dsp:nvSpPr>
        <dsp:cNvPr id="0" name=""/>
        <dsp:cNvSpPr/>
      </dsp:nvSpPr>
      <dsp:spPr>
        <a:xfrm>
          <a:off x="0" y="1278203"/>
          <a:ext cx="3017520" cy="1214930"/>
        </a:xfrm>
        <a:prstGeom prst="roundRect">
          <a:avLst/>
        </a:prstGeom>
        <a:solidFill>
          <a:schemeClr val="accent5">
            <a:hueOff val="4939938"/>
            <a:satOff val="-18319"/>
            <a:lumOff val="-483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err="1" smtClean="0"/>
            <a:t>minimal.master</a:t>
          </a:r>
          <a:endParaRPr lang="en-US" sz="2900" kern="1200" dirty="0"/>
        </a:p>
      </dsp:txBody>
      <dsp:txXfrm>
        <a:off x="0" y="1278203"/>
        <a:ext cx="3017520" cy="1214930"/>
      </dsp:txXfrm>
    </dsp:sp>
    <dsp:sp modelId="{23F1AB54-0600-46BC-B208-AC50CAE41C01}">
      <dsp:nvSpPr>
        <dsp:cNvPr id="0" name=""/>
        <dsp:cNvSpPr/>
      </dsp:nvSpPr>
      <dsp:spPr>
        <a:xfrm rot="5400000">
          <a:off x="5213787" y="479105"/>
          <a:ext cx="971944" cy="5364480"/>
        </a:xfrm>
        <a:prstGeom prst="round2SameRect">
          <a:avLst/>
        </a:prstGeom>
        <a:solidFill>
          <a:schemeClr val="accent5">
            <a:tint val="40000"/>
            <a:alpha val="90000"/>
            <a:hueOff val="10055176"/>
            <a:satOff val="-52193"/>
            <a:lumOff val="-3911"/>
            <a:alphaOff val="0"/>
          </a:schemeClr>
        </a:solidFill>
        <a:ln w="55000" cap="flat" cmpd="thickThin" algn="ctr">
          <a:solidFill>
            <a:schemeClr val="accent5">
              <a:tint val="40000"/>
              <a:alpha val="90000"/>
              <a:hueOff val="10055176"/>
              <a:satOff val="-52193"/>
              <a:lumOff val="-39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For error pages or login pages</a:t>
          </a:r>
          <a:endParaRPr lang="nl-NL" sz="1300" kern="1200" dirty="0"/>
        </a:p>
        <a:p>
          <a:pPr marL="114300" lvl="1" indent="-114300" algn="l" defTabSz="577850" rtl="0">
            <a:lnSpc>
              <a:spcPct val="90000"/>
            </a:lnSpc>
            <a:spcBef>
              <a:spcPct val="0"/>
            </a:spcBef>
            <a:spcAft>
              <a:spcPct val="15000"/>
            </a:spcAft>
            <a:buChar char="••"/>
          </a:pPr>
          <a:r>
            <a:rPr lang="en-US" sz="1300" kern="1200" dirty="0" smtClean="0"/>
            <a:t>Not customizable, but pages can be replaced</a:t>
          </a:r>
          <a:endParaRPr lang="nl-NL" sz="1300" kern="1200" dirty="0"/>
        </a:p>
      </dsp:txBody>
      <dsp:txXfrm rot="5400000">
        <a:off x="5213787" y="479105"/>
        <a:ext cx="971944" cy="5364480"/>
      </dsp:txXfrm>
    </dsp:sp>
    <dsp:sp modelId="{6163E7AE-202A-4556-BB04-F16D6F8CAE55}">
      <dsp:nvSpPr>
        <dsp:cNvPr id="0" name=""/>
        <dsp:cNvSpPr/>
      </dsp:nvSpPr>
      <dsp:spPr>
        <a:xfrm>
          <a:off x="0" y="2553880"/>
          <a:ext cx="3017520" cy="1214930"/>
        </a:xfrm>
        <a:prstGeom prst="roundRect">
          <a:avLst/>
        </a:prstGeom>
        <a:solidFill>
          <a:schemeClr val="accent5">
            <a:hueOff val="9879877"/>
            <a:satOff val="-36638"/>
            <a:lumOff val="-967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err="1" smtClean="0"/>
            <a:t>simple.master</a:t>
          </a:r>
          <a:endParaRPr lang="nl-NL" sz="2900" kern="1200" dirty="0"/>
        </a:p>
      </dsp:txBody>
      <dsp:txXfrm>
        <a:off x="0" y="2553880"/>
        <a:ext cx="3017520" cy="1214930"/>
      </dsp:txXfrm>
    </dsp:sp>
    <dsp:sp modelId="{19A32AAD-D67F-4BFE-A82E-26B6C5C375EE}">
      <dsp:nvSpPr>
        <dsp:cNvPr id="0" name=""/>
        <dsp:cNvSpPr/>
      </dsp:nvSpPr>
      <dsp:spPr>
        <a:xfrm rot="5400000">
          <a:off x="5213787" y="1754782"/>
          <a:ext cx="971944" cy="5364480"/>
        </a:xfrm>
        <a:prstGeom prst="round2SameRect">
          <a:avLst/>
        </a:prstGeom>
        <a:solidFill>
          <a:schemeClr val="accent5">
            <a:tint val="40000"/>
            <a:alpha val="90000"/>
            <a:hueOff val="15082764"/>
            <a:satOff val="-78289"/>
            <a:lumOff val="-5866"/>
            <a:alphaOff val="0"/>
          </a:schemeClr>
        </a:solidFill>
        <a:ln w="55000" cap="flat" cmpd="thickThin" algn="ctr">
          <a:solidFill>
            <a:schemeClr val="accent5">
              <a:tint val="40000"/>
              <a:alpha val="90000"/>
              <a:hueOff val="15082764"/>
              <a:satOff val="-78289"/>
              <a:lumOff val="-58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Show site using legacy interface</a:t>
          </a:r>
          <a:endParaRPr lang="en-US" sz="1300" kern="1200" dirty="0"/>
        </a:p>
        <a:p>
          <a:pPr marL="114300" lvl="1" indent="-114300" algn="l" defTabSz="577850" rtl="0">
            <a:lnSpc>
              <a:spcPct val="90000"/>
            </a:lnSpc>
            <a:spcBef>
              <a:spcPct val="0"/>
            </a:spcBef>
            <a:spcAft>
              <a:spcPct val="15000"/>
            </a:spcAft>
            <a:buChar char="••"/>
          </a:pPr>
          <a:r>
            <a:rPr lang="en-US" sz="1300" kern="1200" dirty="0" smtClean="0"/>
            <a:t>No Ribbon, no fluency</a:t>
          </a:r>
          <a:endParaRPr lang="en-US" sz="1300" kern="1200" dirty="0"/>
        </a:p>
      </dsp:txBody>
      <dsp:txXfrm rot="5400000">
        <a:off x="5213787" y="1754782"/>
        <a:ext cx="971944" cy="5364480"/>
      </dsp:txXfrm>
    </dsp:sp>
    <dsp:sp modelId="{FD76A273-E611-4824-8FBD-16E26B78C186}">
      <dsp:nvSpPr>
        <dsp:cNvPr id="0" name=""/>
        <dsp:cNvSpPr/>
      </dsp:nvSpPr>
      <dsp:spPr>
        <a:xfrm>
          <a:off x="0" y="3829557"/>
          <a:ext cx="3017520" cy="1214930"/>
        </a:xfrm>
        <a:prstGeom prst="roundRect">
          <a:avLst/>
        </a:prstGeom>
        <a:solidFill>
          <a:schemeClr val="accent5">
            <a:hueOff val="14819814"/>
            <a:satOff val="-54957"/>
            <a:lumOff val="-14508"/>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err="1" smtClean="0"/>
            <a:t>default.master</a:t>
          </a:r>
          <a:endParaRPr lang="en-US" sz="2900" kern="1200" dirty="0"/>
        </a:p>
      </dsp:txBody>
      <dsp:txXfrm>
        <a:off x="0" y="3829557"/>
        <a:ext cx="3017520" cy="121493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0C87C3-1D61-481A-886F-D868B6168D03}">
      <dsp:nvSpPr>
        <dsp:cNvPr id="0" name=""/>
        <dsp:cNvSpPr/>
      </dsp:nvSpPr>
      <dsp:spPr>
        <a:xfrm>
          <a:off x="2737908" y="708902"/>
          <a:ext cx="1363070" cy="324348"/>
        </a:xfrm>
        <a:custGeom>
          <a:avLst/>
          <a:gdLst/>
          <a:ahLst/>
          <a:cxnLst/>
          <a:rect l="0" t="0" r="0" b="0"/>
          <a:pathLst>
            <a:path>
              <a:moveTo>
                <a:pt x="0" y="0"/>
              </a:moveTo>
              <a:lnTo>
                <a:pt x="0" y="221034"/>
              </a:lnTo>
              <a:lnTo>
                <a:pt x="1363070" y="221034"/>
              </a:lnTo>
              <a:lnTo>
                <a:pt x="1363070" y="324348"/>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3FACD-FB27-4209-B431-2C6C5499BC10}">
      <dsp:nvSpPr>
        <dsp:cNvPr id="0" name=""/>
        <dsp:cNvSpPr/>
      </dsp:nvSpPr>
      <dsp:spPr>
        <a:xfrm>
          <a:off x="2692188" y="708902"/>
          <a:ext cx="91440" cy="324348"/>
        </a:xfrm>
        <a:custGeom>
          <a:avLst/>
          <a:gdLst/>
          <a:ahLst/>
          <a:cxnLst/>
          <a:rect l="0" t="0" r="0" b="0"/>
          <a:pathLst>
            <a:path>
              <a:moveTo>
                <a:pt x="45720" y="0"/>
              </a:moveTo>
              <a:lnTo>
                <a:pt x="45720" y="324348"/>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03993C-89BD-49CE-9036-505EE410C91C}">
      <dsp:nvSpPr>
        <dsp:cNvPr id="0" name=""/>
        <dsp:cNvSpPr/>
      </dsp:nvSpPr>
      <dsp:spPr>
        <a:xfrm>
          <a:off x="2056373" y="3806481"/>
          <a:ext cx="681535" cy="324348"/>
        </a:xfrm>
        <a:custGeom>
          <a:avLst/>
          <a:gdLst/>
          <a:ahLst/>
          <a:cxnLst/>
          <a:rect l="0" t="0" r="0" b="0"/>
          <a:pathLst>
            <a:path>
              <a:moveTo>
                <a:pt x="0" y="0"/>
              </a:moveTo>
              <a:lnTo>
                <a:pt x="0" y="221034"/>
              </a:lnTo>
              <a:lnTo>
                <a:pt x="681535" y="221034"/>
              </a:lnTo>
              <a:lnTo>
                <a:pt x="681535" y="32434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19D7CD-CF14-4000-8398-ECB72DE05E0C}">
      <dsp:nvSpPr>
        <dsp:cNvPr id="0" name=""/>
        <dsp:cNvSpPr/>
      </dsp:nvSpPr>
      <dsp:spPr>
        <a:xfrm>
          <a:off x="1374838" y="3806481"/>
          <a:ext cx="681535" cy="324348"/>
        </a:xfrm>
        <a:custGeom>
          <a:avLst/>
          <a:gdLst/>
          <a:ahLst/>
          <a:cxnLst/>
          <a:rect l="0" t="0" r="0" b="0"/>
          <a:pathLst>
            <a:path>
              <a:moveTo>
                <a:pt x="681535" y="0"/>
              </a:moveTo>
              <a:lnTo>
                <a:pt x="681535" y="221034"/>
              </a:lnTo>
              <a:lnTo>
                <a:pt x="0" y="221034"/>
              </a:lnTo>
              <a:lnTo>
                <a:pt x="0" y="32434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F06C10-CBDE-4B4B-B535-2A76D7790AD7}">
      <dsp:nvSpPr>
        <dsp:cNvPr id="0" name=""/>
        <dsp:cNvSpPr/>
      </dsp:nvSpPr>
      <dsp:spPr>
        <a:xfrm>
          <a:off x="2010653" y="2773955"/>
          <a:ext cx="91440" cy="324348"/>
        </a:xfrm>
        <a:custGeom>
          <a:avLst/>
          <a:gdLst/>
          <a:ahLst/>
          <a:cxnLst/>
          <a:rect l="0" t="0" r="0" b="0"/>
          <a:pathLst>
            <a:path>
              <a:moveTo>
                <a:pt x="45720" y="0"/>
              </a:moveTo>
              <a:lnTo>
                <a:pt x="45720" y="32434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B03116-B843-4660-ADD3-C5A5493D4930}">
      <dsp:nvSpPr>
        <dsp:cNvPr id="0" name=""/>
        <dsp:cNvSpPr/>
      </dsp:nvSpPr>
      <dsp:spPr>
        <a:xfrm>
          <a:off x="1374838" y="1741429"/>
          <a:ext cx="681535" cy="324348"/>
        </a:xfrm>
        <a:custGeom>
          <a:avLst/>
          <a:gdLst/>
          <a:ahLst/>
          <a:cxnLst/>
          <a:rect l="0" t="0" r="0" b="0"/>
          <a:pathLst>
            <a:path>
              <a:moveTo>
                <a:pt x="0" y="0"/>
              </a:moveTo>
              <a:lnTo>
                <a:pt x="0" y="221034"/>
              </a:lnTo>
              <a:lnTo>
                <a:pt x="681535" y="221034"/>
              </a:lnTo>
              <a:lnTo>
                <a:pt x="681535" y="32434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5A1700-863C-4A3E-B343-BDB9F4DB08A5}">
      <dsp:nvSpPr>
        <dsp:cNvPr id="0" name=""/>
        <dsp:cNvSpPr/>
      </dsp:nvSpPr>
      <dsp:spPr>
        <a:xfrm>
          <a:off x="693302" y="1741429"/>
          <a:ext cx="681535" cy="324348"/>
        </a:xfrm>
        <a:custGeom>
          <a:avLst/>
          <a:gdLst/>
          <a:ahLst/>
          <a:cxnLst/>
          <a:rect l="0" t="0" r="0" b="0"/>
          <a:pathLst>
            <a:path>
              <a:moveTo>
                <a:pt x="681535" y="0"/>
              </a:moveTo>
              <a:lnTo>
                <a:pt x="681535" y="221034"/>
              </a:lnTo>
              <a:lnTo>
                <a:pt x="0" y="221034"/>
              </a:lnTo>
              <a:lnTo>
                <a:pt x="0" y="32434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412D3-3AE6-416A-BA11-CDB4BB79F901}">
      <dsp:nvSpPr>
        <dsp:cNvPr id="0" name=""/>
        <dsp:cNvSpPr/>
      </dsp:nvSpPr>
      <dsp:spPr>
        <a:xfrm>
          <a:off x="1374838" y="708902"/>
          <a:ext cx="1363070" cy="324348"/>
        </a:xfrm>
        <a:custGeom>
          <a:avLst/>
          <a:gdLst/>
          <a:ahLst/>
          <a:cxnLst/>
          <a:rect l="0" t="0" r="0" b="0"/>
          <a:pathLst>
            <a:path>
              <a:moveTo>
                <a:pt x="1363070" y="0"/>
              </a:moveTo>
              <a:lnTo>
                <a:pt x="1363070" y="221034"/>
              </a:lnTo>
              <a:lnTo>
                <a:pt x="0" y="221034"/>
              </a:lnTo>
              <a:lnTo>
                <a:pt x="0" y="324348"/>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52706E-35D4-41EB-9A39-E81DDF1E070B}">
      <dsp:nvSpPr>
        <dsp:cNvPr id="0" name=""/>
        <dsp:cNvSpPr/>
      </dsp:nvSpPr>
      <dsp:spPr>
        <a:xfrm>
          <a:off x="2180289" y="725"/>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8DDCD-41EE-4063-8E9E-A23C94024CFD}">
      <dsp:nvSpPr>
        <dsp:cNvPr id="0" name=""/>
        <dsp:cNvSpPr/>
      </dsp:nvSpPr>
      <dsp:spPr>
        <a:xfrm>
          <a:off x="2304204" y="118445"/>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WebPart</a:t>
          </a:r>
          <a:endParaRPr lang="nl-NL" sz="1200" kern="1200" dirty="0"/>
        </a:p>
      </dsp:txBody>
      <dsp:txXfrm>
        <a:off x="2304204" y="118445"/>
        <a:ext cx="1115239" cy="708177"/>
      </dsp:txXfrm>
    </dsp:sp>
    <dsp:sp modelId="{33AD8F83-DDC7-4BE6-A38F-B6808FBEFE46}">
      <dsp:nvSpPr>
        <dsp:cNvPr id="0" name=""/>
        <dsp:cNvSpPr/>
      </dsp:nvSpPr>
      <dsp:spPr>
        <a:xfrm>
          <a:off x="817218" y="1033251"/>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CE375-46DC-46EC-B782-7075A4E7C445}">
      <dsp:nvSpPr>
        <dsp:cNvPr id="0" name=""/>
        <dsp:cNvSpPr/>
      </dsp:nvSpPr>
      <dsp:spPr>
        <a:xfrm>
          <a:off x="941133" y="1150971"/>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BaseXsltData</a:t>
          </a:r>
          <a:r>
            <a:rPr lang="en-US" sz="1200" kern="1200" dirty="0" smtClean="0"/>
            <a:t/>
          </a:r>
          <a:br>
            <a:rPr lang="en-US" sz="1200" kern="1200" dirty="0" smtClean="0"/>
          </a:br>
          <a:r>
            <a:rPr lang="en-US" sz="1200" kern="1200" dirty="0" err="1" smtClean="0"/>
            <a:t>WebPart</a:t>
          </a:r>
          <a:endParaRPr lang="nl-NL" sz="1200" kern="1200" dirty="0"/>
        </a:p>
      </dsp:txBody>
      <dsp:txXfrm>
        <a:off x="941133" y="1150971"/>
        <a:ext cx="1115239" cy="708177"/>
      </dsp:txXfrm>
    </dsp:sp>
    <dsp:sp modelId="{32D61692-9810-4465-B26E-9118CFAE0209}">
      <dsp:nvSpPr>
        <dsp:cNvPr id="0" name=""/>
        <dsp:cNvSpPr/>
      </dsp:nvSpPr>
      <dsp:spPr>
        <a:xfrm>
          <a:off x="135682" y="2065777"/>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373C1-3D70-4A4F-81D4-7048DEA977D2}">
      <dsp:nvSpPr>
        <dsp:cNvPr id="0" name=""/>
        <dsp:cNvSpPr/>
      </dsp:nvSpPr>
      <dsp:spPr>
        <a:xfrm>
          <a:off x="259598" y="2183497"/>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DataView</a:t>
          </a:r>
          <a:r>
            <a:rPr lang="en-US" sz="1200" kern="1200" dirty="0" smtClean="0"/>
            <a:t/>
          </a:r>
          <a:br>
            <a:rPr lang="en-US" sz="1200" kern="1200" dirty="0" smtClean="0"/>
          </a:br>
          <a:r>
            <a:rPr lang="en-US" sz="1200" kern="1200" dirty="0" err="1" smtClean="0"/>
            <a:t>WebPart</a:t>
          </a:r>
          <a:r>
            <a:rPr lang="en-US" sz="1200" kern="1200" dirty="0" smtClean="0"/>
            <a:t> (V2)</a:t>
          </a:r>
          <a:endParaRPr lang="nl-NL" sz="1200" kern="1200" dirty="0"/>
        </a:p>
      </dsp:txBody>
      <dsp:txXfrm>
        <a:off x="259598" y="2183497"/>
        <a:ext cx="1115239" cy="708177"/>
      </dsp:txXfrm>
    </dsp:sp>
    <dsp:sp modelId="{78E315CF-F8FD-448D-B1CF-07891D598DE5}">
      <dsp:nvSpPr>
        <dsp:cNvPr id="0" name=""/>
        <dsp:cNvSpPr/>
      </dsp:nvSpPr>
      <dsp:spPr>
        <a:xfrm>
          <a:off x="1498753" y="2065777"/>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6856A-A1D2-400B-8129-2690267E04BD}">
      <dsp:nvSpPr>
        <dsp:cNvPr id="0" name=""/>
        <dsp:cNvSpPr/>
      </dsp:nvSpPr>
      <dsp:spPr>
        <a:xfrm>
          <a:off x="1622669" y="2183497"/>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DataForm</a:t>
          </a:r>
          <a:r>
            <a:rPr lang="en-US" sz="1200" kern="1200" dirty="0" smtClean="0"/>
            <a:t/>
          </a:r>
          <a:br>
            <a:rPr lang="en-US" sz="1200" kern="1200" dirty="0" smtClean="0"/>
          </a:br>
          <a:r>
            <a:rPr lang="en-US" sz="1200" kern="1200" dirty="0" err="1" smtClean="0"/>
            <a:t>WebPart</a:t>
          </a:r>
          <a:r>
            <a:rPr lang="en-US" sz="1200" kern="1200" dirty="0" smtClean="0"/>
            <a:t> (V3)</a:t>
          </a:r>
          <a:endParaRPr lang="nl-NL" sz="1200" kern="1200" dirty="0"/>
        </a:p>
      </dsp:txBody>
      <dsp:txXfrm>
        <a:off x="1622669" y="2183497"/>
        <a:ext cx="1115239" cy="708177"/>
      </dsp:txXfrm>
    </dsp:sp>
    <dsp:sp modelId="{62299D97-A870-4E86-AE3C-2BF6B2EB4BBE}">
      <dsp:nvSpPr>
        <dsp:cNvPr id="0" name=""/>
        <dsp:cNvSpPr/>
      </dsp:nvSpPr>
      <dsp:spPr>
        <a:xfrm>
          <a:off x="1498753" y="3098304"/>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278BC0-59DD-4E4A-AA7D-EBADB23F7C6F}">
      <dsp:nvSpPr>
        <dsp:cNvPr id="0" name=""/>
        <dsp:cNvSpPr/>
      </dsp:nvSpPr>
      <dsp:spPr>
        <a:xfrm>
          <a:off x="1622669" y="3216023"/>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BaseXsltList</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1622669" y="3216023"/>
        <a:ext cx="1115239" cy="708177"/>
      </dsp:txXfrm>
    </dsp:sp>
    <dsp:sp modelId="{B24110DD-9A97-479F-884D-B9F9BFFE50DF}">
      <dsp:nvSpPr>
        <dsp:cNvPr id="0" name=""/>
        <dsp:cNvSpPr/>
      </dsp:nvSpPr>
      <dsp:spPr>
        <a:xfrm>
          <a:off x="817218" y="4130830"/>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ADAAA4-52C5-42D8-98ED-329958407AB9}">
      <dsp:nvSpPr>
        <dsp:cNvPr id="0" name=""/>
        <dsp:cNvSpPr/>
      </dsp:nvSpPr>
      <dsp:spPr>
        <a:xfrm>
          <a:off x="941133" y="4248550"/>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XsltListForm</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941133" y="4248550"/>
        <a:ext cx="1115239" cy="708177"/>
      </dsp:txXfrm>
    </dsp:sp>
    <dsp:sp modelId="{B3D6BEFD-B05A-4421-B706-BAB94722697D}">
      <dsp:nvSpPr>
        <dsp:cNvPr id="0" name=""/>
        <dsp:cNvSpPr/>
      </dsp:nvSpPr>
      <dsp:spPr>
        <a:xfrm>
          <a:off x="2180289" y="4130830"/>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029D7-7666-4EDD-B173-B1A34B6BA6D8}">
      <dsp:nvSpPr>
        <dsp:cNvPr id="0" name=""/>
        <dsp:cNvSpPr/>
      </dsp:nvSpPr>
      <dsp:spPr>
        <a:xfrm>
          <a:off x="2304204" y="4248550"/>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XsltListView</a:t>
          </a:r>
          <a:r>
            <a:rPr lang="en-US" sz="1200" kern="1200" dirty="0" smtClean="0"/>
            <a:t/>
          </a:r>
          <a:br>
            <a:rPr lang="en-US" sz="1200" kern="1200" dirty="0" smtClean="0"/>
          </a:br>
          <a:r>
            <a:rPr lang="en-US" sz="1200" kern="1200" dirty="0" err="1" smtClean="0"/>
            <a:t>WebPart</a:t>
          </a:r>
          <a:r>
            <a:rPr lang="en-US" sz="1200" kern="1200" dirty="0" smtClean="0"/>
            <a:t> (V4)</a:t>
          </a:r>
          <a:endParaRPr lang="nl-NL" sz="1200" kern="1200" dirty="0"/>
        </a:p>
      </dsp:txBody>
      <dsp:txXfrm>
        <a:off x="2304204" y="4248550"/>
        <a:ext cx="1115239" cy="708177"/>
      </dsp:txXfrm>
    </dsp:sp>
    <dsp:sp modelId="{EB185E2A-7105-4A78-95F4-C8980ED0CE36}">
      <dsp:nvSpPr>
        <dsp:cNvPr id="0" name=""/>
        <dsp:cNvSpPr/>
      </dsp:nvSpPr>
      <dsp:spPr>
        <a:xfrm>
          <a:off x="2180289" y="1033251"/>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7BBF3-3C58-4F3E-8AE2-52D5DAD8BD3B}">
      <dsp:nvSpPr>
        <dsp:cNvPr id="0" name=""/>
        <dsp:cNvSpPr/>
      </dsp:nvSpPr>
      <dsp:spPr>
        <a:xfrm>
          <a:off x="2304204" y="1150971"/>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ListForm</a:t>
          </a:r>
          <a:r>
            <a:rPr lang="en-US" sz="1200" kern="1200" dirty="0" smtClean="0"/>
            <a:t/>
          </a:r>
          <a:br>
            <a:rPr lang="en-US" sz="1200" kern="1200" dirty="0" smtClean="0"/>
          </a:br>
          <a:r>
            <a:rPr lang="en-US" sz="1200" kern="1200" dirty="0" err="1" smtClean="0"/>
            <a:t>WebPart</a:t>
          </a:r>
          <a:endParaRPr lang="nl-NL" sz="1200" kern="1200" dirty="0"/>
        </a:p>
      </dsp:txBody>
      <dsp:txXfrm>
        <a:off x="2304204" y="1150971"/>
        <a:ext cx="1115239" cy="708177"/>
      </dsp:txXfrm>
    </dsp:sp>
    <dsp:sp modelId="{2757BE65-834C-4F9E-BD1C-D2BF38C97465}">
      <dsp:nvSpPr>
        <dsp:cNvPr id="0" name=""/>
        <dsp:cNvSpPr/>
      </dsp:nvSpPr>
      <dsp:spPr>
        <a:xfrm>
          <a:off x="3543359" y="1033251"/>
          <a:ext cx="1115239" cy="70817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48106-D6BC-45CE-83D7-A1D83EE21F5A}">
      <dsp:nvSpPr>
        <dsp:cNvPr id="0" name=""/>
        <dsp:cNvSpPr/>
      </dsp:nvSpPr>
      <dsp:spPr>
        <a:xfrm>
          <a:off x="3667275" y="1150971"/>
          <a:ext cx="1115239" cy="70817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ListView</a:t>
          </a:r>
          <a:r>
            <a:rPr lang="en-US" sz="1200" kern="1200" dirty="0" smtClean="0"/>
            <a:t/>
          </a:r>
          <a:br>
            <a:rPr lang="en-US" sz="1200" kern="1200" dirty="0" smtClean="0"/>
          </a:br>
          <a:r>
            <a:rPr lang="en-US" sz="1200" kern="1200" dirty="0" err="1" smtClean="0"/>
            <a:t>WebPart</a:t>
          </a:r>
          <a:endParaRPr lang="nl-NL" sz="1200" kern="1200" dirty="0"/>
        </a:p>
      </dsp:txBody>
      <dsp:txXfrm>
        <a:off x="3667275" y="1150971"/>
        <a:ext cx="1115239" cy="70817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2BCA6F-7696-4152-B045-4B16077EAF35}">
      <dsp:nvSpPr>
        <dsp:cNvPr id="0" name=""/>
        <dsp:cNvSpPr/>
      </dsp:nvSpPr>
      <dsp:spPr>
        <a:xfrm>
          <a:off x="2078037" y="0"/>
          <a:ext cx="4225925" cy="422592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7405F-18EB-46E7-8DE5-DB5C3550019B}">
      <dsp:nvSpPr>
        <dsp:cNvPr id="0" name=""/>
        <dsp:cNvSpPr/>
      </dsp:nvSpPr>
      <dsp:spPr>
        <a:xfrm>
          <a:off x="2479500" y="401462"/>
          <a:ext cx="1648110" cy="164811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Improved Field Picker</a:t>
          </a:r>
          <a:endParaRPr lang="nl-NL" sz="2000" kern="1200" dirty="0"/>
        </a:p>
      </dsp:txBody>
      <dsp:txXfrm>
        <a:off x="2479500" y="401462"/>
        <a:ext cx="1648110" cy="1648110"/>
      </dsp:txXfrm>
    </dsp:sp>
    <dsp:sp modelId="{9E0C40F8-630D-45E9-AB59-ACE51460D896}">
      <dsp:nvSpPr>
        <dsp:cNvPr id="0" name=""/>
        <dsp:cNvSpPr/>
      </dsp:nvSpPr>
      <dsp:spPr>
        <a:xfrm>
          <a:off x="4254388" y="401462"/>
          <a:ext cx="1648110" cy="164811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List Data Connection</a:t>
          </a:r>
          <a:endParaRPr lang="nl-NL" sz="2000" kern="1200" dirty="0"/>
        </a:p>
      </dsp:txBody>
      <dsp:txXfrm>
        <a:off x="4254388" y="401462"/>
        <a:ext cx="1648110" cy="1648110"/>
      </dsp:txXfrm>
    </dsp:sp>
    <dsp:sp modelId="{8C873509-21AC-4EEF-93C7-02DB8903A65F}">
      <dsp:nvSpPr>
        <dsp:cNvPr id="0" name=""/>
        <dsp:cNvSpPr/>
      </dsp:nvSpPr>
      <dsp:spPr>
        <a:xfrm>
          <a:off x="2479500" y="2176351"/>
          <a:ext cx="1648110" cy="164811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Library Data Connection</a:t>
          </a:r>
          <a:endParaRPr lang="nl-NL" sz="2000" kern="1200" dirty="0"/>
        </a:p>
      </dsp:txBody>
      <dsp:txXfrm>
        <a:off x="2479500" y="2176351"/>
        <a:ext cx="1648110" cy="1648110"/>
      </dsp:txXfrm>
    </dsp:sp>
    <dsp:sp modelId="{362B7F28-AD42-4905-82BA-48F8650872EC}">
      <dsp:nvSpPr>
        <dsp:cNvPr id="0" name=""/>
        <dsp:cNvSpPr/>
      </dsp:nvSpPr>
      <dsp:spPr>
        <a:xfrm>
          <a:off x="4254388" y="2176351"/>
          <a:ext cx="1648110" cy="1648110"/>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List Forms</a:t>
          </a:r>
          <a:endParaRPr lang="nl-NL" sz="2000" kern="1200" dirty="0"/>
        </a:p>
      </dsp:txBody>
      <dsp:txXfrm>
        <a:off x="4254388" y="2176351"/>
        <a:ext cx="1648110" cy="16481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3: SharePoint UI Advancements - </a:t>
            </a:r>
            <a:fld id="{073E6628-0705-4E34-90AA-D61A964D0AFD}" type="slidenum">
              <a:rPr lang="en-US" smtClean="0"/>
              <a:pPr defTabSz="948507"/>
              <a:t>‹#›</a:t>
            </a:fld>
            <a:endParaRPr lang="en-US" dirty="0"/>
          </a:p>
        </p:txBody>
      </p:sp>
      <p:sp>
        <p:nvSpPr>
          <p:cNvPr id="4" name="Footer Placeholder 3"/>
          <p:cNvSpPr>
            <a:spLocks noGrp="1"/>
          </p:cNvSpPr>
          <p:nvPr>
            <p:ph type="ftr" sz="quarter" idx="2"/>
          </p:nvPr>
        </p:nvSpPr>
        <p:spPr>
          <a:xfrm>
            <a:off x="0" y="9120188"/>
            <a:ext cx="4419600" cy="479425"/>
          </a:xfrm>
          <a:prstGeom prst="rect">
            <a:avLst/>
          </a:prstGeom>
        </p:spPr>
        <p:txBody>
          <a:bodyPr vert="horz" lIns="91440" tIns="45720" rIns="91440" bIns="45720" rtlCol="0" anchor="b"/>
          <a:lstStyle>
            <a:lvl1pPr algn="l">
              <a:defRPr sz="1200"/>
            </a:lvl1pPr>
          </a:lstStyle>
          <a:p>
            <a:r>
              <a:rPr lang="en-US" dirty="0" smtClean="0"/>
              <a:t>© 2009 Ted Pattison Group, Inc – All Rights Reserved</a:t>
            </a:r>
          </a:p>
          <a:p>
            <a:r>
              <a:rPr lang="en-US" dirty="0" smtClean="0"/>
              <a:t>© 2009 Microsoft Corporation – All Rights Reserved</a:t>
            </a:r>
            <a:endParaRPr lang="nl-NL" dirty="0" smtClean="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SharePoint 2010 Developer Workshop (Beta2)</a:t>
            </a:r>
            <a:endParaRPr lang="en-US" dirty="0"/>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Lecture 3: </a:t>
            </a:r>
            <a:r>
              <a:rPr lang="en-US" dirty="0" smtClean="0"/>
              <a:t>SharePoint UI Advancement</a:t>
            </a: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9" name="TextBox 8"/>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pic>
        <p:nvPicPr>
          <p:cNvPr id="8" name="Picture 2"/>
          <p:cNvPicPr>
            <a:picLocks noChangeAspect="1" noChangeArrowheads="1"/>
          </p:cNvPicPr>
          <p:nvPr/>
        </p:nvPicPr>
        <p:blipFill>
          <a:blip r:embed="rId2"/>
          <a:srcRect/>
          <a:stretch>
            <a:fillRect/>
          </a:stretch>
        </p:blipFill>
        <p:spPr bwMode="auto">
          <a:xfrm>
            <a:off x="6971825" y="9280975"/>
            <a:ext cx="152400" cy="15417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module you will cover the new SharePoint user interface. An important topic since the UI is the primary surface</a:t>
            </a:r>
            <a:r>
              <a:rPr lang="en-US" baseline="0" dirty="0" smtClean="0"/>
              <a:t> end-users interact with to get things done. It is also prime real-estate for extensibility since we all need our customizations to surface somewhere. You can give a quick idea of the notion of fluency introduced with the 2007 Microsoft Office System, and how you will see in this model that the concept now also reaches the server.</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prime real-estate of SharePoint 2007 has been consolidated into the Ribbon. </a:t>
            </a:r>
            <a:endParaRPr lang="nl-NL" baseline="0" dirty="0" smtClean="0"/>
          </a:p>
          <a:p>
            <a:pPr>
              <a:buFontTx/>
              <a:buChar char="-"/>
            </a:pPr>
            <a:r>
              <a:rPr lang="en-US" baseline="0" dirty="0" smtClean="0"/>
              <a:t>Consistency with the client ribbon in style, controls and sense of fluency (automatic resizing for instance)</a:t>
            </a:r>
          </a:p>
          <a:p>
            <a:pPr>
              <a:buFontTx/>
              <a:buChar char="-"/>
            </a:pPr>
            <a:r>
              <a:rPr lang="en-US" baseline="0" dirty="0" smtClean="0"/>
              <a:t>Streamlined, AJAX enabled, only gets content that is shown</a:t>
            </a:r>
          </a:p>
          <a:p>
            <a:pPr>
              <a:buFontTx/>
              <a:buChar char="-"/>
            </a:pPr>
            <a:r>
              <a:rPr lang="en-US" baseline="0" dirty="0" smtClean="0"/>
              <a:t>Familiar, it will be the place to interact with SharePoint for just about any task that end-users need to get done in the product.</a:t>
            </a:r>
          </a:p>
          <a:p>
            <a:pPr>
              <a:buFontTx/>
              <a:buNone/>
            </a:pPr>
            <a:r>
              <a:rPr lang="en-US" baseline="0" dirty="0" smtClean="0"/>
              <a:t>Since this is a developer crowd, you can introduce the concept of using XML and JavaScript as a platform for extending the ribbon. </a:t>
            </a:r>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a large amount of controls that you can show on the Ribbon, including custom controls. For a large part there is parity between the client and the server ribbon, except for the in-ribbon gallery (the style picker in Word / Excel / PowerPoint).  These controls create rich and familiar surfaces for end-users to interact with.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Status</a:t>
            </a:r>
            <a:r>
              <a:rPr lang="en-US" baseline="0" dirty="0" smtClean="0"/>
              <a:t> Bar and Notification Area are to prime places to show messages to the end-user. The status bar can be shown in a few fixed colors that indicate a positive or negative status. The Notification area is used for smaller messages. Of course both items can be accessed through code so you can show your own messages using SharePoint infrastructure.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we move</a:t>
            </a:r>
            <a:r>
              <a:rPr lang="en-US" baseline="0" dirty="0" smtClean="0"/>
              <a:t> to richer interaction than just showing a message. SharePoint 2010 has a new framework for showing dialogs to the end-user. The dialogs allow people to work with some data without losing focus on the page they were working on to get things done. Closing the dialog will often cause AJAX based refreshes to give a sense of </a:t>
            </a:r>
            <a:r>
              <a:rPr lang="en-US" baseline="0" dirty="0" err="1" smtClean="0"/>
              <a:t>stateful-ness</a:t>
            </a:r>
            <a:r>
              <a:rPr lang="en-US" baseline="0" dirty="0" smtClean="0"/>
              <a:t>.</a:t>
            </a:r>
          </a:p>
          <a:p>
            <a:r>
              <a:rPr lang="en-US" baseline="0" dirty="0" smtClean="0"/>
              <a:t>The dialog is of course extensible through JavaScript code. You can either show a separate page, or use a DOM element on the source page and show that. You can then determine when the dialog closes and what happens when it has closed.</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of the primary scenarios that a dialog enables is in-place editing. The idea here is that when you add new content to a list, you do not need to navigate to a separate page to perform that task, you can use the ribbon to add a new item, fill in the dialog that appears and the page will refresh automatically. A second important feature is inline-editing. In this mode you can edit list data directly from within the list view, without showing a custom form page in a dialog. This is similar to the </a:t>
            </a:r>
            <a:r>
              <a:rPr lang="en-US" baseline="0" dirty="0" err="1" smtClean="0"/>
              <a:t>DataSheet</a:t>
            </a:r>
            <a:r>
              <a:rPr lang="en-US" baseline="0" dirty="0" smtClean="0"/>
              <a:t> view in SharePoint 2007 only making use of pure HTML.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concept</a:t>
            </a:r>
            <a:r>
              <a:rPr lang="en-US" baseline="0" dirty="0" smtClean="0"/>
              <a:t> of multi-level targeting is that a ribbon shows content for multiple levels in SharePoint. You are within a site, so the site context applies. You might be on a page, so the page context applies too. On this page you might have selected a list view Web Part, which also add to the context of what the ribbon shows. There is no need to actually go to a list to work with it. You can just do that from anywhere you see the list data.</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n often asked feature is allowing operations on more than one list item at a time. The new SharePoint 2010 view technology allows not only built-in actions to interact with the selected list items. SharePoint 2010 will also allow custom solutions to reach into a list view Web Part to get its selection and refresh it after changes have occurred.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smtClean="0"/>
              <a:t>This</a:t>
            </a:r>
            <a:r>
              <a:rPr lang="en-US" sz="1400" baseline="0" dirty="0" smtClean="0"/>
              <a:t> slide introduces the attendees to the concept of using pages instead of lists as the primary concept modeled by SharePoint. Uses think about sites as a collection of pages, and not as a collection of lists. This distinction made it hard for users to customize a SharePoint site to their liking. The default.aspx page on a team site is difficult to edit with lots of navigations and page refreshes. </a:t>
            </a:r>
          </a:p>
          <a:p>
            <a:r>
              <a:rPr lang="en-US" sz="1400" dirty="0" smtClean="0"/>
              <a:t>The goal is to make SharePoint an</a:t>
            </a:r>
            <a:r>
              <a:rPr lang="en-US" sz="1400" baseline="0" dirty="0" smtClean="0"/>
              <a:t> easier environment for users to customize by makes editing pages very easy. </a:t>
            </a:r>
            <a:endParaRPr lang="nl-NL" sz="600"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four main topics in this</a:t>
            </a:r>
            <a:r>
              <a:rPr lang="en-US" baseline="0" dirty="0" smtClean="0"/>
              <a:t> module that you can introduce on this slide.</a:t>
            </a:r>
          </a:p>
          <a:p>
            <a:r>
              <a:rPr lang="en-US" baseline="0" dirty="0" smtClean="0"/>
              <a:t> - The New UI: Mainly focuses on what difficulties people felt with SharePoint 2007. Introduces the Fluent UI in SharePoint and how the new UI will solve all difficulties.</a:t>
            </a:r>
          </a:p>
          <a:p>
            <a:r>
              <a:rPr lang="en-US" baseline="0" dirty="0" smtClean="0"/>
              <a:t> - The SP Fluent UI: Talks about the ribbon, dialogs and other behaviors that give people a sense of Fluency, such as in-place editing.</a:t>
            </a:r>
          </a:p>
          <a:p>
            <a:r>
              <a:rPr lang="en-US" baseline="0" dirty="0" smtClean="0"/>
              <a:t> - Pages: Talks about how sites really are collections of pages that display data and allowing easy editing. Users do not tend to think of a website as a collection if lists, which was prevailing in SharePoint 2007 and the source of many difficulties people had with this product.</a:t>
            </a:r>
          </a:p>
          <a:p>
            <a:r>
              <a:rPr lang="en-US" baseline="0" dirty="0" smtClean="0"/>
              <a:t> - Data: Talks about what is new for lists, such as the </a:t>
            </a:r>
            <a:r>
              <a:rPr lang="en-US" baseline="0" dirty="0" err="1" smtClean="0"/>
              <a:t>XsltListViewWebPart</a:t>
            </a:r>
            <a:r>
              <a:rPr lang="en-US" baseline="0" dirty="0" smtClean="0"/>
              <a:t> and InfoPath integration</a:t>
            </a:r>
          </a:p>
          <a:p>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introduces attendees</a:t>
            </a:r>
            <a:r>
              <a:rPr lang="en-US" baseline="0" dirty="0" smtClean="0"/>
              <a:t> to </a:t>
            </a:r>
            <a:r>
              <a:rPr lang="en-US" dirty="0" smtClean="0"/>
              <a:t>how SharePoint takes pages as a</a:t>
            </a:r>
            <a:r>
              <a:rPr lang="en-US" baseline="0" dirty="0" smtClean="0"/>
              <a:t> primary concept. Basically each new Team site has a Wiki Pages library that stores page content. Wikis have a rich interaction model and allow a site to be easily stitched together using groups of pages and Wiki linking. A good demo to show here is to add some new pages to a site and link them together, showing the </a:t>
            </a:r>
            <a:r>
              <a:rPr lang="en-US" baseline="0" dirty="0" err="1" smtClean="0"/>
              <a:t>Intellisense</a:t>
            </a:r>
            <a:r>
              <a:rPr lang="en-US" baseline="0" dirty="0" smtClean="0"/>
              <a:t> like experience for end-users. </a:t>
            </a:r>
          </a:p>
          <a:p>
            <a:r>
              <a:rPr lang="en-US" baseline="0" dirty="0" smtClean="0"/>
              <a:t>It is very easy to add new Wiki pages to a site. The New Page button is one of the primary buttons in the Site Actions menu. The dialog only asks the absolute minimum of information it needs to create a page, and then the editing experience is kicking in.</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there</a:t>
            </a:r>
            <a:r>
              <a:rPr lang="en-US" baseline="0" dirty="0" smtClean="0"/>
              <a:t> is a little bit of focus on how to get rich content into your page. In Word adding an image to a document can be done by a single button and a single dialog. In SharePoint 2007 the number of steps are many times larger. SharePoint 2010 brings back the sanity. You can easily insert rich content, not only images, but tables and Web Parts and Lists too. You can talk about the Site Asset Library taking away the question of where to store an image that needs to be displayed on a page (earlier, people would need to first create a separate library or store the image amongst the pages)</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Editing content on the web is a different experience</a:t>
            </a:r>
            <a:r>
              <a:rPr lang="en-US" baseline="0" dirty="0" smtClean="0"/>
              <a:t> compared to editing in a rich client. Internet connectivity might fail and the server will have a difficult time finding out if you are still there. SharePoint 2010 offers a few capabilities to ensure that you do not lose your edits.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pages</a:t>
            </a:r>
            <a:r>
              <a:rPr lang="en-US" baseline="0" dirty="0" smtClean="0"/>
              <a:t> are the topic of discussion, master pages and a little branding fits in too. SharePoint 2010 ships with a number of master pages. Important topics to discuss on this slide is how application pages can now also make use of branded master pages, and how there is a </a:t>
            </a:r>
            <a:r>
              <a:rPr lang="en-US" baseline="0" dirty="0" err="1" smtClean="0"/>
              <a:t>default.master</a:t>
            </a:r>
            <a:r>
              <a:rPr lang="en-US" baseline="0" dirty="0" smtClean="0"/>
              <a:t> that ships the (non-fluent) v3 UI for backwards compatibility.</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an image to show this</a:t>
            </a:r>
            <a:r>
              <a:rPr lang="en-US" baseline="0" dirty="0" smtClean="0"/>
              <a:t> capability. What you see is a Ribbon placed at the bottom of the page, instead of at the top of the page. Something that is not easily achieved using just CSS styles.</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important feature when it comes to languages</a:t>
            </a:r>
            <a:r>
              <a:rPr lang="en-US" baseline="0" dirty="0" smtClean="0"/>
              <a:t> in SharePoint is the new support for multi-lingual sites. Formerly each site was provisioned using a single specific language which could not be changed. This language determined the look of a large number of UI elements such as labels. SharePoint 2010 allows you to associate more than one language with a site so that end-users can browse the site in a language of their choice. There are obvious limitations to this ability, such as list data.</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SharePoint makes use of the XHTML standard for displaying</a:t>
            </a:r>
            <a:r>
              <a:rPr lang="en-US" sz="1200" kern="1200" baseline="0" dirty="0" smtClean="0">
                <a:solidFill>
                  <a:schemeClr val="tx1"/>
                </a:solidFill>
                <a:latin typeface="Arial" charset="0"/>
                <a:ea typeface="+mn-ea"/>
                <a:cs typeface="+mn-cs"/>
              </a:rPr>
              <a:t> content. Earlier versions of SharePoint either didn’t indicate what to use, or made use of the  very much legacy HTML 4.01. This was not an issue for users of Internet Explorer, however, for support in other browsers this wreaked havoc. Even with custom development it is hard to make SharePoint 2007 spit out sane HTML. This will not be the case for SharePoint 2010 where XHTML is the standard that is followed.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There</a:t>
            </a:r>
            <a:r>
              <a:rPr lang="en-US" sz="1200" kern="1200" baseline="0" dirty="0" smtClean="0">
                <a:solidFill>
                  <a:schemeClr val="tx1"/>
                </a:solidFill>
                <a:latin typeface="Arial" charset="0"/>
                <a:ea typeface="+mn-ea"/>
                <a:cs typeface="+mn-cs"/>
              </a:rPr>
              <a:t> are now two tiers of browsers supported, each tier contains a specific set of browsers. Tier 1 consists mainly of 32-bit Internet Explorer 7 and 8 or </a:t>
            </a:r>
            <a:r>
              <a:rPr lang="en-US" sz="1200" kern="1200" baseline="0" dirty="0" err="1" smtClean="0">
                <a:solidFill>
                  <a:schemeClr val="tx1"/>
                </a:solidFill>
                <a:latin typeface="Arial" charset="0"/>
                <a:ea typeface="+mn-ea"/>
                <a:cs typeface="+mn-cs"/>
              </a:rPr>
              <a:t>FireFox</a:t>
            </a:r>
            <a:r>
              <a:rPr lang="en-US" sz="1200" kern="1200" baseline="0" dirty="0" smtClean="0">
                <a:solidFill>
                  <a:schemeClr val="tx1"/>
                </a:solidFill>
                <a:latin typeface="Arial" charset="0"/>
                <a:ea typeface="+mn-ea"/>
                <a:cs typeface="+mn-cs"/>
              </a:rPr>
              <a:t> 3. Tier 2 contains 64-bit Internet Explorer, </a:t>
            </a:r>
            <a:r>
              <a:rPr lang="en-US" sz="1200" kern="1200" baseline="0" dirty="0" err="1" smtClean="0">
                <a:solidFill>
                  <a:schemeClr val="tx1"/>
                </a:solidFill>
                <a:latin typeface="Arial" charset="0"/>
                <a:ea typeface="+mn-ea"/>
                <a:cs typeface="+mn-cs"/>
              </a:rPr>
              <a:t>FireFox</a:t>
            </a:r>
            <a:r>
              <a:rPr lang="en-US" sz="1200" kern="1200" baseline="0" dirty="0" smtClean="0">
                <a:solidFill>
                  <a:schemeClr val="tx1"/>
                </a:solidFill>
                <a:latin typeface="Arial" charset="0"/>
                <a:ea typeface="+mn-ea"/>
                <a:cs typeface="+mn-cs"/>
              </a:rPr>
              <a:t> on non-windows OS and Safari.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mn-ea"/>
                <a:cs typeface="+mn-cs"/>
              </a:rPr>
              <a:t>Notice that Internet Explorer 6.0 is no longer a supported browser. </a:t>
            </a:r>
            <a:endParaRPr lang="en-US" sz="1200" kern="1200" dirty="0" smtClean="0">
              <a:solidFill>
                <a:schemeClr val="tx1"/>
              </a:solidFill>
              <a:latin typeface="Arial" charset="0"/>
              <a:ea typeface="+mn-ea"/>
              <a:cs typeface="+mn-cs"/>
            </a:endParaRPr>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more than</a:t>
            </a:r>
            <a:r>
              <a:rPr lang="en-US" baseline="0" dirty="0" smtClean="0"/>
              <a:t> one form can be displayed through SharePoint designer, there is an equally strong desire to provide UI that links to these forms. The User Custom Action capability of SharePoint 2010 allows end-users to customize the user interface without the need to involve IT. This includes adding content to the ribbon. </a:t>
            </a:r>
          </a:p>
          <a:p>
            <a:r>
              <a:rPr lang="en-US" baseline="0" dirty="0" smtClean="0"/>
              <a:t>One of the key aspects of what end-users cannot do, is making use of code in the form of user and custom controls. The reasons for not allowing this are obvious; security and stability.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sz="120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sz="1200" kern="1200" dirty="0" smtClean="0">
                <a:solidFill>
                  <a:schemeClr val="tx1"/>
                </a:solidFill>
                <a:latin typeface="Arial" charset="0"/>
                <a:ea typeface="+mn-ea"/>
                <a:cs typeface="+mn-cs"/>
              </a:rPr>
              <a:t>Adding custom actions to Form Toolbars and View Toolbars. Toolbars will be disabled by default in the V4 UI and any custom actions will show up in the Custom Commands section of the ribbon. If the custom actions use a code behind they don't show up at all unless you enable to tool bars using the ListViewWebPart.</a:t>
            </a:r>
            <a:br>
              <a:rPr lang="nl-NL" sz="1200" kern="1200" dirty="0" smtClean="0">
                <a:solidFill>
                  <a:schemeClr val="tx1"/>
                </a:solidFill>
                <a:latin typeface="Arial" charset="0"/>
                <a:ea typeface="+mn-ea"/>
                <a:cs typeface="+mn-cs"/>
              </a:rPr>
            </a:br>
            <a:endParaRPr lang="nl-NL" dirty="0" smtClean="0"/>
          </a:p>
          <a:p>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a:t>
            </a:r>
            <a:r>
              <a:rPr lang="en-US" baseline="0" dirty="0" smtClean="0"/>
              <a:t> about how there are many different surfaces to interact with in SharePoint 2007. These surfaces each have unique aspects and ways to interact, for instance, the ECB dropdown, Site Actions, List Actions might all contain items that operate on the list. It is not entirely clear what command is available in each place, and also, if the command is available outside of the direct list view when that list is placed as a Web Part on a page.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the attendees have seen</a:t>
            </a:r>
            <a:r>
              <a:rPr lang="en-US" baseline="0" dirty="0" smtClean="0"/>
              <a:t> the new fluent UI and the concept of pages as prime content, it is time to discuss what happened to lists, which was the primary concept of SharePoint 2007.</a:t>
            </a:r>
          </a:p>
          <a:p>
            <a:r>
              <a:rPr lang="en-US" baseline="0" dirty="0" smtClean="0"/>
              <a:t>There are of course many great things about SharePoint 2007 list support. The notion of being able to author rich data without involving IT is very powerful. However, some limitations in the product made it difficult if not impossible for end-users to achieve certain goals. Validation is one area that was not well though out. You could not validate a textbox, or change the background color on required fields, at least, not without involving developers. </a:t>
            </a:r>
          </a:p>
          <a:p>
            <a:endParaRPr lang="en-US" dirty="0" smtClean="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slide introduces some of the new capabilities of SharePoint 2010, with a focus on what is new for the UI. Later slides go in more detail for each of these bullets. </a:t>
            </a:r>
          </a:p>
          <a:p>
            <a:r>
              <a:rPr lang="en-US" baseline="0" dirty="0" smtClean="0"/>
              <a:t>There are more new list capabilities that are available in SharePoint, such as out-of-the-box validation using formulas. These can be mentioned but will not be discussed until the next module.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2010 allows you to create a variety of display, new and edit forms. Technically each form still falls into one of these categories, you can just have more than one of each category, so you cannot create a </a:t>
            </a:r>
            <a:r>
              <a:rPr lang="en-US" baseline="0" dirty="0" err="1" smtClean="0"/>
              <a:t>BulkEdit</a:t>
            </a:r>
            <a:r>
              <a:rPr lang="en-US" baseline="0" dirty="0" smtClean="0"/>
              <a:t> form type. You can make use of SharePoint designer capabilities to author these forms, and as a developer you can integrate this into the list templates and content-types that are developed. </a:t>
            </a:r>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has two types of viewing demands. Viewing interactive forms for editing list items, and viewing lists of items. For each of these demands there have been a variety of technologies that have seen the light of day. SharePoint 2003 introduced basic interaction through the </a:t>
            </a:r>
            <a:r>
              <a:rPr lang="en-US" baseline="0" dirty="0" err="1" smtClean="0"/>
              <a:t>ListForm</a:t>
            </a:r>
            <a:r>
              <a:rPr lang="en-US" baseline="0" dirty="0" smtClean="0"/>
              <a:t> and </a:t>
            </a:r>
            <a:r>
              <a:rPr lang="en-US" baseline="0" dirty="0" err="1" smtClean="0"/>
              <a:t>ListView</a:t>
            </a:r>
            <a:r>
              <a:rPr lang="en-US" baseline="0" dirty="0" smtClean="0"/>
              <a:t>. SharePoint 2007 has the </a:t>
            </a:r>
            <a:r>
              <a:rPr lang="en-US" baseline="0" dirty="0" err="1" smtClean="0"/>
              <a:t>DataFormWebPart</a:t>
            </a:r>
            <a:r>
              <a:rPr lang="en-US" baseline="0" dirty="0" smtClean="0"/>
              <a:t> (commonly referred to as Data-View). All of these technologies will be made redundant with the coming of SharePoint 2010. </a:t>
            </a:r>
          </a:p>
          <a:p>
            <a:r>
              <a:rPr lang="en-US" baseline="0" dirty="0" smtClean="0"/>
              <a:t>The new view technology to discuss is the </a:t>
            </a:r>
            <a:r>
              <a:rPr lang="en-US" baseline="0" dirty="0" err="1" smtClean="0"/>
              <a:t>XsltListViewWebPart</a:t>
            </a:r>
            <a:r>
              <a:rPr lang="en-US" baseline="0" dirty="0" smtClean="0"/>
              <a:t>. It provides benefits across the board. By making use and building upon the rich features of the Data-View but making it more generic SharePoint 2010 has a higher ability for re-use and lowers the bar for custom development. </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discusses some of the differences between</a:t>
            </a:r>
            <a:r>
              <a:rPr lang="en-US" baseline="0" dirty="0" smtClean="0"/>
              <a:t> the prevailing view technologies in SharePoint. Especially the difference in technology used to render content (CAML / ASP.NET or XSLT) is a big difference between these Web Parts.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XsltListViewWebPart</a:t>
            </a:r>
            <a:r>
              <a:rPr lang="en-US" baseline="0" dirty="0" smtClean="0"/>
              <a:t> generally takes the same approach as a normal data view. However, since the XSLT is now schema-agnostic, you need to pass in the schema as a separate parameter and no longer pass this information as content of the view. </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important platform for authoring forms is InfoPath. Earlier versions of InfoPath did not have a high enough level of integration with SharePoint to allow InfoPath to be the tool to create rich interactive forms. New features in InfoPath 2010 do allow InfoPath to play this role. There are many awesome scenarios that are now enabled for information workers, without the need to involve IT. Simple tasks such as validating a field, creating regions or setting colors can now be easily done inside the InfoPath productivity UI.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 has</a:t>
            </a:r>
            <a:r>
              <a:rPr lang="en-US" baseline="0" dirty="0" smtClean="0"/>
              <a:t> been done in the InfoPath team to ensure that Information Workers get the experience they expect when editing forms using InfoPath. The InfoPath data source is hidden behind a ‘advanced view’ to hide the hierarchical nature of InfoPath data. The controls that you can use in InfoPath now also have parity with SharePoint.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what happens when users</a:t>
            </a:r>
            <a:r>
              <a:rPr lang="en-US" baseline="0" dirty="0" smtClean="0"/>
              <a:t> start to use these surfaces. Talk about how many commands will cause the entire page to reload or cause a navigation to occur. Reloads and navigations are a prime cause for end-users losing focus and getting lost in the product. IW productivity is hindered when they have a complex UI to deal with. The product should allow people to focus on what they intend to do, and should prevent people from needing to modify their normal working routines to work around product complexities. </a:t>
            </a:r>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important</a:t>
            </a:r>
            <a:r>
              <a:rPr lang="en-US" baseline="0" dirty="0" smtClean="0"/>
              <a:t> aspect of SharePoint is its capability to create rich interactive dashboard pages using Web Parts. However, for authors of these Web Parts it is hard to show a rich interface for end-users to interact with. The toolbar is rather ugly, and a single command is rather limited. You can talk about how having more than one </a:t>
            </a:r>
            <a:r>
              <a:rPr lang="en-US" baseline="0" dirty="0" err="1" smtClean="0"/>
              <a:t>ListViewWebPart</a:t>
            </a:r>
            <a:r>
              <a:rPr lang="en-US" baseline="0" dirty="0" smtClean="0"/>
              <a:t> on this page adds to the clutter and does not allow the same level of interaction as when viewing each list separately.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take</a:t>
            </a:r>
            <a:r>
              <a:rPr lang="en-US" baseline="0" dirty="0" smtClean="0"/>
              <a:t> a look at the process which people need to go through when wanting to create a basic page containing some formatted text and some data from a list or two. </a:t>
            </a:r>
          </a:p>
          <a:p>
            <a:pPr>
              <a:buFontTx/>
              <a:buChar char="-"/>
            </a:pPr>
            <a:r>
              <a:rPr lang="en-US" baseline="0" dirty="0" smtClean="0"/>
              <a:t>They need a library to store their page. Shared Documents is used often in a Team site, but this library is named inappropriately)</a:t>
            </a:r>
          </a:p>
          <a:p>
            <a:pPr>
              <a:buFontTx/>
              <a:buChar char="-"/>
            </a:pPr>
            <a:r>
              <a:rPr lang="en-US" baseline="0" dirty="0" smtClean="0"/>
              <a:t>They need to create a Web Part page and add the appropriate Web Parts</a:t>
            </a:r>
          </a:p>
          <a:p>
            <a:pPr>
              <a:buFontTx/>
              <a:buChar char="-"/>
            </a:pPr>
            <a:r>
              <a:rPr lang="en-US" baseline="0" dirty="0" smtClean="0"/>
              <a:t>They need to interact with a Content Editor Web Part, which uses the </a:t>
            </a:r>
            <a:r>
              <a:rPr lang="en-US" baseline="0" dirty="0" err="1" smtClean="0"/>
              <a:t>toolpane</a:t>
            </a:r>
            <a:r>
              <a:rPr lang="en-US" baseline="0" dirty="0" smtClean="0"/>
              <a:t> to edit content. Not intuitive at all.</a:t>
            </a:r>
          </a:p>
          <a:p>
            <a:pPr>
              <a:buFontTx/>
              <a:buChar char="-"/>
            </a:pPr>
            <a:r>
              <a:rPr lang="en-US" baseline="0" dirty="0" smtClean="0"/>
              <a:t>Adding any rich content like images requires a separate image upload (to?) and then difficult inclusion on a page (</a:t>
            </a:r>
            <a:r>
              <a:rPr lang="en-US" baseline="0" dirty="0" err="1" smtClean="0"/>
              <a:t>url</a:t>
            </a:r>
            <a:r>
              <a:rPr lang="en-US" baseline="0" dirty="0" smtClean="0"/>
              <a:t> based)</a:t>
            </a:r>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Intermediary slide that</a:t>
            </a:r>
            <a:r>
              <a:rPr lang="en-US" baseline="0" dirty="0" smtClean="0"/>
              <a:t> you can quickly skim over or use as a display when you tell the attendees that Microsoft feels your pain.</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handy screenshot that</a:t>
            </a:r>
            <a:r>
              <a:rPr lang="en-US" baseline="0" dirty="0" smtClean="0"/>
              <a:t> allows you to introduce some of the things we will talk about in the next few topics. </a:t>
            </a:r>
          </a:p>
          <a:p>
            <a:r>
              <a:rPr lang="en-US" baseline="0" dirty="0" smtClean="0"/>
              <a:t>You can introduce fluency with the ribbon, dialogs and in-place editing.  </a:t>
            </a:r>
          </a:p>
          <a:p>
            <a:r>
              <a:rPr lang="en-US" dirty="0" smtClean="0"/>
              <a:t>You can introduce</a:t>
            </a:r>
            <a:r>
              <a:rPr lang="en-US" baseline="0" dirty="0" smtClean="0"/>
              <a:t> the concept of pages as prime content</a:t>
            </a:r>
          </a:p>
          <a:p>
            <a:r>
              <a:rPr lang="en-US" baseline="0" dirty="0" smtClean="0"/>
              <a:t>You can introduce the new </a:t>
            </a:r>
            <a:r>
              <a:rPr lang="en-US" baseline="0" dirty="0" err="1" smtClean="0"/>
              <a:t>XsltListViewWebPart</a:t>
            </a:r>
            <a:r>
              <a:rPr lang="en-US" baseline="0" dirty="0" smtClean="0"/>
              <a:t> viewing technology. </a:t>
            </a:r>
            <a:endParaRPr lang="nl-NL" dirty="0"/>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5"/>
          <p:cNvSpPr>
            <a:spLocks noGrp="1"/>
          </p:cNvSpPr>
          <p:nvPr>
            <p:ph type="hdr" sz="quarter" idx="10"/>
          </p:nvPr>
        </p:nvSpPr>
        <p:spPr/>
        <p:txBody>
          <a:bodyPr/>
          <a:lstStyle/>
          <a:p>
            <a:pPr>
              <a:defRPr/>
            </a:pPr>
            <a:r>
              <a:rPr lang="en-US" smtClean="0"/>
              <a:t>SharePoint 2010 Developer Workshop (Beta2)</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0.png"/><Relationship Id="rId7" Type="http://schemas.openxmlformats.org/officeDocument/2006/relationships/diagramLayout" Target="../diagrams/layout2.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image" Target="../media/image32.png"/><Relationship Id="rId10" Type="http://schemas.microsoft.com/office/2007/relationships/diagramDrawing" Target="../diagrams/drawing2.xml"/><Relationship Id="rId4" Type="http://schemas.openxmlformats.org/officeDocument/2006/relationships/image" Target="../media/image31.png"/><Relationship Id="rId9" Type="http://schemas.openxmlformats.org/officeDocument/2006/relationships/diagramColors" Target="../diagrams/colors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UI Advancement</a:t>
            </a:r>
            <a:endParaRPr lang="en-US" dirty="0"/>
          </a:p>
        </p:txBody>
      </p:sp>
      <p:sp>
        <p:nvSpPr>
          <p:cNvPr id="4" name="Subtitle 3"/>
          <p:cNvSpPr>
            <a:spLocks noGrp="1"/>
          </p:cNvSpPr>
          <p:nvPr>
            <p:ph type="subTitle" idx="1"/>
          </p:nvPr>
        </p:nvSpPr>
        <p:spPr/>
        <p:txBody>
          <a:bodyPr/>
          <a:lstStyle/>
          <a:p>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The Server Ribbon</a:t>
            </a:r>
            <a:endParaRPr lang="nl-NL" dirty="0"/>
          </a:p>
        </p:txBody>
      </p:sp>
      <p:graphicFrame>
        <p:nvGraphicFramePr>
          <p:cNvPr id="5" name="Content Placeholder 5"/>
          <p:cNvGraphicFramePr>
            <a:graphicFrameLocks/>
          </p:cNvGraphicFramePr>
          <p:nvPr/>
        </p:nvGraphicFramePr>
        <p:xfrm>
          <a:off x="228600" y="3429000"/>
          <a:ext cx="8610600" cy="2037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Ribbon.png"/>
          <p:cNvPicPr>
            <a:picLocks noChangeAspect="1"/>
          </p:cNvPicPr>
          <p:nvPr/>
        </p:nvPicPr>
        <p:blipFill>
          <a:blip r:embed="rId8" cstate="print"/>
          <a:srcRect t="14444" b="67205"/>
          <a:stretch>
            <a:fillRect/>
          </a:stretch>
        </p:blipFill>
        <p:spPr>
          <a:xfrm>
            <a:off x="0" y="1905000"/>
            <a:ext cx="9144000" cy="121920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Server Ribbon Controls</a:t>
            </a:r>
            <a:endParaRPr lang="nl-NL" dirty="0"/>
          </a:p>
        </p:txBody>
      </p:sp>
      <p:sp>
        <p:nvSpPr>
          <p:cNvPr id="4" name="Content Placeholder 8"/>
          <p:cNvSpPr txBox="1">
            <a:spLocks/>
          </p:cNvSpPr>
          <p:nvPr/>
        </p:nvSpPr>
        <p:spPr>
          <a:xfrm>
            <a:off x="381000" y="1412875"/>
            <a:ext cx="8382000" cy="2210862"/>
          </a:xfrm>
          <a:prstGeom prst="rect">
            <a:avLst/>
          </a:prstGeom>
        </p:spPr>
        <p:txBody>
          <a:bodyPr>
            <a:normAutofit fontScale="25000" lnSpcReduction="20000"/>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1200" b="1" i="0" u="sng" strike="noStrike" kern="1200" cap="none" spc="0" normalizeH="0" baseline="0" noProof="0" dirty="0" smtClean="0">
                <a:ln>
                  <a:noFill/>
                </a:ln>
                <a:solidFill>
                  <a:schemeClr val="tx1"/>
                </a:solidFill>
                <a:effectLst/>
                <a:uLnTx/>
                <a:uFillTx/>
                <a:latin typeface="+mn-lt"/>
                <a:ea typeface="+mn-ea"/>
                <a:cs typeface="+mn-cs"/>
              </a:rPr>
              <a:t>IN</a:t>
            </a:r>
            <a:endParaRPr kumimoji="0" lang="en-US" sz="28800" b="1" i="0" u="sng"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Button</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Split button menu</a:t>
            </a:r>
          </a:p>
          <a:p>
            <a:pPr marL="914400" marR="0" lvl="1"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Static</a:t>
            </a:r>
          </a:p>
          <a:p>
            <a:pPr marL="914400" marR="0" lvl="1"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Stated</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Drop down &amp; </a:t>
            </a:r>
            <a:r>
              <a:rPr kumimoji="0" lang="en-US" sz="9600" b="0" i="0" u="none" strike="noStrike" kern="1200" cap="none" spc="0" normalizeH="0" baseline="0" noProof="0" dirty="0" err="1" smtClean="0">
                <a:ln>
                  <a:noFill/>
                </a:ln>
                <a:solidFill>
                  <a:schemeClr val="tx1"/>
                </a:solidFill>
                <a:effectLst/>
                <a:uLnTx/>
                <a:uFillTx/>
                <a:latin typeface="+mn-lt"/>
                <a:ea typeface="+mn-ea"/>
                <a:cs typeface="+mn-cs"/>
              </a:rPr>
              <a:t>Flyout</a:t>
            </a:r>
            <a:r>
              <a:rPr kumimoji="0" lang="en-US" sz="9600" b="0" i="0" u="none" strike="noStrike" kern="1200" cap="none" spc="0" normalizeH="0" baseline="0" noProof="0" dirty="0" smtClean="0">
                <a:ln>
                  <a:noFill/>
                </a:ln>
                <a:solidFill>
                  <a:schemeClr val="tx1"/>
                </a:solidFill>
                <a:effectLst/>
                <a:uLnTx/>
                <a:uFillTx/>
                <a:latin typeface="+mn-lt"/>
                <a:ea typeface="+mn-ea"/>
                <a:cs typeface="+mn-cs"/>
              </a:rPr>
              <a:t> menus</a:t>
            </a:r>
          </a:p>
          <a:p>
            <a:pPr marL="914400" marR="0" lvl="1"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Customizable</a:t>
            </a:r>
          </a:p>
          <a:p>
            <a:pPr marL="914400" marR="0" lvl="1"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Hierarchical</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Checkbox</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Toggle Button</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Label</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Textbox</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Combo box</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Spinner</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Table control</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Color picker</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4000685" y="1295400"/>
            <a:ext cx="4784755" cy="1256019"/>
          </a:xfrm>
          <a:prstGeom prst="rect">
            <a:avLst/>
          </a:prstGeom>
          <a:noFill/>
        </p:spPr>
        <p:txBody>
          <a:bodyPr wrap="square" lIns="85632" tIns="42816" rIns="85632" bIns="42816" rtlCol="0">
            <a:spAutoFit/>
          </a:bodyPr>
          <a:lstStyle/>
          <a:p>
            <a:pPr marL="214077" indent="-214077"/>
            <a:r>
              <a:rPr lang="en-US" sz="2800" b="1" u="sng" dirty="0" smtClean="0"/>
              <a:t>Out</a:t>
            </a:r>
            <a:endParaRPr lang="en-US" sz="2400" b="1" u="sng" dirty="0" smtClean="0"/>
          </a:p>
          <a:p>
            <a:pPr marL="438679" indent="-319871">
              <a:buClr>
                <a:srgbClr val="F07F09"/>
              </a:buClr>
              <a:buSzPct val="80000"/>
              <a:buFont typeface="Wingdings 2"/>
              <a:buChar char=""/>
            </a:pPr>
            <a:r>
              <a:rPr lang="en-US" sz="2400" dirty="0" smtClean="0"/>
              <a:t>In-ribbon gallery control</a:t>
            </a:r>
          </a:p>
          <a:p>
            <a:pPr marL="731132" lvl="1" indent="-274174">
              <a:spcBef>
                <a:spcPct val="20000"/>
              </a:spcBef>
              <a:buClr>
                <a:srgbClr val="9F2936"/>
              </a:buClr>
              <a:buSzPct val="90000"/>
              <a:buFont typeface="Wingdings"/>
              <a:buChar char=""/>
            </a:pPr>
            <a:r>
              <a:rPr lang="en-US" sz="2000" dirty="0" smtClean="0"/>
              <a:t>Drop down grids are our answer</a:t>
            </a:r>
          </a:p>
        </p:txBody>
      </p:sp>
      <p:pic>
        <p:nvPicPr>
          <p:cNvPr id="6" name="Picture 3"/>
          <p:cNvPicPr>
            <a:picLocks noChangeAspect="1" noChangeArrowheads="1"/>
          </p:cNvPicPr>
          <p:nvPr/>
        </p:nvPicPr>
        <p:blipFill>
          <a:blip r:embed="rId5" cstate="print"/>
          <a:srcRect/>
          <a:stretch>
            <a:fillRect/>
          </a:stretch>
        </p:blipFill>
        <p:spPr bwMode="auto">
          <a:xfrm>
            <a:off x="5029200" y="2590800"/>
            <a:ext cx="3971925" cy="755757"/>
          </a:xfrm>
          <a:prstGeom prst="rect">
            <a:avLst/>
          </a:prstGeom>
          <a:ln>
            <a:noFill/>
          </a:ln>
          <a:effectLst>
            <a:outerShdw blurRad="292100" dist="139700" dir="2700000" algn="tl" rotWithShape="0">
              <a:srgbClr val="333333">
                <a:alpha val="65000"/>
              </a:srgbClr>
            </a:outerShdw>
          </a:effectLst>
        </p:spPr>
      </p:pic>
      <p:pic>
        <p:nvPicPr>
          <p:cNvPr id="7" name="Picture 2"/>
          <p:cNvPicPr>
            <a:picLocks noChangeAspect="1" noChangeArrowheads="1"/>
          </p:cNvPicPr>
          <p:nvPr/>
        </p:nvPicPr>
        <p:blipFill>
          <a:blip r:embed="rId6" cstate="print"/>
          <a:srcRect/>
          <a:stretch>
            <a:fillRect/>
          </a:stretch>
        </p:blipFill>
        <p:spPr bwMode="auto">
          <a:xfrm>
            <a:off x="6498239" y="3238500"/>
            <a:ext cx="2493359" cy="33147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ibbon2.png"/>
          <p:cNvPicPr>
            <a:picLocks noChangeAspect="1"/>
          </p:cNvPicPr>
          <p:nvPr/>
        </p:nvPicPr>
        <p:blipFill>
          <a:blip r:embed="rId3" cstate="print"/>
          <a:srcRect t="14444"/>
          <a:stretch>
            <a:fillRect/>
          </a:stretch>
        </p:blipFill>
        <p:spPr>
          <a:xfrm>
            <a:off x="0" y="1066800"/>
            <a:ext cx="9144000" cy="5684044"/>
          </a:xfrm>
          <a:prstGeom prst="rect">
            <a:avLst/>
          </a:prstGeom>
        </p:spPr>
      </p:pic>
      <p:sp>
        <p:nvSpPr>
          <p:cNvPr id="2" name="Title 1"/>
          <p:cNvSpPr>
            <a:spLocks noGrp="1"/>
          </p:cNvSpPr>
          <p:nvPr>
            <p:ph type="title"/>
          </p:nvPr>
        </p:nvSpPr>
        <p:spPr/>
        <p:txBody>
          <a:bodyPr/>
          <a:lstStyle/>
          <a:p>
            <a:r>
              <a:rPr smtClean="0"/>
              <a:t>Status Bar and Notification Area</a:t>
            </a:r>
            <a:endParaRPr lang="nl-NL" dirty="0"/>
          </a:p>
        </p:txBody>
      </p:sp>
      <p:sp>
        <p:nvSpPr>
          <p:cNvPr id="4" name="Rounded Rectangular Callout 3"/>
          <p:cNvSpPr/>
          <p:nvPr/>
        </p:nvSpPr>
        <p:spPr bwMode="auto">
          <a:xfrm>
            <a:off x="2057400" y="2743200"/>
            <a:ext cx="1371600" cy="609600"/>
          </a:xfrm>
          <a:prstGeom prst="wedgeRoundRectCallout">
            <a:avLst>
              <a:gd name="adj1" fmla="val -23611"/>
              <a:gd name="adj2" fmla="val -95834"/>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just" defTabSz="914099" fontAlgn="base">
              <a:spcBef>
                <a:spcPct val="0"/>
              </a:spcBef>
              <a:spcAft>
                <a:spcPct val="0"/>
              </a:spcAft>
            </a:pPr>
            <a:r>
              <a:rPr lang="en-US" dirty="0" smtClean="0">
                <a:solidFill>
                  <a:schemeClr val="bg1"/>
                </a:solidFill>
                <a:latin typeface="Segoe" pitchFamily="34" charset="0"/>
              </a:rPr>
              <a:t>Status Bar</a:t>
            </a:r>
          </a:p>
        </p:txBody>
      </p:sp>
      <p:sp>
        <p:nvSpPr>
          <p:cNvPr id="5" name="Rounded Rectangular Callout 4"/>
          <p:cNvSpPr/>
          <p:nvPr/>
        </p:nvSpPr>
        <p:spPr bwMode="auto">
          <a:xfrm>
            <a:off x="7620000" y="1828800"/>
            <a:ext cx="1524000" cy="533400"/>
          </a:xfrm>
          <a:prstGeom prst="wedgeRoundRectCallout">
            <a:avLst>
              <a:gd name="adj1" fmla="val 9245"/>
              <a:gd name="adj2" fmla="val 88110"/>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latin typeface="Segoe" pitchFamily="34" charset="0"/>
              </a:rPr>
              <a:t>Notification</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The Dialog Framework</a:t>
            </a:r>
            <a:endParaRPr lang="nl-NL" dirty="0"/>
          </a:p>
        </p:txBody>
      </p:sp>
      <p:pic>
        <p:nvPicPr>
          <p:cNvPr id="4" name="Picture 3" descr="Ribbon3.png"/>
          <p:cNvPicPr>
            <a:picLocks noChangeAspect="1"/>
          </p:cNvPicPr>
          <p:nvPr/>
        </p:nvPicPr>
        <p:blipFill>
          <a:blip r:embed="rId3" cstate="print"/>
          <a:stretch>
            <a:fillRect/>
          </a:stretch>
        </p:blipFill>
        <p:spPr>
          <a:xfrm>
            <a:off x="990600" y="990600"/>
            <a:ext cx="7239000" cy="5429251"/>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Ribbon3.png"/>
          <p:cNvPicPr>
            <a:picLocks noChangeAspect="1"/>
          </p:cNvPicPr>
          <p:nvPr/>
        </p:nvPicPr>
        <p:blipFill>
          <a:blip r:embed="rId3" cstate="print"/>
          <a:srcRect r="63750" b="82037"/>
          <a:stretch>
            <a:fillRect/>
          </a:stretch>
        </p:blipFill>
        <p:spPr>
          <a:xfrm>
            <a:off x="165100" y="825500"/>
            <a:ext cx="4818275" cy="1790700"/>
          </a:xfrm>
          <a:prstGeom prst="rect">
            <a:avLst/>
          </a:prstGeom>
        </p:spPr>
      </p:pic>
      <p:pic>
        <p:nvPicPr>
          <p:cNvPr id="14" name="Picture 13" descr="Ribbon3.png"/>
          <p:cNvPicPr>
            <a:picLocks noChangeAspect="1"/>
          </p:cNvPicPr>
          <p:nvPr/>
        </p:nvPicPr>
        <p:blipFill>
          <a:blip r:embed="rId4" cstate="print"/>
          <a:srcRect l="12222" t="9259" r="12361" b="11296"/>
          <a:stretch>
            <a:fillRect/>
          </a:stretch>
        </p:blipFill>
        <p:spPr>
          <a:xfrm>
            <a:off x="2895600" y="1638300"/>
            <a:ext cx="4216400" cy="3331189"/>
          </a:xfrm>
          <a:prstGeom prst="rect">
            <a:avLst/>
          </a:prstGeom>
        </p:spPr>
      </p:pic>
      <p:sp>
        <p:nvSpPr>
          <p:cNvPr id="2" name="Title 1"/>
          <p:cNvSpPr>
            <a:spLocks noGrp="1"/>
          </p:cNvSpPr>
          <p:nvPr>
            <p:ph type="title"/>
          </p:nvPr>
        </p:nvSpPr>
        <p:spPr/>
        <p:txBody>
          <a:bodyPr/>
          <a:lstStyle/>
          <a:p>
            <a:r>
              <a:rPr smtClean="0"/>
              <a:t>In-Place Editing</a:t>
            </a:r>
            <a:endParaRPr lang="nl-NL" dirty="0"/>
          </a:p>
        </p:txBody>
      </p:sp>
      <p:pic>
        <p:nvPicPr>
          <p:cNvPr id="2052" name="Picture 4" descr="\\ccsrvdc\Course Material\Resources\Set1\image165.png"/>
          <p:cNvPicPr>
            <a:picLocks noChangeAspect="1" noChangeArrowheads="1"/>
          </p:cNvPicPr>
          <p:nvPr/>
        </p:nvPicPr>
        <p:blipFill>
          <a:blip r:embed="rId5" cstate="print"/>
          <a:srcRect/>
          <a:stretch>
            <a:fillRect/>
          </a:stretch>
        </p:blipFill>
        <p:spPr bwMode="auto">
          <a:xfrm rot="16200000" flipH="1">
            <a:off x="537882" y="1824319"/>
            <a:ext cx="2353235" cy="2667000"/>
          </a:xfrm>
          <a:prstGeom prst="rect">
            <a:avLst/>
          </a:prstGeom>
          <a:noFill/>
        </p:spPr>
      </p:pic>
      <p:sp>
        <p:nvSpPr>
          <p:cNvPr id="9" name="TextBox 8"/>
          <p:cNvSpPr txBox="1"/>
          <p:nvPr/>
        </p:nvSpPr>
        <p:spPr>
          <a:xfrm>
            <a:off x="304800" y="3810000"/>
            <a:ext cx="1531188" cy="369332"/>
          </a:xfrm>
          <a:prstGeom prst="rect">
            <a:avLst/>
          </a:prstGeom>
          <a:noFill/>
        </p:spPr>
        <p:txBody>
          <a:bodyPr wrap="none" rtlCol="0">
            <a:spAutoFit/>
          </a:bodyPr>
          <a:lstStyle/>
          <a:p>
            <a:r>
              <a:rPr lang="en-US" dirty="0" smtClean="0"/>
              <a:t>Popup dialog</a:t>
            </a:r>
            <a:endParaRPr lang="nl-NL" dirty="0"/>
          </a:p>
        </p:txBody>
      </p:sp>
      <p:pic>
        <p:nvPicPr>
          <p:cNvPr id="15" name="Picture 14" descr="Ribbon3.png"/>
          <p:cNvPicPr>
            <a:picLocks noChangeAspect="1"/>
          </p:cNvPicPr>
          <p:nvPr/>
        </p:nvPicPr>
        <p:blipFill>
          <a:blip r:embed="rId6" cstate="print"/>
          <a:srcRect l="15278" t="20185" r="21250" b="69259"/>
          <a:stretch>
            <a:fillRect/>
          </a:stretch>
        </p:blipFill>
        <p:spPr>
          <a:xfrm>
            <a:off x="838199" y="5461000"/>
            <a:ext cx="7433065" cy="927100"/>
          </a:xfrm>
          <a:prstGeom prst="rect">
            <a:avLst/>
          </a:prstGeom>
        </p:spPr>
      </p:pic>
      <p:pic>
        <p:nvPicPr>
          <p:cNvPr id="2053" name="Picture 5" descr="\\ccsrvdc\Course Material\Resources\Set1\image166.png"/>
          <p:cNvPicPr>
            <a:picLocks noChangeAspect="1" noChangeArrowheads="1"/>
          </p:cNvPicPr>
          <p:nvPr/>
        </p:nvPicPr>
        <p:blipFill>
          <a:blip r:embed="rId7" cstate="print"/>
          <a:srcRect/>
          <a:stretch>
            <a:fillRect/>
          </a:stretch>
        </p:blipFill>
        <p:spPr bwMode="auto">
          <a:xfrm rot="8386971">
            <a:off x="2896848" y="3695489"/>
            <a:ext cx="2171700" cy="1743075"/>
          </a:xfrm>
          <a:prstGeom prst="rect">
            <a:avLst/>
          </a:prstGeom>
          <a:noFill/>
        </p:spPr>
      </p:pic>
      <p:sp>
        <p:nvSpPr>
          <p:cNvPr id="10" name="TextBox 9"/>
          <p:cNvSpPr txBox="1"/>
          <p:nvPr/>
        </p:nvSpPr>
        <p:spPr>
          <a:xfrm>
            <a:off x="4152900" y="5067300"/>
            <a:ext cx="1544012" cy="369332"/>
          </a:xfrm>
          <a:prstGeom prst="rect">
            <a:avLst/>
          </a:prstGeom>
          <a:noFill/>
        </p:spPr>
        <p:txBody>
          <a:bodyPr wrap="none" rtlCol="0">
            <a:spAutoFit/>
          </a:bodyPr>
          <a:lstStyle/>
          <a:p>
            <a:r>
              <a:rPr lang="en-US" dirty="0" smtClean="0"/>
              <a:t>AJAX refresh</a:t>
            </a:r>
            <a:endParaRPr lang="nl-NL"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Multi-Level Targetting</a:t>
            </a:r>
            <a:endParaRPr lang="nl-NL" dirty="0"/>
          </a:p>
        </p:txBody>
      </p:sp>
      <p:sp>
        <p:nvSpPr>
          <p:cNvPr id="13" name="Content Placeholder 12"/>
          <p:cNvSpPr>
            <a:spLocks noGrp="1"/>
          </p:cNvSpPr>
          <p:nvPr>
            <p:ph idx="1"/>
          </p:nvPr>
        </p:nvSpPr>
        <p:spPr>
          <a:xfrm>
            <a:off x="381000" y="1412875"/>
            <a:ext cx="8382000" cy="886397"/>
          </a:xfrm>
        </p:spPr>
        <p:txBody>
          <a:bodyPr/>
          <a:lstStyle/>
          <a:p>
            <a:r>
              <a:rPr lang="en-US" dirty="0" smtClean="0"/>
              <a:t>No context switching. Edit content where you see it.</a:t>
            </a:r>
            <a:endParaRPr lang="nl-NL" dirty="0"/>
          </a:p>
        </p:txBody>
      </p:sp>
      <p:pic>
        <p:nvPicPr>
          <p:cNvPr id="14" name="Picture 13" descr="Ribbon3.png"/>
          <p:cNvPicPr>
            <a:picLocks noChangeAspect="1"/>
          </p:cNvPicPr>
          <p:nvPr/>
        </p:nvPicPr>
        <p:blipFill>
          <a:blip r:embed="rId3" cstate="print"/>
          <a:srcRect b="40926"/>
          <a:stretch>
            <a:fillRect/>
          </a:stretch>
        </p:blipFill>
        <p:spPr>
          <a:xfrm>
            <a:off x="1" y="2425700"/>
            <a:ext cx="9143999" cy="4051300"/>
          </a:xfrm>
          <a:prstGeom prst="rect">
            <a:avLst/>
          </a:prstGeom>
        </p:spPr>
      </p:pic>
      <p:pic>
        <p:nvPicPr>
          <p:cNvPr id="15" name="Picture 5" descr="\\ccsrvdc\Course Material\Resources\Set1\image166.png"/>
          <p:cNvPicPr>
            <a:picLocks noChangeAspect="1" noChangeArrowheads="1"/>
          </p:cNvPicPr>
          <p:nvPr/>
        </p:nvPicPr>
        <p:blipFill>
          <a:blip r:embed="rId4" cstate="print"/>
          <a:srcRect/>
          <a:stretch>
            <a:fillRect/>
          </a:stretch>
        </p:blipFill>
        <p:spPr bwMode="auto">
          <a:xfrm rot="16545569">
            <a:off x="1513234" y="3743745"/>
            <a:ext cx="2419392" cy="1941881"/>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Bulk Operations on List Items</a:t>
            </a:r>
            <a:endParaRPr lang="nl-NL" dirty="0"/>
          </a:p>
        </p:txBody>
      </p:sp>
      <p:pic>
        <p:nvPicPr>
          <p:cNvPr id="8" name="Content Placeholder 7" descr="Ribbon3.png"/>
          <p:cNvPicPr>
            <a:picLocks noGrp="1" noChangeAspect="1"/>
          </p:cNvPicPr>
          <p:nvPr>
            <p:ph idx="1"/>
          </p:nvPr>
        </p:nvPicPr>
        <p:blipFill>
          <a:blip r:embed="rId3" cstate="print"/>
          <a:srcRect l="14686" t="20572" r="20957" b="64026"/>
          <a:stretch>
            <a:fillRect/>
          </a:stretch>
        </p:blipFill>
        <p:spPr>
          <a:xfrm>
            <a:off x="380999" y="2615375"/>
            <a:ext cx="8207829" cy="1473200"/>
          </a:xfrm>
        </p:spPr>
      </p:pic>
      <p:pic>
        <p:nvPicPr>
          <p:cNvPr id="9" name="Picture 8" descr="Ribbon3.png"/>
          <p:cNvPicPr>
            <a:picLocks noChangeAspect="1"/>
          </p:cNvPicPr>
          <p:nvPr/>
        </p:nvPicPr>
        <p:blipFill>
          <a:blip r:embed="rId3" cstate="print"/>
          <a:srcRect l="15278" t="5741" r="75000" b="85185"/>
          <a:stretch>
            <a:fillRect/>
          </a:stretch>
        </p:blipFill>
        <p:spPr>
          <a:xfrm>
            <a:off x="7151914" y="1549400"/>
            <a:ext cx="1433286" cy="1003300"/>
          </a:xfrm>
          <a:prstGeom prst="rect">
            <a:avLst/>
          </a:prstGeom>
        </p:spPr>
      </p:pic>
      <p:pic>
        <p:nvPicPr>
          <p:cNvPr id="10" name="Picture 9" descr="Ribbon3.png"/>
          <p:cNvPicPr>
            <a:picLocks noChangeAspect="1"/>
          </p:cNvPicPr>
          <p:nvPr/>
        </p:nvPicPr>
        <p:blipFill>
          <a:blip r:embed="rId4" cstate="print"/>
          <a:srcRect l="33056" t="6111" r="61944" b="85000"/>
          <a:stretch>
            <a:fillRect/>
          </a:stretch>
        </p:blipFill>
        <p:spPr>
          <a:xfrm>
            <a:off x="6372225" y="1549400"/>
            <a:ext cx="752475" cy="1003300"/>
          </a:xfrm>
          <a:prstGeom prst="rect">
            <a:avLst/>
          </a:prstGeom>
        </p:spPr>
      </p:pic>
      <p:sp>
        <p:nvSpPr>
          <p:cNvPr id="6" name="Rectangle 5"/>
          <p:cNvSpPr/>
          <p:nvPr/>
        </p:nvSpPr>
        <p:spPr bwMode="auto">
          <a:xfrm>
            <a:off x="5486398" y="1543792"/>
            <a:ext cx="878774" cy="1021278"/>
          </a:xfrm>
          <a:prstGeom prst="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solidFill>
                  <a:schemeClr val="bg1"/>
                </a:solidFill>
                <a:effectLst>
                  <a:outerShdw blurRad="38100" dist="38100" dir="2700000" algn="tl">
                    <a:srgbClr val="000000">
                      <a:alpha val="43137"/>
                    </a:srgbClr>
                  </a:outerShdw>
                </a:effectLst>
                <a:latin typeface="Segoe" pitchFamily="34" charset="0"/>
              </a:rPr>
              <a:t/>
            </a:r>
            <a:br>
              <a:rPr lang="en-US" sz="3200" dirty="0" smtClean="0">
                <a:solidFill>
                  <a:schemeClr val="bg1"/>
                </a:solidFill>
                <a:effectLst>
                  <a:outerShdw blurRad="38100" dist="38100" dir="2700000" algn="tl">
                    <a:srgbClr val="000000">
                      <a:alpha val="43137"/>
                    </a:srgbClr>
                  </a:outerShdw>
                </a:effectLst>
                <a:latin typeface="Segoe" pitchFamily="34" charset="0"/>
              </a:rPr>
            </a:br>
            <a:r>
              <a:rPr lang="en-US" sz="1400" dirty="0" smtClean="0">
                <a:solidFill>
                  <a:schemeClr val="bg1"/>
                </a:solidFill>
                <a:effectLst>
                  <a:outerShdw blurRad="38100" dist="38100" dir="2700000" algn="tl">
                    <a:srgbClr val="000000">
                      <a:alpha val="43137"/>
                    </a:srgbClr>
                  </a:outerShdw>
                </a:effectLst>
                <a:latin typeface="Segoe" pitchFamily="34" charset="0"/>
              </a:rPr>
              <a:t>Custom</a:t>
            </a:r>
            <a:endParaRPr lang="nl-NL" sz="230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5658590" y="1626919"/>
            <a:ext cx="534390" cy="53439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4800" dirty="0" smtClean="0"/>
              <a:t>Dialogs</a:t>
            </a:r>
            <a:endParaRPr lang="en-US" sz="48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a:t>
            </a:r>
            <a:endParaRPr lang="nl-NL" dirty="0"/>
          </a:p>
        </p:txBody>
      </p:sp>
      <p:sp>
        <p:nvSpPr>
          <p:cNvPr id="6" name="Content Placeholder 5"/>
          <p:cNvSpPr>
            <a:spLocks noGrp="1"/>
          </p:cNvSpPr>
          <p:nvPr>
            <p:ph idx="1"/>
          </p:nvPr>
        </p:nvSpPr>
        <p:spPr>
          <a:xfrm>
            <a:off x="381000" y="1412875"/>
            <a:ext cx="8382000" cy="2068259"/>
          </a:xfrm>
        </p:spPr>
        <p:txBody>
          <a:bodyPr/>
          <a:lstStyle/>
          <a:p>
            <a:r>
              <a:rPr lang="en-US" dirty="0" smtClean="0"/>
              <a:t>Introducing the new User Experience</a:t>
            </a:r>
          </a:p>
          <a:p>
            <a:r>
              <a:rPr lang="en-US" dirty="0" smtClean="0"/>
              <a:t>The SharePoint Fluent User Interface</a:t>
            </a:r>
          </a:p>
          <a:p>
            <a:r>
              <a:rPr lang="en-US" dirty="0" smtClean="0"/>
              <a:t>Sites as Collections of Pages</a:t>
            </a:r>
          </a:p>
          <a:p>
            <a:r>
              <a:rPr lang="en-US" dirty="0" smtClean="0"/>
              <a:t>Managing Data with SharePoint 2010</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0"/>
            <a:ext cx="7528023" cy="769441"/>
          </a:xfrm>
          <a:prstGeom prst="rect">
            <a:avLst/>
          </a:prstGeom>
        </p:spPr>
        <p:txBody>
          <a:bodyPr wrap="none">
            <a:spAutoFit/>
          </a:bodyPr>
          <a:lstStyle/>
          <a:p>
            <a:r>
              <a:rPr lang="en-US" sz="4400" dirty="0" smtClean="0"/>
              <a:t>sites are </a:t>
            </a:r>
            <a:r>
              <a:rPr lang="en-US" sz="4400" i="1" dirty="0" smtClean="0"/>
              <a:t>collections </a:t>
            </a:r>
            <a:r>
              <a:rPr lang="en-US" sz="4400" dirty="0" smtClean="0"/>
              <a:t>of </a:t>
            </a:r>
            <a:r>
              <a:rPr lang="en-US" sz="4400" b="1" u="sng" dirty="0" smtClean="0"/>
              <a:t>pages</a:t>
            </a:r>
            <a:endParaRPr lang="nl-NL" sz="4400" b="1" u="sng"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Outline</a:t>
            </a:r>
            <a:endParaRPr lang="nl-NL" dirty="0"/>
          </a:p>
        </p:txBody>
      </p:sp>
      <p:sp>
        <p:nvSpPr>
          <p:cNvPr id="6" name="Content Placeholder 5"/>
          <p:cNvSpPr>
            <a:spLocks noGrp="1"/>
          </p:cNvSpPr>
          <p:nvPr>
            <p:ph idx="1"/>
          </p:nvPr>
        </p:nvSpPr>
        <p:spPr>
          <a:xfrm>
            <a:off x="381000" y="1412875"/>
            <a:ext cx="8382000" cy="2068259"/>
          </a:xfrm>
        </p:spPr>
        <p:txBody>
          <a:bodyPr/>
          <a:lstStyle/>
          <a:p>
            <a:r>
              <a:rPr lang="en-US" dirty="0" smtClean="0"/>
              <a:t>Introducing the new User Experience</a:t>
            </a:r>
          </a:p>
          <a:p>
            <a:r>
              <a:rPr lang="en-US" dirty="0" smtClean="0"/>
              <a:t>The SharePoint Fluent User Interface</a:t>
            </a:r>
          </a:p>
          <a:p>
            <a:r>
              <a:rPr lang="en-US" dirty="0" smtClean="0"/>
              <a:t>Sites as Collections of Pages</a:t>
            </a:r>
          </a:p>
          <a:p>
            <a:r>
              <a:rPr lang="en-US" dirty="0" smtClean="0"/>
              <a:t>Managing Data with SharePoint 2010</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Pages Everywhere</a:t>
            </a:r>
          </a:p>
        </p:txBody>
      </p:sp>
      <p:sp>
        <p:nvSpPr>
          <p:cNvPr id="3" name="Text Placeholder 2"/>
          <p:cNvSpPr>
            <a:spLocks noGrp="1"/>
          </p:cNvSpPr>
          <p:nvPr>
            <p:ph type="body" sz="quarter" idx="10"/>
          </p:nvPr>
        </p:nvSpPr>
        <p:spPr>
          <a:xfrm>
            <a:off x="381000" y="1411552"/>
            <a:ext cx="4953000" cy="5090624"/>
          </a:xfrm>
        </p:spPr>
        <p:txBody>
          <a:bodyPr/>
          <a:lstStyle/>
          <a:p>
            <a:r>
              <a:rPr lang="en-US" sz="2800" dirty="0" smtClean="0"/>
              <a:t>Every team site has a pages library</a:t>
            </a:r>
          </a:p>
          <a:p>
            <a:r>
              <a:rPr lang="en-US" sz="2800" dirty="0" smtClean="0"/>
              <a:t>Create a new page with a single click</a:t>
            </a:r>
          </a:p>
          <a:p>
            <a:pPr lvl="1"/>
            <a:r>
              <a:rPr lang="en-US" sz="2400" dirty="0" smtClean="0"/>
              <a:t>Just enter a name</a:t>
            </a:r>
          </a:p>
          <a:p>
            <a:pPr lvl="1"/>
            <a:r>
              <a:rPr lang="en-US" sz="2400" dirty="0" smtClean="0"/>
              <a:t>Ready to go</a:t>
            </a:r>
          </a:p>
          <a:p>
            <a:r>
              <a:rPr lang="en-US" sz="2800" dirty="0" smtClean="0"/>
              <a:t>[[Wiki Linking]] to </a:t>
            </a:r>
          </a:p>
          <a:p>
            <a:pPr lvl="1"/>
            <a:r>
              <a:rPr lang="en-US" sz="2400" dirty="0" smtClean="0"/>
              <a:t>Pages</a:t>
            </a:r>
          </a:p>
          <a:p>
            <a:pPr lvl="1"/>
            <a:r>
              <a:rPr lang="en-US" sz="2400" dirty="0" smtClean="0"/>
              <a:t>Lists</a:t>
            </a:r>
          </a:p>
          <a:p>
            <a:pPr lvl="1"/>
            <a:r>
              <a:rPr lang="en-US" sz="2400" dirty="0" smtClean="0"/>
              <a:t>Items</a:t>
            </a:r>
          </a:p>
          <a:p>
            <a:pPr lvl="1"/>
            <a:r>
              <a:rPr lang="en-US" sz="2400" dirty="0" smtClean="0"/>
              <a:t>Documents</a:t>
            </a:r>
          </a:p>
          <a:p>
            <a:endParaRPr lang="nl-NL" dirty="0"/>
          </a:p>
        </p:txBody>
      </p:sp>
      <p:pic>
        <p:nvPicPr>
          <p:cNvPr id="4" name="Picture 3" descr="Ribbon3.png"/>
          <p:cNvPicPr>
            <a:picLocks noChangeAspect="1"/>
          </p:cNvPicPr>
          <p:nvPr/>
        </p:nvPicPr>
        <p:blipFill>
          <a:blip r:embed="rId3" cstate="print"/>
          <a:srcRect r="76666" b="71111"/>
          <a:stretch>
            <a:fillRect/>
          </a:stretch>
        </p:blipFill>
        <p:spPr>
          <a:xfrm>
            <a:off x="6388100" y="520700"/>
            <a:ext cx="2133600" cy="1981200"/>
          </a:xfrm>
          <a:prstGeom prst="rect">
            <a:avLst/>
          </a:prstGeom>
        </p:spPr>
      </p:pic>
      <p:pic>
        <p:nvPicPr>
          <p:cNvPr id="6" name="Picture 5" descr="Ribbon3.png"/>
          <p:cNvPicPr>
            <a:picLocks noChangeAspect="1"/>
          </p:cNvPicPr>
          <p:nvPr/>
        </p:nvPicPr>
        <p:blipFill>
          <a:blip r:embed="rId4" cstate="print"/>
          <a:srcRect l="15000" t="22222" r="2500" b="40000"/>
          <a:stretch>
            <a:fillRect/>
          </a:stretch>
        </p:blipFill>
        <p:spPr>
          <a:xfrm>
            <a:off x="3111500" y="4572000"/>
            <a:ext cx="5410200" cy="1858048"/>
          </a:xfrm>
          <a:prstGeom prst="rect">
            <a:avLst/>
          </a:prstGeom>
        </p:spPr>
      </p:pic>
      <p:pic>
        <p:nvPicPr>
          <p:cNvPr id="5" name="Picture 4" descr="Ribbon3.png"/>
          <p:cNvPicPr>
            <a:picLocks noChangeAspect="1"/>
          </p:cNvPicPr>
          <p:nvPr/>
        </p:nvPicPr>
        <p:blipFill>
          <a:blip r:embed="rId5" cstate="print"/>
          <a:srcRect l="30000" t="26667" r="30000" b="46666"/>
          <a:stretch>
            <a:fillRect/>
          </a:stretch>
        </p:blipFill>
        <p:spPr>
          <a:xfrm>
            <a:off x="4864100" y="2590800"/>
            <a:ext cx="3657600" cy="1828800"/>
          </a:xfrm>
          <a:prstGeom prst="rect">
            <a:avLst/>
          </a:prstGeom>
        </p:spPr>
      </p:pic>
      <p:sp>
        <p:nvSpPr>
          <p:cNvPr id="7" name="TextBox 6"/>
          <p:cNvSpPr txBox="1"/>
          <p:nvPr/>
        </p:nvSpPr>
        <p:spPr>
          <a:xfrm>
            <a:off x="8483600" y="292100"/>
            <a:ext cx="655949" cy="1107996"/>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a:t>
            </a:r>
            <a:endParaRPr lang="nl-NL"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TextBox 7"/>
          <p:cNvSpPr txBox="1"/>
          <p:nvPr/>
        </p:nvSpPr>
        <p:spPr>
          <a:xfrm>
            <a:off x="8488051" y="2387600"/>
            <a:ext cx="655949" cy="1107996"/>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a:t>
            </a:r>
            <a:endParaRPr lang="nl-NL"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TextBox 8"/>
          <p:cNvSpPr txBox="1"/>
          <p:nvPr/>
        </p:nvSpPr>
        <p:spPr>
          <a:xfrm>
            <a:off x="8488051" y="4356100"/>
            <a:ext cx="655949" cy="1107996"/>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3</a:t>
            </a:r>
            <a:endParaRPr lang="nl-NL"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Edit Like in Word</a:t>
            </a:r>
            <a:endParaRPr lang="nl-NL" dirty="0"/>
          </a:p>
        </p:txBody>
      </p:sp>
      <p:sp>
        <p:nvSpPr>
          <p:cNvPr id="4" name="Text Placeholder 3"/>
          <p:cNvSpPr>
            <a:spLocks noGrp="1"/>
          </p:cNvSpPr>
          <p:nvPr>
            <p:ph type="body" sz="quarter" idx="10"/>
          </p:nvPr>
        </p:nvSpPr>
        <p:spPr>
          <a:xfrm>
            <a:off x="381000" y="1411552"/>
            <a:ext cx="8382000" cy="2554545"/>
          </a:xfrm>
        </p:spPr>
        <p:txBody>
          <a:bodyPr/>
          <a:lstStyle/>
          <a:p>
            <a:r>
              <a:rPr lang="en-US" sz="2800" dirty="0" smtClean="0"/>
              <a:t>Single click editing experience</a:t>
            </a:r>
          </a:p>
          <a:p>
            <a:pPr lvl="1"/>
            <a:r>
              <a:rPr lang="en-US" sz="2400" dirty="0" smtClean="0"/>
              <a:t>Transition to edit is quick and seamless</a:t>
            </a:r>
          </a:p>
          <a:p>
            <a:r>
              <a:rPr lang="en-US" sz="2800" dirty="0" smtClean="0"/>
              <a:t>Type into page and format text like in Word</a:t>
            </a:r>
          </a:p>
          <a:p>
            <a:pPr lvl="1"/>
            <a:r>
              <a:rPr lang="en-US" sz="2400" dirty="0" smtClean="0"/>
              <a:t>Full set of rich text controls for formatting and layout</a:t>
            </a:r>
          </a:p>
          <a:p>
            <a:r>
              <a:rPr lang="en-US" sz="2800" dirty="0" smtClean="0"/>
              <a:t>Streamlined insert experience for images, links</a:t>
            </a:r>
          </a:p>
          <a:p>
            <a:pPr lvl="1"/>
            <a:r>
              <a:rPr lang="en-US" sz="2400" dirty="0" smtClean="0"/>
              <a:t>Asset library</a:t>
            </a:r>
          </a:p>
        </p:txBody>
      </p:sp>
      <p:pic>
        <p:nvPicPr>
          <p:cNvPr id="9" name="Picture 8" descr="Ribbon3.png"/>
          <p:cNvPicPr>
            <a:picLocks noChangeAspect="1"/>
          </p:cNvPicPr>
          <p:nvPr/>
        </p:nvPicPr>
        <p:blipFill>
          <a:blip r:embed="rId3" cstate="print"/>
          <a:srcRect r="795" b="4350"/>
          <a:stretch>
            <a:fillRect/>
          </a:stretch>
        </p:blipFill>
        <p:spPr>
          <a:xfrm>
            <a:off x="393700" y="5334000"/>
            <a:ext cx="1209675" cy="892969"/>
          </a:xfrm>
          <a:prstGeom prst="rect">
            <a:avLst/>
          </a:prstGeom>
        </p:spPr>
      </p:pic>
      <p:pic>
        <p:nvPicPr>
          <p:cNvPr id="10" name="Picture 9" descr="Ribbon3.png"/>
          <p:cNvPicPr>
            <a:picLocks noChangeAspect="1"/>
          </p:cNvPicPr>
          <p:nvPr/>
        </p:nvPicPr>
        <p:blipFill>
          <a:blip r:embed="rId4" cstate="print"/>
          <a:srcRect r="55556" b="82222"/>
          <a:stretch>
            <a:fillRect/>
          </a:stretch>
        </p:blipFill>
        <p:spPr>
          <a:xfrm>
            <a:off x="1816100" y="5130800"/>
            <a:ext cx="4064000" cy="1219200"/>
          </a:xfrm>
          <a:prstGeom prst="rect">
            <a:avLst/>
          </a:prstGeom>
        </p:spPr>
      </p:pic>
      <p:pic>
        <p:nvPicPr>
          <p:cNvPr id="11" name="Picture 10" descr="Ribbon3.png"/>
          <p:cNvPicPr>
            <a:picLocks noChangeAspect="1"/>
          </p:cNvPicPr>
          <p:nvPr/>
        </p:nvPicPr>
        <p:blipFill>
          <a:blip r:embed="rId5" cstate="print"/>
          <a:srcRect l="30278" t="36516" r="30000" b="39445"/>
          <a:stretch>
            <a:fillRect/>
          </a:stretch>
        </p:blipFill>
        <p:spPr>
          <a:xfrm>
            <a:off x="5981700" y="5077619"/>
            <a:ext cx="3009900" cy="1366166"/>
          </a:xfrm>
          <a:prstGeom prst="rect">
            <a:avLst/>
          </a:prstGeom>
        </p:spPr>
      </p:pic>
      <p:graphicFrame>
        <p:nvGraphicFramePr>
          <p:cNvPr id="7" name="Diagram 6"/>
          <p:cNvGraphicFramePr/>
          <p:nvPr/>
        </p:nvGraphicFramePr>
        <p:xfrm>
          <a:off x="304800" y="4305300"/>
          <a:ext cx="8686800" cy="609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Safe and Simple</a:t>
            </a:r>
            <a:endParaRPr lang="nl-NL" dirty="0"/>
          </a:p>
        </p:txBody>
      </p:sp>
      <p:sp>
        <p:nvSpPr>
          <p:cNvPr id="3" name="Text Placeholder 2"/>
          <p:cNvSpPr>
            <a:spLocks noGrp="1"/>
          </p:cNvSpPr>
          <p:nvPr>
            <p:ph type="body" sz="quarter" idx="10"/>
          </p:nvPr>
        </p:nvSpPr>
        <p:spPr>
          <a:xfrm>
            <a:off x="381000" y="1411552"/>
            <a:ext cx="4114800" cy="5133713"/>
          </a:xfrm>
        </p:spPr>
        <p:txBody>
          <a:bodyPr/>
          <a:lstStyle/>
          <a:p>
            <a:r>
              <a:rPr lang="en-US" sz="2800" dirty="0" smtClean="0"/>
              <a:t>Auto-save every minute, no data-loss</a:t>
            </a:r>
          </a:p>
          <a:p>
            <a:pPr lvl="1"/>
            <a:r>
              <a:rPr lang="en-US" sz="2400" dirty="0" smtClean="0"/>
              <a:t>Only save if user made changes</a:t>
            </a:r>
          </a:p>
          <a:p>
            <a:r>
              <a:rPr lang="en-US" sz="2800" dirty="0" smtClean="0"/>
              <a:t>Edit\Stop Editing – no prompts</a:t>
            </a:r>
          </a:p>
          <a:p>
            <a:r>
              <a:rPr lang="en-US" sz="2800" dirty="0" smtClean="0"/>
              <a:t>Whoops Protection</a:t>
            </a:r>
          </a:p>
          <a:p>
            <a:pPr lvl="1"/>
            <a:r>
              <a:rPr lang="en-US" sz="2400" dirty="0" smtClean="0"/>
              <a:t>Rich Text Editor has undo stack</a:t>
            </a:r>
          </a:p>
          <a:p>
            <a:pPr lvl="1"/>
            <a:r>
              <a:rPr lang="en-US" sz="2400" dirty="0" smtClean="0"/>
              <a:t>Versioning turning on, in case you want to revert</a:t>
            </a:r>
          </a:p>
          <a:p>
            <a:endParaRPr lang="nl-NL" sz="2800" dirty="0"/>
          </a:p>
        </p:txBody>
      </p:sp>
      <p:pic>
        <p:nvPicPr>
          <p:cNvPr id="4" name="Picture 4"/>
          <p:cNvPicPr>
            <a:picLocks noChangeAspect="1" noChangeArrowheads="1"/>
          </p:cNvPicPr>
          <p:nvPr/>
        </p:nvPicPr>
        <p:blipFill>
          <a:blip r:embed="rId3" cstate="print"/>
          <a:srcRect/>
          <a:stretch>
            <a:fillRect/>
          </a:stretch>
        </p:blipFill>
        <p:spPr bwMode="auto">
          <a:xfrm>
            <a:off x="4705256" y="1447800"/>
            <a:ext cx="4057744"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07/7/7/main" xmlns="" xmlns:mv="urn:schemas-microsoft-com:mac:vml" xmlns:mc="http://schemas.openxmlformats.org/markup-compatibility/2006">
                <a:solidFill>
                  <a:schemeClr val="accent1"/>
                </a:solidFill>
              </a14:hiddenFill>
            </a:ext>
            <a:ext uri="{91240B29-F687-4f45-9708-019B960494DF}">
              <a14:hiddenLine xmlns:a14="http://schemas.microsoft.com/office/drawing/2007/7/7/main" xmlns="" xmlns:mv="urn:schemas-microsoft-com:mac:vml" xmlns:mc="http://schemas.openxmlformats.org/markup-compatibility/2006"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a:effectLst>
                  <a:outerShdw dist="35921" dir="2700000" algn="ctr" rotWithShape="0">
                    <a:schemeClr val="bg2"/>
                  </a:outerShdw>
                </a:effectLst>
              </a14:hiddenEffects>
            </a:ext>
            <a:ext uri="{31F19639-BCED-4a60-ADC4-E9642A236FB7}"/>
            <a:ext uri="{E45631CC-5BF2-4c18-A39C-3461C7D3F71A}"/>
            <a:ext uri="{53640926-AAD7-44d8-BBD7-CCE9431645EC}"/>
          </a:extLst>
        </p:spPr>
      </p:pic>
      <p:pic>
        <p:nvPicPr>
          <p:cNvPr id="5" name="Picture 6"/>
          <p:cNvPicPr>
            <a:picLocks noChangeAspect="1" noChangeArrowheads="1"/>
          </p:cNvPicPr>
          <p:nvPr/>
        </p:nvPicPr>
        <p:blipFill>
          <a:blip r:embed="rId4" cstate="print"/>
          <a:srcRect/>
          <a:stretch>
            <a:fillRect/>
          </a:stretch>
        </p:blipFill>
        <p:spPr bwMode="auto">
          <a:xfrm>
            <a:off x="5257800" y="3962400"/>
            <a:ext cx="3095067" cy="21186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07/7/7/main" xmlns="" xmlns:mv="urn:schemas-microsoft-com:mac:vml" xmlns:mc="http://schemas.openxmlformats.org/markup-compatibility/2006">
                <a:solidFill>
                  <a:schemeClr val="accent1"/>
                </a:solidFill>
              </a14:hiddenFill>
            </a:ext>
            <a:ext uri="{91240B29-F687-4f45-9708-019B960494DF}">
              <a14:hiddenLine xmlns:a14="http://schemas.microsoft.com/office/drawing/2007/7/7/main" xmlns="" xmlns:mv="urn:schemas-microsoft-com:mac:vml" xmlns:mc="http://schemas.openxmlformats.org/markup-compatibility/2006"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a:effectLst>
                  <a:outerShdw dist="35921" dir="2700000" algn="ctr" rotWithShape="0">
                    <a:schemeClr val="bg2"/>
                  </a:outerShdw>
                </a:effectLst>
              </a14:hiddenEffects>
            </a:ext>
            <a:ext uri="{31F19639-BCED-4a60-ADC4-E9642A236FB7}"/>
            <a:ext uri="{E45631CC-5BF2-4c18-A39C-3461C7D3F71A}"/>
            <a:ext uri="{53640926-AAD7-44d8-BBD7-CCE9431645EC}"/>
          </a:ex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Master Pages</a:t>
            </a:r>
            <a:endParaRPr lang="nl-NL" dirty="0"/>
          </a:p>
        </p:txBody>
      </p:sp>
      <p:graphicFrame>
        <p:nvGraphicFramePr>
          <p:cNvPr id="5" name="Diagram 4"/>
          <p:cNvGraphicFramePr/>
          <p:nvPr/>
        </p:nvGraphicFramePr>
        <p:xfrm>
          <a:off x="285007" y="1318160"/>
          <a:ext cx="8382000" cy="5047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Branded Application Pages</a:t>
            </a:r>
            <a:endParaRPr lang="nl-NL" dirty="0"/>
          </a:p>
        </p:txBody>
      </p:sp>
      <p:pic>
        <p:nvPicPr>
          <p:cNvPr id="8" name="Content Placeholder 7" descr="pass.png"/>
          <p:cNvPicPr>
            <a:picLocks noGrp="1" noChangeAspect="1"/>
          </p:cNvPicPr>
          <p:nvPr>
            <p:ph idx="1"/>
          </p:nvPr>
        </p:nvPicPr>
        <p:blipFill>
          <a:blip r:embed="rId3" cstate="print"/>
          <a:stretch>
            <a:fillRect/>
          </a:stretch>
        </p:blipFill>
        <p:spPr>
          <a:xfrm>
            <a:off x="1473200" y="1113752"/>
            <a:ext cx="6350000" cy="5275512"/>
          </a:xfr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Multi-Lingual Interface</a:t>
            </a:r>
            <a:endParaRPr lang="nl-NL" dirty="0"/>
          </a:p>
        </p:txBody>
      </p:sp>
      <p:sp>
        <p:nvSpPr>
          <p:cNvPr id="8" name="Content Placeholder 7"/>
          <p:cNvSpPr>
            <a:spLocks noGrp="1"/>
          </p:cNvSpPr>
          <p:nvPr>
            <p:ph sz="half" idx="1"/>
          </p:nvPr>
        </p:nvSpPr>
        <p:spPr>
          <a:xfrm>
            <a:off x="381000" y="1411553"/>
            <a:ext cx="4114800" cy="3785652"/>
          </a:xfrm>
        </p:spPr>
        <p:txBody>
          <a:bodyPr/>
          <a:lstStyle/>
          <a:p>
            <a:r>
              <a:rPr lang="en-US" dirty="0" smtClean="0"/>
              <a:t>Display one site in multiple languages</a:t>
            </a:r>
          </a:p>
          <a:p>
            <a:pPr lvl="1"/>
            <a:r>
              <a:rPr lang="en-US" dirty="0" smtClean="0"/>
              <a:t>Language Pack based</a:t>
            </a:r>
          </a:p>
          <a:p>
            <a:pPr lvl="1"/>
            <a:r>
              <a:rPr lang="en-US" dirty="0" smtClean="0"/>
              <a:t>End-user translations</a:t>
            </a:r>
          </a:p>
          <a:p>
            <a:r>
              <a:rPr lang="en-US" dirty="0" smtClean="0"/>
              <a:t>Primary language set during provisioning</a:t>
            </a:r>
          </a:p>
          <a:p>
            <a:r>
              <a:rPr lang="en-US" dirty="0" smtClean="0"/>
              <a:t>Secondary language set by end-user</a:t>
            </a:r>
          </a:p>
          <a:p>
            <a:r>
              <a:rPr lang="en-US" dirty="0" smtClean="0"/>
              <a:t>OM Support</a:t>
            </a:r>
          </a:p>
        </p:txBody>
      </p:sp>
      <p:sp>
        <p:nvSpPr>
          <p:cNvPr id="5" name="Rounded Rectangle 4"/>
          <p:cNvSpPr/>
          <p:nvPr/>
        </p:nvSpPr>
        <p:spPr bwMode="auto">
          <a:xfrm>
            <a:off x="5207000" y="1422400"/>
            <a:ext cx="3403600" cy="41783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pitchFamily="34" charset="0"/>
              </a:rPr>
              <a:t>PLACE HOLDER FOR IMAGE OF ADMIN UX</a:t>
            </a:r>
            <a:endParaRPr lang="nl-NL" sz="23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Standards Compliancy</a:t>
            </a:r>
            <a:endParaRPr lang="nl-NL" dirty="0"/>
          </a:p>
        </p:txBody>
      </p:sp>
      <p:sp>
        <p:nvSpPr>
          <p:cNvPr id="6" name="Text Placeholder 5"/>
          <p:cNvSpPr>
            <a:spLocks noGrp="1"/>
          </p:cNvSpPr>
          <p:nvPr>
            <p:ph type="body" sz="quarter" idx="10"/>
          </p:nvPr>
        </p:nvSpPr>
        <p:spPr>
          <a:xfrm>
            <a:off x="381000" y="1411552"/>
            <a:ext cx="8382000" cy="4641271"/>
          </a:xfrm>
        </p:spPr>
        <p:txBody>
          <a:bodyPr/>
          <a:lstStyle/>
          <a:p>
            <a:r>
              <a:rPr lang="en-US" dirty="0" smtClean="0"/>
              <a:t>Well-Formed XHTML 1.0</a:t>
            </a:r>
          </a:p>
          <a:p>
            <a:endParaRPr lang="en-US" dirty="0" smtClean="0"/>
          </a:p>
          <a:p>
            <a:r>
              <a:rPr lang="en-US" dirty="0" smtClean="0"/>
              <a:t>Cross-Browser</a:t>
            </a:r>
          </a:p>
          <a:p>
            <a:pPr lvl="1"/>
            <a:r>
              <a:rPr lang="en-US" dirty="0" smtClean="0"/>
              <a:t>Tier 1 support: IE, Firefox</a:t>
            </a:r>
          </a:p>
          <a:p>
            <a:pPr lvl="1"/>
            <a:r>
              <a:rPr lang="en-US" dirty="0" smtClean="0"/>
              <a:t>Tier 2 support: Safari</a:t>
            </a:r>
          </a:p>
          <a:p>
            <a:endParaRPr lang="en-US" dirty="0" smtClean="0"/>
          </a:p>
          <a:p>
            <a:r>
              <a:rPr lang="en-US" dirty="0" smtClean="0"/>
              <a:t>WCAG 2.0 AA</a:t>
            </a:r>
          </a:p>
          <a:p>
            <a:endParaRPr lang="en-US" dirty="0" smtClean="0"/>
          </a:p>
          <a:p>
            <a:pPr>
              <a:buNone/>
            </a:pPr>
            <a:r>
              <a:rPr lang="en-US" dirty="0" smtClean="0"/>
              <a:t>New Rich Text Editor supporting XHTML.</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Light Up with User Custom Action</a:t>
            </a:r>
            <a:endParaRPr lang="nl-NL" dirty="0"/>
          </a:p>
        </p:txBody>
      </p:sp>
      <p:sp>
        <p:nvSpPr>
          <p:cNvPr id="3" name="Content Placeholder 2"/>
          <p:cNvSpPr>
            <a:spLocks noGrp="1"/>
          </p:cNvSpPr>
          <p:nvPr>
            <p:ph idx="1"/>
          </p:nvPr>
        </p:nvSpPr>
        <p:spPr>
          <a:xfrm>
            <a:off x="381000" y="1412875"/>
            <a:ext cx="8382000" cy="4438138"/>
          </a:xfrm>
        </p:spPr>
        <p:txBody>
          <a:bodyPr/>
          <a:lstStyle/>
          <a:p>
            <a:r>
              <a:rPr lang="en-US" dirty="0" smtClean="0"/>
              <a:t>Add commands to common locations</a:t>
            </a:r>
          </a:p>
          <a:p>
            <a:pPr lvl="1"/>
            <a:r>
              <a:rPr lang="en-US" dirty="0" smtClean="0"/>
              <a:t>ECB</a:t>
            </a:r>
          </a:p>
          <a:p>
            <a:pPr lvl="1"/>
            <a:r>
              <a:rPr lang="en-US" dirty="0" smtClean="0"/>
              <a:t>Ribbon</a:t>
            </a:r>
          </a:p>
          <a:p>
            <a:pPr lvl="1"/>
            <a:r>
              <a:rPr lang="en-US" dirty="0" smtClean="0"/>
              <a:t>Form Toolbars</a:t>
            </a:r>
          </a:p>
          <a:p>
            <a:pPr lvl="1"/>
            <a:r>
              <a:rPr lang="en-US" dirty="0" smtClean="0"/>
              <a:t>View Toolbars</a:t>
            </a:r>
          </a:p>
          <a:p>
            <a:pPr lvl="1"/>
            <a:r>
              <a:rPr lang="en-US" dirty="0" smtClean="0"/>
              <a:t>Settings pages</a:t>
            </a:r>
          </a:p>
          <a:p>
            <a:r>
              <a:rPr lang="en-US" dirty="0" smtClean="0"/>
              <a:t>Scoped to list / site / site-collection</a:t>
            </a:r>
            <a:endParaRPr lang="nl-NL" dirty="0" smtClean="0"/>
          </a:p>
          <a:p>
            <a:r>
              <a:rPr lang="en-US" dirty="0" smtClean="0"/>
              <a:t>SharePoint Designer / Object Model support</a:t>
            </a:r>
          </a:p>
          <a:p>
            <a:r>
              <a:rPr lang="en-US" dirty="0" smtClean="0"/>
              <a:t>Declarative, no User / Custom Controls</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4800" dirty="0" smtClean="0"/>
              <a:t>User Actions</a:t>
            </a:r>
            <a:endParaRPr lang="en-US" sz="48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a:t>
            </a:r>
            <a:endParaRPr lang="nl-NL" dirty="0"/>
          </a:p>
        </p:txBody>
      </p:sp>
      <p:sp>
        <p:nvSpPr>
          <p:cNvPr id="6" name="Content Placeholder 5"/>
          <p:cNvSpPr>
            <a:spLocks noGrp="1"/>
          </p:cNvSpPr>
          <p:nvPr>
            <p:ph idx="1"/>
          </p:nvPr>
        </p:nvSpPr>
        <p:spPr>
          <a:xfrm>
            <a:off x="381000" y="1412875"/>
            <a:ext cx="8382000" cy="2068259"/>
          </a:xfrm>
        </p:spPr>
        <p:txBody>
          <a:bodyPr/>
          <a:lstStyle/>
          <a:p>
            <a:r>
              <a:rPr lang="en-US" dirty="0" smtClean="0"/>
              <a:t>Introducing the new User Experience</a:t>
            </a:r>
          </a:p>
          <a:p>
            <a:r>
              <a:rPr lang="en-US" dirty="0" smtClean="0"/>
              <a:t>The SharePoint Fluent User Interface</a:t>
            </a:r>
          </a:p>
          <a:p>
            <a:r>
              <a:rPr lang="en-US" dirty="0" smtClean="0"/>
              <a:t>Sites as Collections of Pages</a:t>
            </a:r>
          </a:p>
          <a:p>
            <a:r>
              <a:rPr lang="en-US" dirty="0" smtClean="0"/>
              <a:t>Managing Data with SharePoint 2010</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763000" cy="1218795"/>
          </a:xfrm>
        </p:spPr>
        <p:txBody>
          <a:bodyPr/>
          <a:lstStyle/>
          <a:p>
            <a:r>
              <a:rPr dirty="0" smtClean="0"/>
              <a:t>SharePoint 2007 Command Surfaces</a:t>
            </a:r>
            <a:endParaRPr lang="nl-NL" dirty="0"/>
          </a:p>
        </p:txBody>
      </p:sp>
      <p:pic>
        <p:nvPicPr>
          <p:cNvPr id="4" name="Picture 2"/>
          <p:cNvPicPr>
            <a:picLocks noChangeAspect="1" noChangeArrowheads="1"/>
          </p:cNvPicPr>
          <p:nvPr/>
        </p:nvPicPr>
        <p:blipFill>
          <a:blip r:embed="rId3" cstate="print"/>
          <a:srcRect/>
          <a:stretch>
            <a:fillRect/>
          </a:stretch>
        </p:blipFill>
        <p:spPr bwMode="auto">
          <a:xfrm>
            <a:off x="228600" y="838199"/>
            <a:ext cx="8610600" cy="5994533"/>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5867400" y="1066800"/>
            <a:ext cx="1905000" cy="1375833"/>
          </a:xfrm>
          <a:prstGeom prst="rect">
            <a:avLst/>
          </a:prstGeom>
          <a:noFill/>
          <a:ln w="9525">
            <a:noFill/>
            <a:miter lim="800000"/>
            <a:headEnd/>
            <a:tailEnd/>
          </a:ln>
          <a:effectLst/>
        </p:spPr>
      </p:pic>
      <p:pic>
        <p:nvPicPr>
          <p:cNvPr id="6" name="Picture 6"/>
          <p:cNvPicPr>
            <a:picLocks noChangeAspect="1" noChangeArrowheads="1"/>
          </p:cNvPicPr>
          <p:nvPr/>
        </p:nvPicPr>
        <p:blipFill>
          <a:blip r:embed="rId5" cstate="print"/>
          <a:srcRect/>
          <a:stretch>
            <a:fillRect/>
          </a:stretch>
        </p:blipFill>
        <p:spPr bwMode="auto">
          <a:xfrm>
            <a:off x="7543800" y="2667000"/>
            <a:ext cx="1276350" cy="1068104"/>
          </a:xfrm>
          <a:prstGeom prst="rect">
            <a:avLst/>
          </a:prstGeom>
          <a:noFill/>
          <a:ln w="9525">
            <a:noFill/>
            <a:miter lim="800000"/>
            <a:headEnd/>
            <a:tailEnd/>
          </a:ln>
          <a:effectLst/>
        </p:spPr>
      </p:pic>
      <p:pic>
        <p:nvPicPr>
          <p:cNvPr id="7" name="Picture 8"/>
          <p:cNvPicPr>
            <a:picLocks noChangeAspect="1" noChangeArrowheads="1"/>
          </p:cNvPicPr>
          <p:nvPr/>
        </p:nvPicPr>
        <p:blipFill>
          <a:blip r:embed="rId6" cstate="print"/>
          <a:srcRect/>
          <a:stretch>
            <a:fillRect/>
          </a:stretch>
        </p:blipFill>
        <p:spPr bwMode="auto">
          <a:xfrm>
            <a:off x="3581400" y="4800600"/>
            <a:ext cx="1762125" cy="1910927"/>
          </a:xfrm>
          <a:prstGeom prst="rect">
            <a:avLst/>
          </a:prstGeom>
          <a:noFill/>
          <a:ln w="9525">
            <a:noFill/>
            <a:miter lim="800000"/>
            <a:headEnd/>
            <a:tailEnd/>
          </a:ln>
          <a:effectLst/>
        </p:spPr>
      </p:pic>
      <p:pic>
        <p:nvPicPr>
          <p:cNvPr id="8" name="Picture 9"/>
          <p:cNvPicPr>
            <a:picLocks noChangeAspect="1" noChangeArrowheads="1"/>
          </p:cNvPicPr>
          <p:nvPr/>
        </p:nvPicPr>
        <p:blipFill>
          <a:blip r:embed="rId7" cstate="print"/>
          <a:srcRect/>
          <a:stretch>
            <a:fillRect/>
          </a:stretch>
        </p:blipFill>
        <p:spPr bwMode="auto">
          <a:xfrm>
            <a:off x="5334000" y="5638800"/>
            <a:ext cx="1143000" cy="547688"/>
          </a:xfrm>
          <a:prstGeom prst="rect">
            <a:avLst/>
          </a:prstGeom>
          <a:noFill/>
          <a:ln w="9525">
            <a:noFill/>
            <a:miter lim="800000"/>
            <a:headEnd/>
            <a:tailEnd/>
          </a:ln>
          <a:effectLst/>
        </p:spPr>
      </p:pic>
      <p:sp>
        <p:nvSpPr>
          <p:cNvPr id="10" name="TextBox 9"/>
          <p:cNvSpPr txBox="1"/>
          <p:nvPr/>
        </p:nvSpPr>
        <p:spPr>
          <a:xfrm rot="667593">
            <a:off x="3827580" y="3428372"/>
            <a:ext cx="4872782" cy="1446550"/>
          </a:xfrm>
          <a:prstGeom prst="rect">
            <a:avLst/>
          </a:prstGeom>
          <a:solidFill>
            <a:schemeClr val="accent4">
              <a:lumMod val="20000"/>
              <a:lumOff val="80000"/>
              <a:alpha val="38000"/>
            </a:schemeClr>
          </a:solidFill>
        </p:spPr>
        <p:txBody>
          <a:bodyPr wrap="square" rtlCol="0">
            <a:spAutoFit/>
          </a:bodyPr>
          <a:lstStyle/>
          <a:p>
            <a:pPr algn="ctr"/>
            <a:r>
              <a:rPr lang="en-US" sz="4400" b="1" dirty="0" smtClean="0">
                <a:solidFill>
                  <a:srgbClr val="FFC000"/>
                </a:solidFill>
              </a:rPr>
              <a:t>Commands EVERYWHERE</a:t>
            </a:r>
            <a:endParaRPr lang="en-US" sz="4400" b="1" dirty="0">
              <a:solidFill>
                <a:srgbClr val="FFC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Customer Asks Related to Forms</a:t>
            </a:r>
            <a:endParaRPr lang="nl-NL" dirty="0"/>
          </a:p>
        </p:txBody>
      </p:sp>
      <p:pic>
        <p:nvPicPr>
          <p:cNvPr id="4" name="Picture 5" descr="Dynamics work_Gary-Darryl_men laptop smiling discussion"/>
          <p:cNvPicPr>
            <a:picLocks noChangeAspect="1" noChangeArrowheads="1"/>
          </p:cNvPicPr>
          <p:nvPr/>
        </p:nvPicPr>
        <p:blipFill>
          <a:blip r:embed="rId3" cstate="print"/>
          <a:srcRect/>
          <a:stretch>
            <a:fillRect/>
          </a:stretch>
        </p:blipFill>
        <p:spPr bwMode="auto">
          <a:xfrm>
            <a:off x="6721476" y="1157288"/>
            <a:ext cx="2422525" cy="1949450"/>
          </a:xfrm>
          <a:prstGeom prst="rect">
            <a:avLst/>
          </a:prstGeom>
          <a:noFill/>
        </p:spPr>
      </p:pic>
      <p:pic>
        <p:nvPicPr>
          <p:cNvPr id="5" name="Picture 6" descr="audience"/>
          <p:cNvPicPr>
            <a:picLocks noChangeAspect="1" noChangeArrowheads="1"/>
          </p:cNvPicPr>
          <p:nvPr/>
        </p:nvPicPr>
        <p:blipFill>
          <a:blip r:embed="rId4" cstate="print"/>
          <a:srcRect/>
          <a:stretch>
            <a:fillRect/>
          </a:stretch>
        </p:blipFill>
        <p:spPr bwMode="auto">
          <a:xfrm>
            <a:off x="5018861" y="3291585"/>
            <a:ext cx="2374599" cy="1754091"/>
          </a:xfrm>
          <a:prstGeom prst="rect">
            <a:avLst/>
          </a:prstGeom>
          <a:noFill/>
        </p:spPr>
      </p:pic>
      <p:pic>
        <p:nvPicPr>
          <p:cNvPr id="6" name="Picture 10" descr="Dynamics work_Dale_man intense monitor cubicle"/>
          <p:cNvPicPr>
            <a:picLocks noChangeAspect="1" noChangeArrowheads="1"/>
          </p:cNvPicPr>
          <p:nvPr/>
        </p:nvPicPr>
        <p:blipFill>
          <a:blip r:embed="rId5" cstate="print"/>
          <a:srcRect/>
          <a:stretch>
            <a:fillRect/>
          </a:stretch>
        </p:blipFill>
        <p:spPr bwMode="auto">
          <a:xfrm>
            <a:off x="7255881" y="4685271"/>
            <a:ext cx="1888119" cy="1421027"/>
          </a:xfrm>
          <a:prstGeom prst="rect">
            <a:avLst/>
          </a:prstGeom>
          <a:noFill/>
        </p:spPr>
      </p:pic>
      <p:pic>
        <p:nvPicPr>
          <p:cNvPr id="7" name="Picture 11" descr="Dynamics work_Flynn_man sitting laptop side smiling"/>
          <p:cNvPicPr>
            <a:picLocks noChangeAspect="1" noChangeArrowheads="1"/>
          </p:cNvPicPr>
          <p:nvPr/>
        </p:nvPicPr>
        <p:blipFill>
          <a:blip r:embed="rId6" cstate="print"/>
          <a:srcRect/>
          <a:stretch>
            <a:fillRect/>
          </a:stretch>
        </p:blipFill>
        <p:spPr bwMode="auto">
          <a:xfrm>
            <a:off x="3494088" y="1217613"/>
            <a:ext cx="2614612" cy="1828800"/>
          </a:xfrm>
          <a:prstGeom prst="rect">
            <a:avLst/>
          </a:prstGeom>
          <a:noFill/>
        </p:spPr>
      </p:pic>
      <p:pic>
        <p:nvPicPr>
          <p:cNvPr id="8" name="Picture 12" descr="Dynamics work_Fred-Leo_men laptop business warehouse smiling"/>
          <p:cNvPicPr>
            <a:picLocks noChangeAspect="1" noChangeArrowheads="1"/>
          </p:cNvPicPr>
          <p:nvPr/>
        </p:nvPicPr>
        <p:blipFill>
          <a:blip r:embed="rId7" cstate="print"/>
          <a:srcRect/>
          <a:stretch>
            <a:fillRect/>
          </a:stretch>
        </p:blipFill>
        <p:spPr bwMode="auto">
          <a:xfrm>
            <a:off x="431800" y="984250"/>
            <a:ext cx="2527300" cy="1968500"/>
          </a:xfrm>
          <a:prstGeom prst="rect">
            <a:avLst/>
          </a:prstGeom>
          <a:noFill/>
        </p:spPr>
      </p:pic>
      <p:pic>
        <p:nvPicPr>
          <p:cNvPr id="9" name="Picture 9" descr="D:\Pennie's documents\MS Image\NEWFeb15\Windows_Vista_Icons_ for_Marketing_use\ChildUser.png"/>
          <p:cNvPicPr>
            <a:picLocks noChangeAspect="1" noChangeArrowheads="1"/>
          </p:cNvPicPr>
          <p:nvPr/>
        </p:nvPicPr>
        <p:blipFill>
          <a:blip r:embed="rId8" cstate="print"/>
          <a:srcRect/>
          <a:stretch>
            <a:fillRect/>
          </a:stretch>
        </p:blipFill>
        <p:spPr bwMode="auto">
          <a:xfrm>
            <a:off x="3505200" y="2379018"/>
            <a:ext cx="2133632" cy="2208642"/>
          </a:xfrm>
          <a:prstGeom prst="rect">
            <a:avLst/>
          </a:prstGeom>
          <a:noFill/>
        </p:spPr>
      </p:pic>
      <p:pic>
        <p:nvPicPr>
          <p:cNvPr id="10" name="Picture 31" descr="D:\Pennie's documents\MS Image\NEWFeb15\Windows_Vista_Icons_ for_Marketing_use\MaleUser.png"/>
          <p:cNvPicPr>
            <a:picLocks noChangeAspect="1" noChangeArrowheads="1"/>
          </p:cNvPicPr>
          <p:nvPr/>
        </p:nvPicPr>
        <p:blipFill>
          <a:blip r:embed="rId9" cstate="print"/>
          <a:srcRect/>
          <a:stretch>
            <a:fillRect/>
          </a:stretch>
        </p:blipFill>
        <p:spPr bwMode="auto">
          <a:xfrm>
            <a:off x="5562601" y="5013064"/>
            <a:ext cx="1844936" cy="1844936"/>
          </a:xfrm>
          <a:prstGeom prst="rect">
            <a:avLst/>
          </a:prstGeom>
          <a:noFill/>
        </p:spPr>
      </p:pic>
      <p:pic>
        <p:nvPicPr>
          <p:cNvPr id="11" name="Picture 49" descr="D:\Pennie's documents\MS Image\NEWFeb15\Windows_Vista_Icons_ for_Marketing_use\Users.png"/>
          <p:cNvPicPr>
            <a:picLocks noChangeAspect="1" noChangeArrowheads="1"/>
          </p:cNvPicPr>
          <p:nvPr/>
        </p:nvPicPr>
        <p:blipFill>
          <a:blip r:embed="rId10" cstate="print"/>
          <a:srcRect/>
          <a:stretch>
            <a:fillRect/>
          </a:stretch>
        </p:blipFill>
        <p:spPr bwMode="auto">
          <a:xfrm>
            <a:off x="798277" y="4623257"/>
            <a:ext cx="1602023" cy="1602023"/>
          </a:xfrm>
          <a:prstGeom prst="rect">
            <a:avLst/>
          </a:prstGeom>
          <a:noFill/>
        </p:spPr>
      </p:pic>
      <p:sp>
        <p:nvSpPr>
          <p:cNvPr id="12" name="Rounded Rectangular Callout 11"/>
          <p:cNvSpPr/>
          <p:nvPr/>
        </p:nvSpPr>
        <p:spPr bwMode="auto">
          <a:xfrm>
            <a:off x="241300" y="2870200"/>
            <a:ext cx="3378200" cy="1422400"/>
          </a:xfrm>
          <a:prstGeom prst="wedgeRoundRectCallou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 want to be able to create </a:t>
            </a:r>
            <a:r>
              <a:rPr lang="en-US" sz="2300" b="1" u="sng" dirty="0" smtClean="0">
                <a:solidFill>
                  <a:srgbClr val="FFFFFF"/>
                </a:solidFill>
                <a:effectLst>
                  <a:outerShdw blurRad="38100" dist="38100" dir="2700000" algn="tl">
                    <a:srgbClr val="000000">
                      <a:alpha val="43137"/>
                    </a:srgbClr>
                  </a:outerShdw>
                </a:effectLst>
                <a:latin typeface="Segoe" pitchFamily="34" charset="0"/>
              </a:rPr>
              <a:t>richer forms </a:t>
            </a:r>
            <a:r>
              <a:rPr lang="en-US" sz="2300" dirty="0" smtClean="0">
                <a:solidFill>
                  <a:srgbClr val="FFFFFF"/>
                </a:solidFill>
                <a:effectLst>
                  <a:outerShdw blurRad="38100" dist="38100" dir="2700000" algn="tl">
                    <a:srgbClr val="000000">
                      <a:alpha val="43137"/>
                    </a:srgbClr>
                  </a:outerShdw>
                </a:effectLst>
                <a:latin typeface="Segoe" pitchFamily="34" charset="0"/>
              </a:rPr>
              <a:t>more easily.</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Rounded Rectangular Callout 12"/>
          <p:cNvSpPr/>
          <p:nvPr/>
        </p:nvSpPr>
        <p:spPr bwMode="auto">
          <a:xfrm>
            <a:off x="1663700" y="1498600"/>
            <a:ext cx="5143500" cy="952500"/>
          </a:xfrm>
          <a:prstGeom prst="wedgeRoundRectCallout">
            <a:avLst>
              <a:gd name="adj1" fmla="val 12747"/>
              <a:gd name="adj2" fmla="val 82500"/>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 want </a:t>
            </a:r>
            <a:r>
              <a:rPr lang="en-US" sz="2300" b="1" u="sng" dirty="0" smtClean="0">
                <a:solidFill>
                  <a:srgbClr val="FFFFFF"/>
                </a:solidFill>
                <a:effectLst>
                  <a:outerShdw blurRad="38100" dist="38100" dir="2700000" algn="tl">
                    <a:srgbClr val="000000">
                      <a:alpha val="43137"/>
                    </a:srgbClr>
                  </a:outerShdw>
                </a:effectLst>
                <a:latin typeface="Segoe" pitchFamily="34" charset="0"/>
              </a:rPr>
              <a:t>more types</a:t>
            </a:r>
            <a:r>
              <a:rPr lang="en-US" sz="2300" dirty="0" smtClean="0">
                <a:solidFill>
                  <a:srgbClr val="FFFFFF"/>
                </a:solidFill>
                <a:effectLst>
                  <a:outerShdw blurRad="38100" dist="38100" dir="2700000" algn="tl">
                    <a:srgbClr val="000000">
                      <a:alpha val="43137"/>
                    </a:srgbClr>
                  </a:outerShdw>
                </a:effectLst>
                <a:latin typeface="Segoe" pitchFamily="34" charset="0"/>
              </a:rPr>
              <a:t> than just new, edit and view forms. </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Rounded Rectangular Callout 13"/>
          <p:cNvSpPr/>
          <p:nvPr/>
        </p:nvSpPr>
        <p:spPr bwMode="auto">
          <a:xfrm>
            <a:off x="5969000" y="2717800"/>
            <a:ext cx="2616200" cy="1917700"/>
          </a:xfrm>
          <a:prstGeom prst="wedgeRoundRectCallout">
            <a:avLst>
              <a:gd name="adj1" fmla="val -35311"/>
              <a:gd name="adj2" fmla="val 72566"/>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 want to </a:t>
            </a:r>
            <a:r>
              <a:rPr lang="en-US" sz="2300" b="1" u="sng" dirty="0" smtClean="0">
                <a:solidFill>
                  <a:srgbClr val="FFFFFF"/>
                </a:solidFill>
                <a:effectLst>
                  <a:outerShdw blurRad="38100" dist="38100" dir="2700000" algn="tl">
                    <a:srgbClr val="000000">
                      <a:alpha val="43137"/>
                    </a:srgbClr>
                  </a:outerShdw>
                </a:effectLst>
                <a:latin typeface="Segoe" pitchFamily="34" charset="0"/>
              </a:rPr>
              <a:t>change the Web Part </a:t>
            </a:r>
            <a:r>
              <a:rPr lang="en-US" sz="2300" dirty="0" smtClean="0">
                <a:solidFill>
                  <a:srgbClr val="FFFFFF"/>
                </a:solidFill>
                <a:effectLst>
                  <a:outerShdw blurRad="38100" dist="38100" dir="2700000" algn="tl">
                    <a:srgbClr val="000000">
                      <a:alpha val="43137"/>
                    </a:srgbClr>
                  </a:outerShdw>
                </a:effectLst>
                <a:latin typeface="Segoe" pitchFamily="34" charset="0"/>
              </a:rPr>
              <a:t>in my forms. </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2010 Form Support</a:t>
            </a:r>
            <a:endParaRPr lang="nl-NL" dirty="0"/>
          </a:p>
        </p:txBody>
      </p:sp>
      <p:sp>
        <p:nvSpPr>
          <p:cNvPr id="3" name="Content Placeholder 2"/>
          <p:cNvSpPr>
            <a:spLocks noGrp="1"/>
          </p:cNvSpPr>
          <p:nvPr>
            <p:ph idx="1"/>
          </p:nvPr>
        </p:nvSpPr>
        <p:spPr>
          <a:xfrm>
            <a:off x="381000" y="1412875"/>
            <a:ext cx="8382000" cy="2609945"/>
          </a:xfrm>
        </p:spPr>
        <p:txBody>
          <a:bodyPr/>
          <a:lstStyle/>
          <a:p>
            <a:r>
              <a:rPr lang="en-US" dirty="0" smtClean="0"/>
              <a:t>Multiple forms per type</a:t>
            </a:r>
          </a:p>
          <a:p>
            <a:r>
              <a:rPr lang="en-US" dirty="0" smtClean="0"/>
              <a:t>User Actions for navigation</a:t>
            </a:r>
          </a:p>
          <a:p>
            <a:r>
              <a:rPr lang="en-US" dirty="0" smtClean="0"/>
              <a:t>New Web 2.0 view technology</a:t>
            </a:r>
          </a:p>
          <a:p>
            <a:r>
              <a:rPr lang="en-US" dirty="0" smtClean="0"/>
              <a:t>Replace default view / edit Web Part</a:t>
            </a:r>
          </a:p>
          <a:p>
            <a:r>
              <a:rPr lang="en-US" dirty="0" smtClean="0"/>
              <a:t>InfoPath integration</a:t>
            </a:r>
            <a:endParaRPr lang="nl-NL"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Multiple Form Support</a:t>
            </a:r>
            <a:endParaRPr lang="nl-NL" dirty="0"/>
          </a:p>
        </p:txBody>
      </p:sp>
      <p:sp>
        <p:nvSpPr>
          <p:cNvPr id="3" name="Content Placeholder 2"/>
          <p:cNvSpPr>
            <a:spLocks noGrp="1"/>
          </p:cNvSpPr>
          <p:nvPr>
            <p:ph idx="1"/>
          </p:nvPr>
        </p:nvSpPr>
        <p:spPr>
          <a:xfrm>
            <a:off x="381000" y="1412875"/>
            <a:ext cx="8382000" cy="2880789"/>
          </a:xfrm>
        </p:spPr>
        <p:txBody>
          <a:bodyPr/>
          <a:lstStyle/>
          <a:p>
            <a:r>
              <a:rPr lang="en-US" dirty="0" smtClean="0"/>
              <a:t>Create an arbitrary number of forms for</a:t>
            </a:r>
          </a:p>
          <a:p>
            <a:pPr lvl="1"/>
            <a:r>
              <a:rPr lang="en-US" dirty="0" smtClean="0"/>
              <a:t>Display</a:t>
            </a:r>
          </a:p>
          <a:p>
            <a:pPr lvl="1"/>
            <a:r>
              <a:rPr lang="en-US" dirty="0" smtClean="0"/>
              <a:t>New</a:t>
            </a:r>
          </a:p>
          <a:p>
            <a:pPr lvl="1"/>
            <a:r>
              <a:rPr lang="en-US" dirty="0" smtClean="0"/>
              <a:t>Edit</a:t>
            </a:r>
          </a:p>
          <a:p>
            <a:pPr lvl="1"/>
            <a:endParaRPr lang="en-US" dirty="0" smtClean="0"/>
          </a:p>
          <a:p>
            <a:r>
              <a:rPr lang="en-US" dirty="0" smtClean="0"/>
              <a:t>Set default forms to show</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4225802" y="1603672"/>
          <a:ext cx="4918198" cy="4957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smtClean="0"/>
              <a:t>XsltListViewWebPart</a:t>
            </a:r>
            <a:endParaRPr lang="nl-NL" dirty="0"/>
          </a:p>
        </p:txBody>
      </p:sp>
      <p:sp>
        <p:nvSpPr>
          <p:cNvPr id="3" name="Content Placeholder 2"/>
          <p:cNvSpPr>
            <a:spLocks noGrp="1"/>
          </p:cNvSpPr>
          <p:nvPr>
            <p:ph idx="1"/>
          </p:nvPr>
        </p:nvSpPr>
        <p:spPr>
          <a:xfrm>
            <a:off x="381000" y="1412875"/>
            <a:ext cx="8382000" cy="2609945"/>
          </a:xfrm>
        </p:spPr>
        <p:txBody>
          <a:bodyPr/>
          <a:lstStyle/>
          <a:p>
            <a:r>
              <a:rPr lang="en-US" dirty="0" smtClean="0"/>
              <a:t>Replaces </a:t>
            </a:r>
            <a:r>
              <a:rPr lang="en-US" dirty="0" err="1" smtClean="0"/>
              <a:t>ListViewWebPart</a:t>
            </a:r>
            <a:endParaRPr lang="en-US" dirty="0" smtClean="0"/>
          </a:p>
          <a:p>
            <a:r>
              <a:rPr lang="en-US" dirty="0" smtClean="0"/>
              <a:t>Web 2.0 View Framework</a:t>
            </a:r>
          </a:p>
          <a:p>
            <a:r>
              <a:rPr lang="en-US" dirty="0" smtClean="0"/>
              <a:t>Schema agnostic</a:t>
            </a:r>
          </a:p>
          <a:p>
            <a:r>
              <a:rPr lang="en-US" dirty="0" smtClean="0"/>
              <a:t>Better UX </a:t>
            </a:r>
          </a:p>
          <a:p>
            <a:r>
              <a:rPr lang="en-US" dirty="0" smtClean="0"/>
              <a:t>In-Place Editing</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View Technologies</a:t>
            </a:r>
            <a:endParaRPr lang="nl-NL" dirty="0"/>
          </a:p>
        </p:txBody>
      </p:sp>
      <p:graphicFrame>
        <p:nvGraphicFramePr>
          <p:cNvPr id="4" name="Content Placeholder 3"/>
          <p:cNvGraphicFramePr>
            <a:graphicFrameLocks/>
          </p:cNvGraphicFramePr>
          <p:nvPr/>
        </p:nvGraphicFramePr>
        <p:xfrm>
          <a:off x="469900" y="1014233"/>
          <a:ext cx="8153400" cy="4209774"/>
        </p:xfrm>
        <a:graphic>
          <a:graphicData uri="http://schemas.openxmlformats.org/drawingml/2006/table">
            <a:tbl>
              <a:tblPr firstRow="1" bandRow="1">
                <a:tableStyleId>{5C22544A-7EE6-4342-B048-85BDC9FD1C3A}</a:tableStyleId>
              </a:tblPr>
              <a:tblGrid>
                <a:gridCol w="2350980"/>
                <a:gridCol w="1400584"/>
                <a:gridCol w="1400584"/>
                <a:gridCol w="1370900"/>
                <a:gridCol w="1630352"/>
              </a:tblGrid>
              <a:tr h="405358">
                <a:tc>
                  <a:txBody>
                    <a:bodyPr/>
                    <a:lstStyle/>
                    <a:p>
                      <a:endParaRPr lang="en-US" sz="1600" dirty="0"/>
                    </a:p>
                  </a:txBody>
                  <a:tcPr/>
                </a:tc>
                <a:tc>
                  <a:txBody>
                    <a:bodyPr/>
                    <a:lstStyle/>
                    <a:p>
                      <a:pPr algn="ctr"/>
                      <a:r>
                        <a:rPr lang="en-US" sz="1600" dirty="0" smtClean="0"/>
                        <a:t>List View</a:t>
                      </a:r>
                      <a:endParaRPr lang="en-US" sz="1600" dirty="0"/>
                    </a:p>
                  </a:txBody>
                  <a:tcPr/>
                </a:tc>
                <a:tc>
                  <a:txBody>
                    <a:bodyPr/>
                    <a:lstStyle/>
                    <a:p>
                      <a:pPr algn="ctr"/>
                      <a:r>
                        <a:rPr lang="en-US" sz="1600" dirty="0" smtClean="0"/>
                        <a:t>List Form</a:t>
                      </a:r>
                      <a:endParaRPr lang="en-US" sz="1600" dirty="0"/>
                    </a:p>
                  </a:txBody>
                  <a:tcPr/>
                </a:tc>
                <a:tc>
                  <a:txBody>
                    <a:bodyPr/>
                    <a:lstStyle/>
                    <a:p>
                      <a:pPr algn="ctr"/>
                      <a:r>
                        <a:rPr lang="en-US" sz="1600" dirty="0" smtClean="0"/>
                        <a:t>Data Form</a:t>
                      </a:r>
                      <a:endParaRPr lang="en-US" sz="1600" dirty="0"/>
                    </a:p>
                  </a:txBody>
                  <a:tcPr/>
                </a:tc>
                <a:tc>
                  <a:txBody>
                    <a:bodyPr/>
                    <a:lstStyle/>
                    <a:p>
                      <a:pPr algn="ctr"/>
                      <a:r>
                        <a:rPr lang="en-US" sz="1600" dirty="0" smtClean="0"/>
                        <a:t>XSLT</a:t>
                      </a:r>
                      <a:r>
                        <a:rPr lang="en-US" sz="1600" baseline="0" dirty="0" smtClean="0"/>
                        <a:t> List View</a:t>
                      </a:r>
                      <a:endParaRPr lang="en-US" sz="1600" dirty="0"/>
                    </a:p>
                  </a:txBody>
                  <a:tcPr/>
                </a:tc>
              </a:tr>
              <a:tr h="308713">
                <a:tc>
                  <a:txBody>
                    <a:bodyPr/>
                    <a:lstStyle/>
                    <a:p>
                      <a:r>
                        <a:rPr lang="en-US" sz="1600" dirty="0" smtClean="0"/>
                        <a:t>Rendering</a:t>
                      </a:r>
                      <a:r>
                        <a:rPr lang="en-US" sz="1600" baseline="0" dirty="0" smtClean="0"/>
                        <a:t> Technology</a:t>
                      </a:r>
                      <a:endParaRPr lang="en-US" sz="1600" dirty="0"/>
                    </a:p>
                  </a:txBody>
                  <a:tcPr/>
                </a:tc>
                <a:tc>
                  <a:txBody>
                    <a:bodyPr/>
                    <a:lstStyle/>
                    <a:p>
                      <a:pPr algn="ctr"/>
                      <a:r>
                        <a:rPr lang="en-US" sz="1600" dirty="0" smtClean="0"/>
                        <a:t>CAML</a:t>
                      </a:r>
                      <a:endParaRPr lang="en-US" sz="1600" dirty="0"/>
                    </a:p>
                  </a:txBody>
                  <a:tcPr/>
                </a:tc>
                <a:tc>
                  <a:txBody>
                    <a:bodyPr/>
                    <a:lstStyle/>
                    <a:p>
                      <a:pPr algn="ctr"/>
                      <a:r>
                        <a:rPr lang="en-US" sz="1600" dirty="0" smtClean="0"/>
                        <a:t>ASP.NET</a:t>
                      </a:r>
                      <a:endParaRPr lang="en-US" sz="1600" dirty="0"/>
                    </a:p>
                  </a:txBody>
                  <a:tcPr/>
                </a:tc>
                <a:tc>
                  <a:txBody>
                    <a:bodyPr/>
                    <a:lstStyle/>
                    <a:p>
                      <a:pPr algn="ctr"/>
                      <a:r>
                        <a:rPr lang="en-US" sz="1600" dirty="0" smtClean="0"/>
                        <a:t>XSLT</a:t>
                      </a:r>
                      <a:endParaRPr lang="en-US" sz="1600" dirty="0"/>
                    </a:p>
                  </a:txBody>
                  <a:tcPr/>
                </a:tc>
                <a:tc>
                  <a:txBody>
                    <a:bodyPr/>
                    <a:lstStyle/>
                    <a:p>
                      <a:pPr algn="ctr"/>
                      <a:r>
                        <a:rPr lang="en-US" sz="1600" dirty="0" smtClean="0"/>
                        <a:t>XSLT</a:t>
                      </a:r>
                      <a:endParaRPr lang="en-US" sz="1600" dirty="0"/>
                    </a:p>
                  </a:txBody>
                  <a:tcPr/>
                </a:tc>
              </a:tr>
              <a:tr h="308713">
                <a:tc>
                  <a:txBody>
                    <a:bodyPr/>
                    <a:lstStyle/>
                    <a:p>
                      <a:r>
                        <a:rPr lang="en-US" sz="1600" dirty="0" smtClean="0"/>
                        <a:t>Render Lists</a:t>
                      </a:r>
                      <a:endParaRPr lang="en-US" sz="1600" dirty="0"/>
                    </a:p>
                  </a:txBody>
                  <a:tcPr/>
                </a:tc>
                <a:tc>
                  <a:txBody>
                    <a:bodyPr/>
                    <a:lstStyle/>
                    <a:p>
                      <a:pPr algn="ctr"/>
                      <a:r>
                        <a:rPr lang="en-US" sz="1600" dirty="0" smtClean="0"/>
                        <a:t>X</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Render </a:t>
                      </a:r>
                      <a:r>
                        <a:rPr lang="en-US" sz="1600" baseline="0" dirty="0" smtClean="0"/>
                        <a:t>Items</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Aggregate Data</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38089">
                <a:tc>
                  <a:txBody>
                    <a:bodyPr/>
                    <a:lstStyle/>
                    <a:p>
                      <a:r>
                        <a:rPr lang="en-US" sz="1600" dirty="0" smtClean="0"/>
                        <a:t>Render External</a:t>
                      </a:r>
                      <a:r>
                        <a:rPr lang="en-US" sz="1600" baseline="0" dirty="0" smtClean="0"/>
                        <a:t> Data</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Browser Editing</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algn="ctr"/>
                      <a:endParaRPr lang="en-US" sz="1600" dirty="0"/>
                    </a:p>
                  </a:txBody>
                  <a:tcPr/>
                </a:tc>
                <a:tc>
                  <a:txBody>
                    <a:bodyPr/>
                    <a:lstStyle/>
                    <a:p>
                      <a:pPr algn="ctr"/>
                      <a:r>
                        <a:rPr lang="en-US" sz="1600" dirty="0" smtClean="0"/>
                        <a:t>X</a:t>
                      </a:r>
                      <a:endParaRPr lang="en-US" sz="1600" dirty="0"/>
                    </a:p>
                  </a:txBody>
                  <a:tcPr/>
                </a:tc>
              </a:tr>
              <a:tr h="308713">
                <a:tc>
                  <a:txBody>
                    <a:bodyPr/>
                    <a:lstStyle/>
                    <a:p>
                      <a:r>
                        <a:rPr lang="en-US" sz="1600" dirty="0" smtClean="0"/>
                        <a:t>SPD</a:t>
                      </a:r>
                      <a:r>
                        <a:rPr lang="en-US" sz="1600" baseline="0" dirty="0" smtClean="0"/>
                        <a:t> Editing</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X</a:t>
                      </a:r>
                    </a:p>
                  </a:txBody>
                  <a:tcPr/>
                </a:tc>
              </a:tr>
              <a:tr h="308713">
                <a:tc>
                  <a:txBody>
                    <a:bodyPr/>
                    <a:lstStyle/>
                    <a:p>
                      <a:r>
                        <a:rPr lang="en-US" sz="1600" dirty="0" err="1" smtClean="0"/>
                        <a:t>Parameterizable</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540247">
                <a:tc>
                  <a:txBody>
                    <a:bodyPr/>
                    <a:lstStyle/>
                    <a:p>
                      <a:r>
                        <a:rPr lang="en-US" sz="1600" dirty="0" smtClean="0"/>
                        <a:t>Conditional Formatting, High customizability</a:t>
                      </a: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r>
              <a:tr h="540247">
                <a:tc>
                  <a:txBody>
                    <a:bodyPr/>
                    <a:lstStyle/>
                    <a:p>
                      <a:r>
                        <a:rPr lang="en-US" sz="1600" dirty="0" smtClean="0"/>
                        <a:t>Performance</a:t>
                      </a:r>
                      <a:endParaRPr lang="en-US" sz="1600" dirty="0"/>
                    </a:p>
                  </a:txBody>
                  <a:tcPr/>
                </a:tc>
                <a:tc>
                  <a:txBody>
                    <a:bodyPr/>
                    <a:lstStyle/>
                    <a:p>
                      <a:pPr algn="ctr"/>
                      <a:r>
                        <a:rPr lang="en-US" sz="1600" dirty="0" smtClean="0"/>
                        <a:t>X</a:t>
                      </a:r>
                      <a:endParaRPr lang="en-US" sz="1600" dirty="0"/>
                    </a:p>
                  </a:txBody>
                  <a:tcPr/>
                </a:tc>
                <a:tc>
                  <a:txBody>
                    <a:bodyPr/>
                    <a:lstStyle/>
                    <a:p>
                      <a:pPr algn="ctr"/>
                      <a:r>
                        <a:rPr lang="en-US" sz="1600" dirty="0" smtClean="0"/>
                        <a:t>X</a:t>
                      </a:r>
                      <a:endParaRPr lang="en-US" sz="1600" dirty="0"/>
                    </a:p>
                  </a:txBody>
                  <a:tcPr/>
                </a:tc>
                <a:tc>
                  <a:txBody>
                    <a:bodyPr/>
                    <a:lstStyle/>
                    <a:p>
                      <a:pPr algn="ctr"/>
                      <a:endParaRPr lang="en-US" sz="1600" dirty="0"/>
                    </a:p>
                  </a:txBody>
                  <a:tcPr/>
                </a:tc>
                <a:tc>
                  <a:txBody>
                    <a:bodyPr/>
                    <a:lstStyle/>
                    <a:p>
                      <a:pPr algn="ctr"/>
                      <a:r>
                        <a:rPr lang="en-US" sz="1600" dirty="0" smtClean="0"/>
                        <a:t>X</a:t>
                      </a:r>
                      <a:endParaRPr lang="en-US" sz="1600" dirty="0"/>
                    </a:p>
                  </a:txBody>
                  <a:tcPr/>
                </a:tc>
              </a:tr>
            </a:tbl>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Inside the XsltListViewWebPart</a:t>
            </a:r>
            <a:endParaRPr lang="nl-NL" dirty="0"/>
          </a:p>
        </p:txBody>
      </p:sp>
      <p:sp>
        <p:nvSpPr>
          <p:cNvPr id="4" name="Rectangle 3"/>
          <p:cNvSpPr/>
          <p:nvPr/>
        </p:nvSpPr>
        <p:spPr bwMode="auto">
          <a:xfrm>
            <a:off x="304800" y="15240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smtClean="0">
                <a:solidFill>
                  <a:srgbClr val="FFFFFF"/>
                </a:solidFill>
                <a:effectLst>
                  <a:outerShdw blurRad="38100" dist="38100" dir="2700000" algn="tl">
                    <a:srgbClr val="000000">
                      <a:alpha val="43137"/>
                    </a:srgbClr>
                  </a:outerShdw>
                </a:effectLst>
                <a:latin typeface="Segoe" pitchFamily="34" charset="0"/>
              </a:rPr>
              <a:t>XmlDefinition</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Rectangle 4"/>
          <p:cNvSpPr/>
          <p:nvPr/>
        </p:nvSpPr>
        <p:spPr bwMode="auto">
          <a:xfrm>
            <a:off x="304800" y="36957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smtClean="0">
                <a:solidFill>
                  <a:srgbClr val="FFFFFF"/>
                </a:solidFill>
                <a:effectLst>
                  <a:outerShdw blurRad="38100" dist="38100" dir="2700000" algn="tl">
                    <a:srgbClr val="000000">
                      <a:alpha val="43137"/>
                    </a:srgbClr>
                  </a:outerShdw>
                </a:effectLst>
                <a:latin typeface="Segoe" pitchFamily="34" charset="0"/>
              </a:rPr>
              <a:t>ListName</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bwMode="auto">
          <a:xfrm>
            <a:off x="304800" y="5410200"/>
            <a:ext cx="1600200" cy="6096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effectLst>
                  <a:outerShdw blurRad="38100" dist="38100" dir="2700000" algn="tl">
                    <a:srgbClr val="000000">
                      <a:alpha val="43137"/>
                    </a:srgbClr>
                  </a:outerShdw>
                </a:effectLst>
                <a:latin typeface="Segoe" pitchFamily="34" charset="0"/>
              </a:rPr>
              <a:t>XSL</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4000500" y="1524000"/>
            <a:ext cx="1600200" cy="6096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err="1" smtClean="0">
                <a:solidFill>
                  <a:srgbClr val="FFFFFF"/>
                </a:solidFill>
                <a:effectLst>
                  <a:outerShdw blurRad="38100" dist="38100" dir="2700000" algn="tl">
                    <a:srgbClr val="000000">
                      <a:alpha val="43137"/>
                    </a:srgbClr>
                  </a:outerShdw>
                </a:effectLst>
                <a:latin typeface="Segoe" pitchFamily="34" charset="0"/>
              </a:rPr>
              <a:t>SPDataSource</a:t>
            </a:r>
            <a:endParaRPr lang="nl-NL" sz="16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3" name="Group 29"/>
          <p:cNvGrpSpPr/>
          <p:nvPr/>
        </p:nvGrpSpPr>
        <p:grpSpPr>
          <a:xfrm>
            <a:off x="7086600" y="3280064"/>
            <a:ext cx="1219200" cy="1440873"/>
            <a:chOff x="7086600" y="2819400"/>
            <a:chExt cx="1219200" cy="1440873"/>
          </a:xfrm>
        </p:grpSpPr>
        <p:sp>
          <p:nvSpPr>
            <p:cNvPr id="9" name="Folded Corner 8"/>
            <p:cNvSpPr/>
            <p:nvPr/>
          </p:nvSpPr>
          <p:spPr bwMode="auto">
            <a:xfrm flipV="1">
              <a:off x="7086600" y="2819400"/>
              <a:ext cx="1219200" cy="1440873"/>
            </a:xfrm>
            <a:prstGeom prst="foldedCorner">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7184682" y="3309004"/>
              <a:ext cx="1023037"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smtClean="0"/>
                <a:t>HTML</a:t>
              </a:r>
              <a:endParaRPr lang="nl-NL" sz="2400" dirty="0"/>
            </a:p>
          </p:txBody>
        </p:sp>
      </p:grpSp>
      <p:grpSp>
        <p:nvGrpSpPr>
          <p:cNvPr id="12" name="Group 30"/>
          <p:cNvGrpSpPr/>
          <p:nvPr/>
        </p:nvGrpSpPr>
        <p:grpSpPr>
          <a:xfrm>
            <a:off x="3657600" y="2933700"/>
            <a:ext cx="2286000" cy="2133600"/>
            <a:chOff x="3657600" y="3048000"/>
            <a:chExt cx="2286000" cy="2133600"/>
          </a:xfrm>
        </p:grpSpPr>
        <p:sp>
          <p:nvSpPr>
            <p:cNvPr id="7" name="Rectangle 6"/>
            <p:cNvSpPr/>
            <p:nvPr/>
          </p:nvSpPr>
          <p:spPr bwMode="auto">
            <a:xfrm>
              <a:off x="3657600" y="3048000"/>
              <a:ext cx="2286000" cy="21336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XsltListView</a:t>
              </a:r>
              <a:r>
                <a:rPr lang="en-US" sz="2300" dirty="0" smtClean="0">
                  <a:solidFill>
                    <a:srgbClr val="FFFFFF"/>
                  </a:solidFill>
                  <a:effectLst>
                    <a:outerShdw blurRad="38100" dist="38100" dir="2700000" algn="tl">
                      <a:srgbClr val="000000">
                        <a:alpha val="43137"/>
                      </a:srgbClr>
                    </a:outerShdw>
                  </a:effectLst>
                  <a:latin typeface="Segoe" pitchFamily="34" charset="0"/>
                </a:rPr>
                <a:t/>
              </a:r>
              <a:br>
                <a:rPr lang="en-US" sz="2300" dirty="0" smtClean="0">
                  <a:solidFill>
                    <a:srgbClr val="FFFFFF"/>
                  </a:solidFill>
                  <a:effectLst>
                    <a:outerShdw blurRad="38100" dist="38100" dir="2700000" algn="tl">
                      <a:srgbClr val="000000">
                        <a:alpha val="43137"/>
                      </a:srgbClr>
                    </a:outerShdw>
                  </a:effectLst>
                  <a:latin typeface="Segoe" pitchFamily="34" charset="0"/>
                </a:rPr>
              </a:br>
              <a:r>
                <a:rPr lang="en-US" sz="2300" dirty="0" err="1" smtClean="0">
                  <a:solidFill>
                    <a:srgbClr val="FFFFFF"/>
                  </a:solidFill>
                  <a:effectLst>
                    <a:outerShdw blurRad="38100" dist="38100" dir="2700000" algn="tl">
                      <a:srgbClr val="000000">
                        <a:alpha val="43137"/>
                      </a:srgbClr>
                    </a:outerShdw>
                  </a:effectLst>
                  <a:latin typeface="Segoe" pitchFamily="34" charset="0"/>
                </a:rPr>
                <a:t>WebPart</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3924300" y="3962400"/>
              <a:ext cx="17526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err="1" smtClean="0">
                  <a:solidFill>
                    <a:srgbClr val="FFFFFF"/>
                  </a:solidFill>
                  <a:effectLst>
                    <a:outerShdw blurRad="38100" dist="38100" dir="2700000" algn="tl">
                      <a:srgbClr val="000000">
                        <a:alpha val="43137"/>
                      </a:srgbClr>
                    </a:outerShdw>
                  </a:effectLst>
                  <a:latin typeface="Segoe" pitchFamily="34" charset="0"/>
                </a:rPr>
                <a:t>XslCompiled</a:t>
              </a:r>
              <a:r>
                <a:rPr lang="en-US" sz="2000" dirty="0" smtClean="0">
                  <a:solidFill>
                    <a:srgbClr val="FFFFFF"/>
                  </a:solidFill>
                  <a:effectLst>
                    <a:outerShdw blurRad="38100" dist="38100" dir="2700000" algn="tl">
                      <a:srgbClr val="000000">
                        <a:alpha val="43137"/>
                      </a:srgbClr>
                    </a:outerShdw>
                  </a:effectLst>
                  <a:latin typeface="Segoe" pitchFamily="34" charset="0"/>
                </a:rPr>
                <a:t/>
              </a:r>
              <a:br>
                <a:rPr lang="en-US" sz="2000" dirty="0" smtClean="0">
                  <a:solidFill>
                    <a:srgbClr val="FFFFFF"/>
                  </a:solidFill>
                  <a:effectLst>
                    <a:outerShdw blurRad="38100" dist="38100" dir="2700000" algn="tl">
                      <a:srgbClr val="000000">
                        <a:alpha val="43137"/>
                      </a:srgbClr>
                    </a:outerShdw>
                  </a:effectLst>
                  <a:latin typeface="Segoe" pitchFamily="34" charset="0"/>
                </a:rPr>
              </a:br>
              <a:r>
                <a:rPr lang="en-US" sz="2000" dirty="0" smtClean="0">
                  <a:solidFill>
                    <a:srgbClr val="FFFFFF"/>
                  </a:solidFill>
                  <a:effectLst>
                    <a:outerShdw blurRad="38100" dist="38100" dir="2700000" algn="tl">
                      <a:srgbClr val="000000">
                        <a:alpha val="43137"/>
                      </a:srgbClr>
                    </a:outerShdw>
                  </a:effectLst>
                  <a:latin typeface="Segoe" pitchFamily="34" charset="0"/>
                </a:rPr>
                <a:t>Transform</a:t>
              </a:r>
              <a:endParaRPr lang="nl-NL" sz="2000" dirty="0" smtClean="0">
                <a:solidFill>
                  <a:srgbClr val="FFFFFF"/>
                </a:solidFill>
                <a:effectLst>
                  <a:outerShdw blurRad="38100" dist="38100" dir="2700000" algn="tl">
                    <a:srgbClr val="000000">
                      <a:alpha val="43137"/>
                    </a:srgbClr>
                  </a:outerShdw>
                </a:effectLst>
                <a:latin typeface="Segoe" pitchFamily="34" charset="0"/>
              </a:endParaRPr>
            </a:p>
          </p:txBody>
        </p:sp>
      </p:grpSp>
      <p:cxnSp>
        <p:nvCxnSpPr>
          <p:cNvPr id="13" name="Straight Arrow Connector 12"/>
          <p:cNvCxnSpPr>
            <a:stCxn id="4" idx="3"/>
            <a:endCxn id="8" idx="1"/>
          </p:cNvCxnSpPr>
          <p:nvPr/>
        </p:nvCxnSpPr>
        <p:spPr>
          <a:xfrm>
            <a:off x="1905000" y="1828800"/>
            <a:ext cx="20955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2"/>
          </p:cNvCxnSpPr>
          <p:nvPr/>
        </p:nvCxnSpPr>
        <p:spPr>
          <a:xfrm flipV="1">
            <a:off x="1905000" y="5067300"/>
            <a:ext cx="2895600" cy="647700"/>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7" idx="0"/>
          </p:cNvCxnSpPr>
          <p:nvPr/>
        </p:nvCxnSpPr>
        <p:spPr>
          <a:xfrm rot="5400000">
            <a:off x="4400550" y="2533650"/>
            <a:ext cx="8001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7" idx="1"/>
          </p:cNvCxnSpPr>
          <p:nvPr/>
        </p:nvCxnSpPr>
        <p:spPr>
          <a:xfrm>
            <a:off x="1905000" y="4000500"/>
            <a:ext cx="17526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9" idx="1"/>
          </p:cNvCxnSpPr>
          <p:nvPr/>
        </p:nvCxnSpPr>
        <p:spPr>
          <a:xfrm>
            <a:off x="5943600" y="4000500"/>
            <a:ext cx="11430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21725" y="1500250"/>
            <a:ext cx="1509772" cy="369332"/>
          </a:xfrm>
          <a:prstGeom prst="rect">
            <a:avLst/>
          </a:prstGeom>
          <a:noFill/>
        </p:spPr>
        <p:txBody>
          <a:bodyPr wrap="none" rtlCol="0">
            <a:spAutoFit/>
          </a:bodyPr>
          <a:lstStyle/>
          <a:p>
            <a:r>
              <a:rPr lang="en-US" dirty="0" smtClean="0"/>
              <a:t>CAML Query</a:t>
            </a:r>
            <a:endParaRPr lang="nl-NL" dirty="0"/>
          </a:p>
        </p:txBody>
      </p:sp>
      <p:sp>
        <p:nvSpPr>
          <p:cNvPr id="33" name="TextBox 32"/>
          <p:cNvSpPr txBox="1"/>
          <p:nvPr/>
        </p:nvSpPr>
        <p:spPr>
          <a:xfrm>
            <a:off x="1928750" y="3652650"/>
            <a:ext cx="1454244" cy="369332"/>
          </a:xfrm>
          <a:prstGeom prst="rect">
            <a:avLst/>
          </a:prstGeom>
          <a:noFill/>
        </p:spPr>
        <p:txBody>
          <a:bodyPr wrap="none" rtlCol="0">
            <a:spAutoFit/>
          </a:bodyPr>
          <a:lstStyle/>
          <a:p>
            <a:r>
              <a:rPr lang="en-US" dirty="0" smtClean="0"/>
              <a:t>List Schema</a:t>
            </a:r>
            <a:endParaRPr lang="nl-NL" dirty="0"/>
          </a:p>
        </p:txBody>
      </p:sp>
      <p:sp>
        <p:nvSpPr>
          <p:cNvPr id="35" name="TextBox 34"/>
          <p:cNvSpPr txBox="1"/>
          <p:nvPr/>
        </p:nvSpPr>
        <p:spPr>
          <a:xfrm>
            <a:off x="2057400" y="5334000"/>
            <a:ext cx="1783565" cy="369332"/>
          </a:xfrm>
          <a:prstGeom prst="rect">
            <a:avLst/>
          </a:prstGeom>
          <a:noFill/>
        </p:spPr>
        <p:txBody>
          <a:bodyPr wrap="none" rtlCol="0">
            <a:spAutoFit/>
          </a:bodyPr>
          <a:lstStyle/>
          <a:p>
            <a:r>
              <a:rPr lang="en-US" dirty="0" smtClean="0"/>
              <a:t>View Transform</a:t>
            </a:r>
            <a:endParaRPr lang="nl-NL" dirty="0"/>
          </a:p>
        </p:txBody>
      </p:sp>
      <p:sp>
        <p:nvSpPr>
          <p:cNvPr id="36" name="TextBox 35"/>
          <p:cNvSpPr txBox="1"/>
          <p:nvPr/>
        </p:nvSpPr>
        <p:spPr>
          <a:xfrm>
            <a:off x="4793675" y="2192975"/>
            <a:ext cx="1201996" cy="369332"/>
          </a:xfrm>
          <a:prstGeom prst="rect">
            <a:avLst/>
          </a:prstGeom>
          <a:noFill/>
        </p:spPr>
        <p:txBody>
          <a:bodyPr wrap="none" rtlCol="0">
            <a:spAutoFit/>
          </a:bodyPr>
          <a:lstStyle/>
          <a:p>
            <a:r>
              <a:rPr lang="en-US" dirty="0" smtClean="0"/>
              <a:t>XML Data</a:t>
            </a:r>
            <a:endParaRPr lang="nl-NL"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InfoPath 2010 and SharePoint 2010</a:t>
            </a:r>
            <a:endParaRPr lang="nl-NL" dirty="0"/>
          </a:p>
        </p:txBody>
      </p:sp>
      <p:graphicFrame>
        <p:nvGraphicFramePr>
          <p:cNvPr id="4" name="Content Placeholder 3"/>
          <p:cNvGraphicFramePr>
            <a:graphicFrameLocks noGrp="1"/>
          </p:cNvGraphicFramePr>
          <p:nvPr>
            <p:ph idx="1"/>
          </p:nvPr>
        </p:nvGraphicFramePr>
        <p:xfrm>
          <a:off x="381000" y="1412875"/>
          <a:ext cx="8382000" cy="4225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Creating an InfoPath List Form</a:t>
            </a:r>
            <a:endParaRPr lang="nl-NL" dirty="0"/>
          </a:p>
        </p:txBody>
      </p:sp>
      <p:pic>
        <p:nvPicPr>
          <p:cNvPr id="7" name="Picture 6" descr="pass.png"/>
          <p:cNvPicPr>
            <a:picLocks noChangeAspect="1"/>
          </p:cNvPicPr>
          <p:nvPr/>
        </p:nvPicPr>
        <p:blipFill>
          <a:blip r:embed="rId3" cstate="print"/>
          <a:srcRect l="1837" t="20345" r="58384" b="49424"/>
          <a:stretch>
            <a:fillRect/>
          </a:stretch>
        </p:blipFill>
        <p:spPr>
          <a:xfrm>
            <a:off x="562757" y="2173184"/>
            <a:ext cx="5054271" cy="2790701"/>
          </a:xfrm>
          <a:prstGeom prst="rect">
            <a:avLst/>
          </a:prstGeom>
        </p:spPr>
      </p:pic>
      <p:pic>
        <p:nvPicPr>
          <p:cNvPr id="9" name="Picture 8" descr="pass.png"/>
          <p:cNvPicPr>
            <a:picLocks noChangeAspect="1"/>
          </p:cNvPicPr>
          <p:nvPr/>
        </p:nvPicPr>
        <p:blipFill>
          <a:blip r:embed="rId4" cstate="print"/>
          <a:srcRect l="32836" t="24220" r="44087" b="1222"/>
          <a:stretch>
            <a:fillRect/>
          </a:stretch>
        </p:blipFill>
        <p:spPr>
          <a:xfrm>
            <a:off x="5943741" y="1198810"/>
            <a:ext cx="2110153" cy="4953451"/>
          </a:xfrm>
          <a:prstGeom prst="rect">
            <a:avLst/>
          </a:prstGeom>
        </p:spPr>
      </p:pic>
      <p:pic>
        <p:nvPicPr>
          <p:cNvPr id="10" name="Picture 9" descr="pass.png"/>
          <p:cNvPicPr>
            <a:picLocks noChangeAspect="1"/>
          </p:cNvPicPr>
          <p:nvPr/>
        </p:nvPicPr>
        <p:blipFill>
          <a:blip r:embed="rId5" cstate="print"/>
          <a:srcRect l="19704" t="21719" r="57071" b="3599"/>
          <a:stretch>
            <a:fillRect/>
          </a:stretch>
        </p:blipFill>
        <p:spPr>
          <a:xfrm>
            <a:off x="5943741" y="1198810"/>
            <a:ext cx="2123681" cy="496156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4800" dirty="0" err="1" smtClean="0"/>
              <a:t>XsltListViewWebPart</a:t>
            </a:r>
            <a:endParaRPr lang="en-US" sz="48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Summary</a:t>
            </a:r>
            <a:endParaRPr lang="nl-NL" dirty="0"/>
          </a:p>
        </p:txBody>
      </p:sp>
      <p:sp>
        <p:nvSpPr>
          <p:cNvPr id="6" name="Content Placeholder 5"/>
          <p:cNvSpPr>
            <a:spLocks noGrp="1"/>
          </p:cNvSpPr>
          <p:nvPr>
            <p:ph idx="1"/>
          </p:nvPr>
        </p:nvSpPr>
        <p:spPr>
          <a:xfrm>
            <a:off x="381000" y="1412875"/>
            <a:ext cx="8382000" cy="2068259"/>
          </a:xfrm>
        </p:spPr>
        <p:txBody>
          <a:bodyPr/>
          <a:lstStyle/>
          <a:p>
            <a:r>
              <a:rPr lang="en-US" dirty="0" smtClean="0"/>
              <a:t>Introducing the new User Experience</a:t>
            </a:r>
          </a:p>
          <a:p>
            <a:r>
              <a:rPr lang="en-US" dirty="0" smtClean="0"/>
              <a:t>The SharePoint Fluent User Interface</a:t>
            </a:r>
          </a:p>
          <a:p>
            <a:r>
              <a:rPr lang="en-US" dirty="0" smtClean="0"/>
              <a:t>Sites as Collections of Pages</a:t>
            </a:r>
          </a:p>
          <a:p>
            <a:r>
              <a:rPr lang="en-US" dirty="0" smtClean="0"/>
              <a:t>Managing Data with SharePoint 2010</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2"/>
          <p:cNvPicPr>
            <a:picLocks noChangeAspect="1" noChangeArrowheads="1"/>
          </p:cNvPicPr>
          <p:nvPr/>
        </p:nvPicPr>
        <p:blipFill>
          <a:blip r:embed="rId3" cstate="print"/>
          <a:srcRect/>
          <a:stretch>
            <a:fillRect/>
          </a:stretch>
        </p:blipFill>
        <p:spPr bwMode="auto">
          <a:xfrm>
            <a:off x="228600" y="838199"/>
            <a:ext cx="8610600" cy="599453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nl-NL" dirty="0" smtClean="0"/>
              <a:t>SharePoint 2007 </a:t>
            </a:r>
            <a:r>
              <a:rPr dirty="0" smtClean="0"/>
              <a:t>Navigation</a:t>
            </a:r>
            <a:endParaRPr lang="nl-NL" dirty="0"/>
          </a:p>
        </p:txBody>
      </p:sp>
      <p:sp>
        <p:nvSpPr>
          <p:cNvPr id="4" name="Footer Placeholder 2"/>
          <p:cNvSpPr txBox="1">
            <a:spLocks/>
          </p:cNvSpPr>
          <p:nvPr/>
        </p:nvSpPr>
        <p:spPr>
          <a:xfrm>
            <a:off x="2640602" y="6476999"/>
            <a:ext cx="5507719" cy="27432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chemeClr val="tx1"/>
                </a:solidFill>
                <a:effectLst/>
                <a:uLnTx/>
                <a:uFillTx/>
                <a:latin typeface="Arial" charset="0"/>
                <a:ea typeface="+mn-ea"/>
                <a:cs typeface="+mn-cs"/>
              </a:rPr>
              <a:t>Microsoft Confidential</a:t>
            </a:r>
            <a:endParaRPr kumimoji="0" lang="en-US" sz="1800" b="0" i="0" u="none" strike="noStrike" kern="1200" cap="none" spc="0" normalizeH="0" baseline="0" noProof="0" dirty="0">
              <a:ln>
                <a:noFill/>
              </a:ln>
              <a:solidFill>
                <a:schemeClr val="tx1"/>
              </a:solidFill>
              <a:effectLst/>
              <a:uLnTx/>
              <a:uFillTx/>
              <a:latin typeface="Arial" charset="0"/>
              <a:ea typeface="+mn-ea"/>
              <a:cs typeface="+mn-cs"/>
            </a:endParaRPr>
          </a:p>
        </p:txBody>
      </p:sp>
      <p:pic>
        <p:nvPicPr>
          <p:cNvPr id="5" name="Picture 3"/>
          <p:cNvPicPr>
            <a:picLocks noChangeAspect="1" noChangeArrowheads="1"/>
          </p:cNvPicPr>
          <p:nvPr/>
        </p:nvPicPr>
        <p:blipFill>
          <a:blip r:embed="rId4" cstate="print"/>
          <a:srcRect/>
          <a:stretch>
            <a:fillRect/>
          </a:stretch>
        </p:blipFill>
        <p:spPr bwMode="auto">
          <a:xfrm>
            <a:off x="6400800" y="1219200"/>
            <a:ext cx="1905000" cy="1375833"/>
          </a:xfrm>
          <a:prstGeom prst="rect">
            <a:avLst/>
          </a:prstGeom>
          <a:noFill/>
          <a:ln w="9525">
            <a:noFill/>
            <a:miter lim="800000"/>
            <a:headEnd/>
            <a:tailEnd/>
          </a:ln>
          <a:effectLst/>
        </p:spPr>
      </p:pic>
      <p:pic>
        <p:nvPicPr>
          <p:cNvPr id="6" name="Picture 6"/>
          <p:cNvPicPr>
            <a:picLocks noChangeAspect="1" noChangeArrowheads="1"/>
          </p:cNvPicPr>
          <p:nvPr/>
        </p:nvPicPr>
        <p:blipFill>
          <a:blip r:embed="rId5" cstate="print"/>
          <a:srcRect/>
          <a:stretch>
            <a:fillRect/>
          </a:stretch>
        </p:blipFill>
        <p:spPr bwMode="auto">
          <a:xfrm>
            <a:off x="7543800" y="1979896"/>
            <a:ext cx="1276350" cy="1068104"/>
          </a:xfrm>
          <a:prstGeom prst="rect">
            <a:avLst/>
          </a:prstGeom>
          <a:noFill/>
          <a:ln w="9525">
            <a:noFill/>
            <a:miter lim="800000"/>
            <a:headEnd/>
            <a:tailEnd/>
          </a:ln>
          <a:effectLst/>
        </p:spPr>
      </p:pic>
      <p:pic>
        <p:nvPicPr>
          <p:cNvPr id="7" name="Picture 8"/>
          <p:cNvPicPr>
            <a:picLocks noChangeAspect="1" noChangeArrowheads="1"/>
          </p:cNvPicPr>
          <p:nvPr/>
        </p:nvPicPr>
        <p:blipFill>
          <a:blip r:embed="rId6" cstate="print"/>
          <a:srcRect/>
          <a:stretch>
            <a:fillRect/>
          </a:stretch>
        </p:blipFill>
        <p:spPr bwMode="auto">
          <a:xfrm>
            <a:off x="3571875" y="4947072"/>
            <a:ext cx="1762125" cy="1910927"/>
          </a:xfrm>
          <a:prstGeom prst="rect">
            <a:avLst/>
          </a:prstGeom>
          <a:noFill/>
          <a:ln w="9525">
            <a:noFill/>
            <a:miter lim="800000"/>
            <a:headEnd/>
            <a:tailEnd/>
          </a:ln>
          <a:effectLst/>
        </p:spPr>
      </p:pic>
      <p:pic>
        <p:nvPicPr>
          <p:cNvPr id="8" name="Picture 9"/>
          <p:cNvPicPr>
            <a:picLocks noChangeAspect="1" noChangeArrowheads="1"/>
          </p:cNvPicPr>
          <p:nvPr/>
        </p:nvPicPr>
        <p:blipFill>
          <a:blip r:embed="rId7" cstate="print"/>
          <a:srcRect/>
          <a:stretch>
            <a:fillRect/>
          </a:stretch>
        </p:blipFill>
        <p:spPr bwMode="auto">
          <a:xfrm>
            <a:off x="5334000" y="5791201"/>
            <a:ext cx="1143000" cy="547688"/>
          </a:xfrm>
          <a:prstGeom prst="rect">
            <a:avLst/>
          </a:prstGeom>
          <a:noFill/>
          <a:ln w="9525">
            <a:noFill/>
            <a:miter lim="800000"/>
            <a:headEnd/>
            <a:tailEnd/>
          </a:ln>
          <a:effectLst/>
        </p:spPr>
      </p:pic>
      <p:sp>
        <p:nvSpPr>
          <p:cNvPr id="9" name="TextBox 8"/>
          <p:cNvSpPr txBox="1"/>
          <p:nvPr/>
        </p:nvSpPr>
        <p:spPr>
          <a:xfrm rot="667593">
            <a:off x="3827580" y="3352172"/>
            <a:ext cx="4872782" cy="1446550"/>
          </a:xfrm>
          <a:prstGeom prst="rect">
            <a:avLst/>
          </a:prstGeom>
          <a:solidFill>
            <a:schemeClr val="accent4">
              <a:lumMod val="20000"/>
              <a:lumOff val="80000"/>
              <a:alpha val="38000"/>
            </a:schemeClr>
          </a:solidFill>
        </p:spPr>
        <p:txBody>
          <a:bodyPr wrap="square" rtlCol="0">
            <a:spAutoFit/>
          </a:bodyPr>
          <a:lstStyle/>
          <a:p>
            <a:pPr algn="ctr"/>
            <a:r>
              <a:rPr lang="en-US" sz="4400" b="1" dirty="0" smtClean="0">
                <a:solidFill>
                  <a:srgbClr val="FFC000"/>
                </a:solidFill>
              </a:rPr>
              <a:t>Page reloads and navigations</a:t>
            </a:r>
            <a:endParaRPr lang="en-US" sz="4400" b="1" dirty="0">
              <a:solidFill>
                <a:srgbClr val="FFC000"/>
              </a:solidFill>
            </a:endParaRPr>
          </a:p>
        </p:txBody>
      </p:sp>
      <p:sp>
        <p:nvSpPr>
          <p:cNvPr id="10" name="Left Arrow 9"/>
          <p:cNvSpPr/>
          <p:nvPr/>
        </p:nvSpPr>
        <p:spPr>
          <a:xfrm rot="19448047">
            <a:off x="4479994" y="4937194"/>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rot="19448047">
            <a:off x="4784793" y="50895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rot="19448047">
            <a:off x="6003993" y="56229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rot="19448047">
            <a:off x="4251394" y="5807006"/>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rot="19448047">
            <a:off x="4479994" y="61563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rot="12693908">
            <a:off x="3489394" y="63087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rot="19448047">
            <a:off x="4251394" y="6492806"/>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rot="19448047">
            <a:off x="3108393" y="53181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12693908">
            <a:off x="2304971" y="5010228"/>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rot="19448047">
            <a:off x="7070794" y="10509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rot="19448047">
            <a:off x="7375593" y="18129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rot="19448047">
            <a:off x="8518593" y="24225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rot="12693908">
            <a:off x="7372428" y="2571828"/>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19448047">
            <a:off x="8289993" y="2727394"/>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rot="12693908">
            <a:off x="2267028" y="3867229"/>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19448047">
            <a:off x="3260793" y="15843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p:cNvSpPr/>
          <p:nvPr/>
        </p:nvSpPr>
        <p:spPr>
          <a:xfrm rot="12693908">
            <a:off x="6381828" y="2038429"/>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rot="19448047">
            <a:off x="7451794" y="5851593"/>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rot="12693908">
            <a:off x="971629" y="1619171"/>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7000"/>
                            </p:stCondLst>
                            <p:childTnLst>
                              <p:par>
                                <p:cTn id="66" presetID="10"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cstate="print"/>
          <a:srcRect r="1667"/>
          <a:stretch>
            <a:fillRect/>
          </a:stretch>
        </p:blipFill>
        <p:spPr bwMode="auto">
          <a:xfrm>
            <a:off x="152400" y="893112"/>
            <a:ext cx="8839200" cy="5964888"/>
          </a:xfrm>
          <a:prstGeom prst="rect">
            <a:avLst/>
          </a:prstGeom>
          <a:noFill/>
          <a:ln w="9525">
            <a:noFill/>
            <a:miter lim="800000"/>
            <a:headEnd/>
            <a:tailEnd/>
          </a:ln>
          <a:effectLst/>
        </p:spPr>
      </p:pic>
      <p:sp>
        <p:nvSpPr>
          <p:cNvPr id="29" name="Title 28"/>
          <p:cNvSpPr>
            <a:spLocks noGrp="1"/>
          </p:cNvSpPr>
          <p:nvPr>
            <p:ph type="title"/>
          </p:nvPr>
        </p:nvSpPr>
        <p:spPr>
          <a:xfrm>
            <a:off x="381000" y="230188"/>
            <a:ext cx="8763000" cy="1218795"/>
          </a:xfrm>
        </p:spPr>
        <p:txBody>
          <a:bodyPr/>
          <a:lstStyle/>
          <a:p>
            <a:r>
              <a:rPr lang="nl-NL" dirty="0" smtClean="0"/>
              <a:t>SharePoint 2007 W</a:t>
            </a:r>
            <a:r>
              <a:rPr dirty="0" err="1" smtClean="0"/>
              <a:t>eb</a:t>
            </a:r>
            <a:r>
              <a:rPr dirty="0" smtClean="0"/>
              <a:t> Part Interaction</a:t>
            </a:r>
            <a:endParaRPr lang="nl-NL" dirty="0"/>
          </a:p>
        </p:txBody>
      </p:sp>
      <p:sp>
        <p:nvSpPr>
          <p:cNvPr id="30" name="Footer Placeholder 2"/>
          <p:cNvSpPr txBox="1">
            <a:spLocks/>
          </p:cNvSpPr>
          <p:nvPr/>
        </p:nvSpPr>
        <p:spPr>
          <a:xfrm>
            <a:off x="2640602" y="6476999"/>
            <a:ext cx="5507719" cy="27432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smtClean="0">
                <a:ln>
                  <a:noFill/>
                </a:ln>
                <a:solidFill>
                  <a:schemeClr val="tx1"/>
                </a:solidFill>
                <a:effectLst/>
                <a:uLnTx/>
                <a:uFillTx/>
                <a:latin typeface="Arial" charset="0"/>
                <a:ea typeface="+mn-ea"/>
                <a:cs typeface="+mn-cs"/>
              </a:rPr>
              <a:t>Microsoft Confidential</a:t>
            </a:r>
            <a:endParaRPr kumimoji="0" lang="en-US" sz="1800" b="0"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31" name="TextBox 30"/>
          <p:cNvSpPr txBox="1"/>
          <p:nvPr/>
        </p:nvSpPr>
        <p:spPr>
          <a:xfrm rot="710391">
            <a:off x="1981200" y="3709615"/>
            <a:ext cx="6019800" cy="1200329"/>
          </a:xfrm>
          <a:prstGeom prst="rect">
            <a:avLst/>
          </a:prstGeom>
          <a:solidFill>
            <a:schemeClr val="accent4">
              <a:lumMod val="20000"/>
              <a:lumOff val="80000"/>
              <a:alpha val="38000"/>
            </a:schemeClr>
          </a:solidFill>
        </p:spPr>
        <p:txBody>
          <a:bodyPr wrap="square" rtlCol="0">
            <a:spAutoFit/>
          </a:bodyPr>
          <a:lstStyle/>
          <a:p>
            <a:pPr algn="ctr"/>
            <a:r>
              <a:rPr lang="en-US" sz="2400" b="1" dirty="0" smtClean="0">
                <a:solidFill>
                  <a:srgbClr val="FFC000"/>
                </a:solidFill>
              </a:rPr>
              <a:t>Web part interaction? …a choice of displaying one command or full toolbar which adds visual clutter</a:t>
            </a:r>
          </a:p>
        </p:txBody>
      </p:sp>
      <p:sp>
        <p:nvSpPr>
          <p:cNvPr id="32" name="Oval 31"/>
          <p:cNvSpPr/>
          <p:nvPr/>
        </p:nvSpPr>
        <p:spPr bwMode="auto">
          <a:xfrm>
            <a:off x="1295400" y="2819400"/>
            <a:ext cx="1066800" cy="304800"/>
          </a:xfrm>
          <a:prstGeom prst="ellipse">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36000">
                    <a:schemeClr val="tx1"/>
                  </a:gs>
                  <a:gs pos="86000">
                    <a:schemeClr val="tx1"/>
                  </a:gs>
                </a:gsLst>
                <a:lin ang="5400000" scaled="0"/>
              </a:gradFill>
              <a:effectLst>
                <a:outerShdw blurRad="38100" dist="38100" dir="2700000" algn="tl">
                  <a:srgbClr val="000000">
                    <a:alpha val="43137"/>
                  </a:srgbClr>
                </a:outerShdw>
              </a:effectLst>
              <a:latin typeface="Segoe" pitchFamily="34" charset="0"/>
            </a:endParaRPr>
          </a:p>
        </p:txBody>
      </p:sp>
      <p:sp>
        <p:nvSpPr>
          <p:cNvPr id="33" name="Oval 32"/>
          <p:cNvSpPr/>
          <p:nvPr/>
        </p:nvSpPr>
        <p:spPr bwMode="auto">
          <a:xfrm>
            <a:off x="1371600" y="2209800"/>
            <a:ext cx="1371600" cy="304800"/>
          </a:xfrm>
          <a:prstGeom prst="ellipse">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36000">
                    <a:schemeClr val="tx1"/>
                  </a:gs>
                  <a:gs pos="86000">
                    <a:schemeClr val="tx1"/>
                  </a:gs>
                </a:gsLst>
                <a:lin ang="5400000" scaled="0"/>
              </a:gradFill>
              <a:effectLst>
                <a:outerShdw blurRad="38100" dist="38100" dir="2700000" algn="tl">
                  <a:srgbClr val="000000">
                    <a:alpha val="43137"/>
                  </a:srgbClr>
                </a:outerShdw>
              </a:effectLst>
              <a:latin typeface="Segoe" pitchFamily="34" charset="0"/>
            </a:endParaRPr>
          </a:p>
        </p:txBody>
      </p:sp>
      <p:sp>
        <p:nvSpPr>
          <p:cNvPr id="34" name="Oval 33"/>
          <p:cNvSpPr/>
          <p:nvPr/>
        </p:nvSpPr>
        <p:spPr bwMode="auto">
          <a:xfrm>
            <a:off x="6400800" y="2971800"/>
            <a:ext cx="1066800" cy="304800"/>
          </a:xfrm>
          <a:prstGeom prst="ellipse">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36000">
                    <a:schemeClr val="tx1"/>
                  </a:gs>
                  <a:gs pos="86000">
                    <a:schemeClr val="tx1"/>
                  </a:gs>
                </a:gsLst>
                <a:lin ang="5400000" scaled="0"/>
              </a:gra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20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0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SharePoint 2007 </a:t>
            </a:r>
            <a:r>
              <a:rPr dirty="0" smtClean="0"/>
              <a:t>Page Editing</a:t>
            </a:r>
            <a:endParaRPr lang="nl-NL" dirty="0"/>
          </a:p>
        </p:txBody>
      </p:sp>
      <p:pic>
        <p:nvPicPr>
          <p:cNvPr id="3" name="Picture 2"/>
          <p:cNvPicPr>
            <a:picLocks noChangeAspect="1" noChangeArrowheads="1"/>
          </p:cNvPicPr>
          <p:nvPr/>
        </p:nvPicPr>
        <p:blipFill>
          <a:blip r:embed="rId3" cstate="print"/>
          <a:srcRect/>
          <a:stretch>
            <a:fillRect/>
          </a:stretch>
        </p:blipFill>
        <p:spPr bwMode="auto">
          <a:xfrm>
            <a:off x="152400" y="1015775"/>
            <a:ext cx="8771106" cy="5842225"/>
          </a:xfrm>
          <a:prstGeom prst="rect">
            <a:avLst/>
          </a:prstGeom>
          <a:noFill/>
          <a:ln w="9525">
            <a:noFill/>
            <a:miter lim="800000"/>
            <a:headEnd/>
            <a:tailEnd/>
          </a:ln>
          <a:effectLst/>
        </p:spPr>
      </p:pic>
      <p:sp>
        <p:nvSpPr>
          <p:cNvPr id="4" name="TextBox 3"/>
          <p:cNvSpPr txBox="1"/>
          <p:nvPr/>
        </p:nvSpPr>
        <p:spPr>
          <a:xfrm rot="559574">
            <a:off x="3109781" y="4995692"/>
            <a:ext cx="5769197" cy="830997"/>
          </a:xfrm>
          <a:prstGeom prst="rect">
            <a:avLst/>
          </a:prstGeom>
          <a:solidFill>
            <a:schemeClr val="accent4">
              <a:lumMod val="20000"/>
              <a:lumOff val="80000"/>
              <a:alpha val="38000"/>
            </a:schemeClr>
          </a:solidFill>
        </p:spPr>
        <p:txBody>
          <a:bodyPr wrap="square" rtlCol="0">
            <a:spAutoFit/>
          </a:bodyPr>
          <a:lstStyle/>
          <a:p>
            <a:pPr algn="ctr"/>
            <a:r>
              <a:rPr lang="en-US" sz="2400" b="1" dirty="0" smtClean="0">
                <a:solidFill>
                  <a:srgbClr val="FFC000"/>
                </a:solidFill>
              </a:rPr>
              <a:t>Page Editing – difficult just to add text and your own images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smtClean="0"/>
              <a:t>Feedback on SharePoint 2007</a:t>
            </a:r>
            <a:endParaRPr lang="nl-NL" dirty="0"/>
          </a:p>
        </p:txBody>
      </p:sp>
      <p:sp>
        <p:nvSpPr>
          <p:cNvPr id="3" name="Rectangle 2"/>
          <p:cNvSpPr/>
          <p:nvPr/>
        </p:nvSpPr>
        <p:spPr>
          <a:xfrm>
            <a:off x="1143000" y="2057400"/>
            <a:ext cx="6858000" cy="3046988"/>
          </a:xfrm>
          <a:prstGeom prst="rect">
            <a:avLst/>
          </a:prstGeom>
        </p:spPr>
        <p:txBody>
          <a:bodyPr wrap="square">
            <a:spAutoFit/>
          </a:bodyPr>
          <a:lstStyle/>
          <a:p>
            <a:r>
              <a:rPr lang="en-US" sz="2400" dirty="0" smtClean="0"/>
              <a:t>“SharePoint design is not intuitive and it is difficult to learn and use.”</a:t>
            </a:r>
          </a:p>
          <a:p>
            <a:endParaRPr lang="en-US" sz="2400" dirty="0" smtClean="0"/>
          </a:p>
          <a:p>
            <a:r>
              <a:rPr lang="en-US" sz="2400" dirty="0" smtClean="0"/>
              <a:t>“Lack of customization is due to difficulty, not lack of desire.”</a:t>
            </a:r>
          </a:p>
          <a:p>
            <a:endParaRPr lang="en-US" sz="2400" dirty="0" smtClean="0"/>
          </a:p>
          <a:p>
            <a:r>
              <a:rPr lang="en-US" sz="2400" dirty="0" smtClean="0"/>
              <a:t>“End users are not adequately trained on SharePoint. Many obtain little to no training.”</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 2010 User Interface</a:t>
            </a:r>
            <a:endParaRPr lang="nl-NL" dirty="0"/>
          </a:p>
        </p:txBody>
      </p:sp>
      <p:pic>
        <p:nvPicPr>
          <p:cNvPr id="1026" name="Picture 2"/>
          <p:cNvPicPr>
            <a:picLocks noChangeAspect="1" noChangeArrowheads="1"/>
          </p:cNvPicPr>
          <p:nvPr/>
        </p:nvPicPr>
        <p:blipFill>
          <a:blip r:embed="rId3" cstate="print"/>
          <a:srcRect/>
          <a:stretch>
            <a:fillRect/>
          </a:stretch>
        </p:blipFill>
        <p:spPr bwMode="auto">
          <a:xfrm>
            <a:off x="522522" y="1116282"/>
            <a:ext cx="8131642" cy="4643250"/>
          </a:xfrm>
          <a:prstGeom prst="rect">
            <a:avLst/>
          </a:prstGeom>
          <a:noFill/>
          <a:ln w="9525">
            <a:noFill/>
            <a:miter lim="800000"/>
            <a:headEnd/>
            <a:tailEnd/>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a:t>
            </a:r>
            <a:endParaRPr lang="nl-NL" dirty="0"/>
          </a:p>
        </p:txBody>
      </p:sp>
      <p:sp>
        <p:nvSpPr>
          <p:cNvPr id="6" name="Content Placeholder 5"/>
          <p:cNvSpPr>
            <a:spLocks noGrp="1"/>
          </p:cNvSpPr>
          <p:nvPr>
            <p:ph idx="1"/>
          </p:nvPr>
        </p:nvSpPr>
        <p:spPr>
          <a:xfrm>
            <a:off x="381000" y="1412875"/>
            <a:ext cx="8382000" cy="2068259"/>
          </a:xfrm>
        </p:spPr>
        <p:txBody>
          <a:bodyPr/>
          <a:lstStyle/>
          <a:p>
            <a:r>
              <a:rPr lang="en-US" dirty="0" smtClean="0"/>
              <a:t>Introducing the new User Experience</a:t>
            </a:r>
          </a:p>
          <a:p>
            <a:r>
              <a:rPr lang="en-US" dirty="0" smtClean="0"/>
              <a:t>The SharePoint Fluent User Interface</a:t>
            </a:r>
          </a:p>
          <a:p>
            <a:r>
              <a:rPr lang="en-US" dirty="0" smtClean="0"/>
              <a:t>Sites as Collections of Pages</a:t>
            </a:r>
          </a:p>
          <a:p>
            <a:r>
              <a:rPr lang="en-US" dirty="0" smtClean="0"/>
              <a:t>Managing Data with SharePoint 2010</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2.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3.xml><?xml version="1.0" encoding="utf-8"?>
<ds:datastoreItem xmlns:ds="http://schemas.openxmlformats.org/officeDocument/2006/customXml" ds:itemID="{D0DEA898-9E49-4D87-84BD-C93CF961FE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9159</TotalTime>
  <Words>3952</Words>
  <Application>Microsoft Office PowerPoint</Application>
  <PresentationFormat>On-screen Show (4:3)</PresentationFormat>
  <Paragraphs>350</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1_Dk Blue swoosh template Segoe</vt:lpstr>
      <vt:lpstr>SharePoint UI Advancement</vt:lpstr>
      <vt:lpstr>Outline</vt:lpstr>
      <vt:lpstr>SharePoint 2007 Command Surfaces</vt:lpstr>
      <vt:lpstr>SharePoint 2007 Navigation</vt:lpstr>
      <vt:lpstr>SharePoint 2007 Web Part Interaction</vt:lpstr>
      <vt:lpstr>SharePoint 2007 Page Editing</vt:lpstr>
      <vt:lpstr>Feedback on SharePoint 2007</vt:lpstr>
      <vt:lpstr>The SharePoint 2010 User Interface</vt:lpstr>
      <vt:lpstr>Outline</vt:lpstr>
      <vt:lpstr>The Server Ribbon</vt:lpstr>
      <vt:lpstr>Server Ribbon Controls</vt:lpstr>
      <vt:lpstr>Status Bar and Notification Area</vt:lpstr>
      <vt:lpstr>The Dialog Framework</vt:lpstr>
      <vt:lpstr>In-Place Editing</vt:lpstr>
      <vt:lpstr>Multi-Level Targetting</vt:lpstr>
      <vt:lpstr>Bulk Operations on List Items</vt:lpstr>
      <vt:lpstr>Dialogs</vt:lpstr>
      <vt:lpstr>Outline</vt:lpstr>
      <vt:lpstr>Slide 19</vt:lpstr>
      <vt:lpstr>Pages Everywhere</vt:lpstr>
      <vt:lpstr>Edit Like in Word</vt:lpstr>
      <vt:lpstr>Safe and Simple</vt:lpstr>
      <vt:lpstr>Master Pages</vt:lpstr>
      <vt:lpstr>Branded Application Pages</vt:lpstr>
      <vt:lpstr>Multi-Lingual Interface</vt:lpstr>
      <vt:lpstr>Standards Compliancy</vt:lpstr>
      <vt:lpstr>Light Up with User Custom Action</vt:lpstr>
      <vt:lpstr>User Actions</vt:lpstr>
      <vt:lpstr>Outline</vt:lpstr>
      <vt:lpstr>Customer Asks Related to Forms</vt:lpstr>
      <vt:lpstr>SharePoint 2010 Form Support</vt:lpstr>
      <vt:lpstr>Multiple Form Support</vt:lpstr>
      <vt:lpstr>XsltListViewWebPart</vt:lpstr>
      <vt:lpstr>Comparing View Technologies</vt:lpstr>
      <vt:lpstr>Inside the XsltListViewWebPart</vt:lpstr>
      <vt:lpstr>InfoPath 2010 and SharePoint 2010</vt:lpstr>
      <vt:lpstr>Creating an InfoPath List Form</vt:lpstr>
      <vt:lpstr>XsltListViewWebPart</vt:lpstr>
      <vt:lpstr>Summary</vt:lpstr>
    </vt:vector>
  </TitlesOfParts>
  <Company>Logic 20/20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 SharePoint UI Advancements</dc:title>
  <dc:subject>SharePoint14</dc:subject>
  <dc:creator>Wouter van Vugt</dc:creator>
  <cp:lastModifiedBy>TedP</cp:lastModifiedBy>
  <cp:revision>490</cp:revision>
  <dcterms:created xsi:type="dcterms:W3CDTF">2006-12-21T03:33:08Z</dcterms:created>
  <dcterms:modified xsi:type="dcterms:W3CDTF">2009-10-27T05:22:05Z</dcterms:modified>
  <cp:contentType>LectureItem</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1</vt:lpwstr>
  </property>
  <property fmtid="{D5CDD505-2E9C-101B-9397-08002B2CF9AE}" pid="4" name="Order">
    <vt:r8>200</vt:r8>
  </property>
  <property fmtid="{D5CDD505-2E9C-101B-9397-08002B2CF9AE}" pid="5" name="Completed">
    <vt:lpwstr>true</vt:lpwstr>
  </property>
  <property fmtid="{D5CDD505-2E9C-101B-9397-08002B2CF9AE}" pid="6" name="Author0">
    <vt:lpwstr>Wouter van Vugt</vt:lpwstr>
  </property>
  <property fmtid="{D5CDD505-2E9C-101B-9397-08002B2CF9AE}" pid="7" name="ContentAuthor">
    <vt:lpwstr>5</vt:lpwstr>
  </property>
  <property fmtid="{D5CDD505-2E9C-101B-9397-08002B2CF9AE}" pid="8" name="ContentItemStatus">
    <vt:lpwstr>Completed</vt:lpwstr>
  </property>
</Properties>
</file>